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20" r:id="rId3"/>
    <p:sldId id="418" r:id="rId4"/>
    <p:sldId id="421" r:id="rId5"/>
    <p:sldId id="422" r:id="rId6"/>
    <p:sldId id="423" r:id="rId7"/>
    <p:sldId id="425" r:id="rId8"/>
    <p:sldId id="426" r:id="rId9"/>
    <p:sldId id="427" r:id="rId10"/>
    <p:sldId id="428" r:id="rId11"/>
    <p:sldId id="42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302D5-26E3-4BBF-81FC-8E0532732210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4B586-43D6-4934-B776-E91C936E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90897-6F60-421D-8F9A-66A7CEF4B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6CFA1-87CB-457E-B1A4-2E74B9BD6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37FD1-993E-4893-AEF6-36617196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2CF5-3D9C-4109-A1E7-B7A21FCF6F3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E6697-9A86-41B7-8C19-6C553EE2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F48A8-C09D-4BC8-8925-8576FC97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4FA-91F6-45BA-B988-77F938B8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0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2CE0-6752-4821-9D44-C1D933FD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D1E9A-B519-4E29-B52A-61FD07FA2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0E619-034B-43F0-BFFD-FFA3941E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2CF5-3D9C-4109-A1E7-B7A21FCF6F3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3C9D-BFAD-4507-A6C4-93F7A96C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A19EF-E9FE-46A5-8C95-081B4996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4FA-91F6-45BA-B988-77F938B8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9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C2FD3B-40AD-4B13-BA37-60A5D2378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BAD35-6453-4B2D-98F7-AFDBC0D41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5B429-95F2-490D-9E2B-94277FAC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2CF5-3D9C-4109-A1E7-B7A21FCF6F3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93DD4-96FD-4922-86EE-A74B5DD6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11F56-8B48-44A7-AB8F-E609BABD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4FA-91F6-45BA-B988-77F938B8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290D-DC67-4CFE-B957-12C071CE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2CF6A-3956-498D-AE2E-EF2EAB9A9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0F16-80FC-4EB6-B031-3D7D368E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2CF5-3D9C-4109-A1E7-B7A21FCF6F3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2519B-A32D-4F2F-A42E-48197582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445CB-23B2-4B90-8861-652A7FC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4FA-91F6-45BA-B988-77F938B8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9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C9B4-8CD3-40A6-B615-98A42AA7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B81CA-076A-4A06-8F05-7D3838ECB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A2B72-8044-483F-B1EC-23BE2548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2CF5-3D9C-4109-A1E7-B7A21FCF6F3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EEA73-7CDA-4317-BF5A-7EF054F0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6E207-DBCD-4782-AF89-45A26C9C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4FA-91F6-45BA-B988-77F938B8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1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AA0D7-5795-4AE1-9877-37878055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8F8C9-7EC0-41C7-A4DD-27A214BE8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B1596-244E-4B9D-9A12-5D00FB45C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72A3E-6D37-46A5-9685-54D0EDF9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2CF5-3D9C-4109-A1E7-B7A21FCF6F3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95464-7162-46A1-B9FE-C86E08A36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EE127-3283-447D-9B82-16B2C0E6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4FA-91F6-45BA-B988-77F938B8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7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1EF9-33B4-4FCC-9E89-31ABE80C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B3B85-0656-46EB-B073-AADFA85B4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E7651-5A7D-40A8-BB29-818CC2F96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7C250-674F-4498-B874-BE6189BE8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C8EC3-A182-46E1-85ED-7449453E3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A1BB7-0CA2-440B-8D39-22229EBD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2CF5-3D9C-4109-A1E7-B7A21FCF6F3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C461FE-E493-4C5E-BE9E-B9AACB5D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DFF1B7-1A30-4379-ACEA-F56F9A5D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4FA-91F6-45BA-B988-77F938B8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5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B0A4-8BF5-4661-A605-1CBBF135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0B91E7-F7CD-4B8D-B38D-3260A398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2CF5-3D9C-4109-A1E7-B7A21FCF6F3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61601-4829-43EA-A5C4-A3354800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57F6B-8AD0-42A1-A46C-EAE485939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4FA-91F6-45BA-B988-77F938B8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7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1F96C-9981-4C84-AB33-846B3346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2CF5-3D9C-4109-A1E7-B7A21FCF6F3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E0035-B971-4A2B-942C-5810CABA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13EAA-679B-46A6-B7EA-5D2DE892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4FA-91F6-45BA-B988-77F938B8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3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28DE-279D-40BA-9EBF-035B0290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F93F-E096-430F-8246-9568E509F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ECF86-4D5A-406C-8FEC-8748629CC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BC9E4-DFF0-428D-B0A3-492053C5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2CF5-3D9C-4109-A1E7-B7A21FCF6F3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E8847-56B7-4BFA-9FFD-19C4EA4E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4A350-982E-4AD7-9CAB-693278AB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4FA-91F6-45BA-B988-77F938B8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0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57E9-72DB-44CC-82E4-25BFAB8C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E49D4-F22A-4F7D-9A03-F90AB90BE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0BA67-219F-4E94-B4F5-3E86C06C3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059DC-F34C-45A5-A2C0-26F9FCBB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2CF5-3D9C-4109-A1E7-B7A21FCF6F3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AE074-9936-4C8C-81F0-72471D1E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7CF58-D203-4FA6-AA70-0D7B657E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A4FA-91F6-45BA-B988-77F938B8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6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731579-13A4-44D6-8D1F-0FEF0BB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2C4DD-278F-449D-8325-321115464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C51-21CC-4D09-B38F-179069BF3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02CF5-3D9C-4109-A1E7-B7A21FCF6F3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FD07-6F31-4645-B1F8-E5ED39A75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8F96E-E144-4420-9E0A-208B46AD3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4A4FA-91F6-45BA-B988-77F938B8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9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AEB-3DF2-4B9C-B236-B00F729C0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9EEDF-F659-4B6B-9B5C-730170B5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4C89B-55EF-4989-A472-7837CCD52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58A31A-776C-4942-8759-9F3AAF8E873E}"/>
              </a:ext>
            </a:extLst>
          </p:cNvPr>
          <p:cNvSpPr txBox="1"/>
          <p:nvPr/>
        </p:nvSpPr>
        <p:spPr>
          <a:xfrm>
            <a:off x="450571" y="173144"/>
            <a:ext cx="37371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Palace Script MT" panose="030303020206070C0B05" pitchFamily="66" charset="0"/>
              </a:rPr>
              <a:t>5-Find the words.</a:t>
            </a:r>
            <a:endParaRPr lang="en-US" sz="6000" b="1" dirty="0">
              <a:latin typeface="Palace Script MT" panose="030303020206070C0B05" pitchFamily="66" charset="0"/>
            </a:endParaRPr>
          </a:p>
        </p:txBody>
      </p:sp>
      <p:pic>
        <p:nvPicPr>
          <p:cNvPr id="8194" name="Picture 2" descr="Tiếng Anh lớp 1 Review 3 Self - check (trang 55, 56) | Tiếng Anh lớp 1 Global Success">
            <a:extLst>
              <a:ext uri="{FF2B5EF4-FFF2-40B4-BE49-F238E27FC236}">
                <a16:creationId xmlns:a16="http://schemas.microsoft.com/office/drawing/2014/main" id="{98A4CF0F-1160-4E65-8753-60EEC0CE4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22" y="397566"/>
            <a:ext cx="5771737" cy="33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iếng Anh lớp 1 Review 3 Self - check (trang 55, 56) | Tiếng Anh lớp 1 Global Success">
            <a:extLst>
              <a:ext uri="{FF2B5EF4-FFF2-40B4-BE49-F238E27FC236}">
                <a16:creationId xmlns:a16="http://schemas.microsoft.com/office/drawing/2014/main" id="{823C16E3-0CB7-4A56-A343-6FD69A9DB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44" y="3344517"/>
            <a:ext cx="3737113" cy="366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1BF052-E796-4263-BCD2-2D711D703ECF}"/>
              </a:ext>
            </a:extLst>
          </p:cNvPr>
          <p:cNvSpPr txBox="1"/>
          <p:nvPr/>
        </p:nvSpPr>
        <p:spPr>
          <a:xfrm>
            <a:off x="848137" y="332170"/>
            <a:ext cx="53936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rush Script MT" panose="03060802040406070304" pitchFamily="66" charset="0"/>
              </a:rPr>
              <a:t>6-Write the letters.</a:t>
            </a:r>
            <a:endParaRPr lang="en-US" sz="6000" b="1" dirty="0">
              <a:latin typeface="Brush Script MT" panose="03060802040406070304" pitchFamily="66" charset="0"/>
            </a:endParaRPr>
          </a:p>
        </p:txBody>
      </p:sp>
      <p:pic>
        <p:nvPicPr>
          <p:cNvPr id="9220" name="Picture 4" descr="Tiếng Anh lớp 1 Review 3 Self - check (trang 55, 56) | Tiếng Anh lớp 1 Global Success">
            <a:extLst>
              <a:ext uri="{FF2B5EF4-FFF2-40B4-BE49-F238E27FC236}">
                <a16:creationId xmlns:a16="http://schemas.microsoft.com/office/drawing/2014/main" id="{B411444E-0C3B-4773-AB07-C81DDE079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93" y="1347833"/>
            <a:ext cx="8555067" cy="421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8E191A-E6CB-44F9-A35B-BA869324E413}"/>
              </a:ext>
            </a:extLst>
          </p:cNvPr>
          <p:cNvSpPr txBox="1"/>
          <p:nvPr/>
        </p:nvSpPr>
        <p:spPr>
          <a:xfrm>
            <a:off x="2981732" y="2346498"/>
            <a:ext cx="55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71057-B6A4-4D71-B68E-85E5E7D01930}"/>
              </a:ext>
            </a:extLst>
          </p:cNvPr>
          <p:cNvSpPr txBox="1"/>
          <p:nvPr/>
        </p:nvSpPr>
        <p:spPr>
          <a:xfrm>
            <a:off x="5247856" y="2438399"/>
            <a:ext cx="71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00C25-9AEC-4E6C-9DA4-FF26CEA0A314}"/>
              </a:ext>
            </a:extLst>
          </p:cNvPr>
          <p:cNvSpPr txBox="1"/>
          <p:nvPr/>
        </p:nvSpPr>
        <p:spPr>
          <a:xfrm>
            <a:off x="7957927" y="1689654"/>
            <a:ext cx="71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73722-23A1-4954-B996-1E3300688B98}"/>
              </a:ext>
            </a:extLst>
          </p:cNvPr>
          <p:cNvSpPr txBox="1"/>
          <p:nvPr/>
        </p:nvSpPr>
        <p:spPr>
          <a:xfrm>
            <a:off x="6009860" y="4446100"/>
            <a:ext cx="715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7268E9-2332-4F77-8C72-E2538A9B1372}"/>
              </a:ext>
            </a:extLst>
          </p:cNvPr>
          <p:cNvSpPr txBox="1"/>
          <p:nvPr/>
        </p:nvSpPr>
        <p:spPr>
          <a:xfrm>
            <a:off x="8521147" y="4134679"/>
            <a:ext cx="503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6312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1AAA95-B4AF-443D-A471-CE2780243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7" y="455810"/>
            <a:ext cx="10852485" cy="61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4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9392C1-DD5A-4864-9CB9-792A0E413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21" y="557476"/>
            <a:ext cx="10118558" cy="570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2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ếng Anh lớp 1 Review 3 Phil and Sue (trang 54) | Tiếng Anh lớp 1 Global Success">
            <a:extLst>
              <a:ext uri="{FF2B5EF4-FFF2-40B4-BE49-F238E27FC236}">
                <a16:creationId xmlns:a16="http://schemas.microsoft.com/office/drawing/2014/main" id="{F6E2D4F3-36C9-4E58-96ED-FFB43438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3" y="361141"/>
            <a:ext cx="8867273" cy="555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070">
            <a:hlinkClick r:id="" action="ppaction://media"/>
            <a:extLst>
              <a:ext uri="{FF2B5EF4-FFF2-40B4-BE49-F238E27FC236}">
                <a16:creationId xmlns:a16="http://schemas.microsoft.com/office/drawing/2014/main" id="{8ADEA40E-178C-4EC5-93BE-570A1EB83C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9595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eng-anh-lop-1-review-3-global-success-1">
            <a:extLst>
              <a:ext uri="{FF2B5EF4-FFF2-40B4-BE49-F238E27FC236}">
                <a16:creationId xmlns:a16="http://schemas.microsoft.com/office/drawing/2014/main" id="{87A13499-CB1E-401C-A0CF-69B66FE72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" y="1648326"/>
            <a:ext cx="11406950" cy="35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0166D14-229F-4E75-A970-978BE4BC6F3D}"/>
              </a:ext>
            </a:extLst>
          </p:cNvPr>
          <p:cNvSpPr/>
          <p:nvPr/>
        </p:nvSpPr>
        <p:spPr>
          <a:xfrm>
            <a:off x="8205536" y="4427624"/>
            <a:ext cx="782053" cy="7339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8E7ADE-55F0-4FB6-9E88-B974E0CED1E4}"/>
              </a:ext>
            </a:extLst>
          </p:cNvPr>
          <p:cNvSpPr/>
          <p:nvPr/>
        </p:nvSpPr>
        <p:spPr>
          <a:xfrm>
            <a:off x="5157533" y="4447674"/>
            <a:ext cx="782053" cy="7339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DE7E5C-AB42-4F01-A3E0-0158BD4184CE}"/>
              </a:ext>
            </a:extLst>
          </p:cNvPr>
          <p:cNvSpPr/>
          <p:nvPr/>
        </p:nvSpPr>
        <p:spPr>
          <a:xfrm>
            <a:off x="6328609" y="4559975"/>
            <a:ext cx="1636295" cy="5293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37673F-E8C7-4A5B-8316-8E5B25B930B0}"/>
              </a:ext>
            </a:extLst>
          </p:cNvPr>
          <p:cNvSpPr/>
          <p:nvPr/>
        </p:nvSpPr>
        <p:spPr>
          <a:xfrm>
            <a:off x="8061152" y="3994484"/>
            <a:ext cx="1503948" cy="3609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B981C8-B319-48E1-A1BF-9E4ECE6F7109}"/>
              </a:ext>
            </a:extLst>
          </p:cNvPr>
          <p:cNvSpPr txBox="1"/>
          <p:nvPr/>
        </p:nvSpPr>
        <p:spPr>
          <a:xfrm>
            <a:off x="556588" y="27371"/>
            <a:ext cx="28492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0" b="1" i="0" dirty="0">
                <a:solidFill>
                  <a:srgbClr val="222222"/>
                </a:solidFill>
                <a:effectLst/>
                <a:latin typeface="Brush Script MT" panose="03060802040406070304" pitchFamily="66" charset="0"/>
              </a:rPr>
              <a:t>Self -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3E812-4DC5-407F-92D1-6EEBEBA81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591" y="364577"/>
            <a:ext cx="5062330" cy="2851779"/>
          </a:xfrm>
          <a:prstGeom prst="rect">
            <a:avLst/>
          </a:prstGeom>
        </p:spPr>
      </p:pic>
      <p:pic>
        <p:nvPicPr>
          <p:cNvPr id="3074" name="Picture 2" descr="Tiếng Anh lớp 1 Review 3 Self - check (trang 55, 56) | Tiếng Anh lớp 1 Global Success">
            <a:extLst>
              <a:ext uri="{FF2B5EF4-FFF2-40B4-BE49-F238E27FC236}">
                <a16:creationId xmlns:a16="http://schemas.microsoft.com/office/drawing/2014/main" id="{72DC0779-4D72-4D0B-9489-8126983A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33" y="3548269"/>
            <a:ext cx="9060340" cy="285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ck 071">
            <a:hlinkClick r:id="" action="ppaction://media"/>
            <a:extLst>
              <a:ext uri="{FF2B5EF4-FFF2-40B4-BE49-F238E27FC236}">
                <a16:creationId xmlns:a16="http://schemas.microsoft.com/office/drawing/2014/main" id="{8B977F3F-5F7E-477B-935D-5D8237AD33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06612" y="1785731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6852B3-B37B-4585-8497-9699E4289FFA}"/>
              </a:ext>
            </a:extLst>
          </p:cNvPr>
          <p:cNvSpPr txBox="1"/>
          <p:nvPr/>
        </p:nvSpPr>
        <p:spPr>
          <a:xfrm>
            <a:off x="3816627" y="5659545"/>
            <a:ext cx="450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2F6809-95AC-4673-AB16-4F7DB385C5D1}"/>
              </a:ext>
            </a:extLst>
          </p:cNvPr>
          <p:cNvSpPr txBox="1"/>
          <p:nvPr/>
        </p:nvSpPr>
        <p:spPr>
          <a:xfrm>
            <a:off x="5526156" y="5672795"/>
            <a:ext cx="450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6A409-E42F-4C4D-90FA-3CE810D4C607}"/>
              </a:ext>
            </a:extLst>
          </p:cNvPr>
          <p:cNvSpPr txBox="1"/>
          <p:nvPr/>
        </p:nvSpPr>
        <p:spPr>
          <a:xfrm>
            <a:off x="9833124" y="5699302"/>
            <a:ext cx="450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036F8C-38A3-4D32-8D52-CD69AC232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921" y="314474"/>
            <a:ext cx="9517296" cy="3396135"/>
          </a:xfrm>
          <a:prstGeom prst="rect">
            <a:avLst/>
          </a:prstGeom>
        </p:spPr>
      </p:pic>
      <p:pic>
        <p:nvPicPr>
          <p:cNvPr id="4098" name="Picture 2" descr="Tiếng Anh lớp 1 Review 3 Self - check (trang 55, 56) | Tiếng Anh lớp 1 Global Success">
            <a:extLst>
              <a:ext uri="{FF2B5EF4-FFF2-40B4-BE49-F238E27FC236}">
                <a16:creationId xmlns:a16="http://schemas.microsoft.com/office/drawing/2014/main" id="{8C5992DA-4F20-4315-813F-EFB36BE1E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6" y="4183960"/>
            <a:ext cx="9166130" cy="173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072">
            <a:hlinkClick r:id="" action="ppaction://media"/>
            <a:extLst>
              <a:ext uri="{FF2B5EF4-FFF2-40B4-BE49-F238E27FC236}">
                <a16:creationId xmlns:a16="http://schemas.microsoft.com/office/drawing/2014/main" id="{13237E33-1E24-4696-92C7-DDD6745D0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9311" y="3667540"/>
            <a:ext cx="609600" cy="609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9D34F63-3600-4FDD-BE7A-079E775E5C63}"/>
              </a:ext>
            </a:extLst>
          </p:cNvPr>
          <p:cNvSpPr/>
          <p:nvPr/>
        </p:nvSpPr>
        <p:spPr>
          <a:xfrm>
            <a:off x="3379297" y="4227446"/>
            <a:ext cx="768619" cy="7421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CD399A-37B2-42A6-B576-7550F25E307F}"/>
              </a:ext>
            </a:extLst>
          </p:cNvPr>
          <p:cNvSpPr/>
          <p:nvPr/>
        </p:nvSpPr>
        <p:spPr>
          <a:xfrm>
            <a:off x="9137372" y="4247326"/>
            <a:ext cx="768619" cy="7421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FB8D41-E32B-4E1F-A99C-6209BAA74C56}"/>
              </a:ext>
            </a:extLst>
          </p:cNvPr>
          <p:cNvSpPr/>
          <p:nvPr/>
        </p:nvSpPr>
        <p:spPr>
          <a:xfrm>
            <a:off x="2405262" y="5055707"/>
            <a:ext cx="768619" cy="7421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245857-6833-4146-868B-0DE4CDD8C933}"/>
              </a:ext>
            </a:extLst>
          </p:cNvPr>
          <p:cNvSpPr/>
          <p:nvPr/>
        </p:nvSpPr>
        <p:spPr>
          <a:xfrm>
            <a:off x="8010937" y="5082211"/>
            <a:ext cx="768619" cy="7421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iếng Anh lớp 1 Review 3 Self - check (trang 55, 56) | Tiếng Anh lớp 1 Global Success">
            <a:extLst>
              <a:ext uri="{FF2B5EF4-FFF2-40B4-BE49-F238E27FC236}">
                <a16:creationId xmlns:a16="http://schemas.microsoft.com/office/drawing/2014/main" id="{709791BC-22E2-48E3-9AC9-6D68FA4CF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2" y="2949309"/>
            <a:ext cx="7789904" cy="258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AAC3F3-C118-4720-B332-AD91607DB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17" y="371062"/>
            <a:ext cx="4327187" cy="2437648"/>
          </a:xfrm>
          <a:prstGeom prst="rect">
            <a:avLst/>
          </a:prstGeom>
        </p:spPr>
      </p:pic>
      <p:pic>
        <p:nvPicPr>
          <p:cNvPr id="3" name="Track 073">
            <a:hlinkClick r:id="" action="ppaction://media"/>
            <a:extLst>
              <a:ext uri="{FF2B5EF4-FFF2-40B4-BE49-F238E27FC236}">
                <a16:creationId xmlns:a16="http://schemas.microsoft.com/office/drawing/2014/main" id="{798AC1C5-4F16-4588-9F04-7269121494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54956" y="500269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35EDE5-1068-42F0-86B6-528EF37D5EAD}"/>
              </a:ext>
            </a:extLst>
          </p:cNvPr>
          <p:cNvSpPr txBox="1"/>
          <p:nvPr/>
        </p:nvSpPr>
        <p:spPr>
          <a:xfrm>
            <a:off x="1775793" y="4811406"/>
            <a:ext cx="450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8D8A6-F21C-45B8-BF3A-2669CFADC761}"/>
              </a:ext>
            </a:extLst>
          </p:cNvPr>
          <p:cNvSpPr txBox="1"/>
          <p:nvPr/>
        </p:nvSpPr>
        <p:spPr>
          <a:xfrm>
            <a:off x="3525078" y="4705387"/>
            <a:ext cx="450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66026-50D4-47AD-8704-4DC6508E1D43}"/>
              </a:ext>
            </a:extLst>
          </p:cNvPr>
          <p:cNvSpPr txBox="1"/>
          <p:nvPr/>
        </p:nvSpPr>
        <p:spPr>
          <a:xfrm>
            <a:off x="5678564" y="4818034"/>
            <a:ext cx="450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B386A-1053-4B5A-A1CD-D00B32FF4D2D}"/>
              </a:ext>
            </a:extLst>
          </p:cNvPr>
          <p:cNvSpPr txBox="1"/>
          <p:nvPr/>
        </p:nvSpPr>
        <p:spPr>
          <a:xfrm>
            <a:off x="7520609" y="4712015"/>
            <a:ext cx="450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D0845D-68D7-4A4C-9951-4AA264E81F37}"/>
              </a:ext>
            </a:extLst>
          </p:cNvPr>
          <p:cNvSpPr txBox="1"/>
          <p:nvPr/>
        </p:nvSpPr>
        <p:spPr>
          <a:xfrm>
            <a:off x="8746440" y="3247647"/>
            <a:ext cx="3392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Look at the lake.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D16D5-6B6B-4564-9C69-CD06D95956DF}"/>
              </a:ext>
            </a:extLst>
          </p:cNvPr>
          <p:cNvSpPr txBox="1"/>
          <p:nvPr/>
        </p:nvSpPr>
        <p:spPr>
          <a:xfrm>
            <a:off x="8786200" y="4082535"/>
            <a:ext cx="3233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Look at the bus.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236643-2BD8-4962-ABAB-77524043DA37}"/>
              </a:ext>
            </a:extLst>
          </p:cNvPr>
          <p:cNvSpPr txBox="1"/>
          <p:nvPr/>
        </p:nvSpPr>
        <p:spPr>
          <a:xfrm>
            <a:off x="8746439" y="4811403"/>
            <a:ext cx="3273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That's a mango.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7D46B8-E7DF-4B72-BDF0-8CF19A8D6790}"/>
              </a:ext>
            </a:extLst>
          </p:cNvPr>
          <p:cNvSpPr txBox="1"/>
          <p:nvPr/>
        </p:nvSpPr>
        <p:spPr>
          <a:xfrm>
            <a:off x="7248943" y="5646291"/>
            <a:ext cx="48237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How many mops? - Three.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0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758B53-DBC2-4C47-A4AA-06B16759ACE4}"/>
              </a:ext>
            </a:extLst>
          </p:cNvPr>
          <p:cNvSpPr txBox="1"/>
          <p:nvPr/>
        </p:nvSpPr>
        <p:spPr>
          <a:xfrm>
            <a:off x="3048000" y="265906"/>
            <a:ext cx="3617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Palace Script MT" panose="030303020206070C0B05" pitchFamily="66" charset="0"/>
              </a:rPr>
              <a:t>4-Read and tick.</a:t>
            </a:r>
            <a:endParaRPr lang="en-US" sz="6000" b="1" dirty="0">
              <a:latin typeface="Palace Script MT" panose="030303020206070C0B05" pitchFamily="66" charset="0"/>
            </a:endParaRPr>
          </a:p>
        </p:txBody>
      </p:sp>
      <p:pic>
        <p:nvPicPr>
          <p:cNvPr id="7170" name="Picture 2" descr="Tiếng Anh lớp 1 Review 3 Self - check (trang 55, 56) | Tiếng Anh lớp 1 Global Success">
            <a:extLst>
              <a:ext uri="{FF2B5EF4-FFF2-40B4-BE49-F238E27FC236}">
                <a16:creationId xmlns:a16="http://schemas.microsoft.com/office/drawing/2014/main" id="{478941E0-BEE3-4479-9050-526EB46FA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5" y="1484242"/>
            <a:ext cx="10521454" cy="35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AF156C-E1E3-4BFF-BF2A-0FF8339BAC90}"/>
              </a:ext>
            </a:extLst>
          </p:cNvPr>
          <p:cNvSpPr txBox="1"/>
          <p:nvPr/>
        </p:nvSpPr>
        <p:spPr>
          <a:xfrm>
            <a:off x="2769708" y="4307825"/>
            <a:ext cx="450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F5631-CED4-46D1-89EA-9D40808E9D10}"/>
              </a:ext>
            </a:extLst>
          </p:cNvPr>
          <p:cNvSpPr txBox="1"/>
          <p:nvPr/>
        </p:nvSpPr>
        <p:spPr>
          <a:xfrm>
            <a:off x="4439479" y="4307825"/>
            <a:ext cx="450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DDA2E-24F4-4E4A-8509-493B72094D6A}"/>
              </a:ext>
            </a:extLst>
          </p:cNvPr>
          <p:cNvSpPr txBox="1"/>
          <p:nvPr/>
        </p:nvSpPr>
        <p:spPr>
          <a:xfrm>
            <a:off x="8057331" y="4334329"/>
            <a:ext cx="450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</a:t>
            </a:r>
            <a:endParaRPr lang="en-US" sz="40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0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59</Words>
  <Application>Microsoft Office PowerPoint</Application>
  <PresentationFormat>Widescreen</PresentationFormat>
  <Paragraphs>23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Brush Script MT</vt:lpstr>
      <vt:lpstr>Calibri</vt:lpstr>
      <vt:lpstr>Calibri Light</vt:lpstr>
      <vt:lpstr>Palace Script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Windows10</dc:creator>
  <cp:lastModifiedBy>Windows10</cp:lastModifiedBy>
  <cp:revision>2</cp:revision>
  <dcterms:created xsi:type="dcterms:W3CDTF">2025-07-06T08:09:07Z</dcterms:created>
  <dcterms:modified xsi:type="dcterms:W3CDTF">2025-07-06T09:30:43Z</dcterms:modified>
</cp:coreProperties>
</file>