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3"/>
  </p:notesMasterIdLst>
  <p:sldIdLst>
    <p:sldId id="327" r:id="rId2"/>
    <p:sldId id="417" r:id="rId3"/>
    <p:sldId id="259" r:id="rId4"/>
    <p:sldId id="465" r:id="rId5"/>
    <p:sldId id="577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539" r:id="rId14"/>
    <p:sldId id="443" r:id="rId15"/>
    <p:sldId id="474" r:id="rId16"/>
    <p:sldId id="555" r:id="rId17"/>
    <p:sldId id="475" r:id="rId18"/>
    <p:sldId id="476" r:id="rId19"/>
    <p:sldId id="477" r:id="rId20"/>
    <p:sldId id="478" r:id="rId21"/>
    <p:sldId id="479" r:id="rId22"/>
    <p:sldId id="480" r:id="rId23"/>
    <p:sldId id="458" r:id="rId24"/>
    <p:sldId id="559" r:id="rId25"/>
    <p:sldId id="560" r:id="rId26"/>
    <p:sldId id="561" r:id="rId27"/>
    <p:sldId id="562" r:id="rId28"/>
    <p:sldId id="563" r:id="rId29"/>
    <p:sldId id="564" r:id="rId30"/>
    <p:sldId id="558" r:id="rId31"/>
    <p:sldId id="566" r:id="rId32"/>
    <p:sldId id="567" r:id="rId33"/>
    <p:sldId id="568" r:id="rId34"/>
    <p:sldId id="569" r:id="rId35"/>
    <p:sldId id="565" r:id="rId36"/>
    <p:sldId id="571" r:id="rId37"/>
    <p:sldId id="572" r:id="rId38"/>
    <p:sldId id="573" r:id="rId39"/>
    <p:sldId id="574" r:id="rId40"/>
    <p:sldId id="575" r:id="rId41"/>
    <p:sldId id="576" r:id="rId42"/>
  </p:sldIdLst>
  <p:sldSz cx="9144000" cy="5143500" type="screen16x9"/>
  <p:notesSz cx="6858000" cy="9144000"/>
  <p:embeddedFontLst>
    <p:embeddedFont>
      <p:font typeface="Comic Sans MS" pitchFamily="66" charset="0"/>
      <p:regular r:id="rId44"/>
      <p:bold r:id="rId45"/>
    </p:embeddedFont>
    <p:embeddedFont>
      <p:font typeface="Kirang Haerang" charset="-127"/>
      <p:regular r:id="rId46"/>
    </p:embeddedFont>
    <p:embeddedFont>
      <p:font typeface="Nixie One" charset="0"/>
      <p:regular r:id="rId47"/>
    </p:embeddedFont>
    <p:embeddedFont>
      <p:font typeface="Nunito" charset="0"/>
      <p:regular r:id="rId48"/>
      <p:bold r:id="rId49"/>
      <p:italic r:id="rId50"/>
      <p:boldItalic r:id="rId51"/>
    </p:embeddedFont>
    <p:embeddedFont>
      <p:font typeface="VNI-Hobo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9C422"/>
    <a:srgbClr val="FF0066"/>
    <a:srgbClr val="EC0089"/>
    <a:srgbClr val="F9C7CA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83" autoAdjust="0"/>
  </p:normalViewPr>
  <p:slideViewPr>
    <p:cSldViewPr snapToGrid="0">
      <p:cViewPr varScale="1">
        <p:scale>
          <a:sx n="88" d="100"/>
          <a:sy n="88" d="100"/>
        </p:scale>
        <p:origin x="-90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8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3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9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ebp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ebp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jpeg"/><Relationship Id="rId4" Type="http://schemas.openxmlformats.org/officeDocument/2006/relationships/audio" Target="../media/media5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pen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5883133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red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Women Backpack Men Bag 3D Jump Style 2D Drawing From">
            <a:extLst>
              <a:ext uri="{FF2B5EF4-FFF2-40B4-BE49-F238E27FC236}">
                <a16:creationId xmlns:a16="http://schemas.microsoft.com/office/drawing/2014/main" xmlns="" id="{520AD155-EEDE-5D79-62D8-CED9F81D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281272"/>
            <a:ext cx="2323983" cy="23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g">
            <a:hlinkClick r:id="" action="ppaction://media"/>
            <a:extLst>
              <a:ext uri="{FF2B5EF4-FFF2-40B4-BE49-F238E27FC236}">
                <a16:creationId xmlns:a16="http://schemas.microsoft.com/office/drawing/2014/main" xmlns="" id="{B16BB5D0-D611-3E35-2905-EF5BEB429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can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artoon red apple vector image | Public domain vectors">
            <a:extLst>
              <a:ext uri="{FF2B5EF4-FFF2-40B4-BE49-F238E27FC236}">
                <a16:creationId xmlns:a16="http://schemas.microsoft.com/office/drawing/2014/main" xmlns="" id="{E5CE5242-2B1F-89AB-E313-B32DE22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447800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pple">
            <a:hlinkClick r:id="" action="ppaction://media"/>
            <a:extLst>
              <a:ext uri="{FF2B5EF4-FFF2-40B4-BE49-F238E27FC236}">
                <a16:creationId xmlns:a16="http://schemas.microsoft.com/office/drawing/2014/main" xmlns="" id="{7967BC3A-F50A-F916-D0F8-BFF1B9311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3929" y="2726697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cup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Soda can in cartoon style Royalty Free Vector Image">
            <a:extLst>
              <a:ext uri="{FF2B5EF4-FFF2-40B4-BE49-F238E27FC236}">
                <a16:creationId xmlns:a16="http://schemas.microsoft.com/office/drawing/2014/main" xmlns="" id="{0C7EC2B0-BC94-11BE-9BCC-B3B3FA5DA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/>
        </p:blipFill>
        <p:spPr bwMode="auto">
          <a:xfrm>
            <a:off x="3557588" y="1311539"/>
            <a:ext cx="2387980" cy="20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n">
            <a:hlinkClick r:id="" action="ppaction://media"/>
            <a:extLst>
              <a:ext uri="{FF2B5EF4-FFF2-40B4-BE49-F238E27FC236}">
                <a16:creationId xmlns:a16="http://schemas.microsoft.com/office/drawing/2014/main" xmlns="" id="{4AB39E9E-5694-DD54-54C5-5874DFFA0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008" y="2718213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xmlns="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xmlns="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xmlns="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xmlns="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65514" y="1541993"/>
            <a:ext cx="627017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 Listen and repeat.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xmlns="" id="{D4C7D944-E100-4101-B48F-52A5012E7B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2D971E-9AFA-3398-5F6F-74BA14F69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3752"/>
            <a:ext cx="9064978" cy="328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11" end="37557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1851464" y="1476537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Phonic Phil!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D1ED1-4F83-8130-F28B-AA47CA92AA0E}"/>
              </a:ext>
            </a:extLst>
          </p:cNvPr>
          <p:cNvSpPr txBox="1"/>
          <p:nvPr/>
        </p:nvSpPr>
        <p:spPr>
          <a:xfrm>
            <a:off x="4830481" y="1892036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I’m Super Sue!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88338" y="346228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821" y="177016"/>
            <a:ext cx="3552642" cy="2499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7" y="2506844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74821" y="2745817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E2457F-EDF8-87E6-C62F-97FBBD79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61" y="886041"/>
            <a:ext cx="6258885" cy="3836091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63" end="29746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2868374" y="1259760"/>
            <a:ext cx="202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Phil.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D1ED1-4F83-8130-F28B-AA47CA92AA0E}"/>
              </a:ext>
            </a:extLst>
          </p:cNvPr>
          <p:cNvSpPr txBox="1"/>
          <p:nvPr/>
        </p:nvSpPr>
        <p:spPr>
          <a:xfrm>
            <a:off x="4894728" y="1437592"/>
            <a:ext cx="24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Sue.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6E8935-E4FE-015A-9A54-FF89B5C2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10" y="843668"/>
            <a:ext cx="5766547" cy="4056370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48" end="2029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3613143" y="1037426"/>
            <a:ext cx="34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Look! This is my dog.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D1ED1-4F83-8130-F28B-AA47CA92AA0E}"/>
              </a:ext>
            </a:extLst>
          </p:cNvPr>
          <p:cNvSpPr txBox="1"/>
          <p:nvPr/>
        </p:nvSpPr>
        <p:spPr>
          <a:xfrm>
            <a:off x="3913527" y="4013623"/>
            <a:ext cx="298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this is my cat.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52" end="8074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276E4C-47D3-2322-5F0F-D185A662A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678" y="831106"/>
            <a:ext cx="5308643" cy="3890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2834211" y="1037369"/>
            <a:ext cx="24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car... and a book.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D1ED1-4F83-8130-F28B-AA47CA92AA0E}"/>
              </a:ext>
            </a:extLst>
          </p:cNvPr>
          <p:cNvSpPr txBox="1"/>
          <p:nvPr/>
        </p:nvSpPr>
        <p:spPr>
          <a:xfrm>
            <a:off x="4373387" y="3796276"/>
            <a:ext cx="268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ball... and a duck.</a:t>
            </a:r>
            <a:endParaRPr lang="en-US" sz="19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xmlns="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xmlns="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xmlns="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xmlns="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xmlns="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xmlns="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xmlns="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xmlns="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xmlns="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xmlns="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xmlns="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xmlns="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xmlns="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xmlns="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xmlns="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xmlns="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xmlns="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xmlns="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xmlns="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xmlns="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xmlns="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xmlns="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xmlns="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xmlns="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xmlns="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xmlns="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xmlns="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xmlns="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xmlns="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xmlns="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xmlns="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xmlns="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xmlns="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xmlns="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EEE2F-E7FE-1F72-E375-14B1AC3B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18" y="744560"/>
            <a:ext cx="5550760" cy="4067836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617" end="14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D1ED1-4F83-8130-F28B-AA47CA92AA0E}"/>
              </a:ext>
            </a:extLst>
          </p:cNvPr>
          <p:cNvSpPr txBox="1"/>
          <p:nvPr/>
        </p:nvSpPr>
        <p:spPr>
          <a:xfrm>
            <a:off x="2284943" y="3751120"/>
            <a:ext cx="268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64" end="143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155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90" b="7689"/>
          <a:stretch/>
        </p:blipFill>
        <p:spPr>
          <a:xfrm>
            <a:off x="462392" y="346228"/>
            <a:ext cx="3955596" cy="2160616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2B306812-5E91-93D0-C2DB-D8D06B433C61}"/>
              </a:ext>
            </a:extLst>
          </p:cNvPr>
          <p:cNvSpPr/>
          <p:nvPr/>
        </p:nvSpPr>
        <p:spPr>
          <a:xfrm>
            <a:off x="3093680" y="-76373"/>
            <a:ext cx="3346615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A88FA3-755B-3F6A-004C-BD2822BA694C}"/>
              </a:ext>
            </a:extLst>
          </p:cNvPr>
          <p:cNvSpPr txBox="1"/>
          <p:nvPr/>
        </p:nvSpPr>
        <p:spPr>
          <a:xfrm>
            <a:off x="1284439" y="459912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F2C656-B4F1-C59D-2CAB-88B6F9F79257}"/>
              </a:ext>
            </a:extLst>
          </p:cNvPr>
          <p:cNvSpPr txBox="1"/>
          <p:nvPr/>
        </p:nvSpPr>
        <p:spPr>
          <a:xfrm>
            <a:off x="2497548" y="591732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3428190" y="16617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432" y="375390"/>
            <a:ext cx="3552642" cy="2499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7A267F-69C6-5E6C-A4BA-15B00D26C257}"/>
              </a:ext>
            </a:extLst>
          </p:cNvPr>
          <p:cNvSpPr txBox="1"/>
          <p:nvPr/>
        </p:nvSpPr>
        <p:spPr>
          <a:xfrm>
            <a:off x="5966980" y="430404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6C39ED-8624-455E-116B-2E34328FF708}"/>
              </a:ext>
            </a:extLst>
          </p:cNvPr>
          <p:cNvSpPr txBox="1"/>
          <p:nvPr/>
        </p:nvSpPr>
        <p:spPr>
          <a:xfrm>
            <a:off x="6211427" y="2262889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483" y="2550442"/>
            <a:ext cx="3342564" cy="2449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E0EB0F-DF5B-B4EB-761F-C225913DB51F}"/>
              </a:ext>
            </a:extLst>
          </p:cNvPr>
          <p:cNvSpPr txBox="1"/>
          <p:nvPr/>
        </p:nvSpPr>
        <p:spPr>
          <a:xfrm>
            <a:off x="1175314" y="2662850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6CD8D0-55E5-8EB7-1FC8-BD02F7E9482F}"/>
              </a:ext>
            </a:extLst>
          </p:cNvPr>
          <p:cNvSpPr txBox="1"/>
          <p:nvPr/>
        </p:nvSpPr>
        <p:spPr>
          <a:xfrm>
            <a:off x="2085560" y="4419606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52" b="9440"/>
          <a:stretch/>
        </p:blipFill>
        <p:spPr>
          <a:xfrm>
            <a:off x="4974821" y="2789415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1B5435-D8AA-B990-8F7C-5373970E2C1C}"/>
              </a:ext>
            </a:extLst>
          </p:cNvPr>
          <p:cNvSpPr txBox="1"/>
          <p:nvPr/>
        </p:nvSpPr>
        <p:spPr>
          <a:xfrm>
            <a:off x="4692702" y="4585324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64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62392" y="188183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20" y="149590"/>
            <a:ext cx="3662203" cy="2576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3" y="2392397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07087" y="2631370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FB72A6-8DD4-4FEF-BFEC-5543D761456D}"/>
              </a:ext>
            </a:extLst>
          </p:cNvPr>
          <p:cNvSpPr txBox="1"/>
          <p:nvPr/>
        </p:nvSpPr>
        <p:spPr>
          <a:xfrm>
            <a:off x="1284439" y="301867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3D83AD-73D7-45C1-AA36-78CA04A45E8C}"/>
              </a:ext>
            </a:extLst>
          </p:cNvPr>
          <p:cNvSpPr txBox="1"/>
          <p:nvPr/>
        </p:nvSpPr>
        <p:spPr>
          <a:xfrm>
            <a:off x="2497548" y="433687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8A1B5E-1960-49DA-A450-5097FD2B0B27}"/>
              </a:ext>
            </a:extLst>
          </p:cNvPr>
          <p:cNvSpPr txBox="1"/>
          <p:nvPr/>
        </p:nvSpPr>
        <p:spPr>
          <a:xfrm>
            <a:off x="5966980" y="272359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EA390-7678-4C33-8191-FA7409F1B4E2}"/>
              </a:ext>
            </a:extLst>
          </p:cNvPr>
          <p:cNvSpPr txBox="1"/>
          <p:nvPr/>
        </p:nvSpPr>
        <p:spPr>
          <a:xfrm>
            <a:off x="6211427" y="2104844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6D5913-1FA4-4F20-A548-13357B8D3B07}"/>
              </a:ext>
            </a:extLst>
          </p:cNvPr>
          <p:cNvSpPr txBox="1"/>
          <p:nvPr/>
        </p:nvSpPr>
        <p:spPr>
          <a:xfrm>
            <a:off x="1175314" y="2504805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01F0D5-39BE-4A45-86C6-A937E80C5937}"/>
              </a:ext>
            </a:extLst>
          </p:cNvPr>
          <p:cNvSpPr txBox="1"/>
          <p:nvPr/>
        </p:nvSpPr>
        <p:spPr>
          <a:xfrm>
            <a:off x="2085560" y="4261561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C701F1-B3E3-4C8C-960F-6A6B680CBE0F}"/>
              </a:ext>
            </a:extLst>
          </p:cNvPr>
          <p:cNvSpPr txBox="1"/>
          <p:nvPr/>
        </p:nvSpPr>
        <p:spPr>
          <a:xfrm>
            <a:off x="4647546" y="4427279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763485" y="1279073"/>
            <a:ext cx="598714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Look and circle.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xmlns="" id="{EE93AF61-7B77-442F-86B5-657A1EED1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661851" y="3476458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 book 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699"/>
          <a:stretch/>
        </p:blipFill>
        <p:spPr>
          <a:xfrm>
            <a:off x="3581221" y="862072"/>
            <a:ext cx="1710531" cy="2095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A8CF904-0942-B403-FAE1-F9EBDFC37235}"/>
              </a:ext>
            </a:extLst>
          </p:cNvPr>
          <p:cNvSpPr/>
          <p:nvPr/>
        </p:nvSpPr>
        <p:spPr>
          <a:xfrm>
            <a:off x="826695" y="3170956"/>
            <a:ext cx="834075" cy="672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9" t="-8951" r="51050" b="8951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7710840-99AF-3E96-48E1-5AD8C5DDB771}"/>
              </a:ext>
            </a:extLst>
          </p:cNvPr>
          <p:cNvSpPr/>
          <p:nvPr/>
        </p:nvSpPr>
        <p:spPr>
          <a:xfrm>
            <a:off x="4389529" y="3160368"/>
            <a:ext cx="925688" cy="699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cake   cat   duck  can   car   ball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7" t="-3443" r="24902" b="3443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7710840-99AF-3E96-48E1-5AD8C5DDB771}"/>
              </a:ext>
            </a:extLst>
          </p:cNvPr>
          <p:cNvSpPr/>
          <p:nvPr/>
        </p:nvSpPr>
        <p:spPr>
          <a:xfrm>
            <a:off x="3209860" y="3208421"/>
            <a:ext cx="764264" cy="58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duck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73" t="-8062" r="1326" b="8062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7710840-99AF-3E96-48E1-5AD8C5DDB771}"/>
              </a:ext>
            </a:extLst>
          </p:cNvPr>
          <p:cNvSpPr/>
          <p:nvPr/>
        </p:nvSpPr>
        <p:spPr>
          <a:xfrm>
            <a:off x="3475968" y="3189404"/>
            <a:ext cx="933725" cy="69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08DAC-3B17-E75C-2256-7FE43A35AD01}"/>
              </a:ext>
            </a:extLst>
          </p:cNvPr>
          <p:cNvSpPr txBox="1"/>
          <p:nvPr/>
        </p:nvSpPr>
        <p:spPr>
          <a:xfrm>
            <a:off x="1545511" y="3118145"/>
            <a:ext cx="8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9CEDB9-FA37-3C95-F036-D594C34833ED}"/>
              </a:ext>
            </a:extLst>
          </p:cNvPr>
          <p:cNvSpPr txBox="1"/>
          <p:nvPr/>
        </p:nvSpPr>
        <p:spPr>
          <a:xfrm>
            <a:off x="3151573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book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A5DC4A-36DD-2662-47D4-7C38FC14BB13}"/>
              </a:ext>
            </a:extLst>
          </p:cNvPr>
          <p:cNvSpPr txBox="1"/>
          <p:nvPr/>
        </p:nvSpPr>
        <p:spPr>
          <a:xfrm>
            <a:off x="5005756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F9A5A7-36FB-25D7-2188-2DDD997CFB38}"/>
              </a:ext>
            </a:extLst>
          </p:cNvPr>
          <p:cNvSpPr txBox="1"/>
          <p:nvPr/>
        </p:nvSpPr>
        <p:spPr>
          <a:xfrm>
            <a:off x="6775939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duck</a:t>
            </a:r>
          </a:p>
        </p:txBody>
      </p:sp>
    </p:spTree>
    <p:extLst>
      <p:ext uri="{BB962C8B-B14F-4D97-AF65-F5344CB8AC3E}">
        <p14:creationId xmlns:p14="http://schemas.microsoft.com/office/powerpoint/2010/main" val="22264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418321" y="1430145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xmlns="" id="{B0C558B2-40EF-48B1-AB96-0249791DB4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763485" y="1279073"/>
            <a:ext cx="598714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40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Listen and tick.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xmlns="" id="{EE93AF61-7B77-442F-86B5-657A1EED1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pic>
        <p:nvPicPr>
          <p:cNvPr id="7" name="Track 23">
            <a:hlinkClick r:id="" action="ppaction://media"/>
            <a:extLst>
              <a:ext uri="{FF2B5EF4-FFF2-40B4-BE49-F238E27FC236}">
                <a16:creationId xmlns:a16="http://schemas.microsoft.com/office/drawing/2014/main" xmlns="" id="{48689EFF-004B-1F9E-0B8B-A3EF3CB3EF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741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4E1C5C-1446-8AA1-B98F-AF09E92B6B92}"/>
              </a:ext>
            </a:extLst>
          </p:cNvPr>
          <p:cNvSpPr txBox="1"/>
          <p:nvPr/>
        </p:nvSpPr>
        <p:spPr>
          <a:xfrm>
            <a:off x="3601155" y="34297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xmlns="" id="{0A9BF359-CD61-A525-6EFB-B6F776B2E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69" end="6708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77" t="4505" r="-77" b="-4505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4E1C5C-1446-8AA1-B98F-AF09E92B6B92}"/>
              </a:ext>
            </a:extLst>
          </p:cNvPr>
          <p:cNvSpPr txBox="1"/>
          <p:nvPr/>
        </p:nvSpPr>
        <p:spPr>
          <a:xfrm>
            <a:off x="5274359" y="326037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xmlns="" id="{3D5EA937-716F-232F-512B-78299C42AE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55" end="1846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08FDD5-4599-D7B8-2D56-B3AEC9E8EE7B}"/>
              </a:ext>
            </a:extLst>
          </p:cNvPr>
          <p:cNvSpPr txBox="1"/>
          <p:nvPr/>
        </p:nvSpPr>
        <p:spPr>
          <a:xfrm>
            <a:off x="160048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FA83A-A8B2-D7C4-762E-5CC14FB76BB0}"/>
              </a:ext>
            </a:extLst>
          </p:cNvPr>
          <p:cNvSpPr txBox="1"/>
          <p:nvPr/>
        </p:nvSpPr>
        <p:spPr>
          <a:xfrm>
            <a:off x="743585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Track 23">
            <a:hlinkClick r:id="" action="ppaction://media"/>
            <a:extLst>
              <a:ext uri="{FF2B5EF4-FFF2-40B4-BE49-F238E27FC236}">
                <a16:creationId xmlns:a16="http://schemas.microsoft.com/office/drawing/2014/main" xmlns="" id="{67F1D0B7-A3E1-B9C1-34B4-C3F2211D7D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71" end="1846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81744" y="1279073"/>
            <a:ext cx="7315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40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4. Listen </a:t>
            </a:r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and tick or cross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xmlns="" id="{EE93AF61-7B77-442F-86B5-657A1EED1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3" end="264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4" r="7500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60" end="203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3DEE5-CA7C-1C88-AA12-8B244E60DCE6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80" t="-1461" r="52424" b="1461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81" end="144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3DEE5-CA7C-1C88-AA12-8B244E60DCE6}"/>
              </a:ext>
            </a:extLst>
          </p:cNvPr>
          <p:cNvSpPr txBox="1"/>
          <p:nvPr/>
        </p:nvSpPr>
        <p:spPr>
          <a:xfrm>
            <a:off x="4740054" y="349087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38" t="220" r="27066" b="-22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69" end="82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3DEE5-CA7C-1C88-AA12-8B244E60DCE6}"/>
              </a:ext>
            </a:extLst>
          </p:cNvPr>
          <p:cNvSpPr txBox="1"/>
          <p:nvPr/>
        </p:nvSpPr>
        <p:spPr>
          <a:xfrm>
            <a:off x="4740054" y="3400562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757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</a:t>
            </a:r>
            <a:r>
              <a:rPr lang="pt-B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pupils will be able </a:t>
            </a:r>
            <a:r>
              <a:rPr lang="pt-B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t-B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Repeat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and understand a short story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Identify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and say the words they have learnt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Language.</a:t>
            </a:r>
          </a:p>
          <a:p>
            <a:pPr lv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Sounds </a:t>
            </a: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/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(letter b), /k/ (letter c), /æ/ (letter a), </a:t>
            </a:r>
            <a:r>
              <a:rPr lang="en-US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/d/ (letter d)</a:t>
            </a:r>
          </a:p>
          <a:p>
            <a:pPr lv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Vocabulary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ball, bike, Bill, book</a:t>
            </a:r>
            <a:b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cake, car, cat, cup</a:t>
            </a:r>
            <a:b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apple, bag, can, hat</a:t>
            </a:r>
            <a:b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desk, dog, door, duck</a:t>
            </a:r>
            <a:endParaRPr 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Structures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latin typeface="Times New Roman" pitchFamily="18" charset="0"/>
                <a:cs typeface="Times New Roman" pitchFamily="18" charset="0"/>
              </a:rPr>
              <a:t>Hi, I’m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_____. (greeting and introducing someone’s name)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latin typeface="Times New Roman" pitchFamily="18" charset="0"/>
                <a:cs typeface="Times New Roman" pitchFamily="18" charset="0"/>
              </a:rPr>
              <a:t>Bye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_____. (saying goodbye)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latin typeface="Times New Roman" pitchFamily="18" charset="0"/>
                <a:cs typeface="Times New Roman" pitchFamily="18" charset="0"/>
              </a:rPr>
              <a:t>I have a _____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(talking about possession)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latin typeface="Times New Roman" pitchFamily="18" charset="0"/>
                <a:cs typeface="Times New Roman" pitchFamily="18" charset="0"/>
              </a:rPr>
              <a:t>This is my _____.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(introducing someone’s thing)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latin typeface="Times New Roman" pitchFamily="18" charset="0"/>
                <a:cs typeface="Times New Roman" pitchFamily="18" charset="0"/>
              </a:rPr>
              <a:t>This is a ______.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(introducing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341" r="2263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45" end="12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502509-3101-4731-88A0-904885156675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xmlns="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3DEE5-CA7C-1C88-AA12-8B244E60DCE6}"/>
              </a:ext>
            </a:extLst>
          </p:cNvPr>
          <p:cNvSpPr txBox="1"/>
          <p:nvPr/>
        </p:nvSpPr>
        <p:spPr>
          <a:xfrm>
            <a:off x="1193096" y="2989517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B05A04-0B33-F6EC-E131-197E9ED72C16}"/>
              </a:ext>
            </a:extLst>
          </p:cNvPr>
          <p:cNvSpPr txBox="1"/>
          <p:nvPr/>
        </p:nvSpPr>
        <p:spPr>
          <a:xfrm>
            <a:off x="3405718" y="2989516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A7F5AF-A9E2-AC4C-4E57-246DF53A64AC}"/>
              </a:ext>
            </a:extLst>
          </p:cNvPr>
          <p:cNvSpPr txBox="1"/>
          <p:nvPr/>
        </p:nvSpPr>
        <p:spPr>
          <a:xfrm>
            <a:off x="5623491" y="2989515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73ABDB-9AD8-178A-4396-E453B92C5A3B}"/>
              </a:ext>
            </a:extLst>
          </p:cNvPr>
          <p:cNvSpPr txBox="1"/>
          <p:nvPr/>
        </p:nvSpPr>
        <p:spPr>
          <a:xfrm>
            <a:off x="7886776" y="2989514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23F67CD-4DE5-D70D-E3D9-B0E7CCAC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401000"/>
            <a:ext cx="2121133" cy="21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1913970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3836749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5759528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dog">
            <a:hlinkClick r:id="" action="ppaction://media"/>
            <a:extLst>
              <a:ext uri="{FF2B5EF4-FFF2-40B4-BE49-F238E27FC236}">
                <a16:creationId xmlns:a16="http://schemas.microsoft.com/office/drawing/2014/main" xmlns="" id="{D7FB7697-6FDB-9514-9CD2-BB50F012F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233" y="2700866"/>
            <a:ext cx="473075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2184931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60143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4AFEAA4-D30C-A6A0-6358-67E504BD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2" y="1351791"/>
            <a:ext cx="2750919" cy="2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xmlns="" id="{A38E79BE-C4D8-033C-245E-C5876FC2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4694" y="308125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6039020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22096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xmlns="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5E122ED-C5A2-74C3-A345-7126916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04963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sk">
            <a:hlinkClick r:id="" action="ppaction://media"/>
            <a:extLst>
              <a:ext uri="{FF2B5EF4-FFF2-40B4-BE49-F238E27FC236}">
                <a16:creationId xmlns:a16="http://schemas.microsoft.com/office/drawing/2014/main" xmlns="" id="{A1F2A747-E320-A8B8-FCEA-1A16249A48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2666" y="2955341"/>
            <a:ext cx="5311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ball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xmlns="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5122" name="Picture 2" descr="Medieval wooden door | Public domain vectors">
            <a:extLst>
              <a:ext uri="{FF2B5EF4-FFF2-40B4-BE49-F238E27FC236}">
                <a16:creationId xmlns:a16="http://schemas.microsoft.com/office/drawing/2014/main" xmlns="" id="{C7881F3B-7F92-9D1C-2577-61A30015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3500437" y="1426710"/>
            <a:ext cx="2143125" cy="19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oor">
            <a:hlinkClick r:id="" action="ppaction://media"/>
            <a:extLst>
              <a:ext uri="{FF2B5EF4-FFF2-40B4-BE49-F238E27FC236}">
                <a16:creationId xmlns:a16="http://schemas.microsoft.com/office/drawing/2014/main" xmlns="" id="{78E420C2-77EB-D7CB-95E6-50D518CB58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2356" y="2738613"/>
            <a:ext cx="403271" cy="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EB3C305-905F-BF65-B402-86593E4B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82" y="1422405"/>
            <a:ext cx="2564759" cy="17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at">
            <a:hlinkClick r:id="" action="ppaction://media"/>
            <a:extLst>
              <a:ext uri="{FF2B5EF4-FFF2-40B4-BE49-F238E27FC236}">
                <a16:creationId xmlns:a16="http://schemas.microsoft.com/office/drawing/2014/main" xmlns="" id="{94EE3163-E273-0F2A-933C-3E2163A90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5599" y="3156044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9610</TotalTime>
  <Words>545</Words>
  <Application>Microsoft Office PowerPoint</Application>
  <PresentationFormat>On-screen Show (16:9)</PresentationFormat>
  <Paragraphs>116</Paragraphs>
  <Slides>41</Slides>
  <Notes>16</Notes>
  <HiddenSlides>0</HiddenSlides>
  <MMClips>32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Comic Sans MS</vt:lpstr>
      <vt:lpstr>Kirang Haerang</vt:lpstr>
      <vt:lpstr>Nixie One</vt:lpstr>
      <vt:lpstr>Nunito</vt:lpstr>
      <vt:lpstr>Times New Roman</vt:lpstr>
      <vt:lpstr>Wingdings</vt:lpstr>
      <vt:lpstr>VNI-Hobo</vt:lpstr>
      <vt:lpstr>Math Subject for Elementary - 1st Grade: Time by Slidesgo</vt:lpstr>
      <vt:lpstr>PowerPoint Presentation</vt:lpstr>
      <vt:lpstr>REVIEW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102</cp:revision>
  <dcterms:modified xsi:type="dcterms:W3CDTF">2024-10-25T12:57:41Z</dcterms:modified>
  <cp:category>9Slide.vn</cp:category>
</cp:coreProperties>
</file>