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7"/>
  </p:notesMasterIdLst>
  <p:sldIdLst>
    <p:sldId id="315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24" r:id="rId14"/>
    <p:sldId id="326" r:id="rId15"/>
    <p:sldId id="348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87634" autoAdjust="0"/>
  </p:normalViewPr>
  <p:slideViewPr>
    <p:cSldViewPr>
      <p:cViewPr varScale="1">
        <p:scale>
          <a:sx n="60" d="100"/>
          <a:sy n="60" d="100"/>
        </p:scale>
        <p:origin x="15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33B7-AF4D-474F-9EC0-B25E3F817308}" type="datetimeFigureOut">
              <a:rPr lang="vi-VN" smtClean="0"/>
              <a:pPr/>
              <a:t>22/04/2024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DB5A-D4A0-4B5D-BF38-2547B53931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89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6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1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99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516-CAA9-4984-AD68-C8CF53E73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5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E12-A310-479F-90B8-E9DF42511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8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9152-B3B3-4A4C-993E-414D8BF66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0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F107-C259-4A57-AFE9-960E02CC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6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4D63-2EAB-4E6A-8FDA-758A17101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9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720D-8441-4486-8AD3-BC8DCA80CA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8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531C-5C17-4EEF-9121-082506BD6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9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FCD5-D05B-42B6-B91D-100D6F5F39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0455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836B-B185-4E90-8873-8871D9C2D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6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9CD9-FFA7-4D6A-9890-9A29AC2C6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68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31AC-EEF1-48B8-9870-87F8144F5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6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741E-D3D9-4082-966D-A157DC6E6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0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205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48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22/04/2024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5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22/04/2024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741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22/04/2024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84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99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69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8F1D-35A5-4DE7-B2B9-502D748A8073}" type="datetimeFigureOut">
              <a:rPr lang="vi-VN" smtClean="0"/>
              <a:pPr/>
              <a:t>22/04/2024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33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F3446-F508-4B93-A4C4-E5F5250DC30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2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507288" cy="1252734"/>
          </a:xfrm>
        </p:spPr>
        <p:txBody>
          <a:bodyPr/>
          <a:lstStyle/>
          <a:p>
            <a:pPr marL="342900" lvl="1" indent="0"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TẬP, SINH HOẠT ĐÚNG GIỜ</a:t>
            </a:r>
            <a:endParaRPr lang="vi-VN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19872" y="1001168"/>
            <a:ext cx="2448272" cy="9144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3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1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8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77686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7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pPr algn="l"/>
            <a:endParaRPr lang="vi-VN" sz="2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13690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9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491064" cy="1143000"/>
          </a:xfrm>
        </p:spPr>
        <p:txBody>
          <a:bodyPr>
            <a:normAutofit/>
          </a:bodyPr>
          <a:lstStyle/>
          <a:p>
            <a:pPr algn="l"/>
            <a:endParaRPr lang="vi-VN" sz="2800" b="1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324036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3722"/>
            <a:ext cx="6984775" cy="410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344816" cy="391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93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828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2605"/>
            <a:ext cx="32289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726757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9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908721"/>
            <a:ext cx="7572375" cy="516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1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776864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8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476673"/>
            <a:ext cx="7743825" cy="563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09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20688"/>
            <a:ext cx="27527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1648619"/>
            <a:ext cx="72675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6" y="692696"/>
            <a:ext cx="38576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72604"/>
            <a:ext cx="36290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80" y="3356992"/>
            <a:ext cx="4038600" cy="235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31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7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548680"/>
            <a:ext cx="27717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2" y="1434505"/>
            <a:ext cx="56483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4" y="1772816"/>
            <a:ext cx="732601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9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DELL</cp:lastModifiedBy>
  <cp:revision>119</cp:revision>
  <dcterms:created xsi:type="dcterms:W3CDTF">2020-02-15T03:55:30Z</dcterms:created>
  <dcterms:modified xsi:type="dcterms:W3CDTF">2024-04-22T13:06:03Z</dcterms:modified>
</cp:coreProperties>
</file>