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327" r:id="rId4"/>
    <p:sldId id="258" r:id="rId5"/>
    <p:sldId id="259" r:id="rId6"/>
    <p:sldId id="261" r:id="rId7"/>
    <p:sldId id="328" r:id="rId8"/>
    <p:sldId id="329" r:id="rId9"/>
    <p:sldId id="330" r:id="rId10"/>
    <p:sldId id="262" r:id="rId11"/>
    <p:sldId id="331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940EC-E04F-435B-A863-F0E157842EE7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D76-EBB4-479D-8A01-B8B9F6BE2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7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5FE9BB-DC6F-4947-8E99-CC1DDBCFB1DC}" type="slidenum">
              <a:rPr lang="en-US" altLang="en-US" sz="1200">
                <a:latin typeface=".VnAvant" pitchFamily="34" charset="0"/>
              </a:rPr>
              <a:pPr algn="r" eaLnBrk="1" hangingPunct="1"/>
              <a:t>1</a:t>
            </a:fld>
            <a:endParaRPr lang="en-US" altLang="en-US" sz="1200">
              <a:latin typeface=".VnAvant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hỗ dành sẵn cho Hình ảnh của Bản chiếu 1">
            <a:extLst>
              <a:ext uri="{FF2B5EF4-FFF2-40B4-BE49-F238E27FC236}">
                <a16:creationId xmlns:a16="http://schemas.microsoft.com/office/drawing/2014/main" xmlns="" id="{C7DF198D-1D33-454A-8EAB-E7D0E5C7A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Chỗ dành sẵn cho Ghi chú 2">
            <a:extLst>
              <a:ext uri="{FF2B5EF4-FFF2-40B4-BE49-F238E27FC236}">
                <a16:creationId xmlns:a16="http://schemas.microsoft.com/office/drawing/2014/main" xmlns="" id="{53BEE1A8-E871-443E-8D46-B9F51EC9A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Chỗ dành sẵn cho Số hiệu Bản chiếu 3">
            <a:extLst>
              <a:ext uri="{FF2B5EF4-FFF2-40B4-BE49-F238E27FC236}">
                <a16:creationId xmlns:a16="http://schemas.microsoft.com/office/drawing/2014/main" xmlns="" id="{87706AE7-7619-4550-A75A-5648FE785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8F9216-F010-43F3-9B9A-4D7D89CFD85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35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9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1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55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8A61712-0C62-4ACA-97D0-1DDC8A3D1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A7CBFB31-1E08-467D-8A4C-D2126C3BA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50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16ACD5F-C3BD-4E37-9677-B0DA96149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7A2FBC-1199-4BDB-867C-EFD89654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9627387-DE7C-4CD4-A31A-BBAC7868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72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0079DEC-812D-4419-B423-084DA226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F267035-81A2-4848-9569-7DD6A43F4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7080F11-FFD5-4227-9431-C2DD0423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FBC40E9-A333-4B36-A0DA-50E104CC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85ABC69-0FF7-4D92-B2FC-74601CAB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17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B0DFB9F-7B86-4B75-90F4-9788D997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0F37A58-8DFD-482C-AAD7-CFC5920D5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88FB7E4-1AA1-4BA9-A7D7-9400B366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5964B26-2BCA-4D88-9FFF-4F0229589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56CE39C-7C08-4AF4-8B7C-CE9C04D7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79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241158F-F845-48E2-A4CD-41508E364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F945408-97E8-405A-BCFC-2AE8A7AF2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C42447AC-51BF-4ECC-9FD2-ACC668BB7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8FBDB68-A3A9-4B20-8E34-3D248889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FC3A8A65-0400-457F-97DE-AF6DFA31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A4CF40F-1339-4823-B777-2E9A93D2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33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246EBA1-ABF2-4B5E-AD71-B181D877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EA9BD742-C9AB-4CC9-80A8-D83E33400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50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EB397F66-D991-47BE-92CE-D1B1E2A99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2652EF14-05FE-488F-A251-16E516D3A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50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B5EBE6DD-FAE1-4C80-8F43-A3C82B8D5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63F6239A-F554-4B6C-9050-A36627B7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73186545-F823-407C-9D6C-B11C4B5B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18300692-E6A6-4D95-B7D2-541FF427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07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B72BE28-9229-4FBA-9F63-1737C25D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73BBAFB4-093C-4B72-B87E-8EC53D9E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816D839D-0867-491B-9137-5A4BBC59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488E0BE1-4074-4211-B836-36D3C7AAE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43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51F0E46E-9FD8-4C61-9ADF-50126EF5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241BF504-95A6-466C-97C8-FE6FC98D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05E2DC54-9DBD-4251-A2B8-A1AA1BD0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2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E611E93-E59E-483F-8A7A-3DD952BA1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0E953EB0-D4CE-41F7-83FE-76E52D9CA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ABF1E2C4-BFDB-4E8F-8CB0-F5EE299C6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825"/>
            </a:lvl2pPr>
            <a:lvl3pPr marL="514337" indent="0">
              <a:buNone/>
              <a:defRPr sz="675"/>
            </a:lvl3pPr>
            <a:lvl4pPr marL="771506" indent="0">
              <a:buNone/>
              <a:defRPr sz="600"/>
            </a:lvl4pPr>
            <a:lvl5pPr marL="1028675" indent="0">
              <a:buNone/>
              <a:defRPr sz="600"/>
            </a:lvl5pPr>
            <a:lvl6pPr marL="1285843" indent="0">
              <a:buNone/>
              <a:defRPr sz="600"/>
            </a:lvl6pPr>
            <a:lvl7pPr marL="1543011" indent="0">
              <a:buNone/>
              <a:defRPr sz="600"/>
            </a:lvl7pPr>
            <a:lvl8pPr marL="1800180" indent="0">
              <a:buNone/>
              <a:defRPr sz="600"/>
            </a:lvl8pPr>
            <a:lvl9pPr marL="2057349" indent="0">
              <a:buNone/>
              <a:defRPr sz="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60A4687-581C-4454-B251-568CBDA8D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3A23390-1BDD-4388-A980-95F755AC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94508E3E-3441-42AA-8AAC-CB43ECF3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0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3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ED85439-9F8F-4592-9186-4E0186E0B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87EE9EA3-94B9-45D8-87FA-83FDA312C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711D8F1B-0177-42FB-850A-1B0722C0E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825"/>
            </a:lvl2pPr>
            <a:lvl3pPr marL="514337" indent="0">
              <a:buNone/>
              <a:defRPr sz="675"/>
            </a:lvl3pPr>
            <a:lvl4pPr marL="771506" indent="0">
              <a:buNone/>
              <a:defRPr sz="600"/>
            </a:lvl4pPr>
            <a:lvl5pPr marL="1028675" indent="0">
              <a:buNone/>
              <a:defRPr sz="600"/>
            </a:lvl5pPr>
            <a:lvl6pPr marL="1285843" indent="0">
              <a:buNone/>
              <a:defRPr sz="600"/>
            </a:lvl6pPr>
            <a:lvl7pPr marL="1543011" indent="0">
              <a:buNone/>
              <a:defRPr sz="600"/>
            </a:lvl7pPr>
            <a:lvl8pPr marL="1800180" indent="0">
              <a:buNone/>
              <a:defRPr sz="600"/>
            </a:lvl8pPr>
            <a:lvl9pPr marL="2057349" indent="0">
              <a:buNone/>
              <a:defRPr sz="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3734CBB-C563-49C7-BE33-CA696488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55412B88-DD30-45B6-AEDD-3BDA33D5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9E194CEC-DB3A-4A5B-A228-9350FC232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65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A394872-9E86-4920-AC4D-34786FFF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7D51592C-5A98-459C-B04E-CA27176AD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EFE16A4-D327-4118-8A93-3399A127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E27E216-577B-4AB9-BB10-C5A51852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0AD68F6-1320-4863-A296-68EEAFF2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03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89DBBFA6-5E3B-457F-92B8-9140A9704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BE8518C8-6BD9-4506-BB66-38C3A7D1A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9"/>
            <a:ext cx="5800725" cy="581183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39873BD-46DD-4B19-BE1F-4B42E748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BD48CB2-5A2F-44F2-BEDD-A7244C69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15A8B5B-1138-482F-8BDE-75AEA3293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0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4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7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6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0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4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0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1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D2233-FC61-4B92-8FBA-E52383704550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4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E64B16B3-776D-4AD8-BBC5-1EFFA4F9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91318B39-F558-499C-91D3-0661EA266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0488F74-FA98-49D2-A960-CC3CCA85B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C844C25-8AB6-4AF9-922F-B6FF039C0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084EC9C-2890-48FB-803D-84A54ED2C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1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1295400"/>
            <a:ext cx="8001000" cy="2743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mừng</a:t>
            </a:r>
          </a:p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051" name="Title 6"/>
          <p:cNvSpPr>
            <a:spLocks noGrp="1" noChangeArrowheads="1"/>
          </p:cNvSpPr>
          <p:nvPr>
            <p:ph type="ctrTitle"/>
          </p:nvPr>
        </p:nvSpPr>
        <p:spPr>
          <a:xfrm>
            <a:off x="914400" y="266700"/>
            <a:ext cx="7239000" cy="685800"/>
          </a:xfrm>
        </p:spPr>
        <p:txBody>
          <a:bodyPr>
            <a:noAutofit/>
          </a:bodyPr>
          <a:lstStyle/>
          <a:p>
            <a:pPr algn="just"/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TRƯỜNG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Subtitle 9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14600"/>
            <a:ext cx="7620000" cy="1143000"/>
          </a:xfrm>
        </p:spPr>
        <p:txBody>
          <a:bodyPr/>
          <a:lstStyle/>
          <a:p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alt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9"/>
          <p:cNvSpPr txBox="1">
            <a:spLocks/>
          </p:cNvSpPr>
          <p:nvPr/>
        </p:nvSpPr>
        <p:spPr bwMode="auto">
          <a:xfrm>
            <a:off x="914400" y="396240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600" ker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 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LỚP 1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1828800" y="54102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vi-VN" alt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alt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vi-VN" alt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20...</a:t>
            </a:r>
            <a:endParaRPr lang="en-US" alt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22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ppl1554.wav">
            <a:hlinkClick r:id="" action="ppaction://media"/>
          </p:cNvPr>
          <p:cNvPicPr>
            <a:picLocks noRot="1" noChangeAspect="1"/>
          </p:cNvPicPr>
          <p:nvPr>
            <a:wavAudioFile r:embed="rId1" name="applause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29745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0486" grpId="0" animBg="1"/>
      <p:bldP spid="2048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0"/>
            <a:ext cx="91694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5314" y="0"/>
            <a:ext cx="9195795" cy="838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767280"/>
            <a:ext cx="74911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chườm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5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9497" y="-2458"/>
            <a:ext cx="9173497" cy="838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9497" y="2057400"/>
            <a:ext cx="907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7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WordArt 9">
            <a:extLst>
              <a:ext uri="{FF2B5EF4-FFF2-40B4-BE49-F238E27FC236}">
                <a16:creationId xmlns:a16="http://schemas.microsoft.com/office/drawing/2014/main" xmlns="" id="{F8CA7F9F-F117-4BDD-924F-8BFE72F12F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4153" y="1636748"/>
            <a:ext cx="3329880" cy="745629"/>
          </a:xfrm>
          <a:prstGeom prst="rect">
            <a:avLst/>
          </a:prstGeom>
        </p:spPr>
        <p:txBody>
          <a:bodyPr wrap="none" lIns="51435" tIns="25718" rIns="51435" bIns="25718" numCol="1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354000" prstMaterial="legacyMatte">
              <a:extrusionClr>
                <a:srgbClr val="00CC66"/>
              </a:extrusionClr>
              <a:contourClr>
                <a:srgbClr val="FF00FF"/>
              </a:contourClr>
            </a:sp3d>
          </a:bodyPr>
          <a:lstStyle/>
          <a:p>
            <a:pPr algn="ctr" defTabSz="514337"/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2B7916E-3EAB-4928-B78C-2B673873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723" y="2382377"/>
            <a:ext cx="5915025" cy="745629"/>
          </a:xfrm>
        </p:spPr>
        <p:txBody>
          <a:bodyPr>
            <a:normAutofit fontScale="90000"/>
          </a:bodyPr>
          <a:lstStyle/>
          <a:p>
            <a:r>
              <a:rPr lang="en-US" sz="337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7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375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BF6BD1B5-544A-4134-A51F-A022D601886E}"/>
              </a:ext>
            </a:extLst>
          </p:cNvPr>
          <p:cNvSpPr txBox="1"/>
          <p:nvPr/>
        </p:nvSpPr>
        <p:spPr>
          <a:xfrm>
            <a:off x="2667000" y="5914093"/>
            <a:ext cx="4086491" cy="398187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defTabSz="514337"/>
            <a:r>
              <a:rPr 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</a:t>
            </a:r>
            <a:endParaRPr 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47397"/>
      </p:ext>
    </p:extLst>
  </p:cSld>
  <p:clrMapOvr>
    <a:masterClrMapping/>
  </p:clrMapOvr>
  <p:transition spd="slow">
    <p:fade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65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65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5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5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2286000"/>
            <a:ext cx="8839200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hòng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1559"/>
            <a:ext cx="899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12: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2 )</a:t>
            </a:r>
          </a:p>
        </p:txBody>
      </p:sp>
    </p:spTree>
    <p:extLst>
      <p:ext uri="{BB962C8B-B14F-4D97-AF65-F5344CB8AC3E}">
        <p14:creationId xmlns:p14="http://schemas.microsoft.com/office/powerpoint/2010/main" val="378333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85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057400" y="1600200"/>
            <a:ext cx="5181600" cy="2667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3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-1"/>
            <a:ext cx="91694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14300" y="0"/>
            <a:ext cx="9220200" cy="838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4" t="17723" r="11530" b="8860"/>
          <a:stretch/>
        </p:blipFill>
        <p:spPr>
          <a:xfrm>
            <a:off x="152400" y="1524000"/>
            <a:ext cx="4265386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t="5378" r="15530" b="63698"/>
          <a:stretch/>
        </p:blipFill>
        <p:spPr>
          <a:xfrm>
            <a:off x="4419600" y="1524000"/>
            <a:ext cx="44196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0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20" b="53030"/>
          <a:stretch/>
        </p:blipFill>
        <p:spPr>
          <a:xfrm>
            <a:off x="76200" y="381000"/>
            <a:ext cx="8686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5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152400" y="228600"/>
            <a:ext cx="883919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81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304800"/>
            <a:ext cx="91694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76200" y="-304800"/>
            <a:ext cx="92202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4" name="Rectangle 3"/>
          <p:cNvSpPr/>
          <p:nvPr/>
        </p:nvSpPr>
        <p:spPr>
          <a:xfrm>
            <a:off x="-76200" y="2362200"/>
            <a:ext cx="92202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3619500"/>
            <a:ext cx="92202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1763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143</Words>
  <Application>Microsoft Office PowerPoint</Application>
  <PresentationFormat>On-screen Show (4:3)</PresentationFormat>
  <Paragraphs>26</Paragraphs>
  <Slides>11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Chủ đề Office</vt:lpstr>
      <vt:lpstr>       TRƯỜNG TIỂU HỌC......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</dc:title>
  <dc:creator>Ms Nhung</dc:creator>
  <cp:lastModifiedBy>PC</cp:lastModifiedBy>
  <cp:revision>8</cp:revision>
  <dcterms:created xsi:type="dcterms:W3CDTF">2020-08-17T13:33:22Z</dcterms:created>
  <dcterms:modified xsi:type="dcterms:W3CDTF">2025-05-29T01:08:35Z</dcterms:modified>
</cp:coreProperties>
</file>