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Lst>
  <p:notesMasterIdLst>
    <p:notesMasterId r:id="rId19"/>
  </p:notesMasterIdLst>
  <p:sldIdLst>
    <p:sldId id="340"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341"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7"/>
    <p:restoredTop sz="94719"/>
  </p:normalViewPr>
  <p:slideViewPr>
    <p:cSldViewPr snapToGrid="0" snapToObjects="1">
      <p:cViewPr>
        <p:scale>
          <a:sx n="66" d="100"/>
          <a:sy n="66" d="100"/>
        </p:scale>
        <p:origin x="-120" y="-1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CB5A9-AC5C-594C-A74C-77B7114A5445}" type="datetimeFigureOut">
              <a:rPr lang="x-none" smtClean="0"/>
              <a:t>29/05/2025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A9B35-CAC2-5142-9A32-F083A5C3C59E}" type="slidenum">
              <a:rPr lang="x-none" smtClean="0"/>
              <a:t>‹#›</a:t>
            </a:fld>
            <a:endParaRPr lang="x-none"/>
          </a:p>
        </p:txBody>
      </p:sp>
    </p:spTree>
    <p:extLst>
      <p:ext uri="{BB962C8B-B14F-4D97-AF65-F5344CB8AC3E}">
        <p14:creationId xmlns:p14="http://schemas.microsoft.com/office/powerpoint/2010/main" val="412276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42A9B35-CAC2-5142-9A32-F083A5C3C59E}" type="slidenum">
              <a:rPr lang="x-none" smtClean="0"/>
              <a:t>10</a:t>
            </a:fld>
            <a:endParaRPr lang="x-none"/>
          </a:p>
        </p:txBody>
      </p:sp>
    </p:spTree>
    <p:extLst>
      <p:ext uri="{BB962C8B-B14F-4D97-AF65-F5344CB8AC3E}">
        <p14:creationId xmlns:p14="http://schemas.microsoft.com/office/powerpoint/2010/main" val="1325068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GB"/>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55D789E-5E36-2545-9E1B-E3057111595E}" type="datetimeFigureOut">
              <a:rPr lang="x-none" smtClean="0"/>
              <a:t>29/05/2025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4074645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29/05/2025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275602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29/05/2025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137174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29/05/2025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89930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29/05/2025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167084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GB"/>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E55D789E-5E36-2545-9E1B-E3057111595E}" type="datetimeFigureOut">
              <a:rPr lang="x-none" smtClean="0"/>
              <a:t>29/05/2025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118366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GB"/>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E55D789E-5E36-2545-9E1B-E3057111595E}" type="datetimeFigureOut">
              <a:rPr lang="x-none" smtClean="0"/>
              <a:t>29/05/2025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844645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D789E-5E36-2545-9E1B-E3057111595E}" type="datetimeFigureOut">
              <a:rPr lang="x-none" smtClean="0"/>
              <a:t>29/05/2025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577324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GB"/>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D789E-5E36-2545-9E1B-E3057111595E}" type="datetimeFigureOut">
              <a:rPr lang="x-none" smtClean="0"/>
              <a:t>29/05/2025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227359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D789E-5E36-2545-9E1B-E3057111595E}" type="datetimeFigureOut">
              <a:rPr lang="x-none" smtClean="0"/>
              <a:t>29/05/2025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37888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GB"/>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55D789E-5E36-2545-9E1B-E3057111595E}" type="datetimeFigureOut">
              <a:rPr lang="x-none" smtClean="0"/>
              <a:t>29/05/2025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422856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55D789E-5E36-2545-9E1B-E3057111595E}" type="datetimeFigureOut">
              <a:rPr lang="x-none" smtClean="0"/>
              <a:t>29/05/2025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103027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55D789E-5E36-2545-9E1B-E3057111595E}" type="datetimeFigureOut">
              <a:rPr lang="x-none" smtClean="0"/>
              <a:t>29/05/2025</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361296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55D789E-5E36-2545-9E1B-E3057111595E}" type="datetimeFigureOut">
              <a:rPr lang="x-none" smtClean="0"/>
              <a:t>29/05/2025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599891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55D789E-5E36-2545-9E1B-E3057111595E}" type="datetimeFigureOut">
              <a:rPr lang="x-none" smtClean="0"/>
              <a:t>29/05/2025</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128824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GB"/>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29/05/2025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285796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x-none" smtClean="0"/>
              <a:t>29/05/2025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05081F66-C85E-BA44-8D1F-6683B265D5B8}" type="slidenum">
              <a:rPr lang="x-none" smtClean="0"/>
              <a:t>‹#›</a:t>
            </a:fld>
            <a:endParaRPr lang="x-none"/>
          </a:p>
        </p:txBody>
      </p:sp>
    </p:spTree>
    <p:extLst>
      <p:ext uri="{BB962C8B-B14F-4D97-AF65-F5344CB8AC3E}">
        <p14:creationId xmlns:p14="http://schemas.microsoft.com/office/powerpoint/2010/main" val="267248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55D789E-5E36-2545-9E1B-E3057111595E}" type="datetimeFigureOut">
              <a:rPr lang="x-none" smtClean="0"/>
              <a:t>29/05/2025</a:t>
            </a:fld>
            <a:endParaRPr lang="x-none"/>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x-none"/>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5081F66-C85E-BA44-8D1F-6683B265D5B8}" type="slidenum">
              <a:rPr lang="x-none" smtClean="0"/>
              <a:t>‹#›</a:t>
            </a:fld>
            <a:endParaRPr lang="x-none"/>
          </a:p>
        </p:txBody>
      </p:sp>
    </p:spTree>
    <p:extLst>
      <p:ext uri="{BB962C8B-B14F-4D97-AF65-F5344CB8AC3E}">
        <p14:creationId xmlns:p14="http://schemas.microsoft.com/office/powerpoint/2010/main" val="218737827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BEF1380-863A-410D-A033-68E49D0C6A75}"/>
              </a:ext>
            </a:extLst>
          </p:cNvPr>
          <p:cNvSpPr txBox="1"/>
          <p:nvPr/>
        </p:nvSpPr>
        <p:spPr>
          <a:xfrm>
            <a:off x="2466109" y="886691"/>
            <a:ext cx="2493818" cy="707886"/>
          </a:xfrm>
          <a:prstGeom prst="rect">
            <a:avLst/>
          </a:prstGeom>
          <a:noFill/>
        </p:spPr>
        <p:txBody>
          <a:bodyPr wrap="square" rtlCol="0">
            <a:spAutoFit/>
          </a:bodyPr>
          <a:lstStyle/>
          <a:p>
            <a:endParaRPr lang="vi-VN" sz="4000" dirty="0">
              <a:latin typeface="+mj-lt"/>
            </a:endParaRPr>
          </a:p>
        </p:txBody>
      </p:sp>
      <p:sp>
        <p:nvSpPr>
          <p:cNvPr id="7" name="Rectangle 6">
            <a:extLst>
              <a:ext uri="{FF2B5EF4-FFF2-40B4-BE49-F238E27FC236}">
                <a16:creationId xmlns:a16="http://schemas.microsoft.com/office/drawing/2014/main" xmlns="" id="{813327BA-1580-415C-9A39-721A615AC9E5}"/>
              </a:ext>
            </a:extLst>
          </p:cNvPr>
          <p:cNvSpPr/>
          <p:nvPr/>
        </p:nvSpPr>
        <p:spPr>
          <a:xfrm>
            <a:off x="1646008" y="619256"/>
            <a:ext cx="8757400" cy="1549432"/>
          </a:xfrm>
          <a:prstGeom prst="rect">
            <a:avLst/>
          </a:prstGeom>
          <a:noFill/>
        </p:spPr>
        <p:txBody>
          <a:bodyPr wrap="none" lIns="91440" tIns="45720" rIns="91440" bIns="45720">
            <a:prstTxWarp prst="textArchUp">
              <a:avLst/>
            </a:prstTxWarp>
            <a:spAutoFit/>
          </a:bodyPr>
          <a:lstStyle/>
          <a:p>
            <a:pPr algn="ctr"/>
            <a:r>
              <a:rPr lang="en-US" sz="100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Trường</a:t>
            </a:r>
            <a:r>
              <a:rPr lang="en-US" sz="10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10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tiểu</a:t>
            </a:r>
            <a:r>
              <a:rPr lang="en-US" sz="10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10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10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100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endParaRPr lang="en-US" sz="10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08482FC-B7E6-4E87-AD50-0F900A05AEC1}"/>
              </a:ext>
            </a:extLst>
          </p:cNvPr>
          <p:cNvSpPr txBox="1"/>
          <p:nvPr/>
        </p:nvSpPr>
        <p:spPr>
          <a:xfrm>
            <a:off x="184768" y="1973060"/>
            <a:ext cx="11822464" cy="646331"/>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KÍNH CHÀO QUÝ THẦY CÔ VÀ CÁC EM HỌC SINH</a:t>
            </a:r>
            <a:endParaRPr lang="vi-VN" sz="36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B6B77A85-79E0-4418-A771-BB39F63D44FE}"/>
              </a:ext>
            </a:extLst>
          </p:cNvPr>
          <p:cNvSpPr txBox="1"/>
          <p:nvPr/>
        </p:nvSpPr>
        <p:spPr>
          <a:xfrm>
            <a:off x="2176756" y="2866761"/>
            <a:ext cx="7695906" cy="769441"/>
          </a:xfrm>
          <a:prstGeom prst="rect">
            <a:avLst/>
          </a:prstGeom>
          <a:noFill/>
        </p:spPr>
        <p:txBody>
          <a:bodyPr wrap="square" rtlCol="0">
            <a:spAutoFit/>
          </a:bodyPr>
          <a:lstStyle/>
          <a:p>
            <a:pPr algn="ctr"/>
            <a:r>
              <a:rPr lang="vi-VN" sz="4400" b="1" dirty="0">
                <a:solidFill>
                  <a:srgbClr val="FF0000"/>
                </a:solidFill>
                <a:latin typeface="Times New Roman" panose="02020603050405020304" pitchFamily="18" charset="0"/>
                <a:cs typeface="Times New Roman" panose="02020603050405020304" pitchFamily="18" charset="0"/>
              </a:rPr>
              <a:t>ĐẠO ĐỨC</a:t>
            </a:r>
          </a:p>
        </p:txBody>
      </p:sp>
      <p:sp>
        <p:nvSpPr>
          <p:cNvPr id="10" name="TextBox 9">
            <a:extLst>
              <a:ext uri="{FF2B5EF4-FFF2-40B4-BE49-F238E27FC236}">
                <a16:creationId xmlns:a16="http://schemas.microsoft.com/office/drawing/2014/main" xmlns="" id="{98AE1A1F-3B44-4525-9FEC-87D3F81A6D21}"/>
              </a:ext>
            </a:extLst>
          </p:cNvPr>
          <p:cNvSpPr txBox="1"/>
          <p:nvPr/>
        </p:nvSpPr>
        <p:spPr>
          <a:xfrm>
            <a:off x="3353860" y="5608964"/>
            <a:ext cx="5341699" cy="646331"/>
          </a:xfrm>
          <a:prstGeom prst="rect">
            <a:avLst/>
          </a:prstGeom>
          <a:noFill/>
        </p:spPr>
        <p:txBody>
          <a:bodyPr wrap="square" rtlCol="0">
            <a:spAutoFit/>
          </a:bodyPr>
          <a:lstStyle/>
          <a:p>
            <a:r>
              <a:rPr lang="vi-VN" sz="3600" dirty="0">
                <a:solidFill>
                  <a:schemeClr val="tx1">
                    <a:lumMod val="75000"/>
                    <a:lumOff val="25000"/>
                  </a:schemeClr>
                </a:solidFill>
                <a:latin typeface="Times New Roman" panose="02020603050405020304" pitchFamily="18" charset="0"/>
                <a:cs typeface="Times New Roman" panose="02020603050405020304" pitchFamily="18" charset="0"/>
              </a:rPr>
              <a:t>G</a:t>
            </a:r>
            <a:r>
              <a:rPr lang="en-US" sz="3600" dirty="0" smtClean="0">
                <a:solidFill>
                  <a:schemeClr val="tx1">
                    <a:lumMod val="75000"/>
                    <a:lumOff val="25000"/>
                  </a:schemeClr>
                </a:solidFill>
                <a:latin typeface="Times New Roman" panose="02020603050405020304" pitchFamily="18" charset="0"/>
                <a:cs typeface="Times New Roman" panose="02020603050405020304" pitchFamily="18" charset="0"/>
              </a:rPr>
              <a:t>V</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75000"/>
                    <a:lumOff val="25000"/>
                  </a:schemeClr>
                </a:solidFill>
                <a:latin typeface="Times New Roman" panose="02020603050405020304" pitchFamily="18" charset="0"/>
                <a:cs typeface="Times New Roman" panose="02020603050405020304" pitchFamily="18" charset="0"/>
              </a:rPr>
              <a:t>.......</a:t>
            </a:r>
            <a:endParaRPr lang="vi-VN" sz="3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3799F620-BE4C-412B-B774-ECC65523D1BA}"/>
              </a:ext>
            </a:extLst>
          </p:cNvPr>
          <p:cNvSpPr txBox="1"/>
          <p:nvPr/>
        </p:nvSpPr>
        <p:spPr>
          <a:xfrm>
            <a:off x="3706340" y="4014685"/>
            <a:ext cx="4636737" cy="830997"/>
          </a:xfrm>
          <a:prstGeom prst="rect">
            <a:avLst/>
          </a:prstGeom>
          <a:noFill/>
        </p:spPr>
        <p:txBody>
          <a:bodyPr wrap="square" rtlCol="0">
            <a:spAutoFit/>
          </a:bodyPr>
          <a:lstStyle/>
          <a:p>
            <a:pPr algn="ctr"/>
            <a:r>
              <a:rPr lang="en-US" sz="4800" b="1" dirty="0">
                <a:solidFill>
                  <a:srgbClr val="00B050"/>
                </a:solidFill>
                <a:latin typeface="Times New Roman" panose="02020603050405020304" pitchFamily="18" charset="0"/>
                <a:cs typeface="Times New Roman" panose="02020603050405020304" pitchFamily="18" charset="0"/>
              </a:rPr>
              <a:t>LỚP</a:t>
            </a:r>
            <a:r>
              <a:rPr lang="en-US" sz="4400" b="1" dirty="0">
                <a:solidFill>
                  <a:srgbClr val="00B050"/>
                </a:solidFill>
                <a:latin typeface="Times New Roman" panose="02020603050405020304" pitchFamily="18" charset="0"/>
                <a:cs typeface="Times New Roman" panose="02020603050405020304" pitchFamily="18" charset="0"/>
              </a:rPr>
              <a:t>: </a:t>
            </a:r>
            <a:r>
              <a:rPr lang="vi-VN" sz="4400" b="1" dirty="0" smtClean="0">
                <a:solidFill>
                  <a:srgbClr val="00B050"/>
                </a:solidFill>
                <a:latin typeface="Times New Roman" panose="02020603050405020304" pitchFamily="18" charset="0"/>
                <a:cs typeface="Times New Roman" panose="02020603050405020304" pitchFamily="18" charset="0"/>
              </a:rPr>
              <a:t>1</a:t>
            </a:r>
            <a:endParaRPr lang="vi-VN" sz="4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907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subTnLst>
                                    <p:audio>
                                      <p:cMediaNode vol="76000">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subTnLst>
                                    <p:audio>
                                      <p:cMediaNode vol="76000">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subTnLst>
                                    <p:audio>
                                      <p:cMediaNode vol="76000">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subTnLst>
                                    <p:audio>
                                      <p:cMediaNode vol="76000">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subTnLst>
                                    <p:audio>
                                      <p:cMediaNode vol="76000">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336F8CE-FAB2-6144-ADE7-B067DA598C75}"/>
              </a:ext>
            </a:extLst>
          </p:cNvPr>
          <p:cNvPicPr>
            <a:picLocks noChangeAspect="1"/>
          </p:cNvPicPr>
          <p:nvPr/>
        </p:nvPicPr>
        <p:blipFill rotWithShape="1">
          <a:blip r:embed="rId3"/>
          <a:srcRect l="5861" t="4651" r="5467"/>
          <a:stretch/>
        </p:blipFill>
        <p:spPr>
          <a:xfrm>
            <a:off x="4632251" y="457200"/>
            <a:ext cx="7559749" cy="6539024"/>
          </a:xfrm>
          <a:prstGeom prst="rect">
            <a:avLst/>
          </a:prstGeom>
        </p:spPr>
      </p:pic>
      <p:sp>
        <p:nvSpPr>
          <p:cNvPr id="6" name="TextBox 5">
            <a:extLst>
              <a:ext uri="{FF2B5EF4-FFF2-40B4-BE49-F238E27FC236}">
                <a16:creationId xmlns:a16="http://schemas.microsoft.com/office/drawing/2014/main" xmlns="" id="{3F987FB6-F20E-D545-BCD9-6E34AE716CCF}"/>
              </a:ext>
            </a:extLst>
          </p:cNvPr>
          <p:cNvSpPr txBox="1"/>
          <p:nvPr/>
        </p:nvSpPr>
        <p:spPr>
          <a:xfrm>
            <a:off x="0" y="0"/>
            <a:ext cx="6096000" cy="584775"/>
          </a:xfrm>
          <a:prstGeom prst="rect">
            <a:avLst/>
          </a:prstGeom>
          <a:noFill/>
        </p:spPr>
        <p:txBody>
          <a:bodyPr wrap="square" rtlCol="0">
            <a:spAutoFit/>
          </a:bodyPr>
          <a:lstStyle/>
          <a:p>
            <a:r>
              <a:rPr lang="x-none" sz="3200" dirty="0">
                <a:solidFill>
                  <a:srgbClr val="FF0000"/>
                </a:solidFill>
                <a:latin typeface="Times" pitchFamily="2" charset="0"/>
              </a:rPr>
              <a:t>b. Nêu cách phòng tránh khi bị ngã</a:t>
            </a:r>
          </a:p>
        </p:txBody>
      </p:sp>
      <p:sp>
        <p:nvSpPr>
          <p:cNvPr id="7" name="Explosion 2 6">
            <a:extLst>
              <a:ext uri="{FF2B5EF4-FFF2-40B4-BE49-F238E27FC236}">
                <a16:creationId xmlns:a16="http://schemas.microsoft.com/office/drawing/2014/main" xmlns="" id="{8B223585-49CB-DD41-A728-BFE59DC08C16}"/>
              </a:ext>
            </a:extLst>
          </p:cNvPr>
          <p:cNvSpPr/>
          <p:nvPr/>
        </p:nvSpPr>
        <p:spPr>
          <a:xfrm>
            <a:off x="-106326" y="584775"/>
            <a:ext cx="5454502" cy="5842591"/>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n-GB" sz="2800" dirty="0">
                <a:latin typeface="Times" pitchFamily="2" charset="0"/>
              </a:rPr>
              <a:t>Q</a:t>
            </a:r>
            <a:r>
              <a:rPr lang="x-none" sz="2800" dirty="0">
                <a:latin typeface="Times" pitchFamily="2" charset="0"/>
              </a:rPr>
              <a:t>uan sát tranh và nêu những việc em cần làm để phòng tránh bị ngã:</a:t>
            </a:r>
          </a:p>
        </p:txBody>
      </p:sp>
    </p:spTree>
    <p:extLst>
      <p:ext uri="{BB962C8B-B14F-4D97-AF65-F5344CB8AC3E}">
        <p14:creationId xmlns:p14="http://schemas.microsoft.com/office/powerpoint/2010/main" val="39727941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58CCADF-6EB7-7948-A323-E999A06F3206}"/>
              </a:ext>
            </a:extLst>
          </p:cNvPr>
          <p:cNvPicPr>
            <a:picLocks noChangeAspect="1"/>
          </p:cNvPicPr>
          <p:nvPr/>
        </p:nvPicPr>
        <p:blipFill rotWithShape="1">
          <a:blip r:embed="rId2"/>
          <a:srcRect l="5856" t="7287" r="64823" b="67596"/>
          <a:stretch/>
        </p:blipFill>
        <p:spPr>
          <a:xfrm>
            <a:off x="1266786" y="1127051"/>
            <a:ext cx="4038861" cy="4391247"/>
          </a:xfrm>
          <a:prstGeom prst="rect">
            <a:avLst/>
          </a:prstGeom>
        </p:spPr>
      </p:pic>
      <p:pic>
        <p:nvPicPr>
          <p:cNvPr id="6" name="Picture 5">
            <a:extLst>
              <a:ext uri="{FF2B5EF4-FFF2-40B4-BE49-F238E27FC236}">
                <a16:creationId xmlns:a16="http://schemas.microsoft.com/office/drawing/2014/main" xmlns="" id="{2ECBA4F3-5D2C-D84D-B2C6-5BE06FAEA31D}"/>
              </a:ext>
            </a:extLst>
          </p:cNvPr>
          <p:cNvPicPr>
            <a:picLocks noChangeAspect="1"/>
          </p:cNvPicPr>
          <p:nvPr/>
        </p:nvPicPr>
        <p:blipFill rotWithShape="1">
          <a:blip r:embed="rId2"/>
          <a:srcRect l="25252" t="18295" r="47114" b="57829"/>
          <a:stretch/>
        </p:blipFill>
        <p:spPr>
          <a:xfrm>
            <a:off x="6396189" y="1234136"/>
            <a:ext cx="3906760" cy="4284162"/>
          </a:xfrm>
          <a:prstGeom prst="rect">
            <a:avLst/>
          </a:prstGeom>
        </p:spPr>
      </p:pic>
      <p:sp>
        <p:nvSpPr>
          <p:cNvPr id="7" name="Multiply 6">
            <a:extLst>
              <a:ext uri="{FF2B5EF4-FFF2-40B4-BE49-F238E27FC236}">
                <a16:creationId xmlns:a16="http://schemas.microsoft.com/office/drawing/2014/main" xmlns="" id="{E2A9A20B-65F4-0C4F-B4B1-3ABA722B3271}"/>
              </a:ext>
            </a:extLst>
          </p:cNvPr>
          <p:cNvSpPr/>
          <p:nvPr/>
        </p:nvSpPr>
        <p:spPr>
          <a:xfrm>
            <a:off x="2169042" y="1234136"/>
            <a:ext cx="1977656" cy="151969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6494392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947DB7B-3B47-A64A-95A2-D602AA83807F}"/>
              </a:ext>
            </a:extLst>
          </p:cNvPr>
          <p:cNvPicPr>
            <a:picLocks noChangeAspect="1"/>
          </p:cNvPicPr>
          <p:nvPr/>
        </p:nvPicPr>
        <p:blipFill rotWithShape="1">
          <a:blip r:embed="rId2"/>
          <a:srcRect l="47574" t="2946" r="23499" b="74109"/>
          <a:stretch/>
        </p:blipFill>
        <p:spPr>
          <a:xfrm>
            <a:off x="1360968" y="1249326"/>
            <a:ext cx="3976576" cy="4003626"/>
          </a:xfrm>
          <a:prstGeom prst="rect">
            <a:avLst/>
          </a:prstGeom>
        </p:spPr>
      </p:pic>
      <p:pic>
        <p:nvPicPr>
          <p:cNvPr id="5" name="Picture 4">
            <a:extLst>
              <a:ext uri="{FF2B5EF4-FFF2-40B4-BE49-F238E27FC236}">
                <a16:creationId xmlns:a16="http://schemas.microsoft.com/office/drawing/2014/main" xmlns="" id="{A82DA596-BFCB-4F4D-8D30-414B58E15C9F}"/>
              </a:ext>
            </a:extLst>
          </p:cNvPr>
          <p:cNvPicPr>
            <a:picLocks noChangeAspect="1"/>
          </p:cNvPicPr>
          <p:nvPr/>
        </p:nvPicPr>
        <p:blipFill rotWithShape="1">
          <a:blip r:embed="rId2"/>
          <a:srcRect l="64037" t="16899" r="7364" b="58760"/>
          <a:stretch/>
        </p:blipFill>
        <p:spPr>
          <a:xfrm>
            <a:off x="6928887" y="1240477"/>
            <a:ext cx="3714304" cy="4012475"/>
          </a:xfrm>
          <a:prstGeom prst="rect">
            <a:avLst/>
          </a:prstGeom>
        </p:spPr>
      </p:pic>
      <p:sp>
        <p:nvSpPr>
          <p:cNvPr id="6" name="Multiply 5">
            <a:extLst>
              <a:ext uri="{FF2B5EF4-FFF2-40B4-BE49-F238E27FC236}">
                <a16:creationId xmlns:a16="http://schemas.microsoft.com/office/drawing/2014/main" xmlns="" id="{937425F1-29D1-FD47-B3DB-642194C45075}"/>
              </a:ext>
            </a:extLst>
          </p:cNvPr>
          <p:cNvSpPr/>
          <p:nvPr/>
        </p:nvSpPr>
        <p:spPr>
          <a:xfrm>
            <a:off x="2115879" y="1524239"/>
            <a:ext cx="2466753" cy="172247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18731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F0996E0-C9FE-B84B-95E5-F8A15A8596FE}"/>
              </a:ext>
            </a:extLst>
          </p:cNvPr>
          <p:cNvPicPr>
            <a:picLocks noChangeAspect="1"/>
          </p:cNvPicPr>
          <p:nvPr/>
        </p:nvPicPr>
        <p:blipFill rotWithShape="1">
          <a:blip r:embed="rId2"/>
          <a:srcRect l="38521" t="41240" r="33733" b="35039"/>
          <a:stretch/>
        </p:blipFill>
        <p:spPr>
          <a:xfrm>
            <a:off x="893136" y="1253397"/>
            <a:ext cx="4230924" cy="4591003"/>
          </a:xfrm>
          <a:prstGeom prst="rect">
            <a:avLst/>
          </a:prstGeom>
        </p:spPr>
      </p:pic>
      <p:pic>
        <p:nvPicPr>
          <p:cNvPr id="5" name="Picture 4">
            <a:extLst>
              <a:ext uri="{FF2B5EF4-FFF2-40B4-BE49-F238E27FC236}">
                <a16:creationId xmlns:a16="http://schemas.microsoft.com/office/drawing/2014/main" xmlns="" id="{F9D01F4A-36AB-1D4E-A9FC-82516289F6F2}"/>
              </a:ext>
            </a:extLst>
          </p:cNvPr>
          <p:cNvPicPr>
            <a:picLocks noChangeAspect="1"/>
          </p:cNvPicPr>
          <p:nvPr/>
        </p:nvPicPr>
        <p:blipFill rotWithShape="1">
          <a:blip r:embed="rId2"/>
          <a:srcRect l="63906" t="43256" r="7364" b="31318"/>
          <a:stretch/>
        </p:blipFill>
        <p:spPr>
          <a:xfrm>
            <a:off x="6507126" y="1253397"/>
            <a:ext cx="4093534" cy="4598213"/>
          </a:xfrm>
          <a:prstGeom prst="rect">
            <a:avLst/>
          </a:prstGeom>
        </p:spPr>
      </p:pic>
      <p:sp>
        <p:nvSpPr>
          <p:cNvPr id="6" name="Multiply 5">
            <a:extLst>
              <a:ext uri="{FF2B5EF4-FFF2-40B4-BE49-F238E27FC236}">
                <a16:creationId xmlns:a16="http://schemas.microsoft.com/office/drawing/2014/main" xmlns="" id="{B938A284-7452-3749-AC66-1CA922FEB035}"/>
              </a:ext>
            </a:extLst>
          </p:cNvPr>
          <p:cNvSpPr/>
          <p:nvPr/>
        </p:nvSpPr>
        <p:spPr>
          <a:xfrm>
            <a:off x="1913444" y="2147777"/>
            <a:ext cx="2190307" cy="195639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84631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90C3A8A-40BB-1F42-89D3-5E2DEA72E356}"/>
              </a:ext>
            </a:extLst>
          </p:cNvPr>
          <p:cNvPicPr>
            <a:picLocks noChangeAspect="1"/>
          </p:cNvPicPr>
          <p:nvPr/>
        </p:nvPicPr>
        <p:blipFill rotWithShape="1">
          <a:blip r:embed="rId2"/>
          <a:srcRect l="46786" t="68527" r="28420" b="8372"/>
          <a:stretch/>
        </p:blipFill>
        <p:spPr>
          <a:xfrm>
            <a:off x="882501" y="857735"/>
            <a:ext cx="4348717" cy="5142530"/>
          </a:xfrm>
          <a:prstGeom prst="rect">
            <a:avLst/>
          </a:prstGeom>
        </p:spPr>
      </p:pic>
      <p:pic>
        <p:nvPicPr>
          <p:cNvPr id="5" name="Picture 4">
            <a:extLst>
              <a:ext uri="{FF2B5EF4-FFF2-40B4-BE49-F238E27FC236}">
                <a16:creationId xmlns:a16="http://schemas.microsoft.com/office/drawing/2014/main" xmlns="" id="{2297BCDF-E0AF-1F4F-BE6A-16EA9BB483DC}"/>
              </a:ext>
            </a:extLst>
          </p:cNvPr>
          <p:cNvPicPr>
            <a:picLocks noChangeAspect="1"/>
          </p:cNvPicPr>
          <p:nvPr/>
        </p:nvPicPr>
        <p:blipFill rotWithShape="1">
          <a:blip r:embed="rId2"/>
          <a:srcRect l="67645" t="72559" r="5396" b="4651"/>
          <a:stretch/>
        </p:blipFill>
        <p:spPr>
          <a:xfrm>
            <a:off x="5869171" y="857735"/>
            <a:ext cx="4690343" cy="5032702"/>
          </a:xfrm>
          <a:prstGeom prst="rect">
            <a:avLst/>
          </a:prstGeom>
        </p:spPr>
      </p:pic>
      <p:sp>
        <p:nvSpPr>
          <p:cNvPr id="6" name="Multiply 5">
            <a:extLst>
              <a:ext uri="{FF2B5EF4-FFF2-40B4-BE49-F238E27FC236}">
                <a16:creationId xmlns:a16="http://schemas.microsoft.com/office/drawing/2014/main" xmlns="" id="{1F3667DD-80C4-F547-A652-C2E6416E2C19}"/>
              </a:ext>
            </a:extLst>
          </p:cNvPr>
          <p:cNvSpPr/>
          <p:nvPr/>
        </p:nvSpPr>
        <p:spPr>
          <a:xfrm>
            <a:off x="2110561" y="1818167"/>
            <a:ext cx="1892595" cy="17756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816008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AF54FC-7658-7040-89DB-3EA3B77FC5D4}"/>
              </a:ext>
            </a:extLst>
          </p:cNvPr>
          <p:cNvPicPr>
            <a:picLocks noChangeAspect="1"/>
          </p:cNvPicPr>
          <p:nvPr/>
        </p:nvPicPr>
        <p:blipFill>
          <a:blip r:embed="rId2"/>
          <a:stretch>
            <a:fillRect/>
          </a:stretch>
        </p:blipFill>
        <p:spPr>
          <a:xfrm>
            <a:off x="0" y="-1"/>
            <a:ext cx="12192000" cy="6854115"/>
          </a:xfrm>
          <a:prstGeom prst="rect">
            <a:avLst/>
          </a:prstGeom>
        </p:spPr>
      </p:pic>
    </p:spTree>
    <p:extLst>
      <p:ext uri="{BB962C8B-B14F-4D97-AF65-F5344CB8AC3E}">
        <p14:creationId xmlns:p14="http://schemas.microsoft.com/office/powerpoint/2010/main" val="747615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ẩn thận kẻo ngã  Sân chơi an toàn của mèo con  Nhạc thiếu nhi vui nhộn  Jump Jump Song BabyBus_1080p.mov" descr="y2mate.com - Cẩn thận kẻo ngã  Sân chơi an toàn của mèo con  Nhạc thiếu nhi vui nhộn  Jump Jump Song BabyBus_1080p.mov">
            <a:hlinkClick r:id="" action="ppaction://media"/>
            <a:extLst>
              <a:ext uri="{FF2B5EF4-FFF2-40B4-BE49-F238E27FC236}">
                <a16:creationId xmlns:a16="http://schemas.microsoft.com/office/drawing/2014/main" xmlns="" id="{0041AAAA-E0C7-AA4C-86E2-FADDE80641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451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b="10001"/>
          <a:stretch>
            <a:fillRect/>
          </a:stretch>
        </p:blipFill>
        <p:spPr>
          <a:xfrm>
            <a:off x="0" y="0"/>
            <a:ext cx="12192000" cy="6858000"/>
          </a:xfrm>
          <a:prstGeom prst="rect">
            <a:avLst/>
          </a:prstGeom>
          <a:noFill/>
          <a:ln w="9525">
            <a:noFill/>
          </a:ln>
        </p:spPr>
      </p:pic>
      <p:pic>
        <p:nvPicPr>
          <p:cNvPr id="5" name="图片 4"/>
          <p:cNvPicPr>
            <a:picLocks noChangeAspect="1"/>
          </p:cNvPicPr>
          <p:nvPr/>
        </p:nvPicPr>
        <p:blipFill>
          <a:blip r:embed="rId4"/>
          <a:srcRect l="10271" t="27847" r="5032" b="7510"/>
          <a:stretch>
            <a:fillRect/>
          </a:stretch>
        </p:blipFill>
        <p:spPr>
          <a:xfrm>
            <a:off x="-141816" y="537633"/>
            <a:ext cx="13023849" cy="6210300"/>
          </a:xfrm>
          <a:prstGeom prst="rect">
            <a:avLst/>
          </a:prstGeom>
          <a:noFill/>
          <a:ln w="9525">
            <a:noFill/>
          </a:ln>
        </p:spPr>
      </p:pic>
      <p:sp>
        <p:nvSpPr>
          <p:cNvPr id="43012" name="TextBox 9"/>
          <p:cNvSpPr txBox="1"/>
          <p:nvPr/>
        </p:nvSpPr>
        <p:spPr>
          <a:xfrm>
            <a:off x="3894667" y="3972984"/>
            <a:ext cx="5386070" cy="1116965"/>
          </a:xfrm>
          <a:prstGeom prst="rect">
            <a:avLst/>
          </a:prstGeom>
          <a:noFill/>
          <a:ln w="9525">
            <a:noFill/>
          </a:ln>
        </p:spPr>
        <p:txBody>
          <a:bodyPr wrap="none" lIns="91440" tIns="45720" rIns="91440" bIns="45720">
            <a:spAutoFit/>
          </a:bodyPr>
          <a:lstStyle/>
          <a:p>
            <a:pPr defTabSz="685800" eaLnBrk="1" hangingPunct="1">
              <a:buNone/>
            </a:pPr>
            <a:r>
              <a:rPr sz="6665" dirty="0">
                <a:solidFill>
                  <a:srgbClr val="FF0000"/>
                </a:solidFill>
                <a:latin typeface="UTM Avo" panose="02040603050506020204"/>
              </a:rPr>
              <a:t>HẸN GẶP LẠI</a:t>
            </a:r>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57F0A41-1AFD-2645-A256-9A9C2CC2810E}"/>
              </a:ext>
            </a:extLst>
          </p:cNvPr>
          <p:cNvPicPr>
            <a:picLocks noChangeAspect="1"/>
          </p:cNvPicPr>
          <p:nvPr/>
        </p:nvPicPr>
        <p:blipFill rotWithShape="1">
          <a:blip r:embed="rId2"/>
          <a:srcRect t="1658"/>
          <a:stretch/>
        </p:blipFill>
        <p:spPr>
          <a:xfrm>
            <a:off x="0" y="-3880"/>
            <a:ext cx="12192000" cy="6861880"/>
          </a:xfrm>
          <a:prstGeom prst="rect">
            <a:avLst/>
          </a:prstGeom>
        </p:spPr>
      </p:pic>
    </p:spTree>
    <p:extLst>
      <p:ext uri="{BB962C8B-B14F-4D97-AF65-F5344CB8AC3E}">
        <p14:creationId xmlns:p14="http://schemas.microsoft.com/office/powerpoint/2010/main" val="407448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6AFE27C-8F0E-BB48-95C4-4488EE2ED767}"/>
              </a:ext>
            </a:extLst>
          </p:cNvPr>
          <p:cNvPicPr>
            <a:picLocks noChangeAspect="1"/>
          </p:cNvPicPr>
          <p:nvPr/>
        </p:nvPicPr>
        <p:blipFill>
          <a:blip r:embed="rId2"/>
          <a:stretch>
            <a:fillRect/>
          </a:stretch>
        </p:blipFill>
        <p:spPr>
          <a:xfrm>
            <a:off x="0" y="0"/>
            <a:ext cx="12212877" cy="6858000"/>
          </a:xfrm>
          <a:prstGeom prst="rect">
            <a:avLst/>
          </a:prstGeom>
        </p:spPr>
      </p:pic>
      <p:pic>
        <p:nvPicPr>
          <p:cNvPr id="6" name="Picture 5">
            <a:extLst>
              <a:ext uri="{FF2B5EF4-FFF2-40B4-BE49-F238E27FC236}">
                <a16:creationId xmlns:a16="http://schemas.microsoft.com/office/drawing/2014/main" xmlns="" id="{D361473D-ECD0-7145-9648-E4308AB922C2}"/>
              </a:ext>
            </a:extLst>
          </p:cNvPr>
          <p:cNvPicPr>
            <a:picLocks noChangeAspect="1"/>
          </p:cNvPicPr>
          <p:nvPr/>
        </p:nvPicPr>
        <p:blipFill>
          <a:blip r:embed="rId3"/>
          <a:stretch>
            <a:fillRect/>
          </a:stretch>
        </p:blipFill>
        <p:spPr>
          <a:xfrm>
            <a:off x="6890953" y="3521676"/>
            <a:ext cx="5301048" cy="3336324"/>
          </a:xfrm>
          <a:prstGeom prst="rect">
            <a:avLst/>
          </a:prstGeom>
        </p:spPr>
      </p:pic>
      <p:pic>
        <p:nvPicPr>
          <p:cNvPr id="8" name="Picture 7">
            <a:extLst>
              <a:ext uri="{FF2B5EF4-FFF2-40B4-BE49-F238E27FC236}">
                <a16:creationId xmlns:a16="http://schemas.microsoft.com/office/drawing/2014/main" xmlns="" id="{44E15A1E-54A9-1A48-9733-69189A5E2B5D}"/>
              </a:ext>
            </a:extLst>
          </p:cNvPr>
          <p:cNvPicPr>
            <a:picLocks noChangeAspect="1"/>
          </p:cNvPicPr>
          <p:nvPr/>
        </p:nvPicPr>
        <p:blipFill>
          <a:blip r:embed="rId4"/>
          <a:stretch>
            <a:fillRect/>
          </a:stretch>
        </p:blipFill>
        <p:spPr>
          <a:xfrm>
            <a:off x="6890953" y="0"/>
            <a:ext cx="5301048" cy="3521675"/>
          </a:xfrm>
          <a:prstGeom prst="rect">
            <a:avLst/>
          </a:prstGeom>
        </p:spPr>
      </p:pic>
      <p:pic>
        <p:nvPicPr>
          <p:cNvPr id="13" name="Picture 12">
            <a:extLst>
              <a:ext uri="{FF2B5EF4-FFF2-40B4-BE49-F238E27FC236}">
                <a16:creationId xmlns:a16="http://schemas.microsoft.com/office/drawing/2014/main" xmlns="" id="{922D04BC-0F49-F245-B117-DBD79BE30A2E}"/>
              </a:ext>
            </a:extLst>
          </p:cNvPr>
          <p:cNvPicPr>
            <a:picLocks noChangeAspect="1"/>
          </p:cNvPicPr>
          <p:nvPr/>
        </p:nvPicPr>
        <p:blipFill rotWithShape="1">
          <a:blip r:embed="rId5"/>
          <a:srcRect l="21963" r="46139" b="61521"/>
          <a:stretch/>
        </p:blipFill>
        <p:spPr>
          <a:xfrm>
            <a:off x="0" y="0"/>
            <a:ext cx="4676502" cy="1828800"/>
          </a:xfrm>
          <a:prstGeom prst="rect">
            <a:avLst/>
          </a:prstGeom>
        </p:spPr>
      </p:pic>
      <p:pic>
        <p:nvPicPr>
          <p:cNvPr id="15" name="Picture 14">
            <a:extLst>
              <a:ext uri="{FF2B5EF4-FFF2-40B4-BE49-F238E27FC236}">
                <a16:creationId xmlns:a16="http://schemas.microsoft.com/office/drawing/2014/main" xmlns="" id="{F443248B-996E-6A42-97BA-A5B3869FDC16}"/>
              </a:ext>
            </a:extLst>
          </p:cNvPr>
          <p:cNvPicPr>
            <a:picLocks noChangeAspect="1"/>
          </p:cNvPicPr>
          <p:nvPr/>
        </p:nvPicPr>
        <p:blipFill rotWithShape="1">
          <a:blip r:embed="rId5"/>
          <a:srcRect l="27130" t="52056" r="34378" b="35731"/>
          <a:stretch/>
        </p:blipFill>
        <p:spPr>
          <a:xfrm>
            <a:off x="367301" y="1828800"/>
            <a:ext cx="5405988" cy="556053"/>
          </a:xfrm>
          <a:prstGeom prst="rect">
            <a:avLst/>
          </a:prstGeom>
        </p:spPr>
      </p:pic>
      <p:pic>
        <p:nvPicPr>
          <p:cNvPr id="17" name="Picture 16">
            <a:extLst>
              <a:ext uri="{FF2B5EF4-FFF2-40B4-BE49-F238E27FC236}">
                <a16:creationId xmlns:a16="http://schemas.microsoft.com/office/drawing/2014/main" xmlns="" id="{D83A62E7-4EB0-4644-9599-786774EC9408}"/>
              </a:ext>
            </a:extLst>
          </p:cNvPr>
          <p:cNvPicPr>
            <a:picLocks noChangeAspect="1"/>
          </p:cNvPicPr>
          <p:nvPr/>
        </p:nvPicPr>
        <p:blipFill rotWithShape="1">
          <a:blip r:embed="rId5"/>
          <a:srcRect l="27310" t="64017" r="41149" b="24440"/>
          <a:stretch/>
        </p:blipFill>
        <p:spPr>
          <a:xfrm>
            <a:off x="367301" y="2659830"/>
            <a:ext cx="4192342" cy="497397"/>
          </a:xfrm>
          <a:prstGeom prst="rect">
            <a:avLst/>
          </a:prstGeom>
        </p:spPr>
      </p:pic>
      <p:pic>
        <p:nvPicPr>
          <p:cNvPr id="19" name="Picture 18">
            <a:extLst>
              <a:ext uri="{FF2B5EF4-FFF2-40B4-BE49-F238E27FC236}">
                <a16:creationId xmlns:a16="http://schemas.microsoft.com/office/drawing/2014/main" xmlns="" id="{11DC09EC-C2CC-3B43-9A58-29F4F59A9EC9}"/>
              </a:ext>
            </a:extLst>
          </p:cNvPr>
          <p:cNvPicPr>
            <a:picLocks noChangeAspect="1"/>
          </p:cNvPicPr>
          <p:nvPr/>
        </p:nvPicPr>
        <p:blipFill rotWithShape="1">
          <a:blip r:embed="rId5"/>
          <a:srcRect l="27843" t="78857" r="20478" b="11247"/>
          <a:stretch/>
        </p:blipFill>
        <p:spPr>
          <a:xfrm>
            <a:off x="399966" y="3700774"/>
            <a:ext cx="5728700" cy="497397"/>
          </a:xfrm>
          <a:prstGeom prst="rect">
            <a:avLst/>
          </a:prstGeom>
        </p:spPr>
      </p:pic>
    </p:spTree>
    <p:extLst>
      <p:ext uri="{BB962C8B-B14F-4D97-AF65-F5344CB8AC3E}">
        <p14:creationId xmlns:p14="http://schemas.microsoft.com/office/powerpoint/2010/main" val="302429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31E311-B8BF-8641-B9D0-60EB5557350A}"/>
              </a:ext>
            </a:extLst>
          </p:cNvPr>
          <p:cNvPicPr>
            <a:picLocks noChangeAspect="1"/>
          </p:cNvPicPr>
          <p:nvPr/>
        </p:nvPicPr>
        <p:blipFill rotWithShape="1">
          <a:blip r:embed="rId2"/>
          <a:srcRect l="9801" r="8583" b="74229"/>
          <a:stretch/>
        </p:blipFill>
        <p:spPr>
          <a:xfrm>
            <a:off x="0" y="0"/>
            <a:ext cx="12192000" cy="1544596"/>
          </a:xfrm>
          <a:prstGeom prst="rect">
            <a:avLst/>
          </a:prstGeom>
        </p:spPr>
      </p:pic>
      <p:pic>
        <p:nvPicPr>
          <p:cNvPr id="9" name="Picture 8">
            <a:extLst>
              <a:ext uri="{FF2B5EF4-FFF2-40B4-BE49-F238E27FC236}">
                <a16:creationId xmlns:a16="http://schemas.microsoft.com/office/drawing/2014/main" xmlns="" id="{3F2D2DFA-825F-7947-8343-A9B8D6B4CA7B}"/>
              </a:ext>
            </a:extLst>
          </p:cNvPr>
          <p:cNvPicPr>
            <a:picLocks noChangeAspect="1"/>
          </p:cNvPicPr>
          <p:nvPr/>
        </p:nvPicPr>
        <p:blipFill rotWithShape="1">
          <a:blip r:embed="rId2"/>
          <a:srcRect l="10023" t="27516" r="8716" b="38824"/>
          <a:stretch/>
        </p:blipFill>
        <p:spPr>
          <a:xfrm>
            <a:off x="0" y="1544596"/>
            <a:ext cx="12192000" cy="2582561"/>
          </a:xfrm>
          <a:prstGeom prst="rect">
            <a:avLst/>
          </a:prstGeom>
        </p:spPr>
      </p:pic>
      <p:pic>
        <p:nvPicPr>
          <p:cNvPr id="11" name="Picture 10">
            <a:extLst>
              <a:ext uri="{FF2B5EF4-FFF2-40B4-BE49-F238E27FC236}">
                <a16:creationId xmlns:a16="http://schemas.microsoft.com/office/drawing/2014/main" xmlns="" id="{2C2853A6-F3CF-074B-B7D3-A389B4ACD3A0}"/>
              </a:ext>
            </a:extLst>
          </p:cNvPr>
          <p:cNvPicPr>
            <a:picLocks noChangeAspect="1"/>
          </p:cNvPicPr>
          <p:nvPr/>
        </p:nvPicPr>
        <p:blipFill rotWithShape="1">
          <a:blip r:embed="rId2"/>
          <a:srcRect l="10023" t="62228" r="8717" b="2271"/>
          <a:stretch/>
        </p:blipFill>
        <p:spPr>
          <a:xfrm>
            <a:off x="0" y="4003588"/>
            <a:ext cx="12192000" cy="2854412"/>
          </a:xfrm>
          <a:prstGeom prst="rect">
            <a:avLst/>
          </a:prstGeom>
        </p:spPr>
      </p:pic>
    </p:spTree>
    <p:extLst>
      <p:ext uri="{BB962C8B-B14F-4D97-AF65-F5344CB8AC3E}">
        <p14:creationId xmlns:p14="http://schemas.microsoft.com/office/powerpoint/2010/main" val="1698027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1EA8B56-76CF-9944-AB9C-EE53B012BA6A}"/>
              </a:ext>
            </a:extLst>
          </p:cNvPr>
          <p:cNvPicPr>
            <a:picLocks noChangeAspect="1"/>
          </p:cNvPicPr>
          <p:nvPr/>
        </p:nvPicPr>
        <p:blipFill rotWithShape="1">
          <a:blip r:embed="rId2"/>
          <a:srcRect l="10023" t="27516" r="8716" b="38824"/>
          <a:stretch/>
        </p:blipFill>
        <p:spPr>
          <a:xfrm>
            <a:off x="0" y="0"/>
            <a:ext cx="12192000" cy="3756453"/>
          </a:xfrm>
          <a:prstGeom prst="rect">
            <a:avLst/>
          </a:prstGeom>
        </p:spPr>
      </p:pic>
      <p:sp>
        <p:nvSpPr>
          <p:cNvPr id="4" name="Rounded Rectangle 3">
            <a:extLst>
              <a:ext uri="{FF2B5EF4-FFF2-40B4-BE49-F238E27FC236}">
                <a16:creationId xmlns:a16="http://schemas.microsoft.com/office/drawing/2014/main" xmlns="" id="{9D4BE8B1-D0AC-0E43-BBBD-503A69358A89}"/>
              </a:ext>
            </a:extLst>
          </p:cNvPr>
          <p:cNvSpPr/>
          <p:nvPr/>
        </p:nvSpPr>
        <p:spPr>
          <a:xfrm>
            <a:off x="159488" y="4212777"/>
            <a:ext cx="5989675" cy="18269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5" name="TextBox 4">
            <a:extLst>
              <a:ext uri="{FF2B5EF4-FFF2-40B4-BE49-F238E27FC236}">
                <a16:creationId xmlns:a16="http://schemas.microsoft.com/office/drawing/2014/main" xmlns="" id="{7559CB83-2CF8-DF40-B650-7BD5C1335F5C}"/>
              </a:ext>
            </a:extLst>
          </p:cNvPr>
          <p:cNvSpPr txBox="1"/>
          <p:nvPr/>
        </p:nvSpPr>
        <p:spPr>
          <a:xfrm>
            <a:off x="212651" y="4194220"/>
            <a:ext cx="5936512" cy="1815882"/>
          </a:xfrm>
          <a:prstGeom prst="rect">
            <a:avLst/>
          </a:prstGeom>
          <a:noFill/>
        </p:spPr>
        <p:txBody>
          <a:bodyPr wrap="square" rtlCol="0">
            <a:spAutoFit/>
          </a:bodyPr>
          <a:lstStyle/>
          <a:p>
            <a:pPr algn="just"/>
            <a:r>
              <a:rPr lang="vi-VN" sz="2800" dirty="0">
                <a:latin typeface="+mj-lt"/>
              </a:rPr>
              <a:t>- Hai bạn nhỏ chạy đuổi nhau trong khi sàn nhà ướt và trơn. </a:t>
            </a:r>
          </a:p>
          <a:p>
            <a:pPr algn="just"/>
            <a:r>
              <a:rPr lang="vi-VN" sz="2800" dirty="0">
                <a:latin typeface="+mj-lt"/>
              </a:rPr>
              <a:t>- Việc làm đó có thể khiến hai bạn bị ngã.</a:t>
            </a:r>
          </a:p>
        </p:txBody>
      </p:sp>
      <p:sp>
        <p:nvSpPr>
          <p:cNvPr id="6" name="Rounded Rectangle 5">
            <a:extLst>
              <a:ext uri="{FF2B5EF4-FFF2-40B4-BE49-F238E27FC236}">
                <a16:creationId xmlns:a16="http://schemas.microsoft.com/office/drawing/2014/main" xmlns="" id="{B2563515-268F-1B42-BAE6-9D2F012A27DB}"/>
              </a:ext>
            </a:extLst>
          </p:cNvPr>
          <p:cNvSpPr/>
          <p:nvPr/>
        </p:nvSpPr>
        <p:spPr>
          <a:xfrm>
            <a:off x="6453963" y="4212777"/>
            <a:ext cx="5326911" cy="18269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pitchFamily="2" charset="0"/>
              </a:rPr>
              <a:t>Bạn nhỏ nghịch ngồi trượt từ trên thành cầu thang xuống. Việc làm đó có thể khiến bạn bị ngã.</a:t>
            </a:r>
          </a:p>
        </p:txBody>
      </p:sp>
    </p:spTree>
    <p:extLst>
      <p:ext uri="{BB962C8B-B14F-4D97-AF65-F5344CB8AC3E}">
        <p14:creationId xmlns:p14="http://schemas.microsoft.com/office/powerpoint/2010/main" val="1829905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0650F7B-B61B-F646-B236-855A0B266B4C}"/>
              </a:ext>
            </a:extLst>
          </p:cNvPr>
          <p:cNvPicPr>
            <a:picLocks noChangeAspect="1"/>
          </p:cNvPicPr>
          <p:nvPr/>
        </p:nvPicPr>
        <p:blipFill rotWithShape="1">
          <a:blip r:embed="rId2"/>
          <a:srcRect l="10023" t="62228" r="8717" b="2271"/>
          <a:stretch/>
        </p:blipFill>
        <p:spPr>
          <a:xfrm>
            <a:off x="0" y="0"/>
            <a:ext cx="12192000" cy="4263083"/>
          </a:xfrm>
          <a:prstGeom prst="rect">
            <a:avLst/>
          </a:prstGeom>
        </p:spPr>
      </p:pic>
      <p:sp>
        <p:nvSpPr>
          <p:cNvPr id="3" name="Rounded Rectangle 2">
            <a:extLst>
              <a:ext uri="{FF2B5EF4-FFF2-40B4-BE49-F238E27FC236}">
                <a16:creationId xmlns:a16="http://schemas.microsoft.com/office/drawing/2014/main" xmlns="" id="{ED319C8B-A5C3-CC43-A7C7-FFE190ADD8C9}"/>
              </a:ext>
            </a:extLst>
          </p:cNvPr>
          <p:cNvSpPr/>
          <p:nvPr/>
        </p:nvSpPr>
        <p:spPr>
          <a:xfrm>
            <a:off x="191384" y="4439809"/>
            <a:ext cx="5486401" cy="24181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pitchFamily="2" charset="0"/>
              </a:rPr>
              <a:t>Bạn nhỏ chờm người ra ngoài cửa sổ không có lưới bảo vệ. Việc làm đó có thể khiến bạn bị ngã từ trên tầng cao xuống đất, nguy hiểm đến tính mạng.</a:t>
            </a:r>
          </a:p>
        </p:txBody>
      </p:sp>
      <p:sp>
        <p:nvSpPr>
          <p:cNvPr id="4" name="Rounded Rectangle 3">
            <a:extLst>
              <a:ext uri="{FF2B5EF4-FFF2-40B4-BE49-F238E27FC236}">
                <a16:creationId xmlns:a16="http://schemas.microsoft.com/office/drawing/2014/main" xmlns="" id="{04047C01-ED43-524C-9CC7-BD40393A22D7}"/>
              </a:ext>
            </a:extLst>
          </p:cNvPr>
          <p:cNvSpPr/>
          <p:nvPr/>
        </p:nvSpPr>
        <p:spPr>
          <a:xfrm>
            <a:off x="6400800" y="4439809"/>
            <a:ext cx="5791200" cy="2418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pitchFamily="2" charset="0"/>
              </a:rPr>
              <a:t>Bạn nhỏ nghịch đu cành cây. Việc làm đó có thể khiến cành cây bị gẫy và làm bạn rơi xuống đất gây thương tích.</a:t>
            </a:r>
          </a:p>
        </p:txBody>
      </p:sp>
    </p:spTree>
    <p:extLst>
      <p:ext uri="{BB962C8B-B14F-4D97-AF65-F5344CB8AC3E}">
        <p14:creationId xmlns:p14="http://schemas.microsoft.com/office/powerpoint/2010/main" val="1721791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D903E5-D7E5-7D47-ADB4-C8FEAE66A6BB}"/>
              </a:ext>
            </a:extLst>
          </p:cNvPr>
          <p:cNvPicPr>
            <a:picLocks noChangeAspect="1"/>
          </p:cNvPicPr>
          <p:nvPr/>
        </p:nvPicPr>
        <p:blipFill>
          <a:blip r:embed="rId2"/>
          <a:stretch>
            <a:fillRect/>
          </a:stretch>
        </p:blipFill>
        <p:spPr>
          <a:xfrm>
            <a:off x="0" y="0"/>
            <a:ext cx="12192000" cy="6858001"/>
          </a:xfrm>
          <a:prstGeom prst="rect">
            <a:avLst/>
          </a:prstGeom>
        </p:spPr>
      </p:pic>
      <p:sp>
        <p:nvSpPr>
          <p:cNvPr id="5" name="Cloud 4">
            <a:extLst>
              <a:ext uri="{FF2B5EF4-FFF2-40B4-BE49-F238E27FC236}">
                <a16:creationId xmlns:a16="http://schemas.microsoft.com/office/drawing/2014/main" xmlns="" id="{E6007AE0-012E-5C40-8882-65985A9D2FE2}"/>
              </a:ext>
            </a:extLst>
          </p:cNvPr>
          <p:cNvSpPr/>
          <p:nvPr/>
        </p:nvSpPr>
        <p:spPr>
          <a:xfrm>
            <a:off x="1470453" y="457200"/>
            <a:ext cx="9675341" cy="148281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FF0000"/>
                </a:solidFill>
                <a:latin typeface="Times" pitchFamily="2" charset="0"/>
              </a:rPr>
              <a:t>M</a:t>
            </a:r>
            <a:r>
              <a:rPr lang="x-none" sz="3600" dirty="0">
                <a:solidFill>
                  <a:srgbClr val="FF0000"/>
                </a:solidFill>
                <a:latin typeface="Times" pitchFamily="2" charset="0"/>
              </a:rPr>
              <a:t>ột số tình huống trẻ em bị ngã</a:t>
            </a:r>
          </a:p>
        </p:txBody>
      </p:sp>
      <p:pic>
        <p:nvPicPr>
          <p:cNvPr id="7" name="Picture 6">
            <a:extLst>
              <a:ext uri="{FF2B5EF4-FFF2-40B4-BE49-F238E27FC236}">
                <a16:creationId xmlns:a16="http://schemas.microsoft.com/office/drawing/2014/main" xmlns="" id="{487F484F-44BC-AF44-B53F-DAB46F7D9537}"/>
              </a:ext>
            </a:extLst>
          </p:cNvPr>
          <p:cNvPicPr>
            <a:picLocks noChangeAspect="1"/>
          </p:cNvPicPr>
          <p:nvPr/>
        </p:nvPicPr>
        <p:blipFill>
          <a:blip r:embed="rId3"/>
          <a:stretch>
            <a:fillRect/>
          </a:stretch>
        </p:blipFill>
        <p:spPr>
          <a:xfrm>
            <a:off x="2741140" y="2137719"/>
            <a:ext cx="6709719" cy="4562609"/>
          </a:xfrm>
          <a:prstGeom prst="rect">
            <a:avLst/>
          </a:prstGeom>
        </p:spPr>
      </p:pic>
    </p:spTree>
    <p:extLst>
      <p:ext uri="{BB962C8B-B14F-4D97-AF65-F5344CB8AC3E}">
        <p14:creationId xmlns:p14="http://schemas.microsoft.com/office/powerpoint/2010/main" val="10080646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AFB7AD8-2764-B44A-AF8A-3E50B00ADF16}"/>
              </a:ext>
            </a:extLst>
          </p:cNvPr>
          <p:cNvPicPr>
            <a:picLocks noChangeAspect="1"/>
          </p:cNvPicPr>
          <p:nvPr/>
        </p:nvPicPr>
        <p:blipFill>
          <a:blip r:embed="rId2"/>
          <a:stretch>
            <a:fillRect/>
          </a:stretch>
        </p:blipFill>
        <p:spPr>
          <a:xfrm>
            <a:off x="2019300" y="723782"/>
            <a:ext cx="8153400" cy="5410435"/>
          </a:xfrm>
          <a:prstGeom prst="rect">
            <a:avLst/>
          </a:prstGeom>
        </p:spPr>
      </p:pic>
    </p:spTree>
    <p:extLst>
      <p:ext uri="{BB962C8B-B14F-4D97-AF65-F5344CB8AC3E}">
        <p14:creationId xmlns:p14="http://schemas.microsoft.com/office/powerpoint/2010/main" val="2879800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DC27661-035A-F446-8FC4-61D37C6EEE94}"/>
              </a:ext>
            </a:extLst>
          </p:cNvPr>
          <p:cNvPicPr>
            <a:picLocks noChangeAspect="1"/>
          </p:cNvPicPr>
          <p:nvPr/>
        </p:nvPicPr>
        <p:blipFill>
          <a:blip r:embed="rId2"/>
          <a:stretch>
            <a:fillRect/>
          </a:stretch>
        </p:blipFill>
        <p:spPr>
          <a:xfrm>
            <a:off x="2209800" y="509263"/>
            <a:ext cx="7772400" cy="5839473"/>
          </a:xfrm>
          <a:prstGeom prst="rect">
            <a:avLst/>
          </a:prstGeom>
        </p:spPr>
      </p:pic>
    </p:spTree>
    <p:extLst>
      <p:ext uri="{BB962C8B-B14F-4D97-AF65-F5344CB8AC3E}">
        <p14:creationId xmlns:p14="http://schemas.microsoft.com/office/powerpoint/2010/main" val="819104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{EFC0A826-2754-114D-9BA9-D89EC65E6CD2}tf10001073_mac</Template>
  <TotalTime>167</TotalTime>
  <Words>174</Words>
  <Application>Microsoft Office PowerPoint</Application>
  <PresentationFormat>Custom</PresentationFormat>
  <Paragraphs>15</Paragraphs>
  <Slides>17</Slides>
  <Notes>1</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PC</cp:lastModifiedBy>
  <cp:revision>5</cp:revision>
  <dcterms:created xsi:type="dcterms:W3CDTF">2022-04-09T07:13:47Z</dcterms:created>
  <dcterms:modified xsi:type="dcterms:W3CDTF">2025-05-29T01:09:51Z</dcterms:modified>
</cp:coreProperties>
</file>