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6"/>
  </p:notesMasterIdLst>
  <p:sldIdLst>
    <p:sldId id="333" r:id="rId3"/>
    <p:sldId id="315" r:id="rId4"/>
    <p:sldId id="318" r:id="rId5"/>
    <p:sldId id="319" r:id="rId6"/>
    <p:sldId id="334" r:id="rId7"/>
    <p:sldId id="320" r:id="rId8"/>
    <p:sldId id="335" r:id="rId9"/>
    <p:sldId id="336" r:id="rId10"/>
    <p:sldId id="337" r:id="rId11"/>
    <p:sldId id="330" r:id="rId12"/>
    <p:sldId id="338" r:id="rId13"/>
    <p:sldId id="339" r:id="rId14"/>
    <p:sldId id="289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7634" autoAdjust="0"/>
  </p:normalViewPr>
  <p:slideViewPr>
    <p:cSldViewPr>
      <p:cViewPr varScale="1">
        <p:scale>
          <a:sx n="86" d="100"/>
          <a:sy n="86" d="100"/>
        </p:scale>
        <p:origin x="1176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036496" cy="427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85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8229600" cy="47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8229600" cy="516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5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8229600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69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61232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13160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VỚI ÔNG BÀ, CHA MẸ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8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16632"/>
            <a:ext cx="252412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t1s.com - Cháu Yêu Bà ✿ Thần Đồng Âm Nhạc Việt Nam Bé MAI VY ♪ #NamvietThieunhi_qjIh_3IXuYg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750" y="1366838"/>
            <a:ext cx="8229600" cy="462915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84450" y="274638"/>
            <a:ext cx="610235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vi-VN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80831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2296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09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15816" y="404664"/>
            <a:ext cx="3168352" cy="100811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79928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9"/>
            <a:ext cx="381642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4" y="1285777"/>
            <a:ext cx="8229600" cy="293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8280920" cy="246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b.Nếu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8229600" cy="4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b.Nếu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96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7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61</Words>
  <Application>Microsoft Office PowerPoint</Application>
  <PresentationFormat>On-screen Show (4:3)</PresentationFormat>
  <Paragraphs>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UTM Avo</vt:lpstr>
      <vt:lpstr>Office Theme</vt:lpstr>
      <vt:lpstr>Default Design</vt:lpstr>
      <vt:lpstr>PowerPoint Presentation</vt:lpstr>
      <vt:lpstr>PowerPoint Presentation</vt:lpstr>
      <vt:lpstr>Nghe giai điệu, đoán tên bài hát</vt:lpstr>
      <vt:lpstr>Kể chuyện theo tranh</vt:lpstr>
      <vt:lpstr>PowerPoint Presentation</vt:lpstr>
      <vt:lpstr>PowerPoint Presentation</vt:lpstr>
      <vt:lpstr>PowerPoint Presentation</vt:lpstr>
      <vt:lpstr>b.Nếu em là bạn trong tranh em sẽ làm gì?</vt:lpstr>
      <vt:lpstr>b.Nếu em là bạn trong tranh em sẽ làm gì?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Lê NHàn</cp:lastModifiedBy>
  <cp:revision>113</cp:revision>
  <dcterms:created xsi:type="dcterms:W3CDTF">2020-02-15T03:55:30Z</dcterms:created>
  <dcterms:modified xsi:type="dcterms:W3CDTF">2023-12-29T08:15:28Z</dcterms:modified>
</cp:coreProperties>
</file>