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 id="2147483707" r:id="rId5"/>
    <p:sldMasterId id="2147483720" r:id="rId6"/>
    <p:sldMasterId id="2147483735" r:id="rId7"/>
    <p:sldMasterId id="2147483747" r:id="rId8"/>
    <p:sldMasterId id="2147483759" r:id="rId9"/>
    <p:sldMasterId id="2147483771" r:id="rId10"/>
    <p:sldMasterId id="2147483784" r:id="rId11"/>
  </p:sldMasterIdLst>
  <p:notesMasterIdLst>
    <p:notesMasterId r:id="rId34"/>
  </p:notesMasterIdLst>
  <p:sldIdLst>
    <p:sldId id="291" r:id="rId12"/>
    <p:sldId id="284" r:id="rId13"/>
    <p:sldId id="280" r:id="rId14"/>
    <p:sldId id="292" r:id="rId15"/>
    <p:sldId id="293" r:id="rId16"/>
    <p:sldId id="259" r:id="rId17"/>
    <p:sldId id="260" r:id="rId18"/>
    <p:sldId id="261" r:id="rId19"/>
    <p:sldId id="262" r:id="rId20"/>
    <p:sldId id="263" r:id="rId21"/>
    <p:sldId id="264" r:id="rId22"/>
    <p:sldId id="294" r:id="rId23"/>
    <p:sldId id="295" r:id="rId24"/>
    <p:sldId id="296" r:id="rId25"/>
    <p:sldId id="271" r:id="rId26"/>
    <p:sldId id="297" r:id="rId27"/>
    <p:sldId id="273" r:id="rId28"/>
    <p:sldId id="274" r:id="rId29"/>
    <p:sldId id="298" r:id="rId30"/>
    <p:sldId id="277" r:id="rId31"/>
    <p:sldId id="299"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18" autoAdjust="0"/>
    <p:restoredTop sz="94660"/>
  </p:normalViewPr>
  <p:slideViewPr>
    <p:cSldViewPr snapToGrid="0">
      <p:cViewPr varScale="1">
        <p:scale>
          <a:sx n="63" d="100"/>
          <a:sy n="63" d="100"/>
        </p:scale>
        <p:origin x="78"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7D77-835B-4D76-AEA3-F0BF6FAE3E44}" type="datetimeFigureOut">
              <a:rPr lang="en-SG" smtClean="0"/>
              <a:t>6/4/2022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A471-403B-4F75-AFDF-03CF0D46BBA9}" type="slidenum">
              <a:rPr lang="en-SG" smtClean="0"/>
              <a:t>‹#›</a:t>
            </a:fld>
            <a:endParaRPr lang="en-SG"/>
          </a:p>
        </p:txBody>
      </p:sp>
    </p:spTree>
    <p:extLst>
      <p:ext uri="{BB962C8B-B14F-4D97-AF65-F5344CB8AC3E}">
        <p14:creationId xmlns:p14="http://schemas.microsoft.com/office/powerpoint/2010/main" val="225972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027729-3CA5-4317-A196-7BB2EEB476D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326264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027729-3CA5-4317-A196-7BB2EEB476D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19845420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40218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38732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47675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22459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51714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84040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9636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4206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02087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132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027729-3CA5-4317-A196-7BB2EEB476D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19622698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54264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28471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32340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97363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8527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75483" indent="0" algn="ctr">
              <a:buNone/>
              <a:defRPr>
                <a:solidFill>
                  <a:schemeClr val="tx1">
                    <a:tint val="75000"/>
                  </a:schemeClr>
                </a:solidFill>
              </a:defRPr>
            </a:lvl2pPr>
            <a:lvl3pPr marL="950966" indent="0" algn="ctr">
              <a:buNone/>
              <a:defRPr>
                <a:solidFill>
                  <a:schemeClr val="tx1">
                    <a:tint val="75000"/>
                  </a:schemeClr>
                </a:solidFill>
              </a:defRPr>
            </a:lvl3pPr>
            <a:lvl4pPr marL="1426450" indent="0" algn="ctr">
              <a:buNone/>
              <a:defRPr>
                <a:solidFill>
                  <a:schemeClr val="tx1">
                    <a:tint val="75000"/>
                  </a:schemeClr>
                </a:solidFill>
              </a:defRPr>
            </a:lvl4pPr>
            <a:lvl5pPr marL="1901933" indent="0" algn="ctr">
              <a:buNone/>
              <a:defRPr>
                <a:solidFill>
                  <a:schemeClr val="tx1">
                    <a:tint val="75000"/>
                  </a:schemeClr>
                </a:solidFill>
              </a:defRPr>
            </a:lvl5pPr>
            <a:lvl6pPr marL="2377416" indent="0" algn="ctr">
              <a:buNone/>
              <a:defRPr>
                <a:solidFill>
                  <a:schemeClr val="tx1">
                    <a:tint val="75000"/>
                  </a:schemeClr>
                </a:solidFill>
              </a:defRPr>
            </a:lvl6pPr>
            <a:lvl7pPr marL="2852899" indent="0" algn="ctr">
              <a:buNone/>
              <a:defRPr>
                <a:solidFill>
                  <a:schemeClr val="tx1">
                    <a:tint val="75000"/>
                  </a:schemeClr>
                </a:solidFill>
              </a:defRPr>
            </a:lvl7pPr>
            <a:lvl8pPr marL="3328382" indent="0" algn="ctr">
              <a:buNone/>
              <a:defRPr>
                <a:solidFill>
                  <a:schemeClr val="tx1">
                    <a:tint val="75000"/>
                  </a:schemeClr>
                </a:solidFill>
              </a:defRPr>
            </a:lvl8pPr>
            <a:lvl9pPr marL="38038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0399414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4040130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1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34">
                <a:solidFill>
                  <a:schemeClr val="tx1">
                    <a:tint val="75000"/>
                  </a:schemeClr>
                </a:solidFill>
              </a:defRPr>
            </a:lvl1pPr>
            <a:lvl2pPr marL="475483" indent="0">
              <a:buNone/>
              <a:defRPr sz="1867">
                <a:solidFill>
                  <a:schemeClr val="tx1">
                    <a:tint val="75000"/>
                  </a:schemeClr>
                </a:solidFill>
              </a:defRPr>
            </a:lvl2pPr>
            <a:lvl3pPr marL="950966" indent="0">
              <a:buNone/>
              <a:defRPr sz="1600">
                <a:solidFill>
                  <a:schemeClr val="tx1">
                    <a:tint val="75000"/>
                  </a:schemeClr>
                </a:solidFill>
              </a:defRPr>
            </a:lvl3pPr>
            <a:lvl4pPr marL="1426450" indent="0">
              <a:buNone/>
              <a:defRPr sz="1466">
                <a:solidFill>
                  <a:schemeClr val="tx1">
                    <a:tint val="75000"/>
                  </a:schemeClr>
                </a:solidFill>
              </a:defRPr>
            </a:lvl4pPr>
            <a:lvl5pPr marL="1901933" indent="0">
              <a:buNone/>
              <a:defRPr sz="1466">
                <a:solidFill>
                  <a:schemeClr val="tx1">
                    <a:tint val="75000"/>
                  </a:schemeClr>
                </a:solidFill>
              </a:defRPr>
            </a:lvl5pPr>
            <a:lvl6pPr marL="2377416" indent="0">
              <a:buNone/>
              <a:defRPr sz="1466">
                <a:solidFill>
                  <a:schemeClr val="tx1">
                    <a:tint val="75000"/>
                  </a:schemeClr>
                </a:solidFill>
              </a:defRPr>
            </a:lvl6pPr>
            <a:lvl7pPr marL="2852899" indent="0">
              <a:buNone/>
              <a:defRPr sz="1466">
                <a:solidFill>
                  <a:schemeClr val="tx1">
                    <a:tint val="75000"/>
                  </a:schemeClr>
                </a:solidFill>
              </a:defRPr>
            </a:lvl7pPr>
            <a:lvl8pPr marL="3328382" indent="0">
              <a:buNone/>
              <a:defRPr sz="1466">
                <a:solidFill>
                  <a:schemeClr val="tx1">
                    <a:tint val="75000"/>
                  </a:schemeClr>
                </a:solidFill>
              </a:defRPr>
            </a:lvl8pPr>
            <a:lvl9pPr marL="3803866" indent="0">
              <a:buNone/>
              <a:defRPr sz="14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0256218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933"/>
            </a:lvl1pPr>
            <a:lvl2pPr>
              <a:defRPr sz="2533"/>
            </a:lvl2pPr>
            <a:lvl3pPr>
              <a:defRPr sz="2134"/>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933"/>
            </a:lvl1pPr>
            <a:lvl2pPr>
              <a:defRPr sz="2533"/>
            </a:lvl2pPr>
            <a:lvl3pPr>
              <a:defRPr sz="2134"/>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1902707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5"/>
            <a:ext cx="5386918" cy="639762"/>
          </a:xfrm>
        </p:spPr>
        <p:txBody>
          <a:bodyPr anchor="b"/>
          <a:lstStyle>
            <a:lvl1pPr marL="0" indent="0">
              <a:buNone/>
              <a:defRPr sz="2533" b="1"/>
            </a:lvl1pPr>
            <a:lvl2pPr marL="475483" indent="0">
              <a:buNone/>
              <a:defRPr sz="2134" b="1"/>
            </a:lvl2pPr>
            <a:lvl3pPr marL="950966" indent="0">
              <a:buNone/>
              <a:defRPr sz="1867" b="1"/>
            </a:lvl3pPr>
            <a:lvl4pPr marL="1426450" indent="0">
              <a:buNone/>
              <a:defRPr sz="1600" b="1"/>
            </a:lvl4pPr>
            <a:lvl5pPr marL="1901933" indent="0">
              <a:buNone/>
              <a:defRPr sz="1600" b="1"/>
            </a:lvl5pPr>
            <a:lvl6pPr marL="2377416" indent="0">
              <a:buNone/>
              <a:defRPr sz="1600" b="1"/>
            </a:lvl6pPr>
            <a:lvl7pPr marL="2852899" indent="0">
              <a:buNone/>
              <a:defRPr sz="1600" b="1"/>
            </a:lvl7pPr>
            <a:lvl8pPr marL="3328382" indent="0">
              <a:buNone/>
              <a:defRPr sz="1600" b="1"/>
            </a:lvl8pPr>
            <a:lvl9pPr marL="38038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533"/>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533" b="1"/>
            </a:lvl1pPr>
            <a:lvl2pPr marL="475483" indent="0">
              <a:buNone/>
              <a:defRPr sz="2134" b="1"/>
            </a:lvl2pPr>
            <a:lvl3pPr marL="950966" indent="0">
              <a:buNone/>
              <a:defRPr sz="1867" b="1"/>
            </a:lvl3pPr>
            <a:lvl4pPr marL="1426450" indent="0">
              <a:buNone/>
              <a:defRPr sz="1600" b="1"/>
            </a:lvl4pPr>
            <a:lvl5pPr marL="1901933" indent="0">
              <a:buNone/>
              <a:defRPr sz="1600" b="1"/>
            </a:lvl5pPr>
            <a:lvl6pPr marL="2377416" indent="0">
              <a:buNone/>
              <a:defRPr sz="1600" b="1"/>
            </a:lvl6pPr>
            <a:lvl7pPr marL="2852899" indent="0">
              <a:buNone/>
              <a:defRPr sz="1600" b="1"/>
            </a:lvl7pPr>
            <a:lvl8pPr marL="3328382" indent="0">
              <a:buNone/>
              <a:defRPr sz="1600" b="1"/>
            </a:lvl8pPr>
            <a:lvl9pPr marL="38038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533"/>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626893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427917E-BB9C-4455-B675-F69FBD1EF31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18765378-E4B1-4C00-8D1A-3E99E23546F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6ADE5611-050B-4431-B049-9DDA6C422C4F}"/>
              </a:ext>
            </a:extLst>
          </p:cNvPr>
          <p:cNvSpPr>
            <a:spLocks noGrp="1" noChangeArrowheads="1"/>
          </p:cNvSpPr>
          <p:nvPr>
            <p:ph type="sldNum" sz="quarter" idx="12"/>
          </p:nvPr>
        </p:nvSpPr>
        <p:spPr>
          <a:ln/>
        </p:spPr>
        <p:txBody>
          <a:bodyPr/>
          <a:lstStyle>
            <a:lvl1pPr>
              <a:defRPr/>
            </a:lvl1pPr>
          </a:lstStyle>
          <a:p>
            <a:fld id="{8D0A4067-5474-4DAF-97D7-B80146AEAE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11762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485999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33747181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2"/>
            <a:ext cx="4011084" cy="1162050"/>
          </a:xfrm>
        </p:spPr>
        <p:txBody>
          <a:bodyPr anchor="b"/>
          <a:lstStyle>
            <a:lvl1pPr algn="l">
              <a:defRPr sz="2134"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6" cy="5853113"/>
          </a:xfrm>
        </p:spPr>
        <p:txBody>
          <a:bodyPr/>
          <a:lstStyle>
            <a:lvl1pPr>
              <a:defRPr sz="3334"/>
            </a:lvl1pPr>
            <a:lvl2pPr>
              <a:defRPr sz="2933"/>
            </a:lvl2pPr>
            <a:lvl3pPr>
              <a:defRPr sz="2533"/>
            </a:lvl3pPr>
            <a:lvl4pPr>
              <a:defRPr sz="2134"/>
            </a:lvl4pPr>
            <a:lvl5pPr>
              <a:defRPr sz="2134"/>
            </a:lvl5pPr>
            <a:lvl6pPr>
              <a:defRPr sz="2134"/>
            </a:lvl6pPr>
            <a:lvl7pPr>
              <a:defRPr sz="2134"/>
            </a:lvl7pPr>
            <a:lvl8pPr>
              <a:defRPr sz="2134"/>
            </a:lvl8pPr>
            <a:lvl9pPr>
              <a:defRPr sz="21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66"/>
            </a:lvl1pPr>
            <a:lvl2pPr marL="475483" indent="0">
              <a:buNone/>
              <a:defRPr sz="1200"/>
            </a:lvl2pPr>
            <a:lvl3pPr marL="950966" indent="0">
              <a:buNone/>
              <a:defRPr sz="1067"/>
            </a:lvl3pPr>
            <a:lvl4pPr marL="1426450" indent="0">
              <a:buNone/>
              <a:defRPr sz="934"/>
            </a:lvl4pPr>
            <a:lvl5pPr marL="1901933" indent="0">
              <a:buNone/>
              <a:defRPr sz="934"/>
            </a:lvl5pPr>
            <a:lvl6pPr marL="2377416" indent="0">
              <a:buNone/>
              <a:defRPr sz="934"/>
            </a:lvl6pPr>
            <a:lvl7pPr marL="2852899" indent="0">
              <a:buNone/>
              <a:defRPr sz="934"/>
            </a:lvl7pPr>
            <a:lvl8pPr marL="3328382" indent="0">
              <a:buNone/>
              <a:defRPr sz="934"/>
            </a:lvl8pPr>
            <a:lvl9pPr marL="3803866" indent="0">
              <a:buNone/>
              <a:defRPr sz="934"/>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7099117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34"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334"/>
            </a:lvl1pPr>
            <a:lvl2pPr marL="475483" indent="0">
              <a:buNone/>
              <a:defRPr sz="2933"/>
            </a:lvl2pPr>
            <a:lvl3pPr marL="950966" indent="0">
              <a:buNone/>
              <a:defRPr sz="2533"/>
            </a:lvl3pPr>
            <a:lvl4pPr marL="1426450" indent="0">
              <a:buNone/>
              <a:defRPr sz="2134"/>
            </a:lvl4pPr>
            <a:lvl5pPr marL="1901933" indent="0">
              <a:buNone/>
              <a:defRPr sz="2134"/>
            </a:lvl5pPr>
            <a:lvl6pPr marL="2377416" indent="0">
              <a:buNone/>
              <a:defRPr sz="2134"/>
            </a:lvl6pPr>
            <a:lvl7pPr marL="2852899" indent="0">
              <a:buNone/>
              <a:defRPr sz="2134"/>
            </a:lvl7pPr>
            <a:lvl8pPr marL="3328382" indent="0">
              <a:buNone/>
              <a:defRPr sz="2134"/>
            </a:lvl8pPr>
            <a:lvl9pPr marL="3803866" indent="0">
              <a:buNone/>
              <a:defRPr sz="2134"/>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66"/>
            </a:lvl1pPr>
            <a:lvl2pPr marL="475483" indent="0">
              <a:buNone/>
              <a:defRPr sz="1200"/>
            </a:lvl2pPr>
            <a:lvl3pPr marL="950966" indent="0">
              <a:buNone/>
              <a:defRPr sz="1067"/>
            </a:lvl3pPr>
            <a:lvl4pPr marL="1426450" indent="0">
              <a:buNone/>
              <a:defRPr sz="934"/>
            </a:lvl4pPr>
            <a:lvl5pPr marL="1901933" indent="0">
              <a:buNone/>
              <a:defRPr sz="934"/>
            </a:lvl5pPr>
            <a:lvl6pPr marL="2377416" indent="0">
              <a:buNone/>
              <a:defRPr sz="934"/>
            </a:lvl6pPr>
            <a:lvl7pPr marL="2852899" indent="0">
              <a:buNone/>
              <a:defRPr sz="934"/>
            </a:lvl7pPr>
            <a:lvl8pPr marL="3328382" indent="0">
              <a:buNone/>
              <a:defRPr sz="934"/>
            </a:lvl8pPr>
            <a:lvl9pPr marL="3803866" indent="0">
              <a:buNone/>
              <a:defRPr sz="934"/>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9401020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4625872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36328947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1" y="1600203"/>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1"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1" y="6245227"/>
            <a:ext cx="2844800" cy="476250"/>
          </a:xfrm>
        </p:spPr>
        <p:txBody>
          <a:bodyPr/>
          <a:lstStyle>
            <a:lvl1pPr>
              <a:defRPr/>
            </a:lvl1pPr>
          </a:lstStyle>
          <a:p>
            <a:pPr defTabSz="855878"/>
            <a:endParaRPr lang="vi-VN">
              <a:solidFill>
                <a:prstClr val="black">
                  <a:tint val="75000"/>
                </a:prstClr>
              </a:solidFill>
            </a:endParaRPr>
          </a:p>
        </p:txBody>
      </p:sp>
      <p:sp>
        <p:nvSpPr>
          <p:cNvPr id="7" name="Footer Placeholder 6"/>
          <p:cNvSpPr>
            <a:spLocks noGrp="1"/>
          </p:cNvSpPr>
          <p:nvPr>
            <p:ph type="ftr" sz="quarter" idx="11"/>
          </p:nvPr>
        </p:nvSpPr>
        <p:spPr>
          <a:xfrm>
            <a:off x="4165601" y="6245227"/>
            <a:ext cx="3860800" cy="476250"/>
          </a:xfrm>
        </p:spPr>
        <p:txBody>
          <a:bodyPr/>
          <a:lstStyle>
            <a:lvl1pPr>
              <a:defRPr/>
            </a:lvl1pPr>
          </a:lstStyle>
          <a:p>
            <a:pPr defTabSz="855878"/>
            <a:endParaRPr lang="vi-VN">
              <a:solidFill>
                <a:prstClr val="black">
                  <a:tint val="75000"/>
                </a:prstClr>
              </a:solidFill>
            </a:endParaRPr>
          </a:p>
        </p:txBody>
      </p:sp>
      <p:sp>
        <p:nvSpPr>
          <p:cNvPr id="8" name="Slide Number Placeholder 7"/>
          <p:cNvSpPr>
            <a:spLocks noGrp="1"/>
          </p:cNvSpPr>
          <p:nvPr>
            <p:ph type="sldNum" sz="quarter" idx="12"/>
          </p:nvPr>
        </p:nvSpPr>
        <p:spPr>
          <a:xfrm>
            <a:off x="8737600" y="6245227"/>
            <a:ext cx="2844800" cy="476250"/>
          </a:xfrm>
        </p:spPr>
        <p:txBody>
          <a:bodyPr/>
          <a:lstStyle>
            <a:lvl1pPr>
              <a:defRPr/>
            </a:lvl1pPr>
          </a:lstStyle>
          <a:p>
            <a:pPr defTabSz="855878"/>
            <a:fld id="{C91BDDEE-AC63-44B8-94EC-FCB0EBBC2A3F}" type="slidenum">
              <a:rPr lang="vi-VN" smtClean="0">
                <a:solidFill>
                  <a:prstClr val="black">
                    <a:tint val="75000"/>
                  </a:prstClr>
                </a:solidFill>
              </a:rPr>
              <a:pPr defTabSz="855878"/>
              <a:t>‹#›</a:t>
            </a:fld>
            <a:endParaRPr lang="vi-VN">
              <a:solidFill>
                <a:prstClr val="black">
                  <a:tint val="75000"/>
                </a:prstClr>
              </a:solidFill>
            </a:endParaRPr>
          </a:p>
        </p:txBody>
      </p:sp>
    </p:spTree>
    <p:extLst>
      <p:ext uri="{BB962C8B-B14F-4D97-AF65-F5344CB8AC3E}">
        <p14:creationId xmlns:p14="http://schemas.microsoft.com/office/powerpoint/2010/main" val="3004955783"/>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7161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98043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572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D7CD14-4DF5-4209-8511-0A04B0547B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90953FE-FFAF-4218-BE75-F04C4B0ACB4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EE1D6C3-6582-4716-9E16-CFEDF1A89049}"/>
              </a:ext>
            </a:extLst>
          </p:cNvPr>
          <p:cNvSpPr>
            <a:spLocks noGrp="1" noChangeArrowheads="1"/>
          </p:cNvSpPr>
          <p:nvPr>
            <p:ph type="sldNum" sz="quarter" idx="12"/>
          </p:nvPr>
        </p:nvSpPr>
        <p:spPr>
          <a:ln/>
        </p:spPr>
        <p:txBody>
          <a:bodyPr/>
          <a:lstStyle>
            <a:lvl1pPr>
              <a:defRPr/>
            </a:lvl1pPr>
          </a:lstStyle>
          <a:p>
            <a:fld id="{052E9EEB-2322-4BD4-876C-2C9958C7C0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1004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03099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59644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60216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83482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3933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63704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1977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21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B4DD8411-89ED-4FFC-B890-FE5096BC513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7B37C71-91A5-43DB-8A1E-D4D8438F6103}"/>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E15D45A-019B-4F6E-AAB4-9EE1D86CFC2D}"/>
              </a:ext>
            </a:extLst>
          </p:cNvPr>
          <p:cNvSpPr>
            <a:spLocks noGrp="1" noChangeArrowheads="1"/>
          </p:cNvSpPr>
          <p:nvPr>
            <p:ph type="sldNum" sz="quarter" idx="12"/>
          </p:nvPr>
        </p:nvSpPr>
        <p:spPr>
          <a:ln/>
        </p:spPr>
        <p:txBody>
          <a:bodyPr/>
          <a:lstStyle>
            <a:lvl1pPr>
              <a:defRPr/>
            </a:lvl1pPr>
          </a:lstStyle>
          <a:p>
            <a:fld id="{6EA3699C-9242-4F2B-9ED3-8F79AD533B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704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DA0083-1742-4C48-94E1-6E7E1C51154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784A5A32-5300-4217-AA7F-DDA4DE29BE1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7DD3A6E8-C571-4DDB-B826-22168BD19D88}"/>
              </a:ext>
            </a:extLst>
          </p:cNvPr>
          <p:cNvSpPr>
            <a:spLocks noGrp="1" noChangeArrowheads="1"/>
          </p:cNvSpPr>
          <p:nvPr>
            <p:ph type="sldNum" sz="quarter" idx="12"/>
          </p:nvPr>
        </p:nvSpPr>
        <p:spPr>
          <a:ln/>
        </p:spPr>
        <p:txBody>
          <a:bodyPr/>
          <a:lstStyle>
            <a:lvl1pPr>
              <a:defRPr/>
            </a:lvl1pPr>
          </a:lstStyle>
          <a:p>
            <a:fld id="{2F7C81E8-5DE0-493A-BCE4-7D75040E2D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4929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064B3D-C685-4A74-9323-A04D2532228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4D2F47EA-F75D-4FF4-9086-E729D2B5CE3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CAD38716-D67E-4775-AFC9-1FA33CBE6F7C}"/>
              </a:ext>
            </a:extLst>
          </p:cNvPr>
          <p:cNvSpPr>
            <a:spLocks noGrp="1" noChangeArrowheads="1"/>
          </p:cNvSpPr>
          <p:nvPr>
            <p:ph type="sldNum" sz="quarter" idx="12"/>
          </p:nvPr>
        </p:nvSpPr>
        <p:spPr>
          <a:ln/>
        </p:spPr>
        <p:txBody>
          <a:bodyPr/>
          <a:lstStyle>
            <a:lvl1pPr>
              <a:defRPr/>
            </a:lvl1pPr>
          </a:lstStyle>
          <a:p>
            <a:fld id="{2BA9E1D4-1EAB-4817-BB33-FD499CB0F0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344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3F02101-39EC-4971-8FC9-C017020EED5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801C9D6B-F482-443A-B7D0-E66A6619C5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F1CE2A4C-F3C7-465E-80F1-6C3C3E59B20A}"/>
              </a:ext>
            </a:extLst>
          </p:cNvPr>
          <p:cNvSpPr>
            <a:spLocks noGrp="1" noChangeArrowheads="1"/>
          </p:cNvSpPr>
          <p:nvPr>
            <p:ph type="sldNum" sz="quarter" idx="12"/>
          </p:nvPr>
        </p:nvSpPr>
        <p:spPr>
          <a:ln/>
        </p:spPr>
        <p:txBody>
          <a:bodyPr/>
          <a:lstStyle>
            <a:lvl1pPr>
              <a:defRPr/>
            </a:lvl1pPr>
          </a:lstStyle>
          <a:p>
            <a:fld id="{BB95E56D-A0D0-4803-897D-45544119F2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657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CC6DA3-88E7-4722-953C-E2BBCB5EFC0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5375F7DF-7695-4B34-944E-85FF7AE3738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5B836B88-7EE6-4F8F-9E81-A1BF36682549}"/>
              </a:ext>
            </a:extLst>
          </p:cNvPr>
          <p:cNvSpPr>
            <a:spLocks noGrp="1" noChangeArrowheads="1"/>
          </p:cNvSpPr>
          <p:nvPr>
            <p:ph type="sldNum" sz="quarter" idx="12"/>
          </p:nvPr>
        </p:nvSpPr>
        <p:spPr>
          <a:ln/>
        </p:spPr>
        <p:txBody>
          <a:bodyPr/>
          <a:lstStyle>
            <a:lvl1pPr>
              <a:defRPr/>
            </a:lvl1pPr>
          </a:lstStyle>
          <a:p>
            <a:fld id="{83EEA4DB-16D8-4DAB-981F-39317CC67E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4914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BD9DA80F-8A49-422E-B37F-1885E2D22D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01C25490-1E32-4090-B1F1-381431588CC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7787DEBC-5A6F-4286-BC71-6754C1AF8622}"/>
              </a:ext>
            </a:extLst>
          </p:cNvPr>
          <p:cNvSpPr>
            <a:spLocks noGrp="1" noChangeArrowheads="1"/>
          </p:cNvSpPr>
          <p:nvPr>
            <p:ph type="sldNum" sz="quarter" idx="12"/>
          </p:nvPr>
        </p:nvSpPr>
        <p:spPr>
          <a:ln/>
        </p:spPr>
        <p:txBody>
          <a:bodyPr/>
          <a:lstStyle>
            <a:lvl1pPr>
              <a:defRPr/>
            </a:lvl1pPr>
          </a:lstStyle>
          <a:p>
            <a:fld id="{25BE12E4-15CA-4BDC-BC12-E64839D62D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647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027729-3CA5-4317-A196-7BB2EEB476D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2121421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56BC5D5B-FAD0-4E7B-9B1D-1E378E76FD1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20F31D95-F6DC-4F9A-8F55-EE59796413E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4AD89160-BE69-42BA-AB9A-403AAF80A57F}"/>
              </a:ext>
            </a:extLst>
          </p:cNvPr>
          <p:cNvSpPr>
            <a:spLocks noGrp="1" noChangeArrowheads="1"/>
          </p:cNvSpPr>
          <p:nvPr>
            <p:ph type="sldNum" sz="quarter" idx="12"/>
          </p:nvPr>
        </p:nvSpPr>
        <p:spPr>
          <a:ln/>
        </p:spPr>
        <p:txBody>
          <a:bodyPr/>
          <a:lstStyle>
            <a:lvl1pPr>
              <a:defRPr/>
            </a:lvl1pPr>
          </a:lstStyle>
          <a:p>
            <a:fld id="{AF6521A3-6A62-4DD2-B353-38AFDA3EBC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861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22D270-10E0-4B11-85E0-86723F95E89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8DB08FD-791A-4096-A2B4-971AA7E3F99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47B10C7-B4AF-4815-85D7-83970A705FFD}"/>
              </a:ext>
            </a:extLst>
          </p:cNvPr>
          <p:cNvSpPr>
            <a:spLocks noGrp="1" noChangeArrowheads="1"/>
          </p:cNvSpPr>
          <p:nvPr>
            <p:ph type="sldNum" sz="quarter" idx="12"/>
          </p:nvPr>
        </p:nvSpPr>
        <p:spPr>
          <a:ln/>
        </p:spPr>
        <p:txBody>
          <a:bodyPr/>
          <a:lstStyle>
            <a:lvl1pPr>
              <a:defRPr/>
            </a:lvl1pPr>
          </a:lstStyle>
          <a:p>
            <a:fld id="{6B274EDC-4C97-4069-9350-FE9766E626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3584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F3A2CE-4E1A-49FF-9E7E-5094C96C1F0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CB78D1DB-B47F-4CB0-B2FB-F474808B57ED}"/>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56A930AF-6D93-4F7B-90A6-C653AFFB69D9}"/>
              </a:ext>
            </a:extLst>
          </p:cNvPr>
          <p:cNvSpPr>
            <a:spLocks noGrp="1" noChangeArrowheads="1"/>
          </p:cNvSpPr>
          <p:nvPr>
            <p:ph type="sldNum" sz="quarter" idx="12"/>
          </p:nvPr>
        </p:nvSpPr>
        <p:spPr>
          <a:ln/>
        </p:spPr>
        <p:txBody>
          <a:bodyPr/>
          <a:lstStyle>
            <a:lvl1pPr>
              <a:defRPr/>
            </a:lvl1pPr>
          </a:lstStyle>
          <a:p>
            <a:fld id="{03404FFD-0463-4FE1-8E6F-134D97ADAB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2883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3569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48890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54131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3776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615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2494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9184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27729-3CA5-4317-A196-7BB2EEB476D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3683371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27966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23573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08992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810414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60051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09348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0254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0054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35297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30797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027729-3CA5-4317-A196-7BB2EEB476DE}"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1209318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597593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964970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514664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37905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50717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052815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59028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820828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261671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36844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027729-3CA5-4317-A196-7BB2EEB476DE}"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3431898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Tw Cen MT" panose="020B0602020104020603"/>
                <a:ea typeface="+mn-ea"/>
                <a:cs typeface="+mn-cs"/>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Tw Cen MT" panose="020B0602020104020603"/>
                <a:ea typeface="+mn-ea"/>
                <a:cs typeface="+mn-cs"/>
              </a:rPr>
              <a:t>”</a:t>
            </a:r>
          </a:p>
        </p:txBody>
      </p:sp>
    </p:spTree>
    <p:extLst>
      <p:ext uri="{BB962C8B-B14F-4D97-AF65-F5344CB8AC3E}">
        <p14:creationId xmlns:p14="http://schemas.microsoft.com/office/powerpoint/2010/main" val="3667311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248377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64597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005914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34487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972314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75483" indent="0" algn="ctr">
              <a:buNone/>
              <a:defRPr>
                <a:solidFill>
                  <a:schemeClr val="tx1">
                    <a:tint val="75000"/>
                  </a:schemeClr>
                </a:solidFill>
              </a:defRPr>
            </a:lvl2pPr>
            <a:lvl3pPr marL="950966" indent="0" algn="ctr">
              <a:buNone/>
              <a:defRPr>
                <a:solidFill>
                  <a:schemeClr val="tx1">
                    <a:tint val="75000"/>
                  </a:schemeClr>
                </a:solidFill>
              </a:defRPr>
            </a:lvl3pPr>
            <a:lvl4pPr marL="1426450" indent="0" algn="ctr">
              <a:buNone/>
              <a:defRPr>
                <a:solidFill>
                  <a:schemeClr val="tx1">
                    <a:tint val="75000"/>
                  </a:schemeClr>
                </a:solidFill>
              </a:defRPr>
            </a:lvl4pPr>
            <a:lvl5pPr marL="1901933" indent="0" algn="ctr">
              <a:buNone/>
              <a:defRPr>
                <a:solidFill>
                  <a:schemeClr val="tx1">
                    <a:tint val="75000"/>
                  </a:schemeClr>
                </a:solidFill>
              </a:defRPr>
            </a:lvl5pPr>
            <a:lvl6pPr marL="2377416" indent="0" algn="ctr">
              <a:buNone/>
              <a:defRPr>
                <a:solidFill>
                  <a:schemeClr val="tx1">
                    <a:tint val="75000"/>
                  </a:schemeClr>
                </a:solidFill>
              </a:defRPr>
            </a:lvl6pPr>
            <a:lvl7pPr marL="2852899" indent="0" algn="ctr">
              <a:buNone/>
              <a:defRPr>
                <a:solidFill>
                  <a:schemeClr val="tx1">
                    <a:tint val="75000"/>
                  </a:schemeClr>
                </a:solidFill>
              </a:defRPr>
            </a:lvl7pPr>
            <a:lvl8pPr marL="3328382" indent="0" algn="ctr">
              <a:buNone/>
              <a:defRPr>
                <a:solidFill>
                  <a:schemeClr val="tx1">
                    <a:tint val="75000"/>
                  </a:schemeClr>
                </a:solidFill>
              </a:defRPr>
            </a:lvl8pPr>
            <a:lvl9pPr marL="38038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5418935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10299162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1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34">
                <a:solidFill>
                  <a:schemeClr val="tx1">
                    <a:tint val="75000"/>
                  </a:schemeClr>
                </a:solidFill>
              </a:defRPr>
            </a:lvl1pPr>
            <a:lvl2pPr marL="475483" indent="0">
              <a:buNone/>
              <a:defRPr sz="1867">
                <a:solidFill>
                  <a:schemeClr val="tx1">
                    <a:tint val="75000"/>
                  </a:schemeClr>
                </a:solidFill>
              </a:defRPr>
            </a:lvl2pPr>
            <a:lvl3pPr marL="950966" indent="0">
              <a:buNone/>
              <a:defRPr sz="1600">
                <a:solidFill>
                  <a:schemeClr val="tx1">
                    <a:tint val="75000"/>
                  </a:schemeClr>
                </a:solidFill>
              </a:defRPr>
            </a:lvl3pPr>
            <a:lvl4pPr marL="1426450" indent="0">
              <a:buNone/>
              <a:defRPr sz="1466">
                <a:solidFill>
                  <a:schemeClr val="tx1">
                    <a:tint val="75000"/>
                  </a:schemeClr>
                </a:solidFill>
              </a:defRPr>
            </a:lvl4pPr>
            <a:lvl5pPr marL="1901933" indent="0">
              <a:buNone/>
              <a:defRPr sz="1466">
                <a:solidFill>
                  <a:schemeClr val="tx1">
                    <a:tint val="75000"/>
                  </a:schemeClr>
                </a:solidFill>
              </a:defRPr>
            </a:lvl5pPr>
            <a:lvl6pPr marL="2377416" indent="0">
              <a:buNone/>
              <a:defRPr sz="1466">
                <a:solidFill>
                  <a:schemeClr val="tx1">
                    <a:tint val="75000"/>
                  </a:schemeClr>
                </a:solidFill>
              </a:defRPr>
            </a:lvl6pPr>
            <a:lvl7pPr marL="2852899" indent="0">
              <a:buNone/>
              <a:defRPr sz="1466">
                <a:solidFill>
                  <a:schemeClr val="tx1">
                    <a:tint val="75000"/>
                  </a:schemeClr>
                </a:solidFill>
              </a:defRPr>
            </a:lvl7pPr>
            <a:lvl8pPr marL="3328382" indent="0">
              <a:buNone/>
              <a:defRPr sz="1466">
                <a:solidFill>
                  <a:schemeClr val="tx1">
                    <a:tint val="75000"/>
                  </a:schemeClr>
                </a:solidFill>
              </a:defRPr>
            </a:lvl8pPr>
            <a:lvl9pPr marL="3803866" indent="0">
              <a:buNone/>
              <a:defRPr sz="14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48080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933"/>
            </a:lvl1pPr>
            <a:lvl2pPr>
              <a:defRPr sz="2533"/>
            </a:lvl2pPr>
            <a:lvl3pPr>
              <a:defRPr sz="2134"/>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933"/>
            </a:lvl1pPr>
            <a:lvl2pPr>
              <a:defRPr sz="2533"/>
            </a:lvl2pPr>
            <a:lvl3pPr>
              <a:defRPr sz="2134"/>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5333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027729-3CA5-4317-A196-7BB2EEB476DE}"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2749105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5"/>
            <a:ext cx="5386918" cy="639762"/>
          </a:xfrm>
        </p:spPr>
        <p:txBody>
          <a:bodyPr anchor="b"/>
          <a:lstStyle>
            <a:lvl1pPr marL="0" indent="0">
              <a:buNone/>
              <a:defRPr sz="2533" b="1"/>
            </a:lvl1pPr>
            <a:lvl2pPr marL="475483" indent="0">
              <a:buNone/>
              <a:defRPr sz="2134" b="1"/>
            </a:lvl2pPr>
            <a:lvl3pPr marL="950966" indent="0">
              <a:buNone/>
              <a:defRPr sz="1867" b="1"/>
            </a:lvl3pPr>
            <a:lvl4pPr marL="1426450" indent="0">
              <a:buNone/>
              <a:defRPr sz="1600" b="1"/>
            </a:lvl4pPr>
            <a:lvl5pPr marL="1901933" indent="0">
              <a:buNone/>
              <a:defRPr sz="1600" b="1"/>
            </a:lvl5pPr>
            <a:lvl6pPr marL="2377416" indent="0">
              <a:buNone/>
              <a:defRPr sz="1600" b="1"/>
            </a:lvl6pPr>
            <a:lvl7pPr marL="2852899" indent="0">
              <a:buNone/>
              <a:defRPr sz="1600" b="1"/>
            </a:lvl7pPr>
            <a:lvl8pPr marL="3328382" indent="0">
              <a:buNone/>
              <a:defRPr sz="1600" b="1"/>
            </a:lvl8pPr>
            <a:lvl9pPr marL="38038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533"/>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533" b="1"/>
            </a:lvl1pPr>
            <a:lvl2pPr marL="475483" indent="0">
              <a:buNone/>
              <a:defRPr sz="2134" b="1"/>
            </a:lvl2pPr>
            <a:lvl3pPr marL="950966" indent="0">
              <a:buNone/>
              <a:defRPr sz="1867" b="1"/>
            </a:lvl3pPr>
            <a:lvl4pPr marL="1426450" indent="0">
              <a:buNone/>
              <a:defRPr sz="1600" b="1"/>
            </a:lvl4pPr>
            <a:lvl5pPr marL="1901933" indent="0">
              <a:buNone/>
              <a:defRPr sz="1600" b="1"/>
            </a:lvl5pPr>
            <a:lvl6pPr marL="2377416" indent="0">
              <a:buNone/>
              <a:defRPr sz="1600" b="1"/>
            </a:lvl6pPr>
            <a:lvl7pPr marL="2852899" indent="0">
              <a:buNone/>
              <a:defRPr sz="1600" b="1"/>
            </a:lvl7pPr>
            <a:lvl8pPr marL="3328382" indent="0">
              <a:buNone/>
              <a:defRPr sz="1600" b="1"/>
            </a:lvl8pPr>
            <a:lvl9pPr marL="38038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533"/>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063644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112268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2253641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2"/>
            <a:ext cx="4011084" cy="1162050"/>
          </a:xfrm>
        </p:spPr>
        <p:txBody>
          <a:bodyPr anchor="b"/>
          <a:lstStyle>
            <a:lvl1pPr algn="l">
              <a:defRPr sz="2134"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6" cy="5853113"/>
          </a:xfrm>
        </p:spPr>
        <p:txBody>
          <a:bodyPr/>
          <a:lstStyle>
            <a:lvl1pPr>
              <a:defRPr sz="3334"/>
            </a:lvl1pPr>
            <a:lvl2pPr>
              <a:defRPr sz="2933"/>
            </a:lvl2pPr>
            <a:lvl3pPr>
              <a:defRPr sz="2533"/>
            </a:lvl3pPr>
            <a:lvl4pPr>
              <a:defRPr sz="2134"/>
            </a:lvl4pPr>
            <a:lvl5pPr>
              <a:defRPr sz="2134"/>
            </a:lvl5pPr>
            <a:lvl6pPr>
              <a:defRPr sz="2134"/>
            </a:lvl6pPr>
            <a:lvl7pPr>
              <a:defRPr sz="2134"/>
            </a:lvl7pPr>
            <a:lvl8pPr>
              <a:defRPr sz="2134"/>
            </a:lvl8pPr>
            <a:lvl9pPr>
              <a:defRPr sz="21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66"/>
            </a:lvl1pPr>
            <a:lvl2pPr marL="475483" indent="0">
              <a:buNone/>
              <a:defRPr sz="1200"/>
            </a:lvl2pPr>
            <a:lvl3pPr marL="950966" indent="0">
              <a:buNone/>
              <a:defRPr sz="1067"/>
            </a:lvl3pPr>
            <a:lvl4pPr marL="1426450" indent="0">
              <a:buNone/>
              <a:defRPr sz="934"/>
            </a:lvl4pPr>
            <a:lvl5pPr marL="1901933" indent="0">
              <a:buNone/>
              <a:defRPr sz="934"/>
            </a:lvl5pPr>
            <a:lvl6pPr marL="2377416" indent="0">
              <a:buNone/>
              <a:defRPr sz="934"/>
            </a:lvl6pPr>
            <a:lvl7pPr marL="2852899" indent="0">
              <a:buNone/>
              <a:defRPr sz="934"/>
            </a:lvl7pPr>
            <a:lvl8pPr marL="3328382" indent="0">
              <a:buNone/>
              <a:defRPr sz="934"/>
            </a:lvl8pPr>
            <a:lvl9pPr marL="3803866" indent="0">
              <a:buNone/>
              <a:defRPr sz="934"/>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438135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34"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334"/>
            </a:lvl1pPr>
            <a:lvl2pPr marL="475483" indent="0">
              <a:buNone/>
              <a:defRPr sz="2933"/>
            </a:lvl2pPr>
            <a:lvl3pPr marL="950966" indent="0">
              <a:buNone/>
              <a:defRPr sz="2533"/>
            </a:lvl3pPr>
            <a:lvl4pPr marL="1426450" indent="0">
              <a:buNone/>
              <a:defRPr sz="2134"/>
            </a:lvl4pPr>
            <a:lvl5pPr marL="1901933" indent="0">
              <a:buNone/>
              <a:defRPr sz="2134"/>
            </a:lvl5pPr>
            <a:lvl6pPr marL="2377416" indent="0">
              <a:buNone/>
              <a:defRPr sz="2134"/>
            </a:lvl6pPr>
            <a:lvl7pPr marL="2852899" indent="0">
              <a:buNone/>
              <a:defRPr sz="2134"/>
            </a:lvl7pPr>
            <a:lvl8pPr marL="3328382" indent="0">
              <a:buNone/>
              <a:defRPr sz="2134"/>
            </a:lvl8pPr>
            <a:lvl9pPr marL="3803866" indent="0">
              <a:buNone/>
              <a:defRPr sz="2134"/>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66"/>
            </a:lvl1pPr>
            <a:lvl2pPr marL="475483" indent="0">
              <a:buNone/>
              <a:defRPr sz="1200"/>
            </a:lvl2pPr>
            <a:lvl3pPr marL="950966" indent="0">
              <a:buNone/>
              <a:defRPr sz="1067"/>
            </a:lvl3pPr>
            <a:lvl4pPr marL="1426450" indent="0">
              <a:buNone/>
              <a:defRPr sz="934"/>
            </a:lvl4pPr>
            <a:lvl5pPr marL="1901933" indent="0">
              <a:buNone/>
              <a:defRPr sz="934"/>
            </a:lvl5pPr>
            <a:lvl6pPr marL="2377416" indent="0">
              <a:buNone/>
              <a:defRPr sz="934"/>
            </a:lvl6pPr>
            <a:lvl7pPr marL="2852899" indent="0">
              <a:buNone/>
              <a:defRPr sz="934"/>
            </a:lvl7pPr>
            <a:lvl8pPr marL="3328382" indent="0">
              <a:buNone/>
              <a:defRPr sz="934"/>
            </a:lvl8pPr>
            <a:lvl9pPr marL="3803866" indent="0">
              <a:buNone/>
              <a:defRPr sz="934"/>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3193944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11679065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553652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1" y="1600203"/>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1"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1" y="6245227"/>
            <a:ext cx="2844800" cy="476250"/>
          </a:xfrm>
        </p:spPr>
        <p:txBody>
          <a:bodyPr/>
          <a:lstStyle>
            <a:lvl1pPr>
              <a:defRPr/>
            </a:lvl1pPr>
          </a:lstStyle>
          <a:p>
            <a:pPr defTabSz="855878"/>
            <a:endParaRPr lang="vi-VN">
              <a:solidFill>
                <a:prstClr val="black">
                  <a:tint val="75000"/>
                </a:prstClr>
              </a:solidFill>
            </a:endParaRPr>
          </a:p>
        </p:txBody>
      </p:sp>
      <p:sp>
        <p:nvSpPr>
          <p:cNvPr id="7" name="Footer Placeholder 6"/>
          <p:cNvSpPr>
            <a:spLocks noGrp="1"/>
          </p:cNvSpPr>
          <p:nvPr>
            <p:ph type="ftr" sz="quarter" idx="11"/>
          </p:nvPr>
        </p:nvSpPr>
        <p:spPr>
          <a:xfrm>
            <a:off x="4165601" y="6245227"/>
            <a:ext cx="3860800" cy="476250"/>
          </a:xfrm>
        </p:spPr>
        <p:txBody>
          <a:bodyPr/>
          <a:lstStyle>
            <a:lvl1pPr>
              <a:defRPr/>
            </a:lvl1pPr>
          </a:lstStyle>
          <a:p>
            <a:pPr defTabSz="855878"/>
            <a:endParaRPr lang="vi-VN">
              <a:solidFill>
                <a:prstClr val="black">
                  <a:tint val="75000"/>
                </a:prstClr>
              </a:solidFill>
            </a:endParaRPr>
          </a:p>
        </p:txBody>
      </p:sp>
      <p:sp>
        <p:nvSpPr>
          <p:cNvPr id="8" name="Slide Number Placeholder 7"/>
          <p:cNvSpPr>
            <a:spLocks noGrp="1"/>
          </p:cNvSpPr>
          <p:nvPr>
            <p:ph type="sldNum" sz="quarter" idx="12"/>
          </p:nvPr>
        </p:nvSpPr>
        <p:spPr>
          <a:xfrm>
            <a:off x="8737600" y="6245227"/>
            <a:ext cx="2844800" cy="476250"/>
          </a:xfrm>
        </p:spPr>
        <p:txBody>
          <a:bodyPr/>
          <a:lstStyle>
            <a:lvl1pPr>
              <a:defRPr/>
            </a:lvl1pPr>
          </a:lstStyle>
          <a:p>
            <a:pPr defTabSz="855878"/>
            <a:fld id="{C91BDDEE-AC63-44B8-94EC-FCB0EBBC2A3F}" type="slidenum">
              <a:rPr lang="vi-VN" smtClean="0">
                <a:solidFill>
                  <a:prstClr val="black">
                    <a:tint val="75000"/>
                  </a:prstClr>
                </a:solidFill>
              </a:rPr>
              <a:pPr defTabSz="855878"/>
              <a:t>‹#›</a:t>
            </a:fld>
            <a:endParaRPr lang="vi-VN">
              <a:solidFill>
                <a:prstClr val="black">
                  <a:tint val="75000"/>
                </a:prstClr>
              </a:solidFill>
            </a:endParaRPr>
          </a:p>
        </p:txBody>
      </p:sp>
    </p:spTree>
    <p:extLst>
      <p:ext uri="{BB962C8B-B14F-4D97-AF65-F5344CB8AC3E}">
        <p14:creationId xmlns:p14="http://schemas.microsoft.com/office/powerpoint/2010/main" val="23216179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8440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23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27729-3CA5-4317-A196-7BB2EEB476DE}"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3690623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024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4303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6526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4995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095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544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0513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8509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8702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35"/>
            <a:ext cx="12192015" cy="2247075"/>
          </a:xfrm>
          <a:prstGeom prst="rect">
            <a:avLst/>
          </a:prstGeom>
        </p:spPr>
      </p:pic>
    </p:spTree>
    <p:extLst>
      <p:ext uri="{BB962C8B-B14F-4D97-AF65-F5344CB8AC3E}">
        <p14:creationId xmlns:p14="http://schemas.microsoft.com/office/powerpoint/2010/main" val="24365416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27729-3CA5-4317-A196-7BB2EEB476DE}"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20366215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35"/>
            <a:ext cx="12192015" cy="2247075"/>
          </a:xfrm>
          <a:prstGeom prst="rect">
            <a:avLst/>
          </a:prstGeom>
        </p:spPr>
      </p:pic>
    </p:spTree>
    <p:extLst>
      <p:ext uri="{BB962C8B-B14F-4D97-AF65-F5344CB8AC3E}">
        <p14:creationId xmlns:p14="http://schemas.microsoft.com/office/powerpoint/2010/main" val="325182206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88497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Tm="1000">
        <p:blinds dir="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93460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40900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25676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60815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41897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07929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52551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958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27729-3CA5-4317-A196-7BB2EEB476DE}"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4F6F-902C-4943-8249-D947FBD3BE72}" type="slidenum">
              <a:rPr lang="en-US" smtClean="0"/>
              <a:t>‹#›</a:t>
            </a:fld>
            <a:endParaRPr lang="en-US"/>
          </a:p>
        </p:txBody>
      </p:sp>
    </p:spTree>
    <p:extLst>
      <p:ext uri="{BB962C8B-B14F-4D97-AF65-F5344CB8AC3E}">
        <p14:creationId xmlns:p14="http://schemas.microsoft.com/office/powerpoint/2010/main" val="6857392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99708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3124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717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88617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39937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96589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91412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64070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35875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479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1.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27729-3CA5-4317-A196-7BB2EEB476DE}" type="datetimeFigureOut">
              <a:rPr lang="en-US" smtClean="0"/>
              <a:t>4/6/2022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84F6F-902C-4943-8249-D947FBD3BE72}" type="slidenum">
              <a:rPr lang="en-US" smtClean="0"/>
              <a:t>‹#›</a:t>
            </a:fld>
            <a:endParaRPr lang="en-US"/>
          </a:p>
        </p:txBody>
      </p:sp>
    </p:spTree>
    <p:extLst>
      <p:ext uri="{BB962C8B-B14F-4D97-AF65-F5344CB8AC3E}">
        <p14:creationId xmlns:p14="http://schemas.microsoft.com/office/powerpoint/2010/main" val="321147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4"/>
            <a:ext cx="2844800" cy="365125"/>
          </a:xfrm>
          <a:prstGeom prst="rect">
            <a:avLst/>
          </a:prstGeom>
        </p:spPr>
        <p:txBody>
          <a:bodyPr vert="horz" lIns="71323" tIns="35662" rIns="71323" bIns="35662" rtlCol="0" anchor="ctr"/>
          <a:lstStyle>
            <a:lvl1pPr algn="l">
              <a:defRPr sz="1200">
                <a:solidFill>
                  <a:schemeClr val="tx1">
                    <a:tint val="75000"/>
                  </a:schemeClr>
                </a:solidFill>
              </a:defRPr>
            </a:lvl1p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165601" y="6356354"/>
            <a:ext cx="3860800" cy="365125"/>
          </a:xfrm>
          <a:prstGeom prst="rect">
            <a:avLst/>
          </a:prstGeom>
        </p:spPr>
        <p:txBody>
          <a:bodyPr vert="horz" lIns="71323" tIns="35662" rIns="71323" bIns="35662" rtlCol="0" anchor="ctr"/>
          <a:lstStyle>
            <a:lvl1pPr algn="ctr">
              <a:defRPr sz="1200">
                <a:solidFill>
                  <a:schemeClr val="tx1">
                    <a:tint val="75000"/>
                  </a:schemeClr>
                </a:solidFill>
              </a:defRPr>
            </a:lvl1p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71323" tIns="35662" rIns="71323" bIns="35662" rtlCol="0" anchor="ctr"/>
          <a:lstStyle>
            <a:lvl1pPr algn="r">
              <a:defRPr sz="1200">
                <a:solidFill>
                  <a:schemeClr val="tx1">
                    <a:tint val="75000"/>
                  </a:schemeClr>
                </a:solidFill>
              </a:defRPr>
            </a:lvl1p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151270331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spd="slow">
    <p:fade/>
  </p:transition>
  <p:timing>
    <p:tnLst>
      <p:par>
        <p:cTn id="1" dur="indefinite" restart="never" nodeType="tmRoot"/>
      </p:par>
    </p:tnLst>
  </p:timing>
  <p:txStyles>
    <p:titleStyle>
      <a:lvl1pPr algn="ctr" defTabSz="950966" rtl="0" eaLnBrk="1" latinLnBrk="0" hangingPunct="1">
        <a:spcBef>
          <a:spcPct val="0"/>
        </a:spcBef>
        <a:buNone/>
        <a:defRPr sz="4534" kern="1200">
          <a:solidFill>
            <a:schemeClr val="tx1"/>
          </a:solidFill>
          <a:latin typeface="+mj-lt"/>
          <a:ea typeface="+mj-ea"/>
          <a:cs typeface="+mj-cs"/>
        </a:defRPr>
      </a:lvl1pPr>
    </p:titleStyle>
    <p:bodyStyle>
      <a:lvl1pPr marL="356612" indent="-356612" algn="l" defTabSz="950966" rtl="0" eaLnBrk="1" latinLnBrk="0" hangingPunct="1">
        <a:spcBef>
          <a:spcPct val="20000"/>
        </a:spcBef>
        <a:buFont typeface="Arial" pitchFamily="34" charset="0"/>
        <a:buChar char="•"/>
        <a:defRPr sz="3334" kern="1200">
          <a:solidFill>
            <a:schemeClr val="tx1"/>
          </a:solidFill>
          <a:latin typeface="+mn-lt"/>
          <a:ea typeface="+mn-ea"/>
          <a:cs typeface="+mn-cs"/>
        </a:defRPr>
      </a:lvl1pPr>
      <a:lvl2pPr marL="772661" indent="-297178" algn="l" defTabSz="950966" rtl="0" eaLnBrk="1" latinLnBrk="0" hangingPunct="1">
        <a:spcBef>
          <a:spcPct val="20000"/>
        </a:spcBef>
        <a:buFont typeface="Arial" pitchFamily="34" charset="0"/>
        <a:buChar char="–"/>
        <a:defRPr sz="2933" kern="1200">
          <a:solidFill>
            <a:schemeClr val="tx1"/>
          </a:solidFill>
          <a:latin typeface="+mn-lt"/>
          <a:ea typeface="+mn-ea"/>
          <a:cs typeface="+mn-cs"/>
        </a:defRPr>
      </a:lvl2pPr>
      <a:lvl3pPr marL="1188708" indent="-237742" algn="l" defTabSz="950966" rtl="0" eaLnBrk="1" latinLnBrk="0" hangingPunct="1">
        <a:spcBef>
          <a:spcPct val="20000"/>
        </a:spcBef>
        <a:buFont typeface="Arial" pitchFamily="34" charset="0"/>
        <a:buChar char="•"/>
        <a:defRPr sz="2533" kern="1200">
          <a:solidFill>
            <a:schemeClr val="tx1"/>
          </a:solidFill>
          <a:latin typeface="+mn-lt"/>
          <a:ea typeface="+mn-ea"/>
          <a:cs typeface="+mn-cs"/>
        </a:defRPr>
      </a:lvl3pPr>
      <a:lvl4pPr marL="1664191"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4pPr>
      <a:lvl5pPr marL="2139674"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5pPr>
      <a:lvl6pPr marL="2615158"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6pPr>
      <a:lvl7pPr marL="3090641"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7pPr>
      <a:lvl8pPr marL="3566124"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8pPr>
      <a:lvl9pPr marL="4041607"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9pPr>
    </p:bodyStyle>
    <p:otherStyle>
      <a:defPPr>
        <a:defRPr lang="en-US"/>
      </a:defPPr>
      <a:lvl1pPr marL="0" algn="l" defTabSz="950966" rtl="0" eaLnBrk="1" latinLnBrk="0" hangingPunct="1">
        <a:defRPr sz="1867" kern="1200">
          <a:solidFill>
            <a:schemeClr val="tx1"/>
          </a:solidFill>
          <a:latin typeface="+mn-lt"/>
          <a:ea typeface="+mn-ea"/>
          <a:cs typeface="+mn-cs"/>
        </a:defRPr>
      </a:lvl1pPr>
      <a:lvl2pPr marL="475483" algn="l" defTabSz="950966" rtl="0" eaLnBrk="1" latinLnBrk="0" hangingPunct="1">
        <a:defRPr sz="1867" kern="1200">
          <a:solidFill>
            <a:schemeClr val="tx1"/>
          </a:solidFill>
          <a:latin typeface="+mn-lt"/>
          <a:ea typeface="+mn-ea"/>
          <a:cs typeface="+mn-cs"/>
        </a:defRPr>
      </a:lvl2pPr>
      <a:lvl3pPr marL="950966" algn="l" defTabSz="950966" rtl="0" eaLnBrk="1" latinLnBrk="0" hangingPunct="1">
        <a:defRPr sz="1867" kern="1200">
          <a:solidFill>
            <a:schemeClr val="tx1"/>
          </a:solidFill>
          <a:latin typeface="+mn-lt"/>
          <a:ea typeface="+mn-ea"/>
          <a:cs typeface="+mn-cs"/>
        </a:defRPr>
      </a:lvl3pPr>
      <a:lvl4pPr marL="1426450" algn="l" defTabSz="950966" rtl="0" eaLnBrk="1" latinLnBrk="0" hangingPunct="1">
        <a:defRPr sz="1867" kern="1200">
          <a:solidFill>
            <a:schemeClr val="tx1"/>
          </a:solidFill>
          <a:latin typeface="+mn-lt"/>
          <a:ea typeface="+mn-ea"/>
          <a:cs typeface="+mn-cs"/>
        </a:defRPr>
      </a:lvl4pPr>
      <a:lvl5pPr marL="1901933" algn="l" defTabSz="950966" rtl="0" eaLnBrk="1" latinLnBrk="0" hangingPunct="1">
        <a:defRPr sz="1867" kern="1200">
          <a:solidFill>
            <a:schemeClr val="tx1"/>
          </a:solidFill>
          <a:latin typeface="+mn-lt"/>
          <a:ea typeface="+mn-ea"/>
          <a:cs typeface="+mn-cs"/>
        </a:defRPr>
      </a:lvl5pPr>
      <a:lvl6pPr marL="2377416" algn="l" defTabSz="950966" rtl="0" eaLnBrk="1" latinLnBrk="0" hangingPunct="1">
        <a:defRPr sz="1867" kern="1200">
          <a:solidFill>
            <a:schemeClr val="tx1"/>
          </a:solidFill>
          <a:latin typeface="+mn-lt"/>
          <a:ea typeface="+mn-ea"/>
          <a:cs typeface="+mn-cs"/>
        </a:defRPr>
      </a:lvl6pPr>
      <a:lvl7pPr marL="2852899" algn="l" defTabSz="950966" rtl="0" eaLnBrk="1" latinLnBrk="0" hangingPunct="1">
        <a:defRPr sz="1867" kern="1200">
          <a:solidFill>
            <a:schemeClr val="tx1"/>
          </a:solidFill>
          <a:latin typeface="+mn-lt"/>
          <a:ea typeface="+mn-ea"/>
          <a:cs typeface="+mn-cs"/>
        </a:defRPr>
      </a:lvl7pPr>
      <a:lvl8pPr marL="3328382" algn="l" defTabSz="950966" rtl="0" eaLnBrk="1" latinLnBrk="0" hangingPunct="1">
        <a:defRPr sz="1867" kern="1200">
          <a:solidFill>
            <a:schemeClr val="tx1"/>
          </a:solidFill>
          <a:latin typeface="+mn-lt"/>
          <a:ea typeface="+mn-ea"/>
          <a:cs typeface="+mn-cs"/>
        </a:defRPr>
      </a:lvl8pPr>
      <a:lvl9pPr marL="3803866" algn="l" defTabSz="950966" rtl="0" eaLnBrk="1" latinLnBrk="0" hangingPunct="1">
        <a:defRPr sz="186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675539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602C3E-338C-4D3D-A465-4685F68EB654}"/>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CEAA193-10A2-47E1-81D1-14EAF2155DF7}"/>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B6E9E9E-9801-47F1-ACFF-04F6CE6B0899}"/>
              </a:ext>
            </a:extLst>
          </p:cNvPr>
          <p:cNvSpPr>
            <a:spLocks noGrp="1" noChangeArrowheads="1"/>
          </p:cNvSpPr>
          <p:nvPr>
            <p:ph type="dt" sz="half" idx="2"/>
          </p:nvPr>
        </p:nvSpPr>
        <p:spPr bwMode="auto">
          <a:xfrm>
            <a:off x="609600" y="6246285"/>
            <a:ext cx="2844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867">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20422C41-CFE6-4110-B213-CAD83F7532A9}"/>
              </a:ext>
            </a:extLst>
          </p:cNvPr>
          <p:cNvSpPr>
            <a:spLocks noGrp="1" noChangeArrowheads="1"/>
          </p:cNvSpPr>
          <p:nvPr>
            <p:ph type="ftr" sz="quarter" idx="3"/>
          </p:nvPr>
        </p:nvSpPr>
        <p:spPr bwMode="auto">
          <a:xfrm>
            <a:off x="4165600" y="6246285"/>
            <a:ext cx="3860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867">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45AA80FC-0594-4ED5-B768-7A5BC60F25C1}"/>
              </a:ext>
            </a:extLst>
          </p:cNvPr>
          <p:cNvSpPr>
            <a:spLocks noGrp="1" noChangeArrowheads="1"/>
          </p:cNvSpPr>
          <p:nvPr>
            <p:ph type="sldNum" sz="quarter" idx="4"/>
          </p:nvPr>
        </p:nvSpPr>
        <p:spPr bwMode="auto">
          <a:xfrm>
            <a:off x="8737600" y="6246285"/>
            <a:ext cx="2844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867"/>
            </a:lvl1pPr>
          </a:lstStyle>
          <a:p>
            <a:pPr fontAlgn="base">
              <a:spcBef>
                <a:spcPct val="0"/>
              </a:spcBef>
              <a:spcAft>
                <a:spcPct val="0"/>
              </a:spcAft>
            </a:pPr>
            <a:fld id="{D5A8D2FC-8C5C-40E1-BD58-844472D45D1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08925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E4554B-2E50-4123-93EC-BB08250704B2}" type="datetimeFigureOut">
              <a:rPr lang="en-US" smtClean="0">
                <a:solidFill>
                  <a:prstClr val="black">
                    <a:tint val="75000"/>
                  </a:prstClr>
                </a:solidFill>
              </a:rPr>
              <a:pPr/>
              <a:t>4/6/2022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9F53DA3-7C38-48DC-BFCB-0BF8754DEF6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96767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4/6/2022</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0149542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4"/>
            <a:ext cx="2844800" cy="365125"/>
          </a:xfrm>
          <a:prstGeom prst="rect">
            <a:avLst/>
          </a:prstGeom>
        </p:spPr>
        <p:txBody>
          <a:bodyPr vert="horz" lIns="71323" tIns="35662" rIns="71323" bIns="35662" rtlCol="0" anchor="ctr"/>
          <a:lstStyle>
            <a:lvl1pPr algn="l">
              <a:defRPr sz="1200">
                <a:solidFill>
                  <a:schemeClr val="tx1">
                    <a:tint val="75000"/>
                  </a:schemeClr>
                </a:solidFill>
              </a:defRPr>
            </a:lvl1pPr>
          </a:lstStyle>
          <a:p>
            <a:pPr defTabSz="855878"/>
            <a:fld id="{C29C64D2-274B-45A3-8200-54197C530B48}" type="datetimeFigureOut">
              <a:rPr lang="zh-CN" altLang="en-US" smtClean="0">
                <a:solidFill>
                  <a:prstClr val="black">
                    <a:tint val="75000"/>
                  </a:prstClr>
                </a:solidFill>
              </a:rPr>
              <a:pPr defTabSz="855878"/>
              <a:t>2022/4/6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165601" y="6356354"/>
            <a:ext cx="3860800" cy="365125"/>
          </a:xfrm>
          <a:prstGeom prst="rect">
            <a:avLst/>
          </a:prstGeom>
        </p:spPr>
        <p:txBody>
          <a:bodyPr vert="horz" lIns="71323" tIns="35662" rIns="71323" bIns="35662" rtlCol="0" anchor="ctr"/>
          <a:lstStyle>
            <a:lvl1pPr algn="ctr">
              <a:defRPr sz="1200">
                <a:solidFill>
                  <a:schemeClr val="tx1">
                    <a:tint val="75000"/>
                  </a:schemeClr>
                </a:solidFill>
              </a:defRPr>
            </a:lvl1pPr>
          </a:lstStyle>
          <a:p>
            <a:pPr defTabSz="855878"/>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71323" tIns="35662" rIns="71323" bIns="35662" rtlCol="0" anchor="ctr"/>
          <a:lstStyle>
            <a:lvl1pPr algn="r">
              <a:defRPr sz="1200">
                <a:solidFill>
                  <a:schemeClr val="tx1">
                    <a:tint val="75000"/>
                  </a:schemeClr>
                </a:solidFill>
              </a:defRPr>
            </a:lvl1pPr>
          </a:lstStyle>
          <a:p>
            <a:pPr defTabSz="855878"/>
            <a:fld id="{38DEB520-2D59-4F6B-9AE7-E477211A8885}" type="slidenum">
              <a:rPr lang="zh-CN" altLang="en-US" smtClean="0">
                <a:solidFill>
                  <a:prstClr val="black">
                    <a:tint val="75000"/>
                  </a:prstClr>
                </a:solidFill>
              </a:rPr>
              <a:pPr defTabSz="855878"/>
              <a:t>‹#›</a:t>
            </a:fld>
            <a:endParaRPr lang="zh-CN" altLang="en-US">
              <a:solidFill>
                <a:prstClr val="black">
                  <a:tint val="75000"/>
                </a:prstClr>
              </a:solidFill>
            </a:endParaRPr>
          </a:p>
        </p:txBody>
      </p:sp>
    </p:spTree>
    <p:extLst>
      <p:ext uri="{BB962C8B-B14F-4D97-AF65-F5344CB8AC3E}">
        <p14:creationId xmlns:p14="http://schemas.microsoft.com/office/powerpoint/2010/main" val="129036432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slow">
    <p:fade/>
  </p:transition>
  <p:timing>
    <p:tnLst>
      <p:par>
        <p:cTn id="1" dur="indefinite" restart="never" nodeType="tmRoot"/>
      </p:par>
    </p:tnLst>
  </p:timing>
  <p:txStyles>
    <p:titleStyle>
      <a:lvl1pPr algn="ctr" defTabSz="950966" rtl="0" eaLnBrk="1" latinLnBrk="0" hangingPunct="1">
        <a:spcBef>
          <a:spcPct val="0"/>
        </a:spcBef>
        <a:buNone/>
        <a:defRPr sz="4534" kern="1200">
          <a:solidFill>
            <a:schemeClr val="tx1"/>
          </a:solidFill>
          <a:latin typeface="+mj-lt"/>
          <a:ea typeface="+mj-ea"/>
          <a:cs typeface="+mj-cs"/>
        </a:defRPr>
      </a:lvl1pPr>
    </p:titleStyle>
    <p:bodyStyle>
      <a:lvl1pPr marL="356612" indent="-356612" algn="l" defTabSz="950966" rtl="0" eaLnBrk="1" latinLnBrk="0" hangingPunct="1">
        <a:spcBef>
          <a:spcPct val="20000"/>
        </a:spcBef>
        <a:buFont typeface="Arial" pitchFamily="34" charset="0"/>
        <a:buChar char="•"/>
        <a:defRPr sz="3334" kern="1200">
          <a:solidFill>
            <a:schemeClr val="tx1"/>
          </a:solidFill>
          <a:latin typeface="+mn-lt"/>
          <a:ea typeface="+mn-ea"/>
          <a:cs typeface="+mn-cs"/>
        </a:defRPr>
      </a:lvl1pPr>
      <a:lvl2pPr marL="772661" indent="-297178" algn="l" defTabSz="950966" rtl="0" eaLnBrk="1" latinLnBrk="0" hangingPunct="1">
        <a:spcBef>
          <a:spcPct val="20000"/>
        </a:spcBef>
        <a:buFont typeface="Arial" pitchFamily="34" charset="0"/>
        <a:buChar char="–"/>
        <a:defRPr sz="2933" kern="1200">
          <a:solidFill>
            <a:schemeClr val="tx1"/>
          </a:solidFill>
          <a:latin typeface="+mn-lt"/>
          <a:ea typeface="+mn-ea"/>
          <a:cs typeface="+mn-cs"/>
        </a:defRPr>
      </a:lvl2pPr>
      <a:lvl3pPr marL="1188708" indent="-237742" algn="l" defTabSz="950966" rtl="0" eaLnBrk="1" latinLnBrk="0" hangingPunct="1">
        <a:spcBef>
          <a:spcPct val="20000"/>
        </a:spcBef>
        <a:buFont typeface="Arial" pitchFamily="34" charset="0"/>
        <a:buChar char="•"/>
        <a:defRPr sz="2533" kern="1200">
          <a:solidFill>
            <a:schemeClr val="tx1"/>
          </a:solidFill>
          <a:latin typeface="+mn-lt"/>
          <a:ea typeface="+mn-ea"/>
          <a:cs typeface="+mn-cs"/>
        </a:defRPr>
      </a:lvl3pPr>
      <a:lvl4pPr marL="1664191"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4pPr>
      <a:lvl5pPr marL="2139674"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5pPr>
      <a:lvl6pPr marL="2615158"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6pPr>
      <a:lvl7pPr marL="3090641"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7pPr>
      <a:lvl8pPr marL="3566124"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8pPr>
      <a:lvl9pPr marL="4041607" indent="-237742" algn="l" defTabSz="950966" rtl="0" eaLnBrk="1" latinLnBrk="0" hangingPunct="1">
        <a:spcBef>
          <a:spcPct val="20000"/>
        </a:spcBef>
        <a:buFont typeface="Arial" pitchFamily="34" charset="0"/>
        <a:buChar char="•"/>
        <a:defRPr sz="2134" kern="1200">
          <a:solidFill>
            <a:schemeClr val="tx1"/>
          </a:solidFill>
          <a:latin typeface="+mn-lt"/>
          <a:ea typeface="+mn-ea"/>
          <a:cs typeface="+mn-cs"/>
        </a:defRPr>
      </a:lvl9pPr>
    </p:bodyStyle>
    <p:otherStyle>
      <a:defPPr>
        <a:defRPr lang="en-US"/>
      </a:defPPr>
      <a:lvl1pPr marL="0" algn="l" defTabSz="950966" rtl="0" eaLnBrk="1" latinLnBrk="0" hangingPunct="1">
        <a:defRPr sz="1867" kern="1200">
          <a:solidFill>
            <a:schemeClr val="tx1"/>
          </a:solidFill>
          <a:latin typeface="+mn-lt"/>
          <a:ea typeface="+mn-ea"/>
          <a:cs typeface="+mn-cs"/>
        </a:defRPr>
      </a:lvl1pPr>
      <a:lvl2pPr marL="475483" algn="l" defTabSz="950966" rtl="0" eaLnBrk="1" latinLnBrk="0" hangingPunct="1">
        <a:defRPr sz="1867" kern="1200">
          <a:solidFill>
            <a:schemeClr val="tx1"/>
          </a:solidFill>
          <a:latin typeface="+mn-lt"/>
          <a:ea typeface="+mn-ea"/>
          <a:cs typeface="+mn-cs"/>
        </a:defRPr>
      </a:lvl2pPr>
      <a:lvl3pPr marL="950966" algn="l" defTabSz="950966" rtl="0" eaLnBrk="1" latinLnBrk="0" hangingPunct="1">
        <a:defRPr sz="1867" kern="1200">
          <a:solidFill>
            <a:schemeClr val="tx1"/>
          </a:solidFill>
          <a:latin typeface="+mn-lt"/>
          <a:ea typeface="+mn-ea"/>
          <a:cs typeface="+mn-cs"/>
        </a:defRPr>
      </a:lvl3pPr>
      <a:lvl4pPr marL="1426450" algn="l" defTabSz="950966" rtl="0" eaLnBrk="1" latinLnBrk="0" hangingPunct="1">
        <a:defRPr sz="1867" kern="1200">
          <a:solidFill>
            <a:schemeClr val="tx1"/>
          </a:solidFill>
          <a:latin typeface="+mn-lt"/>
          <a:ea typeface="+mn-ea"/>
          <a:cs typeface="+mn-cs"/>
        </a:defRPr>
      </a:lvl4pPr>
      <a:lvl5pPr marL="1901933" algn="l" defTabSz="950966" rtl="0" eaLnBrk="1" latinLnBrk="0" hangingPunct="1">
        <a:defRPr sz="1867" kern="1200">
          <a:solidFill>
            <a:schemeClr val="tx1"/>
          </a:solidFill>
          <a:latin typeface="+mn-lt"/>
          <a:ea typeface="+mn-ea"/>
          <a:cs typeface="+mn-cs"/>
        </a:defRPr>
      </a:lvl5pPr>
      <a:lvl6pPr marL="2377416" algn="l" defTabSz="950966" rtl="0" eaLnBrk="1" latinLnBrk="0" hangingPunct="1">
        <a:defRPr sz="1867" kern="1200">
          <a:solidFill>
            <a:schemeClr val="tx1"/>
          </a:solidFill>
          <a:latin typeface="+mn-lt"/>
          <a:ea typeface="+mn-ea"/>
          <a:cs typeface="+mn-cs"/>
        </a:defRPr>
      </a:lvl6pPr>
      <a:lvl7pPr marL="2852899" algn="l" defTabSz="950966" rtl="0" eaLnBrk="1" latinLnBrk="0" hangingPunct="1">
        <a:defRPr sz="1867" kern="1200">
          <a:solidFill>
            <a:schemeClr val="tx1"/>
          </a:solidFill>
          <a:latin typeface="+mn-lt"/>
          <a:ea typeface="+mn-ea"/>
          <a:cs typeface="+mn-cs"/>
        </a:defRPr>
      </a:lvl7pPr>
      <a:lvl8pPr marL="3328382" algn="l" defTabSz="950966" rtl="0" eaLnBrk="1" latinLnBrk="0" hangingPunct="1">
        <a:defRPr sz="1867" kern="1200">
          <a:solidFill>
            <a:schemeClr val="tx1"/>
          </a:solidFill>
          <a:latin typeface="+mn-lt"/>
          <a:ea typeface="+mn-ea"/>
          <a:cs typeface="+mn-cs"/>
        </a:defRPr>
      </a:lvl8pPr>
      <a:lvl9pPr marL="3803866" algn="l" defTabSz="950966" rtl="0" eaLnBrk="1" latinLnBrk="0" hangingPunct="1">
        <a:defRPr sz="18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9667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spd="slow" p14:dur="1600">
        <p:blinds dir="vert"/>
      </p:transition>
    </mc:Choice>
    <mc:Fallback xmlns="">
      <p:transition spd="slow" advTm="100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398081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831010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F85625-2830-42C7-83BA-BFC06D85007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E6E172-2FB0-46B6-808F-01C5E50ABB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74120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pic>
        <p:nvPicPr>
          <p:cNvPr id="4" name="Picture 2" descr="D:\ẢNH LÀM HÌNH NỀN\depositphotos_11952146-stock-illustration-branch-with-fresh-green-leaves.jpg"/>
          <p:cNvPicPr>
            <a:picLocks noChangeAspect="1" noChangeArrowheads="1"/>
          </p:cNvPicPr>
          <p:nvPr/>
        </p:nvPicPr>
        <p:blipFill>
          <a:blip r:embed="rId2"/>
          <a:srcRect/>
          <a:stretch>
            <a:fillRect/>
          </a:stretch>
        </p:blipFill>
        <p:spPr bwMode="auto">
          <a:xfrm>
            <a:off x="-1" y="0"/>
            <a:ext cx="12192001" cy="6897188"/>
          </a:xfrm>
          <a:prstGeom prst="rect">
            <a:avLst/>
          </a:prstGeom>
          <a:noFill/>
          <a:ln w="9525">
            <a:noFill/>
            <a:miter lim="800000"/>
            <a:headEnd/>
            <a:tailEnd/>
          </a:ln>
        </p:spPr>
      </p:pic>
      <p:sp>
        <p:nvSpPr>
          <p:cNvPr id="5" name="Rectangle 4"/>
          <p:cNvSpPr/>
          <p:nvPr/>
        </p:nvSpPr>
        <p:spPr>
          <a:xfrm>
            <a:off x="1210114" y="3155815"/>
            <a:ext cx="796910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MÔN : ĐẠO ĐỨC LỚP 1 </a:t>
            </a:r>
            <a:endParaRPr kumimoji="0" lang="en-US" sz="54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11573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3944" y="1107585"/>
            <a:ext cx="11062951" cy="5750416"/>
          </a:xfrm>
          <a:prstGeom prst="rect">
            <a:avLst/>
          </a:prstGeom>
        </p:spPr>
      </p:pic>
      <p:sp>
        <p:nvSpPr>
          <p:cNvPr id="4" name="TextBox 3"/>
          <p:cNvSpPr txBox="1"/>
          <p:nvPr/>
        </p:nvSpPr>
        <p:spPr>
          <a:xfrm>
            <a:off x="1264921" y="145316"/>
            <a:ext cx="1031747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do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nhọn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0490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743" y="1324832"/>
            <a:ext cx="11934422" cy="5157988"/>
          </a:xfrm>
          <a:prstGeom prst="rect">
            <a:avLst/>
          </a:prstGeom>
        </p:spPr>
      </p:pic>
      <p:sp>
        <p:nvSpPr>
          <p:cNvPr id="3" name="TextBox 2"/>
          <p:cNvSpPr txBox="1"/>
          <p:nvPr/>
        </p:nvSpPr>
        <p:spPr>
          <a:xfrm>
            <a:off x="257577" y="175581"/>
            <a:ext cx="1179275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máu</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27676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81200"/>
            <a:ext cx="105156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 </a:t>
            </a:r>
            <a:r>
              <a:rPr kumimoji="0" lang="vi-VN" sz="40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Nếu vết thương chỉ bị xước da, rướm máu thì không cần để băng mà để hở cho dễ khô.</a:t>
            </a:r>
            <a:endPar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Light" panose="020F0302020204030204"/>
              <a:ea typeface="+mn-ea"/>
              <a:cs typeface="+mn-cs"/>
            </a:endParaRPr>
          </a:p>
        </p:txBody>
      </p:sp>
      <p:sp>
        <p:nvSpPr>
          <p:cNvPr id="4" name="Rectangle 3"/>
          <p:cNvSpPr/>
          <p:nvPr/>
        </p:nvSpPr>
        <p:spPr>
          <a:xfrm>
            <a:off x="3620019" y="207108"/>
            <a:ext cx="4248472" cy="57606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mn-cs"/>
              </a:rPr>
              <a:t>Lưu ý</a:t>
            </a:r>
            <a:endParaRPr kumimoji="0" lang="vi-VN"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mn-cs"/>
            </a:endParaRPr>
          </a:p>
        </p:txBody>
      </p:sp>
      <p:sp>
        <p:nvSpPr>
          <p:cNvPr id="5" name="TextBox 4"/>
          <p:cNvSpPr txBox="1"/>
          <p:nvPr/>
        </p:nvSpPr>
        <p:spPr>
          <a:xfrm>
            <a:off x="685800" y="3581400"/>
            <a:ext cx="105156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 </a:t>
            </a:r>
            <a:r>
              <a:rPr kumimoji="0" lang="vi-VN" sz="40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rPr>
              <a:t>Nếu vết thương vẫn tiếp tục chảy máu nhiều sau khi băng thì phải đến cơ sở y tế khám và xử lí.</a:t>
            </a:r>
            <a:endPar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Light" panose="020F0302020204030204"/>
              <a:ea typeface="+mn-ea"/>
              <a:cs typeface="+mn-cs"/>
            </a:endParaRPr>
          </a:p>
        </p:txBody>
      </p:sp>
    </p:spTree>
    <p:extLst>
      <p:ext uri="{BB962C8B-B14F-4D97-AF65-F5344CB8AC3E}">
        <p14:creationId xmlns:p14="http://schemas.microsoft.com/office/powerpoint/2010/main" val="2540593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minh hoạ bằng khung cảnh với động vật hoang dã dễ thương | Thư viện  stock vector đẹp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40472" y="2362200"/>
            <a:ext cx="4211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LUYỆN TẬP</a:t>
            </a:r>
            <a:endParaRPr kumimoji="0" lang="en-US" sz="54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endParaRPr>
          </a:p>
        </p:txBody>
      </p:sp>
    </p:spTree>
    <p:extLst>
      <p:ext uri="{BB962C8B-B14F-4D97-AF65-F5344CB8AC3E}">
        <p14:creationId xmlns:p14="http://schemas.microsoft.com/office/powerpoint/2010/main" val="15711132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752600" y="2025134"/>
            <a:ext cx="8503920" cy="1446550"/>
          </a:xfrm>
          <a:prstGeom prst="rect">
            <a:avLst/>
          </a:prstGeom>
        </p:spPr>
        <p:txBody>
          <a:bodyPr wrap="square">
            <a:spAutoFit/>
          </a:bodyPr>
          <a:lstStyle/>
          <a:p>
            <a:pPr algn="ctr"/>
            <a:r>
              <a:rPr lang="en-US" sz="4400" b="1" dirty="0" err="1" smtClean="0">
                <a:solidFill>
                  <a:srgbClr val="7030A0"/>
                </a:solidFill>
                <a:latin typeface="Times New Roman" panose="02020603050405020304" pitchFamily="18" charset="0"/>
                <a:cs typeface="Times New Roman" panose="02020603050405020304" pitchFamily="18" charset="0"/>
              </a:rPr>
              <a:t>Cùng</a:t>
            </a:r>
            <a:r>
              <a:rPr lang="en-US" sz="4400" b="1" dirty="0" smtClean="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bạn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chơi</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trò</a:t>
            </a:r>
            <a:r>
              <a:rPr lang="en-US" sz="4400" b="1" dirty="0">
                <a:solidFill>
                  <a:srgbClr val="7030A0"/>
                </a:solidFill>
                <a:latin typeface="Times New Roman" panose="02020603050405020304" pitchFamily="18" charset="0"/>
                <a:cs typeface="Times New Roman" panose="02020603050405020304" pitchFamily="18" charset="0"/>
              </a:rPr>
              <a:t> </a:t>
            </a:r>
          </a:p>
          <a:p>
            <a:pPr algn="ctr"/>
            <a:r>
              <a:rPr lang="en-US" sz="4400" b="1" dirty="0" err="1" smtClean="0">
                <a:solidFill>
                  <a:srgbClr val="7030A0"/>
                </a:solidFill>
                <a:latin typeface="Times New Roman" panose="02020603050405020304" pitchFamily="18" charset="0"/>
                <a:cs typeface="Times New Roman" panose="02020603050405020304" pitchFamily="18" charset="0"/>
              </a:rPr>
              <a:t>Mê</a:t>
            </a:r>
            <a:r>
              <a:rPr lang="en-US" sz="4400" b="1" dirty="0" smtClean="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cung</a:t>
            </a:r>
            <a:r>
              <a:rPr lang="en-US" sz="4400" b="1" dirty="0">
                <a:solidFill>
                  <a:srgbClr val="7030A0"/>
                </a:solidFill>
                <a:latin typeface="Times New Roman" panose="02020603050405020304" pitchFamily="18" charset="0"/>
                <a:cs typeface="Times New Roman" panose="02020603050405020304" pitchFamily="18" charset="0"/>
              </a:rPr>
              <a:t> – </a:t>
            </a:r>
            <a:r>
              <a:rPr lang="en-US" sz="4400" b="1" dirty="0" err="1">
                <a:solidFill>
                  <a:srgbClr val="7030A0"/>
                </a:solidFill>
                <a:latin typeface="Times New Roman" panose="02020603050405020304" pitchFamily="18" charset="0"/>
                <a:cs typeface="Times New Roman" panose="02020603050405020304" pitchFamily="18" charset="0"/>
              </a:rPr>
              <a:t>Tìm</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đường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đi</a:t>
            </a:r>
            <a:r>
              <a:rPr lang="en-US" sz="4400" b="1" dirty="0">
                <a:solidFill>
                  <a:srgbClr val="7030A0"/>
                </a:solidFill>
                <a:latin typeface="Times New Roman" panose="02020603050405020304" pitchFamily="18" charset="0"/>
                <a:cs typeface="Times New Roman" panose="02020603050405020304" pitchFamily="18" charset="0"/>
              </a:rPr>
              <a:t> an </a:t>
            </a:r>
            <a:r>
              <a:rPr lang="en-US" sz="4400" b="1" dirty="0" err="1">
                <a:solidFill>
                  <a:srgbClr val="7030A0"/>
                </a:solidFill>
                <a:latin typeface="Times New Roman" panose="02020603050405020304" pitchFamily="18" charset="0"/>
                <a:cs typeface="Times New Roman" panose="02020603050405020304" pitchFamily="18" charset="0"/>
              </a:rPr>
              <a:t>toàn</a:t>
            </a:r>
            <a:r>
              <a:rPr lang="en-US" sz="4400" b="1" dirty="0">
                <a:solidFill>
                  <a:srgbClr val="7030A0"/>
                </a:solidFill>
                <a:latin typeface="Times New Roman" panose="02020603050405020304" pitchFamily="18" charset="0"/>
                <a:cs typeface="Times New Roman" panose="02020603050405020304" pitchFamily="18" charset="0"/>
              </a:rPr>
              <a:t>?</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63949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 y="0"/>
            <a:ext cx="11801555" cy="6751320"/>
          </a:xfrm>
          <a:prstGeom prst="rect">
            <a:avLst/>
          </a:prstGeom>
        </p:spPr>
      </p:pic>
    </p:spTree>
    <p:extLst>
      <p:ext uri="{BB962C8B-B14F-4D97-AF65-F5344CB8AC3E}">
        <p14:creationId xmlns:p14="http://schemas.microsoft.com/office/powerpoint/2010/main" val="13569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0"/>
            <a:ext cx="11750040" cy="553998"/>
          </a:xfrm>
          <a:prstGeom prst="rect">
            <a:avLst/>
          </a:prstGeom>
          <a:noFill/>
        </p:spPr>
        <p:txBody>
          <a:bodyPr wrap="square" rtlCol="0">
            <a:spAutoFit/>
          </a:bodyPr>
          <a:lstStyle/>
          <a:p>
            <a:r>
              <a:rPr lang="en-US" sz="3000" b="1" dirty="0" smtClean="0">
                <a:solidFill>
                  <a:srgbClr val="00B050"/>
                </a:solidFill>
                <a:latin typeface="Times New Roman" pitchFamily="18" charset="0"/>
                <a:cs typeface="Times New Roman" pitchFamily="18" charset="0"/>
              </a:rPr>
              <a:t>b. </a:t>
            </a:r>
            <a:r>
              <a:rPr lang="en-US" sz="3000" b="1" dirty="0" err="1" smtClean="0">
                <a:solidFill>
                  <a:srgbClr val="00B050"/>
                </a:solidFill>
                <a:latin typeface="Times New Roman" panose="02020603050405020304" pitchFamily="18" charset="0"/>
                <a:cs typeface="Times New Roman" panose="02020603050405020304" pitchFamily="18" charset="0"/>
              </a:rPr>
              <a:t>Em</a:t>
            </a:r>
            <a:r>
              <a:rPr lang="en-US" sz="3000" b="1" dirty="0" smtClean="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nên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làm</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gì</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để</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bảo</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đảm</a:t>
            </a:r>
            <a:r>
              <a:rPr lang="en-US" sz="3000" b="1" dirty="0">
                <a:solidFill>
                  <a:srgbClr val="00B050"/>
                </a:solidFill>
                <a:latin typeface="Times New Roman" panose="02020603050405020304" pitchFamily="18" charset="0"/>
                <a:cs typeface="Times New Roman" panose="02020603050405020304" pitchFamily="18" charset="0"/>
              </a:rPr>
              <a:t> an </a:t>
            </a:r>
            <a:r>
              <a:rPr lang="en-US" sz="3000" b="1" dirty="0" err="1">
                <a:solidFill>
                  <a:srgbClr val="00B050"/>
                </a:solidFill>
                <a:latin typeface="Times New Roman" panose="02020603050405020304" pitchFamily="18" charset="0"/>
                <a:cs typeface="Times New Roman" panose="02020603050405020304" pitchFamily="18" charset="0"/>
              </a:rPr>
              <a:t>toàn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trong</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mỗi</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tình</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huống</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dưới</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smtClean="0">
                <a:solidFill>
                  <a:srgbClr val="00B050"/>
                </a:solidFill>
                <a:latin typeface="Times New Roman" panose="02020603050405020304" pitchFamily="18" charset="0"/>
                <a:cs typeface="Times New Roman" panose="02020603050405020304" pitchFamily="18" charset="0"/>
              </a:rPr>
              <a:t>đây</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smtClean="0">
                <a:solidFill>
                  <a:srgbClr val="00B050"/>
                </a:solidFill>
                <a:latin typeface="Times New Roman" panose="02020603050405020304" pitchFamily="18" charset="0"/>
                <a:cs typeface="Times New Roman" panose="02020603050405020304" pitchFamily="18" charset="0"/>
              </a:rPr>
              <a:t>?</a:t>
            </a:r>
            <a:endParaRPr lang="en-US" sz="3000" b="1" dirty="0">
              <a:solidFill>
                <a:srgbClr val="00B05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6680" y="767358"/>
            <a:ext cx="5897880" cy="5862041"/>
          </a:xfrm>
          <a:prstGeom prst="rect">
            <a:avLst/>
          </a:prstGeom>
        </p:spPr>
      </p:pic>
      <p:pic>
        <p:nvPicPr>
          <p:cNvPr id="13" name="Picture 12"/>
          <p:cNvPicPr>
            <a:picLocks noChangeAspect="1"/>
          </p:cNvPicPr>
          <p:nvPr/>
        </p:nvPicPr>
        <p:blipFill>
          <a:blip r:embed="rId3"/>
          <a:stretch>
            <a:fillRect/>
          </a:stretch>
        </p:blipFill>
        <p:spPr>
          <a:xfrm>
            <a:off x="6004560" y="1099957"/>
            <a:ext cx="5273040" cy="5196841"/>
          </a:xfrm>
          <a:prstGeom prst="rect">
            <a:avLst/>
          </a:prstGeom>
        </p:spPr>
      </p:pic>
    </p:spTree>
    <p:extLst>
      <p:ext uri="{BB962C8B-B14F-4D97-AF65-F5344CB8AC3E}">
        <p14:creationId xmlns:p14="http://schemas.microsoft.com/office/powerpoint/2010/main" val="3016549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90" y="0"/>
            <a:ext cx="11710195" cy="5699760"/>
          </a:xfrm>
          <a:prstGeom prst="rect">
            <a:avLst/>
          </a:prstGeom>
        </p:spPr>
      </p:pic>
      <p:sp>
        <p:nvSpPr>
          <p:cNvPr id="5" name="Rectangle 4"/>
          <p:cNvSpPr/>
          <p:nvPr/>
        </p:nvSpPr>
        <p:spPr>
          <a:xfrm>
            <a:off x="487680" y="5684520"/>
            <a:ext cx="9372600" cy="1077218"/>
          </a:xfrm>
          <a:prstGeom prst="rect">
            <a:avLst/>
          </a:prstGeom>
        </p:spPr>
        <p:txBody>
          <a:bodyPr wrap="square">
            <a:spAutoFit/>
          </a:bodyPr>
          <a:lstStyle/>
          <a:p>
            <a:r>
              <a:rPr lang="vi-VN" sz="3200" b="1" dirty="0" smtClean="0">
                <a:solidFill>
                  <a:srgbClr val="002060"/>
                </a:solidFill>
                <a:latin typeface="Times New Roman" panose="02020603050405020304" pitchFamily="18" charset="0"/>
                <a:cs typeface="Times New Roman" panose="02020603050405020304" pitchFamily="18" charset="0"/>
              </a:rPr>
              <a:t>Khuyên bạn không nên trốn sau bụi tre để tránh bị gai tre đâm vào người và gây thương tích</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86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070080" cy="5227320"/>
          </a:xfrm>
          <a:prstGeom prst="rect">
            <a:avLst/>
          </a:prstGeom>
        </p:spPr>
      </p:pic>
      <p:sp>
        <p:nvSpPr>
          <p:cNvPr id="4" name="Rectangle 3"/>
          <p:cNvSpPr/>
          <p:nvPr/>
        </p:nvSpPr>
        <p:spPr>
          <a:xfrm>
            <a:off x="259080" y="5196840"/>
            <a:ext cx="9646920" cy="1569660"/>
          </a:xfrm>
          <a:prstGeom prst="rect">
            <a:avLst/>
          </a:prstGeom>
        </p:spPr>
        <p:txBody>
          <a:bodyPr wrap="square">
            <a:spAutoFit/>
          </a:bodyPr>
          <a:lstStyle/>
          <a:p>
            <a:pPr algn="just"/>
            <a:r>
              <a:rPr lang="vi-VN" sz="3200" b="1" dirty="0" smtClean="0">
                <a:latin typeface="Times New Roman" panose="02020603050405020304" pitchFamily="18" charset="0"/>
                <a:cs typeface="Times New Roman" panose="02020603050405020304" pitchFamily="18" charset="0"/>
              </a:rPr>
              <a:t>Từ chối lời đề nghị của bạn khi dùng đũa ăn để đấu kiếm sẽ rất nguy hiểm, dễ làm hai bạn bị thương, nhất là khi vô tình chọt phải vào mắt hoạc người nhau.</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44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96685" y="875526"/>
            <a:ext cx="10559143" cy="5614851"/>
          </a:xfrm>
          <a:prstGeom prst="rect">
            <a:avLst/>
          </a:prstGeom>
        </p:spPr>
      </p:pic>
      <p:sp>
        <p:nvSpPr>
          <p:cNvPr id="9" name="TextBox 8"/>
          <p:cNvSpPr txBox="1"/>
          <p:nvPr/>
        </p:nvSpPr>
        <p:spPr>
          <a:xfrm>
            <a:off x="40277" y="167640"/>
            <a:ext cx="11871960"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c. </a:t>
            </a:r>
            <a:r>
              <a:rPr lang="en-US" sz="4000" dirty="0" err="1">
                <a:solidFill>
                  <a:srgbClr val="FF0000"/>
                </a:solidFill>
                <a:latin typeface="Times New Roman" panose="02020603050405020304" pitchFamily="18" charset="0"/>
                <a:cs typeface="Times New Roman" panose="02020603050405020304" pitchFamily="18" charset="0"/>
              </a:rPr>
              <a:t>Cùng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thực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cứu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chảy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máu</a:t>
            </a:r>
            <a:r>
              <a:rPr lang="en-US" sz="40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36613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5" descr="Kết quả hình ảnh cho TRANH RAU TRỒNG TRONG VưỜN">
            <a:extLst>
              <a:ext uri="{FF2B5EF4-FFF2-40B4-BE49-F238E27FC236}">
                <a16:creationId xmlns:a16="http://schemas.microsoft.com/office/drawing/2014/main" id="{E3FB5921-D6A8-458B-8E05-14FCE763145A}"/>
              </a:ext>
            </a:extLst>
          </p:cNvPr>
          <p:cNvSpPr>
            <a:spLocks noChangeAspect="1" noChangeArrowheads="1"/>
          </p:cNvSpPr>
          <p:nvPr/>
        </p:nvSpPr>
        <p:spPr bwMode="auto">
          <a:xfrm>
            <a:off x="5892800" y="3124201"/>
            <a:ext cx="406400"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6400">
              <a:solidFill>
                <a:srgbClr val="000000"/>
              </a:solidFill>
            </a:endParaRPr>
          </a:p>
        </p:txBody>
      </p:sp>
      <p:sp>
        <p:nvSpPr>
          <p:cNvPr id="2051" name="AutoShape 7" descr="Kết quả hình ảnh cho TRANH RAU TRỒNG TRONG VưỜN">
            <a:extLst>
              <a:ext uri="{FF2B5EF4-FFF2-40B4-BE49-F238E27FC236}">
                <a16:creationId xmlns:a16="http://schemas.microsoft.com/office/drawing/2014/main" id="{91D01616-0675-4D20-960E-715C8F3A5C55}"/>
              </a:ext>
            </a:extLst>
          </p:cNvPr>
          <p:cNvSpPr>
            <a:spLocks noChangeAspect="1" noChangeArrowheads="1"/>
          </p:cNvSpPr>
          <p:nvPr/>
        </p:nvSpPr>
        <p:spPr bwMode="auto">
          <a:xfrm>
            <a:off x="5892800" y="3124201"/>
            <a:ext cx="406400"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6400">
              <a:solidFill>
                <a:srgbClr val="000000"/>
              </a:solidFill>
            </a:endParaRPr>
          </a:p>
        </p:txBody>
      </p:sp>
      <p:sp>
        <p:nvSpPr>
          <p:cNvPr id="2052" name="AutoShape 9" descr="Kết quả hình ảnh cho TRANH RAU TRỒNG TRONG VưỜN">
            <a:extLst>
              <a:ext uri="{FF2B5EF4-FFF2-40B4-BE49-F238E27FC236}">
                <a16:creationId xmlns:a16="http://schemas.microsoft.com/office/drawing/2014/main" id="{9D1D7A08-32F9-4D96-9FC2-D0A28D225818}"/>
              </a:ext>
            </a:extLst>
          </p:cNvPr>
          <p:cNvSpPr>
            <a:spLocks noChangeAspect="1" noChangeArrowheads="1"/>
          </p:cNvSpPr>
          <p:nvPr/>
        </p:nvSpPr>
        <p:spPr bwMode="auto">
          <a:xfrm>
            <a:off x="5892800" y="3124201"/>
            <a:ext cx="406400"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6400">
              <a:solidFill>
                <a:srgbClr val="000000"/>
              </a:solidFill>
            </a:endParaRPr>
          </a:p>
        </p:txBody>
      </p:sp>
      <p:sp>
        <p:nvSpPr>
          <p:cNvPr id="3085" name="AutoShape 13">
            <a:extLst>
              <a:ext uri="{FF2B5EF4-FFF2-40B4-BE49-F238E27FC236}">
                <a16:creationId xmlns:a16="http://schemas.microsoft.com/office/drawing/2014/main" id="{71646298-FD5E-4AC9-B032-4D9287A063DE}"/>
              </a:ext>
            </a:extLst>
          </p:cNvPr>
          <p:cNvSpPr>
            <a:spLocks noChangeArrowheads="1"/>
          </p:cNvSpPr>
          <p:nvPr/>
        </p:nvSpPr>
        <p:spPr bwMode="auto">
          <a:xfrm>
            <a:off x="2692400" y="244524"/>
            <a:ext cx="9042400" cy="2879677"/>
          </a:xfrm>
          <a:prstGeom prst="cloudCallout">
            <a:avLst>
              <a:gd name="adj1" fmla="val -44139"/>
              <a:gd name="adj2" fmla="val 70032"/>
            </a:avLst>
          </a:prstGeom>
          <a:solidFill>
            <a:schemeClr val="bg1"/>
          </a:solidFill>
          <a:ln w="38100">
            <a:solidFill>
              <a:schemeClr val="folHlink"/>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8800" b="1" i="1" dirty="0" err="1">
                <a:solidFill>
                  <a:srgbClr val="0000FF"/>
                </a:solidFill>
                <a:latin typeface="Times New Roman" panose="02020603050405020304" pitchFamily="18" charset="0"/>
                <a:cs typeface="Times New Roman" panose="02020603050405020304" pitchFamily="18" charset="0"/>
              </a:rPr>
              <a:t>Khởi</a:t>
            </a:r>
            <a:r>
              <a:rPr lang="en-US" altLang="en-US" sz="8800" b="1" i="1" dirty="0">
                <a:solidFill>
                  <a:srgbClr val="0000FF"/>
                </a:solidFill>
                <a:latin typeface="Times New Roman" panose="02020603050405020304" pitchFamily="18" charset="0"/>
                <a:cs typeface="Times New Roman" panose="02020603050405020304" pitchFamily="18" charset="0"/>
              </a:rPr>
              <a:t> </a:t>
            </a:r>
            <a:r>
              <a:rPr lang="en-US" altLang="en-US" sz="8800" b="1" i="1" dirty="0" err="1">
                <a:solidFill>
                  <a:srgbClr val="0000FF"/>
                </a:solidFill>
                <a:latin typeface="Times New Roman" panose="02020603050405020304" pitchFamily="18" charset="0"/>
                <a:cs typeface="Times New Roman" panose="02020603050405020304" pitchFamily="18" charset="0"/>
              </a:rPr>
              <a:t>động</a:t>
            </a:r>
            <a:endParaRPr lang="en-US" altLang="en-US" sz="8800" b="1" i="1" dirty="0">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9182" y="3444875"/>
            <a:ext cx="3548417" cy="2642025"/>
          </a:xfrm>
          <a:prstGeom prst="rect">
            <a:avLst/>
          </a:prstGeom>
        </p:spPr>
      </p:pic>
    </p:spTree>
    <p:extLst>
      <p:ext uri="{BB962C8B-B14F-4D97-AF65-F5344CB8AC3E}">
        <p14:creationId xmlns:p14="http://schemas.microsoft.com/office/powerpoint/2010/main" val="257101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085"/>
                                        </p:tgtEl>
                                        <p:attrNameLst>
                                          <p:attrName>style.visibility</p:attrName>
                                        </p:attrNameLst>
                                      </p:cBhvr>
                                      <p:to>
                                        <p:strVal val="visible"/>
                                      </p:to>
                                    </p:set>
                                    <p:animEffect transition="in" filter="barn(inVertical)">
                                      <p:cBhvr>
                                        <p:cTn id="11"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856" y="746976"/>
            <a:ext cx="11645981" cy="5537914"/>
          </a:xfrm>
          <a:prstGeom prst="rect">
            <a:avLst/>
          </a:prstGeom>
        </p:spPr>
      </p:pic>
    </p:spTree>
    <p:extLst>
      <p:ext uri="{BB962C8B-B14F-4D97-AF65-F5344CB8AC3E}">
        <p14:creationId xmlns:p14="http://schemas.microsoft.com/office/powerpoint/2010/main" val="40466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1070430"/>
            <a:ext cx="12192000" cy="6168572"/>
          </a:xfrm>
          <a:prstGeom prst="rect">
            <a:avLst/>
          </a:prstGeom>
        </p:spPr>
      </p:pic>
      <p:pic>
        <p:nvPicPr>
          <p:cNvPr id="4" name="Picture 2" descr="D:\Dao Duc 1 moi\Package - Lesson\Data\dd1b001tr003h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151" y="-209534"/>
            <a:ext cx="1199849" cy="748315"/>
          </a:xfrm>
          <a:prstGeom prst="rect">
            <a:avLst/>
          </a:prstGeom>
          <a:noFill/>
          <a:extLst>
            <a:ext uri="{909E8E84-426E-40DD-AFC4-6F175D3DCCD1}">
              <a14:hiddenFill xmlns:a14="http://schemas.microsoft.com/office/drawing/2010/main">
                <a:solidFill>
                  <a:srgbClr val="FFFFFF"/>
                </a:solidFill>
              </a14:hiddenFill>
            </a:ext>
          </a:extLst>
        </p:spPr>
      </p:pic>
      <p:sp>
        <p:nvSpPr>
          <p:cNvPr id="6" name="Line 12"/>
          <p:cNvSpPr>
            <a:spLocks noChangeShapeType="1"/>
          </p:cNvSpPr>
          <p:nvPr/>
        </p:nvSpPr>
        <p:spPr bwMode="auto">
          <a:xfrm>
            <a:off x="0" y="719666"/>
            <a:ext cx="12192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5" tIns="60958" rIns="121915" bIns="60958"/>
          <a:lstStyle/>
          <a:p>
            <a:pPr defTabSz="855878"/>
            <a:endParaRPr lang="en-US" sz="1867">
              <a:solidFill>
                <a:prstClr val="black"/>
              </a:solidFill>
              <a:latin typeface="Calibri"/>
            </a:endParaRPr>
          </a:p>
        </p:txBody>
      </p:sp>
      <p:sp>
        <p:nvSpPr>
          <p:cNvPr id="10" name="Rounded Rectangle 9"/>
          <p:cNvSpPr/>
          <p:nvPr/>
        </p:nvSpPr>
        <p:spPr>
          <a:xfrm>
            <a:off x="2967933" y="1520856"/>
            <a:ext cx="9056912" cy="439298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5878">
              <a:lnSpc>
                <a:spcPct val="150000"/>
              </a:lnSpc>
            </a:pPr>
            <a:r>
              <a:rPr lang="vi-VN" sz="3733" dirty="0" smtClean="0">
                <a:solidFill>
                  <a:srgbClr val="006600"/>
                </a:solidFill>
                <a:latin typeface="Arial" pitchFamily="34" charset="0"/>
                <a:cs typeface="Arial" pitchFamily="34" charset="0"/>
              </a:rPr>
              <a:t>Các vật nhọn dễ làm em bị thương, chảy máu. Vì vậy, em cần thận trọng trong sinh hoạt hằng ngày và học cách sử dụng dao kéo an toàn.</a:t>
            </a:r>
            <a:endParaRPr lang="en-US" sz="3733" dirty="0">
              <a:solidFill>
                <a:srgbClr val="006600"/>
              </a:solidFill>
              <a:latin typeface="Arial" pitchFamily="34" charset="0"/>
              <a:cs typeface="Arial" pitchFamily="34" charset="0"/>
            </a:endParaRPr>
          </a:p>
        </p:txBody>
      </p:sp>
      <p:sp>
        <p:nvSpPr>
          <p:cNvPr id="3" name="TextBox 2"/>
          <p:cNvSpPr txBox="1"/>
          <p:nvPr/>
        </p:nvSpPr>
        <p:spPr>
          <a:xfrm>
            <a:off x="4990265" y="-79673"/>
            <a:ext cx="2956257" cy="748988"/>
          </a:xfrm>
          <a:prstGeom prst="rect">
            <a:avLst/>
          </a:prstGeom>
          <a:noFill/>
        </p:spPr>
        <p:txBody>
          <a:bodyPr wrap="none" rtlCol="0">
            <a:spAutoFit/>
          </a:bodyPr>
          <a:lstStyle/>
          <a:p>
            <a:pPr algn="ctr" defTabSz="855878"/>
            <a:r>
              <a:rPr lang="en-US" sz="4267" b="1" dirty="0">
                <a:solidFill>
                  <a:srgbClr val="FF0000"/>
                </a:solidFill>
                <a:latin typeface="Arial" pitchFamily="34" charset="0"/>
                <a:cs typeface="Arial" pitchFamily="34" charset="0"/>
              </a:rPr>
              <a:t>KẾT LUẬN</a:t>
            </a:r>
          </a:p>
        </p:txBody>
      </p:sp>
    </p:spTree>
    <p:extLst>
      <p:ext uri="{BB962C8B-B14F-4D97-AF65-F5344CB8AC3E}">
        <p14:creationId xmlns:p14="http://schemas.microsoft.com/office/powerpoint/2010/main" val="243871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ector khung hình trẻ em dễ thương với cậu bé và cô gái hạnh phúc | Thư  viện stock vector đẹp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2284" y="1182469"/>
            <a:ext cx="270619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Lời khuyên</a:t>
            </a:r>
            <a:endParaRPr kumimoji="0" lang="en-US" sz="4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
        <p:nvSpPr>
          <p:cNvPr id="4" name="TextBox 3"/>
          <p:cNvSpPr txBox="1"/>
          <p:nvPr/>
        </p:nvSpPr>
        <p:spPr>
          <a:xfrm>
            <a:off x="1828800" y="2131874"/>
            <a:ext cx="80010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chemeClr val="accent6"/>
                </a:solidFill>
                <a:effectLst/>
                <a:uLnTx/>
                <a:uFillTx/>
                <a:latin typeface="Times New Roman" pitchFamily="18" charset="0"/>
                <a:ea typeface="+mn-ea"/>
                <a:cs typeface="Times New Roman" pitchFamily="18" charset="0"/>
              </a:rPr>
              <a:t>Em thực hiện những việc làm cần thiết để bảo vệ bản thân, phòng tránh bị thương do các vật sắc nhọn.</a:t>
            </a:r>
            <a:endParaRPr kumimoji="0" lang="en-US" sz="3600" b="1" i="0" u="none" strike="noStrike" kern="1200" cap="none" spc="0" normalizeH="0" baseline="0" noProof="0" dirty="0">
              <a:ln>
                <a:noFill/>
              </a:ln>
              <a:solidFill>
                <a:schemeClr val="accent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228335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 y="2453640"/>
            <a:ext cx="12237720" cy="1859279"/>
          </a:xfrm>
        </p:spPr>
        <p:txBody>
          <a:bodyPr>
            <a:noAutofit/>
          </a:bodyPr>
          <a:lstStyle/>
          <a:p>
            <a:r>
              <a:rPr lang="en-US" sz="4400" b="1" dirty="0" smtClean="0">
                <a:latin typeface="Times New Roman" panose="02020603050405020304" pitchFamily="18" charset="0"/>
                <a:cs typeface="Times New Roman" panose="02020603050405020304" pitchFamily="18" charset="0"/>
              </a:rPr>
              <a:t>Chia</a:t>
            </a:r>
            <a:r>
              <a:rPr lang="vi-VN" sz="4400" b="1" dirty="0" smtClean="0">
                <a:latin typeface="Times New Roman" panose="02020603050405020304" pitchFamily="18" charset="0"/>
                <a:cs typeface="Times New Roman" panose="02020603050405020304" pitchFamily="18" charset="0"/>
              </a:rPr>
              <a:t> sẻ cùng bạn:</a:t>
            </a:r>
            <a:br>
              <a:rPr lang="vi-VN" sz="4400" b="1" dirty="0" smtClean="0">
                <a:latin typeface="Times New Roman" panose="02020603050405020304" pitchFamily="18" charset="0"/>
                <a:cs typeface="Times New Roman" panose="02020603050405020304" pitchFamily="18" charset="0"/>
              </a:rPr>
            </a:br>
            <a:r>
              <a:rPr lang="vi-VN" sz="4400" dirty="0" smtClean="0">
                <a:latin typeface="Times New Roman" panose="02020603050405020304" pitchFamily="18" charset="0"/>
                <a:cs typeface="Times New Roman" panose="02020603050405020304" pitchFamily="18" charset="0"/>
              </a:rPr>
              <a:t>- Đã bao giờ em bị thương do các vật sắc nhọn chưa?</a:t>
            </a:r>
            <a:br>
              <a:rPr lang="vi-VN" sz="4400" dirty="0" smtClean="0">
                <a:latin typeface="Times New Roman" panose="02020603050405020304" pitchFamily="18" charset="0"/>
                <a:cs typeface="Times New Roman" panose="02020603050405020304" pitchFamily="18" charset="0"/>
              </a:rPr>
            </a:br>
            <a:r>
              <a:rPr lang="vi-VN" sz="4400" dirty="0" smtClean="0">
                <a:latin typeface="Times New Roman" panose="02020603050405020304" pitchFamily="18" charset="0"/>
                <a:cs typeface="Times New Roman" panose="02020603050405020304" pitchFamily="18" charset="0"/>
              </a:rPr>
              <a:t>- Khi ấy, em cảm thấy như thế nào?</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9888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997"/>
            <a:ext cx="12192000" cy="7619999"/>
          </a:xfrm>
          <a:prstGeom prst="rect">
            <a:avLst/>
          </a:prstGeom>
        </p:spPr>
      </p:pic>
      <p:grpSp>
        <p:nvGrpSpPr>
          <p:cNvPr id="8" name="Group 7"/>
          <p:cNvGrpSpPr/>
          <p:nvPr/>
        </p:nvGrpSpPr>
        <p:grpSpPr>
          <a:xfrm>
            <a:off x="184636" y="-402684"/>
            <a:ext cx="11542519" cy="2960915"/>
            <a:chOff x="94936" y="41793"/>
            <a:chExt cx="8656889" cy="2220686"/>
          </a:xfrm>
        </p:grpSpPr>
        <p:grpSp>
          <p:nvGrpSpPr>
            <p:cNvPr id="9" name="Group 8"/>
            <p:cNvGrpSpPr/>
            <p:nvPr/>
          </p:nvGrpSpPr>
          <p:grpSpPr>
            <a:xfrm>
              <a:off x="94936" y="41793"/>
              <a:ext cx="8656889" cy="2220686"/>
              <a:chOff x="308079" y="1291772"/>
              <a:chExt cx="8656889" cy="2220686"/>
            </a:xfrm>
          </p:grpSpPr>
          <p:pic>
            <p:nvPicPr>
              <p:cNvPr id="10" name="Picture 2" descr="D:\Dao Duc 1 moi\Package - Lesson\Data\image_paste_200709160737.jpg"/>
              <p:cNvPicPr>
                <a:picLocks noChangeAspect="1" noChangeArrowheads="1"/>
              </p:cNvPicPr>
              <p:nvPr/>
            </p:nvPicPr>
            <p:blipFill rotWithShape="1">
              <a:blip r:embed="rId3">
                <a:extLst>
                  <a:ext uri="{28A0092B-C50C-407E-A947-70E740481C1C}">
                    <a14:useLocalDpi xmlns:a14="http://schemas.microsoft.com/office/drawing/2010/main" val="0"/>
                  </a:ext>
                </a:extLst>
              </a:blip>
              <a:srcRect b="21939"/>
              <a:stretch/>
            </p:blipFill>
            <p:spPr bwMode="auto">
              <a:xfrm>
                <a:off x="308079" y="1291772"/>
                <a:ext cx="8656889" cy="22206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rot="21416432">
                <a:off x="622709" y="1740839"/>
                <a:ext cx="8076090" cy="129471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US" sz="1867" dirty="0">
                  <a:solidFill>
                    <a:prstClr val="white"/>
                  </a:solidFill>
                  <a:latin typeface="Calibri"/>
                </a:endParaRPr>
              </a:p>
            </p:txBody>
          </p:sp>
        </p:grpSp>
        <p:sp>
          <p:nvSpPr>
            <p:cNvPr id="7" name="TextBox 6"/>
            <p:cNvSpPr txBox="1"/>
            <p:nvPr/>
          </p:nvSpPr>
          <p:spPr>
            <a:xfrm rot="21280163">
              <a:off x="272784" y="584470"/>
              <a:ext cx="8235409" cy="1054231"/>
            </a:xfrm>
            <a:prstGeom prst="rect">
              <a:avLst/>
            </a:prstGeom>
            <a:noFill/>
          </p:spPr>
          <p:txBody>
            <a:bodyPr wrap="square" rtlCol="0">
              <a:spAutoFit/>
            </a:bodyPr>
            <a:lstStyle/>
            <a:p>
              <a:pPr algn="ctr" defTabSz="855878"/>
              <a:r>
                <a:rPr lang="en-US" sz="4267" b="1" dirty="0" err="1">
                  <a:solidFill>
                    <a:srgbClr val="FFFF00"/>
                  </a:solidFill>
                  <a:latin typeface="Arial" pitchFamily="34" charset="0"/>
                  <a:cs typeface="Arial" pitchFamily="34" charset="0"/>
                </a:rPr>
                <a:t>Chủ</a:t>
              </a:r>
              <a:r>
                <a:rPr lang="en-US" sz="4267" b="1" dirty="0">
                  <a:solidFill>
                    <a:srgbClr val="FFFF00"/>
                  </a:solidFill>
                  <a:latin typeface="Arial" pitchFamily="34" charset="0"/>
                  <a:cs typeface="Arial" pitchFamily="34" charset="0"/>
                </a:rPr>
                <a:t> </a:t>
              </a:r>
              <a:r>
                <a:rPr lang="en-US" sz="4267" b="1" dirty="0" err="1">
                  <a:solidFill>
                    <a:srgbClr val="FFFF00"/>
                  </a:solidFill>
                  <a:latin typeface="Arial" pitchFamily="34" charset="0"/>
                  <a:cs typeface="Arial" pitchFamily="34" charset="0"/>
                </a:rPr>
                <a:t>đề</a:t>
              </a:r>
              <a:endParaRPr lang="en-US" sz="4267" b="1" dirty="0">
                <a:solidFill>
                  <a:srgbClr val="FFFF00"/>
                </a:solidFill>
                <a:latin typeface="Arial" pitchFamily="34" charset="0"/>
                <a:cs typeface="Arial" pitchFamily="34" charset="0"/>
              </a:endParaRPr>
            </a:p>
            <a:p>
              <a:pPr algn="ctr" defTabSz="855878"/>
              <a:r>
                <a:rPr lang="en-US" sz="4267" b="1" dirty="0">
                  <a:solidFill>
                    <a:prstClr val="white"/>
                  </a:solidFill>
                  <a:latin typeface="Arial" pitchFamily="34" charset="0"/>
                  <a:cs typeface="Arial" pitchFamily="34" charset="0"/>
                </a:rPr>
                <a:t>PHÒNG TRÁNH TAI NẠN, THƯƠNG TÍCH</a:t>
              </a:r>
            </a:p>
          </p:txBody>
        </p:sp>
      </p:grpSp>
      <p:sp>
        <p:nvSpPr>
          <p:cNvPr id="3" name="Oval 2"/>
          <p:cNvSpPr/>
          <p:nvPr/>
        </p:nvSpPr>
        <p:spPr>
          <a:xfrm>
            <a:off x="2865887" y="2428408"/>
            <a:ext cx="1954591" cy="1103087"/>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r>
              <a:rPr lang="en-US" sz="2666" b="1" dirty="0">
                <a:solidFill>
                  <a:srgbClr val="FFFF00"/>
                </a:solidFill>
                <a:latin typeface="Arial" pitchFamily="34" charset="0"/>
                <a:cs typeface="Arial" pitchFamily="34" charset="0"/>
              </a:rPr>
              <a:t>BÀI </a:t>
            </a:r>
            <a:r>
              <a:rPr lang="en-US" sz="2666" b="1" dirty="0" smtClean="0">
                <a:solidFill>
                  <a:srgbClr val="FFFF00"/>
                </a:solidFill>
                <a:latin typeface="Arial" pitchFamily="34" charset="0"/>
                <a:cs typeface="Arial" pitchFamily="34" charset="0"/>
              </a:rPr>
              <a:t>13</a:t>
            </a:r>
            <a:endParaRPr lang="en-US" sz="2666" b="1" dirty="0">
              <a:solidFill>
                <a:srgbClr val="FFFF00"/>
              </a:solidFill>
              <a:latin typeface="Arial" pitchFamily="34" charset="0"/>
              <a:cs typeface="Arial" pitchFamily="34" charset="0"/>
            </a:endParaRPr>
          </a:p>
        </p:txBody>
      </p:sp>
      <p:sp>
        <p:nvSpPr>
          <p:cNvPr id="4" name="TextBox 3"/>
          <p:cNvSpPr txBox="1"/>
          <p:nvPr/>
        </p:nvSpPr>
        <p:spPr>
          <a:xfrm>
            <a:off x="4970384" y="2558231"/>
            <a:ext cx="5819536" cy="1446550"/>
          </a:xfrm>
          <a:prstGeom prst="rect">
            <a:avLst/>
          </a:prstGeom>
          <a:noFill/>
        </p:spPr>
        <p:txBody>
          <a:bodyPr wrap="square" rtlCol="0">
            <a:spAutoFit/>
          </a:bodyPr>
          <a:lstStyle/>
          <a:p>
            <a:pPr algn="ctr" defTabSz="855878"/>
            <a:r>
              <a:rPr lang="en-US" sz="4400" b="1" dirty="0" err="1">
                <a:solidFill>
                  <a:prstClr val="black"/>
                </a:solidFill>
                <a:latin typeface="Times New Roman" panose="02020603050405020304" pitchFamily="18" charset="0"/>
                <a:cs typeface="Times New Roman" panose="02020603050405020304" pitchFamily="18" charset="0"/>
              </a:rPr>
              <a:t>Phòng</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tránh</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bị</a:t>
            </a:r>
            <a:r>
              <a:rPr lang="en-US" sz="4400" b="1" dirty="0">
                <a:solidFill>
                  <a:prstClr val="black"/>
                </a:solidFill>
                <a:latin typeface="Times New Roman" panose="02020603050405020304" pitchFamily="18" charset="0"/>
                <a:cs typeface="Times New Roman" panose="02020603050405020304" pitchFamily="18" charset="0"/>
              </a:rPr>
              <a:t> </a:t>
            </a:r>
            <a:r>
              <a:rPr lang="vi-VN" sz="4400" b="1" dirty="0" smtClean="0">
                <a:solidFill>
                  <a:prstClr val="black"/>
                </a:solidFill>
                <a:latin typeface="Times New Roman" panose="02020603050405020304" pitchFamily="18" charset="0"/>
                <a:cs typeface="Times New Roman" panose="02020603050405020304" pitchFamily="18" charset="0"/>
              </a:rPr>
              <a:t>thương do các vật sắc nhọn</a:t>
            </a:r>
            <a:endParaRPr lang="en-US" sz="4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30750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19449" y="605306"/>
            <a:ext cx="11496539" cy="5267459"/>
          </a:xfrm>
          <a:prstGeom prst="rect">
            <a:avLst/>
          </a:prstGeom>
        </p:spPr>
      </p:pic>
      <p:pic>
        <p:nvPicPr>
          <p:cNvPr id="3" name="CloudBook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0930" y="6009068"/>
            <a:ext cx="609600" cy="609600"/>
          </a:xfrm>
          <a:prstGeom prst="rect">
            <a:avLst/>
          </a:prstGeom>
        </p:spPr>
      </p:pic>
    </p:spTree>
    <p:extLst>
      <p:ext uri="{BB962C8B-B14F-4D97-AF65-F5344CB8AC3E}">
        <p14:creationId xmlns:p14="http://schemas.microsoft.com/office/powerpoint/2010/main" val="2530069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68"/>
            <a:ext cx="12286445" cy="6872468"/>
          </a:xfrm>
          <a:prstGeom prst="rect">
            <a:avLst/>
          </a:prstGeom>
        </p:spPr>
      </p:pic>
    </p:spTree>
    <p:extLst>
      <p:ext uri="{BB962C8B-B14F-4D97-AF65-F5344CB8AC3E}">
        <p14:creationId xmlns:p14="http://schemas.microsoft.com/office/powerpoint/2010/main" val="3623020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668" y="173674"/>
            <a:ext cx="11590985" cy="4840286"/>
          </a:xfrm>
          <a:prstGeom prst="rect">
            <a:avLst/>
          </a:prstGeom>
        </p:spPr>
      </p:pic>
      <p:sp>
        <p:nvSpPr>
          <p:cNvPr id="3" name="TextBox 2"/>
          <p:cNvSpPr txBox="1"/>
          <p:nvPr/>
        </p:nvSpPr>
        <p:spPr>
          <a:xfrm>
            <a:off x="365760" y="5225231"/>
            <a:ext cx="10835640" cy="1077218"/>
          </a:xfrm>
          <a:prstGeom prst="rect">
            <a:avLst/>
          </a:prstGeom>
          <a:noFill/>
        </p:spPr>
        <p:txBody>
          <a:bodyPr wrap="square" rtlCol="0">
            <a:spAutoFit/>
          </a:bodyPr>
          <a:lstStyle/>
          <a:p>
            <a:pPr algn="ctr" defTabSz="855878"/>
            <a:r>
              <a:rPr lang="en-US" sz="3200" dirty="0" smtClean="0">
                <a:solidFill>
                  <a:srgbClr val="0070C0"/>
                </a:solidFill>
                <a:latin typeface="Times New Roman" panose="02020603050405020304" pitchFamily="18" charset="0"/>
                <a:cs typeface="Times New Roman" panose="02020603050405020304" pitchFamily="18" charset="0"/>
              </a:rPr>
              <a:t>Hai </a:t>
            </a:r>
            <a:r>
              <a:rPr lang="vi-VN" sz="3200" dirty="0" smtClean="0">
                <a:solidFill>
                  <a:srgbClr val="0070C0"/>
                </a:solidFill>
                <a:latin typeface="Times New Roman" panose="02020603050405020304" pitchFamily="18" charset="0"/>
                <a:cs typeface="Times New Roman" panose="02020603050405020304" pitchFamily="18" charset="0"/>
              </a:rPr>
              <a:t>bạn nhỏ giành chiếc kéo có đầu nhọn. Việc làm này có thẻ khiến hai bạn bị chiếc kéo đâm phải và bị thương.</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1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5910"/>
            <a:ext cx="12015989" cy="5111410"/>
          </a:xfrm>
          <a:prstGeom prst="rect">
            <a:avLst/>
          </a:prstGeom>
        </p:spPr>
      </p:pic>
      <p:sp>
        <p:nvSpPr>
          <p:cNvPr id="3" name="TextBox 2"/>
          <p:cNvSpPr txBox="1"/>
          <p:nvPr/>
        </p:nvSpPr>
        <p:spPr>
          <a:xfrm>
            <a:off x="365760" y="5225231"/>
            <a:ext cx="11490960" cy="1077218"/>
          </a:xfrm>
          <a:prstGeom prst="rect">
            <a:avLst/>
          </a:prstGeom>
          <a:noFill/>
        </p:spPr>
        <p:txBody>
          <a:bodyPr wrap="square" rtlCol="0">
            <a:spAutoFit/>
          </a:bodyPr>
          <a:lstStyle/>
          <a:p>
            <a:pPr algn="ctr" defTabSz="855878"/>
            <a:r>
              <a:rPr lang="vi-VN" sz="3200" dirty="0" smtClean="0">
                <a:solidFill>
                  <a:srgbClr val="0070C0"/>
                </a:solidFill>
                <a:latin typeface="Times New Roman" panose="02020603050405020304" pitchFamily="18" charset="0"/>
                <a:cs typeface="Times New Roman" panose="02020603050405020304" pitchFamily="18" charset="0"/>
              </a:rPr>
              <a:t>Bạn nhỏ nghịch ngậm chiếc bút vào miệng. Việc làm đó có thể khiến bạn bị đầu nhọn của bút đâm vào họng khi vấp ngã và rất nguy hiểm.</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9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972" y="56680"/>
            <a:ext cx="11423560" cy="5124920"/>
          </a:xfrm>
          <a:prstGeom prst="rect">
            <a:avLst/>
          </a:prstGeom>
        </p:spPr>
      </p:pic>
      <p:sp>
        <p:nvSpPr>
          <p:cNvPr id="3" name="TextBox 2"/>
          <p:cNvSpPr txBox="1"/>
          <p:nvPr/>
        </p:nvSpPr>
        <p:spPr>
          <a:xfrm>
            <a:off x="365760" y="5225231"/>
            <a:ext cx="11582400" cy="1077218"/>
          </a:xfrm>
          <a:prstGeom prst="rect">
            <a:avLst/>
          </a:prstGeom>
          <a:noFill/>
        </p:spPr>
        <p:txBody>
          <a:bodyPr wrap="square" rtlCol="0">
            <a:spAutoFit/>
          </a:bodyPr>
          <a:lstStyle/>
          <a:p>
            <a:pPr algn="ctr" defTabSz="855878"/>
            <a:r>
              <a:rPr lang="vi-VN" sz="3200" dirty="0" smtClean="0">
                <a:solidFill>
                  <a:srgbClr val="0070C0"/>
                </a:solidFill>
                <a:latin typeface="Times New Roman" panose="02020603050405020304" pitchFamily="18" charset="0"/>
                <a:cs typeface="Times New Roman" panose="02020603050405020304" pitchFamily="18" charset="0"/>
              </a:rPr>
              <a:t>Việc làm này có thể khiến bạn đứng đối diện bị tô vít đâm trúng vào gây thương tích, rất nguy hiểm.</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8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363</Words>
  <Application>Microsoft Office PowerPoint</Application>
  <PresentationFormat>Widescreen</PresentationFormat>
  <Paragraphs>26</Paragraphs>
  <Slides>22</Slides>
  <Notes>0</Notes>
  <HiddenSlides>0</HiddenSlides>
  <MMClips>1</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22</vt:i4>
      </vt:variant>
    </vt:vector>
  </HeadingPairs>
  <TitlesOfParts>
    <vt:vector size="41" baseType="lpstr">
      <vt:lpstr>宋体</vt:lpstr>
      <vt:lpstr>Arial</vt:lpstr>
      <vt:lpstr>Calibri</vt:lpstr>
      <vt:lpstr>Calibri Light</vt:lpstr>
      <vt:lpstr>Times New Roman</vt:lpstr>
      <vt:lpstr>Tw Cen MT</vt:lpstr>
      <vt:lpstr>Trebuchet MS</vt:lpstr>
      <vt:lpstr>Wingdings 3</vt:lpstr>
      <vt:lpstr>Office Theme</vt:lpstr>
      <vt:lpstr>Default Design</vt:lpstr>
      <vt:lpstr>Facet</vt:lpstr>
      <vt:lpstr>Droplet</vt:lpstr>
      <vt:lpstr>1_Office Theme</vt:lpstr>
      <vt:lpstr>Office 主题</vt:lpstr>
      <vt:lpstr>2_Office Theme</vt:lpstr>
      <vt:lpstr>3_Office Theme</vt:lpstr>
      <vt:lpstr>4_Office Theme</vt:lpstr>
      <vt:lpstr>5_Office Theme</vt:lpstr>
      <vt:lpstr>6_Office Theme</vt:lpstr>
      <vt:lpstr>PowerPoint Presentation</vt:lpstr>
      <vt:lpstr>PowerPoint Presentation</vt:lpstr>
      <vt:lpstr>Chia sẻ cùng bạn: - Đã bao giờ em bị thương do các vật sắc nhọn chưa? - Khi ấy, em cảm thấy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lê hiểu</cp:lastModifiedBy>
  <cp:revision>26</cp:revision>
  <dcterms:created xsi:type="dcterms:W3CDTF">2020-08-08T13:31:35Z</dcterms:created>
  <dcterms:modified xsi:type="dcterms:W3CDTF">2022-04-06T16:19:51Z</dcterms:modified>
</cp:coreProperties>
</file>