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8" r:id="rId2"/>
    <p:sldId id="256" r:id="rId3"/>
    <p:sldId id="268" r:id="rId4"/>
    <p:sldId id="276" r:id="rId5"/>
    <p:sldId id="283" r:id="rId6"/>
    <p:sldId id="284" r:id="rId7"/>
    <p:sldId id="285" r:id="rId8"/>
    <p:sldId id="286" r:id="rId9"/>
    <p:sldId id="287" r:id="rId10"/>
    <p:sldId id="289" r:id="rId11"/>
    <p:sldId id="290" r:id="rId12"/>
    <p:sldId id="299" r:id="rId13"/>
    <p:sldId id="291" r:id="rId14"/>
    <p:sldId id="293" r:id="rId15"/>
    <p:sldId id="294" r:id="rId16"/>
    <p:sldId id="296" r:id="rId17"/>
    <p:sldId id="274" r:id="rId18"/>
    <p:sldId id="295" r:id="rId19"/>
    <p:sldId id="279" r:id="rId20"/>
    <p:sldId id="300" r:id="rId21"/>
    <p:sldId id="297" r:id="rId22"/>
    <p:sldId id="301" r:id="rId23"/>
    <p:sldId id="281" r:id="rId24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>
        <p:scale>
          <a:sx n="64" d="100"/>
          <a:sy n="64" d="100"/>
        </p:scale>
        <p:origin x="-120" y="-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 Placeholder 5"/>
          <p:cNvSpPr txBox="1">
            <a:spLocks noGrp="1"/>
          </p:cNvSpPr>
          <p:nvPr/>
        </p:nvSpPr>
        <p:spPr>
          <a:xfrm>
            <a:off x="8077200" y="6356357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D7837DF-ADC4-421E-9D6F-EB109CD2FF89}" type="slidenum">
              <a:rPr lang="en-US" altLang="en-US" sz="1200">
                <a:solidFill>
                  <a:srgbClr val="898989"/>
                </a:solidFill>
                <a:cs typeface="Arial" panose="020B0604020202020204" pitchFamily="34" charset="0"/>
              </a:rPr>
              <a:t>1</a:t>
            </a:fld>
            <a:endParaRPr lang="en-US" altLang="en-US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grpSp>
        <p:nvGrpSpPr>
          <p:cNvPr id="113667" name="Group 2"/>
          <p:cNvGrpSpPr/>
          <p:nvPr/>
        </p:nvGrpSpPr>
        <p:grpSpPr bwMode="auto">
          <a:xfrm>
            <a:off x="2590800" y="1143000"/>
            <a:ext cx="6858000" cy="2667000"/>
            <a:chOff x="1008" y="912"/>
            <a:chExt cx="4128" cy="2160"/>
          </a:xfrm>
        </p:grpSpPr>
        <p:sp>
          <p:nvSpPr>
            <p:cNvPr id="11366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08" y="912"/>
              <a:ext cx="4080" cy="216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endParaRPr lang="en-US" sz="2400" b="1" kern="10" dirty="0">
                <a:ln w="9525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669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056" y="2064"/>
              <a:ext cx="4080" cy="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DỰ GIỜ THĂM </a:t>
              </a:r>
              <a:r>
                <a:rPr lang="en-US" sz="2400" b="1" kern="10" dirty="0" err="1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b="1" kern="10" dirty="0" smtClean="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kern="10" dirty="0">
                <a:ln w="9525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3674" name="Text Box 9"/>
          <p:cNvSpPr txBox="1">
            <a:spLocks noChangeArrowheads="1"/>
          </p:cNvSpPr>
          <p:nvPr/>
        </p:nvSpPr>
        <p:spPr bwMode="auto">
          <a:xfrm>
            <a:off x="2362200" y="76207"/>
            <a:ext cx="7772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3675" name="Picture 10" descr="Copy of Sach_l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6988"/>
            <a:ext cx="1219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6" name="WordArt 11"/>
          <p:cNvSpPr>
            <a:spLocks noChangeArrowheads="1" noChangeShapeType="1" noTextEdit="1"/>
          </p:cNvSpPr>
          <p:nvPr/>
        </p:nvSpPr>
        <p:spPr bwMode="auto">
          <a:xfrm>
            <a:off x="3337573" y="3505203"/>
            <a:ext cx="5444197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77" name="Text Box 12"/>
          <p:cNvSpPr txBox="1">
            <a:spLocks noChangeArrowheads="1"/>
          </p:cNvSpPr>
          <p:nvPr/>
        </p:nvSpPr>
        <p:spPr bwMode="auto">
          <a:xfrm>
            <a:off x="2590800" y="457207"/>
            <a:ext cx="72390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TRƯỜNG</a:t>
            </a:r>
            <a:r>
              <a:rPr lang="vi-VN" altLang="en-US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TIỂU HỌC...</a:t>
            </a:r>
            <a:endParaRPr lang="en-US" alt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3679" name="Text Box 14"/>
          <p:cNvSpPr txBox="1">
            <a:spLocks noChangeArrowheads="1"/>
          </p:cNvSpPr>
          <p:nvPr/>
        </p:nvSpPr>
        <p:spPr bwMode="auto">
          <a:xfrm>
            <a:off x="3924300" y="4572007"/>
            <a:ext cx="45720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FF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vi-VN" altLang="en-US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.....</a:t>
            </a:r>
            <a:endParaRPr lang="en-US" alt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>
            <a:fillRect/>
          </a:stretch>
        </p:blipFill>
        <p:spPr>
          <a:xfrm>
            <a:off x="304800" y="4800607"/>
            <a:ext cx="11526981" cy="1957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77739"/>
            <a:ext cx="1357745" cy="1610693"/>
          </a:xfrm>
          <a:prstGeom prst="rect">
            <a:avLst/>
          </a:prstGeom>
        </p:spPr>
      </p:pic>
      <p:pic>
        <p:nvPicPr>
          <p:cNvPr id="16" name="Picture 2" descr="Premium Vector | Cute cloud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55" y="-16627"/>
            <a:ext cx="2250245" cy="16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42" name="Picture 2" descr="Tiểu sử anh hùng Võ Thị Sáu - Người con gái Đất Đỏ huyền tho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1752873"/>
            <a:ext cx="1959428" cy="33327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84641" y="2628319"/>
            <a:ext cx="630762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8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Chị </a:t>
            </a:r>
            <a:r>
              <a:rPr lang="en-US" sz="288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8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8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Sáu </a:t>
            </a:r>
            <a:r>
              <a:rPr lang="vi-VN" sz="288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bị bắn ở </a:t>
            </a:r>
            <a:r>
              <a:rPr lang="en-US" sz="288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8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8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8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vi-VN" sz="288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8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7621" y="3495436"/>
            <a:ext cx="74345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80" dirty="0" smtClean="0">
                <a:solidFill>
                  <a:srgbClr val="FF0000"/>
                </a:solidFill>
                <a:latin typeface="+mj-lt"/>
              </a:rPr>
              <a:t>Em </a:t>
            </a:r>
            <a:r>
              <a:rPr lang="vi-VN" sz="2880" dirty="0">
                <a:solidFill>
                  <a:srgbClr val="FF0000"/>
                </a:solidFill>
                <a:latin typeface="+mj-lt"/>
              </a:rPr>
              <a:t>thấy chị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dirty="0" smtClean="0">
                <a:solidFill>
                  <a:srgbClr val="FF0000"/>
                </a:solidFill>
                <a:latin typeface="+mj-lt"/>
              </a:rPr>
              <a:t>Sáu </a:t>
            </a:r>
            <a:r>
              <a:rPr lang="vi-VN" sz="2880" dirty="0">
                <a:solidFill>
                  <a:srgbClr val="FF0000"/>
                </a:solidFill>
                <a:latin typeface="+mj-lt"/>
              </a:rPr>
              <a:t>là người như thế nào?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84641" y="4302153"/>
            <a:ext cx="1015304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8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Chị Sáu là một người yêu nước, kiên cường và dũng cảm.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77621" y="1761203"/>
            <a:ext cx="826786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Sáu bị</a:t>
            </a:r>
            <a:r>
              <a:rPr lang="en-US" sz="288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bắn ở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8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8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" y="1672046"/>
            <a:ext cx="2808515" cy="37968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文本框 5"/>
          <p:cNvSpPr txBox="1"/>
          <p:nvPr/>
        </p:nvSpPr>
        <p:spPr>
          <a:xfrm>
            <a:off x="600891" y="5630796"/>
            <a:ext cx="398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KIM ĐỒNG</a:t>
            </a:r>
          </a:p>
          <a:p>
            <a:pPr algn="ctr"/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(1929-1943)</a:t>
            </a:r>
          </a:p>
          <a:p>
            <a:pPr algn="ctr"/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 QUÁN: CAO BẰNG 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Kể chuyện Anh Kim Đồng - YouTub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06" y="1672046"/>
            <a:ext cx="6531427" cy="379685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him ve anh hung kim dong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954" y="1672045"/>
            <a:ext cx="11181806" cy="4519749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7" y="-1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5"/>
          <p:cNvSpPr txBox="1"/>
          <p:nvPr/>
        </p:nvSpPr>
        <p:spPr>
          <a:xfrm>
            <a:off x="6857999" y="5257235"/>
            <a:ext cx="484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Kim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luôn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trí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thông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minh,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xuất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sắc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nhiệm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vụ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giao</a:t>
            </a:r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 descr="Kể chuyện Anh Kim Đồng - YouTub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8" y="2013774"/>
            <a:ext cx="5097286" cy="311992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0" name="文本框 5"/>
          <p:cNvSpPr txBox="1"/>
          <p:nvPr/>
        </p:nvSpPr>
        <p:spPr>
          <a:xfrm>
            <a:off x="282977" y="5388638"/>
            <a:ext cx="562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Anh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Kim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thật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Nông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Dền</a:t>
            </a:r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 descr="C:\Users\Admin\Desktop\tải xuốn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42" y="2013774"/>
            <a:ext cx="5107578" cy="311992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 descr="Bài Thơ Về Anh Kim Đồng ❤️️ Người Anh Hùng Nhỏ Tuổ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2" y="1984000"/>
            <a:ext cx="3365500" cy="3796641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3961529" y="2033309"/>
            <a:ext cx="5032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tên thật là gì?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29877" y="2664547"/>
            <a:ext cx="6267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Anh Kim Đồng tên thật là Nông Văn Dền.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61529" y="3643328"/>
            <a:ext cx="6071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vi-VN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1529" y="4542144"/>
            <a:ext cx="8560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Kim Đồng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 descr="Bài Thơ Về Anh Kim Đồng ❤️️ Người Anh Hùng Nhỏ Tuổ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63" y="1511409"/>
            <a:ext cx="5619995" cy="23875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1" name="Picture 10" descr="🔥Niên Sử Anh Hùng - Bế Văn Đàn - YouTub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4110549"/>
            <a:ext cx="4885508" cy="236624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Picture 12" descr="C:\Users\Admin\Desktop\tải xuống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62" y="4133568"/>
            <a:ext cx="5225143" cy="234322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Picture 14" descr="Cuộc đời và chiến công của Võ Thị Sáu - Người nữ anh hù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1" y="1511409"/>
            <a:ext cx="5146767" cy="24105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文本框 5"/>
          <p:cNvSpPr txBox="1"/>
          <p:nvPr/>
        </p:nvSpPr>
        <p:spPr>
          <a:xfrm>
            <a:off x="1616230" y="788123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linhtinh-p\hinh nen\12949220512059867599_574_57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124200"/>
            <a:ext cx="1076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1335"/>
              </a:spcAft>
            </a:pPr>
            <a:r>
              <a:rPr 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7600" y="787404"/>
            <a:ext cx="36576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5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sz="5865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865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luận</a:t>
            </a:r>
            <a:r>
              <a:rPr lang="en-US" sz="5865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006605"/>
            <a:ext cx="10871200" cy="311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905">
              <a:lnSpc>
                <a:spcPct val="115000"/>
              </a:lnSpc>
              <a:spcBef>
                <a:spcPts val="320"/>
              </a:spcBef>
              <a:spcAft>
                <a:spcPts val="320"/>
              </a:spcAft>
            </a:pP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   Võ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Thị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Sáu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Nông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Văn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Dền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(Kim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Đồng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),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Bế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Văn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Đàn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Phan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Đình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Giót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,..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Là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những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anh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hùng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của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quê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hương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Họ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đều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có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lòng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dũng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cảm</a:t>
            </a:r>
            <a:r>
              <a:rPr lang="en-US" sz="426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một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lòng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nồng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nàn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yêu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sz="4265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nước</a:t>
            </a:r>
            <a:r>
              <a:rPr lang="en-US" sz="4265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,... </a:t>
            </a:r>
            <a:endParaRPr lang="en-US" sz="426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Cloud Callout 4"/>
          <p:cNvSpPr/>
          <p:nvPr/>
        </p:nvSpPr>
        <p:spPr>
          <a:xfrm>
            <a:off x="1384663" y="695459"/>
            <a:ext cx="8935607" cy="342578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202474" y="1637755"/>
            <a:ext cx="8020050" cy="811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Chia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37" y="2335317"/>
            <a:ext cx="9509760" cy="30238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09897" y="5678970"/>
            <a:ext cx="9753599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Chia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sẻ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nhóm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đôi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về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các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hùng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của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quê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hương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qua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kể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chuyện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giới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thiệu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/>
                <a:ea typeface="Arial" panose="020B0604020202020204"/>
                <a:cs typeface="Times New Roman" panose="02020603050405020304"/>
              </a:rPr>
              <a:t>.</a:t>
            </a:r>
            <a:endParaRPr lang="en-US" sz="2000" b="1" dirty="0">
              <a:solidFill>
                <a:srgbClr val="006600"/>
              </a:solidFill>
              <a:latin typeface="Arial" panose="020B0604020202020204"/>
              <a:ea typeface="Arial" panose="020B0604020202020204"/>
              <a:cs typeface="Times New Roman" panose="02020603050405020304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8477" y="0"/>
            <a:ext cx="272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uộc đời và chiến công của Võ Thị Sáu - Người nữ anh hù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82" y="769441"/>
            <a:ext cx="4405290" cy="27459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1" name="Picture 10" descr="Bài Thơ Về Anh Kim Đồng ❤️️ Người Anh Hùng Nhỏ Tuổi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52" y="769441"/>
            <a:ext cx="5501802" cy="27459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2" name="Picture 11" descr="🔥Niên Sử Anh Hùng - Bế Văn Đàn - YouTub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7" y="3850742"/>
            <a:ext cx="5446175" cy="2591526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Picture 12" descr="C:\Users\Admin\Desktop\tải xuống (1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52" y="3850742"/>
            <a:ext cx="5593242" cy="2591526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763485"/>
            <a:ext cx="953658" cy="1494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/>
          <p:cNvSpPr txBox="1"/>
          <p:nvPr/>
        </p:nvSpPr>
        <p:spPr>
          <a:xfrm>
            <a:off x="2893127" y="-30008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HOA CÚC TRẮNG ĐÀ LẠT | Tư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88" y="1341211"/>
            <a:ext cx="2000426" cy="20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99+ Những Hình Ảnh Hoa Hồng Đẹp Lãng Mạn Và Ý Nghĩa Nhất 20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03" y="4789714"/>
            <a:ext cx="2381250" cy="15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ình ảnh hoa Lan đẹp nhất - DTA Cit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49" y="1621347"/>
            <a:ext cx="2265490" cy="250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oa lê ki ma nở vào mùa nào? Quả lê ki ma có công dụng gì?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5" y="2455817"/>
            <a:ext cx="3154840" cy="378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Độc đáo chiếc khăn rằn ri nam bộ | 5giay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12" y="4018122"/>
            <a:ext cx="1832515" cy="222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Khăn tắm xuất Nhật mềm mịn 140 x 70 cm ( giao màu ngẫu nhiên ) | Lazada.v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36" y="988940"/>
            <a:ext cx="208597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ombo 2 khăn quàng đỏ cho học sinh tiểu học và trung học cơ sở | Tiki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9702"/>
          <a:stretch>
            <a:fillRect/>
          </a:stretch>
        </p:blipFill>
        <p:spPr bwMode="auto">
          <a:xfrm>
            <a:off x="8777714" y="3415620"/>
            <a:ext cx="3246556" cy="3089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loud 9"/>
          <p:cNvSpPr/>
          <p:nvPr/>
        </p:nvSpPr>
        <p:spPr>
          <a:xfrm>
            <a:off x="0" y="924099"/>
            <a:ext cx="3226526" cy="12607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202474" y="1637755"/>
            <a:ext cx="8020050" cy="811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Chia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93" y="2309191"/>
            <a:ext cx="8395062" cy="2079929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3326" y="4968414"/>
            <a:ext cx="11064239" cy="1077218"/>
          </a:xfrm>
          <a:prstGeom prst="rect">
            <a:avLst/>
          </a:prstGeom>
          <a:solidFill>
            <a:schemeClr val="bg2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rất nhiều người đã dũng cảm hi sinh vì quê hương, đất nước. Chúng ta cần biết ơn những người anh hùng đáng quý ấy.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là mầm non của Đảng - Tốp ca - Nghệ An TV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8" y="313509"/>
            <a:ext cx="11390811" cy="544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Nữ Anh Hùng Võ Thị Sáu Ngày Bị Xử Bắn - Đóa Hoa Bất Tử Trong Thời Chiến |  Phim Tài Liệu | ANTV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9" y="1685106"/>
            <a:ext cx="2570609" cy="450668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are] Anh Kim Đồng Tên Thật Là Gì? Tiểu Sử Kim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43" y="1685105"/>
            <a:ext cx="2715286" cy="450668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ế Văn Đàn - Người Chiến Sĩ Lấy Thân Mình Làm Giá Súng – Nhà sách Tân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26" y="1685104"/>
            <a:ext cx="2818885" cy="450668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tải xuống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08" y="1685104"/>
            <a:ext cx="2544566" cy="450668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ackground-11"/>
          <p:cNvPicPr>
            <a:picLocks noChangeAspect="1" noChangeArrowheads="1"/>
          </p:cNvPicPr>
          <p:nvPr/>
        </p:nvPicPr>
        <p:blipFill>
          <a:blip r:embed="rId3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2"/>
          <p:cNvSpPr>
            <a:spLocks noChangeArrowheads="1" noChangeShapeType="1" noTextEdit="1"/>
          </p:cNvSpPr>
          <p:nvPr/>
        </p:nvSpPr>
        <p:spPr bwMode="auto">
          <a:xfrm rot="-259234">
            <a:off x="2579688" y="2590802"/>
            <a:ext cx="6742112" cy="26336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66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66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HOC TỐT</a:t>
            </a:r>
          </a:p>
        </p:txBody>
      </p:sp>
      <p:pic>
        <p:nvPicPr>
          <p:cNvPr id="17411" name="Picture 3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828800"/>
            <a:ext cx="2130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143001"/>
            <a:ext cx="173831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FIREWRK8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1676402"/>
            <a:ext cx="13382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FIREWRK8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048249"/>
            <a:ext cx="1239839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FIREWRK8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741989"/>
            <a:ext cx="8397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FIREWRK8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6096000"/>
            <a:ext cx="763588" cy="66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22860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" descr="b36"/>
          <p:cNvPicPr>
            <a:picLocks noChangeAspect="1" noChangeArrowheads="1" noCrop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6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7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29400"/>
            <a:ext cx="120570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2" y="2378836"/>
            <a:ext cx="10567851" cy="4181298"/>
          </a:xfrm>
          <a:prstGeom prst="rect">
            <a:avLst/>
          </a:prstGeom>
        </p:spPr>
      </p:pic>
      <p:sp>
        <p:nvSpPr>
          <p:cNvPr id="9" name="文本框 5"/>
          <p:cNvSpPr txBox="1"/>
          <p:nvPr/>
        </p:nvSpPr>
        <p:spPr>
          <a:xfrm>
            <a:off x="96583" y="1673262"/>
            <a:ext cx="1111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1: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anh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hùng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3153134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0" y="1645921"/>
            <a:ext cx="5476429" cy="38012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文本框 5"/>
          <p:cNvSpPr txBox="1"/>
          <p:nvPr/>
        </p:nvSpPr>
        <p:spPr>
          <a:xfrm>
            <a:off x="630776" y="5570790"/>
            <a:ext cx="458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VÕ THỊ SÁU</a:t>
            </a:r>
          </a:p>
          <a:p>
            <a:pPr algn="ctr"/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(1933-1952)</a:t>
            </a:r>
          </a:p>
          <a:p>
            <a:pPr algn="ctr"/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 QUÁN: BÀ RỊA – VŨNG TÀU </a:t>
            </a:r>
          </a:p>
        </p:txBody>
      </p:sp>
      <p:sp>
        <p:nvSpPr>
          <p:cNvPr id="15" name="文本框 5"/>
          <p:cNvSpPr txBox="1"/>
          <p:nvPr/>
        </p:nvSpPr>
        <p:spPr>
          <a:xfrm>
            <a:off x="6762996" y="5724678"/>
            <a:ext cx="4585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rất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vui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may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vá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rất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nhất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ki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-ma</a:t>
            </a:r>
          </a:p>
        </p:txBody>
      </p:sp>
      <p:pic>
        <p:nvPicPr>
          <p:cNvPr id="16" name="Picture 15" descr="Chị Sáu ở Côn Đảo – Nhà xuất bản Kim Đồ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23" y="1645921"/>
            <a:ext cx="5238207" cy="38012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5294216" y="1906813"/>
            <a:ext cx="627947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1947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phong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mới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14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tuổi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1948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lựu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tấn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mít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tinh</a:t>
            </a:r>
            <a:endParaRPr lang="en-US" altLang="zh-CN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1950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Tại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phiên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chợ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iáp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Canh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Dần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kích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nén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lựu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cai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tổng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bán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may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xa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giặc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6" y="1655271"/>
            <a:ext cx="3851277" cy="4057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97074" y="5877131"/>
            <a:ext cx="4585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VÕ THỊ SÁU</a:t>
            </a:r>
          </a:p>
          <a:p>
            <a:pPr algn="ctr"/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(1933-1952)</a:t>
            </a:r>
          </a:p>
          <a:p>
            <a:pPr algn="ctr"/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 QUÁN: BÀ RỊA – VŨNG TÀU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905096" y="5631611"/>
            <a:ext cx="458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đưa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tù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Đảo</a:t>
            </a:r>
            <a:endParaRPr lang="en-US" altLang="zh-CN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6851467" y="5631611"/>
            <a:ext cx="458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Tại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chịu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đau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đớn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bởi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cực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ác</a:t>
            </a:r>
            <a:endParaRPr lang="en-US" altLang="zh-CN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Rất Hay: Kinh nghiệm đi lễ cô Sáu - Du lịch Côn Đả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1" y="1675309"/>
            <a:ext cx="4833257" cy="377190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Picture 10" descr="Biết ơn chị Võ Thị Sáu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1675309"/>
            <a:ext cx="5577840" cy="3771901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436713" y="5564557"/>
            <a:ext cx="497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hi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chưa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đầy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20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tuổi</a:t>
            </a:r>
            <a:endParaRPr lang="en-US" altLang="zh-CN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6255027" y="5564556"/>
            <a:ext cx="54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Anh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hùng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Lực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lượng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vũ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dân</a:t>
            </a:r>
            <a:endParaRPr lang="en-US" altLang="zh-CN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 descr="Bức Tranh chị Võ Thị Sáu !! | stifler_bush | Flick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84" r="3490" b="18319"/>
          <a:stretch>
            <a:fillRect/>
          </a:stretch>
        </p:blipFill>
        <p:spPr bwMode="auto">
          <a:xfrm>
            <a:off x="603758" y="1815737"/>
            <a:ext cx="4855624" cy="34502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170" name="Picture 2" descr="Công Viên Đài Tưởng Niệm Võ Thị Sá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27" y="1815737"/>
            <a:ext cx="5329645" cy="345022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2659276" y="5511560"/>
            <a:ext cx="6158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27/12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âm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Đảo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tổ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chức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lễ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giỗ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trọng</a:t>
            </a:r>
            <a:endParaRPr lang="en-US" altLang="zh-CN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Long trọng Lễ giỗ lần thứ 70 của nữ Anh hùng Võ Thị Sáu - Báo Bà Rịa Vũng  Tàu Onl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8" y="1770405"/>
            <a:ext cx="3388825" cy="346165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Picture 10" descr="Dâng hương tưởng niệm chị Võ Thị Sáu – Du Lịch Côn Đả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75" y="1770405"/>
            <a:ext cx="3535091" cy="346165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Picture 12" descr="Lặng mình, xúc động trong nghĩa trang Hàng Dương - Côn Đả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79" y="1770405"/>
            <a:ext cx="4206239" cy="346165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altLang="zh-C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2063931" y="5485434"/>
            <a:ext cx="710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Tấm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gương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Võ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mãi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mãi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hệ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lòng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nồng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4" name="Picture 2" descr="Về miền Đất Đỏ Côn Đảo viếng thăm cô Sáu linh thiêng - Kinh nghiệm Du lịch 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2" y="1734930"/>
            <a:ext cx="5018109" cy="333345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áo Bà Rịa Vũng Tà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10" y="1747993"/>
            <a:ext cx="5715000" cy="333345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5"/>
          <p:cNvSpPr txBox="1"/>
          <p:nvPr/>
        </p:nvSpPr>
        <p:spPr>
          <a:xfrm>
            <a:off x="1629293" y="967688"/>
            <a:ext cx="941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861</Words>
  <Application>Microsoft Office PowerPoint</Application>
  <PresentationFormat>Custom</PresentationFormat>
  <Paragraphs>100</Paragraphs>
  <Slides>23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PC</cp:lastModifiedBy>
  <cp:revision>150</cp:revision>
  <dcterms:created xsi:type="dcterms:W3CDTF">2020-11-18T09:33:00Z</dcterms:created>
  <dcterms:modified xsi:type="dcterms:W3CDTF">2025-04-22T09:08:20Z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045CF03619EC41ACB2F721E0AEDB1027</vt:lpwstr>
  </property>
  <property fmtid="{D5CDD505-2E9C-101B-9397-08002B2CF9AE}" pid="3" name="KSOProductBuildVer">
    <vt:lpwstr>1033-11.2.0.11537</vt:lpwstr>
  </property>
</Properties>
</file>