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9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A4EC-DAD9-4095-8419-16684651BC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 - 2022\Dự giờ\hinh-nen-slide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403" y="2438400"/>
            <a:ext cx="81637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 MỪNG CÁC THẦY CÔ 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VỀ DỰ GIỜ THĂM LỚP</a:t>
            </a:r>
          </a:p>
          <a:p>
            <a:pPr algn="ctr"/>
            <a:r>
              <a:rPr lang="vi-VN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9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00171"/>
            <a:ext cx="9133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endParaRPr lang="en-US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762000"/>
            <a:ext cx="3343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810000"/>
            <a:ext cx="331556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62000"/>
            <a:ext cx="5800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810000"/>
            <a:ext cx="5800725" cy="3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-66536"/>
            <a:ext cx="3831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 HÀNH 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àn Tay Mẹ - Nhạc Thiếu Nhi Cho Bé - Nhạc Thiếu Nhi Hay Nhất Mới Nhất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134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021 - 2022\Dự giờ\khoanh24.com-61acd6e82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209800"/>
            <a:ext cx="548002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TRƯNG BÀY 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SẢN PHẨM</a:t>
            </a:r>
            <a:endParaRPr lang="en-US" sz="66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21 - 2022\Dự giờ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5178" y="914400"/>
            <a:ext cx="93543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KÍNH CHÚC </a:t>
            </a:r>
          </a:p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THẬT NHIỀU SỨC KHỎE</a:t>
            </a:r>
          </a:p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CÔNG TÁC TỐT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21 - 2022\Dự giờ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2987" y="2247037"/>
            <a:ext cx="68380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CÙNG NHAU HÁT</a:t>
            </a:r>
          </a:p>
          <a:p>
            <a:pPr algn="ctr"/>
            <a:r>
              <a:rPr lang="en-US" sz="48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HÁT: BÀN TAY MẸ</a:t>
            </a:r>
            <a:endParaRPr lang="en-US" sz="48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Bàn Tay Mẹ - Nhạc Thiếu Nhi Cho Bé - Nhạc Thiếu Nhi Hay Nhất Mới Nhất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1 - 2022\Dự giờ\ef4b91d2ccfca37d138a88ffc8459247--whiteboard-sticker-dry-erase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4300" y="139568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592" y="417351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362200" y="2150752"/>
            <a:ext cx="2438400" cy="24974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28309" y="2150752"/>
            <a:ext cx="2438400" cy="2497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21 - 2022\Dự giờ\hinh-nen-powerpoint-cut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4935" y="1905000"/>
            <a:ext cx="70503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5410200" y="5486400"/>
            <a:ext cx="914400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21 - 2022\Dự giờ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459504"/>
            <a:ext cx="83487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6000" b="1" cap="none" spc="0" dirty="0" smtClean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7772400" y="6096000"/>
            <a:ext cx="121920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1 - 2022\Dự giờ\Hinh-nen-powerpoint-cuc-dep-3.05.0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474" y="1905000"/>
            <a:ext cx="51050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VÒNG </a:t>
            </a:r>
          </a:p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TẶNG MẸ</a:t>
            </a:r>
            <a:endParaRPr lang="en-US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021 - 2022\Dự giờ\phong-nen-powerpoint-chuyen-nghiep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90600"/>
            <a:ext cx="3962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Buộc </a:t>
            </a:r>
            <a:r>
              <a:rPr lang="vi-VN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nút thắt ở một đầu sợi dây. </a:t>
            </a:r>
            <a:endParaRPr lang="en-US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021 - 2022\Dự giờ\anh-nen-dep-nhat-cho-slide_105153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" y="609600"/>
            <a:ext cx="4114801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vi-VN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 </a:t>
            </a:r>
            <a:r>
              <a:rPr lang="vi-VN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lượt chọn các hạt vòng theo màu sắc mình thích và xuyên vào sợi dây. </a:t>
            </a:r>
            <a:endParaRPr lang="en-US" sz="5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5" y="0"/>
            <a:ext cx="929797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32280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4000" b="1" dirty="0" smtClean="0">
                <a:solidFill>
                  <a:schemeClr val="bg1"/>
                </a:solidFill>
                <a:latin typeface="+mj-lt"/>
              </a:rPr>
              <a:t>Khi 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đã xuyên đủ số hạt để ướm vừa cổ tay mẹ (khoảng 16cm) thì cầm hai đầu sợi dây buộc nút lại với nhau.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2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152</Words>
  <Application>Microsoft Office PowerPoint</Application>
  <PresentationFormat>On-screen Show (4:3)</PresentationFormat>
  <Paragraphs>28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PC</cp:lastModifiedBy>
  <cp:revision>25</cp:revision>
  <dcterms:created xsi:type="dcterms:W3CDTF">2021-12-05T12:50:10Z</dcterms:created>
  <dcterms:modified xsi:type="dcterms:W3CDTF">2025-04-22T09:02:30Z</dcterms:modified>
</cp:coreProperties>
</file>