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7" r:id="rId3"/>
    <p:sldId id="261" r:id="rId4"/>
    <p:sldId id="262" r:id="rId5"/>
    <p:sldId id="269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4" d="100"/>
          <a:sy n="84" d="100"/>
        </p:scale>
        <p:origin x="-15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DBB404-43CF-4864-B11C-AB4B3EBEC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1134D56-AF15-4727-89ED-AF325BC80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AF33A-FE5C-4DA8-A0F3-1E908DA8E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21/09/2020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48D1AA-0288-4DD0-B077-2A69FA655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7CD982-6C27-4A75-92F9-A2FA3684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8385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BE92F-1C9B-4827-BB34-8D4D2422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7071C2-63A6-434F-9D80-BAE081176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E69B19-6232-40A8-81B9-486B4A60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21/09/2020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AEC8C7-3323-4730-AF4A-602CCF30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8B5430-D594-41E4-8132-426D97777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425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B116542-0D1E-4604-8A06-0C9433B778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14BCC4-C63C-4BB7-AADE-D3C5E1C66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4F63B1-D861-45B0-ACE2-C80BE77F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21/09/2020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00803A-6319-40C6-80A0-03EF784F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4500DD-C50B-429D-A652-B1F43920E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95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1B0F4A-A12E-433E-B039-CFB69A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1638C5-D709-459A-88EC-4D9FED3BD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9ACB3D-BD05-4176-A20E-902060DC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21/09/2020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B9FDE5-526F-47AC-B2F5-9F6EFF882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B9C0CA-6286-45FE-8F7A-040B347BF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19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371D3F-D9D2-4038-89DE-7F4C033E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CFE6B1F-DEA7-44F4-9910-8BC44F675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B47896-BEE9-4F69-B59B-E6CE96E6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21/09/2020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93524E-104D-48E8-9F9C-05558925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B2A06-3B24-4FE5-B83C-05C4AB3F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167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4AB5E9-0A81-4D0E-BC5B-2E1582A2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FEC4DF-03AF-4461-BF07-6CFD49E9F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6CD582-4326-4F63-BA72-2DB910AE6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B9D713-4D2E-42F6-A47D-83394638C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21/09/2020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97B474-973A-4E3A-8C5E-CAC3DA46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3C59AF-98CC-4021-90BF-38D3A4747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39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5250-2F1A-4B20-8DC7-4C496BDE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9E9CFD-4902-4556-A7F0-C6F90B6DE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E0D3A0-0D0C-4F36-8298-FCBA016C0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D71C8BE-F006-47C3-A93A-70E2E72A1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EFF294B-A35E-4909-92D2-A3A557718E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3DE2247-ECD7-4321-B1DF-E219A366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21/09/2020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C1530E-780B-4E6D-82E0-A662DCED1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9BC3D24-30CD-42A0-8A24-0F0D82E8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24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E93A25-A9E9-4B35-9C49-1C018B102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89BD43-3BA3-4DE0-8C17-114EE19F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21/09/2020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1DAE6C-BCDA-40C4-8153-90C72EFE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0DB091-17B5-4CC4-A1C9-F4711F9D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2C3685E-F497-484C-B47E-1D2386577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21/09/2020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900939-DA16-44EF-946F-59DFCA7F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DDE9E2-464E-45CD-9F87-06E9A72D5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567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A56B1-C39A-4E4F-A6DF-4C6A10FDD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0905D2-C9AF-4CDB-A5CA-15AFCC7F4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0CB9A1-18D5-474C-986F-BA7531BA8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C8BEDB-D6D1-4EBB-8163-94DF5C44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21/09/2020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058BD6-6C47-4EB0-969E-BC05E2AF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308110-61B2-4ADC-A088-64863D7A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79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954358-DA6F-4B94-91C5-AA6E0688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FD03EC-63CE-4226-B587-E7C36AF88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25EF65-083C-4F95-9875-7C0DE8BFF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5A21C2-3E79-41E1-9CCD-BA965812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21/09/2020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868FB6-1083-4A3A-B6C4-BEDFCCE7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AF8F1E-7458-44E2-AE53-6174305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542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D670DA6-FE45-4C95-B1B9-DC1993BE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6F22F6-5D4A-4FD6-81A7-56FF9B968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6B727C-734A-4EE9-8D6A-9300CEE91D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6752C-B6A0-47FC-971C-37F53491EA38}" type="datetimeFigureOut">
              <a:rPr lang="vi-VN" smtClean="0"/>
              <a:t>21/09/2020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171E32-432B-4B37-A504-E5FD23497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9A408C-FD61-4B05-A81E-57C2D2FC5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11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862B10-EB01-42B1-AD77-0B453683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ED977AC-7E52-427B-B749-51CC75AD84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8065" y="384746"/>
            <a:ext cx="10512424" cy="58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1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F6E69CE-BC25-4327-B0E6-8C7BC17CAE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38579" y="1049867"/>
            <a:ext cx="10076156" cy="51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00C1A6-C733-4A6C-8840-5A2E8B526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8D8B764-D4E0-439F-9CBD-4F199E2D2F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8623" y="439028"/>
            <a:ext cx="4064000" cy="105110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3B9A72AB-3F08-41B9-AFD8-3352D1BDB3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9678" y="1682044"/>
            <a:ext cx="10424055" cy="46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2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588A76-AD11-4538-BFEB-5151E1805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AE7B239-E593-4D22-A2A9-7636A888C4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3412" y="464765"/>
            <a:ext cx="10270321" cy="99150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5D9ACC68-A261-4884-8DB6-99787340F4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212" y="1641033"/>
            <a:ext cx="10370432" cy="41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Chú Bộ Đội - Nhạc Thiếu Nhi Có Lời_H66T-bxZ1Xk_v72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022" y="632178"/>
            <a:ext cx="10329334" cy="5544785"/>
          </a:xfrm>
        </p:spPr>
      </p:pic>
    </p:spTree>
    <p:extLst>
      <p:ext uri="{BB962C8B-B14F-4D97-AF65-F5344CB8AC3E}">
        <p14:creationId xmlns:p14="http://schemas.microsoft.com/office/powerpoint/2010/main" val="80508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660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AA7518-555D-4FBE-84A6-C712DC0A7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6297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F9AA10D-57B4-4023-B700-9FB0F19F3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216" y="490717"/>
            <a:ext cx="10384651" cy="1044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B199B5-BC95-4C95-B685-21C93819B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79" y="1614311"/>
            <a:ext cx="4986799" cy="2009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D8BC65-9D5F-4B28-B069-C311B179D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644" y="1614312"/>
            <a:ext cx="4842933" cy="1890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F313B0-F585-4EAE-8D53-577F0CA50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91" y="3746500"/>
            <a:ext cx="4986799" cy="234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61E2F9-E96F-474C-BF70-740203D47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243" y="3717572"/>
            <a:ext cx="4792134" cy="23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7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B53496-3317-4EB8-8228-17365571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1453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B20C839-93A0-49F1-B6AA-82457A55E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07" y="338840"/>
            <a:ext cx="10407482" cy="1196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436F92-A7AC-439A-B81B-7B053CE1B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45" y="1603022"/>
            <a:ext cx="10340622" cy="48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B294BB-4A1C-4F27-8EB3-ED763C928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D9DE369-B2FA-4946-9EF1-8C5291882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128" y="380221"/>
            <a:ext cx="10048539" cy="123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04A83F-F08F-40C3-942B-DA527E6D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11" y="1840089"/>
            <a:ext cx="10261600" cy="428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6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0</Words>
  <Application>Microsoft Office PowerPoint</Application>
  <PresentationFormat>Custom</PresentationFormat>
  <Paragraphs>0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IK</dc:creator>
  <cp:lastModifiedBy>Windows User</cp:lastModifiedBy>
  <cp:revision>14</cp:revision>
  <dcterms:created xsi:type="dcterms:W3CDTF">2020-09-18T23:54:10Z</dcterms:created>
  <dcterms:modified xsi:type="dcterms:W3CDTF">2020-09-21T02:17:16Z</dcterms:modified>
</cp:coreProperties>
</file>