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371" r:id="rId3"/>
    <p:sldId id="384" r:id="rId4"/>
    <p:sldId id="385" r:id="rId5"/>
    <p:sldId id="392" r:id="rId6"/>
    <p:sldId id="378" r:id="rId7"/>
    <p:sldId id="374" r:id="rId8"/>
    <p:sldId id="386" r:id="rId9"/>
    <p:sldId id="388" r:id="rId10"/>
    <p:sldId id="360" r:id="rId11"/>
    <p:sldId id="387" r:id="rId12"/>
    <p:sldId id="389" r:id="rId13"/>
    <p:sldId id="391" r:id="rId14"/>
    <p:sldId id="390" r:id="rId15"/>
    <p:sldId id="379" r:id="rId16"/>
    <p:sldId id="3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CA"/>
    <a:srgbClr val="E200E2"/>
    <a:srgbClr val="990000"/>
    <a:srgbClr val="0000FF"/>
    <a:srgbClr val="FF0000"/>
    <a:srgbClr val="FF3300"/>
    <a:srgbClr val="480CF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xmlns="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xmlns="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xmlns="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xmlns="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xmlns="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xmlns="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gi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17" y="26159"/>
            <a:ext cx="3495289" cy="2251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5" y="5807551"/>
            <a:ext cx="951914" cy="1024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177" y="4793661"/>
            <a:ext cx="10847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55" y="5638800"/>
            <a:ext cx="1570892" cy="121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5" y="5444198"/>
            <a:ext cx="1730326" cy="14138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65" y="4832252"/>
            <a:ext cx="2176770" cy="20257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0" y="5838092"/>
            <a:ext cx="1026942" cy="9636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18" y="5781822"/>
            <a:ext cx="2112224" cy="10761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1578" y="2851943"/>
            <a:ext cx="695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108" y="2252471"/>
            <a:ext cx="1052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CHÀO MỪNG CÁC THẦY CÔ VỀ THĂM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图片 8">
            <a:extLst>
              <a:ext uri="{FF2B5EF4-FFF2-40B4-BE49-F238E27FC236}">
                <a16:creationId xmlns:a16="http://schemas.microsoft.com/office/drawing/2014/main" xmlns="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39" y="3644537"/>
            <a:ext cx="5316384" cy="32134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302001E-5137-4E78-8FA7-D43428470DF8}"/>
              </a:ext>
            </a:extLst>
          </p:cNvPr>
          <p:cNvSpPr txBox="1"/>
          <p:nvPr/>
        </p:nvSpPr>
        <p:spPr>
          <a:xfrm>
            <a:off x="2846931" y="3488463"/>
            <a:ext cx="4884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57" y="1887415"/>
            <a:ext cx="4100732" cy="4970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6" y="1879074"/>
            <a:ext cx="2476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4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09" y="2075556"/>
            <a:ext cx="4199095" cy="4770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51" y="2088263"/>
            <a:ext cx="4199095" cy="47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26" y="1944523"/>
            <a:ext cx="4199095" cy="47941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21" y="1956575"/>
            <a:ext cx="3699148" cy="47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163" y="1962912"/>
            <a:ext cx="3302742" cy="4123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25" y="1962912"/>
            <a:ext cx="3312775" cy="4123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6153911"/>
            <a:ext cx="3035808" cy="618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75DD4A80-4573-4425-9C4C-6CC998E98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04" y="761792"/>
            <a:ext cx="5138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ctr"/>
            <a:r>
              <a:rPr lang="en-US" alt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Thông</a:t>
            </a:r>
            <a:r>
              <a:rPr lang="en-US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điệp</a:t>
            </a:r>
            <a:endParaRPr lang="en-US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B8989B79-9570-4D5A-BDA4-0DBB10B6D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50558"/>
            <a:ext cx="111633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just"/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chúng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hành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cảnh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4400" b="1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74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ỔNG HỢP\ẢNH BÌA\HÌNH ẢNH TRANG TRÍ\ẢNH BÌA G.A\55449150-nature-summer-daisy-flowers-with-butterf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09600" y="195385"/>
            <a:ext cx="10972800" cy="203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DeflateBottom">
              <a:avLst>
                <a:gd name="adj" fmla="val 63729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mạnh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khoẻ</a:t>
            </a:r>
            <a:endParaRPr lang="en-US" sz="4800" b="1" kern="10" spc="67" dirty="0">
              <a:ln w="11430"/>
              <a:solidFill>
                <a:srgbClr val="CC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257685" y="3776458"/>
            <a:ext cx="11879829" cy="122343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ArchDown">
              <a:avLst>
                <a:gd name="adj" fmla="val 21535708"/>
              </a:avLst>
            </a:prstTxWarp>
          </a:bodyPr>
          <a:lstStyle/>
          <a:p>
            <a:pPr algn="ctr"/>
            <a:r>
              <a:rPr lang="pt-BR" sz="4800" b="1" kern="10" dirty="0">
                <a:ln w="31550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Chúc các em học giỏi</a:t>
            </a:r>
            <a:endParaRPr lang="en-US" sz="4800" b="1" kern="10" dirty="0">
              <a:ln w="31550" cmpd="sng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ffles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224" y="0"/>
            <a:ext cx="6857999" cy="6858000"/>
          </a:xfrm>
        </p:spPr>
      </p:pic>
    </p:spTree>
    <p:extLst>
      <p:ext uri="{BB962C8B-B14F-4D97-AF65-F5344CB8AC3E}">
        <p14:creationId xmlns:p14="http://schemas.microsoft.com/office/powerpoint/2010/main" val="24904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 d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3054" y="-2144471"/>
            <a:ext cx="7781193" cy="12897464"/>
          </a:xfrm>
        </p:spPr>
      </p:pic>
    </p:spTree>
    <p:extLst>
      <p:ext uri="{BB962C8B-B14F-4D97-AF65-F5344CB8AC3E}">
        <p14:creationId xmlns:p14="http://schemas.microsoft.com/office/powerpoint/2010/main" val="38983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8" y="-407245"/>
            <a:ext cx="10146323" cy="75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0" y="419615"/>
            <a:ext cx="12815219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AU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44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4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8262" y="0"/>
            <a:ext cx="12115800" cy="67085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61" y="1446807"/>
            <a:ext cx="9058845" cy="5261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62" y="1338061"/>
            <a:ext cx="3523152" cy="871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158262" y="17892"/>
            <a:ext cx="117885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2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2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2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28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0" y="419615"/>
            <a:ext cx="12815219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44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4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0" y="103092"/>
            <a:ext cx="1281521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40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8179" y="2077363"/>
            <a:ext cx="4125576" cy="7033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84" y="2906325"/>
            <a:ext cx="5891490" cy="3697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515" y="2906325"/>
            <a:ext cx="7164187" cy="3697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515" y="2906325"/>
            <a:ext cx="7604484" cy="3697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925" y="2906325"/>
            <a:ext cx="7979664" cy="3697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243" y="2903812"/>
            <a:ext cx="7898346" cy="37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991" y="1844863"/>
            <a:ext cx="4387361" cy="5030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55" y="1765733"/>
            <a:ext cx="2476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50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292</Words>
  <Application>Microsoft Office PowerPoint</Application>
  <PresentationFormat>Custom</PresentationFormat>
  <Paragraphs>37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117</cp:revision>
  <dcterms:created xsi:type="dcterms:W3CDTF">2021-07-16T01:51:47Z</dcterms:created>
  <dcterms:modified xsi:type="dcterms:W3CDTF">2025-04-22T08:59:53Z</dcterms:modified>
</cp:coreProperties>
</file>