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6"/>
  </p:notesMasterIdLst>
  <p:handoutMasterIdLst>
    <p:handoutMasterId r:id="rId17"/>
  </p:handoutMasterIdLst>
  <p:sldIdLst>
    <p:sldId id="280" r:id="rId2"/>
    <p:sldId id="545" r:id="rId3"/>
    <p:sldId id="531" r:id="rId4"/>
    <p:sldId id="257" r:id="rId5"/>
    <p:sldId id="538" r:id="rId6"/>
    <p:sldId id="552" r:id="rId7"/>
    <p:sldId id="285" r:id="rId8"/>
    <p:sldId id="363" r:id="rId9"/>
    <p:sldId id="546" r:id="rId10"/>
    <p:sldId id="533" r:id="rId11"/>
    <p:sldId id="542" r:id="rId12"/>
    <p:sldId id="358" r:id="rId13"/>
    <p:sldId id="551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59413"/>
    <a:srgbClr val="1A10A0"/>
    <a:srgbClr val="FF33CC"/>
    <a:srgbClr val="ACB537"/>
    <a:srgbClr val="4DD3D0"/>
    <a:srgbClr val="EEF9D3"/>
    <a:srgbClr val="EEFBD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>
        <p:scale>
          <a:sx n="64" d="100"/>
          <a:sy n="64" d="100"/>
        </p:scale>
        <p:origin x="-108" y="-19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45CE6-5F4B-4137-90AC-80FE43EA9AC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5CD1-4028-4F4A-B240-428360B6E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7FEF4-B0C0-41F0-96B5-3292A7F34120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AEA00-B5C4-46FE-994E-D9B0E2B50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4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6BF2B-3A9D-4062-8E42-B4BC5B5D5908}" type="slidenum">
              <a:rPr lang="zh-CN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7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0A35D-4EE6-489A-BF91-759C88319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EAF4C5-8C71-49F8-9EF3-285E57B15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9D6A4B-7B50-40CD-AD37-41272109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AFF6CF-2BFB-4E35-8D34-CE548B33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69C3B3-60EE-42BD-B0FF-4EF3712A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8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6FF438-792F-48F5-960E-3AA18EEE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C43785-3F0D-46DE-8AC6-E7F45052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9619F0-0B0B-4116-ACDA-0003E5AF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80C93F-00CF-4761-A869-3166C965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BB14D7-7F63-4829-942E-0B98DAF4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5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AF020F2-8CC5-4B5E-BB20-CFDE91896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AC2CBC-E439-44E5-8038-FD6E0A436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BDE965-FB64-45D5-A53F-D6F4B14F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6768A-B948-44F4-9D8A-A8D67642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AF8479-1227-4CBD-9323-3D049B12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7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4899"/>
      </p:ext>
    </p:extLst>
  </p:cSld>
  <p:clrMapOvr>
    <a:masterClrMapping/>
  </p:clrMapOvr>
  <p:transition spd="slow"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E97E3-E482-4C1B-9754-A1EAAA5E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A830AC-F92B-4AD6-A507-3A7C74E7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0DBDDB-4821-4D5F-9039-8B1973D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4DA77-4CEF-4ED2-9991-0A786130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B39187-D7EC-4C6A-8F3D-61E85BAA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4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EA498-A5EA-44FA-BC20-465F2441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1AA1FC-3FDE-4B64-AAA0-37BACE59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BA9439-4E9A-4473-8D82-4FCCD1DD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9EBEDC-D8C1-4B71-A979-571A9D61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F116BE-8149-4E04-AEFB-711252A5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709E-2A3F-436E-A775-8C79F8FE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27EBAB-B700-4ADE-B55A-4CB6974F4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A816CE-C567-4D2C-8F73-586DFEB4C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3DD7E1-1B61-4C52-B981-7E0956E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B8FEE9-9E1B-456F-A3BE-845DDC33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E204F5-855C-4668-B4D9-B2260458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93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F787B3-BAD4-4B52-B259-7DE31AF7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913099-B68A-4240-B10D-DAAF3860B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7258CE-705E-4404-9A96-FFAECE808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8EDAA95-2C8B-4AEC-836F-FBE11F0FD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47E98BC-047F-4991-A328-D09E3045F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955E2D2-F2CD-47F8-85F1-732D415B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C08A162-20FA-4DF2-9289-E1A6D081A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EC7707F-1BF4-430E-9F29-7A66193F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B7D03B-48F5-4986-B9F0-9B2EADF4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D7F4F3-0D25-4971-849D-4CD356330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4FF4C0-2540-4486-A042-743D20C0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9755A2-9C3C-42BF-A383-8B45994B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3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70DF18-F847-46C8-9FF9-5973503E5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1C7238E-6383-4870-8AC1-F2DFA1D5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F4787B-47A7-43B0-A6D0-17CFD5D0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0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6DF57F-2537-441E-BAA8-0FE804D4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8652A4-298B-49E0-AC87-B60DA9C6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5356E7-34BF-48CD-9F84-3B7D41A65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32CC0D-3C45-4B87-80DD-939AA9F9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277763-DF90-44D5-ADDB-C4E2E931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1AC3BE-3577-425A-B0EE-32711179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6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A9D689-94CE-4AA0-85B7-916928AF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D4FDD9-BA17-4376-ABB0-6A80ECEA5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C58C7D-284D-4028-A368-ADB2C967F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609611-23D2-4188-94BE-960CA7A5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0059FC-A52F-41A3-A781-2C8BAE4E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744512-EE39-48B7-932E-9CDCD29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7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76C6964-C826-4042-9CF2-278A5CEF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74E614-6EAD-4374-84FD-1343457B5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C42909-AC8F-4DFE-959D-A7E9C0190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7C2EF-9002-49EC-AF1D-C0BD5FFCD51E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C28CDE-8814-4712-9FC4-674195FCB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A14215-9568-4B61-B269-08AFB9BF8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7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9B8102-5FE9-4A80-94C7-B3F317767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" y="0"/>
            <a:ext cx="12186138" cy="6858000"/>
          </a:xfrm>
          <a:prstGeom prst="rect">
            <a:avLst/>
          </a:prstGeom>
        </p:spPr>
      </p:pic>
      <p:sp>
        <p:nvSpPr>
          <p:cNvPr id="10" name="Flowchart: Punched Tape 9"/>
          <p:cNvSpPr/>
          <p:nvPr/>
        </p:nvSpPr>
        <p:spPr>
          <a:xfrm>
            <a:off x="2705100" y="2057400"/>
            <a:ext cx="6781800" cy="4402799"/>
          </a:xfrm>
          <a:prstGeom prst="flowChartPunchedTap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2400" b="1" dirty="0"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điều em học được từ chủ đề “Em là ai?”</a:t>
            </a:r>
          </a:p>
          <a:p>
            <a:pPr algn="ctr"/>
            <a:endParaRPr lang="en-US" sz="24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5326962"/>
            <a:ext cx="4784343" cy="15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144000" y="5791200"/>
            <a:ext cx="187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20.. – 20..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029A887-FD25-44BE-9E24-28BFF2069239}"/>
              </a:ext>
            </a:extLst>
          </p:cNvPr>
          <p:cNvSpPr/>
          <p:nvPr/>
        </p:nvSpPr>
        <p:spPr>
          <a:xfrm>
            <a:off x="1528591" y="1531038"/>
            <a:ext cx="9134818" cy="32444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quý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1/1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408783-DD74-AFFC-271B-233C035492E8}"/>
              </a:ext>
            </a:extLst>
          </p:cNvPr>
          <p:cNvSpPr txBox="1"/>
          <p:nvPr/>
        </p:nvSpPr>
        <p:spPr>
          <a:xfrm>
            <a:off x="2869841" y="179130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E41E16-09CE-4A1C-B9FB-E303F2053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889" r="273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23984E-3706-D1E4-1AE0-68EA03FEB47A}"/>
              </a:ext>
            </a:extLst>
          </p:cNvPr>
          <p:cNvSpPr txBox="1"/>
          <p:nvPr/>
        </p:nvSpPr>
        <p:spPr>
          <a:xfrm>
            <a:off x="1524000" y="1295400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66738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điều em học được từ chủ đề “Em là ai?”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216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A3ED29-9ED6-D47B-EC7B-FA4DCDFDD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50D8D4-2CA0-D2A3-8067-95E62103E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84692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0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4419600"/>
            <a:ext cx="8926286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Củng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cố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-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A297B9-BB87-2E8F-40E3-0E145D2CE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4316871-F3F9-58DF-2A44-352F93F1034C}"/>
              </a:ext>
            </a:extLst>
          </p:cNvPr>
          <p:cNvCxnSpPr>
            <a:cxnSpLocks/>
          </p:cNvCxnSpPr>
          <p:nvPr/>
        </p:nvCxnSpPr>
        <p:spPr>
          <a:xfrm flipV="1">
            <a:off x="2923101" y="3190152"/>
            <a:ext cx="2240357" cy="48348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4FD3B58-B25D-DB48-24B9-3EA1461B217D}"/>
              </a:ext>
            </a:extLst>
          </p:cNvPr>
          <p:cNvCxnSpPr>
            <a:cxnSpLocks/>
          </p:cNvCxnSpPr>
          <p:nvPr/>
        </p:nvCxnSpPr>
        <p:spPr>
          <a:xfrm flipV="1">
            <a:off x="2758514" y="1260716"/>
            <a:ext cx="1871197" cy="1285152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xmlns="" id="{6EB5457C-DD54-A98F-6E4B-3BA7482E9F6D}"/>
              </a:ext>
            </a:extLst>
          </p:cNvPr>
          <p:cNvSpPr/>
          <p:nvPr/>
        </p:nvSpPr>
        <p:spPr>
          <a:xfrm>
            <a:off x="-76200" y="1905000"/>
            <a:ext cx="3069772" cy="2743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 TUẦN 9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0587075-FD82-9983-764A-05570BE8099F}"/>
              </a:ext>
            </a:extLst>
          </p:cNvPr>
          <p:cNvGrpSpPr/>
          <p:nvPr/>
        </p:nvGrpSpPr>
        <p:grpSpPr>
          <a:xfrm>
            <a:off x="4495800" y="0"/>
            <a:ext cx="7696200" cy="2057400"/>
            <a:chOff x="4648200" y="247650"/>
            <a:chExt cx="7413172" cy="20574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67D6345-E8BB-4002-DEED-571189BEB29E}"/>
                </a:ext>
              </a:extLst>
            </p:cNvPr>
            <p:cNvSpPr/>
            <p:nvPr/>
          </p:nvSpPr>
          <p:spPr>
            <a:xfrm>
              <a:off x="5315858" y="247650"/>
              <a:ext cx="6745514" cy="2057400"/>
            </a:xfrm>
            <a:prstGeom prst="roundRect">
              <a:avLst>
                <a:gd name="adj" fmla="val 4559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3243BEB7-9428-DF0D-999B-65B052828FF2}"/>
                </a:ext>
              </a:extLst>
            </p:cNvPr>
            <p:cNvSpPr/>
            <p:nvPr/>
          </p:nvSpPr>
          <p:spPr>
            <a:xfrm>
              <a:off x="4648200" y="723900"/>
              <a:ext cx="914400" cy="11049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9895496-2967-4979-D03E-82C29C5C074C}"/>
              </a:ext>
            </a:extLst>
          </p:cNvPr>
          <p:cNvGrpSpPr/>
          <p:nvPr/>
        </p:nvGrpSpPr>
        <p:grpSpPr>
          <a:xfrm>
            <a:off x="4495800" y="2209800"/>
            <a:ext cx="7696200" cy="2057400"/>
            <a:chOff x="4648200" y="3810000"/>
            <a:chExt cx="7413172" cy="20574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A7B35D72-602C-18AE-B252-DCA3623ED39D}"/>
                </a:ext>
              </a:extLst>
            </p:cNvPr>
            <p:cNvSpPr/>
            <p:nvPr/>
          </p:nvSpPr>
          <p:spPr>
            <a:xfrm>
              <a:off x="5315858" y="3810000"/>
              <a:ext cx="6745514" cy="2057400"/>
            </a:xfrm>
            <a:prstGeom prst="roundRect">
              <a:avLst>
                <a:gd name="adj" fmla="val 4559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hăng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863E050-E759-25CA-C72D-2F387EC04B3B}"/>
                </a:ext>
              </a:extLst>
            </p:cNvPr>
            <p:cNvSpPr/>
            <p:nvPr/>
          </p:nvSpPr>
          <p:spPr>
            <a:xfrm>
              <a:off x="4648200" y="4132289"/>
              <a:ext cx="914400" cy="11049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74B6EB9-D113-1BE2-BDA1-4D07846714F4}"/>
              </a:ext>
            </a:extLst>
          </p:cNvPr>
          <p:cNvGrpSpPr/>
          <p:nvPr/>
        </p:nvGrpSpPr>
        <p:grpSpPr>
          <a:xfrm>
            <a:off x="4495800" y="4595187"/>
            <a:ext cx="7696200" cy="2057400"/>
            <a:chOff x="4648200" y="3810000"/>
            <a:chExt cx="7413172" cy="2057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AA8330A-455B-2C47-1BA9-4AFEF4879F09}"/>
                </a:ext>
              </a:extLst>
            </p:cNvPr>
            <p:cNvSpPr/>
            <p:nvPr/>
          </p:nvSpPr>
          <p:spPr>
            <a:xfrm>
              <a:off x="5315858" y="3810000"/>
              <a:ext cx="6745514" cy="2057400"/>
            </a:xfrm>
            <a:prstGeom prst="roundRect">
              <a:avLst>
                <a:gd name="adj" fmla="val 4559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B3723AA9-3E4C-712B-8CDD-1E36B58B2A6D}"/>
                </a:ext>
              </a:extLst>
            </p:cNvPr>
            <p:cNvSpPr/>
            <p:nvPr/>
          </p:nvSpPr>
          <p:spPr>
            <a:xfrm>
              <a:off x="4648200" y="4132289"/>
              <a:ext cx="914400" cy="11049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ABEF6F6-6FDD-F599-9C86-3DC21389EBC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758514" y="3956857"/>
            <a:ext cx="1876309" cy="1122428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355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21351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1875" y="276232"/>
            <a:ext cx="3403600" cy="157162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1190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2900" y="3940181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5332" y="1485919"/>
            <a:ext cx="10750811" cy="2585319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altLang="zh-CN" sz="8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Chúc quý thầy cô và các em....</a:t>
            </a:r>
            <a:endParaRPr lang="en-US" altLang="zh-CN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>
            <a:extLst>
              <a:ext uri="{FF2B5EF4-FFF2-40B4-BE49-F238E27FC236}">
                <a16:creationId xmlns:a16="http://schemas.microsoft.com/office/drawing/2014/main" xmlns="" id="{117308B0-05E5-FD1C-91F7-1DA9034A9F5C}"/>
              </a:ext>
            </a:extLst>
          </p:cNvPr>
          <p:cNvGrpSpPr/>
          <p:nvPr/>
        </p:nvGrpSpPr>
        <p:grpSpPr>
          <a:xfrm>
            <a:off x="3093814" y="298640"/>
            <a:ext cx="7986435" cy="4858136"/>
            <a:chOff x="7552489" y="-3020772"/>
            <a:chExt cx="8517089" cy="5887204"/>
          </a:xfrm>
        </p:grpSpPr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xmlns="" id="{E67CCC54-1037-A783-2B92-E9E652B8B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2489" y="-3020772"/>
              <a:ext cx="8407457" cy="5887204"/>
            </a:xfrm>
            <a:prstGeom prst="rect">
              <a:avLst/>
            </a:prstGeom>
          </p:spPr>
        </p:pic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xmlns="" id="{53D34B9A-54B7-68AE-54EA-54D47EECD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44779" y="838603"/>
              <a:ext cx="1624799" cy="1930400"/>
            </a:xfrm>
            <a:prstGeom prst="rect">
              <a:avLst/>
            </a:prstGeom>
          </p:spPr>
        </p:pic>
      </p:grpSp>
      <p:pic>
        <p:nvPicPr>
          <p:cNvPr id="7" name="图片 25">
            <a:extLst>
              <a:ext uri="{FF2B5EF4-FFF2-40B4-BE49-F238E27FC236}">
                <a16:creationId xmlns:a16="http://schemas.microsoft.com/office/drawing/2014/main" xmlns="" id="{7C0C8FDB-EC2E-E5A8-0397-9033EB09C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089" y="543633"/>
            <a:ext cx="1804922" cy="1673630"/>
          </a:xfrm>
          <a:prstGeom prst="rect">
            <a:avLst/>
          </a:prstGeom>
        </p:spPr>
      </p:pic>
      <p:pic>
        <p:nvPicPr>
          <p:cNvPr id="8" name="Picture 4" descr="https://i.pinimg.com/564x/72/96/bf/7296bf73b7d85268244d386416659b53.jpg">
            <a:extLst>
              <a:ext uri="{FF2B5EF4-FFF2-40B4-BE49-F238E27FC236}">
                <a16:creationId xmlns:a16="http://schemas.microsoft.com/office/drawing/2014/main" xmlns="" id="{A0B3E303-9561-6AEB-3E87-9CCBC22B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8" y="4524649"/>
            <a:ext cx="2908291" cy="19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33B9E-3D7E-CAEE-F19C-0EC4B012B46E}"/>
              </a:ext>
            </a:extLst>
          </p:cNvPr>
          <p:cNvSpPr txBox="1"/>
          <p:nvPr/>
        </p:nvSpPr>
        <p:spPr>
          <a:xfrm>
            <a:off x="4678758" y="2379046"/>
            <a:ext cx="4816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endParaRPr lang="en-US" sz="7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2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ầm Chồi Lá Tập 19  Hổng Dám Đâu - Nhạc Thiếu Nhi Hay Trên Kênh POPS Kids - Trim 111 - Trim">
            <a:hlinkClick r:id="" action="ppaction://media"/>
            <a:extLst>
              <a:ext uri="{FF2B5EF4-FFF2-40B4-BE49-F238E27FC236}">
                <a16:creationId xmlns:a16="http://schemas.microsoft.com/office/drawing/2014/main" xmlns="" id="{24C649EC-0AF0-24F0-B6F2-AF192DB59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1B311C-5DA0-416D-8494-02E82BFF0902}"/>
              </a:ext>
            </a:extLst>
          </p:cNvPr>
          <p:cNvSpPr txBox="1"/>
          <p:nvPr/>
        </p:nvSpPr>
        <p:spPr>
          <a:xfrm>
            <a:off x="1524000" y="381000"/>
            <a:ext cx="906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latin typeface="HP001 4 hàng" panose="020B0603050302020204" pitchFamily="34" charset="0"/>
              </a:rPr>
              <a:t>..</a:t>
            </a:r>
            <a:r>
              <a:rPr lang="en-US" sz="3200" b="1" dirty="0" smtClean="0"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latin typeface="HP001 4 hàng" panose="020B0603050302020204" pitchFamily="34" charset="0"/>
              </a:rPr>
              <a:t>..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latin typeface="HP001 4 hàng" panose="020B0603050302020204" pitchFamily="34" charset="0"/>
              </a:rPr>
              <a:t>..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latin typeface="HP001 4 hàng" panose="020B0603050302020204" pitchFamily="34" charset="0"/>
              </a:rPr>
              <a:t>2025</a:t>
            </a:r>
            <a:endParaRPr lang="en-US" sz="3200" b="1" dirty="0"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1A1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1A1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A1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1A1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A1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1A1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A1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1A1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điều em học được từ chủ đề “Em là ai?”</a:t>
            </a:r>
            <a:endParaRPr lang="en-US" sz="3200" b="1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739239-83C1-4104-8758-5F73C9E66761}"/>
              </a:ext>
            </a:extLst>
          </p:cNvPr>
          <p:cNvSpPr txBox="1"/>
          <p:nvPr/>
        </p:nvSpPr>
        <p:spPr>
          <a:xfrm>
            <a:off x="1066800" y="2206900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86F5A5-AB01-4A3D-A8CD-1A669988E772}"/>
              </a:ext>
            </a:extLst>
          </p:cNvPr>
          <p:cNvSpPr txBox="1"/>
          <p:nvPr/>
        </p:nvSpPr>
        <p:spPr>
          <a:xfrm>
            <a:off x="1219200" y="1143000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423777803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0F3735-BFD3-9824-E8CB-1E3C2AD3D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0503338-62F6-50C6-8369-F4381719F241}"/>
              </a:ext>
            </a:extLst>
          </p:cNvPr>
          <p:cNvCxnSpPr>
            <a:cxnSpLocks/>
          </p:cNvCxnSpPr>
          <p:nvPr/>
        </p:nvCxnSpPr>
        <p:spPr>
          <a:xfrm flipV="1">
            <a:off x="2923101" y="3190152"/>
            <a:ext cx="2240357" cy="48348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3832DD5-C622-083E-E658-4ED9864EF3F7}"/>
              </a:ext>
            </a:extLst>
          </p:cNvPr>
          <p:cNvCxnSpPr>
            <a:cxnSpLocks/>
          </p:cNvCxnSpPr>
          <p:nvPr/>
        </p:nvCxnSpPr>
        <p:spPr>
          <a:xfrm flipV="1">
            <a:off x="2758514" y="1260716"/>
            <a:ext cx="1871197" cy="1285152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7111F43-E943-49BC-DF69-6D2B7878789B}"/>
              </a:ext>
            </a:extLst>
          </p:cNvPr>
          <p:cNvSpPr/>
          <p:nvPr/>
        </p:nvSpPr>
        <p:spPr>
          <a:xfrm>
            <a:off x="-76200" y="1905000"/>
            <a:ext cx="3069772" cy="2743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 TUẦN 9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D0CECD4-A0AD-00B8-7622-AA0F03808ACF}"/>
              </a:ext>
            </a:extLst>
          </p:cNvPr>
          <p:cNvGrpSpPr/>
          <p:nvPr/>
        </p:nvGrpSpPr>
        <p:grpSpPr>
          <a:xfrm>
            <a:off x="4495800" y="0"/>
            <a:ext cx="7696200" cy="2057400"/>
            <a:chOff x="4648200" y="247650"/>
            <a:chExt cx="7413172" cy="20574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6520FE5-A578-BDCC-1306-919F0AC51D68}"/>
                </a:ext>
              </a:extLst>
            </p:cNvPr>
            <p:cNvSpPr/>
            <p:nvPr/>
          </p:nvSpPr>
          <p:spPr>
            <a:xfrm>
              <a:off x="5315858" y="247650"/>
              <a:ext cx="6745514" cy="2057400"/>
            </a:xfrm>
            <a:prstGeom prst="roundRect">
              <a:avLst>
                <a:gd name="adj" fmla="val 4559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B1BB977-F71C-BF56-65B2-403EDD301EBD}"/>
                </a:ext>
              </a:extLst>
            </p:cNvPr>
            <p:cNvSpPr/>
            <p:nvPr/>
          </p:nvSpPr>
          <p:spPr>
            <a:xfrm>
              <a:off x="4648200" y="723900"/>
              <a:ext cx="914400" cy="11049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2BBE452-4F8C-0A1B-2D7A-0584256ECE3F}"/>
              </a:ext>
            </a:extLst>
          </p:cNvPr>
          <p:cNvGrpSpPr/>
          <p:nvPr/>
        </p:nvGrpSpPr>
        <p:grpSpPr>
          <a:xfrm>
            <a:off x="4495800" y="2209800"/>
            <a:ext cx="7696200" cy="2057400"/>
            <a:chOff x="4648200" y="3810000"/>
            <a:chExt cx="7413172" cy="20574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F00CDEA9-C248-7950-F721-43A1303DC4A6}"/>
                </a:ext>
              </a:extLst>
            </p:cNvPr>
            <p:cNvSpPr/>
            <p:nvPr/>
          </p:nvSpPr>
          <p:spPr>
            <a:xfrm>
              <a:off x="5315858" y="3810000"/>
              <a:ext cx="6745514" cy="2057400"/>
            </a:xfrm>
            <a:prstGeom prst="roundRect">
              <a:avLst>
                <a:gd name="adj" fmla="val 4559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hăng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BFC1F576-DC4A-4DF3-3168-36C7DAFA8B55}"/>
                </a:ext>
              </a:extLst>
            </p:cNvPr>
            <p:cNvSpPr/>
            <p:nvPr/>
          </p:nvSpPr>
          <p:spPr>
            <a:xfrm>
              <a:off x="4648200" y="4132289"/>
              <a:ext cx="914400" cy="11049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534836E-1404-124F-0E95-F594227B19B8}"/>
              </a:ext>
            </a:extLst>
          </p:cNvPr>
          <p:cNvGrpSpPr/>
          <p:nvPr/>
        </p:nvGrpSpPr>
        <p:grpSpPr>
          <a:xfrm>
            <a:off x="4495800" y="4595187"/>
            <a:ext cx="7696200" cy="2057400"/>
            <a:chOff x="4648200" y="3810000"/>
            <a:chExt cx="7413172" cy="2057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636F7D91-80F3-ED3F-EFB3-4BE0045A7858}"/>
                </a:ext>
              </a:extLst>
            </p:cNvPr>
            <p:cNvSpPr/>
            <p:nvPr/>
          </p:nvSpPr>
          <p:spPr>
            <a:xfrm>
              <a:off x="5315858" y="3810000"/>
              <a:ext cx="6745514" cy="2057400"/>
            </a:xfrm>
            <a:prstGeom prst="roundRect">
              <a:avLst>
                <a:gd name="adj" fmla="val 4559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D6EA7118-F382-12DB-90B8-F1956B0E6975}"/>
                </a:ext>
              </a:extLst>
            </p:cNvPr>
            <p:cNvSpPr/>
            <p:nvPr/>
          </p:nvSpPr>
          <p:spPr>
            <a:xfrm>
              <a:off x="4648200" y="4132289"/>
              <a:ext cx="914400" cy="11049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079DBEF-05F2-25C1-6F08-E20830BA3319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758514" y="3956857"/>
            <a:ext cx="1876309" cy="1122428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401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25" y="0"/>
            <a:ext cx="7291287" cy="549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397200" y="2828926"/>
            <a:ext cx="1424871" cy="1809750"/>
          </a:xfrm>
          <a:prstGeom prst="rect">
            <a:avLst/>
          </a:prstGeom>
        </p:spPr>
        <p:txBody>
          <a:bodyPr lIns="90950" tIns="45475" rIns="90950" bIns="45475" anchor="ctr">
            <a:normAutofit/>
          </a:bodyPr>
          <a:lstStyle/>
          <a:p>
            <a:pPr algn="ctr" defTabSz="682128">
              <a:lnSpc>
                <a:spcPct val="110000"/>
              </a:lnSpc>
              <a:defRPr/>
            </a:pPr>
            <a:r>
              <a:rPr lang="zh-CN" altLang="en-US" sz="4348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348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2128">
              <a:lnSpc>
                <a:spcPct val="110000"/>
              </a:lnSpc>
              <a:defRPr/>
            </a:pPr>
            <a:r>
              <a:rPr lang="zh-CN" altLang="en-US" sz="4348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2996099" y="2747948"/>
            <a:ext cx="4802201" cy="125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50" tIns="45475" rIns="90950" bIns="4547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7562" b="1" dirty="0" err="1">
                <a:solidFill>
                  <a:srgbClr val="FF0000"/>
                </a:solidFill>
                <a:latin typeface="HP001 4 hàng" pitchFamily="34" charset="-93"/>
              </a:rPr>
              <a:t>Thư</a:t>
            </a:r>
            <a:r>
              <a:rPr lang="en-US" sz="7562" b="1" dirty="0">
                <a:solidFill>
                  <a:srgbClr val="FF0000"/>
                </a:solidFill>
                <a:latin typeface="HP001 4 hàng" pitchFamily="34" charset="-93"/>
              </a:rPr>
              <a:t> </a:t>
            </a:r>
            <a:r>
              <a:rPr lang="en-US" sz="7562" b="1" dirty="0" err="1">
                <a:solidFill>
                  <a:srgbClr val="FF0000"/>
                </a:solidFill>
                <a:latin typeface="HP001 4 hàng" pitchFamily="34" charset="-93"/>
              </a:rPr>
              <a:t>giãn</a:t>
            </a:r>
            <a:endParaRPr lang="en-US" sz="7562" b="1" dirty="0">
              <a:solidFill>
                <a:srgbClr val="FF0000"/>
              </a:solidFill>
              <a:latin typeface="HP001 4 hàng" pitchFamily="34" charset="-93"/>
            </a:endParaRPr>
          </a:p>
        </p:txBody>
      </p:sp>
      <p:sp>
        <p:nvSpPr>
          <p:cNvPr id="2" name="Star: 5 Points 1">
            <a:hlinkClick r:id="" action="ppaction://noaction"/>
            <a:extLst>
              <a:ext uri="{FF2B5EF4-FFF2-40B4-BE49-F238E27FC236}">
                <a16:creationId xmlns:a16="http://schemas.microsoft.com/office/drawing/2014/main" xmlns="" id="{F677DB2A-973D-6DB6-EDA3-9AB1A42CCD71}"/>
              </a:ext>
            </a:extLst>
          </p:cNvPr>
          <p:cNvSpPr/>
          <p:nvPr/>
        </p:nvSpPr>
        <p:spPr>
          <a:xfrm>
            <a:off x="10346973" y="209125"/>
            <a:ext cx="613430" cy="6134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2"/>
          </a:p>
        </p:txBody>
      </p:sp>
    </p:spTree>
    <p:extLst>
      <p:ext uri="{BB962C8B-B14F-4D97-AF65-F5344CB8AC3E}">
        <p14:creationId xmlns:p14="http://schemas.microsoft.com/office/powerpoint/2010/main" val="70365440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87F9CD-9807-8A02-4716-06B608ABA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ỊP ĐIỆU ÂM NHẠC A RAM SAM SAM - Trim">
            <a:hlinkClick r:id="" action="ppaction://media"/>
            <a:extLst>
              <a:ext uri="{FF2B5EF4-FFF2-40B4-BE49-F238E27FC236}">
                <a16:creationId xmlns:a16="http://schemas.microsoft.com/office/drawing/2014/main" xmlns="" id="{EFFC7FA3-9F20-A9D9-2305-91AD0F87C8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7BB71C-2BB0-1803-50D6-803648605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7086601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98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4270</TotalTime>
  <Words>310</Words>
  <Application>Microsoft Office PowerPoint</Application>
  <PresentationFormat>Custom</PresentationFormat>
  <Paragraphs>44</Paragraphs>
  <Slides>14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BÁO CÁO</dc:title>
  <dc:creator>NK</dc:creator>
  <cp:lastModifiedBy>PC</cp:lastModifiedBy>
  <cp:revision>247</cp:revision>
  <dcterms:created xsi:type="dcterms:W3CDTF">2020-12-26T20:52:35Z</dcterms:created>
  <dcterms:modified xsi:type="dcterms:W3CDTF">2025-04-22T08:55:44Z</dcterms:modified>
</cp:coreProperties>
</file>