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329" r:id="rId3"/>
    <p:sldId id="331" r:id="rId4"/>
    <p:sldId id="330" r:id="rId5"/>
    <p:sldId id="261" r:id="rId6"/>
    <p:sldId id="642" r:id="rId7"/>
    <p:sldId id="640" r:id="rId8"/>
    <p:sldId id="583" r:id="rId9"/>
    <p:sldId id="6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61F2-6EBB-46EB-98F7-B5C696D4EC4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8C30-934A-4535-A5FE-047A4153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646896-E10F-4066-903C-2126F1089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A96EB76-6A5B-4AAA-9697-201DA334F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39EE51-4848-42F2-B614-E61982F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382863-5350-4593-B6E8-316EBBE2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B6D479-AE47-4796-94B3-DFED9EA5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F747F9-5CE2-443C-BA05-5EC48859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7639F1D-CD79-4E91-9021-71E776EA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2A3D8AA-BDE4-4717-8330-532DDD5F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75D670-5A32-4999-B5B3-C9563E7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5C8647-8EBB-4834-B7CF-D2B64570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369243-4645-4AD7-8E3C-4B80B24EF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7B3CC3-5071-4D51-8CE0-1443EFDC2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B4A9B-34C0-414C-ACBC-83E7802B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A7ACE1-C20B-4113-A642-A9E1E10D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9F207B-59C4-4B0B-90F3-5ACD844B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74F987-3415-4C25-866D-85583821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B0EE14-45C7-4AE7-9349-FA041E719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FACCEB-35F5-47DF-A6F6-79A3BC4B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A943B9-6484-4BD6-8806-5D9EC399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342F9E-84B2-4A9A-A1DC-B6E7214E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C72767-D457-4C3E-9578-112DEAD8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CC43B8-65B9-4DBA-85FD-385B55010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5C448B-94A1-43F6-9D61-B25F678C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76CFDC-2A05-4974-9564-0485C041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E068D3-A00E-43E1-B585-927F4C79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CC5AA4-349D-4B84-A02C-428EEE23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5246D3-4797-4ECC-A433-79ED73B60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A59A1E7-6415-43E9-A2E3-55DE8C9B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A55ED9-AE0A-43C4-BFBA-178E7A32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D1A2A4-FA4B-4068-A177-253044B5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8CD06A-D783-4018-930C-1C099C2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1F10B9-62D5-4E39-99B0-DFCED8B8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461535-2326-4977-9F37-8D6F68CC4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C31CBEB-1EBC-454D-B01B-019F9C19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8BEE178-2709-48FD-8166-F537C8FAC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92ABD0F-A161-4AE6-BE4F-0CED66749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CB8119D-2BB1-4AA0-85D8-705AADC7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C1316F3-F6B8-40A8-BA94-FB76ABAD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7E369E2-4594-4FCD-A958-DA61C000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CD6766-0AD4-4A62-9713-A1EA747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5F69E48-7C92-4C71-A207-1150896A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6183C61-BE6A-47E6-AF41-4A4B1282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8277FB4-C0E4-4881-BEFE-879729AB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AD3FEAD-EF76-424D-A2A2-FE80E336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3821ACA-1672-4D51-9556-9E43E66D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65B91EC-37CA-46B1-B9E8-C7B994D0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0B30D3-932D-4DB4-BF37-D7B17824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F7B930-9023-45F0-A75B-BE6EF6E4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C4C290-71FA-4222-AAA0-76FB09EBF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CDC6FD-A951-4D6B-A3C1-CA801359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7A0E4C6-2AE4-4D53-9657-085049A1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A90180-2B7A-43EF-8494-CDACE149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07E8DC-A822-44B9-BA12-D8C9D2ED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76C7157-171F-4E38-9D4F-728C6B877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D79962-3AB3-439D-BFCB-BDCE294C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483F9A-F4F3-4DFB-A144-CAB7391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2A3A22-E185-4A80-813C-680479A7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AC39DDB-7A05-4EDC-8565-F3102FBA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4262989-2310-4721-99BB-B16A4C1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C93C05-6937-4CAF-94CD-33E63124B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0FAEB-4DD3-4C68-B3D8-7479EAB2A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04B-9EBF-4561-A154-F865709B579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40E025-898E-45C4-922E-2F0059ECD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407363-47DB-451B-AE42-9C29944B2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53C-3FFA-48B9-81F0-14AEAD7C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97897" y="1767840"/>
            <a:ext cx="11708621" cy="354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58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Hình hộp chữ nhật.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Hình lập phương. Hình trụ - Tiết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395F4-DAF7-8392-1F72-D7E94891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7BB6C275-9995-5D86-9CB9-FA226DCA2EA8}"/>
              </a:ext>
            </a:extLst>
          </p:cNvPr>
          <p:cNvSpPr/>
          <p:nvPr/>
        </p:nvSpPr>
        <p:spPr>
          <a:xfrm>
            <a:off x="1047365" y="3700412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C9FE12B9-4079-96CA-4D2F-E4DBE456B669}"/>
              </a:ext>
            </a:extLst>
          </p:cNvPr>
          <p:cNvSpPr/>
          <p:nvPr/>
        </p:nvSpPr>
        <p:spPr>
          <a:xfrm>
            <a:off x="1047365" y="5346233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8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B787C258-BE4D-42DC-2A2A-1A6D95F4926A}"/>
              </a:ext>
            </a:extLst>
          </p:cNvPr>
          <p:cNvSpPr/>
          <p:nvPr/>
        </p:nvSpPr>
        <p:spPr>
          <a:xfrm>
            <a:off x="6601865" y="3700412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F8D3B5F6-9DDA-0541-5659-61DFC7A89A9D}"/>
              </a:ext>
            </a:extLst>
          </p:cNvPr>
          <p:cNvSpPr/>
          <p:nvPr/>
        </p:nvSpPr>
        <p:spPr>
          <a:xfrm>
            <a:off x="6601865" y="5346233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D6BB541B-ABA8-A73E-645A-3F4714F2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88" y="422800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B65E5193-1462-602F-BA45-7E0C1752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80" y="5920732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C765C75B-5225-3D37-95C3-F2685260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49" y="4259390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DCDDC-F764-5E9D-8730-3A932A45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2" y="5920732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67791B18-9911-B854-48F4-F23687072874}"/>
              </a:ext>
            </a:extLst>
          </p:cNvPr>
          <p:cNvSpPr/>
          <p:nvPr/>
        </p:nvSpPr>
        <p:spPr>
          <a:xfrm>
            <a:off x="2965523" y="208647"/>
            <a:ext cx="8931584" cy="925039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hộp chữ nhật có bao nhiêu mặt?</a:t>
            </a:r>
          </a:p>
        </p:txBody>
      </p:sp>
      <p:pic>
        <p:nvPicPr>
          <p:cNvPr id="1026" name="Picture 2" descr="Công thức thể tích khối lập phương, bạn đã biết chưa?">
            <a:extLst>
              <a:ext uri="{FF2B5EF4-FFF2-40B4-BE49-F238E27FC236}">
                <a16:creationId xmlns:a16="http://schemas.microsoft.com/office/drawing/2014/main" id="{9A4D587B-8595-4658-8B42-2A1DEE2F4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84064" y="1297012"/>
            <a:ext cx="3264394" cy="22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86EA18B-46ED-4DA7-81D1-226FECFF1A7D}"/>
              </a:ext>
            </a:extLst>
          </p:cNvPr>
          <p:cNvSpPr/>
          <p:nvPr/>
        </p:nvSpPr>
        <p:spPr>
          <a:xfrm>
            <a:off x="-275771" y="208647"/>
            <a:ext cx="3048000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1AB9-B222-D95C-C0D6-E1D3B605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201ED183-B3D2-9026-605B-5584046E1A57}"/>
              </a:ext>
            </a:extLst>
          </p:cNvPr>
          <p:cNvSpPr/>
          <p:nvPr/>
        </p:nvSpPr>
        <p:spPr>
          <a:xfrm>
            <a:off x="866390" y="3752119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4C86CBEE-45C1-EC94-4088-0C4BE44324F2}"/>
              </a:ext>
            </a:extLst>
          </p:cNvPr>
          <p:cNvSpPr/>
          <p:nvPr/>
        </p:nvSpPr>
        <p:spPr>
          <a:xfrm>
            <a:off x="866390" y="5397940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D55FA68-5CEA-E440-C346-577616136267}"/>
              </a:ext>
            </a:extLst>
          </p:cNvPr>
          <p:cNvSpPr/>
          <p:nvPr/>
        </p:nvSpPr>
        <p:spPr>
          <a:xfrm>
            <a:off x="6420890" y="3752119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FED1DB9F-0DDE-6AD0-415D-F85DBAFBDFF0}"/>
              </a:ext>
            </a:extLst>
          </p:cNvPr>
          <p:cNvSpPr/>
          <p:nvPr/>
        </p:nvSpPr>
        <p:spPr>
          <a:xfrm>
            <a:off x="6420890" y="5397940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034C9C4E-BE3F-35AE-66A6-47BE7E67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47" y="6133127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0505D4D3-8E81-2563-11E8-711BDD28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94" y="4499991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9D1D88F6-9B82-3822-E20E-C364DDA6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27" y="4523596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912B80-D418-BB55-89C1-CBA24F2D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19" y="6176281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F1031A86-6BCB-7422-9969-EDD07270A869}"/>
              </a:ext>
            </a:extLst>
          </p:cNvPr>
          <p:cNvSpPr/>
          <p:nvPr/>
        </p:nvSpPr>
        <p:spPr>
          <a:xfrm>
            <a:off x="3345641" y="168197"/>
            <a:ext cx="8773789" cy="862317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lập phương có tất cả các mặt 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thức thể tích khối lập phương, bạn đã biết chưa?">
            <a:extLst>
              <a:ext uri="{FF2B5EF4-FFF2-40B4-BE49-F238E27FC236}">
                <a16:creationId xmlns:a16="http://schemas.microsoft.com/office/drawing/2014/main" id="{FAADC0A3-0414-4549-A1DC-FFAFD7CCB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/>
          <a:stretch/>
        </p:blipFill>
        <p:spPr bwMode="auto">
          <a:xfrm>
            <a:off x="9385878" y="1139895"/>
            <a:ext cx="2688555" cy="24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98BBB503-1D86-4CAE-B32C-CFE3341759E8}"/>
              </a:ext>
            </a:extLst>
          </p:cNvPr>
          <p:cNvSpPr/>
          <p:nvPr/>
        </p:nvSpPr>
        <p:spPr>
          <a:xfrm>
            <a:off x="-275771" y="208647"/>
            <a:ext cx="3048000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90746-50FB-40BA-640B-BC0F20FA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CF6DD065-4321-10BB-D129-8B1E0F680CC2}"/>
              </a:ext>
            </a:extLst>
          </p:cNvPr>
          <p:cNvSpPr/>
          <p:nvPr/>
        </p:nvSpPr>
        <p:spPr>
          <a:xfrm>
            <a:off x="952115" y="3776158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41D44451-1CAB-73F7-8509-8AB95F0E166B}"/>
              </a:ext>
            </a:extLst>
          </p:cNvPr>
          <p:cNvSpPr/>
          <p:nvPr/>
        </p:nvSpPr>
        <p:spPr>
          <a:xfrm>
            <a:off x="952115" y="5421979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E93AAC74-7EDB-4076-7FAE-1776FD355142}"/>
              </a:ext>
            </a:extLst>
          </p:cNvPr>
          <p:cNvSpPr/>
          <p:nvPr/>
        </p:nvSpPr>
        <p:spPr>
          <a:xfrm>
            <a:off x="6506615" y="3776158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FD9FB453-B26C-E776-AAFD-F2DA812DB52B}"/>
              </a:ext>
            </a:extLst>
          </p:cNvPr>
          <p:cNvSpPr/>
          <p:nvPr/>
        </p:nvSpPr>
        <p:spPr>
          <a:xfrm>
            <a:off x="6506615" y="5421979"/>
            <a:ext cx="4142232" cy="1080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3D5A69CD-4AE6-A41F-4D10-3D583C39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37" y="6088452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6500E32E-A07D-D240-60DB-BD39A694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16" y="6020988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D6111A28-7B3D-1739-C6FB-6BAAA9A6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28" y="4425223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40B08-AB2B-9D65-BEF1-866C4D9B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42" y="4400854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46B722B0-3440-B035-088C-099031230715}"/>
              </a:ext>
            </a:extLst>
          </p:cNvPr>
          <p:cNvSpPr/>
          <p:nvPr/>
        </p:nvSpPr>
        <p:spPr>
          <a:xfrm>
            <a:off x="3405199" y="236292"/>
            <a:ext cx="7016060" cy="809768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4" name="Picture 2" descr="Tổng hợp lý thuyết và bài tập toán lớp 2 khối trụ khối cầu">
            <a:extLst>
              <a:ext uri="{FF2B5EF4-FFF2-40B4-BE49-F238E27FC236}">
                <a16:creationId xmlns:a16="http://schemas.microsoft.com/office/drawing/2014/main" id="{9D2DCD75-D120-4DFD-B38B-FFE51A30A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t="38741" r="9428" b="19947"/>
          <a:stretch/>
        </p:blipFill>
        <p:spPr bwMode="auto">
          <a:xfrm>
            <a:off x="6441315" y="1611881"/>
            <a:ext cx="4325257" cy="17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68AB60A-40DD-4C7A-8BE1-433E7DFD0A7D}"/>
              </a:ext>
            </a:extLst>
          </p:cNvPr>
          <p:cNvSpPr/>
          <p:nvPr/>
        </p:nvSpPr>
        <p:spPr>
          <a:xfrm>
            <a:off x="-275771" y="208647"/>
            <a:ext cx="3048000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0" y="1225376"/>
            <a:ext cx="10290213" cy="160342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đặc điểm của hình trụ bằng cách chọn cụm từ thích hợp cho ô 			 trong mỗi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sau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D0C712E-5A80-95D9-E802-6D8B0E4C6A4A}"/>
              </a:ext>
            </a:extLst>
          </p:cNvPr>
          <p:cNvSpPr/>
          <p:nvPr/>
        </p:nvSpPr>
        <p:spPr>
          <a:xfrm>
            <a:off x="4172412" y="2163130"/>
            <a:ext cx="1945387" cy="6146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1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F4962-B221-A5C4-D502-28031B491CF3}"/>
              </a:ext>
            </a:extLst>
          </p:cNvPr>
          <p:cNvSpPr/>
          <p:nvPr/>
        </p:nvSpPr>
        <p:spPr>
          <a:xfrm>
            <a:off x="0" y="3052259"/>
            <a:ext cx="11734800" cy="17316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Hai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1FDC6061-D265-FD25-F720-E26BCDA21341}"/>
              </a:ext>
            </a:extLst>
          </p:cNvPr>
          <p:cNvSpPr/>
          <p:nvPr/>
        </p:nvSpPr>
        <p:spPr>
          <a:xfrm>
            <a:off x="3917734" y="3217291"/>
            <a:ext cx="2164462" cy="6146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1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an 2">
            <a:extLst>
              <a:ext uri="{FF2B5EF4-FFF2-40B4-BE49-F238E27FC236}">
                <a16:creationId xmlns:a16="http://schemas.microsoft.com/office/drawing/2014/main" id="{E44190E9-9D4F-BC7D-B016-E510A2E668C6}"/>
              </a:ext>
            </a:extLst>
          </p:cNvPr>
          <p:cNvSpPr/>
          <p:nvPr/>
        </p:nvSpPr>
        <p:spPr>
          <a:xfrm>
            <a:off x="10717682" y="324624"/>
            <a:ext cx="1312808" cy="2881017"/>
          </a:xfrm>
          <a:prstGeom prst="can">
            <a:avLst/>
          </a:prstGeom>
          <a:solidFill>
            <a:srgbClr val="FD7570"/>
          </a:solidFill>
          <a:ln w="25400" cap="flat" cmpd="sng" algn="ctr">
            <a:solidFill>
              <a:srgbClr val="13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6D92C9B-2CA1-4768-B94C-BE631C330CF8}"/>
              </a:ext>
            </a:extLst>
          </p:cNvPr>
          <p:cNvSpPr/>
          <p:nvPr/>
        </p:nvSpPr>
        <p:spPr>
          <a:xfrm>
            <a:off x="-275771" y="208647"/>
            <a:ext cx="5021942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95B95712-665C-4A4C-939F-7E3FF54B3F66}"/>
              </a:ext>
            </a:extLst>
          </p:cNvPr>
          <p:cNvSpPr/>
          <p:nvPr/>
        </p:nvSpPr>
        <p:spPr>
          <a:xfrm>
            <a:off x="3917734" y="3217291"/>
            <a:ext cx="2164462" cy="6146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1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en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A340C12E-8397-40EA-A136-1C8A472CC76F}"/>
              </a:ext>
            </a:extLst>
          </p:cNvPr>
          <p:cNvSpPr/>
          <p:nvPr/>
        </p:nvSpPr>
        <p:spPr>
          <a:xfrm>
            <a:off x="8335509" y="4250532"/>
            <a:ext cx="2164462" cy="6146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1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C379D496-BF1C-2EFC-FCBD-F6E2209908DB}"/>
              </a:ext>
            </a:extLst>
          </p:cNvPr>
          <p:cNvSpPr/>
          <p:nvPr/>
        </p:nvSpPr>
        <p:spPr>
          <a:xfrm>
            <a:off x="8335509" y="4250532"/>
            <a:ext cx="2164462" cy="6146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1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  <a:endParaRPr lang="en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885A8055-F905-47BA-9937-DBF5C53E4E61}"/>
              </a:ext>
            </a:extLst>
          </p:cNvPr>
          <p:cNvSpPr/>
          <p:nvPr/>
        </p:nvSpPr>
        <p:spPr>
          <a:xfrm>
            <a:off x="5145105" y="131183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  <p:bldP spid="14" grpId="0" animBg="1"/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48D8-6922-C135-ED7B-BC72E355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9E89F-0128-587F-7617-19BD7A86D073}"/>
              </a:ext>
            </a:extLst>
          </p:cNvPr>
          <p:cNvSpPr/>
          <p:nvPr/>
        </p:nvSpPr>
        <p:spPr>
          <a:xfrm>
            <a:off x="297543" y="1235543"/>
            <a:ext cx="11596914" cy="2810998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80,5 m,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m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m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m.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kern="1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2F1A4-F5AA-B54F-A67B-3B1DFD3E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7" y="3956732"/>
            <a:ext cx="7772400" cy="290126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B97F8EC7-E67D-4856-8E75-82D3672E9396}"/>
              </a:ext>
            </a:extLst>
          </p:cNvPr>
          <p:cNvSpPr/>
          <p:nvPr/>
        </p:nvSpPr>
        <p:spPr>
          <a:xfrm>
            <a:off x="5016000" y="143495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AF98BD9-3CF8-4C27-9DF2-A17663E2BF1E}"/>
              </a:ext>
            </a:extLst>
          </p:cNvPr>
          <p:cNvSpPr/>
          <p:nvPr/>
        </p:nvSpPr>
        <p:spPr>
          <a:xfrm>
            <a:off x="-275771" y="208647"/>
            <a:ext cx="5021942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A523-BF06-5F1B-92DB-8E4B85A2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7AEA0A-25E3-A201-5D64-A843C3727FB8}"/>
                  </a:ext>
                </a:extLst>
              </p:cNvPr>
              <p:cNvSpPr/>
              <p:nvPr/>
            </p:nvSpPr>
            <p:spPr>
              <a:xfrm>
                <a:off x="169148" y="1215458"/>
                <a:ext cx="11853703" cy="564254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của dây đèn sáng màu </a:t>
                </a:r>
                <a:r>
                  <a:rPr lang="it-IT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nhìn thấy ở khối nhà có dạng hình lập phương là: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it-IT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it-IT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(22 - 15) = 139 (m)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it-IT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dài của dây đèn sáng màu được nhìn thấy ở khối nhà có dạng hình hộp chữ nhật là: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it-IT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+ (80,5 - 22) </a:t>
                </a:r>
                <a14:m>
                  <m:oMath xmlns:m="http://schemas.openxmlformats.org/officeDocument/2006/math">
                    <m:r>
                      <a:rPr lang="it-IT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+ 22 = 169 (m)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139 + 169 = 308 (m)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it-IT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số: </a:t>
                </a:r>
                <a:r>
                  <a:rPr lang="it-IT" sz="3600" kern="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308 m.</a:t>
                </a:r>
                <a:endParaRPr lang="en-VN" sz="3600" kern="1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7AEA0A-25E3-A201-5D64-A843C3727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48" y="1215458"/>
                <a:ext cx="11853703" cy="5642542"/>
              </a:xfrm>
              <a:prstGeom prst="rect">
                <a:avLst/>
              </a:prstGeom>
              <a:blipFill>
                <a:blip r:embed="rId2"/>
                <a:stretch>
                  <a:fillRect l="-2006" t="-2160" r="-2932" b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8EE47BA-4CFC-4C10-8662-9812919A9B36}"/>
              </a:ext>
            </a:extLst>
          </p:cNvPr>
          <p:cNvSpPr/>
          <p:nvPr/>
        </p:nvSpPr>
        <p:spPr>
          <a:xfrm>
            <a:off x="5016000" y="143495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5863E4F-B29C-41C3-8BBD-934C186E95D3}"/>
              </a:ext>
            </a:extLst>
          </p:cNvPr>
          <p:cNvSpPr/>
          <p:nvPr/>
        </p:nvSpPr>
        <p:spPr>
          <a:xfrm>
            <a:off x="-275771" y="208647"/>
            <a:ext cx="5021942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C92C-828D-1EB2-B61A-4E0E5CA5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534455-261C-8C36-10C6-767903471EE0}"/>
              </a:ext>
            </a:extLst>
          </p:cNvPr>
          <p:cNvSpPr txBox="1"/>
          <p:nvPr/>
        </p:nvSpPr>
        <p:spPr>
          <a:xfrm>
            <a:off x="252624" y="1468448"/>
            <a:ext cx="6759576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it-IT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cổ đại, khi chưa có máy móc người ta dùng sức người để vận chuyển những tảng đá có khối lượng lớn. 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 hình vẽ, nói cho bạn nghe về hình dạng và cách hoạt động của những công cụ được sử dụng để vận chuyển tảng </a:t>
            </a:r>
            <a:r>
              <a:rPr lang="it-IT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C8BE0-1735-349E-887F-B9C2D0A3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762125"/>
            <a:ext cx="4118794" cy="351017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6300BB8D-21CA-4B74-B164-29945CC5F920}"/>
              </a:ext>
            </a:extLst>
          </p:cNvPr>
          <p:cNvSpPr/>
          <p:nvPr/>
        </p:nvSpPr>
        <p:spPr>
          <a:xfrm>
            <a:off x="5008297" y="94391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77B405C-C1EB-44F1-8328-84C510F5C7B1}"/>
              </a:ext>
            </a:extLst>
          </p:cNvPr>
          <p:cNvSpPr/>
          <p:nvPr/>
        </p:nvSpPr>
        <p:spPr>
          <a:xfrm>
            <a:off x="-275771" y="208647"/>
            <a:ext cx="5021942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71C2-1F46-4196-4B22-D1A03CF5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48B71A-7DEA-3042-0369-9E7B03B902AF}"/>
              </a:ext>
            </a:extLst>
          </p:cNvPr>
          <p:cNvSpPr txBox="1"/>
          <p:nvPr/>
        </p:nvSpPr>
        <p:spPr>
          <a:xfrm>
            <a:off x="195036" y="2034755"/>
            <a:ext cx="6759576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 đá được đặt trên những con lăn là những khối gỗ hình trụ. </a:t>
            </a:r>
          </a:p>
          <a:p>
            <a:pPr algn="just">
              <a:spcAft>
                <a:spcPts val="800"/>
              </a:spcAft>
            </a:pPr>
            <a:r>
              <a:rPr lang="vi-VN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có người kéo, các con lăn dịch chuyển kéo theo các tảng đá cũng dịch chuyển.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48679-7D02-9E8C-B86E-145BA745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762125"/>
            <a:ext cx="4118794" cy="3510175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B9DC23C-EA36-4424-8524-9B0C03FD6AEC}"/>
              </a:ext>
            </a:extLst>
          </p:cNvPr>
          <p:cNvSpPr/>
          <p:nvPr/>
        </p:nvSpPr>
        <p:spPr>
          <a:xfrm>
            <a:off x="5008297" y="94391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7E39264-0739-4562-908C-130319204C18}"/>
              </a:ext>
            </a:extLst>
          </p:cNvPr>
          <p:cNvSpPr/>
          <p:nvPr/>
        </p:nvSpPr>
        <p:spPr>
          <a:xfrm>
            <a:off x="-275771" y="208647"/>
            <a:ext cx="5021942" cy="925039"/>
          </a:xfrm>
          <a:prstGeom prst="roundRect">
            <a:avLst>
              <a:gd name="adj" fmla="val 4334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468</Words>
  <Application>Microsoft Office PowerPoint</Application>
  <PresentationFormat>Màn hình rộng</PresentationFormat>
  <Paragraphs>51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Tân Phạm</dc:creator>
  <cp:lastModifiedBy>Tân Phạm</cp:lastModifiedBy>
  <cp:revision>6</cp:revision>
  <dcterms:created xsi:type="dcterms:W3CDTF">2025-01-19T03:29:00Z</dcterms:created>
  <dcterms:modified xsi:type="dcterms:W3CDTF">2025-01-19T04:06:33Z</dcterms:modified>
</cp:coreProperties>
</file>