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90" r:id="rId2"/>
    <p:sldId id="338" r:id="rId3"/>
    <p:sldId id="257" r:id="rId4"/>
    <p:sldId id="464" r:id="rId5"/>
    <p:sldId id="466" r:id="rId6"/>
    <p:sldId id="467" r:id="rId7"/>
    <p:sldId id="470" r:id="rId8"/>
    <p:sldId id="256" r:id="rId9"/>
    <p:sldId id="259" r:id="rId10"/>
    <p:sldId id="258" r:id="rId11"/>
    <p:sldId id="474" r:id="rId12"/>
    <p:sldId id="272" r:id="rId13"/>
    <p:sldId id="269" r:id="rId14"/>
  </p:sldIdLst>
  <p:sldSz cx="12192000" cy="6858000"/>
  <p:notesSz cx="9144000" cy="6858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68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2" autoAdjust="0"/>
    <p:restoredTop sz="94249" autoAdjust="0"/>
  </p:normalViewPr>
  <p:slideViewPr>
    <p:cSldViewPr snapToGrid="0">
      <p:cViewPr>
        <p:scale>
          <a:sx n="63" d="100"/>
          <a:sy n="63" d="100"/>
        </p:scale>
        <p:origin x="-126" y="-2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882"/>
    </p:cViewPr>
  </p:sorterViewPr>
  <p:notesViewPr>
    <p:cSldViewPr snapToGrid="0">
      <p:cViewPr varScale="1">
        <p:scale>
          <a:sx n="55" d="100"/>
          <a:sy n="55" d="100"/>
        </p:scale>
        <p:origin x="184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275519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gc03ec872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7" name="Google Shape;1497;gc03ec87245_0_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096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Hướng</a:t>
            </a:r>
            <a:r>
              <a:rPr lang="en-US" baseline="0" dirty="0"/>
              <a:t> </a:t>
            </a:r>
            <a:r>
              <a:rPr lang="en-US" baseline="0" dirty="0" err="1"/>
              <a:t>dẫn</a:t>
            </a:r>
            <a:r>
              <a:rPr lang="en-US" baseline="0" dirty="0"/>
              <a:t>: GV click </a:t>
            </a:r>
            <a:r>
              <a:rPr lang="en-US" baseline="0" dirty="0" err="1"/>
              <a:t>vào</a:t>
            </a:r>
            <a:r>
              <a:rPr lang="en-US" baseline="0" dirty="0"/>
              <a:t> </a:t>
            </a:r>
            <a:r>
              <a:rPr lang="en-US" baseline="0" dirty="0" err="1"/>
              <a:t>các</a:t>
            </a:r>
            <a:r>
              <a:rPr lang="en-US" baseline="0" dirty="0"/>
              <a:t> </a:t>
            </a:r>
            <a:r>
              <a:rPr lang="en-US" baseline="0" dirty="0" err="1"/>
              <a:t>hộp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tương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78B41-365D-42D2-8D31-864F1E83FB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9518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Hướng</a:t>
            </a:r>
            <a:r>
              <a:rPr lang="en-US" baseline="0" dirty="0"/>
              <a:t> </a:t>
            </a:r>
            <a:r>
              <a:rPr lang="en-US" baseline="0" dirty="0" err="1"/>
              <a:t>dẫn</a:t>
            </a:r>
            <a:r>
              <a:rPr lang="en-US" baseline="0" dirty="0"/>
              <a:t>: GV click </a:t>
            </a:r>
            <a:r>
              <a:rPr lang="en-US" baseline="0" dirty="0" err="1"/>
              <a:t>vào</a:t>
            </a:r>
            <a:r>
              <a:rPr lang="en-US" baseline="0" dirty="0"/>
              <a:t> </a:t>
            </a:r>
            <a:r>
              <a:rPr lang="en-US" baseline="0" dirty="0" err="1"/>
              <a:t>các</a:t>
            </a:r>
            <a:r>
              <a:rPr lang="en-US" baseline="0" dirty="0"/>
              <a:t> </a:t>
            </a:r>
            <a:r>
              <a:rPr lang="en-US" baseline="0" dirty="0" err="1"/>
              <a:t>hộp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tương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78B41-365D-42D2-8D31-864F1E83FB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605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Hướng</a:t>
            </a:r>
            <a:r>
              <a:rPr lang="en-US" baseline="0" dirty="0"/>
              <a:t> </a:t>
            </a:r>
            <a:r>
              <a:rPr lang="en-US" baseline="0" dirty="0" err="1"/>
              <a:t>dẫn</a:t>
            </a:r>
            <a:r>
              <a:rPr lang="en-US" baseline="0" dirty="0"/>
              <a:t>: GV click </a:t>
            </a:r>
            <a:r>
              <a:rPr lang="en-US" baseline="0" dirty="0" err="1"/>
              <a:t>vào</a:t>
            </a:r>
            <a:r>
              <a:rPr lang="en-US" baseline="0" dirty="0"/>
              <a:t> </a:t>
            </a:r>
            <a:r>
              <a:rPr lang="en-US" baseline="0" dirty="0" err="1"/>
              <a:t>các</a:t>
            </a:r>
            <a:r>
              <a:rPr lang="en-US" baseline="0" dirty="0"/>
              <a:t> </a:t>
            </a:r>
            <a:r>
              <a:rPr lang="en-US" baseline="0" dirty="0" err="1"/>
              <a:t>hộp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tương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78B41-365D-42D2-8D31-864F1E83FB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906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Hướng</a:t>
            </a:r>
            <a:r>
              <a:rPr lang="en-US" baseline="0" dirty="0"/>
              <a:t> </a:t>
            </a:r>
            <a:r>
              <a:rPr lang="en-US" baseline="0" dirty="0" err="1"/>
              <a:t>dẫn</a:t>
            </a:r>
            <a:r>
              <a:rPr lang="en-US" baseline="0" dirty="0"/>
              <a:t>: GV click </a:t>
            </a:r>
            <a:r>
              <a:rPr lang="en-US" baseline="0" dirty="0" err="1"/>
              <a:t>vào</a:t>
            </a:r>
            <a:r>
              <a:rPr lang="en-US" baseline="0" dirty="0"/>
              <a:t> </a:t>
            </a:r>
            <a:r>
              <a:rPr lang="en-US" baseline="0" dirty="0" err="1"/>
              <a:t>các</a:t>
            </a:r>
            <a:r>
              <a:rPr lang="en-US" baseline="0" dirty="0"/>
              <a:t> </a:t>
            </a:r>
            <a:r>
              <a:rPr lang="en-US" baseline="0" dirty="0" err="1"/>
              <a:t>hộp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tương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78B41-365D-42D2-8D31-864F1E83FB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8798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Hướng</a:t>
            </a:r>
            <a:r>
              <a:rPr lang="en-US" baseline="0" dirty="0"/>
              <a:t> </a:t>
            </a:r>
            <a:r>
              <a:rPr lang="en-US" baseline="0" dirty="0" err="1"/>
              <a:t>dẫn</a:t>
            </a:r>
            <a:r>
              <a:rPr lang="en-US" baseline="0" dirty="0"/>
              <a:t>: GV click </a:t>
            </a:r>
            <a:r>
              <a:rPr lang="en-US" baseline="0" dirty="0" err="1"/>
              <a:t>vào</a:t>
            </a:r>
            <a:r>
              <a:rPr lang="en-US" baseline="0" dirty="0"/>
              <a:t> </a:t>
            </a:r>
            <a:r>
              <a:rPr lang="en-US" baseline="0" dirty="0" err="1"/>
              <a:t>các</a:t>
            </a:r>
            <a:r>
              <a:rPr lang="en-US" baseline="0" dirty="0"/>
              <a:t> </a:t>
            </a:r>
            <a:r>
              <a:rPr lang="en-US" baseline="0" dirty="0" err="1"/>
              <a:t>hộp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tương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78B41-365D-42D2-8D31-864F1E83FB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1846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3" y="1956597"/>
            <a:ext cx="5811839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3" y="-596106"/>
            <a:ext cx="5811839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CE238D-1519-F0C3-3001-616DFC3E94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92E6494-D844-43C2-71E4-99329AC05A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99316F-E22E-0798-B4DC-5ED94A946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0896712-0A3B-37B4-CFF2-8E2B8F20E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9D86A16-CEA5-D0FA-59B9-D7C65FFD7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15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2" y="1709742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89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9" y="2505077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89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2" y="2505077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43178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377" lvl="1" indent="-4063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566" lvl="2" indent="-38099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754" lvl="3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5943" lvl="4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131" lvl="5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320" lvl="6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509" lvl="7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697" lvl="8" indent="-3555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3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3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377" lvl="1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566" lvl="2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754" lvl="3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5943" lvl="4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131" lvl="5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320" lvl="6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509" lvl="7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697" lvl="8" indent="-2285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7"/>
            <a:ext cx="4351339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11" Type="http://schemas.openxmlformats.org/officeDocument/2006/relationships/image" Target="../media/image19.png"/><Relationship Id="rId5" Type="http://schemas.openxmlformats.org/officeDocument/2006/relationships/image" Target="../media/image10.png"/><Relationship Id="rId15" Type="http://schemas.openxmlformats.org/officeDocument/2006/relationships/image" Target="../media/image9.png"/><Relationship Id="rId10" Type="http://schemas.openxmlformats.org/officeDocument/2006/relationships/image" Target="../media/image15.png"/><Relationship Id="rId4" Type="http://schemas.openxmlformats.org/officeDocument/2006/relationships/audio" Target="../media/audio1.wav"/><Relationship Id="rId9" Type="http://schemas.openxmlformats.org/officeDocument/2006/relationships/image" Target="../media/image8.png"/><Relationship Id="rId1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9.png"/><Relationship Id="rId10" Type="http://schemas.openxmlformats.org/officeDocument/2006/relationships/image" Target="../media/image15.png"/><Relationship Id="rId4" Type="http://schemas.openxmlformats.org/officeDocument/2006/relationships/audio" Target="../media/audio2.wav"/><Relationship Id="rId9" Type="http://schemas.openxmlformats.org/officeDocument/2006/relationships/image" Target="../media/image13.png"/><Relationship Id="rId1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11" Type="http://schemas.openxmlformats.org/officeDocument/2006/relationships/image" Target="../media/image19.png"/><Relationship Id="rId5" Type="http://schemas.openxmlformats.org/officeDocument/2006/relationships/image" Target="../media/image10.png"/><Relationship Id="rId15" Type="http://schemas.openxmlformats.org/officeDocument/2006/relationships/image" Target="../media/image9.png"/><Relationship Id="rId10" Type="http://schemas.openxmlformats.org/officeDocument/2006/relationships/image" Target="../media/image15.png"/><Relationship Id="rId4" Type="http://schemas.openxmlformats.org/officeDocument/2006/relationships/audio" Target="../media/audio1.wav"/><Relationship Id="rId9" Type="http://schemas.openxmlformats.org/officeDocument/2006/relationships/image" Target="../media/image8.png"/><Relationship Id="rId1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19.png"/><Relationship Id="rId10" Type="http://schemas.openxmlformats.org/officeDocument/2006/relationships/image" Target="../media/image15.png"/><Relationship Id="rId4" Type="http://schemas.openxmlformats.org/officeDocument/2006/relationships/audio" Target="../media/audio2.wav"/><Relationship Id="rId9" Type="http://schemas.openxmlformats.org/officeDocument/2006/relationships/image" Target="../media/image14.png"/><Relationship Id="rId1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4.png"/><Relationship Id="rId18" Type="http://schemas.openxmlformats.org/officeDocument/2006/relationships/image" Target="../media/image22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12" Type="http://schemas.openxmlformats.org/officeDocument/2006/relationships/image" Target="../media/image18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11" Type="http://schemas.openxmlformats.org/officeDocument/2006/relationships/image" Target="../media/image19.png"/><Relationship Id="rId5" Type="http://schemas.openxmlformats.org/officeDocument/2006/relationships/image" Target="../media/image10.png"/><Relationship Id="rId15" Type="http://schemas.openxmlformats.org/officeDocument/2006/relationships/image" Target="../media/image9.png"/><Relationship Id="rId10" Type="http://schemas.openxmlformats.org/officeDocument/2006/relationships/image" Target="../media/image16.png"/><Relationship Id="rId19" Type="http://schemas.openxmlformats.org/officeDocument/2006/relationships/image" Target="../media/image23.png"/><Relationship Id="rId4" Type="http://schemas.openxmlformats.org/officeDocument/2006/relationships/audio" Target="../media/audio2.wav"/><Relationship Id="rId9" Type="http://schemas.openxmlformats.org/officeDocument/2006/relationships/image" Target="../media/image13.pn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Pictures\Hình nền ngộ nghĩnh\Nền\images (1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5" y="41417"/>
            <a:ext cx="11267439" cy="685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3035946" y="228603"/>
            <a:ext cx="61341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TRƯỜNG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TIỂU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HỌC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vi-VN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TT HAI RIÊNG SỐ 2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6" name="WordArt 14"/>
          <p:cNvSpPr>
            <a:spLocks noChangeArrowheads="1" noChangeShapeType="1" noTextEdit="1"/>
          </p:cNvSpPr>
          <p:nvPr/>
        </p:nvSpPr>
        <p:spPr bwMode="auto">
          <a:xfrm>
            <a:off x="833119" y="1229444"/>
            <a:ext cx="10332720" cy="4724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89149"/>
              </a:avLst>
            </a:prstTxWarp>
          </a:bodyPr>
          <a:lstStyle/>
          <a:p>
            <a:pPr algn="ctr"/>
            <a:r>
              <a:rPr lang="en-US" sz="148096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latin typeface="Segoe Print" pitchFamily="2" charset="0"/>
                <a:cs typeface="Times New Roman"/>
              </a:rPr>
              <a:t>Chào</a:t>
            </a:r>
            <a:r>
              <a:rPr lang="en-US" sz="148096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latin typeface="Segoe Print" pitchFamily="2" charset="0"/>
                <a:cs typeface="Times New Roman"/>
              </a:rPr>
              <a:t> </a:t>
            </a:r>
            <a:r>
              <a:rPr lang="en-US" sz="148096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latin typeface="Segoe Print" pitchFamily="2" charset="0"/>
                <a:cs typeface="Times New Roman"/>
              </a:rPr>
              <a:t>mừng</a:t>
            </a:r>
            <a:r>
              <a:rPr lang="en-US" sz="148096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latin typeface="Segoe Print" pitchFamily="2" charset="0"/>
                <a:cs typeface="Times New Roman"/>
              </a:rPr>
              <a:t> </a:t>
            </a:r>
            <a:r>
              <a:rPr lang="en-US" sz="148096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latin typeface="Segoe Print" pitchFamily="2" charset="0"/>
                <a:cs typeface="Times New Roman"/>
              </a:rPr>
              <a:t>quý</a:t>
            </a:r>
            <a:r>
              <a:rPr lang="en-US" sz="148096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latin typeface="Segoe Print" pitchFamily="2" charset="0"/>
                <a:cs typeface="Times New Roman"/>
              </a:rPr>
              <a:t> </a:t>
            </a:r>
            <a:r>
              <a:rPr lang="en-US" sz="148096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latin typeface="Segoe Print" pitchFamily="2" charset="0"/>
                <a:cs typeface="Times New Roman"/>
              </a:rPr>
              <a:t>Thầy</a:t>
            </a:r>
            <a:r>
              <a:rPr lang="en-US" sz="148096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latin typeface="Segoe Print" pitchFamily="2" charset="0"/>
                <a:cs typeface="Times New Roman"/>
              </a:rPr>
              <a:t>, </a:t>
            </a:r>
            <a:r>
              <a:rPr lang="en-US" sz="148096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latin typeface="Segoe Print" pitchFamily="2" charset="0"/>
                <a:cs typeface="Times New Roman"/>
              </a:rPr>
              <a:t>Cô</a:t>
            </a:r>
            <a:r>
              <a:rPr lang="en-US" sz="148096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latin typeface="Segoe Print" pitchFamily="2" charset="0"/>
                <a:cs typeface="Times New Roman"/>
              </a:rPr>
              <a:t> </a:t>
            </a:r>
            <a:r>
              <a:rPr lang="en-US" sz="148096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latin typeface="Segoe Print" pitchFamily="2" charset="0"/>
                <a:cs typeface="Times New Roman"/>
              </a:rPr>
              <a:t>về</a:t>
            </a:r>
            <a:r>
              <a:rPr lang="en-US" sz="148096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latin typeface="Segoe Print" pitchFamily="2" charset="0"/>
                <a:cs typeface="Times New Roman"/>
              </a:rPr>
              <a:t> </a:t>
            </a:r>
            <a:r>
              <a:rPr lang="en-US" sz="148096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latin typeface="Segoe Print" pitchFamily="2" charset="0"/>
                <a:cs typeface="Times New Roman"/>
              </a:rPr>
              <a:t>dự</a:t>
            </a:r>
            <a:r>
              <a:rPr lang="en-US" sz="148096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latin typeface="Segoe Print" pitchFamily="2" charset="0"/>
                <a:cs typeface="Times New Roman"/>
              </a:rPr>
              <a:t> </a:t>
            </a:r>
            <a:r>
              <a:rPr lang="en-US" sz="148096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latin typeface="Segoe Print" pitchFamily="2" charset="0"/>
                <a:cs typeface="Times New Roman"/>
              </a:rPr>
              <a:t>giờ</a:t>
            </a:r>
            <a:r>
              <a:rPr lang="en-US" sz="148096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latin typeface="Segoe Print" pitchFamily="2" charset="0"/>
                <a:cs typeface="Times New Roman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2133600" y="5282630"/>
            <a:ext cx="807720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ClrTx/>
              <a:defRPr/>
            </a:pPr>
            <a:r>
              <a:rPr lang="vi-VN" sz="3200" b="1" kern="1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Người thực hiện</a:t>
            </a:r>
            <a:r>
              <a:rPr lang="vi-VN" sz="3200" b="1" kern="1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:.......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45498" y="3037647"/>
            <a:ext cx="5714999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Môn TOÁN </a:t>
            </a:r>
            <a:r>
              <a:rPr lang="en-US" sz="6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lớp</a:t>
            </a:r>
            <a:r>
              <a:rPr lang="en-US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endParaRPr lang="en-US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3441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bf70f5ebf1a718aef076b27dd45a5b3.png">
            <a:extLst>
              <a:ext uri="{FF2B5EF4-FFF2-40B4-BE49-F238E27FC236}">
                <a16:creationId xmlns:a16="http://schemas.microsoft.com/office/drawing/2014/main" xmlns="" id="{26E2A1E0-1D2A-AD2D-D61A-E3B01A66A3D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-1066800"/>
            <a:ext cx="12192000" cy="7924800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10000" y="5334000"/>
            <a:ext cx="1905000" cy="205740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96000" y="5410203"/>
            <a:ext cx="1905000" cy="1923495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458208" y="5486408"/>
            <a:ext cx="1811217" cy="1828801"/>
          </a:xfrm>
          <a:prstGeom prst="rect">
            <a:avLst/>
          </a:prstGeom>
        </p:spPr>
      </p:pic>
      <p:pic>
        <p:nvPicPr>
          <p:cNvPr id="4" name="Picture 3" descr="4f942a9486ec68153575dc78a42d480b.png">
            <a:extLst>
              <a:ext uri="{FF2B5EF4-FFF2-40B4-BE49-F238E27FC236}">
                <a16:creationId xmlns:a16="http://schemas.microsoft.com/office/drawing/2014/main" xmlns="" id="{E564926D-FDF9-B813-CD5B-C176517A8B3A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990600" y="2514600"/>
            <a:ext cx="4114800" cy="3733800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24000" y="5410203"/>
            <a:ext cx="1905000" cy="1923495"/>
          </a:xfrm>
          <a:prstGeom prst="rect">
            <a:avLst/>
          </a:prstGeom>
        </p:spPr>
      </p:pic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610600" y="4953000"/>
            <a:ext cx="1752600" cy="17526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9067800" y="54864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buClrTx/>
              <a:defRPr/>
            </a:pPr>
            <a:r>
              <a:rPr lang="en-US" sz="4000" kern="1200" dirty="0">
                <a:solidFill>
                  <a:srgbClr val="FFFF00"/>
                </a:solidFill>
                <a:latin typeface="UTM Avo" panose="02040603050506020204" pitchFamily="18" charset="0"/>
                <a:ea typeface="+mn-ea"/>
                <a:cs typeface="+mn-cs"/>
              </a:rPr>
              <a:t>D</a:t>
            </a:r>
          </a:p>
        </p:txBody>
      </p:sp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524000" y="4953000"/>
            <a:ext cx="1981200" cy="19050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057400" y="55626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buClrTx/>
              <a:defRPr/>
            </a:pPr>
            <a:r>
              <a:rPr lang="en-US" sz="4000" kern="1200" dirty="0">
                <a:solidFill>
                  <a:srgbClr val="FFFF00"/>
                </a:solidFill>
                <a:latin typeface="UTM Avo" panose="02040603050506020204" pitchFamily="18" charset="0"/>
                <a:ea typeface="+mn-ea"/>
                <a:cs typeface="+mn-cs"/>
              </a:rPr>
              <a:t>A</a:t>
            </a:r>
          </a:p>
        </p:txBody>
      </p:sp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572000" y="5791207"/>
            <a:ext cx="533400" cy="473671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324600" y="4953000"/>
            <a:ext cx="1676400" cy="17526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781800" y="55626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buClrTx/>
              <a:defRPr/>
            </a:pPr>
            <a:r>
              <a:rPr lang="en-US" sz="4000" kern="1200" dirty="0">
                <a:solidFill>
                  <a:srgbClr val="FFFF00"/>
                </a:solidFill>
                <a:latin typeface="UTM Avo" panose="02040603050506020204" pitchFamily="18" charset="0"/>
                <a:ea typeface="+mn-ea"/>
                <a:cs typeface="+mn-cs"/>
              </a:rPr>
              <a:t>C</a:t>
            </a:r>
          </a:p>
        </p:txBody>
      </p:sp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962400" y="4953000"/>
            <a:ext cx="1752600" cy="16764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343400" y="5486401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buClrTx/>
              <a:defRPr/>
            </a:pPr>
            <a:r>
              <a:rPr lang="en-US" sz="4000" kern="1200" dirty="0">
                <a:solidFill>
                  <a:srgbClr val="FFFF00"/>
                </a:solidFill>
                <a:latin typeface="UTM Avo" panose="02040603050506020204" pitchFamily="18" charset="0"/>
                <a:ea typeface="+mn-ea"/>
                <a:cs typeface="+mn-cs"/>
              </a:rPr>
              <a:t> B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828800" y="5486400"/>
            <a:ext cx="1143000" cy="762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buClrTx/>
              <a:defRPr/>
            </a:pPr>
            <a:r>
              <a:rPr lang="en-US" sz="1800" kern="1200" dirty="0" err="1">
                <a:solidFill>
                  <a:prstClr val="black"/>
                </a:solidFill>
                <a:latin typeface="UTM Avo" panose="02040603050506020204" pitchFamily="18" charset="0"/>
              </a:rPr>
              <a:t>Sai</a:t>
            </a:r>
            <a:r>
              <a:rPr lang="en-US" sz="1800" kern="12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UTM Avo" panose="02040603050506020204" pitchFamily="18" charset="0"/>
              </a:rPr>
              <a:t>mất</a:t>
            </a:r>
            <a:r>
              <a:rPr lang="en-US" sz="1800" kern="12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UTM Avo" panose="02040603050506020204" pitchFamily="18" charset="0"/>
              </a:rPr>
              <a:t>rồi</a:t>
            </a:r>
            <a:endParaRPr lang="en-US" sz="1800" kern="1200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839200" y="5486400"/>
            <a:ext cx="1143000" cy="762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buClrTx/>
              <a:defRPr/>
            </a:pPr>
            <a:r>
              <a:rPr lang="en-US" sz="1800" kern="1200" dirty="0" err="1">
                <a:solidFill>
                  <a:prstClr val="black"/>
                </a:solidFill>
                <a:latin typeface="UTM Avo" panose="02040603050506020204" pitchFamily="18" charset="0"/>
              </a:rPr>
              <a:t>Sai</a:t>
            </a:r>
            <a:r>
              <a:rPr lang="en-US" sz="1800" kern="12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UTM Avo" panose="02040603050506020204" pitchFamily="18" charset="0"/>
              </a:rPr>
              <a:t>mất</a:t>
            </a:r>
            <a:r>
              <a:rPr lang="en-US" sz="1800" kern="12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UTM Avo" panose="02040603050506020204" pitchFamily="18" charset="0"/>
              </a:rPr>
              <a:t>rồi</a:t>
            </a:r>
            <a:endParaRPr lang="en-US" sz="1800" kern="1200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53200" y="5486400"/>
            <a:ext cx="1143000" cy="762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buClrTx/>
              <a:defRPr/>
            </a:pPr>
            <a:r>
              <a:rPr lang="en-US" sz="1800" kern="1200" dirty="0" err="1">
                <a:solidFill>
                  <a:prstClr val="black"/>
                </a:solidFill>
                <a:latin typeface="UTM Avo" panose="02040603050506020204" pitchFamily="18" charset="0"/>
              </a:rPr>
              <a:t>Sai</a:t>
            </a:r>
            <a:r>
              <a:rPr lang="en-US" sz="1800" kern="12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UTM Avo" panose="02040603050506020204" pitchFamily="18" charset="0"/>
              </a:rPr>
              <a:t>mất</a:t>
            </a:r>
            <a:r>
              <a:rPr lang="en-US" sz="1800" kern="12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UTM Avo" panose="02040603050506020204" pitchFamily="18" charset="0"/>
              </a:rPr>
              <a:t>rồi</a:t>
            </a:r>
            <a:endParaRPr lang="en-US" sz="1800" kern="1200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16" name="Right Arrow 36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7A32B9BD-B437-A66B-A3D7-FAAE4C3009A4}"/>
              </a:ext>
            </a:extLst>
          </p:cNvPr>
          <p:cNvSpPr/>
          <p:nvPr/>
        </p:nvSpPr>
        <p:spPr>
          <a:xfrm>
            <a:off x="10820400" y="5257800"/>
            <a:ext cx="1143000" cy="6858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buClrTx/>
              <a:defRPr/>
            </a:pPr>
            <a:endParaRPr lang="en-US" sz="1800" kern="120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FA6BB82-C0C7-6332-748B-4759E8DC7A8F}"/>
              </a:ext>
            </a:extLst>
          </p:cNvPr>
          <p:cNvSpPr/>
          <p:nvPr/>
        </p:nvSpPr>
        <p:spPr>
          <a:xfrm>
            <a:off x="1219200" y="533400"/>
            <a:ext cx="9738360" cy="762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buClrTx/>
              <a:defRPr/>
            </a:pPr>
            <a:r>
              <a:rPr lang="vi-VN" sz="2800" b="1" kern="1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Câu hỏi 3: </a:t>
            </a:r>
            <a:r>
              <a:rPr lang="vi-VN" sz="2800" kern="1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Số thập phân “Không phẩy bốn” viết là: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A8CC320-B438-3234-3B69-209D6025597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8371" cy="9906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9F3446FC-EAB2-4726-B007-29B0C3F21EC9}"/>
              </a:ext>
            </a:extLst>
          </p:cNvPr>
          <p:cNvSpPr/>
          <p:nvPr/>
        </p:nvSpPr>
        <p:spPr>
          <a:xfrm>
            <a:off x="1371603" y="1447800"/>
            <a:ext cx="2019300" cy="762000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buSzPts val="3200"/>
              <a:defRPr/>
            </a:pPr>
            <a:r>
              <a:rPr lang="en-US" sz="2800" kern="1200" dirty="0">
                <a:solidFill>
                  <a:srgbClr val="002060"/>
                </a:solidFill>
                <a:latin typeface="UTM Avo" panose="02040603050506020204" pitchFamily="18" charset="0"/>
              </a:rPr>
              <a:t>A. 0,2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06CC49AD-470A-CA96-177E-5E822FDD3BA2}"/>
              </a:ext>
            </a:extLst>
          </p:cNvPr>
          <p:cNvSpPr/>
          <p:nvPr/>
        </p:nvSpPr>
        <p:spPr>
          <a:xfrm>
            <a:off x="3657603" y="1447800"/>
            <a:ext cx="2019300" cy="762000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buClrTx/>
              <a:buSzPts val="3200"/>
              <a:defRPr/>
            </a:pPr>
            <a:r>
              <a:rPr lang="en-US" sz="2800" kern="1200" dirty="0">
                <a:solidFill>
                  <a:srgbClr val="002060"/>
                </a:solidFill>
                <a:latin typeface="UTM Avo" panose="02040603050506020204" pitchFamily="18" charset="0"/>
              </a:rPr>
              <a:t>B. 0,4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AF9D0F2D-1C74-7D78-2DCE-0AD38304A8DC}"/>
              </a:ext>
            </a:extLst>
          </p:cNvPr>
          <p:cNvSpPr/>
          <p:nvPr/>
        </p:nvSpPr>
        <p:spPr>
          <a:xfrm>
            <a:off x="6068063" y="1447800"/>
            <a:ext cx="2019300" cy="762000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buSzPts val="3200"/>
              <a:defRPr/>
            </a:pPr>
            <a:r>
              <a:rPr lang="en-US" sz="2800" kern="1200" dirty="0">
                <a:solidFill>
                  <a:srgbClr val="002060"/>
                </a:solidFill>
                <a:latin typeface="UTM Avo" panose="02040603050506020204" pitchFamily="18" charset="0"/>
              </a:rPr>
              <a:t>C. 0,3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B86B2BD3-EFF6-DE73-50FF-3C6E1BABF222}"/>
              </a:ext>
            </a:extLst>
          </p:cNvPr>
          <p:cNvSpPr/>
          <p:nvPr/>
        </p:nvSpPr>
        <p:spPr>
          <a:xfrm>
            <a:off x="8382003" y="1447800"/>
            <a:ext cx="2019300" cy="762000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buSzPts val="3200"/>
              <a:defRPr/>
            </a:pPr>
            <a:r>
              <a:rPr lang="en-US" sz="2800" kern="1200" dirty="0">
                <a:solidFill>
                  <a:srgbClr val="002060"/>
                </a:solidFill>
                <a:latin typeface="UTM Avo" panose="02040603050506020204" pitchFamily="18" charset="0"/>
              </a:rPr>
              <a:t>D. 0,1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1.11111E-6 L 0.26875 0.0277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38" y="1389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8.14815E-6 C 0.05105 0.00416 0.10209 0.00833 0.14219 -0.01876 C 0.1823 -0.04584 0.22483 -0.11945 0.24063 -0.16251 C 0.25643 -0.20556 0.25834 -0.26366 0.23751 -0.27709 C 0.21667 -0.29052 0.13751 -0.25556 0.11563 -0.24376 C 0.09376 -0.23195 0.10001 -0.21922 0.10626 -0.20626 " pathEditMode="relative" ptsTypes="aaaaaA">
                                      <p:cBhvr>
                                        <p:cTn id="3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1" grpId="0"/>
      <p:bldP spid="32" grpId="0"/>
      <p:bldP spid="20" grpId="0"/>
      <p:bldP spid="19" grpId="0"/>
      <p:bldP spid="22" grpId="0" animBg="1"/>
      <p:bldP spid="23" grpId="0" animBg="1"/>
      <p:bldP spid="25" grpId="0" animBg="1"/>
      <p:bldP spid="14" grpId="0" animBg="1"/>
      <p:bldP spid="18" grpId="0" animBg="1"/>
      <p:bldP spid="29" grpId="0" animBg="1"/>
      <p:bldP spid="30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bf70f5ebf1a718aef076b27dd45a5b3.png">
            <a:extLst>
              <a:ext uri="{FF2B5EF4-FFF2-40B4-BE49-F238E27FC236}">
                <a16:creationId xmlns:a16="http://schemas.microsoft.com/office/drawing/2014/main" xmlns="" id="{60D8D9C6-F3C3-D9AF-452F-D3EBC3DC27D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-1063052"/>
            <a:ext cx="12192000" cy="7924800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10000" y="5334000"/>
            <a:ext cx="1905000" cy="2057400"/>
          </a:xfrm>
          <a:prstGeom prst="rect">
            <a:avLst/>
          </a:prstGeom>
        </p:spPr>
      </p:pic>
      <p:pic>
        <p:nvPicPr>
          <p:cNvPr id="4" name="Picture 3" descr="4f942a9486ec68153575dc78a42d480b.png">
            <a:extLst>
              <a:ext uri="{FF2B5EF4-FFF2-40B4-BE49-F238E27FC236}">
                <a16:creationId xmlns:a16="http://schemas.microsoft.com/office/drawing/2014/main" xmlns="" id="{D0CECB29-7FCE-49E5-DDD1-35C590429639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990600" y="2514600"/>
            <a:ext cx="4114800" cy="373380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96000" y="5410203"/>
            <a:ext cx="1905000" cy="1923495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458208" y="5486408"/>
            <a:ext cx="1811217" cy="18288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24000" y="5410203"/>
            <a:ext cx="1905000" cy="1923495"/>
          </a:xfrm>
          <a:prstGeom prst="rect">
            <a:avLst/>
          </a:prstGeom>
        </p:spPr>
      </p:pic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610600" y="4953000"/>
            <a:ext cx="1752600" cy="1752600"/>
          </a:xfrm>
          <a:prstGeom prst="rect">
            <a:avLst/>
          </a:prstGeom>
        </p:spPr>
      </p:pic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962400" y="4953000"/>
            <a:ext cx="1752600" cy="16764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343400" y="5410201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buClrTx/>
              <a:defRPr/>
            </a:pPr>
            <a:r>
              <a:rPr lang="en-US" sz="4000" kern="1200" dirty="0">
                <a:solidFill>
                  <a:srgbClr val="FFFF00"/>
                </a:solidFill>
                <a:latin typeface="UTM Avo" panose="02040603050506020204" pitchFamily="18" charset="0"/>
                <a:ea typeface="+mn-ea"/>
                <a:cs typeface="+mn-cs"/>
              </a:rPr>
              <a:t> 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067800" y="54864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buClrTx/>
              <a:defRPr/>
            </a:pPr>
            <a:r>
              <a:rPr lang="en-US" sz="4000" kern="1200" dirty="0">
                <a:solidFill>
                  <a:srgbClr val="FFFF00"/>
                </a:solidFill>
                <a:latin typeface="UTM Avo" panose="02040603050506020204" pitchFamily="18" charset="0"/>
                <a:ea typeface="+mn-ea"/>
                <a:cs typeface="+mn-cs"/>
              </a:rPr>
              <a:t>D</a:t>
            </a:r>
          </a:p>
        </p:txBody>
      </p:sp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24000" y="4953000"/>
            <a:ext cx="1981200" cy="19050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057400" y="55626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buClrTx/>
              <a:defRPr/>
            </a:pPr>
            <a:r>
              <a:rPr lang="en-US" sz="4000" kern="1200" dirty="0">
                <a:solidFill>
                  <a:srgbClr val="FFFF00"/>
                </a:solidFill>
                <a:latin typeface="UTM Avo" panose="02040603050506020204" pitchFamily="18" charset="0"/>
                <a:ea typeface="+mn-ea"/>
                <a:cs typeface="+mn-cs"/>
              </a:rPr>
              <a:t>A</a:t>
            </a:r>
          </a:p>
        </p:txBody>
      </p:sp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781800" y="5867407"/>
            <a:ext cx="533400" cy="473671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324600" y="5029200"/>
            <a:ext cx="1676400" cy="16764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705600" y="55626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buClrTx/>
              <a:defRPr/>
            </a:pPr>
            <a:r>
              <a:rPr lang="en-US" sz="4000" kern="1200" dirty="0">
                <a:solidFill>
                  <a:srgbClr val="FFFF00"/>
                </a:solidFill>
                <a:latin typeface="UTM Avo" panose="02040603050506020204" pitchFamily="18" charset="0"/>
                <a:ea typeface="+mn-ea"/>
                <a:cs typeface="+mn-cs"/>
              </a:rPr>
              <a:t>C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A158EEE-D778-8F7A-6B34-8F5B550AA328}"/>
              </a:ext>
            </a:extLst>
          </p:cNvPr>
          <p:cNvSpPr/>
          <p:nvPr/>
        </p:nvSpPr>
        <p:spPr>
          <a:xfrm>
            <a:off x="4038600" y="5410200"/>
            <a:ext cx="1295400" cy="838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buClrTx/>
              <a:defRPr/>
            </a:pPr>
            <a:r>
              <a:rPr lang="en-US" sz="1800" kern="1200" dirty="0" err="1">
                <a:solidFill>
                  <a:prstClr val="black"/>
                </a:solidFill>
                <a:latin typeface="UTM Avo" panose="02040603050506020204" pitchFamily="18" charset="0"/>
              </a:rPr>
              <a:t>Sai</a:t>
            </a:r>
            <a:r>
              <a:rPr lang="en-US" sz="1800" kern="1200" dirty="0">
                <a:solidFill>
                  <a:prstClr val="black"/>
                </a:solidFill>
                <a:latin typeface="UTM Avo" panose="02040603050506020204" pitchFamily="18" charset="0"/>
              </a:rPr>
              <a:t>  </a:t>
            </a:r>
            <a:r>
              <a:rPr lang="en-US" sz="1800" kern="1200" dirty="0" err="1">
                <a:solidFill>
                  <a:prstClr val="black"/>
                </a:solidFill>
                <a:latin typeface="UTM Avo" panose="02040603050506020204" pitchFamily="18" charset="0"/>
              </a:rPr>
              <a:t>mất</a:t>
            </a:r>
            <a:r>
              <a:rPr lang="en-US" sz="1800" kern="12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UTM Avo" panose="02040603050506020204" pitchFamily="18" charset="0"/>
              </a:rPr>
              <a:t>rồi</a:t>
            </a:r>
            <a:endParaRPr lang="en-US" sz="1800" kern="1200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4FDAB7D-3492-70DC-09F2-B981FB41A009}"/>
              </a:ext>
            </a:extLst>
          </p:cNvPr>
          <p:cNvSpPr/>
          <p:nvPr/>
        </p:nvSpPr>
        <p:spPr>
          <a:xfrm>
            <a:off x="1696168" y="5529937"/>
            <a:ext cx="1295400" cy="838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buClrTx/>
              <a:defRPr/>
            </a:pPr>
            <a:r>
              <a:rPr lang="en-US" sz="1800" kern="1200" dirty="0" err="1">
                <a:solidFill>
                  <a:prstClr val="black"/>
                </a:solidFill>
                <a:latin typeface="UTM Avo" panose="02040603050506020204" pitchFamily="18" charset="0"/>
              </a:rPr>
              <a:t>Sai</a:t>
            </a:r>
            <a:r>
              <a:rPr lang="en-US" sz="1800" kern="1200" dirty="0">
                <a:solidFill>
                  <a:prstClr val="black"/>
                </a:solidFill>
                <a:latin typeface="UTM Avo" panose="02040603050506020204" pitchFamily="18" charset="0"/>
              </a:rPr>
              <a:t>  </a:t>
            </a:r>
            <a:r>
              <a:rPr lang="en-US" sz="1800" kern="1200" dirty="0" err="1">
                <a:solidFill>
                  <a:prstClr val="black"/>
                </a:solidFill>
                <a:latin typeface="UTM Avo" panose="02040603050506020204" pitchFamily="18" charset="0"/>
              </a:rPr>
              <a:t>mất</a:t>
            </a:r>
            <a:r>
              <a:rPr lang="en-US" sz="1800" kern="12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UTM Avo" panose="02040603050506020204" pitchFamily="18" charset="0"/>
              </a:rPr>
              <a:t>rồi</a:t>
            </a:r>
            <a:endParaRPr lang="en-US" sz="1800" kern="1200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68B8863-4383-D0A3-A31C-A38F8501087F}"/>
              </a:ext>
            </a:extLst>
          </p:cNvPr>
          <p:cNvSpPr/>
          <p:nvPr/>
        </p:nvSpPr>
        <p:spPr>
          <a:xfrm>
            <a:off x="8716111" y="5458120"/>
            <a:ext cx="1295400" cy="838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buClrTx/>
              <a:defRPr/>
            </a:pPr>
            <a:r>
              <a:rPr lang="en-US" sz="1800" kern="1200" dirty="0" err="1">
                <a:solidFill>
                  <a:prstClr val="black"/>
                </a:solidFill>
                <a:latin typeface="UTM Avo" panose="02040603050506020204" pitchFamily="18" charset="0"/>
              </a:rPr>
              <a:t>Sai</a:t>
            </a:r>
            <a:r>
              <a:rPr lang="en-US" sz="1800" kern="1200" dirty="0">
                <a:solidFill>
                  <a:prstClr val="black"/>
                </a:solidFill>
                <a:latin typeface="UTM Avo" panose="02040603050506020204" pitchFamily="18" charset="0"/>
              </a:rPr>
              <a:t>  </a:t>
            </a:r>
            <a:r>
              <a:rPr lang="en-US" sz="1800" kern="1200" dirty="0" err="1">
                <a:solidFill>
                  <a:prstClr val="black"/>
                </a:solidFill>
                <a:latin typeface="UTM Avo" panose="02040603050506020204" pitchFamily="18" charset="0"/>
              </a:rPr>
              <a:t>mất</a:t>
            </a:r>
            <a:r>
              <a:rPr lang="en-US" sz="1800" kern="12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UTM Avo" panose="02040603050506020204" pitchFamily="18" charset="0"/>
              </a:rPr>
              <a:t>rồi</a:t>
            </a:r>
            <a:endParaRPr lang="en-US" sz="1800" kern="1200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27" name="Right Arrow 36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A32D277F-1BEA-953B-94FA-B41CF67B2C88}"/>
              </a:ext>
            </a:extLst>
          </p:cNvPr>
          <p:cNvSpPr/>
          <p:nvPr/>
        </p:nvSpPr>
        <p:spPr>
          <a:xfrm>
            <a:off x="10820400" y="5257800"/>
            <a:ext cx="1143000" cy="6858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buClrTx/>
              <a:defRPr/>
            </a:pPr>
            <a:endParaRPr lang="en-US" sz="1800" kern="120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0F71251-2427-5EB6-6A70-0EEB05A8065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8371" cy="9906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021EF4F7-DCFD-21DB-2E15-377570E6233B}"/>
              </a:ext>
            </a:extLst>
          </p:cNvPr>
          <p:cNvSpPr/>
          <p:nvPr/>
        </p:nvSpPr>
        <p:spPr>
          <a:xfrm>
            <a:off x="1219200" y="381000"/>
            <a:ext cx="9738360" cy="762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28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Câu hỏi 4: </a:t>
            </a:r>
            <a:r>
              <a:rPr lang="vi-VN" sz="28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Số thập phân 0,6 đọc là: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47001DBB-CB68-0E5B-FA9C-11130B941481}"/>
              </a:ext>
            </a:extLst>
          </p:cNvPr>
          <p:cNvSpPr/>
          <p:nvPr/>
        </p:nvSpPr>
        <p:spPr>
          <a:xfrm>
            <a:off x="1244600" y="1282700"/>
            <a:ext cx="4724400" cy="876299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A.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sáu</a:t>
            </a:r>
            <a:endParaRPr lang="x-none" sz="2800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69C546DC-3D12-4225-0516-F3FBBCA7B359}"/>
              </a:ext>
            </a:extLst>
          </p:cNvPr>
          <p:cNvSpPr/>
          <p:nvPr/>
        </p:nvSpPr>
        <p:spPr>
          <a:xfrm>
            <a:off x="1244600" y="2273301"/>
            <a:ext cx="4724400" cy="876299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C.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phẩy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sáu</a:t>
            </a:r>
            <a:endParaRPr lang="x-none" sz="2800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4A17660D-59AF-FE81-A9B1-7C934BBFCA19}"/>
              </a:ext>
            </a:extLst>
          </p:cNvPr>
          <p:cNvSpPr/>
          <p:nvPr/>
        </p:nvSpPr>
        <p:spPr>
          <a:xfrm>
            <a:off x="6108700" y="1282700"/>
            <a:ext cx="4724400" cy="876299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B. Sáu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mười</a:t>
            </a:r>
            <a:endParaRPr lang="x-none" sz="2800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D0B93F55-0A9C-2324-3383-123249D61A0F}"/>
              </a:ext>
            </a:extLst>
          </p:cNvPr>
          <p:cNvSpPr/>
          <p:nvPr/>
        </p:nvSpPr>
        <p:spPr>
          <a:xfrm>
            <a:off x="6108700" y="2273301"/>
            <a:ext cx="4724400" cy="876299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D.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sáu</a:t>
            </a:r>
            <a:endParaRPr lang="x-none" sz="2800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1.11111E-6 L 0.24245 0.0277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22" y="1389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C 0.04687 -0.03473 0.09375 -0.06922 0.10937 -0.10973 C 0.125 -0.15024 0.12465 -0.21528 0.09375 -0.24399 C 0.06284 -0.27246 -0.03889 -0.29005 -0.07657 -0.28195 C -0.11424 -0.27385 -0.12361 -0.23426 -0.13282 -0.19468 " pathEditMode="relative" rAng="0" ptsTypes="aaaaA">
                                      <p:cBhvr>
                                        <p:cTn id="5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-1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32" grpId="0"/>
      <p:bldP spid="20" grpId="0"/>
      <p:bldP spid="14" grpId="0" animBg="1"/>
      <p:bldP spid="15" grpId="0" animBg="1"/>
      <p:bldP spid="18" grpId="0" animBg="1"/>
      <p:bldP spid="17" grpId="0" animBg="1"/>
      <p:bldP spid="30" grpId="0" animBg="1"/>
      <p:bldP spid="33" grpId="0" animBg="1"/>
      <p:bldP spid="34" grpId="0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bf70f5ebf1a718aef076b27dd45a5b3.png">
            <a:extLst>
              <a:ext uri="{FF2B5EF4-FFF2-40B4-BE49-F238E27FC236}">
                <a16:creationId xmlns:a16="http://schemas.microsoft.com/office/drawing/2014/main" xmlns="" id="{26E2A1E0-1D2A-AD2D-D61A-E3B01A66A3D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-1066800"/>
            <a:ext cx="12192000" cy="7924800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10000" y="5334000"/>
            <a:ext cx="1905000" cy="205740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96000" y="5410203"/>
            <a:ext cx="1905000" cy="1923495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458208" y="5486408"/>
            <a:ext cx="1811217" cy="1828801"/>
          </a:xfrm>
          <a:prstGeom prst="rect">
            <a:avLst/>
          </a:prstGeom>
        </p:spPr>
      </p:pic>
      <p:pic>
        <p:nvPicPr>
          <p:cNvPr id="4" name="Picture 3" descr="4f942a9486ec68153575dc78a42d480b.png">
            <a:extLst>
              <a:ext uri="{FF2B5EF4-FFF2-40B4-BE49-F238E27FC236}">
                <a16:creationId xmlns:a16="http://schemas.microsoft.com/office/drawing/2014/main" xmlns="" id="{E564926D-FDF9-B813-CD5B-C176517A8B3A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990600" y="2514600"/>
            <a:ext cx="4114800" cy="3733800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24000" y="5410203"/>
            <a:ext cx="1905000" cy="1923495"/>
          </a:xfrm>
          <a:prstGeom prst="rect">
            <a:avLst/>
          </a:prstGeom>
        </p:spPr>
      </p:pic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610600" y="4953000"/>
            <a:ext cx="1752600" cy="17526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9067800" y="54864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buClrTx/>
              <a:defRPr/>
            </a:pPr>
            <a:r>
              <a:rPr lang="en-US" sz="4000" kern="1200" dirty="0">
                <a:solidFill>
                  <a:srgbClr val="FFFF00"/>
                </a:solidFill>
                <a:latin typeface="UTM Avo" panose="02040603050506020204" pitchFamily="18" charset="0"/>
                <a:ea typeface="+mn-ea"/>
                <a:cs typeface="+mn-cs"/>
              </a:rPr>
              <a:t>D</a:t>
            </a:r>
          </a:p>
        </p:txBody>
      </p:sp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524000" y="4953000"/>
            <a:ext cx="1981200" cy="19050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057400" y="55626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buClrTx/>
              <a:defRPr/>
            </a:pPr>
            <a:r>
              <a:rPr lang="en-US" sz="4000" kern="1200" dirty="0">
                <a:solidFill>
                  <a:srgbClr val="FFFF00"/>
                </a:solidFill>
                <a:latin typeface="UTM Avo" panose="02040603050506020204" pitchFamily="18" charset="0"/>
                <a:ea typeface="+mn-ea"/>
                <a:cs typeface="+mn-cs"/>
              </a:rPr>
              <a:t>A</a:t>
            </a:r>
          </a:p>
        </p:txBody>
      </p:sp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572000" y="5791207"/>
            <a:ext cx="533400" cy="473671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324600" y="4953000"/>
            <a:ext cx="1676400" cy="17526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781800" y="55626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buClrTx/>
              <a:defRPr/>
            </a:pPr>
            <a:r>
              <a:rPr lang="en-US" sz="4000" kern="1200" dirty="0">
                <a:solidFill>
                  <a:srgbClr val="FFFF00"/>
                </a:solidFill>
                <a:latin typeface="UTM Avo" panose="02040603050506020204" pitchFamily="18" charset="0"/>
                <a:ea typeface="+mn-ea"/>
                <a:cs typeface="+mn-cs"/>
              </a:rPr>
              <a:t>C</a:t>
            </a:r>
          </a:p>
        </p:txBody>
      </p:sp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962400" y="4953000"/>
            <a:ext cx="1752600" cy="16764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343400" y="5486401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buClrTx/>
              <a:defRPr/>
            </a:pPr>
            <a:r>
              <a:rPr lang="en-US" sz="4000" kern="1200" dirty="0">
                <a:solidFill>
                  <a:srgbClr val="FFFF00"/>
                </a:solidFill>
                <a:latin typeface="UTM Avo" panose="02040603050506020204" pitchFamily="18" charset="0"/>
                <a:ea typeface="+mn-ea"/>
                <a:cs typeface="+mn-cs"/>
              </a:rPr>
              <a:t> B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828800" y="5486400"/>
            <a:ext cx="1143000" cy="762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buClrTx/>
              <a:defRPr/>
            </a:pPr>
            <a:r>
              <a:rPr lang="en-US" sz="1800" kern="1200" dirty="0" err="1">
                <a:solidFill>
                  <a:prstClr val="black"/>
                </a:solidFill>
                <a:latin typeface="UTM Avo" panose="02040603050506020204" pitchFamily="18" charset="0"/>
              </a:rPr>
              <a:t>Sai</a:t>
            </a:r>
            <a:r>
              <a:rPr lang="en-US" sz="1800" kern="12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UTM Avo" panose="02040603050506020204" pitchFamily="18" charset="0"/>
              </a:rPr>
              <a:t>mất</a:t>
            </a:r>
            <a:r>
              <a:rPr lang="en-US" sz="1800" kern="12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UTM Avo" panose="02040603050506020204" pitchFamily="18" charset="0"/>
              </a:rPr>
              <a:t>rồi</a:t>
            </a:r>
            <a:endParaRPr lang="en-US" sz="1800" kern="1200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839200" y="5486400"/>
            <a:ext cx="1143000" cy="762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buClrTx/>
              <a:defRPr/>
            </a:pPr>
            <a:r>
              <a:rPr lang="en-US" sz="1800" kern="1200" dirty="0" err="1">
                <a:solidFill>
                  <a:prstClr val="black"/>
                </a:solidFill>
                <a:latin typeface="UTM Avo" panose="02040603050506020204" pitchFamily="18" charset="0"/>
              </a:rPr>
              <a:t>Sai</a:t>
            </a:r>
            <a:r>
              <a:rPr lang="en-US" sz="1800" kern="12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UTM Avo" panose="02040603050506020204" pitchFamily="18" charset="0"/>
              </a:rPr>
              <a:t>mất</a:t>
            </a:r>
            <a:r>
              <a:rPr lang="en-US" sz="1800" kern="12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UTM Avo" panose="02040603050506020204" pitchFamily="18" charset="0"/>
              </a:rPr>
              <a:t>rồi</a:t>
            </a:r>
            <a:endParaRPr lang="en-US" sz="1800" kern="1200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53200" y="5486400"/>
            <a:ext cx="1143000" cy="762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buClrTx/>
              <a:defRPr/>
            </a:pPr>
            <a:r>
              <a:rPr lang="en-US" sz="1800" kern="1200" dirty="0" err="1">
                <a:solidFill>
                  <a:prstClr val="black"/>
                </a:solidFill>
                <a:latin typeface="UTM Avo" panose="02040603050506020204" pitchFamily="18" charset="0"/>
              </a:rPr>
              <a:t>Sai</a:t>
            </a:r>
            <a:r>
              <a:rPr lang="en-US" sz="1800" kern="12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UTM Avo" panose="02040603050506020204" pitchFamily="18" charset="0"/>
              </a:rPr>
              <a:t>mất</a:t>
            </a:r>
            <a:r>
              <a:rPr lang="en-US" sz="1800" kern="12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UTM Avo" panose="02040603050506020204" pitchFamily="18" charset="0"/>
              </a:rPr>
              <a:t>rồi</a:t>
            </a:r>
            <a:endParaRPr lang="en-US" sz="1800" kern="1200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16" name="Right Arrow 36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7A32B9BD-B437-A66B-A3D7-FAAE4C3009A4}"/>
              </a:ext>
            </a:extLst>
          </p:cNvPr>
          <p:cNvSpPr/>
          <p:nvPr/>
        </p:nvSpPr>
        <p:spPr>
          <a:xfrm>
            <a:off x="10820400" y="5257800"/>
            <a:ext cx="1143000" cy="6858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buClrTx/>
              <a:defRPr/>
            </a:pPr>
            <a:endParaRPr lang="en-US" sz="1800" kern="120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FB1D907-DF04-F6D2-4BE9-10B71E94124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8371" cy="990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xmlns="" id="{C6B79A98-29E7-4F4B-60FB-BCAF1E824B74}"/>
                  </a:ext>
                </a:extLst>
              </p:cNvPr>
              <p:cNvSpPr/>
              <p:nvPr/>
            </p:nvSpPr>
            <p:spPr>
              <a:xfrm>
                <a:off x="1314995" y="272190"/>
                <a:ext cx="9738360" cy="1162909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vi-VN" sz="2800" b="1" dirty="0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Câu hỏi 5: </a:t>
                </a:r>
                <a:r>
                  <a:rPr lang="vi-VN" sz="2800" dirty="0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Quyển sách Toán 5 Cánh Diều</a:t>
                </a:r>
                <a:endParaRPr lang="en-US" sz="2800" dirty="0">
                  <a:solidFill>
                    <a:srgbClr val="002060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  <a:p>
                <a:pPr lvl="0" algn="ctr"/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vi-VN" sz="2800" dirty="0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ày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2800" i="1">
                            <a:solidFill>
                              <a:srgbClr val="00206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>
                    <a:solidFill>
                      <a:srgbClr val="002060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rPr>
                  <a:t>cm , tức là dày …..cm.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6B79A98-29E7-4F4B-60FB-BCAF1E824B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995" y="272190"/>
                <a:ext cx="9738360" cy="1162909"/>
              </a:xfrm>
              <a:prstGeom prst="rect">
                <a:avLst/>
              </a:prstGeom>
              <a:blipFill>
                <a:blip r:embed="rId16"/>
                <a:stretch>
                  <a:fillRect t="-6316" b="-89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D607F79-704B-4B06-662C-1BE9D46483C7}"/>
              </a:ext>
            </a:extLst>
          </p:cNvPr>
          <p:cNvSpPr/>
          <p:nvPr/>
        </p:nvSpPr>
        <p:spPr>
          <a:xfrm>
            <a:off x="1384303" y="1663700"/>
            <a:ext cx="2019300" cy="685800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A. 80</a:t>
            </a:r>
            <a:endParaRPr lang="x-none" sz="2800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14F70320-9703-F4E2-AFD5-7B31A292CC07}"/>
              </a:ext>
            </a:extLst>
          </p:cNvPr>
          <p:cNvSpPr/>
          <p:nvPr/>
        </p:nvSpPr>
        <p:spPr>
          <a:xfrm>
            <a:off x="3670303" y="1663700"/>
            <a:ext cx="2019300" cy="685800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B. 0,8</a:t>
            </a:r>
            <a:endParaRPr lang="x-none" sz="2800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47A51412-23C8-A402-A7D2-DFCF22ECECA8}"/>
              </a:ext>
            </a:extLst>
          </p:cNvPr>
          <p:cNvSpPr/>
          <p:nvPr/>
        </p:nvSpPr>
        <p:spPr>
          <a:xfrm>
            <a:off x="6080763" y="1663700"/>
            <a:ext cx="2019300" cy="685800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C. 8</a:t>
            </a:r>
            <a:endParaRPr lang="x-none" sz="2800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15B80627-42DE-216F-065D-D63E8803A9C7}"/>
              </a:ext>
            </a:extLst>
          </p:cNvPr>
          <p:cNvSpPr/>
          <p:nvPr/>
        </p:nvSpPr>
        <p:spPr>
          <a:xfrm>
            <a:off x="8394703" y="1663700"/>
            <a:ext cx="2019300" cy="685800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D. </a:t>
            </a:r>
            <a:r>
              <a:rPr lang="en-US" sz="280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8,1</a:t>
            </a:r>
            <a:endParaRPr lang="x-none" sz="2800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56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1.11111E-6 L 0.26875 0.0277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38" y="1389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8.14815E-6 C 0.05105 0.00416 0.10209 0.00833 0.14219 -0.01876 C 0.1823 -0.04584 0.22483 -0.11945 0.24063 -0.16251 C 0.25643 -0.20556 0.25834 -0.26366 0.23751 -0.27709 C 0.21667 -0.29052 0.13751 -0.25556 0.11563 -0.24376 C 0.09376 -0.23195 0.10001 -0.21922 0.10626 -0.20626 " pathEditMode="relative" ptsTypes="aaaaaA">
                                      <p:cBhvr>
                                        <p:cTn id="3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1" grpId="0"/>
      <p:bldP spid="32" grpId="0"/>
      <p:bldP spid="20" grpId="0"/>
      <p:bldP spid="19" grpId="0"/>
      <p:bldP spid="22" grpId="0" animBg="1"/>
      <p:bldP spid="23" grpId="0" animBg="1"/>
      <p:bldP spid="25" grpId="0" animBg="1"/>
      <p:bldP spid="14" grpId="0" animBg="1"/>
      <p:bldP spid="15" grpId="0" animBg="1"/>
      <p:bldP spid="18" grpId="0" animBg="1"/>
      <p:bldP spid="29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Administrator\Desktop\6771f905a908b4dc9cb781f4b3289ae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112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WordArt 6"/>
          <p:cNvSpPr>
            <a:spLocks noChangeArrowheads="1" noChangeShapeType="1" noTextEdit="1"/>
          </p:cNvSpPr>
          <p:nvPr/>
        </p:nvSpPr>
        <p:spPr bwMode="auto">
          <a:xfrm>
            <a:off x="1799695" y="1977155"/>
            <a:ext cx="8628620" cy="2172072"/>
          </a:xfrm>
          <a:prstGeom prst="rect">
            <a:avLst/>
          </a:prstGeom>
        </p:spPr>
        <p:txBody>
          <a:bodyPr wrap="none" fromWordArt="1">
            <a:prstTxWarp prst="textWave1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Kính chúc thầy cô giáo mạnh khỏe</a:t>
            </a:r>
          </a:p>
        </p:txBody>
      </p:sp>
    </p:spTree>
    <p:extLst>
      <p:ext uri="{BB962C8B-B14F-4D97-AF65-F5344CB8AC3E}">
        <p14:creationId xmlns:p14="http://schemas.microsoft.com/office/powerpoint/2010/main" val="1737029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p47"/>
          <p:cNvSpPr/>
          <p:nvPr/>
        </p:nvSpPr>
        <p:spPr>
          <a:xfrm>
            <a:off x="10224429" y="729858"/>
            <a:ext cx="2231619" cy="1063556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BDEEFF"/>
          </a:solidFill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endParaRPr sz="1867"/>
          </a:p>
        </p:txBody>
      </p:sp>
      <p:sp>
        <p:nvSpPr>
          <p:cNvPr id="1501" name="Google Shape;1501;p47"/>
          <p:cNvSpPr/>
          <p:nvPr/>
        </p:nvSpPr>
        <p:spPr>
          <a:xfrm>
            <a:off x="507841" y="807769"/>
            <a:ext cx="1552507" cy="739919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6645" y="0"/>
                </a:moveTo>
                <a:cubicBezTo>
                  <a:pt x="10796" y="0"/>
                  <a:pt x="6046" y="2866"/>
                  <a:pt x="6046" y="6399"/>
                </a:cubicBezTo>
                <a:cubicBezTo>
                  <a:pt x="6046" y="7341"/>
                  <a:pt x="6360" y="8205"/>
                  <a:pt x="6910" y="8951"/>
                </a:cubicBezTo>
                <a:cubicBezTo>
                  <a:pt x="2984" y="9304"/>
                  <a:pt x="0" y="10913"/>
                  <a:pt x="40" y="12837"/>
                </a:cubicBezTo>
                <a:cubicBezTo>
                  <a:pt x="40" y="14996"/>
                  <a:pt x="3887" y="16763"/>
                  <a:pt x="8676" y="16763"/>
                </a:cubicBezTo>
                <a:cubicBezTo>
                  <a:pt x="11660" y="16763"/>
                  <a:pt x="14329" y="16056"/>
                  <a:pt x="15860" y="14996"/>
                </a:cubicBezTo>
                <a:cubicBezTo>
                  <a:pt x="18321" y="16018"/>
                  <a:pt x="20964" y="16529"/>
                  <a:pt x="23648" y="16529"/>
                </a:cubicBezTo>
                <a:cubicBezTo>
                  <a:pt x="23748" y="16529"/>
                  <a:pt x="23847" y="16528"/>
                  <a:pt x="23947" y="16527"/>
                </a:cubicBezTo>
                <a:cubicBezTo>
                  <a:pt x="30149" y="16527"/>
                  <a:pt x="35174" y="14289"/>
                  <a:pt x="35174" y="11502"/>
                </a:cubicBezTo>
                <a:cubicBezTo>
                  <a:pt x="35174" y="9225"/>
                  <a:pt x="31837" y="7341"/>
                  <a:pt x="27244" y="6713"/>
                </a:cubicBezTo>
                <a:lnTo>
                  <a:pt x="27244" y="6399"/>
                </a:lnTo>
                <a:cubicBezTo>
                  <a:pt x="27244" y="2866"/>
                  <a:pt x="22534" y="0"/>
                  <a:pt x="16645" y="0"/>
                </a:cubicBezTo>
                <a:close/>
              </a:path>
            </a:pathLst>
          </a:custGeom>
          <a:solidFill>
            <a:srgbClr val="BDEEFF"/>
          </a:solidFill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endParaRPr sz="1867"/>
          </a:p>
        </p:txBody>
      </p:sp>
      <p:sp>
        <p:nvSpPr>
          <p:cNvPr id="1502" name="Google Shape;1502;p47"/>
          <p:cNvSpPr/>
          <p:nvPr/>
        </p:nvSpPr>
        <p:spPr>
          <a:xfrm>
            <a:off x="5486401" y="248226"/>
            <a:ext cx="1293931" cy="559543"/>
          </a:xfrm>
          <a:custGeom>
            <a:avLst/>
            <a:gdLst/>
            <a:ahLst/>
            <a:cxnLst/>
            <a:rect l="l" t="t" r="r" b="b"/>
            <a:pathLst>
              <a:path w="26970" h="11662" extrusionOk="0">
                <a:moveTo>
                  <a:pt x="10639" y="0"/>
                </a:moveTo>
                <a:cubicBezTo>
                  <a:pt x="7655" y="0"/>
                  <a:pt x="5221" y="1257"/>
                  <a:pt x="5221" y="2827"/>
                </a:cubicBezTo>
                <a:cubicBezTo>
                  <a:pt x="5221" y="2905"/>
                  <a:pt x="5221" y="2945"/>
                  <a:pt x="5221" y="3023"/>
                </a:cubicBezTo>
                <a:cubicBezTo>
                  <a:pt x="2199" y="3573"/>
                  <a:pt x="0" y="5222"/>
                  <a:pt x="0" y="7224"/>
                </a:cubicBezTo>
                <a:cubicBezTo>
                  <a:pt x="0" y="9697"/>
                  <a:pt x="3259" y="11660"/>
                  <a:pt x="7263" y="11660"/>
                </a:cubicBezTo>
                <a:cubicBezTo>
                  <a:pt x="7328" y="11661"/>
                  <a:pt x="7394" y="11662"/>
                  <a:pt x="7460" y="11662"/>
                </a:cubicBezTo>
                <a:cubicBezTo>
                  <a:pt x="9354" y="11662"/>
                  <a:pt x="11204" y="11115"/>
                  <a:pt x="12798" y="10129"/>
                </a:cubicBezTo>
                <a:cubicBezTo>
                  <a:pt x="14172" y="11031"/>
                  <a:pt x="16527" y="11660"/>
                  <a:pt x="19236" y="11660"/>
                </a:cubicBezTo>
                <a:cubicBezTo>
                  <a:pt x="23476" y="11660"/>
                  <a:pt x="26930" y="10089"/>
                  <a:pt x="26930" y="8205"/>
                </a:cubicBezTo>
                <a:cubicBezTo>
                  <a:pt x="26969" y="6831"/>
                  <a:pt x="25242" y="5653"/>
                  <a:pt x="22730" y="5104"/>
                </a:cubicBezTo>
                <a:cubicBezTo>
                  <a:pt x="22730" y="4986"/>
                  <a:pt x="22769" y="4907"/>
                  <a:pt x="22769" y="4790"/>
                </a:cubicBezTo>
                <a:cubicBezTo>
                  <a:pt x="22769" y="3455"/>
                  <a:pt x="20257" y="2395"/>
                  <a:pt x="17155" y="2395"/>
                </a:cubicBezTo>
                <a:cubicBezTo>
                  <a:pt x="16763" y="2395"/>
                  <a:pt x="16409" y="2395"/>
                  <a:pt x="16056" y="2434"/>
                </a:cubicBezTo>
                <a:cubicBezTo>
                  <a:pt x="15664" y="1060"/>
                  <a:pt x="13426" y="0"/>
                  <a:pt x="10639" y="0"/>
                </a:cubicBezTo>
                <a:close/>
              </a:path>
            </a:pathLst>
          </a:custGeom>
          <a:solidFill>
            <a:srgbClr val="BDEEFF"/>
          </a:solidFill>
          <a:ln>
            <a:noFill/>
          </a:ln>
        </p:spPr>
        <p:txBody>
          <a:bodyPr spcFirstLastPara="1" wrap="square" lIns="121884" tIns="121884" rIns="121884" bIns="121884" anchor="ctr" anchorCtr="0">
            <a:noAutofit/>
          </a:bodyPr>
          <a:lstStyle/>
          <a:p>
            <a:endParaRPr sz="1867"/>
          </a:p>
        </p:txBody>
      </p:sp>
      <p:sp>
        <p:nvSpPr>
          <p:cNvPr id="1508" name="Google Shape;1508;p47"/>
          <p:cNvSpPr/>
          <p:nvPr/>
        </p:nvSpPr>
        <p:spPr>
          <a:xfrm>
            <a:off x="-2121774" y="6683547"/>
            <a:ext cx="60005" cy="9028"/>
          </a:xfrm>
          <a:custGeom>
            <a:avLst/>
            <a:gdLst/>
            <a:ahLst/>
            <a:cxnLst/>
            <a:rect l="l" t="t" r="r" b="b"/>
            <a:pathLst>
              <a:path w="2592" h="390" extrusionOk="0">
                <a:moveTo>
                  <a:pt x="2591" y="195"/>
                </a:moveTo>
                <a:cubicBezTo>
                  <a:pt x="2591" y="292"/>
                  <a:pt x="2009" y="389"/>
                  <a:pt x="1296" y="389"/>
                </a:cubicBezTo>
                <a:cubicBezTo>
                  <a:pt x="584" y="389"/>
                  <a:pt x="1" y="292"/>
                  <a:pt x="1" y="195"/>
                </a:cubicBezTo>
                <a:cubicBezTo>
                  <a:pt x="1" y="66"/>
                  <a:pt x="584" y="1"/>
                  <a:pt x="1296" y="1"/>
                </a:cubicBezTo>
                <a:cubicBezTo>
                  <a:pt x="2009" y="1"/>
                  <a:pt x="2591" y="66"/>
                  <a:pt x="2591" y="195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1867"/>
          </a:p>
        </p:txBody>
      </p:sp>
      <p:sp>
        <p:nvSpPr>
          <p:cNvPr id="1509" name="Google Shape;1509;p47"/>
          <p:cNvSpPr/>
          <p:nvPr/>
        </p:nvSpPr>
        <p:spPr>
          <a:xfrm>
            <a:off x="-1540037" y="6679799"/>
            <a:ext cx="51764" cy="7524"/>
          </a:xfrm>
          <a:custGeom>
            <a:avLst/>
            <a:gdLst/>
            <a:ahLst/>
            <a:cxnLst/>
            <a:rect l="l" t="t" r="r" b="b"/>
            <a:pathLst>
              <a:path w="2236" h="325" extrusionOk="0">
                <a:moveTo>
                  <a:pt x="2235" y="163"/>
                </a:moveTo>
                <a:cubicBezTo>
                  <a:pt x="2235" y="228"/>
                  <a:pt x="1750" y="325"/>
                  <a:pt x="1134" y="325"/>
                </a:cubicBezTo>
                <a:cubicBezTo>
                  <a:pt x="519" y="325"/>
                  <a:pt x="1" y="228"/>
                  <a:pt x="1" y="163"/>
                </a:cubicBezTo>
                <a:cubicBezTo>
                  <a:pt x="1" y="66"/>
                  <a:pt x="519" y="1"/>
                  <a:pt x="1134" y="1"/>
                </a:cubicBezTo>
                <a:cubicBezTo>
                  <a:pt x="1750" y="1"/>
                  <a:pt x="2235" y="66"/>
                  <a:pt x="2235" y="163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endParaRPr sz="1867"/>
          </a:p>
        </p:txBody>
      </p:sp>
      <p:grpSp>
        <p:nvGrpSpPr>
          <p:cNvPr id="3" name="Group 2"/>
          <p:cNvGrpSpPr/>
          <p:nvPr/>
        </p:nvGrpSpPr>
        <p:grpSpPr>
          <a:xfrm>
            <a:off x="18632" y="3193425"/>
            <a:ext cx="4905045" cy="3656977"/>
            <a:chOff x="78142" y="2112347"/>
            <a:chExt cx="4079978" cy="3136717"/>
          </a:xfrm>
        </p:grpSpPr>
        <p:sp>
          <p:nvSpPr>
            <p:cNvPr id="1511" name="Google Shape;1511;p47"/>
            <p:cNvSpPr/>
            <p:nvPr/>
          </p:nvSpPr>
          <p:spPr>
            <a:xfrm>
              <a:off x="2032585" y="3796957"/>
              <a:ext cx="2125535" cy="1452107"/>
            </a:xfrm>
            <a:prstGeom prst="trapezoid">
              <a:avLst>
                <a:gd name="adj" fmla="val 34293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523" name="Google Shape;1523;p47"/>
            <p:cNvSpPr/>
            <p:nvPr/>
          </p:nvSpPr>
          <p:spPr>
            <a:xfrm>
              <a:off x="778765" y="3092383"/>
              <a:ext cx="840091" cy="253224"/>
            </a:xfrm>
            <a:custGeom>
              <a:avLst/>
              <a:gdLst/>
              <a:ahLst/>
              <a:cxnLst/>
              <a:rect l="l" t="t" r="r" b="b"/>
              <a:pathLst>
                <a:path w="47604" h="14349" extrusionOk="0">
                  <a:moveTo>
                    <a:pt x="25306" y="1"/>
                  </a:moveTo>
                  <a:cubicBezTo>
                    <a:pt x="23377" y="1"/>
                    <a:pt x="21385" y="1632"/>
                    <a:pt x="21082" y="4407"/>
                  </a:cubicBezTo>
                  <a:lnTo>
                    <a:pt x="19981" y="3663"/>
                  </a:lnTo>
                  <a:cubicBezTo>
                    <a:pt x="19819" y="4181"/>
                    <a:pt x="19754" y="4764"/>
                    <a:pt x="19819" y="5347"/>
                  </a:cubicBezTo>
                  <a:cubicBezTo>
                    <a:pt x="19134" y="4325"/>
                    <a:pt x="18188" y="3842"/>
                    <a:pt x="17275" y="3842"/>
                  </a:cubicBezTo>
                  <a:cubicBezTo>
                    <a:pt x="16075" y="3842"/>
                    <a:pt x="14931" y="4676"/>
                    <a:pt x="14508" y="6221"/>
                  </a:cubicBezTo>
                  <a:cubicBezTo>
                    <a:pt x="14347" y="6196"/>
                    <a:pt x="14197" y="6183"/>
                    <a:pt x="14058" y="6183"/>
                  </a:cubicBezTo>
                  <a:cubicBezTo>
                    <a:pt x="12937" y="6183"/>
                    <a:pt x="12504" y="6986"/>
                    <a:pt x="12533" y="8455"/>
                  </a:cubicBezTo>
                  <a:cubicBezTo>
                    <a:pt x="11833" y="7703"/>
                    <a:pt x="11080" y="7354"/>
                    <a:pt x="10411" y="7354"/>
                  </a:cubicBezTo>
                  <a:cubicBezTo>
                    <a:pt x="9439" y="7354"/>
                    <a:pt x="8645" y="8090"/>
                    <a:pt x="8453" y="9394"/>
                  </a:cubicBezTo>
                  <a:cubicBezTo>
                    <a:pt x="7635" y="8817"/>
                    <a:pt x="6695" y="8561"/>
                    <a:pt x="5744" y="8561"/>
                  </a:cubicBezTo>
                  <a:cubicBezTo>
                    <a:pt x="3230" y="8561"/>
                    <a:pt x="635" y="10348"/>
                    <a:pt x="1" y="12697"/>
                  </a:cubicBezTo>
                  <a:lnTo>
                    <a:pt x="15448" y="14349"/>
                  </a:lnTo>
                  <a:cubicBezTo>
                    <a:pt x="25778" y="12600"/>
                    <a:pt x="37857" y="12665"/>
                    <a:pt x="47604" y="8909"/>
                  </a:cubicBezTo>
                  <a:cubicBezTo>
                    <a:pt x="47208" y="7452"/>
                    <a:pt x="45851" y="6063"/>
                    <a:pt x="44630" y="6063"/>
                  </a:cubicBezTo>
                  <a:cubicBezTo>
                    <a:pt x="43950" y="6063"/>
                    <a:pt x="43313" y="6493"/>
                    <a:pt x="42908" y="7581"/>
                  </a:cubicBezTo>
                  <a:cubicBezTo>
                    <a:pt x="42653" y="6095"/>
                    <a:pt x="41682" y="4011"/>
                    <a:pt x="40556" y="4011"/>
                  </a:cubicBezTo>
                  <a:cubicBezTo>
                    <a:pt x="40112" y="4011"/>
                    <a:pt x="39643" y="4336"/>
                    <a:pt x="39184" y="5152"/>
                  </a:cubicBezTo>
                  <a:cubicBezTo>
                    <a:pt x="38850" y="3981"/>
                    <a:pt x="37981" y="3365"/>
                    <a:pt x="37045" y="3365"/>
                  </a:cubicBezTo>
                  <a:cubicBezTo>
                    <a:pt x="36351" y="3365"/>
                    <a:pt x="35619" y="3704"/>
                    <a:pt x="35039" y="4407"/>
                  </a:cubicBezTo>
                  <a:cubicBezTo>
                    <a:pt x="34358" y="3065"/>
                    <a:pt x="32598" y="1722"/>
                    <a:pt x="31102" y="1722"/>
                  </a:cubicBezTo>
                  <a:cubicBezTo>
                    <a:pt x="30180" y="1722"/>
                    <a:pt x="29359" y="2232"/>
                    <a:pt x="28951" y="3565"/>
                  </a:cubicBezTo>
                  <a:cubicBezTo>
                    <a:pt x="28426" y="1099"/>
                    <a:pt x="26888" y="1"/>
                    <a:pt x="25306" y="1"/>
                  </a:cubicBezTo>
                  <a:close/>
                </a:path>
              </a:pathLst>
            </a:custGeom>
            <a:solidFill>
              <a:srgbClr val="88AD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524" name="Google Shape;1524;p47"/>
            <p:cNvSpPr/>
            <p:nvPr/>
          </p:nvSpPr>
          <p:spPr>
            <a:xfrm>
              <a:off x="78142" y="3078614"/>
              <a:ext cx="3571748" cy="1355557"/>
            </a:xfrm>
            <a:custGeom>
              <a:avLst/>
              <a:gdLst/>
              <a:ahLst/>
              <a:cxnLst/>
              <a:rect l="l" t="t" r="r" b="b"/>
              <a:pathLst>
                <a:path w="202394" h="76813" extrusionOk="0">
                  <a:moveTo>
                    <a:pt x="0" y="76813"/>
                  </a:moveTo>
                  <a:cubicBezTo>
                    <a:pt x="12144" y="73574"/>
                    <a:pt x="202394" y="76230"/>
                    <a:pt x="202394" y="75776"/>
                  </a:cubicBezTo>
                  <a:lnTo>
                    <a:pt x="202394" y="13892"/>
                  </a:lnTo>
                  <a:cubicBezTo>
                    <a:pt x="170464" y="3400"/>
                    <a:pt x="137466" y="0"/>
                    <a:pt x="104338" y="1295"/>
                  </a:cubicBezTo>
                  <a:cubicBezTo>
                    <a:pt x="74740" y="2332"/>
                    <a:pt x="45434" y="7383"/>
                    <a:pt x="17196" y="16256"/>
                  </a:cubicBezTo>
                  <a:cubicBezTo>
                    <a:pt x="10428" y="18426"/>
                    <a:pt x="8582" y="18620"/>
                    <a:pt x="0" y="219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525" name="Google Shape;1525;p47"/>
            <p:cNvSpPr/>
            <p:nvPr/>
          </p:nvSpPr>
          <p:spPr>
            <a:xfrm>
              <a:off x="78142" y="3199100"/>
              <a:ext cx="3572330" cy="1505296"/>
            </a:xfrm>
            <a:custGeom>
              <a:avLst/>
              <a:gdLst/>
              <a:ahLst/>
              <a:cxnLst/>
              <a:rect l="l" t="t" r="r" b="b"/>
              <a:pathLst>
                <a:path w="202427" h="85298" extrusionOk="0">
                  <a:moveTo>
                    <a:pt x="0" y="195"/>
                  </a:moveTo>
                  <a:lnTo>
                    <a:pt x="0" y="85298"/>
                  </a:lnTo>
                  <a:lnTo>
                    <a:pt x="202394" y="85298"/>
                  </a:lnTo>
                  <a:cubicBezTo>
                    <a:pt x="202394" y="85298"/>
                    <a:pt x="202426" y="36205"/>
                    <a:pt x="202394" y="36205"/>
                  </a:cubicBezTo>
                  <a:cubicBezTo>
                    <a:pt x="177815" y="36205"/>
                    <a:pt x="129111" y="29599"/>
                    <a:pt x="125873" y="29016"/>
                  </a:cubicBezTo>
                  <a:cubicBezTo>
                    <a:pt x="89604" y="22313"/>
                    <a:pt x="75291" y="18783"/>
                    <a:pt x="39216" y="9489"/>
                  </a:cubicBezTo>
                  <a:cubicBezTo>
                    <a:pt x="29048" y="6866"/>
                    <a:pt x="24320" y="6186"/>
                    <a:pt x="14152" y="3628"/>
                  </a:cubicBezTo>
                  <a:cubicBezTo>
                    <a:pt x="11237" y="2915"/>
                    <a:pt x="2980" y="1"/>
                    <a:pt x="0" y="1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526" name="Google Shape;1526;p47"/>
            <p:cNvSpPr/>
            <p:nvPr/>
          </p:nvSpPr>
          <p:spPr>
            <a:xfrm>
              <a:off x="78142" y="3829060"/>
              <a:ext cx="3571748" cy="1417870"/>
            </a:xfrm>
            <a:custGeom>
              <a:avLst/>
              <a:gdLst/>
              <a:ahLst/>
              <a:cxnLst/>
              <a:rect l="l" t="t" r="r" b="b"/>
              <a:pathLst>
                <a:path w="202394" h="80344" extrusionOk="0">
                  <a:moveTo>
                    <a:pt x="0" y="1"/>
                  </a:moveTo>
                  <a:lnTo>
                    <a:pt x="202394" y="1"/>
                  </a:lnTo>
                  <a:lnTo>
                    <a:pt x="202394" y="80343"/>
                  </a:lnTo>
                  <a:lnTo>
                    <a:pt x="0" y="803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527" name="Google Shape;1527;p47"/>
            <p:cNvSpPr/>
            <p:nvPr/>
          </p:nvSpPr>
          <p:spPr>
            <a:xfrm>
              <a:off x="825055" y="3829060"/>
              <a:ext cx="2824835" cy="1417870"/>
            </a:xfrm>
            <a:custGeom>
              <a:avLst/>
              <a:gdLst/>
              <a:ahLst/>
              <a:cxnLst/>
              <a:rect l="l" t="t" r="r" b="b"/>
              <a:pathLst>
                <a:path w="160070" h="80344" extrusionOk="0">
                  <a:moveTo>
                    <a:pt x="160070" y="80343"/>
                  </a:moveTo>
                  <a:lnTo>
                    <a:pt x="160070" y="1"/>
                  </a:lnTo>
                  <a:lnTo>
                    <a:pt x="69041" y="1"/>
                  </a:lnTo>
                  <a:cubicBezTo>
                    <a:pt x="69041" y="1"/>
                    <a:pt x="1296" y="78497"/>
                    <a:pt x="1" y="8018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528" name="Google Shape;1528;p47"/>
            <p:cNvSpPr/>
            <p:nvPr/>
          </p:nvSpPr>
          <p:spPr>
            <a:xfrm>
              <a:off x="902774" y="3829060"/>
              <a:ext cx="2747115" cy="1417870"/>
            </a:xfrm>
            <a:custGeom>
              <a:avLst/>
              <a:gdLst/>
              <a:ahLst/>
              <a:cxnLst/>
              <a:rect l="l" t="t" r="r" b="b"/>
              <a:pathLst>
                <a:path w="155666" h="80344" extrusionOk="0">
                  <a:moveTo>
                    <a:pt x="155666" y="80343"/>
                  </a:moveTo>
                  <a:lnTo>
                    <a:pt x="155666" y="1"/>
                  </a:lnTo>
                  <a:lnTo>
                    <a:pt x="67131" y="1"/>
                  </a:lnTo>
                  <a:cubicBezTo>
                    <a:pt x="67131" y="1"/>
                    <a:pt x="1264" y="78497"/>
                    <a:pt x="1" y="801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529" name="Google Shape;1529;p47"/>
            <p:cNvSpPr/>
            <p:nvPr/>
          </p:nvSpPr>
          <p:spPr>
            <a:xfrm>
              <a:off x="2618358" y="3830790"/>
              <a:ext cx="266901" cy="1416141"/>
            </a:xfrm>
            <a:custGeom>
              <a:avLst/>
              <a:gdLst/>
              <a:ahLst/>
              <a:cxnLst/>
              <a:rect l="l" t="t" r="r" b="b"/>
              <a:pathLst>
                <a:path w="15124" h="80246" extrusionOk="0">
                  <a:moveTo>
                    <a:pt x="10687" y="0"/>
                  </a:moveTo>
                  <a:lnTo>
                    <a:pt x="1" y="80245"/>
                  </a:lnTo>
                  <a:lnTo>
                    <a:pt x="5344" y="80245"/>
                  </a:lnTo>
                  <a:lnTo>
                    <a:pt x="151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531" name="Google Shape;1531;p47"/>
            <p:cNvSpPr/>
            <p:nvPr/>
          </p:nvSpPr>
          <p:spPr>
            <a:xfrm>
              <a:off x="2831522" y="5079456"/>
              <a:ext cx="34871" cy="16589"/>
            </a:xfrm>
            <a:custGeom>
              <a:avLst/>
              <a:gdLst/>
              <a:ahLst/>
              <a:cxnLst/>
              <a:rect l="l" t="t" r="r" b="b"/>
              <a:pathLst>
                <a:path w="1976" h="940" extrusionOk="0">
                  <a:moveTo>
                    <a:pt x="1976" y="454"/>
                  </a:moveTo>
                  <a:cubicBezTo>
                    <a:pt x="1976" y="713"/>
                    <a:pt x="1522" y="940"/>
                    <a:pt x="1004" y="940"/>
                  </a:cubicBezTo>
                  <a:cubicBezTo>
                    <a:pt x="454" y="940"/>
                    <a:pt x="0" y="713"/>
                    <a:pt x="0" y="454"/>
                  </a:cubicBezTo>
                  <a:cubicBezTo>
                    <a:pt x="0" y="228"/>
                    <a:pt x="454" y="1"/>
                    <a:pt x="1004" y="1"/>
                  </a:cubicBezTo>
                  <a:cubicBezTo>
                    <a:pt x="1522" y="1"/>
                    <a:pt x="1976" y="228"/>
                    <a:pt x="1976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532" name="Google Shape;1532;p47"/>
            <p:cNvSpPr/>
            <p:nvPr/>
          </p:nvSpPr>
          <p:spPr>
            <a:xfrm>
              <a:off x="3458997" y="4957159"/>
              <a:ext cx="71455" cy="17736"/>
            </a:xfrm>
            <a:custGeom>
              <a:avLst/>
              <a:gdLst/>
              <a:ahLst/>
              <a:cxnLst/>
              <a:rect l="l" t="t" r="r" b="b"/>
              <a:pathLst>
                <a:path w="4049" h="1005" extrusionOk="0">
                  <a:moveTo>
                    <a:pt x="4049" y="487"/>
                  </a:moveTo>
                  <a:cubicBezTo>
                    <a:pt x="4049" y="778"/>
                    <a:pt x="3142" y="1005"/>
                    <a:pt x="2041" y="1005"/>
                  </a:cubicBezTo>
                  <a:cubicBezTo>
                    <a:pt x="908" y="1005"/>
                    <a:pt x="1" y="778"/>
                    <a:pt x="1" y="487"/>
                  </a:cubicBezTo>
                  <a:cubicBezTo>
                    <a:pt x="1" y="195"/>
                    <a:pt x="908" y="1"/>
                    <a:pt x="2041" y="1"/>
                  </a:cubicBezTo>
                  <a:cubicBezTo>
                    <a:pt x="3142" y="1"/>
                    <a:pt x="4049" y="195"/>
                    <a:pt x="4049" y="487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545" name="Google Shape;1545;p47"/>
            <p:cNvSpPr/>
            <p:nvPr/>
          </p:nvSpPr>
          <p:spPr>
            <a:xfrm>
              <a:off x="2029161" y="4961165"/>
              <a:ext cx="26877" cy="9741"/>
            </a:xfrm>
            <a:custGeom>
              <a:avLst/>
              <a:gdLst/>
              <a:ahLst/>
              <a:cxnLst/>
              <a:rect l="l" t="t" r="r" b="b"/>
              <a:pathLst>
                <a:path w="1523" h="552" extrusionOk="0">
                  <a:moveTo>
                    <a:pt x="1523" y="260"/>
                  </a:moveTo>
                  <a:cubicBezTo>
                    <a:pt x="1523" y="422"/>
                    <a:pt x="1167" y="551"/>
                    <a:pt x="746" y="551"/>
                  </a:cubicBezTo>
                  <a:cubicBezTo>
                    <a:pt x="357" y="551"/>
                    <a:pt x="1" y="422"/>
                    <a:pt x="1" y="260"/>
                  </a:cubicBezTo>
                  <a:cubicBezTo>
                    <a:pt x="1" y="98"/>
                    <a:pt x="357" y="1"/>
                    <a:pt x="746" y="1"/>
                  </a:cubicBezTo>
                  <a:cubicBezTo>
                    <a:pt x="1167" y="1"/>
                    <a:pt x="1523" y="98"/>
                    <a:pt x="1523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549" name="Google Shape;1549;p47"/>
            <p:cNvSpPr/>
            <p:nvPr/>
          </p:nvSpPr>
          <p:spPr>
            <a:xfrm>
              <a:off x="2444054" y="4981742"/>
              <a:ext cx="46307" cy="20595"/>
            </a:xfrm>
            <a:custGeom>
              <a:avLst/>
              <a:gdLst/>
              <a:ahLst/>
              <a:cxnLst/>
              <a:rect l="l" t="t" r="r" b="b"/>
              <a:pathLst>
                <a:path w="2624" h="1167" extrusionOk="0">
                  <a:moveTo>
                    <a:pt x="2624" y="583"/>
                  </a:moveTo>
                  <a:cubicBezTo>
                    <a:pt x="2624" y="907"/>
                    <a:pt x="2041" y="1166"/>
                    <a:pt x="1296" y="1166"/>
                  </a:cubicBezTo>
                  <a:cubicBezTo>
                    <a:pt x="584" y="1166"/>
                    <a:pt x="1" y="907"/>
                    <a:pt x="1" y="583"/>
                  </a:cubicBezTo>
                  <a:cubicBezTo>
                    <a:pt x="1" y="259"/>
                    <a:pt x="584" y="0"/>
                    <a:pt x="1296" y="0"/>
                  </a:cubicBezTo>
                  <a:cubicBezTo>
                    <a:pt x="2041" y="0"/>
                    <a:pt x="2624" y="259"/>
                    <a:pt x="2624" y="58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550" name="Google Shape;1550;p47"/>
            <p:cNvSpPr/>
            <p:nvPr/>
          </p:nvSpPr>
          <p:spPr>
            <a:xfrm>
              <a:off x="3312699" y="5088033"/>
              <a:ext cx="33177" cy="9741"/>
            </a:xfrm>
            <a:custGeom>
              <a:avLst/>
              <a:gdLst/>
              <a:ahLst/>
              <a:cxnLst/>
              <a:rect l="l" t="t" r="r" b="b"/>
              <a:pathLst>
                <a:path w="1880" h="552" extrusionOk="0">
                  <a:moveTo>
                    <a:pt x="1879" y="260"/>
                  </a:moveTo>
                  <a:cubicBezTo>
                    <a:pt x="1879" y="422"/>
                    <a:pt x="1458" y="551"/>
                    <a:pt x="940" y="551"/>
                  </a:cubicBezTo>
                  <a:cubicBezTo>
                    <a:pt x="422" y="551"/>
                    <a:pt x="1" y="422"/>
                    <a:pt x="1" y="260"/>
                  </a:cubicBezTo>
                  <a:cubicBezTo>
                    <a:pt x="1" y="98"/>
                    <a:pt x="422" y="1"/>
                    <a:pt x="940" y="1"/>
                  </a:cubicBezTo>
                  <a:cubicBezTo>
                    <a:pt x="1458" y="1"/>
                    <a:pt x="1879" y="98"/>
                    <a:pt x="1879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551" name="Google Shape;1551;p47"/>
            <p:cNvSpPr/>
            <p:nvPr/>
          </p:nvSpPr>
          <p:spPr>
            <a:xfrm>
              <a:off x="3225273" y="5097174"/>
              <a:ext cx="62296" cy="26312"/>
            </a:xfrm>
            <a:custGeom>
              <a:avLst/>
              <a:gdLst/>
              <a:ahLst/>
              <a:cxnLst/>
              <a:rect l="l" t="t" r="r" b="b"/>
              <a:pathLst>
                <a:path w="3530" h="1491" extrusionOk="0">
                  <a:moveTo>
                    <a:pt x="3530" y="746"/>
                  </a:moveTo>
                  <a:cubicBezTo>
                    <a:pt x="3530" y="1166"/>
                    <a:pt x="2720" y="1490"/>
                    <a:pt x="1781" y="1490"/>
                  </a:cubicBezTo>
                  <a:cubicBezTo>
                    <a:pt x="810" y="1490"/>
                    <a:pt x="0" y="1166"/>
                    <a:pt x="0" y="746"/>
                  </a:cubicBezTo>
                  <a:cubicBezTo>
                    <a:pt x="0" y="357"/>
                    <a:pt x="810" y="1"/>
                    <a:pt x="1781" y="1"/>
                  </a:cubicBezTo>
                  <a:cubicBezTo>
                    <a:pt x="2720" y="1"/>
                    <a:pt x="3530" y="357"/>
                    <a:pt x="3530" y="746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552" name="Google Shape;1552;p47"/>
            <p:cNvSpPr/>
            <p:nvPr/>
          </p:nvSpPr>
          <p:spPr>
            <a:xfrm>
              <a:off x="3300699" y="5136034"/>
              <a:ext cx="22306" cy="6883"/>
            </a:xfrm>
            <a:custGeom>
              <a:avLst/>
              <a:gdLst/>
              <a:ahLst/>
              <a:cxnLst/>
              <a:rect l="l" t="t" r="r" b="b"/>
              <a:pathLst>
                <a:path w="1264" h="390" extrusionOk="0">
                  <a:moveTo>
                    <a:pt x="1264" y="195"/>
                  </a:moveTo>
                  <a:cubicBezTo>
                    <a:pt x="1264" y="292"/>
                    <a:pt x="972" y="389"/>
                    <a:pt x="616" y="389"/>
                  </a:cubicBezTo>
                  <a:cubicBezTo>
                    <a:pt x="292" y="389"/>
                    <a:pt x="1" y="292"/>
                    <a:pt x="1" y="195"/>
                  </a:cubicBezTo>
                  <a:cubicBezTo>
                    <a:pt x="1" y="98"/>
                    <a:pt x="292" y="1"/>
                    <a:pt x="616" y="1"/>
                  </a:cubicBezTo>
                  <a:cubicBezTo>
                    <a:pt x="972" y="1"/>
                    <a:pt x="1264" y="98"/>
                    <a:pt x="1264" y="19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553" name="Google Shape;1553;p47"/>
            <p:cNvSpPr/>
            <p:nvPr/>
          </p:nvSpPr>
          <p:spPr>
            <a:xfrm>
              <a:off x="3117253" y="5088033"/>
              <a:ext cx="26312" cy="9741"/>
            </a:xfrm>
            <a:custGeom>
              <a:avLst/>
              <a:gdLst/>
              <a:ahLst/>
              <a:cxnLst/>
              <a:rect l="l" t="t" r="r" b="b"/>
              <a:pathLst>
                <a:path w="1491" h="552" extrusionOk="0">
                  <a:moveTo>
                    <a:pt x="1490" y="260"/>
                  </a:moveTo>
                  <a:cubicBezTo>
                    <a:pt x="1490" y="422"/>
                    <a:pt x="1167" y="551"/>
                    <a:pt x="746" y="551"/>
                  </a:cubicBezTo>
                  <a:cubicBezTo>
                    <a:pt x="325" y="551"/>
                    <a:pt x="1" y="422"/>
                    <a:pt x="1" y="260"/>
                  </a:cubicBezTo>
                  <a:cubicBezTo>
                    <a:pt x="1" y="98"/>
                    <a:pt x="325" y="1"/>
                    <a:pt x="746" y="1"/>
                  </a:cubicBezTo>
                  <a:cubicBezTo>
                    <a:pt x="1167" y="1"/>
                    <a:pt x="1490" y="98"/>
                    <a:pt x="1490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558" name="Google Shape;1558;p47"/>
            <p:cNvSpPr/>
            <p:nvPr/>
          </p:nvSpPr>
          <p:spPr>
            <a:xfrm>
              <a:off x="1235959" y="5173182"/>
              <a:ext cx="29154" cy="4588"/>
            </a:xfrm>
            <a:custGeom>
              <a:avLst/>
              <a:gdLst/>
              <a:ahLst/>
              <a:cxnLst/>
              <a:rect l="l" t="t" r="r" b="b"/>
              <a:pathLst>
                <a:path w="1652" h="260" extrusionOk="0">
                  <a:moveTo>
                    <a:pt x="1652" y="130"/>
                  </a:moveTo>
                  <a:cubicBezTo>
                    <a:pt x="1652" y="195"/>
                    <a:pt x="1296" y="260"/>
                    <a:pt x="842" y="260"/>
                  </a:cubicBezTo>
                  <a:cubicBezTo>
                    <a:pt x="389" y="260"/>
                    <a:pt x="0" y="195"/>
                    <a:pt x="0" y="130"/>
                  </a:cubicBezTo>
                  <a:cubicBezTo>
                    <a:pt x="0" y="65"/>
                    <a:pt x="389" y="1"/>
                    <a:pt x="842" y="1"/>
                  </a:cubicBezTo>
                  <a:cubicBezTo>
                    <a:pt x="1296" y="1"/>
                    <a:pt x="1652" y="65"/>
                    <a:pt x="1652" y="13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574" name="Google Shape;1574;p47"/>
            <p:cNvSpPr/>
            <p:nvPr/>
          </p:nvSpPr>
          <p:spPr>
            <a:xfrm>
              <a:off x="513612" y="2443802"/>
              <a:ext cx="332620" cy="129744"/>
            </a:xfrm>
            <a:custGeom>
              <a:avLst/>
              <a:gdLst/>
              <a:ahLst/>
              <a:cxnLst/>
              <a:rect l="l" t="t" r="r" b="b"/>
              <a:pathLst>
                <a:path w="18848" h="7352" extrusionOk="0">
                  <a:moveTo>
                    <a:pt x="18782" y="7352"/>
                  </a:moveTo>
                  <a:cubicBezTo>
                    <a:pt x="18847" y="6186"/>
                    <a:pt x="17584" y="5959"/>
                    <a:pt x="16677" y="5927"/>
                  </a:cubicBezTo>
                  <a:lnTo>
                    <a:pt x="16677" y="5927"/>
                  </a:lnTo>
                  <a:cubicBezTo>
                    <a:pt x="16807" y="4988"/>
                    <a:pt x="16969" y="4210"/>
                    <a:pt x="16645" y="3239"/>
                  </a:cubicBezTo>
                  <a:cubicBezTo>
                    <a:pt x="16256" y="1911"/>
                    <a:pt x="15253" y="843"/>
                    <a:pt x="13925" y="389"/>
                  </a:cubicBezTo>
                  <a:cubicBezTo>
                    <a:pt x="12759" y="1"/>
                    <a:pt x="11496" y="195"/>
                    <a:pt x="10460" y="843"/>
                  </a:cubicBezTo>
                  <a:cubicBezTo>
                    <a:pt x="9229" y="1717"/>
                    <a:pt x="9326" y="2883"/>
                    <a:pt x="8906" y="4113"/>
                  </a:cubicBezTo>
                  <a:cubicBezTo>
                    <a:pt x="8873" y="3304"/>
                    <a:pt x="7643" y="3174"/>
                    <a:pt x="7027" y="3466"/>
                  </a:cubicBezTo>
                  <a:cubicBezTo>
                    <a:pt x="6153" y="3854"/>
                    <a:pt x="5862" y="4534"/>
                    <a:pt x="5764" y="5344"/>
                  </a:cubicBezTo>
                  <a:cubicBezTo>
                    <a:pt x="5117" y="4858"/>
                    <a:pt x="4501" y="5312"/>
                    <a:pt x="4404" y="6056"/>
                  </a:cubicBezTo>
                  <a:cubicBezTo>
                    <a:pt x="3659" y="5538"/>
                    <a:pt x="2720" y="5409"/>
                    <a:pt x="1846" y="5700"/>
                  </a:cubicBezTo>
                  <a:cubicBezTo>
                    <a:pt x="1134" y="5959"/>
                    <a:pt x="421" y="7093"/>
                    <a:pt x="0" y="72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582" name="Google Shape;1582;p47"/>
            <p:cNvSpPr/>
            <p:nvPr/>
          </p:nvSpPr>
          <p:spPr>
            <a:xfrm>
              <a:off x="171285" y="5172035"/>
              <a:ext cx="45742" cy="6883"/>
            </a:xfrm>
            <a:custGeom>
              <a:avLst/>
              <a:gdLst/>
              <a:ahLst/>
              <a:cxnLst/>
              <a:rect l="l" t="t" r="r" b="b"/>
              <a:pathLst>
                <a:path w="2592" h="390" extrusionOk="0">
                  <a:moveTo>
                    <a:pt x="2591" y="195"/>
                  </a:moveTo>
                  <a:cubicBezTo>
                    <a:pt x="2591" y="292"/>
                    <a:pt x="2009" y="389"/>
                    <a:pt x="1296" y="389"/>
                  </a:cubicBezTo>
                  <a:cubicBezTo>
                    <a:pt x="584" y="389"/>
                    <a:pt x="1" y="292"/>
                    <a:pt x="1" y="195"/>
                  </a:cubicBezTo>
                  <a:cubicBezTo>
                    <a:pt x="1" y="66"/>
                    <a:pt x="584" y="1"/>
                    <a:pt x="1296" y="1"/>
                  </a:cubicBezTo>
                  <a:cubicBezTo>
                    <a:pt x="2009" y="1"/>
                    <a:pt x="2591" y="66"/>
                    <a:pt x="2591" y="195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584" name="Google Shape;1584;p47"/>
            <p:cNvSpPr/>
            <p:nvPr/>
          </p:nvSpPr>
          <p:spPr>
            <a:xfrm>
              <a:off x="614749" y="5169176"/>
              <a:ext cx="39460" cy="5735"/>
            </a:xfrm>
            <a:custGeom>
              <a:avLst/>
              <a:gdLst/>
              <a:ahLst/>
              <a:cxnLst/>
              <a:rect l="l" t="t" r="r" b="b"/>
              <a:pathLst>
                <a:path w="2236" h="325" extrusionOk="0">
                  <a:moveTo>
                    <a:pt x="2235" y="163"/>
                  </a:moveTo>
                  <a:cubicBezTo>
                    <a:pt x="2235" y="228"/>
                    <a:pt x="1750" y="325"/>
                    <a:pt x="1134" y="325"/>
                  </a:cubicBezTo>
                  <a:cubicBezTo>
                    <a:pt x="519" y="325"/>
                    <a:pt x="1" y="228"/>
                    <a:pt x="1" y="163"/>
                  </a:cubicBezTo>
                  <a:cubicBezTo>
                    <a:pt x="1" y="66"/>
                    <a:pt x="519" y="1"/>
                    <a:pt x="1134" y="1"/>
                  </a:cubicBezTo>
                  <a:cubicBezTo>
                    <a:pt x="1750" y="1"/>
                    <a:pt x="2235" y="66"/>
                    <a:pt x="2235" y="163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585" name="Google Shape;1585;p47"/>
            <p:cNvSpPr/>
            <p:nvPr/>
          </p:nvSpPr>
          <p:spPr>
            <a:xfrm>
              <a:off x="1102226" y="2306081"/>
              <a:ext cx="50878" cy="1974473"/>
            </a:xfrm>
            <a:custGeom>
              <a:avLst/>
              <a:gdLst/>
              <a:ahLst/>
              <a:cxnLst/>
              <a:rect l="l" t="t" r="r" b="b"/>
              <a:pathLst>
                <a:path w="2883" h="111884" extrusionOk="0">
                  <a:moveTo>
                    <a:pt x="1" y="0"/>
                  </a:moveTo>
                  <a:lnTo>
                    <a:pt x="1" y="111171"/>
                  </a:lnTo>
                  <a:cubicBezTo>
                    <a:pt x="1" y="111560"/>
                    <a:pt x="648" y="111883"/>
                    <a:pt x="1425" y="111883"/>
                  </a:cubicBezTo>
                  <a:cubicBezTo>
                    <a:pt x="2235" y="111883"/>
                    <a:pt x="2883" y="111560"/>
                    <a:pt x="2883" y="111171"/>
                  </a:cubicBezTo>
                  <a:lnTo>
                    <a:pt x="2883" y="0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586" name="Google Shape;1586;p47"/>
            <p:cNvSpPr/>
            <p:nvPr/>
          </p:nvSpPr>
          <p:spPr>
            <a:xfrm>
              <a:off x="921075" y="2112347"/>
              <a:ext cx="435487" cy="437199"/>
            </a:xfrm>
            <a:custGeom>
              <a:avLst/>
              <a:gdLst/>
              <a:ahLst/>
              <a:cxnLst/>
              <a:rect l="l" t="t" r="r" b="b"/>
              <a:pathLst>
                <a:path w="24677" h="24774" extrusionOk="0">
                  <a:moveTo>
                    <a:pt x="1684" y="1"/>
                  </a:moveTo>
                  <a:lnTo>
                    <a:pt x="22960" y="1"/>
                  </a:lnTo>
                  <a:cubicBezTo>
                    <a:pt x="23931" y="1"/>
                    <a:pt x="24676" y="778"/>
                    <a:pt x="24676" y="1717"/>
                  </a:cubicBezTo>
                  <a:lnTo>
                    <a:pt x="24676" y="23057"/>
                  </a:lnTo>
                  <a:cubicBezTo>
                    <a:pt x="24676" y="23996"/>
                    <a:pt x="23931" y="24774"/>
                    <a:pt x="22960" y="24774"/>
                  </a:cubicBezTo>
                  <a:lnTo>
                    <a:pt x="1684" y="24774"/>
                  </a:lnTo>
                  <a:cubicBezTo>
                    <a:pt x="745" y="24774"/>
                    <a:pt x="0" y="23996"/>
                    <a:pt x="0" y="23057"/>
                  </a:cubicBezTo>
                  <a:lnTo>
                    <a:pt x="0" y="1717"/>
                  </a:lnTo>
                  <a:cubicBezTo>
                    <a:pt x="0" y="778"/>
                    <a:pt x="745" y="1"/>
                    <a:pt x="16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587" name="Google Shape;1587;p47"/>
            <p:cNvSpPr/>
            <p:nvPr/>
          </p:nvSpPr>
          <p:spPr>
            <a:xfrm>
              <a:off x="941652" y="2132924"/>
              <a:ext cx="394333" cy="395480"/>
            </a:xfrm>
            <a:custGeom>
              <a:avLst/>
              <a:gdLst/>
              <a:ahLst/>
              <a:cxnLst/>
              <a:rect l="l" t="t" r="r" b="b"/>
              <a:pathLst>
                <a:path w="22345" h="22410" extrusionOk="0">
                  <a:moveTo>
                    <a:pt x="1522" y="0"/>
                  </a:moveTo>
                  <a:lnTo>
                    <a:pt x="20790" y="0"/>
                  </a:lnTo>
                  <a:cubicBezTo>
                    <a:pt x="21664" y="0"/>
                    <a:pt x="22344" y="713"/>
                    <a:pt x="22344" y="1555"/>
                  </a:cubicBezTo>
                  <a:lnTo>
                    <a:pt x="22344" y="20887"/>
                  </a:lnTo>
                  <a:cubicBezTo>
                    <a:pt x="22344" y="21729"/>
                    <a:pt x="21664" y="22409"/>
                    <a:pt x="20790" y="22409"/>
                  </a:cubicBezTo>
                  <a:lnTo>
                    <a:pt x="1522" y="22409"/>
                  </a:lnTo>
                  <a:cubicBezTo>
                    <a:pt x="680" y="22409"/>
                    <a:pt x="0" y="21729"/>
                    <a:pt x="0" y="20887"/>
                  </a:cubicBezTo>
                  <a:lnTo>
                    <a:pt x="0" y="1555"/>
                  </a:lnTo>
                  <a:cubicBezTo>
                    <a:pt x="0" y="713"/>
                    <a:pt x="680" y="0"/>
                    <a:pt x="15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588" name="Google Shape;1588;p47"/>
            <p:cNvSpPr/>
            <p:nvPr/>
          </p:nvSpPr>
          <p:spPr>
            <a:xfrm>
              <a:off x="1016512" y="2176919"/>
              <a:ext cx="245177" cy="308619"/>
            </a:xfrm>
            <a:custGeom>
              <a:avLst/>
              <a:gdLst/>
              <a:ahLst/>
              <a:cxnLst/>
              <a:rect l="l" t="t" r="r" b="b"/>
              <a:pathLst>
                <a:path w="13893" h="17488" extrusionOk="0">
                  <a:moveTo>
                    <a:pt x="2526" y="130"/>
                  </a:moveTo>
                  <a:cubicBezTo>
                    <a:pt x="2817" y="66"/>
                    <a:pt x="3141" y="1"/>
                    <a:pt x="3465" y="1"/>
                  </a:cubicBezTo>
                  <a:lnTo>
                    <a:pt x="10427" y="1"/>
                  </a:lnTo>
                  <a:cubicBezTo>
                    <a:pt x="10751" y="1"/>
                    <a:pt x="11075" y="66"/>
                    <a:pt x="11367" y="130"/>
                  </a:cubicBezTo>
                  <a:cubicBezTo>
                    <a:pt x="11561" y="195"/>
                    <a:pt x="11723" y="260"/>
                    <a:pt x="11885" y="325"/>
                  </a:cubicBezTo>
                  <a:cubicBezTo>
                    <a:pt x="12403" y="584"/>
                    <a:pt x="12856" y="940"/>
                    <a:pt x="13212" y="1393"/>
                  </a:cubicBezTo>
                  <a:lnTo>
                    <a:pt x="13374" y="1620"/>
                  </a:lnTo>
                  <a:lnTo>
                    <a:pt x="13374" y="1652"/>
                  </a:lnTo>
                  <a:cubicBezTo>
                    <a:pt x="13439" y="1750"/>
                    <a:pt x="13504" y="1879"/>
                    <a:pt x="13569" y="2009"/>
                  </a:cubicBezTo>
                  <a:cubicBezTo>
                    <a:pt x="13633" y="2106"/>
                    <a:pt x="13666" y="2235"/>
                    <a:pt x="13731" y="2365"/>
                  </a:cubicBezTo>
                  <a:cubicBezTo>
                    <a:pt x="13763" y="2527"/>
                    <a:pt x="13828" y="2721"/>
                    <a:pt x="13860" y="2915"/>
                  </a:cubicBezTo>
                  <a:cubicBezTo>
                    <a:pt x="13892" y="3110"/>
                    <a:pt x="13892" y="3304"/>
                    <a:pt x="13892" y="3498"/>
                  </a:cubicBezTo>
                  <a:lnTo>
                    <a:pt x="13892" y="13084"/>
                  </a:lnTo>
                  <a:lnTo>
                    <a:pt x="13892" y="14185"/>
                  </a:lnTo>
                  <a:lnTo>
                    <a:pt x="13892" y="14185"/>
                  </a:lnTo>
                  <a:lnTo>
                    <a:pt x="13860" y="14282"/>
                  </a:lnTo>
                  <a:cubicBezTo>
                    <a:pt x="13860" y="14379"/>
                    <a:pt x="13795" y="14476"/>
                    <a:pt x="13763" y="14541"/>
                  </a:cubicBezTo>
                  <a:cubicBezTo>
                    <a:pt x="13633" y="14767"/>
                    <a:pt x="13439" y="14929"/>
                    <a:pt x="13212" y="15027"/>
                  </a:cubicBezTo>
                  <a:cubicBezTo>
                    <a:pt x="13083" y="15091"/>
                    <a:pt x="12921" y="15124"/>
                    <a:pt x="12759" y="15124"/>
                  </a:cubicBezTo>
                  <a:lnTo>
                    <a:pt x="12759" y="16387"/>
                  </a:lnTo>
                  <a:cubicBezTo>
                    <a:pt x="12727" y="16678"/>
                    <a:pt x="12597" y="16937"/>
                    <a:pt x="12370" y="17164"/>
                  </a:cubicBezTo>
                  <a:cubicBezTo>
                    <a:pt x="12306" y="17229"/>
                    <a:pt x="12209" y="17261"/>
                    <a:pt x="12144" y="17326"/>
                  </a:cubicBezTo>
                  <a:cubicBezTo>
                    <a:pt x="11885" y="17423"/>
                    <a:pt x="11626" y="17455"/>
                    <a:pt x="11367" y="17455"/>
                  </a:cubicBezTo>
                  <a:lnTo>
                    <a:pt x="10266" y="17455"/>
                  </a:lnTo>
                  <a:cubicBezTo>
                    <a:pt x="10007" y="17391"/>
                    <a:pt x="9812" y="17293"/>
                    <a:pt x="9618" y="17131"/>
                  </a:cubicBezTo>
                  <a:cubicBezTo>
                    <a:pt x="9586" y="17099"/>
                    <a:pt x="9553" y="17034"/>
                    <a:pt x="9521" y="17002"/>
                  </a:cubicBezTo>
                  <a:lnTo>
                    <a:pt x="9456" y="16905"/>
                  </a:lnTo>
                  <a:cubicBezTo>
                    <a:pt x="9391" y="16808"/>
                    <a:pt x="9359" y="16710"/>
                    <a:pt x="9326" y="16581"/>
                  </a:cubicBezTo>
                  <a:cubicBezTo>
                    <a:pt x="9326" y="16484"/>
                    <a:pt x="9262" y="16387"/>
                    <a:pt x="9294" y="16257"/>
                  </a:cubicBezTo>
                  <a:lnTo>
                    <a:pt x="9294" y="15124"/>
                  </a:lnTo>
                  <a:lnTo>
                    <a:pt x="4599" y="15124"/>
                  </a:lnTo>
                  <a:lnTo>
                    <a:pt x="4599" y="16451"/>
                  </a:lnTo>
                  <a:lnTo>
                    <a:pt x="4599" y="16451"/>
                  </a:lnTo>
                  <a:cubicBezTo>
                    <a:pt x="4599" y="16516"/>
                    <a:pt x="4599" y="16581"/>
                    <a:pt x="4566" y="16646"/>
                  </a:cubicBezTo>
                  <a:cubicBezTo>
                    <a:pt x="4534" y="16808"/>
                    <a:pt x="4404" y="17002"/>
                    <a:pt x="4275" y="17131"/>
                  </a:cubicBezTo>
                  <a:cubicBezTo>
                    <a:pt x="4178" y="17229"/>
                    <a:pt x="4048" y="17326"/>
                    <a:pt x="3919" y="17391"/>
                  </a:cubicBezTo>
                  <a:cubicBezTo>
                    <a:pt x="3692" y="17455"/>
                    <a:pt x="3465" y="17488"/>
                    <a:pt x="3206" y="17455"/>
                  </a:cubicBezTo>
                  <a:lnTo>
                    <a:pt x="2202" y="17455"/>
                  </a:lnTo>
                  <a:cubicBezTo>
                    <a:pt x="1716" y="17423"/>
                    <a:pt x="1295" y="17099"/>
                    <a:pt x="1198" y="16646"/>
                  </a:cubicBezTo>
                  <a:cubicBezTo>
                    <a:pt x="1198" y="16613"/>
                    <a:pt x="1198" y="16581"/>
                    <a:pt x="1166" y="16549"/>
                  </a:cubicBezTo>
                  <a:cubicBezTo>
                    <a:pt x="1166" y="16484"/>
                    <a:pt x="1166" y="16419"/>
                    <a:pt x="1166" y="16354"/>
                  </a:cubicBezTo>
                  <a:lnTo>
                    <a:pt x="1166" y="15156"/>
                  </a:lnTo>
                  <a:cubicBezTo>
                    <a:pt x="745" y="15156"/>
                    <a:pt x="389" y="14962"/>
                    <a:pt x="162" y="14606"/>
                  </a:cubicBezTo>
                  <a:cubicBezTo>
                    <a:pt x="130" y="14508"/>
                    <a:pt x="65" y="14411"/>
                    <a:pt x="33" y="14314"/>
                  </a:cubicBezTo>
                  <a:lnTo>
                    <a:pt x="33" y="14217"/>
                  </a:lnTo>
                  <a:cubicBezTo>
                    <a:pt x="0" y="14120"/>
                    <a:pt x="0" y="14023"/>
                    <a:pt x="0" y="13926"/>
                  </a:cubicBezTo>
                  <a:lnTo>
                    <a:pt x="0" y="4761"/>
                  </a:lnTo>
                  <a:lnTo>
                    <a:pt x="0" y="3174"/>
                  </a:lnTo>
                  <a:cubicBezTo>
                    <a:pt x="33" y="2915"/>
                    <a:pt x="97" y="2624"/>
                    <a:pt x="162" y="2365"/>
                  </a:cubicBezTo>
                  <a:cubicBezTo>
                    <a:pt x="227" y="2268"/>
                    <a:pt x="259" y="2171"/>
                    <a:pt x="292" y="2073"/>
                  </a:cubicBezTo>
                  <a:cubicBezTo>
                    <a:pt x="356" y="1911"/>
                    <a:pt x="454" y="1782"/>
                    <a:pt x="551" y="1620"/>
                  </a:cubicBezTo>
                  <a:cubicBezTo>
                    <a:pt x="777" y="1231"/>
                    <a:pt x="1101" y="908"/>
                    <a:pt x="1457" y="649"/>
                  </a:cubicBezTo>
                  <a:cubicBezTo>
                    <a:pt x="1555" y="584"/>
                    <a:pt x="1684" y="551"/>
                    <a:pt x="1749" y="454"/>
                  </a:cubicBezTo>
                  <a:cubicBezTo>
                    <a:pt x="1846" y="389"/>
                    <a:pt x="1943" y="357"/>
                    <a:pt x="2040" y="325"/>
                  </a:cubicBezTo>
                  <a:cubicBezTo>
                    <a:pt x="2170" y="260"/>
                    <a:pt x="2299" y="195"/>
                    <a:pt x="2429" y="163"/>
                  </a:cubicBezTo>
                  <a:cubicBezTo>
                    <a:pt x="2494" y="163"/>
                    <a:pt x="2526" y="130"/>
                    <a:pt x="2558" y="130"/>
                  </a:cubicBezTo>
                  <a:close/>
                  <a:moveTo>
                    <a:pt x="4599" y="1167"/>
                  </a:moveTo>
                  <a:lnTo>
                    <a:pt x="4599" y="2332"/>
                  </a:lnTo>
                  <a:lnTo>
                    <a:pt x="9262" y="2332"/>
                  </a:lnTo>
                  <a:lnTo>
                    <a:pt x="9262" y="1167"/>
                  </a:lnTo>
                  <a:close/>
                  <a:moveTo>
                    <a:pt x="1101" y="3498"/>
                  </a:moveTo>
                  <a:lnTo>
                    <a:pt x="1101" y="10493"/>
                  </a:lnTo>
                  <a:lnTo>
                    <a:pt x="12759" y="10493"/>
                  </a:lnTo>
                  <a:lnTo>
                    <a:pt x="12759" y="3498"/>
                  </a:lnTo>
                  <a:close/>
                  <a:moveTo>
                    <a:pt x="2235" y="11626"/>
                  </a:moveTo>
                  <a:cubicBezTo>
                    <a:pt x="2040" y="11659"/>
                    <a:pt x="1878" y="11691"/>
                    <a:pt x="1716" y="11788"/>
                  </a:cubicBezTo>
                  <a:cubicBezTo>
                    <a:pt x="1425" y="11918"/>
                    <a:pt x="1231" y="12209"/>
                    <a:pt x="1166" y="12501"/>
                  </a:cubicBezTo>
                  <a:lnTo>
                    <a:pt x="1134" y="12598"/>
                  </a:lnTo>
                  <a:cubicBezTo>
                    <a:pt x="1101" y="12695"/>
                    <a:pt x="1101" y="12825"/>
                    <a:pt x="1134" y="12922"/>
                  </a:cubicBezTo>
                  <a:cubicBezTo>
                    <a:pt x="1134" y="12986"/>
                    <a:pt x="1166" y="13051"/>
                    <a:pt x="1166" y="13116"/>
                  </a:cubicBezTo>
                  <a:cubicBezTo>
                    <a:pt x="1263" y="13472"/>
                    <a:pt x="1522" y="13731"/>
                    <a:pt x="1846" y="13893"/>
                  </a:cubicBezTo>
                  <a:cubicBezTo>
                    <a:pt x="2137" y="13990"/>
                    <a:pt x="2494" y="13990"/>
                    <a:pt x="2785" y="13861"/>
                  </a:cubicBezTo>
                  <a:cubicBezTo>
                    <a:pt x="3077" y="13699"/>
                    <a:pt x="3303" y="13440"/>
                    <a:pt x="3400" y="13116"/>
                  </a:cubicBezTo>
                  <a:lnTo>
                    <a:pt x="3433" y="13019"/>
                  </a:lnTo>
                  <a:cubicBezTo>
                    <a:pt x="3465" y="12889"/>
                    <a:pt x="3465" y="12760"/>
                    <a:pt x="3433" y="12630"/>
                  </a:cubicBezTo>
                  <a:lnTo>
                    <a:pt x="3400" y="12533"/>
                  </a:lnTo>
                  <a:cubicBezTo>
                    <a:pt x="3303" y="12144"/>
                    <a:pt x="3012" y="11853"/>
                    <a:pt x="2656" y="11723"/>
                  </a:cubicBezTo>
                  <a:cubicBezTo>
                    <a:pt x="2526" y="11659"/>
                    <a:pt x="2364" y="11659"/>
                    <a:pt x="2235" y="11626"/>
                  </a:cubicBezTo>
                  <a:close/>
                  <a:moveTo>
                    <a:pt x="11010" y="11788"/>
                  </a:moveTo>
                  <a:cubicBezTo>
                    <a:pt x="10751" y="11950"/>
                    <a:pt x="10525" y="12209"/>
                    <a:pt x="10460" y="12501"/>
                  </a:cubicBezTo>
                  <a:lnTo>
                    <a:pt x="10427" y="12598"/>
                  </a:lnTo>
                  <a:cubicBezTo>
                    <a:pt x="10427" y="12727"/>
                    <a:pt x="10427" y="12857"/>
                    <a:pt x="10427" y="12986"/>
                  </a:cubicBezTo>
                  <a:cubicBezTo>
                    <a:pt x="10460" y="13181"/>
                    <a:pt x="10557" y="13343"/>
                    <a:pt x="10654" y="13472"/>
                  </a:cubicBezTo>
                  <a:cubicBezTo>
                    <a:pt x="10784" y="13634"/>
                    <a:pt x="10946" y="13764"/>
                    <a:pt x="11108" y="13861"/>
                  </a:cubicBezTo>
                  <a:lnTo>
                    <a:pt x="11237" y="13893"/>
                  </a:lnTo>
                  <a:cubicBezTo>
                    <a:pt x="11496" y="13990"/>
                    <a:pt x="11820" y="13958"/>
                    <a:pt x="12079" y="13828"/>
                  </a:cubicBezTo>
                  <a:cubicBezTo>
                    <a:pt x="12176" y="13796"/>
                    <a:pt x="12273" y="13731"/>
                    <a:pt x="12338" y="13666"/>
                  </a:cubicBezTo>
                  <a:cubicBezTo>
                    <a:pt x="12532" y="13505"/>
                    <a:pt x="12630" y="13310"/>
                    <a:pt x="12694" y="13084"/>
                  </a:cubicBezTo>
                  <a:cubicBezTo>
                    <a:pt x="12694" y="13019"/>
                    <a:pt x="12727" y="12986"/>
                    <a:pt x="12727" y="12922"/>
                  </a:cubicBezTo>
                  <a:cubicBezTo>
                    <a:pt x="12759" y="12792"/>
                    <a:pt x="12759" y="12695"/>
                    <a:pt x="12727" y="12565"/>
                  </a:cubicBezTo>
                  <a:lnTo>
                    <a:pt x="12727" y="12468"/>
                  </a:lnTo>
                  <a:cubicBezTo>
                    <a:pt x="12630" y="12112"/>
                    <a:pt x="12338" y="11821"/>
                    <a:pt x="11982" y="11659"/>
                  </a:cubicBezTo>
                  <a:cubicBezTo>
                    <a:pt x="11852" y="11626"/>
                    <a:pt x="11690" y="11594"/>
                    <a:pt x="11561" y="11594"/>
                  </a:cubicBezTo>
                  <a:cubicBezTo>
                    <a:pt x="11367" y="11626"/>
                    <a:pt x="11172" y="11691"/>
                    <a:pt x="11043" y="117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589" name="Google Shape;1589;p47"/>
            <p:cNvSpPr/>
            <p:nvPr/>
          </p:nvSpPr>
          <p:spPr>
            <a:xfrm>
              <a:off x="974794" y="2259227"/>
              <a:ext cx="20595" cy="61731"/>
            </a:xfrm>
            <a:custGeom>
              <a:avLst/>
              <a:gdLst/>
              <a:ahLst/>
              <a:cxnLst/>
              <a:rect l="l" t="t" r="r" b="b"/>
              <a:pathLst>
                <a:path w="1167" h="3498" extrusionOk="0">
                  <a:moveTo>
                    <a:pt x="0" y="486"/>
                  </a:moveTo>
                  <a:cubicBezTo>
                    <a:pt x="33" y="227"/>
                    <a:pt x="259" y="0"/>
                    <a:pt x="551" y="0"/>
                  </a:cubicBezTo>
                  <a:lnTo>
                    <a:pt x="1166" y="0"/>
                  </a:lnTo>
                  <a:lnTo>
                    <a:pt x="1166" y="3497"/>
                  </a:lnTo>
                  <a:lnTo>
                    <a:pt x="486" y="3497"/>
                  </a:lnTo>
                  <a:cubicBezTo>
                    <a:pt x="195" y="3465"/>
                    <a:pt x="0" y="3206"/>
                    <a:pt x="0" y="2914"/>
                  </a:cubicBezTo>
                  <a:lnTo>
                    <a:pt x="0" y="3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480755" y="4013620"/>
            <a:ext cx="2726213" cy="2688645"/>
            <a:chOff x="1257665" y="1932325"/>
            <a:chExt cx="2780840" cy="3010575"/>
          </a:xfrm>
        </p:grpSpPr>
        <p:sp>
          <p:nvSpPr>
            <p:cNvPr id="1512" name="Google Shape;1512;p47"/>
            <p:cNvSpPr/>
            <p:nvPr/>
          </p:nvSpPr>
          <p:spPr>
            <a:xfrm>
              <a:off x="1510836" y="2785264"/>
              <a:ext cx="204040" cy="428340"/>
            </a:xfrm>
            <a:custGeom>
              <a:avLst/>
              <a:gdLst/>
              <a:ahLst/>
              <a:cxnLst/>
              <a:rect l="l" t="t" r="r" b="b"/>
              <a:pathLst>
                <a:path w="11562" h="24272" extrusionOk="0">
                  <a:moveTo>
                    <a:pt x="6289" y="1"/>
                  </a:moveTo>
                  <a:cubicBezTo>
                    <a:pt x="5312" y="1"/>
                    <a:pt x="4811" y="2336"/>
                    <a:pt x="4696" y="3028"/>
                  </a:cubicBezTo>
                  <a:cubicBezTo>
                    <a:pt x="4566" y="3676"/>
                    <a:pt x="4502" y="4388"/>
                    <a:pt x="4372" y="5036"/>
                  </a:cubicBezTo>
                  <a:cubicBezTo>
                    <a:pt x="4243" y="5748"/>
                    <a:pt x="3984" y="5975"/>
                    <a:pt x="3530" y="6461"/>
                  </a:cubicBezTo>
                  <a:cubicBezTo>
                    <a:pt x="2915" y="7206"/>
                    <a:pt x="2721" y="8210"/>
                    <a:pt x="3044" y="9116"/>
                  </a:cubicBezTo>
                  <a:cubicBezTo>
                    <a:pt x="3077" y="9375"/>
                    <a:pt x="3303" y="9732"/>
                    <a:pt x="3271" y="9991"/>
                  </a:cubicBezTo>
                  <a:cubicBezTo>
                    <a:pt x="3174" y="10347"/>
                    <a:pt x="2494" y="10800"/>
                    <a:pt x="2332" y="11156"/>
                  </a:cubicBezTo>
                  <a:cubicBezTo>
                    <a:pt x="1620" y="12225"/>
                    <a:pt x="1814" y="13650"/>
                    <a:pt x="2785" y="14524"/>
                  </a:cubicBezTo>
                  <a:cubicBezTo>
                    <a:pt x="1814" y="14783"/>
                    <a:pt x="1037" y="15463"/>
                    <a:pt x="680" y="16338"/>
                  </a:cubicBezTo>
                  <a:cubicBezTo>
                    <a:pt x="195" y="17503"/>
                    <a:pt x="680" y="18378"/>
                    <a:pt x="1393" y="19220"/>
                  </a:cubicBezTo>
                  <a:cubicBezTo>
                    <a:pt x="0" y="20191"/>
                    <a:pt x="0" y="22264"/>
                    <a:pt x="1393" y="23235"/>
                  </a:cubicBezTo>
                  <a:cubicBezTo>
                    <a:pt x="2429" y="24077"/>
                    <a:pt x="4081" y="24174"/>
                    <a:pt x="5279" y="24207"/>
                  </a:cubicBezTo>
                  <a:lnTo>
                    <a:pt x="6088" y="24272"/>
                  </a:lnTo>
                  <a:cubicBezTo>
                    <a:pt x="6240" y="24265"/>
                    <a:pt x="6394" y="24263"/>
                    <a:pt x="6550" y="24263"/>
                  </a:cubicBezTo>
                  <a:cubicBezTo>
                    <a:pt x="6839" y="24263"/>
                    <a:pt x="7134" y="24270"/>
                    <a:pt x="7431" y="24270"/>
                  </a:cubicBezTo>
                  <a:cubicBezTo>
                    <a:pt x="8517" y="24270"/>
                    <a:pt x="9617" y="24170"/>
                    <a:pt x="10460" y="23235"/>
                  </a:cubicBezTo>
                  <a:cubicBezTo>
                    <a:pt x="11561" y="22005"/>
                    <a:pt x="11302" y="20191"/>
                    <a:pt x="10233" y="19025"/>
                  </a:cubicBezTo>
                  <a:cubicBezTo>
                    <a:pt x="10849" y="18507"/>
                    <a:pt x="10913" y="17730"/>
                    <a:pt x="10849" y="16985"/>
                  </a:cubicBezTo>
                  <a:cubicBezTo>
                    <a:pt x="10784" y="16435"/>
                    <a:pt x="10622" y="15949"/>
                    <a:pt x="10363" y="15496"/>
                  </a:cubicBezTo>
                  <a:cubicBezTo>
                    <a:pt x="10201" y="15269"/>
                    <a:pt x="9651" y="15010"/>
                    <a:pt x="9618" y="14783"/>
                  </a:cubicBezTo>
                  <a:cubicBezTo>
                    <a:pt x="9489" y="14362"/>
                    <a:pt x="10007" y="13358"/>
                    <a:pt x="10007" y="12808"/>
                  </a:cubicBezTo>
                  <a:cubicBezTo>
                    <a:pt x="9910" y="11966"/>
                    <a:pt x="9521" y="11156"/>
                    <a:pt x="8906" y="10574"/>
                  </a:cubicBezTo>
                  <a:cubicBezTo>
                    <a:pt x="10007" y="9343"/>
                    <a:pt x="9068" y="7627"/>
                    <a:pt x="8031" y="6623"/>
                  </a:cubicBezTo>
                  <a:cubicBezTo>
                    <a:pt x="8485" y="5910"/>
                    <a:pt x="8193" y="4550"/>
                    <a:pt x="8031" y="3773"/>
                  </a:cubicBezTo>
                  <a:cubicBezTo>
                    <a:pt x="7869" y="2931"/>
                    <a:pt x="7448" y="600"/>
                    <a:pt x="6671" y="114"/>
                  </a:cubicBezTo>
                  <a:cubicBezTo>
                    <a:pt x="6537" y="36"/>
                    <a:pt x="6409" y="1"/>
                    <a:pt x="6289" y="1"/>
                  </a:cubicBezTo>
                  <a:close/>
                </a:path>
              </a:pathLst>
            </a:custGeom>
            <a:solidFill>
              <a:srgbClr val="88AD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513" name="Google Shape;1513;p47"/>
            <p:cNvSpPr/>
            <p:nvPr/>
          </p:nvSpPr>
          <p:spPr>
            <a:xfrm>
              <a:off x="1537696" y="3159303"/>
              <a:ext cx="36583" cy="29736"/>
            </a:xfrm>
            <a:custGeom>
              <a:avLst/>
              <a:gdLst/>
              <a:ahLst/>
              <a:cxnLst/>
              <a:rect l="l" t="t" r="r" b="b"/>
              <a:pathLst>
                <a:path w="2073" h="1685" extrusionOk="0">
                  <a:moveTo>
                    <a:pt x="421" y="0"/>
                  </a:moveTo>
                  <a:lnTo>
                    <a:pt x="292" y="65"/>
                  </a:lnTo>
                  <a:cubicBezTo>
                    <a:pt x="259" y="65"/>
                    <a:pt x="227" y="97"/>
                    <a:pt x="227" y="130"/>
                  </a:cubicBezTo>
                  <a:cubicBezTo>
                    <a:pt x="195" y="162"/>
                    <a:pt x="162" y="194"/>
                    <a:pt x="130" y="227"/>
                  </a:cubicBezTo>
                  <a:cubicBezTo>
                    <a:pt x="98" y="259"/>
                    <a:pt x="65" y="292"/>
                    <a:pt x="65" y="324"/>
                  </a:cubicBezTo>
                  <a:cubicBezTo>
                    <a:pt x="33" y="389"/>
                    <a:pt x="33" y="421"/>
                    <a:pt x="0" y="454"/>
                  </a:cubicBezTo>
                  <a:cubicBezTo>
                    <a:pt x="0" y="518"/>
                    <a:pt x="0" y="551"/>
                    <a:pt x="0" y="583"/>
                  </a:cubicBezTo>
                  <a:cubicBezTo>
                    <a:pt x="0" y="648"/>
                    <a:pt x="0" y="680"/>
                    <a:pt x="0" y="745"/>
                  </a:cubicBezTo>
                  <a:cubicBezTo>
                    <a:pt x="33" y="777"/>
                    <a:pt x="33" y="842"/>
                    <a:pt x="65" y="874"/>
                  </a:cubicBezTo>
                  <a:cubicBezTo>
                    <a:pt x="65" y="907"/>
                    <a:pt x="98" y="972"/>
                    <a:pt x="130" y="1004"/>
                  </a:cubicBezTo>
                  <a:cubicBezTo>
                    <a:pt x="162" y="1036"/>
                    <a:pt x="195" y="1069"/>
                    <a:pt x="227" y="1101"/>
                  </a:cubicBezTo>
                  <a:cubicBezTo>
                    <a:pt x="259" y="1134"/>
                    <a:pt x="292" y="1166"/>
                    <a:pt x="324" y="1166"/>
                  </a:cubicBezTo>
                  <a:cubicBezTo>
                    <a:pt x="389" y="1198"/>
                    <a:pt x="421" y="1231"/>
                    <a:pt x="486" y="1231"/>
                  </a:cubicBezTo>
                  <a:lnTo>
                    <a:pt x="736" y="1231"/>
                  </a:lnTo>
                  <a:cubicBezTo>
                    <a:pt x="713" y="1323"/>
                    <a:pt x="716" y="1435"/>
                    <a:pt x="745" y="1522"/>
                  </a:cubicBezTo>
                  <a:cubicBezTo>
                    <a:pt x="778" y="1587"/>
                    <a:pt x="810" y="1619"/>
                    <a:pt x="875" y="1652"/>
                  </a:cubicBezTo>
                  <a:cubicBezTo>
                    <a:pt x="940" y="1684"/>
                    <a:pt x="972" y="1684"/>
                    <a:pt x="1037" y="1684"/>
                  </a:cubicBezTo>
                  <a:cubicBezTo>
                    <a:pt x="1134" y="1684"/>
                    <a:pt x="1199" y="1684"/>
                    <a:pt x="1296" y="1652"/>
                  </a:cubicBezTo>
                  <a:cubicBezTo>
                    <a:pt x="1458" y="1619"/>
                    <a:pt x="1620" y="1555"/>
                    <a:pt x="1749" y="1425"/>
                  </a:cubicBezTo>
                  <a:cubicBezTo>
                    <a:pt x="1879" y="1360"/>
                    <a:pt x="1976" y="1231"/>
                    <a:pt x="2073" y="1101"/>
                  </a:cubicBezTo>
                  <a:lnTo>
                    <a:pt x="2073" y="1101"/>
                  </a:lnTo>
                  <a:cubicBezTo>
                    <a:pt x="1943" y="1198"/>
                    <a:pt x="1781" y="1295"/>
                    <a:pt x="1652" y="1360"/>
                  </a:cubicBezTo>
                  <a:cubicBezTo>
                    <a:pt x="1522" y="1425"/>
                    <a:pt x="1361" y="1457"/>
                    <a:pt x="1231" y="1490"/>
                  </a:cubicBezTo>
                  <a:lnTo>
                    <a:pt x="1037" y="1490"/>
                  </a:lnTo>
                  <a:cubicBezTo>
                    <a:pt x="1004" y="1490"/>
                    <a:pt x="972" y="1490"/>
                    <a:pt x="972" y="1457"/>
                  </a:cubicBezTo>
                  <a:cubicBezTo>
                    <a:pt x="940" y="1457"/>
                    <a:pt x="940" y="1457"/>
                    <a:pt x="940" y="1425"/>
                  </a:cubicBezTo>
                  <a:cubicBezTo>
                    <a:pt x="940" y="1393"/>
                    <a:pt x="940" y="1328"/>
                    <a:pt x="972" y="1295"/>
                  </a:cubicBezTo>
                  <a:cubicBezTo>
                    <a:pt x="972" y="1231"/>
                    <a:pt x="1004" y="1166"/>
                    <a:pt x="1037" y="1101"/>
                  </a:cubicBezTo>
                  <a:cubicBezTo>
                    <a:pt x="1069" y="1069"/>
                    <a:pt x="1069" y="1036"/>
                    <a:pt x="1037" y="972"/>
                  </a:cubicBezTo>
                  <a:cubicBezTo>
                    <a:pt x="1037" y="949"/>
                    <a:pt x="1004" y="926"/>
                    <a:pt x="962" y="926"/>
                  </a:cubicBezTo>
                  <a:cubicBezTo>
                    <a:pt x="945" y="926"/>
                    <a:pt x="926" y="930"/>
                    <a:pt x="907" y="939"/>
                  </a:cubicBezTo>
                  <a:lnTo>
                    <a:pt x="810" y="972"/>
                  </a:lnTo>
                  <a:cubicBezTo>
                    <a:pt x="778" y="972"/>
                    <a:pt x="745" y="1004"/>
                    <a:pt x="713" y="1004"/>
                  </a:cubicBezTo>
                  <a:lnTo>
                    <a:pt x="616" y="1004"/>
                  </a:lnTo>
                  <a:cubicBezTo>
                    <a:pt x="551" y="1004"/>
                    <a:pt x="486" y="1004"/>
                    <a:pt x="421" y="972"/>
                  </a:cubicBezTo>
                  <a:cubicBezTo>
                    <a:pt x="389" y="972"/>
                    <a:pt x="357" y="939"/>
                    <a:pt x="324" y="939"/>
                  </a:cubicBezTo>
                  <a:cubicBezTo>
                    <a:pt x="292" y="907"/>
                    <a:pt x="227" y="842"/>
                    <a:pt x="195" y="777"/>
                  </a:cubicBezTo>
                  <a:cubicBezTo>
                    <a:pt x="195" y="745"/>
                    <a:pt x="162" y="713"/>
                    <a:pt x="162" y="680"/>
                  </a:cubicBezTo>
                  <a:cubicBezTo>
                    <a:pt x="162" y="648"/>
                    <a:pt x="162" y="615"/>
                    <a:pt x="162" y="583"/>
                  </a:cubicBezTo>
                  <a:cubicBezTo>
                    <a:pt x="162" y="518"/>
                    <a:pt x="162" y="454"/>
                    <a:pt x="162" y="389"/>
                  </a:cubicBezTo>
                  <a:cubicBezTo>
                    <a:pt x="162" y="324"/>
                    <a:pt x="195" y="292"/>
                    <a:pt x="195" y="259"/>
                  </a:cubicBezTo>
                  <a:cubicBezTo>
                    <a:pt x="227" y="227"/>
                    <a:pt x="227" y="194"/>
                    <a:pt x="259" y="162"/>
                  </a:cubicBezTo>
                  <a:cubicBezTo>
                    <a:pt x="292" y="130"/>
                    <a:pt x="292" y="97"/>
                    <a:pt x="324" y="65"/>
                  </a:cubicBezTo>
                  <a:lnTo>
                    <a:pt x="421" y="0"/>
                  </a:ln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514" name="Google Shape;1514;p47"/>
            <p:cNvSpPr/>
            <p:nvPr/>
          </p:nvSpPr>
          <p:spPr>
            <a:xfrm>
              <a:off x="1559985" y="3061341"/>
              <a:ext cx="17736" cy="13959"/>
            </a:xfrm>
            <a:custGeom>
              <a:avLst/>
              <a:gdLst/>
              <a:ahLst/>
              <a:cxnLst/>
              <a:rect l="l" t="t" r="r" b="b"/>
              <a:pathLst>
                <a:path w="1005" h="791" extrusionOk="0">
                  <a:moveTo>
                    <a:pt x="440" y="1"/>
                  </a:moveTo>
                  <a:cubicBezTo>
                    <a:pt x="369" y="1"/>
                    <a:pt x="298" y="31"/>
                    <a:pt x="227" y="78"/>
                  </a:cubicBezTo>
                  <a:cubicBezTo>
                    <a:pt x="162" y="78"/>
                    <a:pt x="130" y="111"/>
                    <a:pt x="98" y="176"/>
                  </a:cubicBezTo>
                  <a:cubicBezTo>
                    <a:pt x="65" y="208"/>
                    <a:pt x="33" y="273"/>
                    <a:pt x="0" y="337"/>
                  </a:cubicBezTo>
                  <a:cubicBezTo>
                    <a:pt x="0" y="370"/>
                    <a:pt x="0" y="435"/>
                    <a:pt x="0" y="467"/>
                  </a:cubicBezTo>
                  <a:cubicBezTo>
                    <a:pt x="33" y="597"/>
                    <a:pt x="98" y="661"/>
                    <a:pt x="162" y="726"/>
                  </a:cubicBezTo>
                  <a:lnTo>
                    <a:pt x="227" y="791"/>
                  </a:lnTo>
                  <a:lnTo>
                    <a:pt x="227" y="726"/>
                  </a:lnTo>
                  <a:lnTo>
                    <a:pt x="227" y="661"/>
                  </a:lnTo>
                  <a:lnTo>
                    <a:pt x="227" y="564"/>
                  </a:lnTo>
                  <a:cubicBezTo>
                    <a:pt x="227" y="532"/>
                    <a:pt x="227" y="499"/>
                    <a:pt x="227" y="467"/>
                  </a:cubicBezTo>
                  <a:cubicBezTo>
                    <a:pt x="227" y="435"/>
                    <a:pt x="227" y="402"/>
                    <a:pt x="227" y="402"/>
                  </a:cubicBezTo>
                  <a:cubicBezTo>
                    <a:pt x="259" y="370"/>
                    <a:pt x="259" y="337"/>
                    <a:pt x="292" y="337"/>
                  </a:cubicBezTo>
                  <a:cubicBezTo>
                    <a:pt x="324" y="305"/>
                    <a:pt x="357" y="273"/>
                    <a:pt x="357" y="273"/>
                  </a:cubicBezTo>
                  <a:cubicBezTo>
                    <a:pt x="389" y="240"/>
                    <a:pt x="421" y="240"/>
                    <a:pt x="454" y="240"/>
                  </a:cubicBezTo>
                  <a:lnTo>
                    <a:pt x="583" y="208"/>
                  </a:lnTo>
                  <a:cubicBezTo>
                    <a:pt x="648" y="176"/>
                    <a:pt x="713" y="176"/>
                    <a:pt x="778" y="176"/>
                  </a:cubicBezTo>
                  <a:lnTo>
                    <a:pt x="1004" y="176"/>
                  </a:lnTo>
                  <a:lnTo>
                    <a:pt x="939" y="143"/>
                  </a:lnTo>
                  <a:cubicBezTo>
                    <a:pt x="875" y="111"/>
                    <a:pt x="842" y="78"/>
                    <a:pt x="778" y="46"/>
                  </a:cubicBezTo>
                  <a:cubicBezTo>
                    <a:pt x="713" y="14"/>
                    <a:pt x="616" y="14"/>
                    <a:pt x="518" y="14"/>
                  </a:cubicBezTo>
                  <a:cubicBezTo>
                    <a:pt x="492" y="5"/>
                    <a:pt x="466" y="1"/>
                    <a:pt x="440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515" name="Google Shape;1515;p47"/>
            <p:cNvSpPr/>
            <p:nvPr/>
          </p:nvSpPr>
          <p:spPr>
            <a:xfrm>
              <a:off x="1594839" y="2986710"/>
              <a:ext cx="39460" cy="27301"/>
            </a:xfrm>
            <a:custGeom>
              <a:avLst/>
              <a:gdLst/>
              <a:ahLst/>
              <a:cxnLst/>
              <a:rect l="l" t="t" r="r" b="b"/>
              <a:pathLst>
                <a:path w="2236" h="1547" extrusionOk="0">
                  <a:moveTo>
                    <a:pt x="519" y="1"/>
                  </a:moveTo>
                  <a:cubicBezTo>
                    <a:pt x="422" y="1"/>
                    <a:pt x="357" y="33"/>
                    <a:pt x="292" y="33"/>
                  </a:cubicBezTo>
                  <a:cubicBezTo>
                    <a:pt x="260" y="65"/>
                    <a:pt x="227" y="65"/>
                    <a:pt x="227" y="98"/>
                  </a:cubicBezTo>
                  <a:cubicBezTo>
                    <a:pt x="195" y="98"/>
                    <a:pt x="163" y="130"/>
                    <a:pt x="130" y="162"/>
                  </a:cubicBezTo>
                  <a:cubicBezTo>
                    <a:pt x="65" y="227"/>
                    <a:pt x="33" y="292"/>
                    <a:pt x="33" y="357"/>
                  </a:cubicBezTo>
                  <a:cubicBezTo>
                    <a:pt x="1" y="389"/>
                    <a:pt x="1" y="454"/>
                    <a:pt x="33" y="486"/>
                  </a:cubicBezTo>
                  <a:cubicBezTo>
                    <a:pt x="33" y="519"/>
                    <a:pt x="33" y="551"/>
                    <a:pt x="33" y="583"/>
                  </a:cubicBezTo>
                  <a:cubicBezTo>
                    <a:pt x="65" y="648"/>
                    <a:pt x="65" y="681"/>
                    <a:pt x="98" y="713"/>
                  </a:cubicBezTo>
                  <a:cubicBezTo>
                    <a:pt x="98" y="745"/>
                    <a:pt x="130" y="778"/>
                    <a:pt x="163" y="810"/>
                  </a:cubicBezTo>
                  <a:cubicBezTo>
                    <a:pt x="195" y="842"/>
                    <a:pt x="227" y="842"/>
                    <a:pt x="260" y="875"/>
                  </a:cubicBezTo>
                  <a:cubicBezTo>
                    <a:pt x="292" y="907"/>
                    <a:pt x="325" y="907"/>
                    <a:pt x="357" y="940"/>
                  </a:cubicBezTo>
                  <a:cubicBezTo>
                    <a:pt x="389" y="940"/>
                    <a:pt x="422" y="972"/>
                    <a:pt x="454" y="972"/>
                  </a:cubicBezTo>
                  <a:lnTo>
                    <a:pt x="681" y="972"/>
                  </a:lnTo>
                  <a:cubicBezTo>
                    <a:pt x="681" y="994"/>
                    <a:pt x="681" y="1015"/>
                    <a:pt x="681" y="1037"/>
                  </a:cubicBezTo>
                  <a:cubicBezTo>
                    <a:pt x="681" y="1134"/>
                    <a:pt x="713" y="1199"/>
                    <a:pt x="746" y="1263"/>
                  </a:cubicBezTo>
                  <a:cubicBezTo>
                    <a:pt x="778" y="1296"/>
                    <a:pt x="810" y="1296"/>
                    <a:pt x="843" y="1328"/>
                  </a:cubicBezTo>
                  <a:cubicBezTo>
                    <a:pt x="843" y="1361"/>
                    <a:pt x="875" y="1393"/>
                    <a:pt x="907" y="1425"/>
                  </a:cubicBezTo>
                  <a:cubicBezTo>
                    <a:pt x="972" y="1458"/>
                    <a:pt x="1037" y="1490"/>
                    <a:pt x="1102" y="1490"/>
                  </a:cubicBezTo>
                  <a:cubicBezTo>
                    <a:pt x="1145" y="1499"/>
                    <a:pt x="1186" y="1503"/>
                    <a:pt x="1226" y="1503"/>
                  </a:cubicBezTo>
                  <a:cubicBezTo>
                    <a:pt x="1333" y="1503"/>
                    <a:pt x="1428" y="1473"/>
                    <a:pt x="1523" y="1425"/>
                  </a:cubicBezTo>
                  <a:cubicBezTo>
                    <a:pt x="1555" y="1393"/>
                    <a:pt x="1587" y="1393"/>
                    <a:pt x="1620" y="1361"/>
                  </a:cubicBezTo>
                  <a:cubicBezTo>
                    <a:pt x="1620" y="1336"/>
                    <a:pt x="1639" y="1330"/>
                    <a:pt x="1662" y="1314"/>
                  </a:cubicBezTo>
                  <a:lnTo>
                    <a:pt x="1662" y="1314"/>
                  </a:lnTo>
                  <a:cubicBezTo>
                    <a:pt x="1691" y="1367"/>
                    <a:pt x="1723" y="1399"/>
                    <a:pt x="1782" y="1458"/>
                  </a:cubicBezTo>
                  <a:cubicBezTo>
                    <a:pt x="1782" y="1490"/>
                    <a:pt x="1847" y="1522"/>
                    <a:pt x="1879" y="1522"/>
                  </a:cubicBezTo>
                  <a:cubicBezTo>
                    <a:pt x="1895" y="1539"/>
                    <a:pt x="1919" y="1547"/>
                    <a:pt x="1944" y="1547"/>
                  </a:cubicBezTo>
                  <a:cubicBezTo>
                    <a:pt x="1968" y="1547"/>
                    <a:pt x="1992" y="1539"/>
                    <a:pt x="2008" y="1522"/>
                  </a:cubicBezTo>
                  <a:cubicBezTo>
                    <a:pt x="2041" y="1522"/>
                    <a:pt x="2073" y="1490"/>
                    <a:pt x="2106" y="1458"/>
                  </a:cubicBezTo>
                  <a:cubicBezTo>
                    <a:pt x="2138" y="1425"/>
                    <a:pt x="2138" y="1393"/>
                    <a:pt x="2170" y="1361"/>
                  </a:cubicBezTo>
                  <a:cubicBezTo>
                    <a:pt x="2203" y="1328"/>
                    <a:pt x="2203" y="1263"/>
                    <a:pt x="2235" y="1199"/>
                  </a:cubicBezTo>
                  <a:cubicBezTo>
                    <a:pt x="2235" y="1134"/>
                    <a:pt x="2235" y="1069"/>
                    <a:pt x="2235" y="1004"/>
                  </a:cubicBezTo>
                  <a:cubicBezTo>
                    <a:pt x="2203" y="875"/>
                    <a:pt x="2170" y="778"/>
                    <a:pt x="2138" y="681"/>
                  </a:cubicBezTo>
                  <a:lnTo>
                    <a:pt x="2106" y="745"/>
                  </a:lnTo>
                  <a:cubicBezTo>
                    <a:pt x="2106" y="778"/>
                    <a:pt x="2106" y="810"/>
                    <a:pt x="2106" y="810"/>
                  </a:cubicBezTo>
                  <a:cubicBezTo>
                    <a:pt x="2106" y="875"/>
                    <a:pt x="2106" y="940"/>
                    <a:pt x="2106" y="972"/>
                  </a:cubicBezTo>
                  <a:cubicBezTo>
                    <a:pt x="2106" y="1037"/>
                    <a:pt x="2106" y="1102"/>
                    <a:pt x="2073" y="1134"/>
                  </a:cubicBezTo>
                  <a:cubicBezTo>
                    <a:pt x="2041" y="1199"/>
                    <a:pt x="2041" y="1231"/>
                    <a:pt x="2008" y="1296"/>
                  </a:cubicBezTo>
                  <a:cubicBezTo>
                    <a:pt x="1976" y="1296"/>
                    <a:pt x="1976" y="1328"/>
                    <a:pt x="1976" y="1328"/>
                  </a:cubicBezTo>
                  <a:cubicBezTo>
                    <a:pt x="1944" y="1361"/>
                    <a:pt x="1944" y="1361"/>
                    <a:pt x="1911" y="1361"/>
                  </a:cubicBezTo>
                  <a:cubicBezTo>
                    <a:pt x="1911" y="1361"/>
                    <a:pt x="1879" y="1328"/>
                    <a:pt x="1879" y="1328"/>
                  </a:cubicBezTo>
                  <a:cubicBezTo>
                    <a:pt x="1847" y="1296"/>
                    <a:pt x="1847" y="1263"/>
                    <a:pt x="1847" y="1231"/>
                  </a:cubicBezTo>
                  <a:cubicBezTo>
                    <a:pt x="1782" y="1166"/>
                    <a:pt x="1782" y="1102"/>
                    <a:pt x="1782" y="1069"/>
                  </a:cubicBezTo>
                  <a:cubicBezTo>
                    <a:pt x="1782" y="1037"/>
                    <a:pt x="1782" y="1004"/>
                    <a:pt x="1749" y="1004"/>
                  </a:cubicBezTo>
                  <a:cubicBezTo>
                    <a:pt x="1736" y="991"/>
                    <a:pt x="1717" y="983"/>
                    <a:pt x="1697" y="983"/>
                  </a:cubicBezTo>
                  <a:cubicBezTo>
                    <a:pt x="1669" y="983"/>
                    <a:pt x="1639" y="999"/>
                    <a:pt x="1620" y="1037"/>
                  </a:cubicBezTo>
                  <a:cubicBezTo>
                    <a:pt x="1587" y="1069"/>
                    <a:pt x="1555" y="1102"/>
                    <a:pt x="1523" y="1134"/>
                  </a:cubicBezTo>
                  <a:cubicBezTo>
                    <a:pt x="1490" y="1166"/>
                    <a:pt x="1490" y="1166"/>
                    <a:pt x="1458" y="1199"/>
                  </a:cubicBezTo>
                  <a:cubicBezTo>
                    <a:pt x="1458" y="1199"/>
                    <a:pt x="1426" y="1199"/>
                    <a:pt x="1393" y="1231"/>
                  </a:cubicBezTo>
                  <a:cubicBezTo>
                    <a:pt x="1361" y="1231"/>
                    <a:pt x="1328" y="1263"/>
                    <a:pt x="1264" y="1263"/>
                  </a:cubicBezTo>
                  <a:lnTo>
                    <a:pt x="1134" y="1263"/>
                  </a:lnTo>
                  <a:cubicBezTo>
                    <a:pt x="1102" y="1263"/>
                    <a:pt x="1069" y="1231"/>
                    <a:pt x="1037" y="1231"/>
                  </a:cubicBezTo>
                  <a:cubicBezTo>
                    <a:pt x="1005" y="1199"/>
                    <a:pt x="1005" y="1199"/>
                    <a:pt x="972" y="1199"/>
                  </a:cubicBezTo>
                  <a:cubicBezTo>
                    <a:pt x="972" y="1166"/>
                    <a:pt x="940" y="1166"/>
                    <a:pt x="940" y="1134"/>
                  </a:cubicBezTo>
                  <a:cubicBezTo>
                    <a:pt x="907" y="1102"/>
                    <a:pt x="907" y="1069"/>
                    <a:pt x="907" y="1004"/>
                  </a:cubicBezTo>
                  <a:cubicBezTo>
                    <a:pt x="907" y="1004"/>
                    <a:pt x="907" y="972"/>
                    <a:pt x="907" y="940"/>
                  </a:cubicBezTo>
                  <a:lnTo>
                    <a:pt x="907" y="875"/>
                  </a:lnTo>
                  <a:cubicBezTo>
                    <a:pt x="875" y="810"/>
                    <a:pt x="810" y="778"/>
                    <a:pt x="778" y="778"/>
                  </a:cubicBezTo>
                  <a:lnTo>
                    <a:pt x="519" y="778"/>
                  </a:lnTo>
                  <a:lnTo>
                    <a:pt x="422" y="745"/>
                  </a:lnTo>
                  <a:cubicBezTo>
                    <a:pt x="357" y="745"/>
                    <a:pt x="325" y="713"/>
                    <a:pt x="292" y="681"/>
                  </a:cubicBezTo>
                  <a:cubicBezTo>
                    <a:pt x="260" y="648"/>
                    <a:pt x="227" y="648"/>
                    <a:pt x="227" y="616"/>
                  </a:cubicBezTo>
                  <a:cubicBezTo>
                    <a:pt x="195" y="583"/>
                    <a:pt x="195" y="583"/>
                    <a:pt x="195" y="551"/>
                  </a:cubicBezTo>
                  <a:cubicBezTo>
                    <a:pt x="163" y="519"/>
                    <a:pt x="163" y="486"/>
                    <a:pt x="163" y="454"/>
                  </a:cubicBezTo>
                  <a:cubicBezTo>
                    <a:pt x="163" y="454"/>
                    <a:pt x="163" y="421"/>
                    <a:pt x="163" y="389"/>
                  </a:cubicBezTo>
                  <a:cubicBezTo>
                    <a:pt x="163" y="357"/>
                    <a:pt x="163" y="324"/>
                    <a:pt x="163" y="292"/>
                  </a:cubicBezTo>
                  <a:cubicBezTo>
                    <a:pt x="163" y="260"/>
                    <a:pt x="163" y="227"/>
                    <a:pt x="195" y="227"/>
                  </a:cubicBezTo>
                  <a:cubicBezTo>
                    <a:pt x="195" y="195"/>
                    <a:pt x="227" y="162"/>
                    <a:pt x="260" y="162"/>
                  </a:cubicBezTo>
                  <a:cubicBezTo>
                    <a:pt x="260" y="130"/>
                    <a:pt x="292" y="98"/>
                    <a:pt x="325" y="98"/>
                  </a:cubicBezTo>
                  <a:cubicBezTo>
                    <a:pt x="389" y="65"/>
                    <a:pt x="454" y="33"/>
                    <a:pt x="519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516" name="Google Shape;1516;p47"/>
            <p:cNvSpPr/>
            <p:nvPr/>
          </p:nvSpPr>
          <p:spPr>
            <a:xfrm>
              <a:off x="1603980" y="2925561"/>
              <a:ext cx="17171" cy="8594"/>
            </a:xfrm>
            <a:custGeom>
              <a:avLst/>
              <a:gdLst/>
              <a:ahLst/>
              <a:cxnLst/>
              <a:rect l="l" t="t" r="r" b="b"/>
              <a:pathLst>
                <a:path w="973" h="487" extrusionOk="0">
                  <a:moveTo>
                    <a:pt x="1" y="1"/>
                  </a:moveTo>
                  <a:cubicBezTo>
                    <a:pt x="1" y="33"/>
                    <a:pt x="1" y="33"/>
                    <a:pt x="1" y="65"/>
                  </a:cubicBezTo>
                  <a:cubicBezTo>
                    <a:pt x="1" y="195"/>
                    <a:pt x="33" y="324"/>
                    <a:pt x="163" y="389"/>
                  </a:cubicBezTo>
                  <a:cubicBezTo>
                    <a:pt x="195" y="422"/>
                    <a:pt x="228" y="454"/>
                    <a:pt x="260" y="454"/>
                  </a:cubicBezTo>
                  <a:cubicBezTo>
                    <a:pt x="325" y="486"/>
                    <a:pt x="357" y="486"/>
                    <a:pt x="422" y="486"/>
                  </a:cubicBezTo>
                  <a:cubicBezTo>
                    <a:pt x="487" y="486"/>
                    <a:pt x="584" y="486"/>
                    <a:pt x="648" y="454"/>
                  </a:cubicBezTo>
                  <a:cubicBezTo>
                    <a:pt x="713" y="422"/>
                    <a:pt x="778" y="389"/>
                    <a:pt x="843" y="324"/>
                  </a:cubicBezTo>
                  <a:cubicBezTo>
                    <a:pt x="908" y="292"/>
                    <a:pt x="940" y="227"/>
                    <a:pt x="972" y="162"/>
                  </a:cubicBezTo>
                  <a:lnTo>
                    <a:pt x="972" y="162"/>
                  </a:lnTo>
                  <a:lnTo>
                    <a:pt x="908" y="195"/>
                  </a:lnTo>
                  <a:lnTo>
                    <a:pt x="778" y="195"/>
                  </a:lnTo>
                  <a:cubicBezTo>
                    <a:pt x="648" y="227"/>
                    <a:pt x="551" y="260"/>
                    <a:pt x="422" y="260"/>
                  </a:cubicBezTo>
                  <a:cubicBezTo>
                    <a:pt x="325" y="260"/>
                    <a:pt x="195" y="227"/>
                    <a:pt x="130" y="130"/>
                  </a:cubicBezTo>
                  <a:lnTo>
                    <a:pt x="33" y="6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517" name="Google Shape;1517;p47"/>
            <p:cNvSpPr/>
            <p:nvPr/>
          </p:nvSpPr>
          <p:spPr>
            <a:xfrm>
              <a:off x="1611410" y="2858130"/>
              <a:ext cx="30883" cy="21724"/>
            </a:xfrm>
            <a:custGeom>
              <a:avLst/>
              <a:gdLst/>
              <a:ahLst/>
              <a:cxnLst/>
              <a:rect l="l" t="t" r="r" b="b"/>
              <a:pathLst>
                <a:path w="1750" h="1231" extrusionOk="0">
                  <a:moveTo>
                    <a:pt x="130" y="0"/>
                  </a:moveTo>
                  <a:lnTo>
                    <a:pt x="66" y="130"/>
                  </a:lnTo>
                  <a:cubicBezTo>
                    <a:pt x="33" y="162"/>
                    <a:pt x="33" y="195"/>
                    <a:pt x="1" y="227"/>
                  </a:cubicBezTo>
                  <a:cubicBezTo>
                    <a:pt x="1" y="259"/>
                    <a:pt x="1" y="324"/>
                    <a:pt x="1" y="357"/>
                  </a:cubicBezTo>
                  <a:cubicBezTo>
                    <a:pt x="1" y="421"/>
                    <a:pt x="33" y="454"/>
                    <a:pt x="33" y="518"/>
                  </a:cubicBezTo>
                  <a:cubicBezTo>
                    <a:pt x="66" y="551"/>
                    <a:pt x="98" y="583"/>
                    <a:pt x="130" y="616"/>
                  </a:cubicBezTo>
                  <a:cubicBezTo>
                    <a:pt x="195" y="648"/>
                    <a:pt x="227" y="680"/>
                    <a:pt x="260" y="680"/>
                  </a:cubicBezTo>
                  <a:cubicBezTo>
                    <a:pt x="325" y="713"/>
                    <a:pt x="357" y="713"/>
                    <a:pt x="422" y="713"/>
                  </a:cubicBezTo>
                  <a:lnTo>
                    <a:pt x="454" y="713"/>
                  </a:lnTo>
                  <a:cubicBezTo>
                    <a:pt x="475" y="759"/>
                    <a:pt x="497" y="809"/>
                    <a:pt x="519" y="875"/>
                  </a:cubicBezTo>
                  <a:cubicBezTo>
                    <a:pt x="519" y="907"/>
                    <a:pt x="551" y="939"/>
                    <a:pt x="584" y="972"/>
                  </a:cubicBezTo>
                  <a:cubicBezTo>
                    <a:pt x="616" y="1004"/>
                    <a:pt x="681" y="1037"/>
                    <a:pt x="713" y="1069"/>
                  </a:cubicBezTo>
                  <a:lnTo>
                    <a:pt x="908" y="1069"/>
                  </a:lnTo>
                  <a:cubicBezTo>
                    <a:pt x="940" y="1037"/>
                    <a:pt x="972" y="1004"/>
                    <a:pt x="1005" y="972"/>
                  </a:cubicBezTo>
                  <a:cubicBezTo>
                    <a:pt x="1006" y="971"/>
                    <a:pt x="1006" y="971"/>
                    <a:pt x="1007" y="971"/>
                  </a:cubicBezTo>
                  <a:lnTo>
                    <a:pt x="1007" y="971"/>
                  </a:lnTo>
                  <a:cubicBezTo>
                    <a:pt x="1015" y="1015"/>
                    <a:pt x="1037" y="1042"/>
                    <a:pt x="1037" y="1069"/>
                  </a:cubicBezTo>
                  <a:cubicBezTo>
                    <a:pt x="1069" y="1101"/>
                    <a:pt x="1102" y="1134"/>
                    <a:pt x="1134" y="1166"/>
                  </a:cubicBezTo>
                  <a:lnTo>
                    <a:pt x="1167" y="1199"/>
                  </a:lnTo>
                  <a:lnTo>
                    <a:pt x="1264" y="1231"/>
                  </a:lnTo>
                  <a:lnTo>
                    <a:pt x="1393" y="1231"/>
                  </a:lnTo>
                  <a:cubicBezTo>
                    <a:pt x="1458" y="1231"/>
                    <a:pt x="1490" y="1199"/>
                    <a:pt x="1523" y="1166"/>
                  </a:cubicBezTo>
                  <a:cubicBezTo>
                    <a:pt x="1555" y="1134"/>
                    <a:pt x="1555" y="1101"/>
                    <a:pt x="1588" y="1069"/>
                  </a:cubicBezTo>
                  <a:cubicBezTo>
                    <a:pt x="1620" y="1004"/>
                    <a:pt x="1652" y="972"/>
                    <a:pt x="1685" y="907"/>
                  </a:cubicBezTo>
                  <a:cubicBezTo>
                    <a:pt x="1717" y="842"/>
                    <a:pt x="1717" y="745"/>
                    <a:pt x="1717" y="680"/>
                  </a:cubicBezTo>
                  <a:cubicBezTo>
                    <a:pt x="1749" y="616"/>
                    <a:pt x="1749" y="551"/>
                    <a:pt x="1717" y="486"/>
                  </a:cubicBezTo>
                  <a:cubicBezTo>
                    <a:pt x="1717" y="454"/>
                    <a:pt x="1717" y="421"/>
                    <a:pt x="1717" y="389"/>
                  </a:cubicBezTo>
                  <a:lnTo>
                    <a:pt x="1685" y="324"/>
                  </a:lnTo>
                  <a:cubicBezTo>
                    <a:pt x="1685" y="357"/>
                    <a:pt x="1685" y="421"/>
                    <a:pt x="1685" y="454"/>
                  </a:cubicBezTo>
                  <a:cubicBezTo>
                    <a:pt x="1652" y="518"/>
                    <a:pt x="1652" y="583"/>
                    <a:pt x="1620" y="648"/>
                  </a:cubicBezTo>
                  <a:cubicBezTo>
                    <a:pt x="1588" y="745"/>
                    <a:pt x="1523" y="842"/>
                    <a:pt x="1458" y="939"/>
                  </a:cubicBezTo>
                  <a:cubicBezTo>
                    <a:pt x="1426" y="939"/>
                    <a:pt x="1426" y="972"/>
                    <a:pt x="1393" y="972"/>
                  </a:cubicBezTo>
                  <a:cubicBezTo>
                    <a:pt x="1393" y="1004"/>
                    <a:pt x="1361" y="1004"/>
                    <a:pt x="1361" y="1004"/>
                  </a:cubicBezTo>
                  <a:lnTo>
                    <a:pt x="1296" y="1004"/>
                  </a:lnTo>
                  <a:cubicBezTo>
                    <a:pt x="1264" y="1004"/>
                    <a:pt x="1264" y="939"/>
                    <a:pt x="1264" y="939"/>
                  </a:cubicBezTo>
                  <a:cubicBezTo>
                    <a:pt x="1264" y="939"/>
                    <a:pt x="1264" y="907"/>
                    <a:pt x="1264" y="875"/>
                  </a:cubicBezTo>
                  <a:cubicBezTo>
                    <a:pt x="1231" y="842"/>
                    <a:pt x="1231" y="778"/>
                    <a:pt x="1231" y="713"/>
                  </a:cubicBezTo>
                  <a:cubicBezTo>
                    <a:pt x="1199" y="680"/>
                    <a:pt x="1199" y="648"/>
                    <a:pt x="1167" y="648"/>
                  </a:cubicBezTo>
                  <a:cubicBezTo>
                    <a:pt x="1140" y="635"/>
                    <a:pt x="1113" y="627"/>
                    <a:pt x="1088" y="627"/>
                  </a:cubicBezTo>
                  <a:cubicBezTo>
                    <a:pt x="1054" y="627"/>
                    <a:pt x="1024" y="642"/>
                    <a:pt x="1005" y="680"/>
                  </a:cubicBezTo>
                  <a:cubicBezTo>
                    <a:pt x="988" y="697"/>
                    <a:pt x="971" y="723"/>
                    <a:pt x="954" y="749"/>
                  </a:cubicBezTo>
                  <a:lnTo>
                    <a:pt x="954" y="749"/>
                  </a:lnTo>
                  <a:lnTo>
                    <a:pt x="940" y="745"/>
                  </a:lnTo>
                  <a:lnTo>
                    <a:pt x="940" y="745"/>
                  </a:lnTo>
                  <a:cubicBezTo>
                    <a:pt x="942" y="750"/>
                    <a:pt x="945" y="755"/>
                    <a:pt x="947" y="759"/>
                  </a:cubicBezTo>
                  <a:lnTo>
                    <a:pt x="947" y="759"/>
                  </a:lnTo>
                  <a:cubicBezTo>
                    <a:pt x="934" y="779"/>
                    <a:pt x="921" y="797"/>
                    <a:pt x="908" y="810"/>
                  </a:cubicBezTo>
                  <a:cubicBezTo>
                    <a:pt x="843" y="842"/>
                    <a:pt x="810" y="842"/>
                    <a:pt x="810" y="842"/>
                  </a:cubicBezTo>
                  <a:cubicBezTo>
                    <a:pt x="778" y="842"/>
                    <a:pt x="746" y="810"/>
                    <a:pt x="746" y="778"/>
                  </a:cubicBezTo>
                  <a:cubicBezTo>
                    <a:pt x="713" y="713"/>
                    <a:pt x="681" y="680"/>
                    <a:pt x="648" y="616"/>
                  </a:cubicBezTo>
                  <a:cubicBezTo>
                    <a:pt x="648" y="568"/>
                    <a:pt x="614" y="538"/>
                    <a:pt x="582" y="538"/>
                  </a:cubicBezTo>
                  <a:cubicBezTo>
                    <a:pt x="571" y="538"/>
                    <a:pt x="560" y="542"/>
                    <a:pt x="551" y="551"/>
                  </a:cubicBezTo>
                  <a:lnTo>
                    <a:pt x="357" y="551"/>
                  </a:lnTo>
                  <a:cubicBezTo>
                    <a:pt x="325" y="551"/>
                    <a:pt x="292" y="518"/>
                    <a:pt x="260" y="518"/>
                  </a:cubicBezTo>
                  <a:cubicBezTo>
                    <a:pt x="227" y="518"/>
                    <a:pt x="227" y="486"/>
                    <a:pt x="227" y="486"/>
                  </a:cubicBezTo>
                  <a:lnTo>
                    <a:pt x="195" y="454"/>
                  </a:lnTo>
                  <a:cubicBezTo>
                    <a:pt x="163" y="421"/>
                    <a:pt x="130" y="421"/>
                    <a:pt x="130" y="389"/>
                  </a:cubicBezTo>
                  <a:cubicBezTo>
                    <a:pt x="130" y="357"/>
                    <a:pt x="130" y="292"/>
                    <a:pt x="130" y="259"/>
                  </a:cubicBezTo>
                  <a:cubicBezTo>
                    <a:pt x="130" y="227"/>
                    <a:pt x="130" y="195"/>
                    <a:pt x="130" y="162"/>
                  </a:cubicBezTo>
                  <a:lnTo>
                    <a:pt x="130" y="0"/>
                  </a:ln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518" name="Google Shape;1518;p47"/>
            <p:cNvSpPr/>
            <p:nvPr/>
          </p:nvSpPr>
          <p:spPr>
            <a:xfrm>
              <a:off x="1633698" y="3111284"/>
              <a:ext cx="27460" cy="24036"/>
            </a:xfrm>
            <a:custGeom>
              <a:avLst/>
              <a:gdLst/>
              <a:ahLst/>
              <a:cxnLst/>
              <a:rect l="l" t="t" r="r" b="b"/>
              <a:pathLst>
                <a:path w="1556" h="1362" extrusionOk="0">
                  <a:moveTo>
                    <a:pt x="1490" y="1"/>
                  </a:moveTo>
                  <a:cubicBezTo>
                    <a:pt x="1490" y="131"/>
                    <a:pt x="1490" y="260"/>
                    <a:pt x="1426" y="390"/>
                  </a:cubicBezTo>
                  <a:cubicBezTo>
                    <a:pt x="1426" y="454"/>
                    <a:pt x="1393" y="519"/>
                    <a:pt x="1361" y="551"/>
                  </a:cubicBezTo>
                  <a:cubicBezTo>
                    <a:pt x="1328" y="616"/>
                    <a:pt x="1296" y="649"/>
                    <a:pt x="1264" y="713"/>
                  </a:cubicBezTo>
                  <a:cubicBezTo>
                    <a:pt x="1231" y="713"/>
                    <a:pt x="1231" y="746"/>
                    <a:pt x="1199" y="746"/>
                  </a:cubicBezTo>
                  <a:cubicBezTo>
                    <a:pt x="1167" y="778"/>
                    <a:pt x="1167" y="778"/>
                    <a:pt x="1134" y="778"/>
                  </a:cubicBezTo>
                  <a:lnTo>
                    <a:pt x="972" y="778"/>
                  </a:lnTo>
                  <a:cubicBezTo>
                    <a:pt x="940" y="746"/>
                    <a:pt x="907" y="746"/>
                    <a:pt x="907" y="713"/>
                  </a:cubicBezTo>
                  <a:cubicBezTo>
                    <a:pt x="875" y="681"/>
                    <a:pt x="843" y="649"/>
                    <a:pt x="810" y="584"/>
                  </a:cubicBezTo>
                  <a:cubicBezTo>
                    <a:pt x="778" y="551"/>
                    <a:pt x="746" y="551"/>
                    <a:pt x="681" y="551"/>
                  </a:cubicBezTo>
                  <a:cubicBezTo>
                    <a:pt x="616" y="551"/>
                    <a:pt x="584" y="616"/>
                    <a:pt x="584" y="681"/>
                  </a:cubicBezTo>
                  <a:cubicBezTo>
                    <a:pt x="590" y="700"/>
                    <a:pt x="595" y="720"/>
                    <a:pt x="599" y="739"/>
                  </a:cubicBezTo>
                  <a:lnTo>
                    <a:pt x="599" y="739"/>
                  </a:lnTo>
                  <a:lnTo>
                    <a:pt x="584" y="746"/>
                  </a:lnTo>
                  <a:cubicBezTo>
                    <a:pt x="590" y="749"/>
                    <a:pt x="596" y="753"/>
                    <a:pt x="602" y="757"/>
                  </a:cubicBezTo>
                  <a:lnTo>
                    <a:pt x="602" y="757"/>
                  </a:lnTo>
                  <a:cubicBezTo>
                    <a:pt x="614" y="829"/>
                    <a:pt x="608" y="900"/>
                    <a:pt x="584" y="972"/>
                  </a:cubicBezTo>
                  <a:cubicBezTo>
                    <a:pt x="584" y="1037"/>
                    <a:pt x="584" y="1070"/>
                    <a:pt x="551" y="1102"/>
                  </a:cubicBezTo>
                  <a:cubicBezTo>
                    <a:pt x="519" y="1134"/>
                    <a:pt x="519" y="1167"/>
                    <a:pt x="486" y="1167"/>
                  </a:cubicBezTo>
                  <a:lnTo>
                    <a:pt x="292" y="1167"/>
                  </a:lnTo>
                  <a:cubicBezTo>
                    <a:pt x="260" y="1134"/>
                    <a:pt x="260" y="1134"/>
                    <a:pt x="227" y="1102"/>
                  </a:cubicBezTo>
                  <a:cubicBezTo>
                    <a:pt x="195" y="1102"/>
                    <a:pt x="195" y="1070"/>
                    <a:pt x="163" y="1070"/>
                  </a:cubicBezTo>
                  <a:cubicBezTo>
                    <a:pt x="163" y="1037"/>
                    <a:pt x="130" y="1037"/>
                    <a:pt x="98" y="1005"/>
                  </a:cubicBezTo>
                  <a:cubicBezTo>
                    <a:pt x="66" y="972"/>
                    <a:pt x="33" y="940"/>
                    <a:pt x="1" y="875"/>
                  </a:cubicBezTo>
                  <a:lnTo>
                    <a:pt x="1" y="875"/>
                  </a:lnTo>
                  <a:cubicBezTo>
                    <a:pt x="1" y="940"/>
                    <a:pt x="33" y="1005"/>
                    <a:pt x="66" y="1037"/>
                  </a:cubicBezTo>
                  <a:cubicBezTo>
                    <a:pt x="66" y="1070"/>
                    <a:pt x="98" y="1102"/>
                    <a:pt x="98" y="1134"/>
                  </a:cubicBezTo>
                  <a:cubicBezTo>
                    <a:pt x="130" y="1134"/>
                    <a:pt x="130" y="1167"/>
                    <a:pt x="163" y="1199"/>
                  </a:cubicBezTo>
                  <a:cubicBezTo>
                    <a:pt x="195" y="1232"/>
                    <a:pt x="260" y="1296"/>
                    <a:pt x="325" y="1329"/>
                  </a:cubicBezTo>
                  <a:cubicBezTo>
                    <a:pt x="357" y="1329"/>
                    <a:pt x="389" y="1329"/>
                    <a:pt x="422" y="1361"/>
                  </a:cubicBezTo>
                  <a:lnTo>
                    <a:pt x="519" y="1361"/>
                  </a:lnTo>
                  <a:cubicBezTo>
                    <a:pt x="616" y="1329"/>
                    <a:pt x="681" y="1296"/>
                    <a:pt x="713" y="1232"/>
                  </a:cubicBezTo>
                  <a:cubicBezTo>
                    <a:pt x="746" y="1167"/>
                    <a:pt x="778" y="1102"/>
                    <a:pt x="810" y="1037"/>
                  </a:cubicBezTo>
                  <a:cubicBezTo>
                    <a:pt x="817" y="1011"/>
                    <a:pt x="822" y="985"/>
                    <a:pt x="826" y="958"/>
                  </a:cubicBezTo>
                  <a:lnTo>
                    <a:pt x="826" y="958"/>
                  </a:lnTo>
                  <a:cubicBezTo>
                    <a:pt x="832" y="962"/>
                    <a:pt x="837" y="967"/>
                    <a:pt x="843" y="972"/>
                  </a:cubicBezTo>
                  <a:cubicBezTo>
                    <a:pt x="875" y="1005"/>
                    <a:pt x="907" y="1005"/>
                    <a:pt x="972" y="1005"/>
                  </a:cubicBezTo>
                  <a:cubicBezTo>
                    <a:pt x="991" y="1014"/>
                    <a:pt x="1013" y="1018"/>
                    <a:pt x="1037" y="1018"/>
                  </a:cubicBezTo>
                  <a:cubicBezTo>
                    <a:pt x="1094" y="1018"/>
                    <a:pt x="1163" y="995"/>
                    <a:pt x="1231" y="972"/>
                  </a:cubicBezTo>
                  <a:cubicBezTo>
                    <a:pt x="1264" y="940"/>
                    <a:pt x="1296" y="940"/>
                    <a:pt x="1328" y="908"/>
                  </a:cubicBezTo>
                  <a:cubicBezTo>
                    <a:pt x="1361" y="875"/>
                    <a:pt x="1361" y="843"/>
                    <a:pt x="1393" y="811"/>
                  </a:cubicBezTo>
                  <a:cubicBezTo>
                    <a:pt x="1490" y="681"/>
                    <a:pt x="1523" y="551"/>
                    <a:pt x="1555" y="422"/>
                  </a:cubicBezTo>
                  <a:cubicBezTo>
                    <a:pt x="1555" y="357"/>
                    <a:pt x="1555" y="260"/>
                    <a:pt x="1555" y="195"/>
                  </a:cubicBezTo>
                  <a:cubicBezTo>
                    <a:pt x="1555" y="131"/>
                    <a:pt x="1523" y="66"/>
                    <a:pt x="1490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530" name="Google Shape;1530;p47"/>
            <p:cNvSpPr/>
            <p:nvPr/>
          </p:nvSpPr>
          <p:spPr>
            <a:xfrm>
              <a:off x="2366334" y="4923452"/>
              <a:ext cx="58890" cy="16006"/>
            </a:xfrm>
            <a:custGeom>
              <a:avLst/>
              <a:gdLst/>
              <a:ahLst/>
              <a:cxnLst/>
              <a:rect l="l" t="t" r="r" b="b"/>
              <a:pathLst>
                <a:path w="3337" h="907" extrusionOk="0">
                  <a:moveTo>
                    <a:pt x="3336" y="454"/>
                  </a:moveTo>
                  <a:cubicBezTo>
                    <a:pt x="3336" y="713"/>
                    <a:pt x="2591" y="907"/>
                    <a:pt x="1685" y="907"/>
                  </a:cubicBezTo>
                  <a:cubicBezTo>
                    <a:pt x="745" y="907"/>
                    <a:pt x="1" y="713"/>
                    <a:pt x="1" y="454"/>
                  </a:cubicBezTo>
                  <a:cubicBezTo>
                    <a:pt x="1" y="195"/>
                    <a:pt x="745" y="0"/>
                    <a:pt x="1685" y="0"/>
                  </a:cubicBezTo>
                  <a:cubicBezTo>
                    <a:pt x="2591" y="0"/>
                    <a:pt x="3336" y="195"/>
                    <a:pt x="3336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533" name="Google Shape;1533;p47"/>
            <p:cNvSpPr/>
            <p:nvPr/>
          </p:nvSpPr>
          <p:spPr>
            <a:xfrm>
              <a:off x="2366334" y="4618856"/>
              <a:ext cx="58890" cy="16006"/>
            </a:xfrm>
            <a:custGeom>
              <a:avLst/>
              <a:gdLst/>
              <a:ahLst/>
              <a:cxnLst/>
              <a:rect l="l" t="t" r="r" b="b"/>
              <a:pathLst>
                <a:path w="3337" h="907" extrusionOk="0">
                  <a:moveTo>
                    <a:pt x="3336" y="454"/>
                  </a:moveTo>
                  <a:cubicBezTo>
                    <a:pt x="3336" y="713"/>
                    <a:pt x="2591" y="907"/>
                    <a:pt x="1685" y="907"/>
                  </a:cubicBezTo>
                  <a:cubicBezTo>
                    <a:pt x="745" y="907"/>
                    <a:pt x="1" y="713"/>
                    <a:pt x="1" y="454"/>
                  </a:cubicBezTo>
                  <a:cubicBezTo>
                    <a:pt x="1" y="194"/>
                    <a:pt x="745" y="0"/>
                    <a:pt x="1685" y="0"/>
                  </a:cubicBezTo>
                  <a:cubicBezTo>
                    <a:pt x="2591" y="0"/>
                    <a:pt x="3336" y="194"/>
                    <a:pt x="3336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534" name="Google Shape;1534;p47"/>
            <p:cNvSpPr/>
            <p:nvPr/>
          </p:nvSpPr>
          <p:spPr>
            <a:xfrm>
              <a:off x="2466925" y="4634845"/>
              <a:ext cx="34307" cy="16589"/>
            </a:xfrm>
            <a:custGeom>
              <a:avLst/>
              <a:gdLst/>
              <a:ahLst/>
              <a:cxnLst/>
              <a:rect l="l" t="t" r="r" b="b"/>
              <a:pathLst>
                <a:path w="1944" h="940" extrusionOk="0">
                  <a:moveTo>
                    <a:pt x="1943" y="454"/>
                  </a:moveTo>
                  <a:cubicBezTo>
                    <a:pt x="1943" y="713"/>
                    <a:pt x="1522" y="940"/>
                    <a:pt x="972" y="940"/>
                  </a:cubicBezTo>
                  <a:cubicBezTo>
                    <a:pt x="453" y="940"/>
                    <a:pt x="0" y="713"/>
                    <a:pt x="0" y="454"/>
                  </a:cubicBezTo>
                  <a:cubicBezTo>
                    <a:pt x="0" y="228"/>
                    <a:pt x="453" y="1"/>
                    <a:pt x="972" y="1"/>
                  </a:cubicBezTo>
                  <a:cubicBezTo>
                    <a:pt x="1522" y="1"/>
                    <a:pt x="1943" y="228"/>
                    <a:pt x="1943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535" name="Google Shape;1535;p47"/>
            <p:cNvSpPr/>
            <p:nvPr/>
          </p:nvSpPr>
          <p:spPr>
            <a:xfrm>
              <a:off x="2324616" y="4702858"/>
              <a:ext cx="71455" cy="18300"/>
            </a:xfrm>
            <a:custGeom>
              <a:avLst/>
              <a:gdLst/>
              <a:ahLst/>
              <a:cxnLst/>
              <a:rect l="l" t="t" r="r" b="b"/>
              <a:pathLst>
                <a:path w="4049" h="1037" extrusionOk="0">
                  <a:moveTo>
                    <a:pt x="4049" y="519"/>
                  </a:moveTo>
                  <a:cubicBezTo>
                    <a:pt x="4049" y="810"/>
                    <a:pt x="3142" y="1037"/>
                    <a:pt x="2008" y="1037"/>
                  </a:cubicBezTo>
                  <a:cubicBezTo>
                    <a:pt x="907" y="1037"/>
                    <a:pt x="1" y="810"/>
                    <a:pt x="1" y="519"/>
                  </a:cubicBezTo>
                  <a:cubicBezTo>
                    <a:pt x="1" y="227"/>
                    <a:pt x="907" y="0"/>
                    <a:pt x="2008" y="0"/>
                  </a:cubicBezTo>
                  <a:cubicBezTo>
                    <a:pt x="3142" y="0"/>
                    <a:pt x="4049" y="227"/>
                    <a:pt x="4049" y="519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536" name="Google Shape;1536;p47"/>
            <p:cNvSpPr/>
            <p:nvPr/>
          </p:nvSpPr>
          <p:spPr>
            <a:xfrm>
              <a:off x="2898389" y="4706864"/>
              <a:ext cx="57160" cy="10306"/>
            </a:xfrm>
            <a:custGeom>
              <a:avLst/>
              <a:gdLst/>
              <a:ahLst/>
              <a:cxnLst/>
              <a:rect l="l" t="t" r="r" b="b"/>
              <a:pathLst>
                <a:path w="3239" h="584" extrusionOk="0">
                  <a:moveTo>
                    <a:pt x="3238" y="292"/>
                  </a:moveTo>
                  <a:cubicBezTo>
                    <a:pt x="3238" y="454"/>
                    <a:pt x="2526" y="583"/>
                    <a:pt x="1619" y="583"/>
                  </a:cubicBezTo>
                  <a:cubicBezTo>
                    <a:pt x="713" y="583"/>
                    <a:pt x="0" y="454"/>
                    <a:pt x="0" y="292"/>
                  </a:cubicBezTo>
                  <a:cubicBezTo>
                    <a:pt x="0" y="130"/>
                    <a:pt x="713" y="0"/>
                    <a:pt x="1619" y="0"/>
                  </a:cubicBezTo>
                  <a:cubicBezTo>
                    <a:pt x="2526" y="0"/>
                    <a:pt x="3238" y="130"/>
                    <a:pt x="3238" y="29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537" name="Google Shape;1537;p47"/>
            <p:cNvSpPr/>
            <p:nvPr/>
          </p:nvSpPr>
          <p:spPr>
            <a:xfrm>
              <a:off x="2832087" y="4736583"/>
              <a:ext cx="33742" cy="16006"/>
            </a:xfrm>
            <a:custGeom>
              <a:avLst/>
              <a:gdLst/>
              <a:ahLst/>
              <a:cxnLst/>
              <a:rect l="l" t="t" r="r" b="b"/>
              <a:pathLst>
                <a:path w="1912" h="907" extrusionOk="0">
                  <a:moveTo>
                    <a:pt x="1911" y="453"/>
                  </a:moveTo>
                  <a:cubicBezTo>
                    <a:pt x="1911" y="712"/>
                    <a:pt x="1490" y="907"/>
                    <a:pt x="972" y="907"/>
                  </a:cubicBezTo>
                  <a:cubicBezTo>
                    <a:pt x="422" y="907"/>
                    <a:pt x="1" y="712"/>
                    <a:pt x="1" y="453"/>
                  </a:cubicBezTo>
                  <a:cubicBezTo>
                    <a:pt x="1" y="194"/>
                    <a:pt x="422" y="0"/>
                    <a:pt x="972" y="0"/>
                  </a:cubicBezTo>
                  <a:cubicBezTo>
                    <a:pt x="1490" y="0"/>
                    <a:pt x="1911" y="194"/>
                    <a:pt x="1911" y="45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538" name="Google Shape;1538;p47"/>
            <p:cNvSpPr/>
            <p:nvPr/>
          </p:nvSpPr>
          <p:spPr>
            <a:xfrm>
              <a:off x="2955531" y="4750295"/>
              <a:ext cx="43448" cy="4588"/>
            </a:xfrm>
            <a:custGeom>
              <a:avLst/>
              <a:gdLst/>
              <a:ahLst/>
              <a:cxnLst/>
              <a:rect l="l" t="t" r="r" b="b"/>
              <a:pathLst>
                <a:path w="2462" h="260" extrusionOk="0">
                  <a:moveTo>
                    <a:pt x="2462" y="130"/>
                  </a:moveTo>
                  <a:cubicBezTo>
                    <a:pt x="2462" y="195"/>
                    <a:pt x="1911" y="259"/>
                    <a:pt x="1231" y="259"/>
                  </a:cubicBezTo>
                  <a:cubicBezTo>
                    <a:pt x="551" y="259"/>
                    <a:pt x="0" y="195"/>
                    <a:pt x="0" y="130"/>
                  </a:cubicBezTo>
                  <a:cubicBezTo>
                    <a:pt x="0" y="65"/>
                    <a:pt x="551" y="0"/>
                    <a:pt x="1231" y="0"/>
                  </a:cubicBezTo>
                  <a:cubicBezTo>
                    <a:pt x="1911" y="0"/>
                    <a:pt x="2462" y="65"/>
                    <a:pt x="2462" y="13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539" name="Google Shape;1539;p47"/>
            <p:cNvSpPr/>
            <p:nvPr/>
          </p:nvSpPr>
          <p:spPr>
            <a:xfrm>
              <a:off x="1602851" y="4553137"/>
              <a:ext cx="58307" cy="16006"/>
            </a:xfrm>
            <a:custGeom>
              <a:avLst/>
              <a:gdLst/>
              <a:ahLst/>
              <a:cxnLst/>
              <a:rect l="l" t="t" r="r" b="b"/>
              <a:pathLst>
                <a:path w="3304" h="907" extrusionOk="0">
                  <a:moveTo>
                    <a:pt x="3303" y="454"/>
                  </a:moveTo>
                  <a:cubicBezTo>
                    <a:pt x="3303" y="713"/>
                    <a:pt x="2558" y="907"/>
                    <a:pt x="1652" y="907"/>
                  </a:cubicBezTo>
                  <a:cubicBezTo>
                    <a:pt x="745" y="907"/>
                    <a:pt x="0" y="713"/>
                    <a:pt x="0" y="454"/>
                  </a:cubicBezTo>
                  <a:cubicBezTo>
                    <a:pt x="0" y="194"/>
                    <a:pt x="745" y="0"/>
                    <a:pt x="1652" y="0"/>
                  </a:cubicBezTo>
                  <a:cubicBezTo>
                    <a:pt x="2558" y="0"/>
                    <a:pt x="3303" y="194"/>
                    <a:pt x="3303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541" name="Google Shape;1541;p47"/>
            <p:cNvSpPr/>
            <p:nvPr/>
          </p:nvSpPr>
          <p:spPr>
            <a:xfrm>
              <a:off x="1629128" y="4615415"/>
              <a:ext cx="71455" cy="18318"/>
            </a:xfrm>
            <a:custGeom>
              <a:avLst/>
              <a:gdLst/>
              <a:ahLst/>
              <a:cxnLst/>
              <a:rect l="l" t="t" r="r" b="b"/>
              <a:pathLst>
                <a:path w="4049" h="1038" extrusionOk="0">
                  <a:moveTo>
                    <a:pt x="4049" y="519"/>
                  </a:moveTo>
                  <a:cubicBezTo>
                    <a:pt x="4049" y="810"/>
                    <a:pt x="3142" y="1037"/>
                    <a:pt x="2008" y="1037"/>
                  </a:cubicBezTo>
                  <a:cubicBezTo>
                    <a:pt x="907" y="1037"/>
                    <a:pt x="1" y="810"/>
                    <a:pt x="1" y="519"/>
                  </a:cubicBezTo>
                  <a:cubicBezTo>
                    <a:pt x="1" y="228"/>
                    <a:pt x="907" y="1"/>
                    <a:pt x="2008" y="1"/>
                  </a:cubicBezTo>
                  <a:cubicBezTo>
                    <a:pt x="3142" y="1"/>
                    <a:pt x="4049" y="228"/>
                    <a:pt x="4049" y="519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542" name="Google Shape;1542;p47"/>
            <p:cNvSpPr/>
            <p:nvPr/>
          </p:nvSpPr>
          <p:spPr>
            <a:xfrm>
              <a:off x="1781143" y="4888016"/>
              <a:ext cx="33160" cy="9741"/>
            </a:xfrm>
            <a:custGeom>
              <a:avLst/>
              <a:gdLst/>
              <a:ahLst/>
              <a:cxnLst/>
              <a:rect l="l" t="t" r="r" b="b"/>
              <a:pathLst>
                <a:path w="1879" h="552" extrusionOk="0">
                  <a:moveTo>
                    <a:pt x="1879" y="260"/>
                  </a:moveTo>
                  <a:cubicBezTo>
                    <a:pt x="1879" y="422"/>
                    <a:pt x="1458" y="551"/>
                    <a:pt x="940" y="551"/>
                  </a:cubicBezTo>
                  <a:cubicBezTo>
                    <a:pt x="422" y="551"/>
                    <a:pt x="1" y="422"/>
                    <a:pt x="1" y="260"/>
                  </a:cubicBezTo>
                  <a:cubicBezTo>
                    <a:pt x="1" y="98"/>
                    <a:pt x="422" y="1"/>
                    <a:pt x="940" y="1"/>
                  </a:cubicBezTo>
                  <a:cubicBezTo>
                    <a:pt x="1458" y="1"/>
                    <a:pt x="1879" y="98"/>
                    <a:pt x="1879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543" name="Google Shape;1543;p47"/>
            <p:cNvSpPr/>
            <p:nvPr/>
          </p:nvSpPr>
          <p:spPr>
            <a:xfrm>
              <a:off x="1839998" y="4897157"/>
              <a:ext cx="61749" cy="26312"/>
            </a:xfrm>
            <a:custGeom>
              <a:avLst/>
              <a:gdLst/>
              <a:ahLst/>
              <a:cxnLst/>
              <a:rect l="l" t="t" r="r" b="b"/>
              <a:pathLst>
                <a:path w="3499" h="1491" extrusionOk="0">
                  <a:moveTo>
                    <a:pt x="3498" y="745"/>
                  </a:moveTo>
                  <a:cubicBezTo>
                    <a:pt x="3498" y="1166"/>
                    <a:pt x="2721" y="1490"/>
                    <a:pt x="1750" y="1490"/>
                  </a:cubicBezTo>
                  <a:cubicBezTo>
                    <a:pt x="778" y="1490"/>
                    <a:pt x="1" y="1166"/>
                    <a:pt x="1" y="745"/>
                  </a:cubicBezTo>
                  <a:cubicBezTo>
                    <a:pt x="1" y="357"/>
                    <a:pt x="778" y="1"/>
                    <a:pt x="1750" y="1"/>
                  </a:cubicBezTo>
                  <a:cubicBezTo>
                    <a:pt x="2721" y="1"/>
                    <a:pt x="3498" y="357"/>
                    <a:pt x="3498" y="74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544" name="Google Shape;1544;p47"/>
            <p:cNvSpPr/>
            <p:nvPr/>
          </p:nvSpPr>
          <p:spPr>
            <a:xfrm>
              <a:off x="1804579" y="4936017"/>
              <a:ext cx="21724" cy="6883"/>
            </a:xfrm>
            <a:custGeom>
              <a:avLst/>
              <a:gdLst/>
              <a:ahLst/>
              <a:cxnLst/>
              <a:rect l="l" t="t" r="r" b="b"/>
              <a:pathLst>
                <a:path w="1231" h="390" extrusionOk="0">
                  <a:moveTo>
                    <a:pt x="1231" y="195"/>
                  </a:moveTo>
                  <a:cubicBezTo>
                    <a:pt x="1231" y="292"/>
                    <a:pt x="972" y="389"/>
                    <a:pt x="616" y="389"/>
                  </a:cubicBezTo>
                  <a:cubicBezTo>
                    <a:pt x="259" y="389"/>
                    <a:pt x="0" y="292"/>
                    <a:pt x="0" y="195"/>
                  </a:cubicBezTo>
                  <a:cubicBezTo>
                    <a:pt x="0" y="98"/>
                    <a:pt x="259" y="1"/>
                    <a:pt x="616" y="1"/>
                  </a:cubicBezTo>
                  <a:cubicBezTo>
                    <a:pt x="972" y="1"/>
                    <a:pt x="1231" y="98"/>
                    <a:pt x="1231" y="19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546" name="Google Shape;1546;p47"/>
            <p:cNvSpPr/>
            <p:nvPr/>
          </p:nvSpPr>
          <p:spPr>
            <a:xfrm>
              <a:off x="1394257" y="4718282"/>
              <a:ext cx="57160" cy="10306"/>
            </a:xfrm>
            <a:custGeom>
              <a:avLst/>
              <a:gdLst/>
              <a:ahLst/>
              <a:cxnLst/>
              <a:rect l="l" t="t" r="r" b="b"/>
              <a:pathLst>
                <a:path w="3239" h="584" extrusionOk="0">
                  <a:moveTo>
                    <a:pt x="3239" y="292"/>
                  </a:moveTo>
                  <a:cubicBezTo>
                    <a:pt x="3239" y="454"/>
                    <a:pt x="2526" y="584"/>
                    <a:pt x="1619" y="584"/>
                  </a:cubicBezTo>
                  <a:cubicBezTo>
                    <a:pt x="745" y="584"/>
                    <a:pt x="0" y="454"/>
                    <a:pt x="0" y="292"/>
                  </a:cubicBezTo>
                  <a:cubicBezTo>
                    <a:pt x="0" y="130"/>
                    <a:pt x="745" y="1"/>
                    <a:pt x="1619" y="1"/>
                  </a:cubicBezTo>
                  <a:cubicBezTo>
                    <a:pt x="2526" y="1"/>
                    <a:pt x="3239" y="130"/>
                    <a:pt x="3239" y="29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547" name="Google Shape;1547;p47"/>
            <p:cNvSpPr/>
            <p:nvPr/>
          </p:nvSpPr>
          <p:spPr>
            <a:xfrm>
              <a:off x="1463982" y="4744577"/>
              <a:ext cx="33724" cy="16589"/>
            </a:xfrm>
            <a:custGeom>
              <a:avLst/>
              <a:gdLst/>
              <a:ahLst/>
              <a:cxnLst/>
              <a:rect l="l" t="t" r="r" b="b"/>
              <a:pathLst>
                <a:path w="1911" h="940" extrusionOk="0">
                  <a:moveTo>
                    <a:pt x="1911" y="486"/>
                  </a:moveTo>
                  <a:cubicBezTo>
                    <a:pt x="1911" y="713"/>
                    <a:pt x="1490" y="940"/>
                    <a:pt x="972" y="940"/>
                  </a:cubicBezTo>
                  <a:cubicBezTo>
                    <a:pt x="421" y="940"/>
                    <a:pt x="0" y="713"/>
                    <a:pt x="0" y="486"/>
                  </a:cubicBezTo>
                  <a:cubicBezTo>
                    <a:pt x="0" y="227"/>
                    <a:pt x="421" y="0"/>
                    <a:pt x="972" y="0"/>
                  </a:cubicBezTo>
                  <a:cubicBezTo>
                    <a:pt x="1490" y="0"/>
                    <a:pt x="1911" y="227"/>
                    <a:pt x="1911" y="486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548" name="Google Shape;1548;p47"/>
            <p:cNvSpPr/>
            <p:nvPr/>
          </p:nvSpPr>
          <p:spPr>
            <a:xfrm>
              <a:off x="1394257" y="4867439"/>
              <a:ext cx="43448" cy="5171"/>
            </a:xfrm>
            <a:custGeom>
              <a:avLst/>
              <a:gdLst/>
              <a:ahLst/>
              <a:cxnLst/>
              <a:rect l="l" t="t" r="r" b="b"/>
              <a:pathLst>
                <a:path w="2462" h="293" extrusionOk="0">
                  <a:moveTo>
                    <a:pt x="2461" y="163"/>
                  </a:moveTo>
                  <a:cubicBezTo>
                    <a:pt x="2461" y="227"/>
                    <a:pt x="1911" y="292"/>
                    <a:pt x="1231" y="292"/>
                  </a:cubicBezTo>
                  <a:cubicBezTo>
                    <a:pt x="551" y="292"/>
                    <a:pt x="0" y="227"/>
                    <a:pt x="0" y="163"/>
                  </a:cubicBezTo>
                  <a:cubicBezTo>
                    <a:pt x="0" y="66"/>
                    <a:pt x="551" y="1"/>
                    <a:pt x="1231" y="1"/>
                  </a:cubicBezTo>
                  <a:cubicBezTo>
                    <a:pt x="1911" y="1"/>
                    <a:pt x="2461" y="66"/>
                    <a:pt x="2461" y="16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554" name="Google Shape;1554;p47"/>
            <p:cNvSpPr/>
            <p:nvPr/>
          </p:nvSpPr>
          <p:spPr>
            <a:xfrm>
              <a:off x="3545875" y="4780578"/>
              <a:ext cx="33160" cy="9741"/>
            </a:xfrm>
            <a:custGeom>
              <a:avLst/>
              <a:gdLst/>
              <a:ahLst/>
              <a:cxnLst/>
              <a:rect l="l" t="t" r="r" b="b"/>
              <a:pathLst>
                <a:path w="1879" h="552" extrusionOk="0">
                  <a:moveTo>
                    <a:pt x="1878" y="292"/>
                  </a:moveTo>
                  <a:cubicBezTo>
                    <a:pt x="1878" y="422"/>
                    <a:pt x="1457" y="551"/>
                    <a:pt x="939" y="551"/>
                  </a:cubicBezTo>
                  <a:cubicBezTo>
                    <a:pt x="421" y="551"/>
                    <a:pt x="0" y="422"/>
                    <a:pt x="0" y="292"/>
                  </a:cubicBezTo>
                  <a:cubicBezTo>
                    <a:pt x="0" y="130"/>
                    <a:pt x="421" y="1"/>
                    <a:pt x="939" y="1"/>
                  </a:cubicBezTo>
                  <a:cubicBezTo>
                    <a:pt x="1457" y="1"/>
                    <a:pt x="1878" y="130"/>
                    <a:pt x="1878" y="29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555" name="Google Shape;1555;p47"/>
            <p:cNvSpPr/>
            <p:nvPr/>
          </p:nvSpPr>
          <p:spPr>
            <a:xfrm>
              <a:off x="3458432" y="4790302"/>
              <a:ext cx="62313" cy="25730"/>
            </a:xfrm>
            <a:custGeom>
              <a:avLst/>
              <a:gdLst/>
              <a:ahLst/>
              <a:cxnLst/>
              <a:rect l="l" t="t" r="r" b="b"/>
              <a:pathLst>
                <a:path w="3531" h="1458" extrusionOk="0">
                  <a:moveTo>
                    <a:pt x="3530" y="745"/>
                  </a:moveTo>
                  <a:cubicBezTo>
                    <a:pt x="3530" y="1133"/>
                    <a:pt x="2721" y="1457"/>
                    <a:pt x="1749" y="1457"/>
                  </a:cubicBezTo>
                  <a:cubicBezTo>
                    <a:pt x="810" y="1457"/>
                    <a:pt x="0" y="1133"/>
                    <a:pt x="0" y="745"/>
                  </a:cubicBezTo>
                  <a:cubicBezTo>
                    <a:pt x="0" y="324"/>
                    <a:pt x="810" y="0"/>
                    <a:pt x="1749" y="0"/>
                  </a:cubicBezTo>
                  <a:cubicBezTo>
                    <a:pt x="2721" y="0"/>
                    <a:pt x="3530" y="324"/>
                    <a:pt x="3530" y="74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556" name="Google Shape;1556;p47"/>
            <p:cNvSpPr/>
            <p:nvPr/>
          </p:nvSpPr>
          <p:spPr>
            <a:xfrm>
              <a:off x="3533875" y="4829162"/>
              <a:ext cx="21724" cy="6300"/>
            </a:xfrm>
            <a:custGeom>
              <a:avLst/>
              <a:gdLst/>
              <a:ahLst/>
              <a:cxnLst/>
              <a:rect l="l" t="t" r="r" b="b"/>
              <a:pathLst>
                <a:path w="1231" h="357" extrusionOk="0">
                  <a:moveTo>
                    <a:pt x="1231" y="194"/>
                  </a:moveTo>
                  <a:cubicBezTo>
                    <a:pt x="1231" y="292"/>
                    <a:pt x="972" y="356"/>
                    <a:pt x="615" y="356"/>
                  </a:cubicBezTo>
                  <a:cubicBezTo>
                    <a:pt x="259" y="356"/>
                    <a:pt x="0" y="292"/>
                    <a:pt x="0" y="194"/>
                  </a:cubicBezTo>
                  <a:cubicBezTo>
                    <a:pt x="0" y="97"/>
                    <a:pt x="259" y="0"/>
                    <a:pt x="615" y="0"/>
                  </a:cubicBezTo>
                  <a:cubicBezTo>
                    <a:pt x="972" y="0"/>
                    <a:pt x="1231" y="97"/>
                    <a:pt x="1231" y="19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560" name="Google Shape;1560;p47"/>
            <p:cNvSpPr/>
            <p:nvPr/>
          </p:nvSpPr>
          <p:spPr>
            <a:xfrm>
              <a:off x="1543978" y="3312447"/>
              <a:ext cx="68031" cy="21742"/>
            </a:xfrm>
            <a:custGeom>
              <a:avLst/>
              <a:gdLst/>
              <a:ahLst/>
              <a:cxnLst/>
              <a:rect l="l" t="t" r="r" b="b"/>
              <a:pathLst>
                <a:path w="3855" h="1232" extrusionOk="0">
                  <a:moveTo>
                    <a:pt x="260" y="1231"/>
                  </a:moveTo>
                  <a:lnTo>
                    <a:pt x="130" y="1134"/>
                  </a:lnTo>
                  <a:cubicBezTo>
                    <a:pt x="98" y="1102"/>
                    <a:pt x="65" y="1037"/>
                    <a:pt x="65" y="1005"/>
                  </a:cubicBezTo>
                  <a:cubicBezTo>
                    <a:pt x="33" y="940"/>
                    <a:pt x="1" y="907"/>
                    <a:pt x="1" y="843"/>
                  </a:cubicBezTo>
                  <a:cubicBezTo>
                    <a:pt x="1" y="810"/>
                    <a:pt x="1" y="746"/>
                    <a:pt x="1" y="713"/>
                  </a:cubicBezTo>
                  <a:lnTo>
                    <a:pt x="1" y="616"/>
                  </a:lnTo>
                  <a:lnTo>
                    <a:pt x="65" y="551"/>
                  </a:lnTo>
                  <a:cubicBezTo>
                    <a:pt x="65" y="519"/>
                    <a:pt x="130" y="454"/>
                    <a:pt x="163" y="422"/>
                  </a:cubicBezTo>
                  <a:cubicBezTo>
                    <a:pt x="227" y="389"/>
                    <a:pt x="260" y="357"/>
                    <a:pt x="324" y="325"/>
                  </a:cubicBezTo>
                  <a:cubicBezTo>
                    <a:pt x="389" y="292"/>
                    <a:pt x="454" y="292"/>
                    <a:pt x="519" y="260"/>
                  </a:cubicBezTo>
                  <a:cubicBezTo>
                    <a:pt x="551" y="260"/>
                    <a:pt x="648" y="260"/>
                    <a:pt x="681" y="260"/>
                  </a:cubicBezTo>
                  <a:cubicBezTo>
                    <a:pt x="745" y="260"/>
                    <a:pt x="843" y="260"/>
                    <a:pt x="907" y="260"/>
                  </a:cubicBezTo>
                  <a:cubicBezTo>
                    <a:pt x="972" y="292"/>
                    <a:pt x="1005" y="292"/>
                    <a:pt x="1069" y="325"/>
                  </a:cubicBezTo>
                  <a:lnTo>
                    <a:pt x="1166" y="357"/>
                  </a:lnTo>
                  <a:lnTo>
                    <a:pt x="1264" y="422"/>
                  </a:lnTo>
                  <a:lnTo>
                    <a:pt x="1328" y="454"/>
                  </a:lnTo>
                  <a:lnTo>
                    <a:pt x="1393" y="519"/>
                  </a:lnTo>
                  <a:lnTo>
                    <a:pt x="1458" y="584"/>
                  </a:lnTo>
                  <a:lnTo>
                    <a:pt x="1490" y="648"/>
                  </a:lnTo>
                  <a:cubicBezTo>
                    <a:pt x="1523" y="713"/>
                    <a:pt x="1555" y="746"/>
                    <a:pt x="1555" y="810"/>
                  </a:cubicBezTo>
                  <a:lnTo>
                    <a:pt x="1587" y="972"/>
                  </a:lnTo>
                  <a:lnTo>
                    <a:pt x="1361" y="972"/>
                  </a:lnTo>
                  <a:cubicBezTo>
                    <a:pt x="1361" y="810"/>
                    <a:pt x="1361" y="648"/>
                    <a:pt x="1393" y="519"/>
                  </a:cubicBezTo>
                  <a:cubicBezTo>
                    <a:pt x="1425" y="422"/>
                    <a:pt x="1458" y="357"/>
                    <a:pt x="1490" y="260"/>
                  </a:cubicBezTo>
                  <a:cubicBezTo>
                    <a:pt x="1523" y="227"/>
                    <a:pt x="1555" y="195"/>
                    <a:pt x="1587" y="163"/>
                  </a:cubicBezTo>
                  <a:cubicBezTo>
                    <a:pt x="1652" y="130"/>
                    <a:pt x="1717" y="98"/>
                    <a:pt x="1782" y="66"/>
                  </a:cubicBezTo>
                  <a:lnTo>
                    <a:pt x="1879" y="66"/>
                  </a:lnTo>
                  <a:cubicBezTo>
                    <a:pt x="1911" y="66"/>
                    <a:pt x="1944" y="66"/>
                    <a:pt x="1976" y="66"/>
                  </a:cubicBezTo>
                  <a:cubicBezTo>
                    <a:pt x="2041" y="98"/>
                    <a:pt x="2073" y="98"/>
                    <a:pt x="2138" y="130"/>
                  </a:cubicBezTo>
                  <a:cubicBezTo>
                    <a:pt x="2170" y="163"/>
                    <a:pt x="2203" y="195"/>
                    <a:pt x="2267" y="227"/>
                  </a:cubicBezTo>
                  <a:cubicBezTo>
                    <a:pt x="2300" y="260"/>
                    <a:pt x="2332" y="292"/>
                    <a:pt x="2365" y="325"/>
                  </a:cubicBezTo>
                  <a:cubicBezTo>
                    <a:pt x="2397" y="389"/>
                    <a:pt x="2462" y="454"/>
                    <a:pt x="2494" y="519"/>
                  </a:cubicBezTo>
                  <a:cubicBezTo>
                    <a:pt x="2559" y="584"/>
                    <a:pt x="2591" y="648"/>
                    <a:pt x="2624" y="713"/>
                  </a:cubicBezTo>
                  <a:lnTo>
                    <a:pt x="2429" y="746"/>
                  </a:lnTo>
                  <a:cubicBezTo>
                    <a:pt x="2429" y="648"/>
                    <a:pt x="2462" y="584"/>
                    <a:pt x="2494" y="487"/>
                  </a:cubicBezTo>
                  <a:cubicBezTo>
                    <a:pt x="2494" y="454"/>
                    <a:pt x="2526" y="389"/>
                    <a:pt x="2559" y="357"/>
                  </a:cubicBezTo>
                  <a:cubicBezTo>
                    <a:pt x="2591" y="325"/>
                    <a:pt x="2624" y="292"/>
                    <a:pt x="2656" y="260"/>
                  </a:cubicBezTo>
                  <a:cubicBezTo>
                    <a:pt x="2688" y="195"/>
                    <a:pt x="2721" y="163"/>
                    <a:pt x="2753" y="130"/>
                  </a:cubicBezTo>
                  <a:cubicBezTo>
                    <a:pt x="2818" y="98"/>
                    <a:pt x="2850" y="66"/>
                    <a:pt x="2883" y="66"/>
                  </a:cubicBezTo>
                  <a:cubicBezTo>
                    <a:pt x="2947" y="33"/>
                    <a:pt x="3012" y="1"/>
                    <a:pt x="3045" y="1"/>
                  </a:cubicBezTo>
                  <a:cubicBezTo>
                    <a:pt x="3109" y="1"/>
                    <a:pt x="3174" y="1"/>
                    <a:pt x="3239" y="1"/>
                  </a:cubicBezTo>
                  <a:cubicBezTo>
                    <a:pt x="3304" y="1"/>
                    <a:pt x="3336" y="1"/>
                    <a:pt x="3401" y="33"/>
                  </a:cubicBezTo>
                  <a:lnTo>
                    <a:pt x="3498" y="66"/>
                  </a:lnTo>
                  <a:lnTo>
                    <a:pt x="3563" y="98"/>
                  </a:lnTo>
                  <a:cubicBezTo>
                    <a:pt x="3595" y="130"/>
                    <a:pt x="3628" y="163"/>
                    <a:pt x="3660" y="195"/>
                  </a:cubicBezTo>
                  <a:cubicBezTo>
                    <a:pt x="3692" y="227"/>
                    <a:pt x="3725" y="260"/>
                    <a:pt x="3757" y="325"/>
                  </a:cubicBezTo>
                  <a:cubicBezTo>
                    <a:pt x="3789" y="357"/>
                    <a:pt x="3789" y="389"/>
                    <a:pt x="3822" y="422"/>
                  </a:cubicBezTo>
                  <a:cubicBezTo>
                    <a:pt x="3822" y="487"/>
                    <a:pt x="3854" y="519"/>
                    <a:pt x="3854" y="551"/>
                  </a:cubicBezTo>
                  <a:cubicBezTo>
                    <a:pt x="3854" y="648"/>
                    <a:pt x="3854" y="713"/>
                    <a:pt x="3854" y="810"/>
                  </a:cubicBezTo>
                  <a:cubicBezTo>
                    <a:pt x="3822" y="713"/>
                    <a:pt x="3822" y="648"/>
                    <a:pt x="3789" y="584"/>
                  </a:cubicBezTo>
                  <a:cubicBezTo>
                    <a:pt x="3757" y="519"/>
                    <a:pt x="3757" y="487"/>
                    <a:pt x="3725" y="454"/>
                  </a:cubicBezTo>
                  <a:cubicBezTo>
                    <a:pt x="3725" y="422"/>
                    <a:pt x="3692" y="389"/>
                    <a:pt x="3660" y="357"/>
                  </a:cubicBezTo>
                  <a:cubicBezTo>
                    <a:pt x="3628" y="325"/>
                    <a:pt x="3595" y="292"/>
                    <a:pt x="3563" y="260"/>
                  </a:cubicBezTo>
                  <a:cubicBezTo>
                    <a:pt x="3530" y="227"/>
                    <a:pt x="3498" y="195"/>
                    <a:pt x="3466" y="195"/>
                  </a:cubicBezTo>
                  <a:lnTo>
                    <a:pt x="3401" y="163"/>
                  </a:lnTo>
                  <a:lnTo>
                    <a:pt x="3336" y="163"/>
                  </a:lnTo>
                  <a:cubicBezTo>
                    <a:pt x="3304" y="163"/>
                    <a:pt x="3271" y="163"/>
                    <a:pt x="3207" y="163"/>
                  </a:cubicBezTo>
                  <a:cubicBezTo>
                    <a:pt x="3174" y="163"/>
                    <a:pt x="3142" y="163"/>
                    <a:pt x="3077" y="163"/>
                  </a:cubicBezTo>
                  <a:cubicBezTo>
                    <a:pt x="3045" y="195"/>
                    <a:pt x="3012" y="195"/>
                    <a:pt x="2980" y="227"/>
                  </a:cubicBezTo>
                  <a:cubicBezTo>
                    <a:pt x="2915" y="227"/>
                    <a:pt x="2883" y="260"/>
                    <a:pt x="2850" y="292"/>
                  </a:cubicBezTo>
                  <a:cubicBezTo>
                    <a:pt x="2850" y="325"/>
                    <a:pt x="2818" y="357"/>
                    <a:pt x="2786" y="389"/>
                  </a:cubicBezTo>
                  <a:cubicBezTo>
                    <a:pt x="2753" y="422"/>
                    <a:pt x="2753" y="454"/>
                    <a:pt x="2721" y="487"/>
                  </a:cubicBezTo>
                  <a:cubicBezTo>
                    <a:pt x="2688" y="519"/>
                    <a:pt x="2688" y="551"/>
                    <a:pt x="2656" y="584"/>
                  </a:cubicBezTo>
                  <a:cubicBezTo>
                    <a:pt x="2656" y="681"/>
                    <a:pt x="2624" y="746"/>
                    <a:pt x="2624" y="810"/>
                  </a:cubicBezTo>
                  <a:cubicBezTo>
                    <a:pt x="2591" y="907"/>
                    <a:pt x="2462" y="940"/>
                    <a:pt x="2397" y="843"/>
                  </a:cubicBezTo>
                  <a:cubicBezTo>
                    <a:pt x="2365" y="778"/>
                    <a:pt x="2332" y="713"/>
                    <a:pt x="2267" y="681"/>
                  </a:cubicBezTo>
                  <a:cubicBezTo>
                    <a:pt x="2235" y="616"/>
                    <a:pt x="2170" y="551"/>
                    <a:pt x="2138" y="487"/>
                  </a:cubicBezTo>
                  <a:cubicBezTo>
                    <a:pt x="2106" y="454"/>
                    <a:pt x="2073" y="454"/>
                    <a:pt x="2041" y="422"/>
                  </a:cubicBezTo>
                  <a:cubicBezTo>
                    <a:pt x="2041" y="389"/>
                    <a:pt x="2008" y="389"/>
                    <a:pt x="1976" y="357"/>
                  </a:cubicBezTo>
                  <a:cubicBezTo>
                    <a:pt x="1944" y="357"/>
                    <a:pt x="1911" y="325"/>
                    <a:pt x="1879" y="325"/>
                  </a:cubicBezTo>
                  <a:lnTo>
                    <a:pt x="1846" y="325"/>
                  </a:lnTo>
                  <a:lnTo>
                    <a:pt x="1814" y="325"/>
                  </a:lnTo>
                  <a:cubicBezTo>
                    <a:pt x="1782" y="325"/>
                    <a:pt x="1782" y="357"/>
                    <a:pt x="1749" y="357"/>
                  </a:cubicBezTo>
                  <a:cubicBezTo>
                    <a:pt x="1717" y="357"/>
                    <a:pt x="1717" y="389"/>
                    <a:pt x="1685" y="422"/>
                  </a:cubicBezTo>
                  <a:cubicBezTo>
                    <a:pt x="1652" y="487"/>
                    <a:pt x="1652" y="551"/>
                    <a:pt x="1620" y="616"/>
                  </a:cubicBezTo>
                  <a:cubicBezTo>
                    <a:pt x="1587" y="681"/>
                    <a:pt x="1587" y="746"/>
                    <a:pt x="1587" y="810"/>
                  </a:cubicBezTo>
                  <a:lnTo>
                    <a:pt x="1587" y="1037"/>
                  </a:lnTo>
                  <a:cubicBezTo>
                    <a:pt x="1587" y="1069"/>
                    <a:pt x="1523" y="1134"/>
                    <a:pt x="1458" y="1102"/>
                  </a:cubicBezTo>
                  <a:cubicBezTo>
                    <a:pt x="1425" y="1102"/>
                    <a:pt x="1361" y="1069"/>
                    <a:pt x="1361" y="1037"/>
                  </a:cubicBezTo>
                  <a:lnTo>
                    <a:pt x="1328" y="907"/>
                  </a:lnTo>
                  <a:cubicBezTo>
                    <a:pt x="1328" y="875"/>
                    <a:pt x="1296" y="810"/>
                    <a:pt x="1264" y="778"/>
                  </a:cubicBezTo>
                  <a:lnTo>
                    <a:pt x="1231" y="746"/>
                  </a:lnTo>
                  <a:lnTo>
                    <a:pt x="1199" y="681"/>
                  </a:lnTo>
                  <a:lnTo>
                    <a:pt x="1166" y="616"/>
                  </a:lnTo>
                  <a:lnTo>
                    <a:pt x="1102" y="584"/>
                  </a:lnTo>
                  <a:lnTo>
                    <a:pt x="1037" y="551"/>
                  </a:lnTo>
                  <a:lnTo>
                    <a:pt x="972" y="519"/>
                  </a:lnTo>
                  <a:cubicBezTo>
                    <a:pt x="940" y="487"/>
                    <a:pt x="875" y="487"/>
                    <a:pt x="843" y="454"/>
                  </a:cubicBezTo>
                  <a:cubicBezTo>
                    <a:pt x="778" y="454"/>
                    <a:pt x="745" y="454"/>
                    <a:pt x="681" y="454"/>
                  </a:cubicBezTo>
                  <a:cubicBezTo>
                    <a:pt x="616" y="454"/>
                    <a:pt x="584" y="454"/>
                    <a:pt x="519" y="454"/>
                  </a:cubicBezTo>
                  <a:cubicBezTo>
                    <a:pt x="454" y="454"/>
                    <a:pt x="422" y="487"/>
                    <a:pt x="357" y="487"/>
                  </a:cubicBezTo>
                  <a:cubicBezTo>
                    <a:pt x="324" y="487"/>
                    <a:pt x="292" y="519"/>
                    <a:pt x="227" y="551"/>
                  </a:cubicBezTo>
                  <a:cubicBezTo>
                    <a:pt x="195" y="584"/>
                    <a:pt x="163" y="616"/>
                    <a:pt x="130" y="648"/>
                  </a:cubicBezTo>
                  <a:lnTo>
                    <a:pt x="98" y="713"/>
                  </a:lnTo>
                  <a:lnTo>
                    <a:pt x="65" y="778"/>
                  </a:lnTo>
                  <a:cubicBezTo>
                    <a:pt x="65" y="810"/>
                    <a:pt x="65" y="843"/>
                    <a:pt x="65" y="907"/>
                  </a:cubicBezTo>
                  <a:cubicBezTo>
                    <a:pt x="65" y="940"/>
                    <a:pt x="65" y="1005"/>
                    <a:pt x="98" y="1037"/>
                  </a:cubicBezTo>
                  <a:cubicBezTo>
                    <a:pt x="98" y="1069"/>
                    <a:pt x="130" y="1134"/>
                    <a:pt x="163" y="1167"/>
                  </a:cubicBezTo>
                  <a:close/>
                </a:path>
              </a:pathLst>
            </a:custGeom>
            <a:solidFill>
              <a:srgbClr val="9FBA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563" name="Google Shape;1563;p47"/>
            <p:cNvSpPr/>
            <p:nvPr/>
          </p:nvSpPr>
          <p:spPr>
            <a:xfrm>
              <a:off x="1271960" y="3291870"/>
              <a:ext cx="20012" cy="10889"/>
            </a:xfrm>
            <a:custGeom>
              <a:avLst/>
              <a:gdLst/>
              <a:ahLst/>
              <a:cxnLst/>
              <a:rect l="l" t="t" r="r" b="b"/>
              <a:pathLst>
                <a:path w="1134" h="617" extrusionOk="0">
                  <a:moveTo>
                    <a:pt x="162" y="422"/>
                  </a:moveTo>
                  <a:cubicBezTo>
                    <a:pt x="324" y="616"/>
                    <a:pt x="1134" y="552"/>
                    <a:pt x="1101" y="292"/>
                  </a:cubicBezTo>
                  <a:cubicBezTo>
                    <a:pt x="1037" y="1"/>
                    <a:pt x="454" y="1"/>
                    <a:pt x="259" y="66"/>
                  </a:cubicBezTo>
                  <a:cubicBezTo>
                    <a:pt x="65" y="131"/>
                    <a:pt x="0" y="228"/>
                    <a:pt x="162" y="422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564" name="Google Shape;1564;p47"/>
            <p:cNvSpPr/>
            <p:nvPr/>
          </p:nvSpPr>
          <p:spPr>
            <a:xfrm>
              <a:off x="1285672" y="3645632"/>
              <a:ext cx="94308" cy="54866"/>
            </a:xfrm>
            <a:custGeom>
              <a:avLst/>
              <a:gdLst/>
              <a:ahLst/>
              <a:cxnLst/>
              <a:rect l="l" t="t" r="r" b="b"/>
              <a:pathLst>
                <a:path w="5344" h="3109" extrusionOk="0">
                  <a:moveTo>
                    <a:pt x="2364" y="1231"/>
                  </a:moveTo>
                  <a:cubicBezTo>
                    <a:pt x="2235" y="1069"/>
                    <a:pt x="2397" y="259"/>
                    <a:pt x="2850" y="194"/>
                  </a:cubicBezTo>
                  <a:cubicBezTo>
                    <a:pt x="3919" y="0"/>
                    <a:pt x="3142" y="1101"/>
                    <a:pt x="2980" y="1392"/>
                  </a:cubicBezTo>
                  <a:cubicBezTo>
                    <a:pt x="3174" y="1069"/>
                    <a:pt x="3951" y="712"/>
                    <a:pt x="4761" y="939"/>
                  </a:cubicBezTo>
                  <a:cubicBezTo>
                    <a:pt x="5344" y="1295"/>
                    <a:pt x="3725" y="1587"/>
                    <a:pt x="3206" y="1684"/>
                  </a:cubicBezTo>
                  <a:cubicBezTo>
                    <a:pt x="3692" y="1716"/>
                    <a:pt x="4988" y="1684"/>
                    <a:pt x="4664" y="2073"/>
                  </a:cubicBezTo>
                  <a:cubicBezTo>
                    <a:pt x="4243" y="2655"/>
                    <a:pt x="3142" y="2299"/>
                    <a:pt x="2850" y="1975"/>
                  </a:cubicBezTo>
                  <a:cubicBezTo>
                    <a:pt x="2980" y="2267"/>
                    <a:pt x="2526" y="3109"/>
                    <a:pt x="1944" y="2947"/>
                  </a:cubicBezTo>
                  <a:cubicBezTo>
                    <a:pt x="1555" y="2850"/>
                    <a:pt x="1652" y="1975"/>
                    <a:pt x="1879" y="1781"/>
                  </a:cubicBezTo>
                  <a:cubicBezTo>
                    <a:pt x="1684" y="2008"/>
                    <a:pt x="65" y="2591"/>
                    <a:pt x="130" y="1846"/>
                  </a:cubicBezTo>
                  <a:cubicBezTo>
                    <a:pt x="162" y="1587"/>
                    <a:pt x="842" y="1392"/>
                    <a:pt x="1587" y="1392"/>
                  </a:cubicBezTo>
                  <a:lnTo>
                    <a:pt x="1458" y="1328"/>
                  </a:lnTo>
                  <a:cubicBezTo>
                    <a:pt x="1134" y="1198"/>
                    <a:pt x="1" y="1069"/>
                    <a:pt x="519" y="712"/>
                  </a:cubicBezTo>
                  <a:cubicBezTo>
                    <a:pt x="940" y="389"/>
                    <a:pt x="2397" y="842"/>
                    <a:pt x="2364" y="123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565" name="Google Shape;1565;p47"/>
            <p:cNvSpPr/>
            <p:nvPr/>
          </p:nvSpPr>
          <p:spPr>
            <a:xfrm>
              <a:off x="1317102" y="3666192"/>
              <a:ext cx="25165" cy="13730"/>
            </a:xfrm>
            <a:custGeom>
              <a:avLst/>
              <a:gdLst/>
              <a:ahLst/>
              <a:cxnLst/>
              <a:rect l="l" t="t" r="r" b="b"/>
              <a:pathLst>
                <a:path w="1426" h="778" extrusionOk="0">
                  <a:moveTo>
                    <a:pt x="227" y="551"/>
                  </a:moveTo>
                  <a:cubicBezTo>
                    <a:pt x="422" y="778"/>
                    <a:pt x="1425" y="713"/>
                    <a:pt x="1361" y="357"/>
                  </a:cubicBezTo>
                  <a:cubicBezTo>
                    <a:pt x="1328" y="33"/>
                    <a:pt x="551" y="1"/>
                    <a:pt x="324" y="98"/>
                  </a:cubicBezTo>
                  <a:cubicBezTo>
                    <a:pt x="98" y="163"/>
                    <a:pt x="1" y="292"/>
                    <a:pt x="227" y="551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568" name="Google Shape;1568;p47"/>
            <p:cNvSpPr/>
            <p:nvPr/>
          </p:nvSpPr>
          <p:spPr>
            <a:xfrm>
              <a:off x="1389686" y="3392461"/>
              <a:ext cx="79449" cy="45742"/>
            </a:xfrm>
            <a:custGeom>
              <a:avLst/>
              <a:gdLst/>
              <a:ahLst/>
              <a:cxnLst/>
              <a:rect l="l" t="t" r="r" b="b"/>
              <a:pathLst>
                <a:path w="4502" h="2592" extrusionOk="0">
                  <a:moveTo>
                    <a:pt x="1976" y="1037"/>
                  </a:moveTo>
                  <a:cubicBezTo>
                    <a:pt x="1878" y="907"/>
                    <a:pt x="2008" y="227"/>
                    <a:pt x="2397" y="162"/>
                  </a:cubicBezTo>
                  <a:cubicBezTo>
                    <a:pt x="3271" y="0"/>
                    <a:pt x="2656" y="907"/>
                    <a:pt x="2494" y="1166"/>
                  </a:cubicBezTo>
                  <a:cubicBezTo>
                    <a:pt x="2656" y="907"/>
                    <a:pt x="3303" y="616"/>
                    <a:pt x="4016" y="778"/>
                  </a:cubicBezTo>
                  <a:cubicBezTo>
                    <a:pt x="4501" y="1069"/>
                    <a:pt x="3141" y="1296"/>
                    <a:pt x="2688" y="1393"/>
                  </a:cubicBezTo>
                  <a:cubicBezTo>
                    <a:pt x="3109" y="1425"/>
                    <a:pt x="4178" y="1393"/>
                    <a:pt x="3919" y="1749"/>
                  </a:cubicBezTo>
                  <a:cubicBezTo>
                    <a:pt x="3562" y="2235"/>
                    <a:pt x="2623" y="1943"/>
                    <a:pt x="2397" y="1652"/>
                  </a:cubicBezTo>
                  <a:cubicBezTo>
                    <a:pt x="2494" y="1911"/>
                    <a:pt x="2138" y="2591"/>
                    <a:pt x="1652" y="2461"/>
                  </a:cubicBezTo>
                  <a:cubicBezTo>
                    <a:pt x="1296" y="2364"/>
                    <a:pt x="1393" y="1652"/>
                    <a:pt x="1587" y="1490"/>
                  </a:cubicBezTo>
                  <a:cubicBezTo>
                    <a:pt x="1393" y="1652"/>
                    <a:pt x="65" y="2138"/>
                    <a:pt x="130" y="1522"/>
                  </a:cubicBezTo>
                  <a:cubicBezTo>
                    <a:pt x="130" y="1328"/>
                    <a:pt x="713" y="1166"/>
                    <a:pt x="1328" y="1134"/>
                  </a:cubicBezTo>
                  <a:lnTo>
                    <a:pt x="1231" y="1101"/>
                  </a:lnTo>
                  <a:cubicBezTo>
                    <a:pt x="939" y="1004"/>
                    <a:pt x="0" y="907"/>
                    <a:pt x="454" y="583"/>
                  </a:cubicBezTo>
                  <a:cubicBezTo>
                    <a:pt x="810" y="324"/>
                    <a:pt x="2008" y="680"/>
                    <a:pt x="1976" y="100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569" name="Google Shape;1569;p47"/>
            <p:cNvSpPr/>
            <p:nvPr/>
          </p:nvSpPr>
          <p:spPr>
            <a:xfrm>
              <a:off x="1416546" y="3409597"/>
              <a:ext cx="20595" cy="11453"/>
            </a:xfrm>
            <a:custGeom>
              <a:avLst/>
              <a:gdLst/>
              <a:ahLst/>
              <a:cxnLst/>
              <a:rect l="l" t="t" r="r" b="b"/>
              <a:pathLst>
                <a:path w="1167" h="649" extrusionOk="0">
                  <a:moveTo>
                    <a:pt x="162" y="454"/>
                  </a:moveTo>
                  <a:cubicBezTo>
                    <a:pt x="324" y="649"/>
                    <a:pt x="1166" y="584"/>
                    <a:pt x="1134" y="292"/>
                  </a:cubicBezTo>
                  <a:cubicBezTo>
                    <a:pt x="1069" y="1"/>
                    <a:pt x="454" y="1"/>
                    <a:pt x="227" y="98"/>
                  </a:cubicBezTo>
                  <a:cubicBezTo>
                    <a:pt x="33" y="163"/>
                    <a:pt x="0" y="260"/>
                    <a:pt x="162" y="454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571" name="Google Shape;1571;p47"/>
            <p:cNvSpPr/>
            <p:nvPr/>
          </p:nvSpPr>
          <p:spPr>
            <a:xfrm>
              <a:off x="1257665" y="3383885"/>
              <a:ext cx="19448" cy="10306"/>
            </a:xfrm>
            <a:custGeom>
              <a:avLst/>
              <a:gdLst/>
              <a:ahLst/>
              <a:cxnLst/>
              <a:rect l="l" t="t" r="r" b="b"/>
              <a:pathLst>
                <a:path w="1102" h="584" extrusionOk="0">
                  <a:moveTo>
                    <a:pt x="940" y="422"/>
                  </a:moveTo>
                  <a:cubicBezTo>
                    <a:pt x="810" y="584"/>
                    <a:pt x="1" y="519"/>
                    <a:pt x="66" y="260"/>
                  </a:cubicBezTo>
                  <a:cubicBezTo>
                    <a:pt x="98" y="1"/>
                    <a:pt x="681" y="1"/>
                    <a:pt x="875" y="65"/>
                  </a:cubicBezTo>
                  <a:cubicBezTo>
                    <a:pt x="1037" y="130"/>
                    <a:pt x="1102" y="227"/>
                    <a:pt x="940" y="422"/>
                  </a:cubicBezTo>
                  <a:close/>
                </a:path>
              </a:pathLst>
            </a:custGeom>
            <a:solidFill>
              <a:srgbClr val="F2CB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572" name="Google Shape;1572;p47"/>
            <p:cNvSpPr/>
            <p:nvPr/>
          </p:nvSpPr>
          <p:spPr>
            <a:xfrm>
              <a:off x="1599992" y="3232451"/>
              <a:ext cx="92596" cy="59437"/>
            </a:xfrm>
            <a:custGeom>
              <a:avLst/>
              <a:gdLst/>
              <a:ahLst/>
              <a:cxnLst/>
              <a:rect l="l" t="t" r="r" b="b"/>
              <a:pathLst>
                <a:path w="5247" h="3368" extrusionOk="0">
                  <a:moveTo>
                    <a:pt x="2105" y="1457"/>
                  </a:moveTo>
                  <a:cubicBezTo>
                    <a:pt x="1684" y="1619"/>
                    <a:pt x="0" y="1036"/>
                    <a:pt x="551" y="648"/>
                  </a:cubicBezTo>
                  <a:cubicBezTo>
                    <a:pt x="1004" y="324"/>
                    <a:pt x="2591" y="1036"/>
                    <a:pt x="2558" y="1457"/>
                  </a:cubicBezTo>
                  <a:cubicBezTo>
                    <a:pt x="2137" y="1360"/>
                    <a:pt x="518" y="1684"/>
                    <a:pt x="486" y="2105"/>
                  </a:cubicBezTo>
                  <a:cubicBezTo>
                    <a:pt x="421" y="2915"/>
                    <a:pt x="2267" y="1976"/>
                    <a:pt x="2494" y="1749"/>
                  </a:cubicBezTo>
                  <a:cubicBezTo>
                    <a:pt x="2235" y="1943"/>
                    <a:pt x="2235" y="3077"/>
                    <a:pt x="2656" y="3206"/>
                  </a:cubicBezTo>
                  <a:cubicBezTo>
                    <a:pt x="3303" y="3368"/>
                    <a:pt x="3044" y="2364"/>
                    <a:pt x="2882" y="2170"/>
                  </a:cubicBezTo>
                  <a:cubicBezTo>
                    <a:pt x="3303" y="2332"/>
                    <a:pt x="5084" y="3077"/>
                    <a:pt x="5181" y="2267"/>
                  </a:cubicBezTo>
                  <a:cubicBezTo>
                    <a:pt x="5246" y="1749"/>
                    <a:pt x="4113" y="1846"/>
                    <a:pt x="3595" y="1814"/>
                  </a:cubicBezTo>
                  <a:cubicBezTo>
                    <a:pt x="4178" y="1716"/>
                    <a:pt x="4955" y="1134"/>
                    <a:pt x="4793" y="648"/>
                  </a:cubicBezTo>
                  <a:cubicBezTo>
                    <a:pt x="4210" y="551"/>
                    <a:pt x="3562" y="1166"/>
                    <a:pt x="3368" y="1522"/>
                  </a:cubicBezTo>
                  <a:cubicBezTo>
                    <a:pt x="3530" y="1198"/>
                    <a:pt x="3886" y="0"/>
                    <a:pt x="2915" y="259"/>
                  </a:cubicBezTo>
                  <a:cubicBezTo>
                    <a:pt x="2396" y="389"/>
                    <a:pt x="2526" y="1166"/>
                    <a:pt x="2688" y="136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573" name="Google Shape;1573;p47"/>
            <p:cNvSpPr/>
            <p:nvPr/>
          </p:nvSpPr>
          <p:spPr>
            <a:xfrm>
              <a:off x="1636557" y="3255305"/>
              <a:ext cx="26877" cy="14312"/>
            </a:xfrm>
            <a:custGeom>
              <a:avLst/>
              <a:gdLst/>
              <a:ahLst/>
              <a:cxnLst/>
              <a:rect l="l" t="t" r="r" b="b"/>
              <a:pathLst>
                <a:path w="1523" h="811" extrusionOk="0">
                  <a:moveTo>
                    <a:pt x="227" y="583"/>
                  </a:moveTo>
                  <a:cubicBezTo>
                    <a:pt x="422" y="810"/>
                    <a:pt x="1523" y="745"/>
                    <a:pt x="1458" y="357"/>
                  </a:cubicBezTo>
                  <a:cubicBezTo>
                    <a:pt x="1393" y="0"/>
                    <a:pt x="616" y="0"/>
                    <a:pt x="324" y="98"/>
                  </a:cubicBezTo>
                  <a:cubicBezTo>
                    <a:pt x="98" y="162"/>
                    <a:pt x="1" y="324"/>
                    <a:pt x="227" y="583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590" name="Google Shape;1590;p47"/>
            <p:cNvSpPr/>
            <p:nvPr/>
          </p:nvSpPr>
          <p:spPr>
            <a:xfrm>
              <a:off x="1282248" y="2259227"/>
              <a:ext cx="20595" cy="61149"/>
            </a:xfrm>
            <a:custGeom>
              <a:avLst/>
              <a:gdLst/>
              <a:ahLst/>
              <a:cxnLst/>
              <a:rect l="l" t="t" r="r" b="b"/>
              <a:pathLst>
                <a:path w="1167" h="3465" extrusionOk="0">
                  <a:moveTo>
                    <a:pt x="0" y="0"/>
                  </a:moveTo>
                  <a:lnTo>
                    <a:pt x="616" y="0"/>
                  </a:lnTo>
                  <a:cubicBezTo>
                    <a:pt x="907" y="0"/>
                    <a:pt x="1166" y="259"/>
                    <a:pt x="1166" y="551"/>
                  </a:cubicBezTo>
                  <a:lnTo>
                    <a:pt x="1166" y="2914"/>
                  </a:lnTo>
                  <a:cubicBezTo>
                    <a:pt x="1166" y="3076"/>
                    <a:pt x="1101" y="3238"/>
                    <a:pt x="972" y="3335"/>
                  </a:cubicBezTo>
                  <a:cubicBezTo>
                    <a:pt x="875" y="3400"/>
                    <a:pt x="713" y="3465"/>
                    <a:pt x="583" y="3465"/>
                  </a:cubicBezTo>
                  <a:lnTo>
                    <a:pt x="0" y="34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691" name="Google Shape;1691;p47"/>
            <p:cNvSpPr/>
            <p:nvPr/>
          </p:nvSpPr>
          <p:spPr>
            <a:xfrm>
              <a:off x="1326244" y="2595253"/>
              <a:ext cx="314337" cy="546914"/>
            </a:xfrm>
            <a:custGeom>
              <a:avLst/>
              <a:gdLst/>
              <a:ahLst/>
              <a:cxnLst/>
              <a:rect l="l" t="t" r="r" b="b"/>
              <a:pathLst>
                <a:path w="17812" h="30991" extrusionOk="0">
                  <a:moveTo>
                    <a:pt x="7190" y="0"/>
                  </a:moveTo>
                  <a:lnTo>
                    <a:pt x="10590" y="0"/>
                  </a:lnTo>
                  <a:cubicBezTo>
                    <a:pt x="14605" y="0"/>
                    <a:pt x="17811" y="3206"/>
                    <a:pt x="17811" y="7222"/>
                  </a:cubicBezTo>
                  <a:lnTo>
                    <a:pt x="17811" y="23769"/>
                  </a:lnTo>
                  <a:cubicBezTo>
                    <a:pt x="17811" y="27785"/>
                    <a:pt x="14605" y="30991"/>
                    <a:pt x="10590" y="30991"/>
                  </a:cubicBezTo>
                  <a:lnTo>
                    <a:pt x="7190" y="30991"/>
                  </a:lnTo>
                  <a:cubicBezTo>
                    <a:pt x="3207" y="30991"/>
                    <a:pt x="1" y="27785"/>
                    <a:pt x="1" y="23769"/>
                  </a:cubicBezTo>
                  <a:lnTo>
                    <a:pt x="1" y="7222"/>
                  </a:lnTo>
                  <a:cubicBezTo>
                    <a:pt x="1" y="3206"/>
                    <a:pt x="3207" y="0"/>
                    <a:pt x="7190" y="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692" name="Google Shape;1692;p47"/>
            <p:cNvSpPr/>
            <p:nvPr/>
          </p:nvSpPr>
          <p:spPr>
            <a:xfrm>
              <a:off x="1414834" y="2809547"/>
              <a:ext cx="341761" cy="42883"/>
            </a:xfrm>
            <a:custGeom>
              <a:avLst/>
              <a:gdLst/>
              <a:ahLst/>
              <a:cxnLst/>
              <a:rect l="l" t="t" r="r" b="b"/>
              <a:pathLst>
                <a:path w="19366" h="2430" extrusionOk="0">
                  <a:moveTo>
                    <a:pt x="19365" y="1199"/>
                  </a:moveTo>
                  <a:cubicBezTo>
                    <a:pt x="19365" y="1879"/>
                    <a:pt x="18847" y="2430"/>
                    <a:pt x="18167" y="2430"/>
                  </a:cubicBezTo>
                  <a:lnTo>
                    <a:pt x="1231" y="2430"/>
                  </a:lnTo>
                  <a:cubicBezTo>
                    <a:pt x="551" y="2430"/>
                    <a:pt x="0" y="1879"/>
                    <a:pt x="0" y="1199"/>
                  </a:cubicBezTo>
                  <a:lnTo>
                    <a:pt x="0" y="1199"/>
                  </a:lnTo>
                  <a:cubicBezTo>
                    <a:pt x="0" y="551"/>
                    <a:pt x="551" y="1"/>
                    <a:pt x="1231" y="1"/>
                  </a:cubicBezTo>
                  <a:lnTo>
                    <a:pt x="18167" y="1"/>
                  </a:lnTo>
                  <a:cubicBezTo>
                    <a:pt x="18847" y="1"/>
                    <a:pt x="19365" y="551"/>
                    <a:pt x="19365" y="11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693" name="Google Shape;1693;p47"/>
            <p:cNvSpPr/>
            <p:nvPr/>
          </p:nvSpPr>
          <p:spPr>
            <a:xfrm>
              <a:off x="1414834" y="2953568"/>
              <a:ext cx="341761" cy="42883"/>
            </a:xfrm>
            <a:custGeom>
              <a:avLst/>
              <a:gdLst/>
              <a:ahLst/>
              <a:cxnLst/>
              <a:rect l="l" t="t" r="r" b="b"/>
              <a:pathLst>
                <a:path w="19366" h="2430" extrusionOk="0">
                  <a:moveTo>
                    <a:pt x="19365" y="1231"/>
                  </a:moveTo>
                  <a:cubicBezTo>
                    <a:pt x="19365" y="1911"/>
                    <a:pt x="18847" y="2429"/>
                    <a:pt x="18167" y="2429"/>
                  </a:cubicBezTo>
                  <a:lnTo>
                    <a:pt x="1231" y="2429"/>
                  </a:lnTo>
                  <a:cubicBezTo>
                    <a:pt x="551" y="2429"/>
                    <a:pt x="0" y="1911"/>
                    <a:pt x="0" y="1231"/>
                  </a:cubicBezTo>
                  <a:lnTo>
                    <a:pt x="0" y="1231"/>
                  </a:lnTo>
                  <a:cubicBezTo>
                    <a:pt x="0" y="551"/>
                    <a:pt x="551" y="0"/>
                    <a:pt x="1231" y="0"/>
                  </a:cubicBezTo>
                  <a:lnTo>
                    <a:pt x="18167" y="0"/>
                  </a:lnTo>
                  <a:cubicBezTo>
                    <a:pt x="18847" y="0"/>
                    <a:pt x="19365" y="551"/>
                    <a:pt x="19365" y="12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694" name="Google Shape;1694;p47"/>
            <p:cNvSpPr/>
            <p:nvPr/>
          </p:nvSpPr>
          <p:spPr>
            <a:xfrm>
              <a:off x="3723603" y="2595253"/>
              <a:ext cx="314902" cy="546914"/>
            </a:xfrm>
            <a:custGeom>
              <a:avLst/>
              <a:gdLst/>
              <a:ahLst/>
              <a:cxnLst/>
              <a:rect l="l" t="t" r="r" b="b"/>
              <a:pathLst>
                <a:path w="17844" h="30991" extrusionOk="0">
                  <a:moveTo>
                    <a:pt x="7222" y="0"/>
                  </a:moveTo>
                  <a:lnTo>
                    <a:pt x="10622" y="0"/>
                  </a:lnTo>
                  <a:cubicBezTo>
                    <a:pt x="14605" y="0"/>
                    <a:pt x="17843" y="3206"/>
                    <a:pt x="17843" y="7222"/>
                  </a:cubicBezTo>
                  <a:lnTo>
                    <a:pt x="17843" y="23769"/>
                  </a:lnTo>
                  <a:cubicBezTo>
                    <a:pt x="17843" y="27785"/>
                    <a:pt x="14605" y="30991"/>
                    <a:pt x="10622" y="30991"/>
                  </a:cubicBezTo>
                  <a:lnTo>
                    <a:pt x="7222" y="30991"/>
                  </a:lnTo>
                  <a:cubicBezTo>
                    <a:pt x="3238" y="30991"/>
                    <a:pt x="0" y="27785"/>
                    <a:pt x="0" y="23769"/>
                  </a:cubicBezTo>
                  <a:lnTo>
                    <a:pt x="0" y="7222"/>
                  </a:lnTo>
                  <a:cubicBezTo>
                    <a:pt x="0" y="3206"/>
                    <a:pt x="3238" y="0"/>
                    <a:pt x="7222" y="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695" name="Google Shape;1695;p47"/>
            <p:cNvSpPr/>
            <p:nvPr/>
          </p:nvSpPr>
          <p:spPr>
            <a:xfrm>
              <a:off x="3607589" y="2809547"/>
              <a:ext cx="342326" cy="42883"/>
            </a:xfrm>
            <a:custGeom>
              <a:avLst/>
              <a:gdLst/>
              <a:ahLst/>
              <a:cxnLst/>
              <a:rect l="l" t="t" r="r" b="b"/>
              <a:pathLst>
                <a:path w="19398" h="2430" extrusionOk="0">
                  <a:moveTo>
                    <a:pt x="0" y="1199"/>
                  </a:moveTo>
                  <a:cubicBezTo>
                    <a:pt x="0" y="1879"/>
                    <a:pt x="551" y="2430"/>
                    <a:pt x="1231" y="2430"/>
                  </a:cubicBezTo>
                  <a:lnTo>
                    <a:pt x="18167" y="2430"/>
                  </a:lnTo>
                  <a:cubicBezTo>
                    <a:pt x="18847" y="2430"/>
                    <a:pt x="19398" y="1879"/>
                    <a:pt x="19398" y="1199"/>
                  </a:cubicBezTo>
                  <a:lnTo>
                    <a:pt x="19398" y="1199"/>
                  </a:lnTo>
                  <a:cubicBezTo>
                    <a:pt x="19398" y="551"/>
                    <a:pt x="18847" y="1"/>
                    <a:pt x="18167" y="1"/>
                  </a:cubicBezTo>
                  <a:lnTo>
                    <a:pt x="1199" y="1"/>
                  </a:lnTo>
                  <a:cubicBezTo>
                    <a:pt x="551" y="1"/>
                    <a:pt x="0" y="551"/>
                    <a:pt x="0" y="11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696" name="Google Shape;1696;p47"/>
            <p:cNvSpPr/>
            <p:nvPr/>
          </p:nvSpPr>
          <p:spPr>
            <a:xfrm>
              <a:off x="3607589" y="2953568"/>
              <a:ext cx="342326" cy="42883"/>
            </a:xfrm>
            <a:custGeom>
              <a:avLst/>
              <a:gdLst/>
              <a:ahLst/>
              <a:cxnLst/>
              <a:rect l="l" t="t" r="r" b="b"/>
              <a:pathLst>
                <a:path w="19398" h="2430" extrusionOk="0">
                  <a:moveTo>
                    <a:pt x="0" y="1231"/>
                  </a:moveTo>
                  <a:cubicBezTo>
                    <a:pt x="0" y="1911"/>
                    <a:pt x="551" y="2429"/>
                    <a:pt x="1231" y="2429"/>
                  </a:cubicBezTo>
                  <a:lnTo>
                    <a:pt x="18167" y="2429"/>
                  </a:lnTo>
                  <a:cubicBezTo>
                    <a:pt x="18847" y="2429"/>
                    <a:pt x="19398" y="1911"/>
                    <a:pt x="19398" y="1231"/>
                  </a:cubicBezTo>
                  <a:lnTo>
                    <a:pt x="19398" y="1231"/>
                  </a:lnTo>
                  <a:cubicBezTo>
                    <a:pt x="19398" y="551"/>
                    <a:pt x="18847" y="0"/>
                    <a:pt x="18167" y="0"/>
                  </a:cubicBezTo>
                  <a:lnTo>
                    <a:pt x="1199" y="0"/>
                  </a:lnTo>
                  <a:cubicBezTo>
                    <a:pt x="551" y="0"/>
                    <a:pt x="0" y="551"/>
                    <a:pt x="0" y="12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697" name="Google Shape;1697;p47"/>
            <p:cNvSpPr/>
            <p:nvPr/>
          </p:nvSpPr>
          <p:spPr>
            <a:xfrm>
              <a:off x="1654840" y="2255786"/>
              <a:ext cx="2055051" cy="1080680"/>
            </a:xfrm>
            <a:custGeom>
              <a:avLst/>
              <a:gdLst/>
              <a:ahLst/>
              <a:cxnLst/>
              <a:rect l="l" t="t" r="r" b="b"/>
              <a:pathLst>
                <a:path w="116450" h="61237" extrusionOk="0">
                  <a:moveTo>
                    <a:pt x="114928" y="19690"/>
                  </a:moveTo>
                  <a:cubicBezTo>
                    <a:pt x="114345" y="14379"/>
                    <a:pt x="113471" y="9100"/>
                    <a:pt x="112305" y="3887"/>
                  </a:cubicBezTo>
                  <a:cubicBezTo>
                    <a:pt x="112143" y="3142"/>
                    <a:pt x="111172" y="33"/>
                    <a:pt x="110589" y="1"/>
                  </a:cubicBezTo>
                  <a:lnTo>
                    <a:pt x="5830" y="1"/>
                  </a:lnTo>
                  <a:cubicBezTo>
                    <a:pt x="5247" y="1"/>
                    <a:pt x="4308" y="3142"/>
                    <a:pt x="4114" y="3887"/>
                  </a:cubicBezTo>
                  <a:cubicBezTo>
                    <a:pt x="2948" y="9100"/>
                    <a:pt x="2106" y="14379"/>
                    <a:pt x="1523" y="19690"/>
                  </a:cubicBezTo>
                  <a:cubicBezTo>
                    <a:pt x="422" y="30829"/>
                    <a:pt x="1" y="42066"/>
                    <a:pt x="940" y="53271"/>
                  </a:cubicBezTo>
                  <a:cubicBezTo>
                    <a:pt x="1134" y="55926"/>
                    <a:pt x="1491" y="58614"/>
                    <a:pt x="2073" y="61237"/>
                  </a:cubicBezTo>
                  <a:cubicBezTo>
                    <a:pt x="23640" y="58743"/>
                    <a:pt x="92810" y="58743"/>
                    <a:pt x="114377" y="61237"/>
                  </a:cubicBezTo>
                  <a:cubicBezTo>
                    <a:pt x="114928" y="58614"/>
                    <a:pt x="115317" y="55926"/>
                    <a:pt x="115511" y="53271"/>
                  </a:cubicBezTo>
                  <a:cubicBezTo>
                    <a:pt x="116450" y="42066"/>
                    <a:pt x="115997" y="30829"/>
                    <a:pt x="114928" y="1969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698" name="Google Shape;1698;p47"/>
            <p:cNvSpPr/>
            <p:nvPr/>
          </p:nvSpPr>
          <p:spPr>
            <a:xfrm>
              <a:off x="1726859" y="2356377"/>
              <a:ext cx="924658" cy="795514"/>
            </a:xfrm>
            <a:custGeom>
              <a:avLst/>
              <a:gdLst/>
              <a:ahLst/>
              <a:cxnLst/>
              <a:rect l="l" t="t" r="r" b="b"/>
              <a:pathLst>
                <a:path w="52396" h="45078" extrusionOk="0">
                  <a:moveTo>
                    <a:pt x="39766" y="32"/>
                  </a:moveTo>
                  <a:cubicBezTo>
                    <a:pt x="30473" y="32"/>
                    <a:pt x="19559" y="227"/>
                    <a:pt x="10104" y="551"/>
                  </a:cubicBezTo>
                  <a:cubicBezTo>
                    <a:pt x="7934" y="680"/>
                    <a:pt x="5667" y="1004"/>
                    <a:pt x="3465" y="972"/>
                  </a:cubicBezTo>
                  <a:cubicBezTo>
                    <a:pt x="2688" y="4890"/>
                    <a:pt x="1846" y="10201"/>
                    <a:pt x="1457" y="13990"/>
                  </a:cubicBezTo>
                  <a:cubicBezTo>
                    <a:pt x="454" y="24320"/>
                    <a:pt x="0" y="34715"/>
                    <a:pt x="713" y="45077"/>
                  </a:cubicBezTo>
                  <a:cubicBezTo>
                    <a:pt x="13666" y="44915"/>
                    <a:pt x="26651" y="43005"/>
                    <a:pt x="39443" y="42875"/>
                  </a:cubicBezTo>
                  <a:cubicBezTo>
                    <a:pt x="43782" y="42810"/>
                    <a:pt x="48089" y="42810"/>
                    <a:pt x="52396" y="42843"/>
                  </a:cubicBezTo>
                  <a:cubicBezTo>
                    <a:pt x="51910" y="27461"/>
                    <a:pt x="52201" y="14767"/>
                    <a:pt x="51942" y="0"/>
                  </a:cubicBezTo>
                  <a:cubicBezTo>
                    <a:pt x="48251" y="32"/>
                    <a:pt x="44268" y="32"/>
                    <a:pt x="39766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699" name="Google Shape;1699;p47"/>
            <p:cNvSpPr/>
            <p:nvPr/>
          </p:nvSpPr>
          <p:spPr>
            <a:xfrm>
              <a:off x="2713796" y="2355794"/>
              <a:ext cx="923529" cy="786372"/>
            </a:xfrm>
            <a:custGeom>
              <a:avLst/>
              <a:gdLst/>
              <a:ahLst/>
              <a:cxnLst/>
              <a:rect l="l" t="t" r="r" b="b"/>
              <a:pathLst>
                <a:path w="52332" h="44560" extrusionOk="0">
                  <a:moveTo>
                    <a:pt x="50874" y="14023"/>
                  </a:moveTo>
                  <a:cubicBezTo>
                    <a:pt x="50518" y="10299"/>
                    <a:pt x="49708" y="5117"/>
                    <a:pt x="48899" y="1167"/>
                  </a:cubicBezTo>
                  <a:cubicBezTo>
                    <a:pt x="25518" y="98"/>
                    <a:pt x="14961" y="1"/>
                    <a:pt x="1" y="33"/>
                  </a:cubicBezTo>
                  <a:cubicBezTo>
                    <a:pt x="227" y="14832"/>
                    <a:pt x="1" y="27494"/>
                    <a:pt x="454" y="42908"/>
                  </a:cubicBezTo>
                  <a:cubicBezTo>
                    <a:pt x="17584" y="43070"/>
                    <a:pt x="34618" y="43750"/>
                    <a:pt x="51684" y="44560"/>
                  </a:cubicBezTo>
                  <a:cubicBezTo>
                    <a:pt x="52331" y="34391"/>
                    <a:pt x="51878" y="24158"/>
                    <a:pt x="50874" y="14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700" name="Google Shape;1700;p47"/>
            <p:cNvSpPr/>
            <p:nvPr/>
          </p:nvSpPr>
          <p:spPr>
            <a:xfrm>
              <a:off x="1753137" y="312443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A9E3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701" name="Google Shape;1701;p47"/>
            <p:cNvSpPr/>
            <p:nvPr/>
          </p:nvSpPr>
          <p:spPr>
            <a:xfrm>
              <a:off x="2642359" y="2356377"/>
              <a:ext cx="78884" cy="756072"/>
            </a:xfrm>
            <a:custGeom>
              <a:avLst/>
              <a:gdLst/>
              <a:ahLst/>
              <a:cxnLst/>
              <a:rect l="l" t="t" r="r" b="b"/>
              <a:pathLst>
                <a:path w="4470" h="42843" extrusionOk="0">
                  <a:moveTo>
                    <a:pt x="1" y="32"/>
                  </a:moveTo>
                  <a:cubicBezTo>
                    <a:pt x="260" y="14799"/>
                    <a:pt x="1" y="27461"/>
                    <a:pt x="486" y="42843"/>
                  </a:cubicBezTo>
                  <a:lnTo>
                    <a:pt x="4469" y="42843"/>
                  </a:lnTo>
                  <a:cubicBezTo>
                    <a:pt x="3984" y="27428"/>
                    <a:pt x="4243" y="14767"/>
                    <a:pt x="3984" y="0"/>
                  </a:cubicBezTo>
                  <a:close/>
                </a:path>
              </a:pathLst>
            </a:custGeom>
            <a:solidFill>
              <a:srgbClr val="E2B7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702" name="Google Shape;1702;p47"/>
            <p:cNvSpPr/>
            <p:nvPr/>
          </p:nvSpPr>
          <p:spPr>
            <a:xfrm>
              <a:off x="1929153" y="1932325"/>
              <a:ext cx="1505861" cy="383480"/>
            </a:xfrm>
            <a:custGeom>
              <a:avLst/>
              <a:gdLst/>
              <a:ahLst/>
              <a:cxnLst/>
              <a:rect l="l" t="t" r="r" b="b"/>
              <a:pathLst>
                <a:path w="85330" h="21730" extrusionOk="0">
                  <a:moveTo>
                    <a:pt x="84747" y="616"/>
                  </a:moveTo>
                  <a:cubicBezTo>
                    <a:pt x="74773" y="325"/>
                    <a:pt x="59262" y="1"/>
                    <a:pt x="41839" y="1"/>
                  </a:cubicBezTo>
                  <a:cubicBezTo>
                    <a:pt x="25033" y="1"/>
                    <a:pt x="10234" y="325"/>
                    <a:pt x="584" y="584"/>
                  </a:cubicBezTo>
                  <a:cubicBezTo>
                    <a:pt x="1" y="7546"/>
                    <a:pt x="130" y="14930"/>
                    <a:pt x="1426" y="21730"/>
                  </a:cubicBezTo>
                  <a:lnTo>
                    <a:pt x="83905" y="21730"/>
                  </a:lnTo>
                  <a:cubicBezTo>
                    <a:pt x="85200" y="14930"/>
                    <a:pt x="85330" y="7546"/>
                    <a:pt x="84747" y="6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703" name="Google Shape;1703;p47"/>
            <p:cNvSpPr/>
            <p:nvPr/>
          </p:nvSpPr>
          <p:spPr>
            <a:xfrm>
              <a:off x="1912582" y="1942613"/>
              <a:ext cx="41736" cy="373192"/>
            </a:xfrm>
            <a:custGeom>
              <a:avLst/>
              <a:gdLst/>
              <a:ahLst/>
              <a:cxnLst/>
              <a:rect l="l" t="t" r="r" b="b"/>
              <a:pathLst>
                <a:path w="2365" h="21147" extrusionOk="0">
                  <a:moveTo>
                    <a:pt x="1523" y="1"/>
                  </a:moveTo>
                  <a:lnTo>
                    <a:pt x="551" y="33"/>
                  </a:lnTo>
                  <a:cubicBezTo>
                    <a:pt x="1" y="6996"/>
                    <a:pt x="130" y="14379"/>
                    <a:pt x="1425" y="21147"/>
                  </a:cubicBezTo>
                  <a:lnTo>
                    <a:pt x="2365" y="21147"/>
                  </a:lnTo>
                  <a:cubicBezTo>
                    <a:pt x="1069" y="14347"/>
                    <a:pt x="940" y="6963"/>
                    <a:pt x="1523" y="1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704" name="Google Shape;1704;p47"/>
            <p:cNvSpPr/>
            <p:nvPr/>
          </p:nvSpPr>
          <p:spPr>
            <a:xfrm>
              <a:off x="1537696" y="1943196"/>
              <a:ext cx="400051" cy="372609"/>
            </a:xfrm>
            <a:custGeom>
              <a:avLst/>
              <a:gdLst/>
              <a:ahLst/>
              <a:cxnLst/>
              <a:rect l="l" t="t" r="r" b="b"/>
              <a:pathLst>
                <a:path w="22669" h="21114" extrusionOk="0">
                  <a:moveTo>
                    <a:pt x="21794" y="0"/>
                  </a:moveTo>
                  <a:cubicBezTo>
                    <a:pt x="15058" y="195"/>
                    <a:pt x="11075" y="356"/>
                    <a:pt x="11075" y="356"/>
                  </a:cubicBezTo>
                  <a:cubicBezTo>
                    <a:pt x="2818" y="356"/>
                    <a:pt x="0" y="11464"/>
                    <a:pt x="4016" y="17390"/>
                  </a:cubicBezTo>
                  <a:cubicBezTo>
                    <a:pt x="5635" y="19689"/>
                    <a:pt x="8258" y="21082"/>
                    <a:pt x="11075" y="21114"/>
                  </a:cubicBezTo>
                  <a:lnTo>
                    <a:pt x="22668" y="21114"/>
                  </a:lnTo>
                  <a:cubicBezTo>
                    <a:pt x="21373" y="14346"/>
                    <a:pt x="21244" y="6963"/>
                    <a:pt x="21794" y="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705" name="Google Shape;1705;p47"/>
            <p:cNvSpPr/>
            <p:nvPr/>
          </p:nvSpPr>
          <p:spPr>
            <a:xfrm>
              <a:off x="3409848" y="1943196"/>
              <a:ext cx="42319" cy="372609"/>
            </a:xfrm>
            <a:custGeom>
              <a:avLst/>
              <a:gdLst/>
              <a:ahLst/>
              <a:cxnLst/>
              <a:rect l="l" t="t" r="r" b="b"/>
              <a:pathLst>
                <a:path w="2398" h="21114" extrusionOk="0">
                  <a:moveTo>
                    <a:pt x="1814" y="33"/>
                  </a:moveTo>
                  <a:lnTo>
                    <a:pt x="843" y="0"/>
                  </a:lnTo>
                  <a:cubicBezTo>
                    <a:pt x="1426" y="6930"/>
                    <a:pt x="1296" y="14314"/>
                    <a:pt x="1" y="21114"/>
                  </a:cubicBezTo>
                  <a:lnTo>
                    <a:pt x="972" y="21114"/>
                  </a:lnTo>
                  <a:cubicBezTo>
                    <a:pt x="2268" y="14346"/>
                    <a:pt x="2397" y="6963"/>
                    <a:pt x="1814" y="33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706" name="Google Shape;1706;p47"/>
            <p:cNvSpPr/>
            <p:nvPr/>
          </p:nvSpPr>
          <p:spPr>
            <a:xfrm>
              <a:off x="3427002" y="1943761"/>
              <a:ext cx="381768" cy="372045"/>
            </a:xfrm>
            <a:custGeom>
              <a:avLst/>
              <a:gdLst/>
              <a:ahLst/>
              <a:cxnLst/>
              <a:rect l="l" t="t" r="r" b="b"/>
              <a:pathLst>
                <a:path w="21633" h="21082" extrusionOk="0">
                  <a:moveTo>
                    <a:pt x="11594" y="324"/>
                  </a:moveTo>
                  <a:cubicBezTo>
                    <a:pt x="11561" y="324"/>
                    <a:pt x="7578" y="163"/>
                    <a:pt x="842" y="1"/>
                  </a:cubicBezTo>
                  <a:cubicBezTo>
                    <a:pt x="1425" y="6931"/>
                    <a:pt x="1296" y="14314"/>
                    <a:pt x="0" y="21082"/>
                  </a:cubicBezTo>
                  <a:lnTo>
                    <a:pt x="11594" y="21082"/>
                  </a:lnTo>
                  <a:cubicBezTo>
                    <a:pt x="16095" y="21082"/>
                    <a:pt x="18977" y="17844"/>
                    <a:pt x="20013" y="13958"/>
                  </a:cubicBezTo>
                  <a:cubicBezTo>
                    <a:pt x="21632" y="7837"/>
                    <a:pt x="18523" y="584"/>
                    <a:pt x="11594" y="324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707" name="Google Shape;1707;p47"/>
            <p:cNvSpPr/>
            <p:nvPr/>
          </p:nvSpPr>
          <p:spPr>
            <a:xfrm>
              <a:off x="1633698" y="2029492"/>
              <a:ext cx="259471" cy="189746"/>
            </a:xfrm>
            <a:custGeom>
              <a:avLst/>
              <a:gdLst/>
              <a:ahLst/>
              <a:cxnLst/>
              <a:rect l="l" t="t" r="r" b="b"/>
              <a:pathLst>
                <a:path w="14703" h="10752" extrusionOk="0">
                  <a:moveTo>
                    <a:pt x="14703" y="5376"/>
                  </a:moveTo>
                  <a:cubicBezTo>
                    <a:pt x="14703" y="8322"/>
                    <a:pt x="12662" y="10751"/>
                    <a:pt x="10201" y="10751"/>
                  </a:cubicBezTo>
                  <a:lnTo>
                    <a:pt x="4470" y="10751"/>
                  </a:lnTo>
                  <a:cubicBezTo>
                    <a:pt x="2008" y="10751"/>
                    <a:pt x="1" y="8322"/>
                    <a:pt x="1" y="5376"/>
                  </a:cubicBezTo>
                  <a:lnTo>
                    <a:pt x="1" y="5376"/>
                  </a:lnTo>
                  <a:cubicBezTo>
                    <a:pt x="1" y="2396"/>
                    <a:pt x="2008" y="0"/>
                    <a:pt x="4470" y="0"/>
                  </a:cubicBezTo>
                  <a:lnTo>
                    <a:pt x="10201" y="0"/>
                  </a:lnTo>
                  <a:cubicBezTo>
                    <a:pt x="12695" y="0"/>
                    <a:pt x="14703" y="2396"/>
                    <a:pt x="14703" y="537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708" name="Google Shape;1708;p47"/>
            <p:cNvSpPr/>
            <p:nvPr/>
          </p:nvSpPr>
          <p:spPr>
            <a:xfrm>
              <a:off x="3470997" y="2029492"/>
              <a:ext cx="259471" cy="189746"/>
            </a:xfrm>
            <a:custGeom>
              <a:avLst/>
              <a:gdLst/>
              <a:ahLst/>
              <a:cxnLst/>
              <a:rect l="l" t="t" r="r" b="b"/>
              <a:pathLst>
                <a:path w="14703" h="10752" extrusionOk="0">
                  <a:moveTo>
                    <a:pt x="1" y="5376"/>
                  </a:moveTo>
                  <a:cubicBezTo>
                    <a:pt x="1" y="8322"/>
                    <a:pt x="2041" y="10751"/>
                    <a:pt x="4502" y="10751"/>
                  </a:cubicBezTo>
                  <a:lnTo>
                    <a:pt x="10234" y="10751"/>
                  </a:lnTo>
                  <a:cubicBezTo>
                    <a:pt x="12727" y="10751"/>
                    <a:pt x="14703" y="8322"/>
                    <a:pt x="14703" y="5376"/>
                  </a:cubicBezTo>
                  <a:lnTo>
                    <a:pt x="14703" y="5376"/>
                  </a:lnTo>
                  <a:cubicBezTo>
                    <a:pt x="14703" y="2396"/>
                    <a:pt x="12695" y="0"/>
                    <a:pt x="10234" y="0"/>
                  </a:cubicBezTo>
                  <a:lnTo>
                    <a:pt x="4502" y="0"/>
                  </a:lnTo>
                  <a:cubicBezTo>
                    <a:pt x="2041" y="0"/>
                    <a:pt x="1" y="2396"/>
                    <a:pt x="1" y="537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709" name="Google Shape;1709;p47"/>
            <p:cNvSpPr/>
            <p:nvPr/>
          </p:nvSpPr>
          <p:spPr>
            <a:xfrm>
              <a:off x="1658281" y="2068917"/>
              <a:ext cx="110315" cy="110315"/>
            </a:xfrm>
            <a:custGeom>
              <a:avLst/>
              <a:gdLst/>
              <a:ahLst/>
              <a:cxnLst/>
              <a:rect l="l" t="t" r="r" b="b"/>
              <a:pathLst>
                <a:path w="6251" h="6251" extrusionOk="0">
                  <a:moveTo>
                    <a:pt x="6250" y="3142"/>
                  </a:moveTo>
                  <a:cubicBezTo>
                    <a:pt x="6250" y="4858"/>
                    <a:pt x="4858" y="6250"/>
                    <a:pt x="3141" y="6250"/>
                  </a:cubicBezTo>
                  <a:cubicBezTo>
                    <a:pt x="1425" y="6250"/>
                    <a:pt x="0" y="4858"/>
                    <a:pt x="0" y="3142"/>
                  </a:cubicBezTo>
                  <a:cubicBezTo>
                    <a:pt x="0" y="1393"/>
                    <a:pt x="1425" y="0"/>
                    <a:pt x="3141" y="0"/>
                  </a:cubicBezTo>
                  <a:cubicBezTo>
                    <a:pt x="4858" y="0"/>
                    <a:pt x="6250" y="1393"/>
                    <a:pt x="6250" y="31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710" name="Google Shape;1710;p47"/>
            <p:cNvSpPr/>
            <p:nvPr/>
          </p:nvSpPr>
          <p:spPr>
            <a:xfrm>
              <a:off x="1791432" y="2086052"/>
              <a:ext cx="76590" cy="76608"/>
            </a:xfrm>
            <a:custGeom>
              <a:avLst/>
              <a:gdLst/>
              <a:ahLst/>
              <a:cxnLst/>
              <a:rect l="l" t="t" r="r" b="b"/>
              <a:pathLst>
                <a:path w="4340" h="4341" extrusionOk="0">
                  <a:moveTo>
                    <a:pt x="4340" y="2171"/>
                  </a:moveTo>
                  <a:cubicBezTo>
                    <a:pt x="4340" y="3369"/>
                    <a:pt x="3368" y="4340"/>
                    <a:pt x="2170" y="4340"/>
                  </a:cubicBezTo>
                  <a:cubicBezTo>
                    <a:pt x="972" y="4340"/>
                    <a:pt x="0" y="3369"/>
                    <a:pt x="0" y="2171"/>
                  </a:cubicBezTo>
                  <a:cubicBezTo>
                    <a:pt x="0" y="972"/>
                    <a:pt x="972" y="1"/>
                    <a:pt x="2170" y="1"/>
                  </a:cubicBezTo>
                  <a:cubicBezTo>
                    <a:pt x="3368" y="1"/>
                    <a:pt x="4340" y="972"/>
                    <a:pt x="4340" y="2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711" name="Google Shape;1711;p47"/>
            <p:cNvSpPr/>
            <p:nvPr/>
          </p:nvSpPr>
          <p:spPr>
            <a:xfrm>
              <a:off x="3595588" y="2068917"/>
              <a:ext cx="110315" cy="110315"/>
            </a:xfrm>
            <a:custGeom>
              <a:avLst/>
              <a:gdLst/>
              <a:ahLst/>
              <a:cxnLst/>
              <a:rect l="l" t="t" r="r" b="b"/>
              <a:pathLst>
                <a:path w="6251" h="6251" extrusionOk="0">
                  <a:moveTo>
                    <a:pt x="6250" y="3142"/>
                  </a:moveTo>
                  <a:cubicBezTo>
                    <a:pt x="6250" y="4858"/>
                    <a:pt x="4858" y="6250"/>
                    <a:pt x="3109" y="6250"/>
                  </a:cubicBezTo>
                  <a:cubicBezTo>
                    <a:pt x="1393" y="6250"/>
                    <a:pt x="0" y="4858"/>
                    <a:pt x="0" y="3142"/>
                  </a:cubicBezTo>
                  <a:cubicBezTo>
                    <a:pt x="0" y="1393"/>
                    <a:pt x="1393" y="0"/>
                    <a:pt x="3109" y="0"/>
                  </a:cubicBezTo>
                  <a:cubicBezTo>
                    <a:pt x="4858" y="0"/>
                    <a:pt x="6250" y="1393"/>
                    <a:pt x="6250" y="31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712" name="Google Shape;1712;p47"/>
            <p:cNvSpPr/>
            <p:nvPr/>
          </p:nvSpPr>
          <p:spPr>
            <a:xfrm>
              <a:off x="3496727" y="2086052"/>
              <a:ext cx="76025" cy="76608"/>
            </a:xfrm>
            <a:custGeom>
              <a:avLst/>
              <a:gdLst/>
              <a:ahLst/>
              <a:cxnLst/>
              <a:rect l="l" t="t" r="r" b="b"/>
              <a:pathLst>
                <a:path w="4308" h="4341" extrusionOk="0">
                  <a:moveTo>
                    <a:pt x="4307" y="2171"/>
                  </a:moveTo>
                  <a:cubicBezTo>
                    <a:pt x="4307" y="3369"/>
                    <a:pt x="3336" y="4340"/>
                    <a:pt x="2170" y="4340"/>
                  </a:cubicBezTo>
                  <a:cubicBezTo>
                    <a:pt x="972" y="4340"/>
                    <a:pt x="0" y="3369"/>
                    <a:pt x="0" y="2171"/>
                  </a:cubicBezTo>
                  <a:cubicBezTo>
                    <a:pt x="0" y="972"/>
                    <a:pt x="972" y="1"/>
                    <a:pt x="2170" y="1"/>
                  </a:cubicBezTo>
                  <a:cubicBezTo>
                    <a:pt x="3336" y="1"/>
                    <a:pt x="4307" y="972"/>
                    <a:pt x="4307" y="2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714" name="Google Shape;1714;p47"/>
            <p:cNvSpPr/>
            <p:nvPr/>
          </p:nvSpPr>
          <p:spPr>
            <a:xfrm>
              <a:off x="1985166" y="2020915"/>
              <a:ext cx="1394417" cy="206882"/>
            </a:xfrm>
            <a:custGeom>
              <a:avLst/>
              <a:gdLst/>
              <a:ahLst/>
              <a:cxnLst/>
              <a:rect l="l" t="t" r="r" b="b"/>
              <a:pathLst>
                <a:path w="79015" h="11723" extrusionOk="0">
                  <a:moveTo>
                    <a:pt x="73089" y="11626"/>
                  </a:moveTo>
                  <a:lnTo>
                    <a:pt x="5926" y="11626"/>
                  </a:lnTo>
                  <a:cubicBezTo>
                    <a:pt x="2656" y="11723"/>
                    <a:pt x="0" y="9100"/>
                    <a:pt x="0" y="5862"/>
                  </a:cubicBezTo>
                  <a:cubicBezTo>
                    <a:pt x="0" y="2591"/>
                    <a:pt x="2656" y="0"/>
                    <a:pt x="5926" y="65"/>
                  </a:cubicBezTo>
                  <a:lnTo>
                    <a:pt x="73089" y="65"/>
                  </a:lnTo>
                  <a:cubicBezTo>
                    <a:pt x="76327" y="0"/>
                    <a:pt x="79015" y="2591"/>
                    <a:pt x="79015" y="5862"/>
                  </a:cubicBezTo>
                  <a:cubicBezTo>
                    <a:pt x="79015" y="9100"/>
                    <a:pt x="76327" y="11723"/>
                    <a:pt x="73089" y="11626"/>
                  </a:cubicBezTo>
                  <a:close/>
                  <a:moveTo>
                    <a:pt x="5926" y="875"/>
                  </a:moveTo>
                  <a:cubicBezTo>
                    <a:pt x="3109" y="810"/>
                    <a:pt x="810" y="3044"/>
                    <a:pt x="810" y="5862"/>
                  </a:cubicBezTo>
                  <a:cubicBezTo>
                    <a:pt x="810" y="8647"/>
                    <a:pt x="3109" y="10913"/>
                    <a:pt x="5926" y="10816"/>
                  </a:cubicBezTo>
                  <a:lnTo>
                    <a:pt x="73089" y="10816"/>
                  </a:lnTo>
                  <a:cubicBezTo>
                    <a:pt x="75873" y="10913"/>
                    <a:pt x="78205" y="8647"/>
                    <a:pt x="78205" y="5862"/>
                  </a:cubicBezTo>
                  <a:cubicBezTo>
                    <a:pt x="78205" y="3044"/>
                    <a:pt x="75873" y="810"/>
                    <a:pt x="73089" y="87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715" name="Google Shape;1715;p47"/>
            <p:cNvSpPr/>
            <p:nvPr/>
          </p:nvSpPr>
          <p:spPr>
            <a:xfrm>
              <a:off x="1994872" y="1972914"/>
              <a:ext cx="1375005" cy="27442"/>
            </a:xfrm>
            <a:custGeom>
              <a:avLst/>
              <a:gdLst/>
              <a:ahLst/>
              <a:cxnLst/>
              <a:rect l="l" t="t" r="r" b="b"/>
              <a:pathLst>
                <a:path w="77915" h="1555" extrusionOk="0">
                  <a:moveTo>
                    <a:pt x="77914" y="777"/>
                  </a:moveTo>
                  <a:cubicBezTo>
                    <a:pt x="77882" y="1198"/>
                    <a:pt x="77558" y="1555"/>
                    <a:pt x="77137" y="1555"/>
                  </a:cubicBezTo>
                  <a:lnTo>
                    <a:pt x="778" y="1555"/>
                  </a:lnTo>
                  <a:cubicBezTo>
                    <a:pt x="325" y="1555"/>
                    <a:pt x="1" y="1198"/>
                    <a:pt x="1" y="777"/>
                  </a:cubicBezTo>
                  <a:lnTo>
                    <a:pt x="1" y="777"/>
                  </a:lnTo>
                  <a:cubicBezTo>
                    <a:pt x="1" y="356"/>
                    <a:pt x="325" y="0"/>
                    <a:pt x="778" y="33"/>
                  </a:cubicBezTo>
                  <a:lnTo>
                    <a:pt x="77137" y="33"/>
                  </a:lnTo>
                  <a:cubicBezTo>
                    <a:pt x="77558" y="0"/>
                    <a:pt x="77914" y="356"/>
                    <a:pt x="77914" y="777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716" name="Google Shape;1716;p47"/>
            <p:cNvSpPr/>
            <p:nvPr/>
          </p:nvSpPr>
          <p:spPr>
            <a:xfrm>
              <a:off x="1994872" y="2248356"/>
              <a:ext cx="1375005" cy="26877"/>
            </a:xfrm>
            <a:custGeom>
              <a:avLst/>
              <a:gdLst/>
              <a:ahLst/>
              <a:cxnLst/>
              <a:rect l="l" t="t" r="r" b="b"/>
              <a:pathLst>
                <a:path w="77915" h="1523" extrusionOk="0">
                  <a:moveTo>
                    <a:pt x="77914" y="746"/>
                  </a:moveTo>
                  <a:cubicBezTo>
                    <a:pt x="77914" y="1199"/>
                    <a:pt x="77558" y="1523"/>
                    <a:pt x="77137" y="1523"/>
                  </a:cubicBezTo>
                  <a:lnTo>
                    <a:pt x="778" y="1523"/>
                  </a:lnTo>
                  <a:cubicBezTo>
                    <a:pt x="325" y="1523"/>
                    <a:pt x="1" y="1199"/>
                    <a:pt x="1" y="746"/>
                  </a:cubicBezTo>
                  <a:lnTo>
                    <a:pt x="1" y="746"/>
                  </a:lnTo>
                  <a:cubicBezTo>
                    <a:pt x="1" y="325"/>
                    <a:pt x="325" y="1"/>
                    <a:pt x="778" y="1"/>
                  </a:cubicBezTo>
                  <a:lnTo>
                    <a:pt x="77137" y="1"/>
                  </a:lnTo>
                  <a:cubicBezTo>
                    <a:pt x="77558" y="1"/>
                    <a:pt x="77914" y="325"/>
                    <a:pt x="77914" y="74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726" name="Google Shape;1726;p47"/>
            <p:cNvSpPr/>
            <p:nvPr/>
          </p:nvSpPr>
          <p:spPr>
            <a:xfrm>
              <a:off x="1705718" y="3959934"/>
              <a:ext cx="533766" cy="787520"/>
            </a:xfrm>
            <a:custGeom>
              <a:avLst/>
              <a:gdLst/>
              <a:ahLst/>
              <a:cxnLst/>
              <a:rect l="l" t="t" r="r" b="b"/>
              <a:pathLst>
                <a:path w="30246" h="44625" extrusionOk="0">
                  <a:moveTo>
                    <a:pt x="28691" y="35525"/>
                  </a:moveTo>
                  <a:cubicBezTo>
                    <a:pt x="28367" y="36626"/>
                    <a:pt x="27979" y="37662"/>
                    <a:pt x="27428" y="38666"/>
                  </a:cubicBezTo>
                  <a:cubicBezTo>
                    <a:pt x="26554" y="40285"/>
                    <a:pt x="24967" y="42001"/>
                    <a:pt x="23348" y="42811"/>
                  </a:cubicBezTo>
                  <a:cubicBezTo>
                    <a:pt x="20110" y="44430"/>
                    <a:pt x="15350" y="44624"/>
                    <a:pt x="11885" y="44106"/>
                  </a:cubicBezTo>
                  <a:cubicBezTo>
                    <a:pt x="7869" y="43459"/>
                    <a:pt x="4404" y="40965"/>
                    <a:pt x="2493" y="37403"/>
                  </a:cubicBezTo>
                  <a:cubicBezTo>
                    <a:pt x="874" y="34294"/>
                    <a:pt x="518" y="30700"/>
                    <a:pt x="291" y="27202"/>
                  </a:cubicBezTo>
                  <a:cubicBezTo>
                    <a:pt x="32" y="23608"/>
                    <a:pt x="0" y="20046"/>
                    <a:pt x="130" y="16451"/>
                  </a:cubicBezTo>
                  <a:cubicBezTo>
                    <a:pt x="356" y="12824"/>
                    <a:pt x="777" y="8841"/>
                    <a:pt x="2591" y="5700"/>
                  </a:cubicBezTo>
                  <a:cubicBezTo>
                    <a:pt x="4793" y="1879"/>
                    <a:pt x="9197" y="195"/>
                    <a:pt x="13245" y="98"/>
                  </a:cubicBezTo>
                  <a:cubicBezTo>
                    <a:pt x="16515" y="1"/>
                    <a:pt x="20822" y="195"/>
                    <a:pt x="23737" y="1944"/>
                  </a:cubicBezTo>
                  <a:cubicBezTo>
                    <a:pt x="27105" y="3984"/>
                    <a:pt x="28691" y="7967"/>
                    <a:pt x="29242" y="11756"/>
                  </a:cubicBezTo>
                  <a:cubicBezTo>
                    <a:pt x="29987" y="16419"/>
                    <a:pt x="30246" y="21147"/>
                    <a:pt x="29987" y="25842"/>
                  </a:cubicBezTo>
                  <a:cubicBezTo>
                    <a:pt x="29760" y="28886"/>
                    <a:pt x="29566" y="32416"/>
                    <a:pt x="28691" y="35525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727" name="Google Shape;1727;p47"/>
            <p:cNvSpPr/>
            <p:nvPr/>
          </p:nvSpPr>
          <p:spPr>
            <a:xfrm>
              <a:off x="1756578" y="4250253"/>
              <a:ext cx="100026" cy="445758"/>
            </a:xfrm>
            <a:custGeom>
              <a:avLst/>
              <a:gdLst/>
              <a:ahLst/>
              <a:cxnLst/>
              <a:rect l="l" t="t" r="r" b="b"/>
              <a:pathLst>
                <a:path w="5668" h="25259" extrusionOk="0">
                  <a:moveTo>
                    <a:pt x="0" y="0"/>
                  </a:moveTo>
                  <a:lnTo>
                    <a:pt x="162" y="1101"/>
                  </a:lnTo>
                  <a:lnTo>
                    <a:pt x="292" y="2397"/>
                  </a:lnTo>
                  <a:lnTo>
                    <a:pt x="356" y="3174"/>
                  </a:lnTo>
                  <a:lnTo>
                    <a:pt x="486" y="4048"/>
                  </a:lnTo>
                  <a:lnTo>
                    <a:pt x="745" y="5991"/>
                  </a:lnTo>
                  <a:cubicBezTo>
                    <a:pt x="842" y="6671"/>
                    <a:pt x="1004" y="7383"/>
                    <a:pt x="1101" y="8128"/>
                  </a:cubicBezTo>
                  <a:cubicBezTo>
                    <a:pt x="1231" y="8873"/>
                    <a:pt x="1360" y="9650"/>
                    <a:pt x="1522" y="10427"/>
                  </a:cubicBezTo>
                  <a:lnTo>
                    <a:pt x="2008" y="12824"/>
                  </a:lnTo>
                  <a:lnTo>
                    <a:pt x="2558" y="15155"/>
                  </a:lnTo>
                  <a:cubicBezTo>
                    <a:pt x="2720" y="15933"/>
                    <a:pt x="2979" y="16710"/>
                    <a:pt x="3141" y="17422"/>
                  </a:cubicBezTo>
                  <a:cubicBezTo>
                    <a:pt x="3336" y="18135"/>
                    <a:pt x="3530" y="18879"/>
                    <a:pt x="3757" y="19527"/>
                  </a:cubicBezTo>
                  <a:lnTo>
                    <a:pt x="4339" y="21405"/>
                  </a:lnTo>
                  <a:lnTo>
                    <a:pt x="4598" y="22247"/>
                  </a:lnTo>
                  <a:lnTo>
                    <a:pt x="4858" y="22960"/>
                  </a:lnTo>
                  <a:lnTo>
                    <a:pt x="5279" y="24190"/>
                  </a:lnTo>
                  <a:lnTo>
                    <a:pt x="5667" y="25259"/>
                  </a:lnTo>
                  <a:lnTo>
                    <a:pt x="5181" y="24223"/>
                  </a:lnTo>
                  <a:lnTo>
                    <a:pt x="4663" y="23057"/>
                  </a:lnTo>
                  <a:lnTo>
                    <a:pt x="4339" y="22344"/>
                  </a:lnTo>
                  <a:lnTo>
                    <a:pt x="4016" y="21535"/>
                  </a:lnTo>
                  <a:lnTo>
                    <a:pt x="3303" y="19689"/>
                  </a:lnTo>
                  <a:cubicBezTo>
                    <a:pt x="3076" y="19041"/>
                    <a:pt x="2882" y="18329"/>
                    <a:pt x="2655" y="17584"/>
                  </a:cubicBezTo>
                  <a:cubicBezTo>
                    <a:pt x="2396" y="16872"/>
                    <a:pt x="2170" y="16095"/>
                    <a:pt x="2008" y="15317"/>
                  </a:cubicBezTo>
                  <a:lnTo>
                    <a:pt x="1393" y="12953"/>
                  </a:lnTo>
                  <a:lnTo>
                    <a:pt x="939" y="10557"/>
                  </a:lnTo>
                  <a:cubicBezTo>
                    <a:pt x="777" y="9780"/>
                    <a:pt x="680" y="9003"/>
                    <a:pt x="583" y="8225"/>
                  </a:cubicBezTo>
                  <a:cubicBezTo>
                    <a:pt x="453" y="7481"/>
                    <a:pt x="356" y="6768"/>
                    <a:pt x="292" y="6056"/>
                  </a:cubicBezTo>
                  <a:lnTo>
                    <a:pt x="130" y="4080"/>
                  </a:lnTo>
                  <a:lnTo>
                    <a:pt x="65" y="3206"/>
                  </a:lnTo>
                  <a:lnTo>
                    <a:pt x="65" y="2397"/>
                  </a:lnTo>
                  <a:lnTo>
                    <a:pt x="32" y="1101"/>
                  </a:ln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728" name="Google Shape;1728;p47"/>
            <p:cNvSpPr/>
            <p:nvPr/>
          </p:nvSpPr>
          <p:spPr>
            <a:xfrm>
              <a:off x="1829727" y="4199393"/>
              <a:ext cx="58872" cy="416040"/>
            </a:xfrm>
            <a:custGeom>
              <a:avLst/>
              <a:gdLst/>
              <a:ahLst/>
              <a:cxnLst/>
              <a:rect l="l" t="t" r="r" b="b"/>
              <a:pathLst>
                <a:path w="3336" h="23575" extrusionOk="0">
                  <a:moveTo>
                    <a:pt x="97" y="0"/>
                  </a:moveTo>
                  <a:cubicBezTo>
                    <a:pt x="97" y="0"/>
                    <a:pt x="130" y="356"/>
                    <a:pt x="162" y="1036"/>
                  </a:cubicBezTo>
                  <a:lnTo>
                    <a:pt x="227" y="2202"/>
                  </a:lnTo>
                  <a:lnTo>
                    <a:pt x="259" y="2915"/>
                  </a:lnTo>
                  <a:lnTo>
                    <a:pt x="356" y="3724"/>
                  </a:lnTo>
                  <a:lnTo>
                    <a:pt x="518" y="5505"/>
                  </a:lnTo>
                  <a:cubicBezTo>
                    <a:pt x="551" y="6153"/>
                    <a:pt x="680" y="6833"/>
                    <a:pt x="745" y="7513"/>
                  </a:cubicBezTo>
                  <a:cubicBezTo>
                    <a:pt x="810" y="8193"/>
                    <a:pt x="907" y="8905"/>
                    <a:pt x="1036" y="9650"/>
                  </a:cubicBezTo>
                  <a:lnTo>
                    <a:pt x="1328" y="11820"/>
                  </a:lnTo>
                  <a:cubicBezTo>
                    <a:pt x="1587" y="13309"/>
                    <a:pt x="1814" y="14767"/>
                    <a:pt x="2040" y="16127"/>
                  </a:cubicBezTo>
                  <a:lnTo>
                    <a:pt x="2396" y="18135"/>
                  </a:lnTo>
                  <a:lnTo>
                    <a:pt x="2720" y="19916"/>
                  </a:lnTo>
                  <a:lnTo>
                    <a:pt x="3174" y="22571"/>
                  </a:lnTo>
                  <a:cubicBezTo>
                    <a:pt x="3271" y="23219"/>
                    <a:pt x="3336" y="23575"/>
                    <a:pt x="3336" y="23575"/>
                  </a:cubicBezTo>
                  <a:cubicBezTo>
                    <a:pt x="3336" y="23575"/>
                    <a:pt x="3238" y="23219"/>
                    <a:pt x="3044" y="22571"/>
                  </a:cubicBezTo>
                  <a:cubicBezTo>
                    <a:pt x="2882" y="21956"/>
                    <a:pt x="2623" y="21049"/>
                    <a:pt x="2364" y="19980"/>
                  </a:cubicBezTo>
                  <a:cubicBezTo>
                    <a:pt x="2105" y="18879"/>
                    <a:pt x="1814" y="17616"/>
                    <a:pt x="1522" y="16256"/>
                  </a:cubicBezTo>
                  <a:cubicBezTo>
                    <a:pt x="1393" y="15576"/>
                    <a:pt x="1231" y="14864"/>
                    <a:pt x="1134" y="14119"/>
                  </a:cubicBezTo>
                  <a:lnTo>
                    <a:pt x="745" y="11917"/>
                  </a:lnTo>
                  <a:lnTo>
                    <a:pt x="453" y="9715"/>
                  </a:lnTo>
                  <a:cubicBezTo>
                    <a:pt x="356" y="9003"/>
                    <a:pt x="292" y="8258"/>
                    <a:pt x="227" y="7578"/>
                  </a:cubicBezTo>
                  <a:cubicBezTo>
                    <a:pt x="162" y="6865"/>
                    <a:pt x="97" y="6185"/>
                    <a:pt x="65" y="5538"/>
                  </a:cubicBezTo>
                  <a:lnTo>
                    <a:pt x="0" y="3724"/>
                  </a:lnTo>
                  <a:lnTo>
                    <a:pt x="0" y="2915"/>
                  </a:lnTo>
                  <a:lnTo>
                    <a:pt x="32" y="2202"/>
                  </a:lnTo>
                  <a:lnTo>
                    <a:pt x="65" y="1004"/>
                  </a:lnTo>
                  <a:cubicBezTo>
                    <a:pt x="65" y="356"/>
                    <a:pt x="97" y="0"/>
                    <a:pt x="97" y="0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729" name="Google Shape;1729;p47"/>
            <p:cNvSpPr/>
            <p:nvPr/>
          </p:nvSpPr>
          <p:spPr>
            <a:xfrm>
              <a:off x="1894864" y="4237670"/>
              <a:ext cx="46889" cy="436634"/>
            </a:xfrm>
            <a:custGeom>
              <a:avLst/>
              <a:gdLst/>
              <a:ahLst/>
              <a:cxnLst/>
              <a:rect l="l" t="t" r="r" b="b"/>
              <a:pathLst>
                <a:path w="2657" h="24742" extrusionOk="0">
                  <a:moveTo>
                    <a:pt x="1" y="1"/>
                  </a:moveTo>
                  <a:lnTo>
                    <a:pt x="130" y="1069"/>
                  </a:lnTo>
                  <a:cubicBezTo>
                    <a:pt x="195" y="1749"/>
                    <a:pt x="325" y="2689"/>
                    <a:pt x="422" y="3854"/>
                  </a:cubicBezTo>
                  <a:lnTo>
                    <a:pt x="584" y="5733"/>
                  </a:lnTo>
                  <a:cubicBezTo>
                    <a:pt x="648" y="6413"/>
                    <a:pt x="746" y="7093"/>
                    <a:pt x="810" y="7837"/>
                  </a:cubicBezTo>
                  <a:cubicBezTo>
                    <a:pt x="972" y="9295"/>
                    <a:pt x="1134" y="10817"/>
                    <a:pt x="1264" y="12371"/>
                  </a:cubicBezTo>
                  <a:cubicBezTo>
                    <a:pt x="1426" y="13925"/>
                    <a:pt x="1652" y="15480"/>
                    <a:pt x="1814" y="16905"/>
                  </a:cubicBezTo>
                  <a:cubicBezTo>
                    <a:pt x="1879" y="17649"/>
                    <a:pt x="1944" y="18330"/>
                    <a:pt x="2041" y="19010"/>
                  </a:cubicBezTo>
                  <a:lnTo>
                    <a:pt x="2268" y="20888"/>
                  </a:lnTo>
                  <a:cubicBezTo>
                    <a:pt x="2397" y="22021"/>
                    <a:pt x="2494" y="22993"/>
                    <a:pt x="2559" y="23673"/>
                  </a:cubicBezTo>
                  <a:lnTo>
                    <a:pt x="2656" y="24741"/>
                  </a:lnTo>
                  <a:lnTo>
                    <a:pt x="2429" y="23705"/>
                  </a:lnTo>
                  <a:cubicBezTo>
                    <a:pt x="2332" y="23025"/>
                    <a:pt x="2106" y="22086"/>
                    <a:pt x="1911" y="20920"/>
                  </a:cubicBezTo>
                  <a:lnTo>
                    <a:pt x="1588" y="19074"/>
                  </a:lnTo>
                  <a:cubicBezTo>
                    <a:pt x="1458" y="18427"/>
                    <a:pt x="1361" y="17714"/>
                    <a:pt x="1264" y="17002"/>
                  </a:cubicBezTo>
                  <a:cubicBezTo>
                    <a:pt x="1069" y="15545"/>
                    <a:pt x="875" y="13990"/>
                    <a:pt x="681" y="12436"/>
                  </a:cubicBezTo>
                  <a:cubicBezTo>
                    <a:pt x="487" y="10914"/>
                    <a:pt x="389" y="9327"/>
                    <a:pt x="260" y="7870"/>
                  </a:cubicBezTo>
                  <a:cubicBezTo>
                    <a:pt x="227" y="7157"/>
                    <a:pt x="163" y="6445"/>
                    <a:pt x="130" y="5765"/>
                  </a:cubicBezTo>
                  <a:lnTo>
                    <a:pt x="66" y="3887"/>
                  </a:lnTo>
                  <a:cubicBezTo>
                    <a:pt x="33" y="2721"/>
                    <a:pt x="33" y="1749"/>
                    <a:pt x="1" y="1037"/>
                  </a:cubicBezTo>
                  <a:cubicBezTo>
                    <a:pt x="1" y="35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730" name="Google Shape;1730;p47"/>
            <p:cNvSpPr/>
            <p:nvPr/>
          </p:nvSpPr>
          <p:spPr>
            <a:xfrm>
              <a:off x="1977154" y="4201670"/>
              <a:ext cx="20030" cy="478918"/>
            </a:xfrm>
            <a:custGeom>
              <a:avLst/>
              <a:gdLst/>
              <a:ahLst/>
              <a:cxnLst/>
              <a:rect l="l" t="t" r="r" b="b"/>
              <a:pathLst>
                <a:path w="1135" h="27138" extrusionOk="0">
                  <a:moveTo>
                    <a:pt x="33" y="1"/>
                  </a:moveTo>
                  <a:lnTo>
                    <a:pt x="130" y="1166"/>
                  </a:lnTo>
                  <a:cubicBezTo>
                    <a:pt x="195" y="1879"/>
                    <a:pt x="292" y="2947"/>
                    <a:pt x="389" y="4210"/>
                  </a:cubicBezTo>
                  <a:cubicBezTo>
                    <a:pt x="454" y="5506"/>
                    <a:pt x="551" y="6963"/>
                    <a:pt x="649" y="8582"/>
                  </a:cubicBezTo>
                  <a:cubicBezTo>
                    <a:pt x="746" y="10169"/>
                    <a:pt x="810" y="11853"/>
                    <a:pt x="875" y="13569"/>
                  </a:cubicBezTo>
                  <a:cubicBezTo>
                    <a:pt x="940" y="15253"/>
                    <a:pt x="1005" y="16937"/>
                    <a:pt x="1037" y="18556"/>
                  </a:cubicBezTo>
                  <a:cubicBezTo>
                    <a:pt x="1070" y="20143"/>
                    <a:pt x="1102" y="21632"/>
                    <a:pt x="1102" y="22895"/>
                  </a:cubicBezTo>
                  <a:cubicBezTo>
                    <a:pt x="1134" y="24191"/>
                    <a:pt x="1102" y="25227"/>
                    <a:pt x="1102" y="25972"/>
                  </a:cubicBezTo>
                  <a:lnTo>
                    <a:pt x="1102" y="27138"/>
                  </a:lnTo>
                  <a:lnTo>
                    <a:pt x="1005" y="25972"/>
                  </a:lnTo>
                  <a:cubicBezTo>
                    <a:pt x="972" y="25259"/>
                    <a:pt x="843" y="24191"/>
                    <a:pt x="778" y="22895"/>
                  </a:cubicBezTo>
                  <a:cubicBezTo>
                    <a:pt x="713" y="21632"/>
                    <a:pt x="584" y="20143"/>
                    <a:pt x="519" y="18556"/>
                  </a:cubicBezTo>
                  <a:cubicBezTo>
                    <a:pt x="422" y="16969"/>
                    <a:pt x="357" y="15285"/>
                    <a:pt x="260" y="13569"/>
                  </a:cubicBezTo>
                  <a:cubicBezTo>
                    <a:pt x="195" y="11885"/>
                    <a:pt x="163" y="10169"/>
                    <a:pt x="98" y="8582"/>
                  </a:cubicBezTo>
                  <a:cubicBezTo>
                    <a:pt x="66" y="6995"/>
                    <a:pt x="66" y="5506"/>
                    <a:pt x="33" y="4243"/>
                  </a:cubicBezTo>
                  <a:cubicBezTo>
                    <a:pt x="1" y="2947"/>
                    <a:pt x="33" y="1879"/>
                    <a:pt x="33" y="1134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731" name="Google Shape;1731;p47"/>
            <p:cNvSpPr/>
            <p:nvPr/>
          </p:nvSpPr>
          <p:spPr>
            <a:xfrm>
              <a:off x="2058315" y="4194822"/>
              <a:ext cx="21724" cy="473200"/>
            </a:xfrm>
            <a:custGeom>
              <a:avLst/>
              <a:gdLst/>
              <a:ahLst/>
              <a:cxnLst/>
              <a:rect l="l" t="t" r="r" b="b"/>
              <a:pathLst>
                <a:path w="1231" h="26814" extrusionOk="0">
                  <a:moveTo>
                    <a:pt x="0" y="0"/>
                  </a:moveTo>
                  <a:lnTo>
                    <a:pt x="162" y="1166"/>
                  </a:lnTo>
                  <a:cubicBezTo>
                    <a:pt x="227" y="1878"/>
                    <a:pt x="389" y="2915"/>
                    <a:pt x="518" y="4177"/>
                  </a:cubicBezTo>
                  <a:lnTo>
                    <a:pt x="745" y="6185"/>
                  </a:lnTo>
                  <a:cubicBezTo>
                    <a:pt x="842" y="6930"/>
                    <a:pt x="875" y="7675"/>
                    <a:pt x="939" y="8452"/>
                  </a:cubicBezTo>
                  <a:cubicBezTo>
                    <a:pt x="1037" y="10039"/>
                    <a:pt x="1101" y="11690"/>
                    <a:pt x="1198" y="13407"/>
                  </a:cubicBezTo>
                  <a:cubicBezTo>
                    <a:pt x="1198" y="15090"/>
                    <a:pt x="1231" y="16742"/>
                    <a:pt x="1231" y="18329"/>
                  </a:cubicBezTo>
                  <a:lnTo>
                    <a:pt x="1231" y="20596"/>
                  </a:lnTo>
                  <a:lnTo>
                    <a:pt x="1166" y="22636"/>
                  </a:lnTo>
                  <a:cubicBezTo>
                    <a:pt x="1134" y="23899"/>
                    <a:pt x="1069" y="24935"/>
                    <a:pt x="1037" y="25680"/>
                  </a:cubicBezTo>
                  <a:lnTo>
                    <a:pt x="972" y="26813"/>
                  </a:lnTo>
                  <a:lnTo>
                    <a:pt x="939" y="25680"/>
                  </a:lnTo>
                  <a:cubicBezTo>
                    <a:pt x="907" y="24935"/>
                    <a:pt x="842" y="23899"/>
                    <a:pt x="842" y="22636"/>
                  </a:cubicBezTo>
                  <a:cubicBezTo>
                    <a:pt x="842" y="21988"/>
                    <a:pt x="810" y="21308"/>
                    <a:pt x="777" y="20596"/>
                  </a:cubicBezTo>
                  <a:cubicBezTo>
                    <a:pt x="777" y="19883"/>
                    <a:pt x="745" y="19106"/>
                    <a:pt x="713" y="18329"/>
                  </a:cubicBezTo>
                  <a:cubicBezTo>
                    <a:pt x="680" y="16774"/>
                    <a:pt x="648" y="15090"/>
                    <a:pt x="616" y="13407"/>
                  </a:cubicBezTo>
                  <a:cubicBezTo>
                    <a:pt x="551" y="11723"/>
                    <a:pt x="454" y="10071"/>
                    <a:pt x="421" y="8484"/>
                  </a:cubicBezTo>
                  <a:cubicBezTo>
                    <a:pt x="356" y="7707"/>
                    <a:pt x="389" y="6962"/>
                    <a:pt x="324" y="6250"/>
                  </a:cubicBezTo>
                  <a:lnTo>
                    <a:pt x="195" y="4210"/>
                  </a:lnTo>
                  <a:cubicBezTo>
                    <a:pt x="130" y="2947"/>
                    <a:pt x="97" y="1911"/>
                    <a:pt x="65" y="1166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732" name="Google Shape;1732;p47"/>
            <p:cNvSpPr/>
            <p:nvPr/>
          </p:nvSpPr>
          <p:spPr>
            <a:xfrm>
              <a:off x="2138893" y="4247959"/>
              <a:ext cx="25165" cy="379474"/>
            </a:xfrm>
            <a:custGeom>
              <a:avLst/>
              <a:gdLst/>
              <a:ahLst/>
              <a:cxnLst/>
              <a:rect l="l" t="t" r="r" b="b"/>
              <a:pathLst>
                <a:path w="1426" h="21503" extrusionOk="0">
                  <a:moveTo>
                    <a:pt x="486" y="1"/>
                  </a:moveTo>
                  <a:cubicBezTo>
                    <a:pt x="486" y="1"/>
                    <a:pt x="551" y="357"/>
                    <a:pt x="648" y="940"/>
                  </a:cubicBezTo>
                  <a:lnTo>
                    <a:pt x="777" y="1976"/>
                  </a:lnTo>
                  <a:cubicBezTo>
                    <a:pt x="842" y="2397"/>
                    <a:pt x="907" y="2850"/>
                    <a:pt x="972" y="3368"/>
                  </a:cubicBezTo>
                  <a:lnTo>
                    <a:pt x="1134" y="4988"/>
                  </a:lnTo>
                  <a:cubicBezTo>
                    <a:pt x="1198" y="5571"/>
                    <a:pt x="1231" y="6186"/>
                    <a:pt x="1263" y="6801"/>
                  </a:cubicBezTo>
                  <a:cubicBezTo>
                    <a:pt x="1328" y="7449"/>
                    <a:pt x="1360" y="8096"/>
                    <a:pt x="1360" y="8744"/>
                  </a:cubicBezTo>
                  <a:cubicBezTo>
                    <a:pt x="1360" y="9424"/>
                    <a:pt x="1393" y="10104"/>
                    <a:pt x="1425" y="10784"/>
                  </a:cubicBezTo>
                  <a:cubicBezTo>
                    <a:pt x="1425" y="11464"/>
                    <a:pt x="1360" y="12144"/>
                    <a:pt x="1360" y="12792"/>
                  </a:cubicBezTo>
                  <a:cubicBezTo>
                    <a:pt x="1328" y="13472"/>
                    <a:pt x="1263" y="14120"/>
                    <a:pt x="1231" y="14767"/>
                  </a:cubicBezTo>
                  <a:cubicBezTo>
                    <a:pt x="1166" y="15383"/>
                    <a:pt x="1134" y="15998"/>
                    <a:pt x="1037" y="16581"/>
                  </a:cubicBezTo>
                  <a:lnTo>
                    <a:pt x="777" y="18200"/>
                  </a:lnTo>
                  <a:lnTo>
                    <a:pt x="648" y="18912"/>
                  </a:lnTo>
                  <a:lnTo>
                    <a:pt x="486" y="19560"/>
                  </a:lnTo>
                  <a:lnTo>
                    <a:pt x="227" y="20596"/>
                  </a:lnTo>
                  <a:cubicBezTo>
                    <a:pt x="97" y="21179"/>
                    <a:pt x="0" y="21503"/>
                    <a:pt x="0" y="21503"/>
                  </a:cubicBezTo>
                  <a:cubicBezTo>
                    <a:pt x="0" y="21503"/>
                    <a:pt x="33" y="21179"/>
                    <a:pt x="130" y="20596"/>
                  </a:cubicBezTo>
                  <a:lnTo>
                    <a:pt x="259" y="19528"/>
                  </a:lnTo>
                  <a:lnTo>
                    <a:pt x="356" y="18880"/>
                  </a:lnTo>
                  <a:lnTo>
                    <a:pt x="421" y="18167"/>
                  </a:lnTo>
                  <a:lnTo>
                    <a:pt x="583" y="16548"/>
                  </a:lnTo>
                  <a:cubicBezTo>
                    <a:pt x="648" y="15965"/>
                    <a:pt x="648" y="15350"/>
                    <a:pt x="680" y="14735"/>
                  </a:cubicBezTo>
                  <a:cubicBezTo>
                    <a:pt x="713" y="14087"/>
                    <a:pt x="745" y="13440"/>
                    <a:pt x="745" y="12792"/>
                  </a:cubicBezTo>
                  <a:cubicBezTo>
                    <a:pt x="745" y="12112"/>
                    <a:pt x="777" y="11432"/>
                    <a:pt x="810" y="10752"/>
                  </a:cubicBezTo>
                  <a:cubicBezTo>
                    <a:pt x="810" y="10072"/>
                    <a:pt x="810" y="9392"/>
                    <a:pt x="810" y="8744"/>
                  </a:cubicBezTo>
                  <a:cubicBezTo>
                    <a:pt x="810" y="8064"/>
                    <a:pt x="777" y="7416"/>
                    <a:pt x="745" y="6769"/>
                  </a:cubicBezTo>
                  <a:cubicBezTo>
                    <a:pt x="745" y="6153"/>
                    <a:pt x="745" y="5538"/>
                    <a:pt x="713" y="4955"/>
                  </a:cubicBezTo>
                  <a:lnTo>
                    <a:pt x="648" y="3336"/>
                  </a:lnTo>
                  <a:cubicBezTo>
                    <a:pt x="616" y="2332"/>
                    <a:pt x="551" y="1490"/>
                    <a:pt x="551" y="907"/>
                  </a:cubicBezTo>
                  <a:cubicBezTo>
                    <a:pt x="518" y="357"/>
                    <a:pt x="486" y="1"/>
                    <a:pt x="486" y="1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733" name="Google Shape;1733;p47"/>
            <p:cNvSpPr/>
            <p:nvPr/>
          </p:nvSpPr>
          <p:spPr>
            <a:xfrm>
              <a:off x="3125265" y="3960516"/>
              <a:ext cx="533766" cy="786937"/>
            </a:xfrm>
            <a:custGeom>
              <a:avLst/>
              <a:gdLst/>
              <a:ahLst/>
              <a:cxnLst/>
              <a:rect l="l" t="t" r="r" b="b"/>
              <a:pathLst>
                <a:path w="30246" h="44592" extrusionOk="0">
                  <a:moveTo>
                    <a:pt x="1555" y="35492"/>
                  </a:moveTo>
                  <a:cubicBezTo>
                    <a:pt x="1846" y="36593"/>
                    <a:pt x="2267" y="37629"/>
                    <a:pt x="2785" y="38633"/>
                  </a:cubicBezTo>
                  <a:cubicBezTo>
                    <a:pt x="3659" y="40252"/>
                    <a:pt x="5279" y="41968"/>
                    <a:pt x="6898" y="42778"/>
                  </a:cubicBezTo>
                  <a:cubicBezTo>
                    <a:pt x="10136" y="44397"/>
                    <a:pt x="14864" y="44591"/>
                    <a:pt x="18361" y="44073"/>
                  </a:cubicBezTo>
                  <a:cubicBezTo>
                    <a:pt x="22344" y="43426"/>
                    <a:pt x="25809" y="40932"/>
                    <a:pt x="27752" y="37370"/>
                  </a:cubicBezTo>
                  <a:cubicBezTo>
                    <a:pt x="29372" y="34261"/>
                    <a:pt x="29728" y="30667"/>
                    <a:pt x="29922" y="27169"/>
                  </a:cubicBezTo>
                  <a:cubicBezTo>
                    <a:pt x="30181" y="23607"/>
                    <a:pt x="30246" y="20013"/>
                    <a:pt x="30084" y="16418"/>
                  </a:cubicBezTo>
                  <a:cubicBezTo>
                    <a:pt x="29890" y="12824"/>
                    <a:pt x="29469" y="8808"/>
                    <a:pt x="27623" y="5667"/>
                  </a:cubicBezTo>
                  <a:cubicBezTo>
                    <a:pt x="25421" y="1846"/>
                    <a:pt x="21017" y="162"/>
                    <a:pt x="17001" y="65"/>
                  </a:cubicBezTo>
                  <a:cubicBezTo>
                    <a:pt x="13731" y="0"/>
                    <a:pt x="9424" y="162"/>
                    <a:pt x="6509" y="1943"/>
                  </a:cubicBezTo>
                  <a:cubicBezTo>
                    <a:pt x="3141" y="3951"/>
                    <a:pt x="1555" y="7934"/>
                    <a:pt x="1004" y="11723"/>
                  </a:cubicBezTo>
                  <a:cubicBezTo>
                    <a:pt x="259" y="16386"/>
                    <a:pt x="0" y="21114"/>
                    <a:pt x="259" y="25809"/>
                  </a:cubicBezTo>
                  <a:cubicBezTo>
                    <a:pt x="486" y="28853"/>
                    <a:pt x="680" y="32383"/>
                    <a:pt x="1555" y="3549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734" name="Google Shape;1734;p47"/>
            <p:cNvSpPr/>
            <p:nvPr/>
          </p:nvSpPr>
          <p:spPr>
            <a:xfrm>
              <a:off x="3508145" y="4250253"/>
              <a:ext cx="99461" cy="445758"/>
            </a:xfrm>
            <a:custGeom>
              <a:avLst/>
              <a:gdLst/>
              <a:ahLst/>
              <a:cxnLst/>
              <a:rect l="l" t="t" r="r" b="b"/>
              <a:pathLst>
                <a:path w="5636" h="25259" extrusionOk="0">
                  <a:moveTo>
                    <a:pt x="5635" y="0"/>
                  </a:moveTo>
                  <a:lnTo>
                    <a:pt x="5635" y="1101"/>
                  </a:lnTo>
                  <a:cubicBezTo>
                    <a:pt x="5635" y="1457"/>
                    <a:pt x="5635" y="1911"/>
                    <a:pt x="5603" y="2397"/>
                  </a:cubicBezTo>
                  <a:lnTo>
                    <a:pt x="5603" y="3206"/>
                  </a:lnTo>
                  <a:lnTo>
                    <a:pt x="5538" y="4080"/>
                  </a:lnTo>
                  <a:lnTo>
                    <a:pt x="5376" y="6056"/>
                  </a:lnTo>
                  <a:cubicBezTo>
                    <a:pt x="5312" y="6768"/>
                    <a:pt x="5182" y="7481"/>
                    <a:pt x="5085" y="8225"/>
                  </a:cubicBezTo>
                  <a:cubicBezTo>
                    <a:pt x="4988" y="9003"/>
                    <a:pt x="4891" y="9780"/>
                    <a:pt x="4729" y="10557"/>
                  </a:cubicBezTo>
                  <a:lnTo>
                    <a:pt x="4243" y="12953"/>
                  </a:lnTo>
                  <a:lnTo>
                    <a:pt x="3660" y="15317"/>
                  </a:lnTo>
                  <a:cubicBezTo>
                    <a:pt x="3498" y="16095"/>
                    <a:pt x="3239" y="16872"/>
                    <a:pt x="3012" y="17584"/>
                  </a:cubicBezTo>
                  <a:cubicBezTo>
                    <a:pt x="2786" y="18329"/>
                    <a:pt x="2591" y="19041"/>
                    <a:pt x="2332" y="19689"/>
                  </a:cubicBezTo>
                  <a:lnTo>
                    <a:pt x="1652" y="21535"/>
                  </a:lnTo>
                  <a:lnTo>
                    <a:pt x="1328" y="22344"/>
                  </a:lnTo>
                  <a:lnTo>
                    <a:pt x="1005" y="23057"/>
                  </a:lnTo>
                  <a:lnTo>
                    <a:pt x="487" y="24223"/>
                  </a:lnTo>
                  <a:lnTo>
                    <a:pt x="1" y="25259"/>
                  </a:lnTo>
                  <a:lnTo>
                    <a:pt x="357" y="24190"/>
                  </a:lnTo>
                  <a:lnTo>
                    <a:pt x="810" y="22960"/>
                  </a:lnTo>
                  <a:lnTo>
                    <a:pt x="1069" y="22247"/>
                  </a:lnTo>
                  <a:lnTo>
                    <a:pt x="1328" y="21405"/>
                  </a:lnTo>
                  <a:lnTo>
                    <a:pt x="1911" y="19527"/>
                  </a:lnTo>
                  <a:cubicBezTo>
                    <a:pt x="2138" y="18879"/>
                    <a:pt x="2300" y="18135"/>
                    <a:pt x="2494" y="17422"/>
                  </a:cubicBezTo>
                  <a:cubicBezTo>
                    <a:pt x="2721" y="16677"/>
                    <a:pt x="2915" y="15933"/>
                    <a:pt x="3110" y="15155"/>
                  </a:cubicBezTo>
                  <a:lnTo>
                    <a:pt x="3660" y="12824"/>
                  </a:lnTo>
                  <a:lnTo>
                    <a:pt x="4146" y="10427"/>
                  </a:lnTo>
                  <a:cubicBezTo>
                    <a:pt x="4308" y="9650"/>
                    <a:pt x="4437" y="8873"/>
                    <a:pt x="4534" y="8128"/>
                  </a:cubicBezTo>
                  <a:cubicBezTo>
                    <a:pt x="4664" y="7383"/>
                    <a:pt x="4826" y="6671"/>
                    <a:pt x="4891" y="5991"/>
                  </a:cubicBezTo>
                  <a:lnTo>
                    <a:pt x="5182" y="4048"/>
                  </a:lnTo>
                  <a:lnTo>
                    <a:pt x="5279" y="3174"/>
                  </a:lnTo>
                  <a:lnTo>
                    <a:pt x="5376" y="2397"/>
                  </a:lnTo>
                  <a:lnTo>
                    <a:pt x="5506" y="1101"/>
                  </a:ln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735" name="Google Shape;1735;p47"/>
            <p:cNvSpPr/>
            <p:nvPr/>
          </p:nvSpPr>
          <p:spPr>
            <a:xfrm>
              <a:off x="3476150" y="4199393"/>
              <a:ext cx="59454" cy="416040"/>
            </a:xfrm>
            <a:custGeom>
              <a:avLst/>
              <a:gdLst/>
              <a:ahLst/>
              <a:cxnLst/>
              <a:rect l="l" t="t" r="r" b="b"/>
              <a:pathLst>
                <a:path w="3369" h="23575" extrusionOk="0">
                  <a:moveTo>
                    <a:pt x="3239" y="0"/>
                  </a:moveTo>
                  <a:cubicBezTo>
                    <a:pt x="3239" y="0"/>
                    <a:pt x="3239" y="356"/>
                    <a:pt x="3271" y="1036"/>
                  </a:cubicBezTo>
                  <a:cubicBezTo>
                    <a:pt x="3271" y="1360"/>
                    <a:pt x="3303" y="1749"/>
                    <a:pt x="3303" y="2202"/>
                  </a:cubicBezTo>
                  <a:cubicBezTo>
                    <a:pt x="3303" y="2429"/>
                    <a:pt x="3336" y="2656"/>
                    <a:pt x="3336" y="2915"/>
                  </a:cubicBezTo>
                  <a:cubicBezTo>
                    <a:pt x="3368" y="3174"/>
                    <a:pt x="3336" y="3465"/>
                    <a:pt x="3303" y="3724"/>
                  </a:cubicBezTo>
                  <a:lnTo>
                    <a:pt x="3271" y="5538"/>
                  </a:lnTo>
                  <a:cubicBezTo>
                    <a:pt x="3239" y="6185"/>
                    <a:pt x="3174" y="6865"/>
                    <a:pt x="3109" y="7578"/>
                  </a:cubicBezTo>
                  <a:cubicBezTo>
                    <a:pt x="3044" y="8290"/>
                    <a:pt x="2980" y="9003"/>
                    <a:pt x="2882" y="9715"/>
                  </a:cubicBezTo>
                  <a:lnTo>
                    <a:pt x="2591" y="11917"/>
                  </a:lnTo>
                  <a:lnTo>
                    <a:pt x="2202" y="14119"/>
                  </a:lnTo>
                  <a:cubicBezTo>
                    <a:pt x="2105" y="14864"/>
                    <a:pt x="1943" y="15576"/>
                    <a:pt x="1814" y="16256"/>
                  </a:cubicBezTo>
                  <a:cubicBezTo>
                    <a:pt x="1522" y="17616"/>
                    <a:pt x="1231" y="18879"/>
                    <a:pt x="972" y="19980"/>
                  </a:cubicBezTo>
                  <a:cubicBezTo>
                    <a:pt x="680" y="21049"/>
                    <a:pt x="421" y="21956"/>
                    <a:pt x="259" y="22603"/>
                  </a:cubicBezTo>
                  <a:cubicBezTo>
                    <a:pt x="97" y="23219"/>
                    <a:pt x="0" y="23575"/>
                    <a:pt x="0" y="23575"/>
                  </a:cubicBezTo>
                  <a:cubicBezTo>
                    <a:pt x="0" y="23575"/>
                    <a:pt x="33" y="23219"/>
                    <a:pt x="162" y="22571"/>
                  </a:cubicBezTo>
                  <a:lnTo>
                    <a:pt x="616" y="19916"/>
                  </a:lnTo>
                  <a:lnTo>
                    <a:pt x="939" y="18135"/>
                  </a:lnTo>
                  <a:lnTo>
                    <a:pt x="1263" y="16127"/>
                  </a:lnTo>
                  <a:cubicBezTo>
                    <a:pt x="1522" y="14767"/>
                    <a:pt x="1749" y="13309"/>
                    <a:pt x="1976" y="11820"/>
                  </a:cubicBezTo>
                  <a:lnTo>
                    <a:pt x="2300" y="9650"/>
                  </a:lnTo>
                  <a:cubicBezTo>
                    <a:pt x="2429" y="8905"/>
                    <a:pt x="2494" y="8193"/>
                    <a:pt x="2591" y="7513"/>
                  </a:cubicBezTo>
                  <a:cubicBezTo>
                    <a:pt x="2656" y="6833"/>
                    <a:pt x="2753" y="6153"/>
                    <a:pt x="2818" y="5505"/>
                  </a:cubicBezTo>
                  <a:lnTo>
                    <a:pt x="2980" y="3724"/>
                  </a:lnTo>
                  <a:lnTo>
                    <a:pt x="3044" y="2915"/>
                  </a:lnTo>
                  <a:cubicBezTo>
                    <a:pt x="3044" y="2656"/>
                    <a:pt x="3077" y="2429"/>
                    <a:pt x="3077" y="2202"/>
                  </a:cubicBezTo>
                  <a:cubicBezTo>
                    <a:pt x="3109" y="1749"/>
                    <a:pt x="3141" y="1360"/>
                    <a:pt x="3174" y="1036"/>
                  </a:cubicBezTo>
                  <a:cubicBezTo>
                    <a:pt x="3206" y="356"/>
                    <a:pt x="3239" y="0"/>
                    <a:pt x="3239" y="0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736" name="Google Shape;1736;p47"/>
            <p:cNvSpPr/>
            <p:nvPr/>
          </p:nvSpPr>
          <p:spPr>
            <a:xfrm>
              <a:off x="3422996" y="4237670"/>
              <a:ext cx="46307" cy="437199"/>
            </a:xfrm>
            <a:custGeom>
              <a:avLst/>
              <a:gdLst/>
              <a:ahLst/>
              <a:cxnLst/>
              <a:rect l="l" t="t" r="r" b="b"/>
              <a:pathLst>
                <a:path w="2624" h="24774" extrusionOk="0">
                  <a:moveTo>
                    <a:pt x="2624" y="1"/>
                  </a:moveTo>
                  <a:lnTo>
                    <a:pt x="2624" y="1069"/>
                  </a:lnTo>
                  <a:cubicBezTo>
                    <a:pt x="2624" y="1717"/>
                    <a:pt x="2624" y="2721"/>
                    <a:pt x="2591" y="3887"/>
                  </a:cubicBezTo>
                  <a:lnTo>
                    <a:pt x="2527" y="5797"/>
                  </a:lnTo>
                  <a:cubicBezTo>
                    <a:pt x="2494" y="6445"/>
                    <a:pt x="2429" y="7157"/>
                    <a:pt x="2365" y="7902"/>
                  </a:cubicBezTo>
                  <a:cubicBezTo>
                    <a:pt x="2268" y="9359"/>
                    <a:pt x="2106" y="10914"/>
                    <a:pt x="1976" y="12468"/>
                  </a:cubicBezTo>
                  <a:cubicBezTo>
                    <a:pt x="1814" y="14023"/>
                    <a:pt x="1555" y="15545"/>
                    <a:pt x="1361" y="17002"/>
                  </a:cubicBezTo>
                  <a:cubicBezTo>
                    <a:pt x="1264" y="17714"/>
                    <a:pt x="1167" y="18427"/>
                    <a:pt x="1069" y="19074"/>
                  </a:cubicBezTo>
                  <a:lnTo>
                    <a:pt x="746" y="20953"/>
                  </a:lnTo>
                  <a:cubicBezTo>
                    <a:pt x="519" y="22086"/>
                    <a:pt x="325" y="23057"/>
                    <a:pt x="195" y="23705"/>
                  </a:cubicBezTo>
                  <a:lnTo>
                    <a:pt x="1" y="24774"/>
                  </a:lnTo>
                  <a:lnTo>
                    <a:pt x="98" y="23705"/>
                  </a:lnTo>
                  <a:cubicBezTo>
                    <a:pt x="163" y="23025"/>
                    <a:pt x="260" y="22054"/>
                    <a:pt x="389" y="20888"/>
                  </a:cubicBezTo>
                  <a:lnTo>
                    <a:pt x="616" y="19010"/>
                  </a:lnTo>
                  <a:cubicBezTo>
                    <a:pt x="713" y="18362"/>
                    <a:pt x="746" y="17649"/>
                    <a:pt x="843" y="16937"/>
                  </a:cubicBezTo>
                  <a:cubicBezTo>
                    <a:pt x="1005" y="15480"/>
                    <a:pt x="1167" y="13925"/>
                    <a:pt x="1361" y="12403"/>
                  </a:cubicBezTo>
                  <a:cubicBezTo>
                    <a:pt x="1555" y="10849"/>
                    <a:pt x="1685" y="9295"/>
                    <a:pt x="1847" y="7837"/>
                  </a:cubicBezTo>
                  <a:cubicBezTo>
                    <a:pt x="1911" y="7125"/>
                    <a:pt x="2008" y="6413"/>
                    <a:pt x="2041" y="5765"/>
                  </a:cubicBezTo>
                  <a:lnTo>
                    <a:pt x="2235" y="3887"/>
                  </a:lnTo>
                  <a:cubicBezTo>
                    <a:pt x="2332" y="2721"/>
                    <a:pt x="2429" y="1749"/>
                    <a:pt x="2527" y="1069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737" name="Google Shape;1737;p47"/>
            <p:cNvSpPr/>
            <p:nvPr/>
          </p:nvSpPr>
          <p:spPr>
            <a:xfrm>
              <a:off x="3367565" y="4201670"/>
              <a:ext cx="19448" cy="479482"/>
            </a:xfrm>
            <a:custGeom>
              <a:avLst/>
              <a:gdLst/>
              <a:ahLst/>
              <a:cxnLst/>
              <a:rect l="l" t="t" r="r" b="b"/>
              <a:pathLst>
                <a:path w="1102" h="27170" extrusionOk="0">
                  <a:moveTo>
                    <a:pt x="1102" y="1"/>
                  </a:moveTo>
                  <a:lnTo>
                    <a:pt x="1102" y="1166"/>
                  </a:lnTo>
                  <a:lnTo>
                    <a:pt x="1102" y="4243"/>
                  </a:lnTo>
                  <a:cubicBezTo>
                    <a:pt x="1102" y="5506"/>
                    <a:pt x="1069" y="6995"/>
                    <a:pt x="1004" y="8582"/>
                  </a:cubicBezTo>
                  <a:cubicBezTo>
                    <a:pt x="972" y="10169"/>
                    <a:pt x="907" y="11885"/>
                    <a:pt x="843" y="13569"/>
                  </a:cubicBezTo>
                  <a:cubicBezTo>
                    <a:pt x="778" y="15285"/>
                    <a:pt x="713" y="16969"/>
                    <a:pt x="616" y="18556"/>
                  </a:cubicBezTo>
                  <a:cubicBezTo>
                    <a:pt x="519" y="20143"/>
                    <a:pt x="422" y="21632"/>
                    <a:pt x="357" y="22928"/>
                  </a:cubicBezTo>
                  <a:cubicBezTo>
                    <a:pt x="260" y="24191"/>
                    <a:pt x="163" y="25259"/>
                    <a:pt x="98" y="26004"/>
                  </a:cubicBezTo>
                  <a:lnTo>
                    <a:pt x="1" y="27170"/>
                  </a:lnTo>
                  <a:lnTo>
                    <a:pt x="1" y="26004"/>
                  </a:lnTo>
                  <a:lnTo>
                    <a:pt x="1" y="22895"/>
                  </a:lnTo>
                  <a:cubicBezTo>
                    <a:pt x="1" y="21632"/>
                    <a:pt x="33" y="20143"/>
                    <a:pt x="65" y="18556"/>
                  </a:cubicBezTo>
                  <a:cubicBezTo>
                    <a:pt x="130" y="16969"/>
                    <a:pt x="195" y="15253"/>
                    <a:pt x="227" y="13569"/>
                  </a:cubicBezTo>
                  <a:cubicBezTo>
                    <a:pt x="292" y="11853"/>
                    <a:pt x="389" y="10169"/>
                    <a:pt x="486" y="8582"/>
                  </a:cubicBezTo>
                  <a:cubicBezTo>
                    <a:pt x="551" y="6995"/>
                    <a:pt x="681" y="5506"/>
                    <a:pt x="745" y="4243"/>
                  </a:cubicBezTo>
                  <a:cubicBezTo>
                    <a:pt x="810" y="2947"/>
                    <a:pt x="907" y="1911"/>
                    <a:pt x="972" y="1166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738" name="Google Shape;1738;p47"/>
            <p:cNvSpPr/>
            <p:nvPr/>
          </p:nvSpPr>
          <p:spPr>
            <a:xfrm>
              <a:off x="3284128" y="4194822"/>
              <a:ext cx="21742" cy="473200"/>
            </a:xfrm>
            <a:custGeom>
              <a:avLst/>
              <a:gdLst/>
              <a:ahLst/>
              <a:cxnLst/>
              <a:rect l="l" t="t" r="r" b="b"/>
              <a:pathLst>
                <a:path w="1232" h="26814" extrusionOk="0">
                  <a:moveTo>
                    <a:pt x="1231" y="0"/>
                  </a:moveTo>
                  <a:lnTo>
                    <a:pt x="1199" y="1166"/>
                  </a:lnTo>
                  <a:cubicBezTo>
                    <a:pt x="1166" y="1911"/>
                    <a:pt x="1134" y="2947"/>
                    <a:pt x="1069" y="4210"/>
                  </a:cubicBezTo>
                  <a:lnTo>
                    <a:pt x="940" y="6218"/>
                  </a:lnTo>
                  <a:cubicBezTo>
                    <a:pt x="875" y="6962"/>
                    <a:pt x="875" y="7707"/>
                    <a:pt x="843" y="8484"/>
                  </a:cubicBezTo>
                  <a:cubicBezTo>
                    <a:pt x="810" y="10071"/>
                    <a:pt x="745" y="11723"/>
                    <a:pt x="648" y="13407"/>
                  </a:cubicBezTo>
                  <a:cubicBezTo>
                    <a:pt x="584" y="15090"/>
                    <a:pt x="584" y="16742"/>
                    <a:pt x="551" y="18329"/>
                  </a:cubicBezTo>
                  <a:cubicBezTo>
                    <a:pt x="551" y="19106"/>
                    <a:pt x="486" y="19883"/>
                    <a:pt x="454" y="20596"/>
                  </a:cubicBezTo>
                  <a:cubicBezTo>
                    <a:pt x="454" y="21308"/>
                    <a:pt x="454" y="21988"/>
                    <a:pt x="422" y="22636"/>
                  </a:cubicBezTo>
                  <a:cubicBezTo>
                    <a:pt x="422" y="23866"/>
                    <a:pt x="357" y="24935"/>
                    <a:pt x="325" y="25647"/>
                  </a:cubicBezTo>
                  <a:lnTo>
                    <a:pt x="292" y="26813"/>
                  </a:lnTo>
                  <a:lnTo>
                    <a:pt x="227" y="25647"/>
                  </a:lnTo>
                  <a:cubicBezTo>
                    <a:pt x="195" y="24935"/>
                    <a:pt x="130" y="23866"/>
                    <a:pt x="98" y="22636"/>
                  </a:cubicBezTo>
                  <a:lnTo>
                    <a:pt x="33" y="20596"/>
                  </a:lnTo>
                  <a:cubicBezTo>
                    <a:pt x="1" y="19883"/>
                    <a:pt x="1" y="19106"/>
                    <a:pt x="33" y="18329"/>
                  </a:cubicBezTo>
                  <a:cubicBezTo>
                    <a:pt x="33" y="16742"/>
                    <a:pt x="33" y="15090"/>
                    <a:pt x="65" y="13407"/>
                  </a:cubicBezTo>
                  <a:cubicBezTo>
                    <a:pt x="163" y="11723"/>
                    <a:pt x="227" y="10039"/>
                    <a:pt x="325" y="8452"/>
                  </a:cubicBezTo>
                  <a:cubicBezTo>
                    <a:pt x="389" y="7675"/>
                    <a:pt x="422" y="6898"/>
                    <a:pt x="519" y="6185"/>
                  </a:cubicBezTo>
                  <a:lnTo>
                    <a:pt x="745" y="4177"/>
                  </a:lnTo>
                  <a:cubicBezTo>
                    <a:pt x="875" y="2915"/>
                    <a:pt x="1005" y="1878"/>
                    <a:pt x="1102" y="1166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739" name="Google Shape;1739;p47"/>
            <p:cNvSpPr/>
            <p:nvPr/>
          </p:nvSpPr>
          <p:spPr>
            <a:xfrm>
              <a:off x="3200126" y="4247959"/>
              <a:ext cx="25730" cy="380056"/>
            </a:xfrm>
            <a:custGeom>
              <a:avLst/>
              <a:gdLst/>
              <a:ahLst/>
              <a:cxnLst/>
              <a:rect l="l" t="t" r="r" b="b"/>
              <a:pathLst>
                <a:path w="1458" h="21536" extrusionOk="0">
                  <a:moveTo>
                    <a:pt x="972" y="1"/>
                  </a:moveTo>
                  <a:cubicBezTo>
                    <a:pt x="972" y="1"/>
                    <a:pt x="972" y="357"/>
                    <a:pt x="939" y="940"/>
                  </a:cubicBezTo>
                  <a:cubicBezTo>
                    <a:pt x="907" y="1523"/>
                    <a:pt x="875" y="2365"/>
                    <a:pt x="842" y="3368"/>
                  </a:cubicBezTo>
                  <a:lnTo>
                    <a:pt x="745" y="4988"/>
                  </a:lnTo>
                  <a:cubicBezTo>
                    <a:pt x="713" y="5571"/>
                    <a:pt x="745" y="6186"/>
                    <a:pt x="713" y="6801"/>
                  </a:cubicBezTo>
                  <a:cubicBezTo>
                    <a:pt x="680" y="7449"/>
                    <a:pt x="648" y="8096"/>
                    <a:pt x="680" y="8744"/>
                  </a:cubicBezTo>
                  <a:cubicBezTo>
                    <a:pt x="680" y="9424"/>
                    <a:pt x="680" y="10104"/>
                    <a:pt x="680" y="10784"/>
                  </a:cubicBezTo>
                  <a:cubicBezTo>
                    <a:pt x="680" y="11464"/>
                    <a:pt x="680" y="12112"/>
                    <a:pt x="713" y="12792"/>
                  </a:cubicBezTo>
                  <a:cubicBezTo>
                    <a:pt x="713" y="13472"/>
                    <a:pt x="745" y="14120"/>
                    <a:pt x="778" y="14735"/>
                  </a:cubicBezTo>
                  <a:cubicBezTo>
                    <a:pt x="810" y="15383"/>
                    <a:pt x="842" y="15998"/>
                    <a:pt x="875" y="16548"/>
                  </a:cubicBezTo>
                  <a:lnTo>
                    <a:pt x="1037" y="18167"/>
                  </a:lnTo>
                  <a:lnTo>
                    <a:pt x="1101" y="18912"/>
                  </a:lnTo>
                  <a:lnTo>
                    <a:pt x="1199" y="19560"/>
                  </a:lnTo>
                  <a:lnTo>
                    <a:pt x="1328" y="20596"/>
                  </a:lnTo>
                  <a:cubicBezTo>
                    <a:pt x="1425" y="21211"/>
                    <a:pt x="1458" y="21535"/>
                    <a:pt x="1458" y="21535"/>
                  </a:cubicBezTo>
                  <a:cubicBezTo>
                    <a:pt x="1458" y="21535"/>
                    <a:pt x="1360" y="21211"/>
                    <a:pt x="1231" y="20629"/>
                  </a:cubicBezTo>
                  <a:lnTo>
                    <a:pt x="972" y="19592"/>
                  </a:lnTo>
                  <a:lnTo>
                    <a:pt x="778" y="18945"/>
                  </a:lnTo>
                  <a:lnTo>
                    <a:pt x="680" y="18232"/>
                  </a:lnTo>
                  <a:lnTo>
                    <a:pt x="421" y="16613"/>
                  </a:lnTo>
                  <a:cubicBezTo>
                    <a:pt x="324" y="16030"/>
                    <a:pt x="292" y="15415"/>
                    <a:pt x="227" y="14800"/>
                  </a:cubicBezTo>
                  <a:cubicBezTo>
                    <a:pt x="162" y="14152"/>
                    <a:pt x="98" y="13504"/>
                    <a:pt x="98" y="12824"/>
                  </a:cubicBezTo>
                  <a:cubicBezTo>
                    <a:pt x="98" y="12177"/>
                    <a:pt x="65" y="11497"/>
                    <a:pt x="33" y="10817"/>
                  </a:cubicBezTo>
                  <a:cubicBezTo>
                    <a:pt x="0" y="10137"/>
                    <a:pt x="65" y="9456"/>
                    <a:pt x="65" y="8776"/>
                  </a:cubicBezTo>
                  <a:cubicBezTo>
                    <a:pt x="98" y="8129"/>
                    <a:pt x="130" y="7449"/>
                    <a:pt x="162" y="6833"/>
                  </a:cubicBezTo>
                  <a:cubicBezTo>
                    <a:pt x="195" y="6186"/>
                    <a:pt x="259" y="5571"/>
                    <a:pt x="292" y="5020"/>
                  </a:cubicBezTo>
                  <a:lnTo>
                    <a:pt x="486" y="3401"/>
                  </a:lnTo>
                  <a:cubicBezTo>
                    <a:pt x="519" y="2883"/>
                    <a:pt x="583" y="2429"/>
                    <a:pt x="648" y="2008"/>
                  </a:cubicBezTo>
                  <a:lnTo>
                    <a:pt x="810" y="972"/>
                  </a:lnTo>
                  <a:cubicBezTo>
                    <a:pt x="907" y="324"/>
                    <a:pt x="972" y="1"/>
                    <a:pt x="972" y="1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740" name="Google Shape;1740;p47"/>
            <p:cNvSpPr/>
            <p:nvPr/>
          </p:nvSpPr>
          <p:spPr>
            <a:xfrm>
              <a:off x="1493683" y="3940504"/>
              <a:ext cx="2377365" cy="576650"/>
            </a:xfrm>
            <a:custGeom>
              <a:avLst/>
              <a:gdLst/>
              <a:ahLst/>
              <a:cxnLst/>
              <a:rect l="l" t="t" r="r" b="b"/>
              <a:pathLst>
                <a:path w="134714" h="32676" extrusionOk="0">
                  <a:moveTo>
                    <a:pt x="134293" y="5506"/>
                  </a:moveTo>
                  <a:cubicBezTo>
                    <a:pt x="133678" y="1"/>
                    <a:pt x="128464" y="1911"/>
                    <a:pt x="128464" y="1911"/>
                  </a:cubicBezTo>
                  <a:lnTo>
                    <a:pt x="6218" y="1911"/>
                  </a:lnTo>
                  <a:cubicBezTo>
                    <a:pt x="6218" y="1911"/>
                    <a:pt x="1037" y="1"/>
                    <a:pt x="422" y="5506"/>
                  </a:cubicBezTo>
                  <a:cubicBezTo>
                    <a:pt x="1" y="9295"/>
                    <a:pt x="681" y="13310"/>
                    <a:pt x="1296" y="17034"/>
                  </a:cubicBezTo>
                  <a:cubicBezTo>
                    <a:pt x="1847" y="20661"/>
                    <a:pt x="2171" y="23770"/>
                    <a:pt x="5668" y="25680"/>
                  </a:cubicBezTo>
                  <a:cubicBezTo>
                    <a:pt x="8161" y="26976"/>
                    <a:pt x="10882" y="27818"/>
                    <a:pt x="13569" y="28562"/>
                  </a:cubicBezTo>
                  <a:cubicBezTo>
                    <a:pt x="25972" y="31865"/>
                    <a:pt x="39152" y="32448"/>
                    <a:pt x="51911" y="32675"/>
                  </a:cubicBezTo>
                  <a:cubicBezTo>
                    <a:pt x="51587" y="30894"/>
                    <a:pt x="51360" y="28724"/>
                    <a:pt x="51749" y="27818"/>
                  </a:cubicBezTo>
                  <a:lnTo>
                    <a:pt x="86366" y="27818"/>
                  </a:lnTo>
                  <a:cubicBezTo>
                    <a:pt x="86755" y="28692"/>
                    <a:pt x="86496" y="30829"/>
                    <a:pt x="86204" y="32610"/>
                  </a:cubicBezTo>
                  <a:lnTo>
                    <a:pt x="88536" y="32545"/>
                  </a:lnTo>
                  <a:cubicBezTo>
                    <a:pt x="99481" y="32222"/>
                    <a:pt x="110621" y="31380"/>
                    <a:pt x="121146" y="28562"/>
                  </a:cubicBezTo>
                  <a:cubicBezTo>
                    <a:pt x="123833" y="27818"/>
                    <a:pt x="126586" y="26976"/>
                    <a:pt x="129047" y="25648"/>
                  </a:cubicBezTo>
                  <a:cubicBezTo>
                    <a:pt x="132577" y="23770"/>
                    <a:pt x="132868" y="20661"/>
                    <a:pt x="133451" y="17034"/>
                  </a:cubicBezTo>
                  <a:cubicBezTo>
                    <a:pt x="134034" y="13310"/>
                    <a:pt x="134714" y="9295"/>
                    <a:pt x="134293" y="550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741" name="Google Shape;1741;p47"/>
            <p:cNvSpPr/>
            <p:nvPr/>
          </p:nvSpPr>
          <p:spPr>
            <a:xfrm>
              <a:off x="2399476" y="4431405"/>
              <a:ext cx="624651" cy="90320"/>
            </a:xfrm>
            <a:custGeom>
              <a:avLst/>
              <a:gdLst/>
              <a:ahLst/>
              <a:cxnLst/>
              <a:rect l="l" t="t" r="r" b="b"/>
              <a:pathLst>
                <a:path w="35396" h="5118" extrusionOk="0">
                  <a:moveTo>
                    <a:pt x="35007" y="1"/>
                  </a:moveTo>
                  <a:lnTo>
                    <a:pt x="389" y="1"/>
                  </a:lnTo>
                  <a:cubicBezTo>
                    <a:pt x="1" y="907"/>
                    <a:pt x="260" y="3077"/>
                    <a:pt x="584" y="4858"/>
                  </a:cubicBezTo>
                  <a:lnTo>
                    <a:pt x="1588" y="4858"/>
                  </a:lnTo>
                  <a:cubicBezTo>
                    <a:pt x="8777" y="4988"/>
                    <a:pt x="14962" y="5052"/>
                    <a:pt x="20370" y="5117"/>
                  </a:cubicBezTo>
                  <a:lnTo>
                    <a:pt x="34845" y="4793"/>
                  </a:lnTo>
                  <a:cubicBezTo>
                    <a:pt x="35169" y="3012"/>
                    <a:pt x="35395" y="875"/>
                    <a:pt x="350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742" name="Google Shape;1742;p47"/>
            <p:cNvSpPr/>
            <p:nvPr/>
          </p:nvSpPr>
          <p:spPr>
            <a:xfrm>
              <a:off x="1473688" y="3194156"/>
              <a:ext cx="2416790" cy="1038961"/>
            </a:xfrm>
            <a:custGeom>
              <a:avLst/>
              <a:gdLst/>
              <a:ahLst/>
              <a:cxnLst/>
              <a:rect l="l" t="t" r="r" b="b"/>
              <a:pathLst>
                <a:path w="136948" h="58873" extrusionOk="0">
                  <a:moveTo>
                    <a:pt x="131896" y="17746"/>
                  </a:moveTo>
                  <a:cubicBezTo>
                    <a:pt x="130730" y="8744"/>
                    <a:pt x="127557" y="2591"/>
                    <a:pt x="117907" y="1425"/>
                  </a:cubicBezTo>
                  <a:cubicBezTo>
                    <a:pt x="110944" y="583"/>
                    <a:pt x="95433" y="227"/>
                    <a:pt x="81573" y="98"/>
                  </a:cubicBezTo>
                  <a:lnTo>
                    <a:pt x="81573" y="33"/>
                  </a:lnTo>
                  <a:cubicBezTo>
                    <a:pt x="81573" y="33"/>
                    <a:pt x="76198" y="1"/>
                    <a:pt x="68490" y="33"/>
                  </a:cubicBezTo>
                  <a:cubicBezTo>
                    <a:pt x="60783" y="33"/>
                    <a:pt x="55375" y="33"/>
                    <a:pt x="55375" y="33"/>
                  </a:cubicBezTo>
                  <a:lnTo>
                    <a:pt x="55375" y="98"/>
                  </a:lnTo>
                  <a:cubicBezTo>
                    <a:pt x="41515" y="227"/>
                    <a:pt x="26004" y="583"/>
                    <a:pt x="19042" y="1425"/>
                  </a:cubicBezTo>
                  <a:cubicBezTo>
                    <a:pt x="9392" y="2591"/>
                    <a:pt x="6218" y="8744"/>
                    <a:pt x="5052" y="17746"/>
                  </a:cubicBezTo>
                  <a:cubicBezTo>
                    <a:pt x="3595" y="28854"/>
                    <a:pt x="1" y="43458"/>
                    <a:pt x="9910" y="51910"/>
                  </a:cubicBezTo>
                  <a:cubicBezTo>
                    <a:pt x="18038" y="58873"/>
                    <a:pt x="31315" y="56703"/>
                    <a:pt x="41386" y="56703"/>
                  </a:cubicBezTo>
                  <a:lnTo>
                    <a:pt x="95563" y="56703"/>
                  </a:lnTo>
                  <a:cubicBezTo>
                    <a:pt x="105634" y="56703"/>
                    <a:pt x="118911" y="58873"/>
                    <a:pt x="127071" y="51910"/>
                  </a:cubicBezTo>
                  <a:cubicBezTo>
                    <a:pt x="136948" y="43458"/>
                    <a:pt x="133353" y="28854"/>
                    <a:pt x="131896" y="17746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743" name="Google Shape;1743;p47"/>
            <p:cNvSpPr/>
            <p:nvPr/>
          </p:nvSpPr>
          <p:spPr>
            <a:xfrm>
              <a:off x="2032602" y="3005575"/>
              <a:ext cx="1317262" cy="500059"/>
            </a:xfrm>
            <a:custGeom>
              <a:avLst/>
              <a:gdLst/>
              <a:ahLst/>
              <a:cxnLst/>
              <a:rect l="l" t="t" r="r" b="b"/>
              <a:pathLst>
                <a:path w="74643" h="28336" extrusionOk="0">
                  <a:moveTo>
                    <a:pt x="12467" y="26878"/>
                  </a:moveTo>
                  <a:cubicBezTo>
                    <a:pt x="5149" y="25486"/>
                    <a:pt x="0" y="22636"/>
                    <a:pt x="3562" y="16904"/>
                  </a:cubicBezTo>
                  <a:cubicBezTo>
                    <a:pt x="7999" y="9780"/>
                    <a:pt x="18782" y="4372"/>
                    <a:pt x="26781" y="2623"/>
                  </a:cubicBezTo>
                  <a:cubicBezTo>
                    <a:pt x="38827" y="0"/>
                    <a:pt x="53043" y="907"/>
                    <a:pt x="63114" y="8711"/>
                  </a:cubicBezTo>
                  <a:cubicBezTo>
                    <a:pt x="66612" y="11399"/>
                    <a:pt x="74643" y="19818"/>
                    <a:pt x="69591" y="23834"/>
                  </a:cubicBezTo>
                  <a:cubicBezTo>
                    <a:pt x="65284" y="27267"/>
                    <a:pt x="59585" y="27720"/>
                    <a:pt x="54306" y="27882"/>
                  </a:cubicBezTo>
                  <a:cubicBezTo>
                    <a:pt x="48283" y="28011"/>
                    <a:pt x="42227" y="28076"/>
                    <a:pt x="36204" y="28173"/>
                  </a:cubicBezTo>
                  <a:cubicBezTo>
                    <a:pt x="28335" y="28238"/>
                    <a:pt x="20239" y="28335"/>
                    <a:pt x="12467" y="26878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744" name="Google Shape;1744;p47"/>
            <p:cNvSpPr/>
            <p:nvPr/>
          </p:nvSpPr>
          <p:spPr>
            <a:xfrm>
              <a:off x="2675501" y="3032999"/>
              <a:ext cx="13747" cy="437199"/>
            </a:xfrm>
            <a:custGeom>
              <a:avLst/>
              <a:gdLst/>
              <a:ahLst/>
              <a:cxnLst/>
              <a:rect l="l" t="t" r="r" b="b"/>
              <a:pathLst>
                <a:path w="779" h="24774" extrusionOk="0">
                  <a:moveTo>
                    <a:pt x="389" y="1"/>
                  </a:moveTo>
                  <a:cubicBezTo>
                    <a:pt x="389" y="1"/>
                    <a:pt x="519" y="1555"/>
                    <a:pt x="616" y="3854"/>
                  </a:cubicBezTo>
                  <a:cubicBezTo>
                    <a:pt x="681" y="5020"/>
                    <a:pt x="713" y="6380"/>
                    <a:pt x="746" y="7837"/>
                  </a:cubicBezTo>
                  <a:cubicBezTo>
                    <a:pt x="746" y="8550"/>
                    <a:pt x="778" y="9327"/>
                    <a:pt x="778" y="10072"/>
                  </a:cubicBezTo>
                  <a:cubicBezTo>
                    <a:pt x="778" y="10849"/>
                    <a:pt x="778" y="11626"/>
                    <a:pt x="778" y="12371"/>
                  </a:cubicBezTo>
                  <a:lnTo>
                    <a:pt x="778" y="14702"/>
                  </a:lnTo>
                  <a:cubicBezTo>
                    <a:pt x="778" y="15447"/>
                    <a:pt x="746" y="16224"/>
                    <a:pt x="746" y="16937"/>
                  </a:cubicBezTo>
                  <a:cubicBezTo>
                    <a:pt x="713" y="18394"/>
                    <a:pt x="681" y="19754"/>
                    <a:pt x="616" y="20920"/>
                  </a:cubicBezTo>
                  <a:cubicBezTo>
                    <a:pt x="519" y="23219"/>
                    <a:pt x="389" y="24773"/>
                    <a:pt x="389" y="24773"/>
                  </a:cubicBezTo>
                  <a:cubicBezTo>
                    <a:pt x="389" y="24773"/>
                    <a:pt x="260" y="23219"/>
                    <a:pt x="163" y="20920"/>
                  </a:cubicBezTo>
                  <a:cubicBezTo>
                    <a:pt x="98" y="19754"/>
                    <a:pt x="66" y="18394"/>
                    <a:pt x="33" y="16937"/>
                  </a:cubicBezTo>
                  <a:cubicBezTo>
                    <a:pt x="33" y="16224"/>
                    <a:pt x="1" y="15447"/>
                    <a:pt x="1" y="14702"/>
                  </a:cubicBezTo>
                  <a:lnTo>
                    <a:pt x="1" y="12371"/>
                  </a:lnTo>
                  <a:lnTo>
                    <a:pt x="1" y="10072"/>
                  </a:lnTo>
                  <a:cubicBezTo>
                    <a:pt x="1" y="9327"/>
                    <a:pt x="33" y="8550"/>
                    <a:pt x="33" y="7837"/>
                  </a:cubicBezTo>
                  <a:cubicBezTo>
                    <a:pt x="66" y="6380"/>
                    <a:pt x="98" y="5020"/>
                    <a:pt x="163" y="3854"/>
                  </a:cubicBezTo>
                  <a:cubicBezTo>
                    <a:pt x="260" y="1555"/>
                    <a:pt x="389" y="1"/>
                    <a:pt x="3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745" name="Google Shape;1745;p47"/>
            <p:cNvSpPr/>
            <p:nvPr/>
          </p:nvSpPr>
          <p:spPr>
            <a:xfrm>
              <a:off x="2097175" y="3456469"/>
              <a:ext cx="1170400" cy="764084"/>
            </a:xfrm>
            <a:custGeom>
              <a:avLst/>
              <a:gdLst/>
              <a:ahLst/>
              <a:cxnLst/>
              <a:rect l="l" t="t" r="r" b="b"/>
              <a:pathLst>
                <a:path w="66321" h="43297" extrusionOk="0">
                  <a:moveTo>
                    <a:pt x="66321" y="36334"/>
                  </a:moveTo>
                  <a:cubicBezTo>
                    <a:pt x="66321" y="40188"/>
                    <a:pt x="63082" y="43296"/>
                    <a:pt x="59099" y="43296"/>
                  </a:cubicBezTo>
                  <a:lnTo>
                    <a:pt x="7222" y="43296"/>
                  </a:lnTo>
                  <a:cubicBezTo>
                    <a:pt x="3239" y="43296"/>
                    <a:pt x="0" y="40188"/>
                    <a:pt x="0" y="36334"/>
                  </a:cubicBezTo>
                  <a:lnTo>
                    <a:pt x="0" y="6963"/>
                  </a:lnTo>
                  <a:cubicBezTo>
                    <a:pt x="0" y="3141"/>
                    <a:pt x="3239" y="0"/>
                    <a:pt x="7222" y="0"/>
                  </a:cubicBezTo>
                  <a:lnTo>
                    <a:pt x="59099" y="0"/>
                  </a:lnTo>
                  <a:cubicBezTo>
                    <a:pt x="63082" y="0"/>
                    <a:pt x="66321" y="3141"/>
                    <a:pt x="66321" y="69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746" name="Google Shape;1746;p47"/>
            <p:cNvSpPr/>
            <p:nvPr/>
          </p:nvSpPr>
          <p:spPr>
            <a:xfrm>
              <a:off x="2226901" y="3545624"/>
              <a:ext cx="910381" cy="68013"/>
            </a:xfrm>
            <a:custGeom>
              <a:avLst/>
              <a:gdLst/>
              <a:ahLst/>
              <a:cxnLst/>
              <a:rect l="l" t="t" r="r" b="b"/>
              <a:pathLst>
                <a:path w="51587" h="3854" extrusionOk="0">
                  <a:moveTo>
                    <a:pt x="51586" y="1943"/>
                  </a:moveTo>
                  <a:cubicBezTo>
                    <a:pt x="51586" y="3012"/>
                    <a:pt x="50712" y="3854"/>
                    <a:pt x="49676" y="3854"/>
                  </a:cubicBezTo>
                  <a:lnTo>
                    <a:pt x="1943" y="3854"/>
                  </a:lnTo>
                  <a:cubicBezTo>
                    <a:pt x="875" y="3854"/>
                    <a:pt x="0" y="3012"/>
                    <a:pt x="0" y="1943"/>
                  </a:cubicBezTo>
                  <a:lnTo>
                    <a:pt x="0" y="1943"/>
                  </a:lnTo>
                  <a:cubicBezTo>
                    <a:pt x="0" y="874"/>
                    <a:pt x="875" y="0"/>
                    <a:pt x="1943" y="0"/>
                  </a:cubicBezTo>
                  <a:lnTo>
                    <a:pt x="49676" y="0"/>
                  </a:lnTo>
                  <a:cubicBezTo>
                    <a:pt x="50712" y="0"/>
                    <a:pt x="51586" y="874"/>
                    <a:pt x="51586" y="1943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747" name="Google Shape;1747;p47"/>
            <p:cNvSpPr/>
            <p:nvPr/>
          </p:nvSpPr>
          <p:spPr>
            <a:xfrm>
              <a:off x="2226901" y="3655903"/>
              <a:ext cx="910381" cy="68031"/>
            </a:xfrm>
            <a:custGeom>
              <a:avLst/>
              <a:gdLst/>
              <a:ahLst/>
              <a:cxnLst/>
              <a:rect l="l" t="t" r="r" b="b"/>
              <a:pathLst>
                <a:path w="51587" h="3855" extrusionOk="0">
                  <a:moveTo>
                    <a:pt x="51586" y="1944"/>
                  </a:moveTo>
                  <a:cubicBezTo>
                    <a:pt x="51586" y="3013"/>
                    <a:pt x="50712" y="3854"/>
                    <a:pt x="49676" y="3854"/>
                  </a:cubicBezTo>
                  <a:lnTo>
                    <a:pt x="1943" y="3854"/>
                  </a:lnTo>
                  <a:cubicBezTo>
                    <a:pt x="875" y="3854"/>
                    <a:pt x="0" y="3013"/>
                    <a:pt x="0" y="1944"/>
                  </a:cubicBezTo>
                  <a:lnTo>
                    <a:pt x="0" y="1944"/>
                  </a:lnTo>
                  <a:cubicBezTo>
                    <a:pt x="0" y="875"/>
                    <a:pt x="875" y="1"/>
                    <a:pt x="1943" y="1"/>
                  </a:cubicBezTo>
                  <a:lnTo>
                    <a:pt x="49676" y="1"/>
                  </a:lnTo>
                  <a:cubicBezTo>
                    <a:pt x="50712" y="1"/>
                    <a:pt x="51586" y="875"/>
                    <a:pt x="51586" y="1944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748" name="Google Shape;1748;p47"/>
            <p:cNvSpPr/>
            <p:nvPr/>
          </p:nvSpPr>
          <p:spPr>
            <a:xfrm>
              <a:off x="2226901" y="3758206"/>
              <a:ext cx="910381" cy="67449"/>
            </a:xfrm>
            <a:custGeom>
              <a:avLst/>
              <a:gdLst/>
              <a:ahLst/>
              <a:cxnLst/>
              <a:rect l="l" t="t" r="r" b="b"/>
              <a:pathLst>
                <a:path w="51587" h="3822" extrusionOk="0">
                  <a:moveTo>
                    <a:pt x="51586" y="1911"/>
                  </a:moveTo>
                  <a:cubicBezTo>
                    <a:pt x="51586" y="2980"/>
                    <a:pt x="50712" y="3822"/>
                    <a:pt x="49676" y="3822"/>
                  </a:cubicBezTo>
                  <a:lnTo>
                    <a:pt x="1943" y="3822"/>
                  </a:lnTo>
                  <a:cubicBezTo>
                    <a:pt x="875" y="3822"/>
                    <a:pt x="0" y="2980"/>
                    <a:pt x="0" y="1911"/>
                  </a:cubicBezTo>
                  <a:lnTo>
                    <a:pt x="0" y="1911"/>
                  </a:lnTo>
                  <a:cubicBezTo>
                    <a:pt x="0" y="842"/>
                    <a:pt x="875" y="0"/>
                    <a:pt x="1943" y="0"/>
                  </a:cubicBezTo>
                  <a:lnTo>
                    <a:pt x="49676" y="0"/>
                  </a:lnTo>
                  <a:cubicBezTo>
                    <a:pt x="50712" y="0"/>
                    <a:pt x="51586" y="842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749" name="Google Shape;1749;p47"/>
            <p:cNvSpPr/>
            <p:nvPr/>
          </p:nvSpPr>
          <p:spPr>
            <a:xfrm>
              <a:off x="2226901" y="3859926"/>
              <a:ext cx="910381" cy="68031"/>
            </a:xfrm>
            <a:custGeom>
              <a:avLst/>
              <a:gdLst/>
              <a:ahLst/>
              <a:cxnLst/>
              <a:rect l="l" t="t" r="r" b="b"/>
              <a:pathLst>
                <a:path w="51587" h="3855" extrusionOk="0">
                  <a:moveTo>
                    <a:pt x="51586" y="1911"/>
                  </a:moveTo>
                  <a:cubicBezTo>
                    <a:pt x="51586" y="2980"/>
                    <a:pt x="50712" y="3854"/>
                    <a:pt x="49676" y="3854"/>
                  </a:cubicBezTo>
                  <a:lnTo>
                    <a:pt x="1943" y="3854"/>
                  </a:lnTo>
                  <a:cubicBezTo>
                    <a:pt x="875" y="3854"/>
                    <a:pt x="0" y="2980"/>
                    <a:pt x="0" y="1911"/>
                  </a:cubicBezTo>
                  <a:lnTo>
                    <a:pt x="0" y="1911"/>
                  </a:lnTo>
                  <a:cubicBezTo>
                    <a:pt x="0" y="843"/>
                    <a:pt x="875" y="1"/>
                    <a:pt x="1943" y="1"/>
                  </a:cubicBezTo>
                  <a:lnTo>
                    <a:pt x="49676" y="1"/>
                  </a:lnTo>
                  <a:cubicBezTo>
                    <a:pt x="50712" y="1"/>
                    <a:pt x="51586" y="843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750" name="Google Shape;1750;p47"/>
            <p:cNvSpPr/>
            <p:nvPr/>
          </p:nvSpPr>
          <p:spPr>
            <a:xfrm>
              <a:off x="2226901" y="3966217"/>
              <a:ext cx="910381" cy="67466"/>
            </a:xfrm>
            <a:custGeom>
              <a:avLst/>
              <a:gdLst/>
              <a:ahLst/>
              <a:cxnLst/>
              <a:rect l="l" t="t" r="r" b="b"/>
              <a:pathLst>
                <a:path w="51587" h="3823" extrusionOk="0">
                  <a:moveTo>
                    <a:pt x="51586" y="1911"/>
                  </a:moveTo>
                  <a:cubicBezTo>
                    <a:pt x="51586" y="2980"/>
                    <a:pt x="50712" y="3822"/>
                    <a:pt x="49676" y="3822"/>
                  </a:cubicBezTo>
                  <a:lnTo>
                    <a:pt x="1943" y="3822"/>
                  </a:lnTo>
                  <a:cubicBezTo>
                    <a:pt x="875" y="3822"/>
                    <a:pt x="0" y="2980"/>
                    <a:pt x="0" y="1911"/>
                  </a:cubicBezTo>
                  <a:lnTo>
                    <a:pt x="0" y="1911"/>
                  </a:lnTo>
                  <a:cubicBezTo>
                    <a:pt x="0" y="843"/>
                    <a:pt x="875" y="1"/>
                    <a:pt x="1943" y="1"/>
                  </a:cubicBezTo>
                  <a:lnTo>
                    <a:pt x="49676" y="1"/>
                  </a:lnTo>
                  <a:cubicBezTo>
                    <a:pt x="50712" y="1"/>
                    <a:pt x="51586" y="843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751" name="Google Shape;1751;p47"/>
            <p:cNvSpPr/>
            <p:nvPr/>
          </p:nvSpPr>
          <p:spPr>
            <a:xfrm>
              <a:off x="2226901" y="4067954"/>
              <a:ext cx="910381" cy="67449"/>
            </a:xfrm>
            <a:custGeom>
              <a:avLst/>
              <a:gdLst/>
              <a:ahLst/>
              <a:cxnLst/>
              <a:rect l="l" t="t" r="r" b="b"/>
              <a:pathLst>
                <a:path w="51587" h="3822" extrusionOk="0">
                  <a:moveTo>
                    <a:pt x="51586" y="1911"/>
                  </a:moveTo>
                  <a:cubicBezTo>
                    <a:pt x="51586" y="2979"/>
                    <a:pt x="50712" y="3821"/>
                    <a:pt x="49676" y="3821"/>
                  </a:cubicBezTo>
                  <a:lnTo>
                    <a:pt x="1943" y="3821"/>
                  </a:lnTo>
                  <a:cubicBezTo>
                    <a:pt x="875" y="3821"/>
                    <a:pt x="0" y="2979"/>
                    <a:pt x="0" y="1911"/>
                  </a:cubicBezTo>
                  <a:lnTo>
                    <a:pt x="0" y="1911"/>
                  </a:lnTo>
                  <a:cubicBezTo>
                    <a:pt x="0" y="842"/>
                    <a:pt x="875" y="0"/>
                    <a:pt x="1943" y="0"/>
                  </a:cubicBezTo>
                  <a:lnTo>
                    <a:pt x="49676" y="0"/>
                  </a:lnTo>
                  <a:cubicBezTo>
                    <a:pt x="50712" y="0"/>
                    <a:pt x="51586" y="842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752" name="Google Shape;1752;p47"/>
            <p:cNvSpPr/>
            <p:nvPr/>
          </p:nvSpPr>
          <p:spPr>
            <a:xfrm>
              <a:off x="3617877" y="3623343"/>
              <a:ext cx="77155" cy="500624"/>
            </a:xfrm>
            <a:custGeom>
              <a:avLst/>
              <a:gdLst/>
              <a:ahLst/>
              <a:cxnLst/>
              <a:rect l="l" t="t" r="r" b="b"/>
              <a:pathLst>
                <a:path w="4372" h="28368" extrusionOk="0">
                  <a:moveTo>
                    <a:pt x="4113" y="0"/>
                  </a:moveTo>
                  <a:cubicBezTo>
                    <a:pt x="4113" y="0"/>
                    <a:pt x="4145" y="453"/>
                    <a:pt x="4210" y="1231"/>
                  </a:cubicBezTo>
                  <a:cubicBezTo>
                    <a:pt x="4242" y="2040"/>
                    <a:pt x="4307" y="3174"/>
                    <a:pt x="4340" y="4534"/>
                  </a:cubicBezTo>
                  <a:cubicBezTo>
                    <a:pt x="4372" y="5894"/>
                    <a:pt x="4372" y="7481"/>
                    <a:pt x="4340" y="9164"/>
                  </a:cubicBezTo>
                  <a:cubicBezTo>
                    <a:pt x="4307" y="10006"/>
                    <a:pt x="4275" y="10881"/>
                    <a:pt x="4210" y="11787"/>
                  </a:cubicBezTo>
                  <a:cubicBezTo>
                    <a:pt x="4145" y="12662"/>
                    <a:pt x="4081" y="13569"/>
                    <a:pt x="4016" y="14475"/>
                  </a:cubicBezTo>
                  <a:cubicBezTo>
                    <a:pt x="3919" y="15382"/>
                    <a:pt x="3789" y="16289"/>
                    <a:pt x="3627" y="17163"/>
                  </a:cubicBezTo>
                  <a:cubicBezTo>
                    <a:pt x="3465" y="18070"/>
                    <a:pt x="3303" y="18912"/>
                    <a:pt x="3141" y="19754"/>
                  </a:cubicBezTo>
                  <a:cubicBezTo>
                    <a:pt x="2980" y="20596"/>
                    <a:pt x="2753" y="21373"/>
                    <a:pt x="2526" y="22150"/>
                  </a:cubicBezTo>
                  <a:lnTo>
                    <a:pt x="2202" y="23219"/>
                  </a:lnTo>
                  <a:cubicBezTo>
                    <a:pt x="2073" y="23575"/>
                    <a:pt x="1943" y="23899"/>
                    <a:pt x="1846" y="24223"/>
                  </a:cubicBezTo>
                  <a:cubicBezTo>
                    <a:pt x="1717" y="24546"/>
                    <a:pt x="1619" y="24870"/>
                    <a:pt x="1490" y="25162"/>
                  </a:cubicBezTo>
                  <a:lnTo>
                    <a:pt x="1134" y="25971"/>
                  </a:lnTo>
                  <a:lnTo>
                    <a:pt x="842" y="26684"/>
                  </a:lnTo>
                  <a:lnTo>
                    <a:pt x="551" y="27267"/>
                  </a:lnTo>
                  <a:cubicBezTo>
                    <a:pt x="195" y="27979"/>
                    <a:pt x="0" y="28368"/>
                    <a:pt x="0" y="28368"/>
                  </a:cubicBezTo>
                  <a:cubicBezTo>
                    <a:pt x="0" y="28368"/>
                    <a:pt x="130" y="27947"/>
                    <a:pt x="389" y="27202"/>
                  </a:cubicBezTo>
                  <a:lnTo>
                    <a:pt x="616" y="26586"/>
                  </a:lnTo>
                  <a:lnTo>
                    <a:pt x="842" y="25842"/>
                  </a:lnTo>
                  <a:cubicBezTo>
                    <a:pt x="1037" y="25324"/>
                    <a:pt x="1198" y="24741"/>
                    <a:pt x="1393" y="24093"/>
                  </a:cubicBezTo>
                  <a:cubicBezTo>
                    <a:pt x="1458" y="23769"/>
                    <a:pt x="1587" y="23413"/>
                    <a:pt x="1652" y="23057"/>
                  </a:cubicBezTo>
                  <a:lnTo>
                    <a:pt x="1911" y="21988"/>
                  </a:lnTo>
                  <a:cubicBezTo>
                    <a:pt x="2008" y="21600"/>
                    <a:pt x="2105" y="21211"/>
                    <a:pt x="2170" y="20822"/>
                  </a:cubicBezTo>
                  <a:lnTo>
                    <a:pt x="2429" y="19592"/>
                  </a:lnTo>
                  <a:cubicBezTo>
                    <a:pt x="2591" y="18782"/>
                    <a:pt x="2720" y="17908"/>
                    <a:pt x="2850" y="17034"/>
                  </a:cubicBezTo>
                  <a:cubicBezTo>
                    <a:pt x="2947" y="16159"/>
                    <a:pt x="3077" y="15285"/>
                    <a:pt x="3174" y="14378"/>
                  </a:cubicBezTo>
                  <a:cubicBezTo>
                    <a:pt x="3271" y="13504"/>
                    <a:pt x="3368" y="12597"/>
                    <a:pt x="3433" y="11723"/>
                  </a:cubicBezTo>
                  <a:cubicBezTo>
                    <a:pt x="3498" y="10848"/>
                    <a:pt x="3562" y="9974"/>
                    <a:pt x="3595" y="9132"/>
                  </a:cubicBezTo>
                  <a:cubicBezTo>
                    <a:pt x="3660" y="8290"/>
                    <a:pt x="3692" y="7481"/>
                    <a:pt x="3724" y="6703"/>
                  </a:cubicBezTo>
                  <a:cubicBezTo>
                    <a:pt x="3757" y="5926"/>
                    <a:pt x="3822" y="5181"/>
                    <a:pt x="3822" y="4501"/>
                  </a:cubicBezTo>
                  <a:lnTo>
                    <a:pt x="4016" y="1231"/>
                  </a:lnTo>
                  <a:cubicBezTo>
                    <a:pt x="4081" y="453"/>
                    <a:pt x="4113" y="0"/>
                    <a:pt x="41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753" name="Google Shape;1753;p47"/>
            <p:cNvSpPr/>
            <p:nvPr/>
          </p:nvSpPr>
          <p:spPr>
            <a:xfrm>
              <a:off x="1669135" y="3623343"/>
              <a:ext cx="77173" cy="500624"/>
            </a:xfrm>
            <a:custGeom>
              <a:avLst/>
              <a:gdLst/>
              <a:ahLst/>
              <a:cxnLst/>
              <a:rect l="l" t="t" r="r" b="b"/>
              <a:pathLst>
                <a:path w="4373" h="28368" extrusionOk="0">
                  <a:moveTo>
                    <a:pt x="260" y="0"/>
                  </a:moveTo>
                  <a:cubicBezTo>
                    <a:pt x="260" y="0"/>
                    <a:pt x="292" y="453"/>
                    <a:pt x="357" y="1231"/>
                  </a:cubicBezTo>
                  <a:lnTo>
                    <a:pt x="519" y="4501"/>
                  </a:lnTo>
                  <a:lnTo>
                    <a:pt x="616" y="6703"/>
                  </a:lnTo>
                  <a:lnTo>
                    <a:pt x="745" y="9132"/>
                  </a:lnTo>
                  <a:cubicBezTo>
                    <a:pt x="810" y="9974"/>
                    <a:pt x="875" y="10848"/>
                    <a:pt x="940" y="11723"/>
                  </a:cubicBezTo>
                  <a:cubicBezTo>
                    <a:pt x="1004" y="12597"/>
                    <a:pt x="1102" y="13504"/>
                    <a:pt x="1166" y="14378"/>
                  </a:cubicBezTo>
                  <a:cubicBezTo>
                    <a:pt x="1263" y="15285"/>
                    <a:pt x="1361" y="16192"/>
                    <a:pt x="1522" y="17034"/>
                  </a:cubicBezTo>
                  <a:cubicBezTo>
                    <a:pt x="1652" y="17908"/>
                    <a:pt x="1782" y="18782"/>
                    <a:pt x="1911" y="19592"/>
                  </a:cubicBezTo>
                  <a:lnTo>
                    <a:pt x="2170" y="20822"/>
                  </a:lnTo>
                  <a:cubicBezTo>
                    <a:pt x="2267" y="21211"/>
                    <a:pt x="2332" y="21600"/>
                    <a:pt x="2429" y="21988"/>
                  </a:cubicBezTo>
                  <a:lnTo>
                    <a:pt x="2688" y="23057"/>
                  </a:lnTo>
                  <a:cubicBezTo>
                    <a:pt x="2785" y="23413"/>
                    <a:pt x="2883" y="23769"/>
                    <a:pt x="2980" y="24093"/>
                  </a:cubicBezTo>
                  <a:cubicBezTo>
                    <a:pt x="3142" y="24741"/>
                    <a:pt x="3336" y="25324"/>
                    <a:pt x="3498" y="25842"/>
                  </a:cubicBezTo>
                  <a:lnTo>
                    <a:pt x="3725" y="26586"/>
                  </a:lnTo>
                  <a:lnTo>
                    <a:pt x="3951" y="27202"/>
                  </a:lnTo>
                  <a:cubicBezTo>
                    <a:pt x="4210" y="27947"/>
                    <a:pt x="4372" y="28368"/>
                    <a:pt x="4372" y="28368"/>
                  </a:cubicBezTo>
                  <a:cubicBezTo>
                    <a:pt x="4372" y="28368"/>
                    <a:pt x="4146" y="27979"/>
                    <a:pt x="3789" y="27267"/>
                  </a:cubicBezTo>
                  <a:lnTo>
                    <a:pt x="3530" y="26684"/>
                  </a:lnTo>
                  <a:lnTo>
                    <a:pt x="3206" y="25971"/>
                  </a:lnTo>
                  <a:lnTo>
                    <a:pt x="2850" y="25162"/>
                  </a:lnTo>
                  <a:cubicBezTo>
                    <a:pt x="2753" y="24870"/>
                    <a:pt x="2656" y="24546"/>
                    <a:pt x="2526" y="24223"/>
                  </a:cubicBezTo>
                  <a:cubicBezTo>
                    <a:pt x="2397" y="23899"/>
                    <a:pt x="2267" y="23575"/>
                    <a:pt x="2170" y="23219"/>
                  </a:cubicBezTo>
                  <a:lnTo>
                    <a:pt x="1846" y="22150"/>
                  </a:lnTo>
                  <a:cubicBezTo>
                    <a:pt x="1587" y="21405"/>
                    <a:pt x="1425" y="20596"/>
                    <a:pt x="1231" y="19754"/>
                  </a:cubicBezTo>
                  <a:cubicBezTo>
                    <a:pt x="1004" y="18912"/>
                    <a:pt x="842" y="18070"/>
                    <a:pt x="713" y="17163"/>
                  </a:cubicBezTo>
                  <a:cubicBezTo>
                    <a:pt x="583" y="16289"/>
                    <a:pt x="454" y="15382"/>
                    <a:pt x="357" y="14475"/>
                  </a:cubicBezTo>
                  <a:cubicBezTo>
                    <a:pt x="227" y="13569"/>
                    <a:pt x="195" y="12662"/>
                    <a:pt x="130" y="11787"/>
                  </a:cubicBezTo>
                  <a:cubicBezTo>
                    <a:pt x="98" y="10881"/>
                    <a:pt x="65" y="10006"/>
                    <a:pt x="33" y="9164"/>
                  </a:cubicBezTo>
                  <a:cubicBezTo>
                    <a:pt x="0" y="7481"/>
                    <a:pt x="0" y="5894"/>
                    <a:pt x="33" y="4534"/>
                  </a:cubicBezTo>
                  <a:cubicBezTo>
                    <a:pt x="65" y="3174"/>
                    <a:pt x="130" y="2040"/>
                    <a:pt x="162" y="1231"/>
                  </a:cubicBezTo>
                  <a:cubicBezTo>
                    <a:pt x="195" y="453"/>
                    <a:pt x="260" y="0"/>
                    <a:pt x="2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754" name="Google Shape;1754;p47"/>
            <p:cNvSpPr/>
            <p:nvPr/>
          </p:nvSpPr>
          <p:spPr>
            <a:xfrm>
              <a:off x="1529119" y="3379314"/>
              <a:ext cx="412051" cy="412051"/>
            </a:xfrm>
            <a:custGeom>
              <a:avLst/>
              <a:gdLst/>
              <a:ahLst/>
              <a:cxnLst/>
              <a:rect l="l" t="t" r="r" b="b"/>
              <a:pathLst>
                <a:path w="23349" h="23349" extrusionOk="0">
                  <a:moveTo>
                    <a:pt x="23349" y="11691"/>
                  </a:moveTo>
                  <a:cubicBezTo>
                    <a:pt x="23349" y="18135"/>
                    <a:pt x="18135" y="23349"/>
                    <a:pt x="11659" y="23349"/>
                  </a:cubicBezTo>
                  <a:cubicBezTo>
                    <a:pt x="5214" y="23349"/>
                    <a:pt x="1" y="18135"/>
                    <a:pt x="1" y="11691"/>
                  </a:cubicBezTo>
                  <a:cubicBezTo>
                    <a:pt x="1" y="5247"/>
                    <a:pt x="5214" y="1"/>
                    <a:pt x="11659" y="1"/>
                  </a:cubicBezTo>
                  <a:cubicBezTo>
                    <a:pt x="18135" y="1"/>
                    <a:pt x="23349" y="5247"/>
                    <a:pt x="23349" y="11691"/>
                  </a:cubicBezTo>
                  <a:close/>
                </a:path>
              </a:pathLst>
            </a:custGeom>
            <a:solidFill>
              <a:srgbClr val="F7DA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755" name="Google Shape;1755;p47"/>
            <p:cNvSpPr/>
            <p:nvPr/>
          </p:nvSpPr>
          <p:spPr>
            <a:xfrm>
              <a:off x="1537131" y="3387891"/>
              <a:ext cx="395480" cy="395480"/>
            </a:xfrm>
            <a:custGeom>
              <a:avLst/>
              <a:gdLst/>
              <a:ahLst/>
              <a:cxnLst/>
              <a:rect l="l" t="t" r="r" b="b"/>
              <a:pathLst>
                <a:path w="22410" h="22410" extrusionOk="0">
                  <a:moveTo>
                    <a:pt x="22409" y="11205"/>
                  </a:moveTo>
                  <a:cubicBezTo>
                    <a:pt x="22409" y="17390"/>
                    <a:pt x="17422" y="22409"/>
                    <a:pt x="11205" y="22409"/>
                  </a:cubicBezTo>
                  <a:cubicBezTo>
                    <a:pt x="5019" y="22409"/>
                    <a:pt x="0" y="17390"/>
                    <a:pt x="0" y="11205"/>
                  </a:cubicBezTo>
                  <a:cubicBezTo>
                    <a:pt x="0" y="5020"/>
                    <a:pt x="5019" y="0"/>
                    <a:pt x="11205" y="0"/>
                  </a:cubicBezTo>
                  <a:cubicBezTo>
                    <a:pt x="17422" y="0"/>
                    <a:pt x="22409" y="5020"/>
                    <a:pt x="22409" y="11205"/>
                  </a:cubicBezTo>
                  <a:close/>
                </a:path>
              </a:pathLst>
            </a:custGeom>
            <a:solidFill>
              <a:srgbClr val="F7DB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756" name="Google Shape;1756;p47"/>
            <p:cNvSpPr/>
            <p:nvPr/>
          </p:nvSpPr>
          <p:spPr>
            <a:xfrm>
              <a:off x="1545690" y="3395885"/>
              <a:ext cx="378909" cy="379474"/>
            </a:xfrm>
            <a:custGeom>
              <a:avLst/>
              <a:gdLst/>
              <a:ahLst/>
              <a:cxnLst/>
              <a:rect l="l" t="t" r="r" b="b"/>
              <a:pathLst>
                <a:path w="21471" h="21503" extrusionOk="0">
                  <a:moveTo>
                    <a:pt x="21471" y="10752"/>
                  </a:moveTo>
                  <a:cubicBezTo>
                    <a:pt x="21471" y="16678"/>
                    <a:pt x="16678" y="21503"/>
                    <a:pt x="10720" y="21503"/>
                  </a:cubicBezTo>
                  <a:cubicBezTo>
                    <a:pt x="4793" y="21503"/>
                    <a:pt x="1" y="16678"/>
                    <a:pt x="1" y="10752"/>
                  </a:cubicBezTo>
                  <a:cubicBezTo>
                    <a:pt x="1" y="4826"/>
                    <a:pt x="4793" y="1"/>
                    <a:pt x="10720" y="1"/>
                  </a:cubicBezTo>
                  <a:cubicBezTo>
                    <a:pt x="16678" y="1"/>
                    <a:pt x="21471" y="4826"/>
                    <a:pt x="21471" y="10752"/>
                  </a:cubicBezTo>
                  <a:close/>
                </a:path>
              </a:pathLst>
            </a:custGeom>
            <a:solidFill>
              <a:srgbClr val="F8DC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757" name="Google Shape;1757;p47"/>
            <p:cNvSpPr/>
            <p:nvPr/>
          </p:nvSpPr>
          <p:spPr>
            <a:xfrm>
              <a:off x="1553702" y="3404462"/>
              <a:ext cx="362903" cy="362338"/>
            </a:xfrm>
            <a:custGeom>
              <a:avLst/>
              <a:gdLst/>
              <a:ahLst/>
              <a:cxnLst/>
              <a:rect l="l" t="t" r="r" b="b"/>
              <a:pathLst>
                <a:path w="20564" h="20532" extrusionOk="0">
                  <a:moveTo>
                    <a:pt x="20563" y="10266"/>
                  </a:moveTo>
                  <a:cubicBezTo>
                    <a:pt x="20563" y="15933"/>
                    <a:pt x="15965" y="20531"/>
                    <a:pt x="10266" y="20531"/>
                  </a:cubicBezTo>
                  <a:cubicBezTo>
                    <a:pt x="4599" y="20531"/>
                    <a:pt x="0" y="15933"/>
                    <a:pt x="0" y="10266"/>
                  </a:cubicBezTo>
                  <a:cubicBezTo>
                    <a:pt x="0" y="4599"/>
                    <a:pt x="4599" y="0"/>
                    <a:pt x="10266" y="0"/>
                  </a:cubicBezTo>
                  <a:cubicBezTo>
                    <a:pt x="15965" y="0"/>
                    <a:pt x="20563" y="4599"/>
                    <a:pt x="20563" y="10266"/>
                  </a:cubicBezTo>
                  <a:close/>
                </a:path>
              </a:pathLst>
            </a:custGeom>
            <a:solidFill>
              <a:srgbClr val="F8DD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758" name="Google Shape;1758;p47"/>
            <p:cNvSpPr/>
            <p:nvPr/>
          </p:nvSpPr>
          <p:spPr>
            <a:xfrm>
              <a:off x="1562261" y="3412456"/>
              <a:ext cx="345767" cy="346332"/>
            </a:xfrm>
            <a:custGeom>
              <a:avLst/>
              <a:gdLst/>
              <a:ahLst/>
              <a:cxnLst/>
              <a:rect l="l" t="t" r="r" b="b"/>
              <a:pathLst>
                <a:path w="19593" h="19625" extrusionOk="0">
                  <a:moveTo>
                    <a:pt x="19593" y="9813"/>
                  </a:moveTo>
                  <a:cubicBezTo>
                    <a:pt x="19593" y="15221"/>
                    <a:pt x="15221" y="19625"/>
                    <a:pt x="9781" y="19625"/>
                  </a:cubicBezTo>
                  <a:cubicBezTo>
                    <a:pt x="4373" y="19625"/>
                    <a:pt x="1" y="15221"/>
                    <a:pt x="1" y="9813"/>
                  </a:cubicBezTo>
                  <a:cubicBezTo>
                    <a:pt x="1" y="4405"/>
                    <a:pt x="4373" y="1"/>
                    <a:pt x="9781" y="1"/>
                  </a:cubicBezTo>
                  <a:cubicBezTo>
                    <a:pt x="15221" y="1"/>
                    <a:pt x="19593" y="4405"/>
                    <a:pt x="19593" y="9813"/>
                  </a:cubicBezTo>
                  <a:close/>
                </a:path>
              </a:pathLst>
            </a:custGeom>
            <a:solidFill>
              <a:srgbClr val="F8DE8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759" name="Google Shape;1759;p47"/>
            <p:cNvSpPr/>
            <p:nvPr/>
          </p:nvSpPr>
          <p:spPr>
            <a:xfrm>
              <a:off x="1570273" y="3421033"/>
              <a:ext cx="329761" cy="329196"/>
            </a:xfrm>
            <a:custGeom>
              <a:avLst/>
              <a:gdLst/>
              <a:ahLst/>
              <a:cxnLst/>
              <a:rect l="l" t="t" r="r" b="b"/>
              <a:pathLst>
                <a:path w="18686" h="18654" extrusionOk="0">
                  <a:moveTo>
                    <a:pt x="18685" y="9327"/>
                  </a:moveTo>
                  <a:cubicBezTo>
                    <a:pt x="18685" y="14476"/>
                    <a:pt x="14508" y="18653"/>
                    <a:pt x="9327" y="18653"/>
                  </a:cubicBezTo>
                  <a:cubicBezTo>
                    <a:pt x="4178" y="18653"/>
                    <a:pt x="0" y="14476"/>
                    <a:pt x="0" y="9327"/>
                  </a:cubicBezTo>
                  <a:cubicBezTo>
                    <a:pt x="0" y="4178"/>
                    <a:pt x="4178" y="1"/>
                    <a:pt x="9327" y="1"/>
                  </a:cubicBezTo>
                  <a:cubicBezTo>
                    <a:pt x="14508" y="1"/>
                    <a:pt x="18685" y="4178"/>
                    <a:pt x="18685" y="9327"/>
                  </a:cubicBezTo>
                  <a:close/>
                </a:path>
              </a:pathLst>
            </a:custGeom>
            <a:solidFill>
              <a:srgbClr val="F9DF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760" name="Google Shape;1760;p47"/>
            <p:cNvSpPr/>
            <p:nvPr/>
          </p:nvSpPr>
          <p:spPr>
            <a:xfrm>
              <a:off x="1578268" y="3429027"/>
              <a:ext cx="313190" cy="313190"/>
            </a:xfrm>
            <a:custGeom>
              <a:avLst/>
              <a:gdLst/>
              <a:ahLst/>
              <a:cxnLst/>
              <a:rect l="l" t="t" r="r" b="b"/>
              <a:pathLst>
                <a:path w="17747" h="17747" extrusionOk="0">
                  <a:moveTo>
                    <a:pt x="17746" y="8874"/>
                  </a:moveTo>
                  <a:cubicBezTo>
                    <a:pt x="17746" y="13764"/>
                    <a:pt x="13796" y="17747"/>
                    <a:pt x="8874" y="17747"/>
                  </a:cubicBezTo>
                  <a:cubicBezTo>
                    <a:pt x="3984" y="17747"/>
                    <a:pt x="1" y="13764"/>
                    <a:pt x="1" y="8874"/>
                  </a:cubicBezTo>
                  <a:cubicBezTo>
                    <a:pt x="1" y="3984"/>
                    <a:pt x="3984" y="1"/>
                    <a:pt x="8874" y="1"/>
                  </a:cubicBezTo>
                  <a:cubicBezTo>
                    <a:pt x="13796" y="1"/>
                    <a:pt x="17746" y="3984"/>
                    <a:pt x="17746" y="8874"/>
                  </a:cubicBezTo>
                  <a:close/>
                </a:path>
              </a:pathLst>
            </a:custGeom>
            <a:solidFill>
              <a:srgbClr val="F9E0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761" name="Google Shape;1761;p47"/>
            <p:cNvSpPr/>
            <p:nvPr/>
          </p:nvSpPr>
          <p:spPr>
            <a:xfrm>
              <a:off x="1586844" y="3437039"/>
              <a:ext cx="296619" cy="296601"/>
            </a:xfrm>
            <a:custGeom>
              <a:avLst/>
              <a:gdLst/>
              <a:ahLst/>
              <a:cxnLst/>
              <a:rect l="l" t="t" r="r" b="b"/>
              <a:pathLst>
                <a:path w="16808" h="16807" extrusionOk="0">
                  <a:moveTo>
                    <a:pt x="16807" y="8420"/>
                  </a:moveTo>
                  <a:cubicBezTo>
                    <a:pt x="16807" y="13051"/>
                    <a:pt x="13051" y="16807"/>
                    <a:pt x="8388" y="16807"/>
                  </a:cubicBezTo>
                  <a:cubicBezTo>
                    <a:pt x="3757" y="16807"/>
                    <a:pt x="0" y="13051"/>
                    <a:pt x="0" y="8420"/>
                  </a:cubicBezTo>
                  <a:cubicBezTo>
                    <a:pt x="0" y="3789"/>
                    <a:pt x="3757" y="0"/>
                    <a:pt x="8388" y="0"/>
                  </a:cubicBezTo>
                  <a:cubicBezTo>
                    <a:pt x="13051" y="0"/>
                    <a:pt x="16807" y="3789"/>
                    <a:pt x="16807" y="8420"/>
                  </a:cubicBezTo>
                  <a:close/>
                </a:path>
              </a:pathLst>
            </a:custGeom>
            <a:solidFill>
              <a:srgbClr val="F9E18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762" name="Google Shape;1762;p47"/>
            <p:cNvSpPr/>
            <p:nvPr/>
          </p:nvSpPr>
          <p:spPr>
            <a:xfrm>
              <a:off x="1594839" y="3445615"/>
              <a:ext cx="280613" cy="280030"/>
            </a:xfrm>
            <a:custGeom>
              <a:avLst/>
              <a:gdLst/>
              <a:ahLst/>
              <a:cxnLst/>
              <a:rect l="l" t="t" r="r" b="b"/>
              <a:pathLst>
                <a:path w="15901" h="15868" extrusionOk="0">
                  <a:moveTo>
                    <a:pt x="15901" y="7934"/>
                  </a:moveTo>
                  <a:cubicBezTo>
                    <a:pt x="15901" y="12306"/>
                    <a:pt x="12339" y="15868"/>
                    <a:pt x="7935" y="15868"/>
                  </a:cubicBezTo>
                  <a:cubicBezTo>
                    <a:pt x="3563" y="15868"/>
                    <a:pt x="1" y="12306"/>
                    <a:pt x="1" y="7934"/>
                  </a:cubicBezTo>
                  <a:cubicBezTo>
                    <a:pt x="1" y="3562"/>
                    <a:pt x="3563" y="0"/>
                    <a:pt x="7935" y="0"/>
                  </a:cubicBezTo>
                  <a:cubicBezTo>
                    <a:pt x="12339" y="0"/>
                    <a:pt x="15901" y="3562"/>
                    <a:pt x="15901" y="7934"/>
                  </a:cubicBezTo>
                  <a:close/>
                </a:path>
              </a:pathLst>
            </a:custGeom>
            <a:solidFill>
              <a:srgbClr val="FAE2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763" name="Google Shape;1763;p47"/>
            <p:cNvSpPr/>
            <p:nvPr/>
          </p:nvSpPr>
          <p:spPr>
            <a:xfrm>
              <a:off x="1603415" y="3453610"/>
              <a:ext cx="263459" cy="264042"/>
            </a:xfrm>
            <a:custGeom>
              <a:avLst/>
              <a:gdLst/>
              <a:ahLst/>
              <a:cxnLst/>
              <a:rect l="l" t="t" r="r" b="b"/>
              <a:pathLst>
                <a:path w="14929" h="14962" extrusionOk="0">
                  <a:moveTo>
                    <a:pt x="14929" y="7481"/>
                  </a:moveTo>
                  <a:cubicBezTo>
                    <a:pt x="14929" y="11593"/>
                    <a:pt x="11594" y="14961"/>
                    <a:pt x="7449" y="14961"/>
                  </a:cubicBezTo>
                  <a:cubicBezTo>
                    <a:pt x="3336" y="14961"/>
                    <a:pt x="0" y="11593"/>
                    <a:pt x="0" y="7481"/>
                  </a:cubicBezTo>
                  <a:cubicBezTo>
                    <a:pt x="0" y="3368"/>
                    <a:pt x="3336" y="0"/>
                    <a:pt x="7449" y="0"/>
                  </a:cubicBezTo>
                  <a:cubicBezTo>
                    <a:pt x="11594" y="0"/>
                    <a:pt x="14929" y="3368"/>
                    <a:pt x="14929" y="7481"/>
                  </a:cubicBezTo>
                  <a:close/>
                </a:path>
              </a:pathLst>
            </a:custGeom>
            <a:solidFill>
              <a:srgbClr val="FAE38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764" name="Google Shape;1764;p47"/>
            <p:cNvSpPr/>
            <p:nvPr/>
          </p:nvSpPr>
          <p:spPr>
            <a:xfrm>
              <a:off x="1611410" y="3462186"/>
              <a:ext cx="247471" cy="246888"/>
            </a:xfrm>
            <a:custGeom>
              <a:avLst/>
              <a:gdLst/>
              <a:ahLst/>
              <a:cxnLst/>
              <a:rect l="l" t="t" r="r" b="b"/>
              <a:pathLst>
                <a:path w="14023" h="13990" extrusionOk="0">
                  <a:moveTo>
                    <a:pt x="14023" y="6995"/>
                  </a:moveTo>
                  <a:cubicBezTo>
                    <a:pt x="14023" y="10848"/>
                    <a:pt x="10881" y="13990"/>
                    <a:pt x="6996" y="13990"/>
                  </a:cubicBezTo>
                  <a:cubicBezTo>
                    <a:pt x="3142" y="13990"/>
                    <a:pt x="1" y="10848"/>
                    <a:pt x="1" y="6995"/>
                  </a:cubicBezTo>
                  <a:cubicBezTo>
                    <a:pt x="1" y="3141"/>
                    <a:pt x="3142" y="0"/>
                    <a:pt x="6996" y="0"/>
                  </a:cubicBezTo>
                  <a:cubicBezTo>
                    <a:pt x="10881" y="0"/>
                    <a:pt x="14023" y="3141"/>
                    <a:pt x="14023" y="6995"/>
                  </a:cubicBezTo>
                  <a:close/>
                </a:path>
              </a:pathLst>
            </a:custGeom>
            <a:solidFill>
              <a:srgbClr val="FAE4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765" name="Google Shape;1765;p47"/>
            <p:cNvSpPr/>
            <p:nvPr/>
          </p:nvSpPr>
          <p:spPr>
            <a:xfrm>
              <a:off x="1619986" y="3470181"/>
              <a:ext cx="230317" cy="230900"/>
            </a:xfrm>
            <a:custGeom>
              <a:avLst/>
              <a:gdLst/>
              <a:ahLst/>
              <a:cxnLst/>
              <a:rect l="l" t="t" r="r" b="b"/>
              <a:pathLst>
                <a:path w="13051" h="13084" extrusionOk="0">
                  <a:moveTo>
                    <a:pt x="13051" y="6542"/>
                  </a:moveTo>
                  <a:cubicBezTo>
                    <a:pt x="13051" y="10136"/>
                    <a:pt x="10136" y="13083"/>
                    <a:pt x="6510" y="13083"/>
                  </a:cubicBezTo>
                  <a:cubicBezTo>
                    <a:pt x="2915" y="13083"/>
                    <a:pt x="1" y="10136"/>
                    <a:pt x="1" y="6542"/>
                  </a:cubicBezTo>
                  <a:cubicBezTo>
                    <a:pt x="1" y="2947"/>
                    <a:pt x="2915" y="0"/>
                    <a:pt x="6510" y="0"/>
                  </a:cubicBezTo>
                  <a:cubicBezTo>
                    <a:pt x="10136" y="0"/>
                    <a:pt x="13051" y="2947"/>
                    <a:pt x="13051" y="6542"/>
                  </a:cubicBezTo>
                  <a:close/>
                </a:path>
              </a:pathLst>
            </a:custGeom>
            <a:solidFill>
              <a:srgbClr val="FBE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766" name="Google Shape;1766;p47"/>
            <p:cNvSpPr/>
            <p:nvPr/>
          </p:nvSpPr>
          <p:spPr>
            <a:xfrm>
              <a:off x="1627981" y="3478175"/>
              <a:ext cx="214329" cy="214329"/>
            </a:xfrm>
            <a:custGeom>
              <a:avLst/>
              <a:gdLst/>
              <a:ahLst/>
              <a:cxnLst/>
              <a:rect l="l" t="t" r="r" b="b"/>
              <a:pathLst>
                <a:path w="12145" h="12145" extrusionOk="0">
                  <a:moveTo>
                    <a:pt x="12145" y="6089"/>
                  </a:moveTo>
                  <a:cubicBezTo>
                    <a:pt x="12145" y="9457"/>
                    <a:pt x="9424" y="12144"/>
                    <a:pt x="6057" y="12144"/>
                  </a:cubicBezTo>
                  <a:cubicBezTo>
                    <a:pt x="2721" y="12144"/>
                    <a:pt x="1" y="9457"/>
                    <a:pt x="1" y="6089"/>
                  </a:cubicBezTo>
                  <a:cubicBezTo>
                    <a:pt x="1" y="2721"/>
                    <a:pt x="2721" y="1"/>
                    <a:pt x="6057" y="1"/>
                  </a:cubicBezTo>
                  <a:cubicBezTo>
                    <a:pt x="9424" y="1"/>
                    <a:pt x="12145" y="2721"/>
                    <a:pt x="12145" y="6089"/>
                  </a:cubicBezTo>
                  <a:close/>
                </a:path>
              </a:pathLst>
            </a:custGeom>
            <a:solidFill>
              <a:srgbClr val="FBE7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767" name="Google Shape;1767;p47"/>
            <p:cNvSpPr/>
            <p:nvPr/>
          </p:nvSpPr>
          <p:spPr>
            <a:xfrm>
              <a:off x="1635993" y="3486752"/>
              <a:ext cx="197740" cy="197758"/>
            </a:xfrm>
            <a:custGeom>
              <a:avLst/>
              <a:gdLst/>
              <a:ahLst/>
              <a:cxnLst/>
              <a:rect l="l" t="t" r="r" b="b"/>
              <a:pathLst>
                <a:path w="11205" h="11206" extrusionOk="0">
                  <a:moveTo>
                    <a:pt x="11205" y="5603"/>
                  </a:moveTo>
                  <a:cubicBezTo>
                    <a:pt x="11205" y="8712"/>
                    <a:pt x="8711" y="11205"/>
                    <a:pt x="5603" y="11205"/>
                  </a:cubicBezTo>
                  <a:cubicBezTo>
                    <a:pt x="2526" y="11205"/>
                    <a:pt x="0" y="8712"/>
                    <a:pt x="0" y="5603"/>
                  </a:cubicBezTo>
                  <a:cubicBezTo>
                    <a:pt x="0" y="2494"/>
                    <a:pt x="2526" y="1"/>
                    <a:pt x="5603" y="1"/>
                  </a:cubicBezTo>
                  <a:cubicBezTo>
                    <a:pt x="8711" y="1"/>
                    <a:pt x="11205" y="2494"/>
                    <a:pt x="11205" y="5603"/>
                  </a:cubicBezTo>
                  <a:close/>
                </a:path>
              </a:pathLst>
            </a:custGeom>
            <a:solidFill>
              <a:srgbClr val="FBE88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768" name="Google Shape;1768;p47"/>
            <p:cNvSpPr/>
            <p:nvPr/>
          </p:nvSpPr>
          <p:spPr>
            <a:xfrm>
              <a:off x="1644569" y="3494746"/>
              <a:ext cx="181169" cy="181752"/>
            </a:xfrm>
            <a:custGeom>
              <a:avLst/>
              <a:gdLst/>
              <a:ahLst/>
              <a:cxnLst/>
              <a:rect l="l" t="t" r="r" b="b"/>
              <a:pathLst>
                <a:path w="10266" h="10299" extrusionOk="0">
                  <a:moveTo>
                    <a:pt x="10265" y="5150"/>
                  </a:moveTo>
                  <a:cubicBezTo>
                    <a:pt x="10265" y="8000"/>
                    <a:pt x="7966" y="10299"/>
                    <a:pt x="5117" y="10299"/>
                  </a:cubicBezTo>
                  <a:cubicBezTo>
                    <a:pt x="2299" y="10299"/>
                    <a:pt x="0" y="8000"/>
                    <a:pt x="0" y="5150"/>
                  </a:cubicBezTo>
                  <a:cubicBezTo>
                    <a:pt x="0" y="2300"/>
                    <a:pt x="2299" y="1"/>
                    <a:pt x="5117" y="1"/>
                  </a:cubicBezTo>
                  <a:cubicBezTo>
                    <a:pt x="7966" y="1"/>
                    <a:pt x="10265" y="2300"/>
                    <a:pt x="10265" y="5150"/>
                  </a:cubicBezTo>
                  <a:close/>
                </a:path>
              </a:pathLst>
            </a:custGeom>
            <a:solidFill>
              <a:srgbClr val="FCE9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769" name="Google Shape;1769;p47"/>
            <p:cNvSpPr/>
            <p:nvPr/>
          </p:nvSpPr>
          <p:spPr>
            <a:xfrm>
              <a:off x="1652564" y="3503323"/>
              <a:ext cx="165181" cy="164598"/>
            </a:xfrm>
            <a:custGeom>
              <a:avLst/>
              <a:gdLst/>
              <a:ahLst/>
              <a:cxnLst/>
              <a:rect l="l" t="t" r="r" b="b"/>
              <a:pathLst>
                <a:path w="9360" h="9327" extrusionOk="0">
                  <a:moveTo>
                    <a:pt x="9359" y="4664"/>
                  </a:moveTo>
                  <a:cubicBezTo>
                    <a:pt x="9359" y="7254"/>
                    <a:pt x="7254" y="9327"/>
                    <a:pt x="4664" y="9327"/>
                  </a:cubicBezTo>
                  <a:cubicBezTo>
                    <a:pt x="2105" y="9327"/>
                    <a:pt x="0" y="7254"/>
                    <a:pt x="0" y="4664"/>
                  </a:cubicBezTo>
                  <a:cubicBezTo>
                    <a:pt x="0" y="2073"/>
                    <a:pt x="2105" y="1"/>
                    <a:pt x="4664" y="1"/>
                  </a:cubicBezTo>
                  <a:cubicBezTo>
                    <a:pt x="7254" y="1"/>
                    <a:pt x="9359" y="2073"/>
                    <a:pt x="9359" y="4664"/>
                  </a:cubicBezTo>
                  <a:close/>
                </a:path>
              </a:pathLst>
            </a:custGeom>
            <a:solidFill>
              <a:srgbClr val="FCEA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770" name="Google Shape;1770;p47"/>
            <p:cNvSpPr/>
            <p:nvPr/>
          </p:nvSpPr>
          <p:spPr>
            <a:xfrm>
              <a:off x="1661140" y="3511335"/>
              <a:ext cx="148027" cy="148592"/>
            </a:xfrm>
            <a:custGeom>
              <a:avLst/>
              <a:gdLst/>
              <a:ahLst/>
              <a:cxnLst/>
              <a:rect l="l" t="t" r="r" b="b"/>
              <a:pathLst>
                <a:path w="8388" h="8420" extrusionOk="0">
                  <a:moveTo>
                    <a:pt x="8387" y="4210"/>
                  </a:moveTo>
                  <a:cubicBezTo>
                    <a:pt x="8387" y="6541"/>
                    <a:pt x="6509" y="8420"/>
                    <a:pt x="4178" y="8420"/>
                  </a:cubicBezTo>
                  <a:cubicBezTo>
                    <a:pt x="1878" y="8420"/>
                    <a:pt x="0" y="6541"/>
                    <a:pt x="0" y="4210"/>
                  </a:cubicBezTo>
                  <a:cubicBezTo>
                    <a:pt x="0" y="1878"/>
                    <a:pt x="1878" y="0"/>
                    <a:pt x="4178" y="0"/>
                  </a:cubicBezTo>
                  <a:cubicBezTo>
                    <a:pt x="6509" y="0"/>
                    <a:pt x="8387" y="1878"/>
                    <a:pt x="8387" y="4210"/>
                  </a:cubicBezTo>
                  <a:close/>
                </a:path>
              </a:pathLst>
            </a:custGeom>
            <a:solidFill>
              <a:srgbClr val="FCEB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771" name="Google Shape;1771;p47"/>
            <p:cNvSpPr/>
            <p:nvPr/>
          </p:nvSpPr>
          <p:spPr>
            <a:xfrm>
              <a:off x="1669135" y="3519894"/>
              <a:ext cx="132021" cy="131456"/>
            </a:xfrm>
            <a:custGeom>
              <a:avLst/>
              <a:gdLst/>
              <a:ahLst/>
              <a:cxnLst/>
              <a:rect l="l" t="t" r="r" b="b"/>
              <a:pathLst>
                <a:path w="7481" h="7449" extrusionOk="0">
                  <a:moveTo>
                    <a:pt x="7481" y="3725"/>
                  </a:moveTo>
                  <a:cubicBezTo>
                    <a:pt x="7481" y="5797"/>
                    <a:pt x="5797" y="7449"/>
                    <a:pt x="3725" y="7449"/>
                  </a:cubicBezTo>
                  <a:cubicBezTo>
                    <a:pt x="1684" y="7449"/>
                    <a:pt x="0" y="5797"/>
                    <a:pt x="0" y="3725"/>
                  </a:cubicBezTo>
                  <a:cubicBezTo>
                    <a:pt x="0" y="1652"/>
                    <a:pt x="1684" y="1"/>
                    <a:pt x="3725" y="1"/>
                  </a:cubicBezTo>
                  <a:cubicBezTo>
                    <a:pt x="5797" y="1"/>
                    <a:pt x="7481" y="1652"/>
                    <a:pt x="7481" y="3725"/>
                  </a:cubicBezTo>
                  <a:close/>
                </a:path>
              </a:pathLst>
            </a:custGeom>
            <a:solidFill>
              <a:srgbClr val="FDEC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772" name="Google Shape;1772;p47"/>
            <p:cNvSpPr/>
            <p:nvPr/>
          </p:nvSpPr>
          <p:spPr>
            <a:xfrm>
              <a:off x="1677711" y="3527906"/>
              <a:ext cx="114885" cy="115450"/>
            </a:xfrm>
            <a:custGeom>
              <a:avLst/>
              <a:gdLst/>
              <a:ahLst/>
              <a:cxnLst/>
              <a:rect l="l" t="t" r="r" b="b"/>
              <a:pathLst>
                <a:path w="6510" h="6542" extrusionOk="0">
                  <a:moveTo>
                    <a:pt x="6509" y="3271"/>
                  </a:moveTo>
                  <a:cubicBezTo>
                    <a:pt x="6509" y="5084"/>
                    <a:pt x="5052" y="6541"/>
                    <a:pt x="3239" y="6541"/>
                  </a:cubicBezTo>
                  <a:cubicBezTo>
                    <a:pt x="1457" y="6541"/>
                    <a:pt x="0" y="5084"/>
                    <a:pt x="0" y="3271"/>
                  </a:cubicBezTo>
                  <a:cubicBezTo>
                    <a:pt x="0" y="1457"/>
                    <a:pt x="1457" y="0"/>
                    <a:pt x="3239" y="0"/>
                  </a:cubicBezTo>
                  <a:cubicBezTo>
                    <a:pt x="5052" y="0"/>
                    <a:pt x="6509" y="1457"/>
                    <a:pt x="6509" y="3271"/>
                  </a:cubicBezTo>
                  <a:close/>
                </a:path>
              </a:pathLst>
            </a:custGeom>
            <a:solidFill>
              <a:srgbClr val="FDED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773" name="Google Shape;1773;p47"/>
            <p:cNvSpPr/>
            <p:nvPr/>
          </p:nvSpPr>
          <p:spPr>
            <a:xfrm>
              <a:off x="1685706" y="3535900"/>
              <a:ext cx="98879" cy="98879"/>
            </a:xfrm>
            <a:custGeom>
              <a:avLst/>
              <a:gdLst/>
              <a:ahLst/>
              <a:cxnLst/>
              <a:rect l="l" t="t" r="r" b="b"/>
              <a:pathLst>
                <a:path w="5603" h="5603" extrusionOk="0">
                  <a:moveTo>
                    <a:pt x="5603" y="2818"/>
                  </a:moveTo>
                  <a:cubicBezTo>
                    <a:pt x="5603" y="4372"/>
                    <a:pt x="4340" y="5603"/>
                    <a:pt x="2786" y="5603"/>
                  </a:cubicBezTo>
                  <a:cubicBezTo>
                    <a:pt x="1264" y="5603"/>
                    <a:pt x="1" y="4372"/>
                    <a:pt x="1" y="2818"/>
                  </a:cubicBezTo>
                  <a:cubicBezTo>
                    <a:pt x="1" y="1263"/>
                    <a:pt x="1264" y="1"/>
                    <a:pt x="2786" y="1"/>
                  </a:cubicBezTo>
                  <a:cubicBezTo>
                    <a:pt x="4340" y="1"/>
                    <a:pt x="5603" y="1263"/>
                    <a:pt x="5603" y="2818"/>
                  </a:cubicBezTo>
                  <a:close/>
                </a:path>
              </a:pathLst>
            </a:custGeom>
            <a:solidFill>
              <a:srgbClr val="FDE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774" name="Google Shape;1774;p47"/>
            <p:cNvSpPr/>
            <p:nvPr/>
          </p:nvSpPr>
          <p:spPr>
            <a:xfrm>
              <a:off x="1693700" y="3544477"/>
              <a:ext cx="82890" cy="82308"/>
            </a:xfrm>
            <a:custGeom>
              <a:avLst/>
              <a:gdLst/>
              <a:ahLst/>
              <a:cxnLst/>
              <a:rect l="l" t="t" r="r" b="b"/>
              <a:pathLst>
                <a:path w="4697" h="4664" extrusionOk="0">
                  <a:moveTo>
                    <a:pt x="4696" y="2332"/>
                  </a:moveTo>
                  <a:cubicBezTo>
                    <a:pt x="4696" y="3627"/>
                    <a:pt x="3628" y="4663"/>
                    <a:pt x="2333" y="4663"/>
                  </a:cubicBezTo>
                  <a:cubicBezTo>
                    <a:pt x="1070" y="4663"/>
                    <a:pt x="1" y="3627"/>
                    <a:pt x="1" y="2332"/>
                  </a:cubicBezTo>
                  <a:cubicBezTo>
                    <a:pt x="1" y="1037"/>
                    <a:pt x="1070" y="0"/>
                    <a:pt x="2333" y="0"/>
                  </a:cubicBezTo>
                  <a:cubicBezTo>
                    <a:pt x="3628" y="0"/>
                    <a:pt x="4696" y="1037"/>
                    <a:pt x="4696" y="2332"/>
                  </a:cubicBezTo>
                  <a:close/>
                </a:path>
              </a:pathLst>
            </a:custGeom>
            <a:solidFill>
              <a:srgbClr val="FEEF9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775" name="Google Shape;1775;p47"/>
            <p:cNvSpPr/>
            <p:nvPr/>
          </p:nvSpPr>
          <p:spPr>
            <a:xfrm>
              <a:off x="1702277" y="3552471"/>
              <a:ext cx="65737" cy="66319"/>
            </a:xfrm>
            <a:custGeom>
              <a:avLst/>
              <a:gdLst/>
              <a:ahLst/>
              <a:cxnLst/>
              <a:rect l="l" t="t" r="r" b="b"/>
              <a:pathLst>
                <a:path w="3725" h="3758" extrusionOk="0">
                  <a:moveTo>
                    <a:pt x="3725" y="1879"/>
                  </a:moveTo>
                  <a:cubicBezTo>
                    <a:pt x="3725" y="2915"/>
                    <a:pt x="2883" y="3757"/>
                    <a:pt x="1847" y="3757"/>
                  </a:cubicBezTo>
                  <a:cubicBezTo>
                    <a:pt x="843" y="3757"/>
                    <a:pt x="1" y="2915"/>
                    <a:pt x="1" y="1879"/>
                  </a:cubicBezTo>
                  <a:cubicBezTo>
                    <a:pt x="1" y="843"/>
                    <a:pt x="843" y="1"/>
                    <a:pt x="1847" y="1"/>
                  </a:cubicBezTo>
                  <a:cubicBezTo>
                    <a:pt x="2883" y="1"/>
                    <a:pt x="3725" y="843"/>
                    <a:pt x="3725" y="1879"/>
                  </a:cubicBezTo>
                  <a:close/>
                </a:path>
              </a:pathLst>
            </a:custGeom>
            <a:solidFill>
              <a:srgbClr val="FEF0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776" name="Google Shape;1776;p47"/>
            <p:cNvSpPr/>
            <p:nvPr/>
          </p:nvSpPr>
          <p:spPr>
            <a:xfrm>
              <a:off x="1710288" y="3561048"/>
              <a:ext cx="49731" cy="49166"/>
            </a:xfrm>
            <a:custGeom>
              <a:avLst/>
              <a:gdLst/>
              <a:ahLst/>
              <a:cxnLst/>
              <a:rect l="l" t="t" r="r" b="b"/>
              <a:pathLst>
                <a:path w="2818" h="2786" extrusionOk="0">
                  <a:moveTo>
                    <a:pt x="2817" y="1393"/>
                  </a:moveTo>
                  <a:cubicBezTo>
                    <a:pt x="2817" y="2170"/>
                    <a:pt x="2170" y="2785"/>
                    <a:pt x="1393" y="2785"/>
                  </a:cubicBezTo>
                  <a:cubicBezTo>
                    <a:pt x="648" y="2785"/>
                    <a:pt x="0" y="2170"/>
                    <a:pt x="0" y="1393"/>
                  </a:cubicBezTo>
                  <a:cubicBezTo>
                    <a:pt x="0" y="616"/>
                    <a:pt x="648" y="0"/>
                    <a:pt x="1393" y="0"/>
                  </a:cubicBezTo>
                  <a:cubicBezTo>
                    <a:pt x="2170" y="0"/>
                    <a:pt x="2817" y="616"/>
                    <a:pt x="2817" y="1393"/>
                  </a:cubicBezTo>
                  <a:close/>
                </a:path>
              </a:pathLst>
            </a:custGeom>
            <a:solidFill>
              <a:srgbClr val="FEF1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777" name="Google Shape;1777;p47"/>
            <p:cNvSpPr/>
            <p:nvPr/>
          </p:nvSpPr>
          <p:spPr>
            <a:xfrm>
              <a:off x="1718848" y="3569042"/>
              <a:ext cx="32595" cy="33160"/>
            </a:xfrm>
            <a:custGeom>
              <a:avLst/>
              <a:gdLst/>
              <a:ahLst/>
              <a:cxnLst/>
              <a:rect l="l" t="t" r="r" b="b"/>
              <a:pathLst>
                <a:path w="1847" h="1879" extrusionOk="0">
                  <a:moveTo>
                    <a:pt x="1847" y="940"/>
                  </a:moveTo>
                  <a:cubicBezTo>
                    <a:pt x="1847" y="1458"/>
                    <a:pt x="1426" y="1879"/>
                    <a:pt x="908" y="1879"/>
                  </a:cubicBezTo>
                  <a:cubicBezTo>
                    <a:pt x="422" y="1879"/>
                    <a:pt x="1" y="1458"/>
                    <a:pt x="1" y="940"/>
                  </a:cubicBezTo>
                  <a:cubicBezTo>
                    <a:pt x="1" y="422"/>
                    <a:pt x="422" y="1"/>
                    <a:pt x="908" y="1"/>
                  </a:cubicBezTo>
                  <a:cubicBezTo>
                    <a:pt x="1426" y="1"/>
                    <a:pt x="1847" y="422"/>
                    <a:pt x="1847" y="940"/>
                  </a:cubicBezTo>
                  <a:close/>
                </a:path>
              </a:pathLst>
            </a:custGeom>
            <a:solidFill>
              <a:srgbClr val="FFF2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778" name="Google Shape;1778;p47"/>
            <p:cNvSpPr/>
            <p:nvPr/>
          </p:nvSpPr>
          <p:spPr>
            <a:xfrm>
              <a:off x="1726859" y="3577619"/>
              <a:ext cx="16589" cy="16024"/>
            </a:xfrm>
            <a:custGeom>
              <a:avLst/>
              <a:gdLst/>
              <a:ahLst/>
              <a:cxnLst/>
              <a:rect l="l" t="t" r="r" b="b"/>
              <a:pathLst>
                <a:path w="940" h="908" extrusionOk="0">
                  <a:moveTo>
                    <a:pt x="939" y="454"/>
                  </a:moveTo>
                  <a:cubicBezTo>
                    <a:pt x="939" y="713"/>
                    <a:pt x="713" y="907"/>
                    <a:pt x="454" y="907"/>
                  </a:cubicBezTo>
                  <a:cubicBezTo>
                    <a:pt x="227" y="907"/>
                    <a:pt x="0" y="713"/>
                    <a:pt x="0" y="454"/>
                  </a:cubicBezTo>
                  <a:cubicBezTo>
                    <a:pt x="0" y="195"/>
                    <a:pt x="227" y="0"/>
                    <a:pt x="454" y="0"/>
                  </a:cubicBezTo>
                  <a:cubicBezTo>
                    <a:pt x="713" y="0"/>
                    <a:pt x="939" y="195"/>
                    <a:pt x="939" y="454"/>
                  </a:cubicBezTo>
                  <a:close/>
                </a:path>
              </a:pathLst>
            </a:custGeom>
            <a:solidFill>
              <a:srgbClr val="FFF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779" name="Google Shape;1779;p47"/>
            <p:cNvSpPr/>
            <p:nvPr/>
          </p:nvSpPr>
          <p:spPr>
            <a:xfrm>
              <a:off x="3422996" y="3379314"/>
              <a:ext cx="412051" cy="412051"/>
            </a:xfrm>
            <a:custGeom>
              <a:avLst/>
              <a:gdLst/>
              <a:ahLst/>
              <a:cxnLst/>
              <a:rect l="l" t="t" r="r" b="b"/>
              <a:pathLst>
                <a:path w="23349" h="23349" extrusionOk="0">
                  <a:moveTo>
                    <a:pt x="23349" y="11691"/>
                  </a:moveTo>
                  <a:cubicBezTo>
                    <a:pt x="23349" y="18135"/>
                    <a:pt x="18135" y="23349"/>
                    <a:pt x="11691" y="23349"/>
                  </a:cubicBezTo>
                  <a:cubicBezTo>
                    <a:pt x="5247" y="23349"/>
                    <a:pt x="1" y="18135"/>
                    <a:pt x="1" y="11691"/>
                  </a:cubicBezTo>
                  <a:cubicBezTo>
                    <a:pt x="1" y="5247"/>
                    <a:pt x="5247" y="1"/>
                    <a:pt x="11691" y="1"/>
                  </a:cubicBezTo>
                  <a:cubicBezTo>
                    <a:pt x="18135" y="1"/>
                    <a:pt x="23349" y="5247"/>
                    <a:pt x="23349" y="11691"/>
                  </a:cubicBezTo>
                  <a:close/>
                </a:path>
              </a:pathLst>
            </a:custGeom>
            <a:solidFill>
              <a:srgbClr val="F7DA7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780" name="Google Shape;1780;p47"/>
            <p:cNvSpPr/>
            <p:nvPr/>
          </p:nvSpPr>
          <p:spPr>
            <a:xfrm>
              <a:off x="3431573" y="3387891"/>
              <a:ext cx="395480" cy="395480"/>
            </a:xfrm>
            <a:custGeom>
              <a:avLst/>
              <a:gdLst/>
              <a:ahLst/>
              <a:cxnLst/>
              <a:rect l="l" t="t" r="r" b="b"/>
              <a:pathLst>
                <a:path w="22410" h="22410" extrusionOk="0">
                  <a:moveTo>
                    <a:pt x="22409" y="11205"/>
                  </a:moveTo>
                  <a:cubicBezTo>
                    <a:pt x="22409" y="17390"/>
                    <a:pt x="17390" y="22409"/>
                    <a:pt x="11205" y="22409"/>
                  </a:cubicBezTo>
                  <a:cubicBezTo>
                    <a:pt x="5020" y="22409"/>
                    <a:pt x="0" y="17390"/>
                    <a:pt x="0" y="11205"/>
                  </a:cubicBezTo>
                  <a:cubicBezTo>
                    <a:pt x="0" y="5020"/>
                    <a:pt x="5020" y="0"/>
                    <a:pt x="11205" y="0"/>
                  </a:cubicBezTo>
                  <a:cubicBezTo>
                    <a:pt x="17390" y="0"/>
                    <a:pt x="22409" y="5020"/>
                    <a:pt x="22409" y="11205"/>
                  </a:cubicBezTo>
                  <a:close/>
                </a:path>
              </a:pathLst>
            </a:custGeom>
            <a:solidFill>
              <a:srgbClr val="F7DB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781" name="Google Shape;1781;p47"/>
            <p:cNvSpPr/>
            <p:nvPr/>
          </p:nvSpPr>
          <p:spPr>
            <a:xfrm>
              <a:off x="3439567" y="3395885"/>
              <a:ext cx="378909" cy="379474"/>
            </a:xfrm>
            <a:custGeom>
              <a:avLst/>
              <a:gdLst/>
              <a:ahLst/>
              <a:cxnLst/>
              <a:rect l="l" t="t" r="r" b="b"/>
              <a:pathLst>
                <a:path w="21471" h="21503" extrusionOk="0">
                  <a:moveTo>
                    <a:pt x="21471" y="10752"/>
                  </a:moveTo>
                  <a:cubicBezTo>
                    <a:pt x="21471" y="16678"/>
                    <a:pt x="16678" y="21503"/>
                    <a:pt x="10752" y="21503"/>
                  </a:cubicBezTo>
                  <a:cubicBezTo>
                    <a:pt x="4826" y="21503"/>
                    <a:pt x="1" y="16678"/>
                    <a:pt x="1" y="10752"/>
                  </a:cubicBezTo>
                  <a:cubicBezTo>
                    <a:pt x="1" y="4826"/>
                    <a:pt x="4826" y="1"/>
                    <a:pt x="10752" y="1"/>
                  </a:cubicBezTo>
                  <a:cubicBezTo>
                    <a:pt x="16678" y="1"/>
                    <a:pt x="21471" y="4826"/>
                    <a:pt x="21471" y="10752"/>
                  </a:cubicBezTo>
                  <a:close/>
                </a:path>
              </a:pathLst>
            </a:custGeom>
            <a:solidFill>
              <a:srgbClr val="F8DC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782" name="Google Shape;1782;p47"/>
            <p:cNvSpPr/>
            <p:nvPr/>
          </p:nvSpPr>
          <p:spPr>
            <a:xfrm>
              <a:off x="3448144" y="3404462"/>
              <a:ext cx="362338" cy="362338"/>
            </a:xfrm>
            <a:custGeom>
              <a:avLst/>
              <a:gdLst/>
              <a:ahLst/>
              <a:cxnLst/>
              <a:rect l="l" t="t" r="r" b="b"/>
              <a:pathLst>
                <a:path w="20532" h="20532" extrusionOk="0">
                  <a:moveTo>
                    <a:pt x="20531" y="10266"/>
                  </a:moveTo>
                  <a:cubicBezTo>
                    <a:pt x="20531" y="15933"/>
                    <a:pt x="15933" y="20531"/>
                    <a:pt x="10266" y="20531"/>
                  </a:cubicBezTo>
                  <a:cubicBezTo>
                    <a:pt x="4599" y="20531"/>
                    <a:pt x="1" y="15933"/>
                    <a:pt x="1" y="10266"/>
                  </a:cubicBezTo>
                  <a:cubicBezTo>
                    <a:pt x="1" y="4599"/>
                    <a:pt x="4599" y="0"/>
                    <a:pt x="10266" y="0"/>
                  </a:cubicBezTo>
                  <a:cubicBezTo>
                    <a:pt x="15933" y="0"/>
                    <a:pt x="20531" y="4599"/>
                    <a:pt x="20531" y="10266"/>
                  </a:cubicBezTo>
                  <a:close/>
                </a:path>
              </a:pathLst>
            </a:custGeom>
            <a:solidFill>
              <a:srgbClr val="F8DD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783" name="Google Shape;1783;p47"/>
            <p:cNvSpPr/>
            <p:nvPr/>
          </p:nvSpPr>
          <p:spPr>
            <a:xfrm>
              <a:off x="3456138" y="3412456"/>
              <a:ext cx="346332" cy="346332"/>
            </a:xfrm>
            <a:custGeom>
              <a:avLst/>
              <a:gdLst/>
              <a:ahLst/>
              <a:cxnLst/>
              <a:rect l="l" t="t" r="r" b="b"/>
              <a:pathLst>
                <a:path w="19625" h="19625" extrusionOk="0">
                  <a:moveTo>
                    <a:pt x="19625" y="9813"/>
                  </a:moveTo>
                  <a:cubicBezTo>
                    <a:pt x="19625" y="15221"/>
                    <a:pt x="15221" y="19625"/>
                    <a:pt x="9813" y="19625"/>
                  </a:cubicBezTo>
                  <a:cubicBezTo>
                    <a:pt x="4405" y="19625"/>
                    <a:pt x="1" y="15221"/>
                    <a:pt x="1" y="9813"/>
                  </a:cubicBezTo>
                  <a:cubicBezTo>
                    <a:pt x="1" y="4405"/>
                    <a:pt x="4405" y="1"/>
                    <a:pt x="9813" y="1"/>
                  </a:cubicBezTo>
                  <a:cubicBezTo>
                    <a:pt x="15221" y="1"/>
                    <a:pt x="19625" y="4405"/>
                    <a:pt x="19625" y="9813"/>
                  </a:cubicBezTo>
                  <a:close/>
                </a:path>
              </a:pathLst>
            </a:custGeom>
            <a:solidFill>
              <a:srgbClr val="F8DE8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784" name="Google Shape;1784;p47"/>
            <p:cNvSpPr/>
            <p:nvPr/>
          </p:nvSpPr>
          <p:spPr>
            <a:xfrm>
              <a:off x="3464150" y="3421033"/>
              <a:ext cx="329761" cy="329196"/>
            </a:xfrm>
            <a:custGeom>
              <a:avLst/>
              <a:gdLst/>
              <a:ahLst/>
              <a:cxnLst/>
              <a:rect l="l" t="t" r="r" b="b"/>
              <a:pathLst>
                <a:path w="18686" h="18654" extrusionOk="0">
                  <a:moveTo>
                    <a:pt x="18685" y="9327"/>
                  </a:moveTo>
                  <a:cubicBezTo>
                    <a:pt x="18685" y="14476"/>
                    <a:pt x="14508" y="18653"/>
                    <a:pt x="9359" y="18653"/>
                  </a:cubicBezTo>
                  <a:cubicBezTo>
                    <a:pt x="4210" y="18653"/>
                    <a:pt x="0" y="14476"/>
                    <a:pt x="0" y="9327"/>
                  </a:cubicBezTo>
                  <a:cubicBezTo>
                    <a:pt x="0" y="4178"/>
                    <a:pt x="4210" y="1"/>
                    <a:pt x="9359" y="1"/>
                  </a:cubicBezTo>
                  <a:cubicBezTo>
                    <a:pt x="14508" y="1"/>
                    <a:pt x="18685" y="4178"/>
                    <a:pt x="18685" y="9327"/>
                  </a:cubicBezTo>
                  <a:close/>
                </a:path>
              </a:pathLst>
            </a:custGeom>
            <a:solidFill>
              <a:srgbClr val="F9DF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785" name="Google Shape;1785;p47"/>
            <p:cNvSpPr/>
            <p:nvPr/>
          </p:nvSpPr>
          <p:spPr>
            <a:xfrm>
              <a:off x="3472726" y="3429027"/>
              <a:ext cx="313172" cy="313190"/>
            </a:xfrm>
            <a:custGeom>
              <a:avLst/>
              <a:gdLst/>
              <a:ahLst/>
              <a:cxnLst/>
              <a:rect l="l" t="t" r="r" b="b"/>
              <a:pathLst>
                <a:path w="17746" h="17747" extrusionOk="0">
                  <a:moveTo>
                    <a:pt x="17746" y="8874"/>
                  </a:moveTo>
                  <a:cubicBezTo>
                    <a:pt x="17746" y="13764"/>
                    <a:pt x="13763" y="17747"/>
                    <a:pt x="8873" y="17747"/>
                  </a:cubicBezTo>
                  <a:cubicBezTo>
                    <a:pt x="3983" y="17747"/>
                    <a:pt x="0" y="13764"/>
                    <a:pt x="0" y="8874"/>
                  </a:cubicBezTo>
                  <a:cubicBezTo>
                    <a:pt x="0" y="3984"/>
                    <a:pt x="3983" y="1"/>
                    <a:pt x="8873" y="1"/>
                  </a:cubicBezTo>
                  <a:cubicBezTo>
                    <a:pt x="13763" y="1"/>
                    <a:pt x="17746" y="3984"/>
                    <a:pt x="17746" y="8874"/>
                  </a:cubicBezTo>
                  <a:close/>
                </a:path>
              </a:pathLst>
            </a:custGeom>
            <a:solidFill>
              <a:srgbClr val="F9E0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786" name="Google Shape;1786;p47"/>
            <p:cNvSpPr/>
            <p:nvPr/>
          </p:nvSpPr>
          <p:spPr>
            <a:xfrm>
              <a:off x="3480721" y="3437039"/>
              <a:ext cx="296619" cy="296601"/>
            </a:xfrm>
            <a:custGeom>
              <a:avLst/>
              <a:gdLst/>
              <a:ahLst/>
              <a:cxnLst/>
              <a:rect l="l" t="t" r="r" b="b"/>
              <a:pathLst>
                <a:path w="16808" h="16807" extrusionOk="0">
                  <a:moveTo>
                    <a:pt x="16807" y="8420"/>
                  </a:moveTo>
                  <a:cubicBezTo>
                    <a:pt x="16807" y="13051"/>
                    <a:pt x="13051" y="16807"/>
                    <a:pt x="8420" y="16807"/>
                  </a:cubicBezTo>
                  <a:cubicBezTo>
                    <a:pt x="3789" y="16807"/>
                    <a:pt x="0" y="13051"/>
                    <a:pt x="0" y="8420"/>
                  </a:cubicBezTo>
                  <a:cubicBezTo>
                    <a:pt x="0" y="3789"/>
                    <a:pt x="3789" y="0"/>
                    <a:pt x="8420" y="0"/>
                  </a:cubicBezTo>
                  <a:cubicBezTo>
                    <a:pt x="13051" y="0"/>
                    <a:pt x="16807" y="3789"/>
                    <a:pt x="16807" y="8420"/>
                  </a:cubicBezTo>
                  <a:close/>
                </a:path>
              </a:pathLst>
            </a:custGeom>
            <a:solidFill>
              <a:srgbClr val="F9E18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787" name="Google Shape;1787;p47"/>
            <p:cNvSpPr/>
            <p:nvPr/>
          </p:nvSpPr>
          <p:spPr>
            <a:xfrm>
              <a:off x="3489297" y="3445615"/>
              <a:ext cx="280030" cy="280030"/>
            </a:xfrm>
            <a:custGeom>
              <a:avLst/>
              <a:gdLst/>
              <a:ahLst/>
              <a:cxnLst/>
              <a:rect l="l" t="t" r="r" b="b"/>
              <a:pathLst>
                <a:path w="15868" h="15868" extrusionOk="0">
                  <a:moveTo>
                    <a:pt x="15868" y="7934"/>
                  </a:moveTo>
                  <a:cubicBezTo>
                    <a:pt x="15868" y="12306"/>
                    <a:pt x="12306" y="15868"/>
                    <a:pt x="7934" y="15868"/>
                  </a:cubicBezTo>
                  <a:cubicBezTo>
                    <a:pt x="3530" y="15868"/>
                    <a:pt x="0" y="12306"/>
                    <a:pt x="0" y="7934"/>
                  </a:cubicBezTo>
                  <a:cubicBezTo>
                    <a:pt x="0" y="3562"/>
                    <a:pt x="3530" y="0"/>
                    <a:pt x="7934" y="0"/>
                  </a:cubicBezTo>
                  <a:cubicBezTo>
                    <a:pt x="12306" y="0"/>
                    <a:pt x="15868" y="3562"/>
                    <a:pt x="15868" y="7934"/>
                  </a:cubicBezTo>
                  <a:close/>
                </a:path>
              </a:pathLst>
            </a:custGeom>
            <a:solidFill>
              <a:srgbClr val="FAE2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788" name="Google Shape;1788;p47"/>
            <p:cNvSpPr/>
            <p:nvPr/>
          </p:nvSpPr>
          <p:spPr>
            <a:xfrm>
              <a:off x="3497292" y="3453610"/>
              <a:ext cx="264042" cy="264042"/>
            </a:xfrm>
            <a:custGeom>
              <a:avLst/>
              <a:gdLst/>
              <a:ahLst/>
              <a:cxnLst/>
              <a:rect l="l" t="t" r="r" b="b"/>
              <a:pathLst>
                <a:path w="14962" h="14962" extrusionOk="0">
                  <a:moveTo>
                    <a:pt x="14961" y="7481"/>
                  </a:moveTo>
                  <a:cubicBezTo>
                    <a:pt x="14961" y="11593"/>
                    <a:pt x="11594" y="14961"/>
                    <a:pt x="7481" y="14961"/>
                  </a:cubicBezTo>
                  <a:cubicBezTo>
                    <a:pt x="3336" y="14961"/>
                    <a:pt x="1" y="11593"/>
                    <a:pt x="1" y="7481"/>
                  </a:cubicBezTo>
                  <a:cubicBezTo>
                    <a:pt x="1" y="3368"/>
                    <a:pt x="3336" y="0"/>
                    <a:pt x="7481" y="0"/>
                  </a:cubicBezTo>
                  <a:cubicBezTo>
                    <a:pt x="11594" y="0"/>
                    <a:pt x="14961" y="3368"/>
                    <a:pt x="14961" y="7481"/>
                  </a:cubicBezTo>
                  <a:close/>
                </a:path>
              </a:pathLst>
            </a:custGeom>
            <a:solidFill>
              <a:srgbClr val="FAE38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789" name="Google Shape;1789;p47"/>
            <p:cNvSpPr/>
            <p:nvPr/>
          </p:nvSpPr>
          <p:spPr>
            <a:xfrm>
              <a:off x="3505868" y="3462186"/>
              <a:ext cx="246888" cy="246888"/>
            </a:xfrm>
            <a:custGeom>
              <a:avLst/>
              <a:gdLst/>
              <a:ahLst/>
              <a:cxnLst/>
              <a:rect l="l" t="t" r="r" b="b"/>
              <a:pathLst>
                <a:path w="13990" h="13990" extrusionOk="0">
                  <a:moveTo>
                    <a:pt x="13990" y="6995"/>
                  </a:moveTo>
                  <a:cubicBezTo>
                    <a:pt x="13990" y="10848"/>
                    <a:pt x="10849" y="13990"/>
                    <a:pt x="6995" y="13990"/>
                  </a:cubicBezTo>
                  <a:cubicBezTo>
                    <a:pt x="3109" y="13990"/>
                    <a:pt x="0" y="10848"/>
                    <a:pt x="0" y="6995"/>
                  </a:cubicBezTo>
                  <a:cubicBezTo>
                    <a:pt x="0" y="3141"/>
                    <a:pt x="3109" y="0"/>
                    <a:pt x="6995" y="0"/>
                  </a:cubicBezTo>
                  <a:cubicBezTo>
                    <a:pt x="10849" y="0"/>
                    <a:pt x="13990" y="3141"/>
                    <a:pt x="13990" y="6995"/>
                  </a:cubicBezTo>
                  <a:close/>
                </a:path>
              </a:pathLst>
            </a:custGeom>
            <a:solidFill>
              <a:srgbClr val="FAE4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790" name="Google Shape;1790;p47"/>
            <p:cNvSpPr/>
            <p:nvPr/>
          </p:nvSpPr>
          <p:spPr>
            <a:xfrm>
              <a:off x="3513863" y="3470181"/>
              <a:ext cx="230900" cy="230900"/>
            </a:xfrm>
            <a:custGeom>
              <a:avLst/>
              <a:gdLst/>
              <a:ahLst/>
              <a:cxnLst/>
              <a:rect l="l" t="t" r="r" b="b"/>
              <a:pathLst>
                <a:path w="13084" h="13084" extrusionOk="0">
                  <a:moveTo>
                    <a:pt x="13083" y="6542"/>
                  </a:moveTo>
                  <a:cubicBezTo>
                    <a:pt x="13083" y="10136"/>
                    <a:pt x="10136" y="13083"/>
                    <a:pt x="6542" y="13083"/>
                  </a:cubicBezTo>
                  <a:cubicBezTo>
                    <a:pt x="2915" y="13083"/>
                    <a:pt x="1" y="10136"/>
                    <a:pt x="1" y="6542"/>
                  </a:cubicBezTo>
                  <a:cubicBezTo>
                    <a:pt x="1" y="2947"/>
                    <a:pt x="2915" y="0"/>
                    <a:pt x="6542" y="0"/>
                  </a:cubicBezTo>
                  <a:cubicBezTo>
                    <a:pt x="10136" y="0"/>
                    <a:pt x="13083" y="2947"/>
                    <a:pt x="13083" y="6542"/>
                  </a:cubicBezTo>
                  <a:close/>
                </a:path>
              </a:pathLst>
            </a:custGeom>
            <a:solidFill>
              <a:srgbClr val="FBE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791" name="Google Shape;1791;p47"/>
            <p:cNvSpPr/>
            <p:nvPr/>
          </p:nvSpPr>
          <p:spPr>
            <a:xfrm>
              <a:off x="3521857" y="3478175"/>
              <a:ext cx="214329" cy="214329"/>
            </a:xfrm>
            <a:custGeom>
              <a:avLst/>
              <a:gdLst/>
              <a:ahLst/>
              <a:cxnLst/>
              <a:rect l="l" t="t" r="r" b="b"/>
              <a:pathLst>
                <a:path w="12145" h="12145" extrusionOk="0">
                  <a:moveTo>
                    <a:pt x="12145" y="6089"/>
                  </a:moveTo>
                  <a:cubicBezTo>
                    <a:pt x="12145" y="9457"/>
                    <a:pt x="9424" y="12144"/>
                    <a:pt x="6089" y="12144"/>
                  </a:cubicBezTo>
                  <a:cubicBezTo>
                    <a:pt x="2721" y="12144"/>
                    <a:pt x="1" y="9457"/>
                    <a:pt x="1" y="6089"/>
                  </a:cubicBezTo>
                  <a:cubicBezTo>
                    <a:pt x="1" y="2721"/>
                    <a:pt x="2721" y="1"/>
                    <a:pt x="6089" y="1"/>
                  </a:cubicBezTo>
                  <a:cubicBezTo>
                    <a:pt x="9424" y="1"/>
                    <a:pt x="12145" y="2721"/>
                    <a:pt x="12145" y="6089"/>
                  </a:cubicBezTo>
                  <a:close/>
                </a:path>
              </a:pathLst>
            </a:custGeom>
            <a:solidFill>
              <a:srgbClr val="FBE7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792" name="Google Shape;1792;p47"/>
            <p:cNvSpPr/>
            <p:nvPr/>
          </p:nvSpPr>
          <p:spPr>
            <a:xfrm>
              <a:off x="3530434" y="3486752"/>
              <a:ext cx="197758" cy="197758"/>
            </a:xfrm>
            <a:custGeom>
              <a:avLst/>
              <a:gdLst/>
              <a:ahLst/>
              <a:cxnLst/>
              <a:rect l="l" t="t" r="r" b="b"/>
              <a:pathLst>
                <a:path w="11206" h="11206" extrusionOk="0">
                  <a:moveTo>
                    <a:pt x="11205" y="5603"/>
                  </a:moveTo>
                  <a:cubicBezTo>
                    <a:pt x="11205" y="8712"/>
                    <a:pt x="8679" y="11205"/>
                    <a:pt x="5603" y="11205"/>
                  </a:cubicBezTo>
                  <a:cubicBezTo>
                    <a:pt x="2494" y="11205"/>
                    <a:pt x="1" y="8712"/>
                    <a:pt x="1" y="5603"/>
                  </a:cubicBezTo>
                  <a:cubicBezTo>
                    <a:pt x="1" y="2494"/>
                    <a:pt x="2494" y="1"/>
                    <a:pt x="5603" y="1"/>
                  </a:cubicBezTo>
                  <a:cubicBezTo>
                    <a:pt x="8679" y="1"/>
                    <a:pt x="11205" y="2494"/>
                    <a:pt x="11205" y="5603"/>
                  </a:cubicBezTo>
                  <a:close/>
                </a:path>
              </a:pathLst>
            </a:custGeom>
            <a:solidFill>
              <a:srgbClr val="FBE88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793" name="Google Shape;1793;p47"/>
            <p:cNvSpPr/>
            <p:nvPr/>
          </p:nvSpPr>
          <p:spPr>
            <a:xfrm>
              <a:off x="3538446" y="3494746"/>
              <a:ext cx="181169" cy="181752"/>
            </a:xfrm>
            <a:custGeom>
              <a:avLst/>
              <a:gdLst/>
              <a:ahLst/>
              <a:cxnLst/>
              <a:rect l="l" t="t" r="r" b="b"/>
              <a:pathLst>
                <a:path w="10266" h="10299" extrusionOk="0">
                  <a:moveTo>
                    <a:pt x="10265" y="5150"/>
                  </a:moveTo>
                  <a:cubicBezTo>
                    <a:pt x="10265" y="8000"/>
                    <a:pt x="7966" y="10299"/>
                    <a:pt x="5149" y="10299"/>
                  </a:cubicBezTo>
                  <a:cubicBezTo>
                    <a:pt x="2299" y="10299"/>
                    <a:pt x="0" y="8000"/>
                    <a:pt x="0" y="5150"/>
                  </a:cubicBezTo>
                  <a:cubicBezTo>
                    <a:pt x="0" y="2300"/>
                    <a:pt x="2299" y="1"/>
                    <a:pt x="5149" y="1"/>
                  </a:cubicBezTo>
                  <a:cubicBezTo>
                    <a:pt x="7966" y="1"/>
                    <a:pt x="10265" y="2300"/>
                    <a:pt x="10265" y="5150"/>
                  </a:cubicBezTo>
                  <a:close/>
                </a:path>
              </a:pathLst>
            </a:custGeom>
            <a:solidFill>
              <a:srgbClr val="FCE9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794" name="Google Shape;1794;p47"/>
            <p:cNvSpPr/>
            <p:nvPr/>
          </p:nvSpPr>
          <p:spPr>
            <a:xfrm>
              <a:off x="3547005" y="3503323"/>
              <a:ext cx="164616" cy="164598"/>
            </a:xfrm>
            <a:custGeom>
              <a:avLst/>
              <a:gdLst/>
              <a:ahLst/>
              <a:cxnLst/>
              <a:rect l="l" t="t" r="r" b="b"/>
              <a:pathLst>
                <a:path w="9328" h="9327" extrusionOk="0">
                  <a:moveTo>
                    <a:pt x="9327" y="4664"/>
                  </a:moveTo>
                  <a:cubicBezTo>
                    <a:pt x="9327" y="7254"/>
                    <a:pt x="7255" y="9327"/>
                    <a:pt x="4664" y="9327"/>
                  </a:cubicBezTo>
                  <a:cubicBezTo>
                    <a:pt x="2073" y="9327"/>
                    <a:pt x="1" y="7254"/>
                    <a:pt x="1" y="4664"/>
                  </a:cubicBezTo>
                  <a:cubicBezTo>
                    <a:pt x="1" y="2073"/>
                    <a:pt x="2073" y="1"/>
                    <a:pt x="4664" y="1"/>
                  </a:cubicBezTo>
                  <a:cubicBezTo>
                    <a:pt x="7255" y="1"/>
                    <a:pt x="9327" y="2073"/>
                    <a:pt x="9327" y="4664"/>
                  </a:cubicBezTo>
                  <a:close/>
                </a:path>
              </a:pathLst>
            </a:custGeom>
            <a:solidFill>
              <a:srgbClr val="FCEA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795" name="Google Shape;1795;p47"/>
            <p:cNvSpPr/>
            <p:nvPr/>
          </p:nvSpPr>
          <p:spPr>
            <a:xfrm>
              <a:off x="3555017" y="3511335"/>
              <a:ext cx="148592" cy="148592"/>
            </a:xfrm>
            <a:custGeom>
              <a:avLst/>
              <a:gdLst/>
              <a:ahLst/>
              <a:cxnLst/>
              <a:rect l="l" t="t" r="r" b="b"/>
              <a:pathLst>
                <a:path w="8420" h="8420" extrusionOk="0">
                  <a:moveTo>
                    <a:pt x="8420" y="4210"/>
                  </a:moveTo>
                  <a:cubicBezTo>
                    <a:pt x="8420" y="6541"/>
                    <a:pt x="6542" y="8420"/>
                    <a:pt x="4210" y="8420"/>
                  </a:cubicBezTo>
                  <a:cubicBezTo>
                    <a:pt x="1878" y="8420"/>
                    <a:pt x="0" y="6541"/>
                    <a:pt x="0" y="4210"/>
                  </a:cubicBezTo>
                  <a:cubicBezTo>
                    <a:pt x="0" y="1878"/>
                    <a:pt x="1878" y="0"/>
                    <a:pt x="4210" y="0"/>
                  </a:cubicBezTo>
                  <a:cubicBezTo>
                    <a:pt x="6542" y="0"/>
                    <a:pt x="8420" y="1878"/>
                    <a:pt x="8420" y="4210"/>
                  </a:cubicBezTo>
                  <a:close/>
                </a:path>
              </a:pathLst>
            </a:custGeom>
            <a:solidFill>
              <a:srgbClr val="FCEB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796" name="Google Shape;1796;p47"/>
            <p:cNvSpPr/>
            <p:nvPr/>
          </p:nvSpPr>
          <p:spPr>
            <a:xfrm>
              <a:off x="3563011" y="3519894"/>
              <a:ext cx="132021" cy="131456"/>
            </a:xfrm>
            <a:custGeom>
              <a:avLst/>
              <a:gdLst/>
              <a:ahLst/>
              <a:cxnLst/>
              <a:rect l="l" t="t" r="r" b="b"/>
              <a:pathLst>
                <a:path w="7481" h="7449" extrusionOk="0">
                  <a:moveTo>
                    <a:pt x="7481" y="3725"/>
                  </a:moveTo>
                  <a:cubicBezTo>
                    <a:pt x="7481" y="5797"/>
                    <a:pt x="5829" y="7449"/>
                    <a:pt x="3757" y="7449"/>
                  </a:cubicBezTo>
                  <a:cubicBezTo>
                    <a:pt x="1684" y="7449"/>
                    <a:pt x="1" y="5797"/>
                    <a:pt x="1" y="3725"/>
                  </a:cubicBezTo>
                  <a:cubicBezTo>
                    <a:pt x="1" y="1652"/>
                    <a:pt x="1684" y="1"/>
                    <a:pt x="3757" y="1"/>
                  </a:cubicBezTo>
                  <a:cubicBezTo>
                    <a:pt x="5829" y="1"/>
                    <a:pt x="7481" y="1652"/>
                    <a:pt x="7481" y="3725"/>
                  </a:cubicBezTo>
                  <a:close/>
                </a:path>
              </a:pathLst>
            </a:custGeom>
            <a:solidFill>
              <a:srgbClr val="FDEC9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797" name="Google Shape;1797;p47"/>
            <p:cNvSpPr/>
            <p:nvPr/>
          </p:nvSpPr>
          <p:spPr>
            <a:xfrm>
              <a:off x="3571588" y="3527906"/>
              <a:ext cx="115450" cy="115450"/>
            </a:xfrm>
            <a:custGeom>
              <a:avLst/>
              <a:gdLst/>
              <a:ahLst/>
              <a:cxnLst/>
              <a:rect l="l" t="t" r="r" b="b"/>
              <a:pathLst>
                <a:path w="6542" h="6542" extrusionOk="0">
                  <a:moveTo>
                    <a:pt x="6542" y="3271"/>
                  </a:moveTo>
                  <a:cubicBezTo>
                    <a:pt x="6542" y="5084"/>
                    <a:pt x="5084" y="6541"/>
                    <a:pt x="3271" y="6541"/>
                  </a:cubicBezTo>
                  <a:cubicBezTo>
                    <a:pt x="1458" y="6541"/>
                    <a:pt x="0" y="5084"/>
                    <a:pt x="0" y="3271"/>
                  </a:cubicBezTo>
                  <a:cubicBezTo>
                    <a:pt x="0" y="1457"/>
                    <a:pt x="1458" y="0"/>
                    <a:pt x="3271" y="0"/>
                  </a:cubicBezTo>
                  <a:cubicBezTo>
                    <a:pt x="5084" y="0"/>
                    <a:pt x="6542" y="1457"/>
                    <a:pt x="6542" y="3271"/>
                  </a:cubicBezTo>
                  <a:close/>
                </a:path>
              </a:pathLst>
            </a:custGeom>
            <a:solidFill>
              <a:srgbClr val="FDED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798" name="Google Shape;1798;p47"/>
            <p:cNvSpPr/>
            <p:nvPr/>
          </p:nvSpPr>
          <p:spPr>
            <a:xfrm>
              <a:off x="3579582" y="3535900"/>
              <a:ext cx="98879" cy="98879"/>
            </a:xfrm>
            <a:custGeom>
              <a:avLst/>
              <a:gdLst/>
              <a:ahLst/>
              <a:cxnLst/>
              <a:rect l="l" t="t" r="r" b="b"/>
              <a:pathLst>
                <a:path w="5603" h="5603" extrusionOk="0">
                  <a:moveTo>
                    <a:pt x="5603" y="2818"/>
                  </a:moveTo>
                  <a:cubicBezTo>
                    <a:pt x="5603" y="4372"/>
                    <a:pt x="4372" y="5603"/>
                    <a:pt x="2818" y="5603"/>
                  </a:cubicBezTo>
                  <a:cubicBezTo>
                    <a:pt x="1264" y="5603"/>
                    <a:pt x="1" y="4372"/>
                    <a:pt x="1" y="2818"/>
                  </a:cubicBezTo>
                  <a:cubicBezTo>
                    <a:pt x="1" y="1263"/>
                    <a:pt x="1264" y="1"/>
                    <a:pt x="2818" y="1"/>
                  </a:cubicBezTo>
                  <a:cubicBezTo>
                    <a:pt x="4372" y="1"/>
                    <a:pt x="5603" y="1263"/>
                    <a:pt x="5603" y="2818"/>
                  </a:cubicBezTo>
                  <a:close/>
                </a:path>
              </a:pathLst>
            </a:custGeom>
            <a:solidFill>
              <a:srgbClr val="FDE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799" name="Google Shape;1799;p47"/>
            <p:cNvSpPr/>
            <p:nvPr/>
          </p:nvSpPr>
          <p:spPr>
            <a:xfrm>
              <a:off x="3588159" y="3544477"/>
              <a:ext cx="82308" cy="82308"/>
            </a:xfrm>
            <a:custGeom>
              <a:avLst/>
              <a:gdLst/>
              <a:ahLst/>
              <a:cxnLst/>
              <a:rect l="l" t="t" r="r" b="b"/>
              <a:pathLst>
                <a:path w="4664" h="4664" extrusionOk="0">
                  <a:moveTo>
                    <a:pt x="4664" y="2332"/>
                  </a:moveTo>
                  <a:cubicBezTo>
                    <a:pt x="4664" y="3627"/>
                    <a:pt x="3627" y="4663"/>
                    <a:pt x="2332" y="4663"/>
                  </a:cubicBezTo>
                  <a:cubicBezTo>
                    <a:pt x="1037" y="4663"/>
                    <a:pt x="0" y="3627"/>
                    <a:pt x="0" y="2332"/>
                  </a:cubicBezTo>
                  <a:cubicBezTo>
                    <a:pt x="0" y="1037"/>
                    <a:pt x="1037" y="0"/>
                    <a:pt x="2332" y="0"/>
                  </a:cubicBezTo>
                  <a:cubicBezTo>
                    <a:pt x="3627" y="0"/>
                    <a:pt x="4664" y="1037"/>
                    <a:pt x="4664" y="2332"/>
                  </a:cubicBezTo>
                  <a:close/>
                </a:path>
              </a:pathLst>
            </a:custGeom>
            <a:solidFill>
              <a:srgbClr val="FEEF9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800" name="Google Shape;1800;p47"/>
            <p:cNvSpPr/>
            <p:nvPr/>
          </p:nvSpPr>
          <p:spPr>
            <a:xfrm>
              <a:off x="3596153" y="3552471"/>
              <a:ext cx="65737" cy="66319"/>
            </a:xfrm>
            <a:custGeom>
              <a:avLst/>
              <a:gdLst/>
              <a:ahLst/>
              <a:cxnLst/>
              <a:rect l="l" t="t" r="r" b="b"/>
              <a:pathLst>
                <a:path w="3725" h="3758" extrusionOk="0">
                  <a:moveTo>
                    <a:pt x="3725" y="1879"/>
                  </a:moveTo>
                  <a:cubicBezTo>
                    <a:pt x="3725" y="2915"/>
                    <a:pt x="2915" y="3757"/>
                    <a:pt x="1879" y="3757"/>
                  </a:cubicBezTo>
                  <a:cubicBezTo>
                    <a:pt x="843" y="3757"/>
                    <a:pt x="1" y="2915"/>
                    <a:pt x="1" y="1879"/>
                  </a:cubicBezTo>
                  <a:cubicBezTo>
                    <a:pt x="1" y="843"/>
                    <a:pt x="843" y="1"/>
                    <a:pt x="1879" y="1"/>
                  </a:cubicBezTo>
                  <a:cubicBezTo>
                    <a:pt x="2915" y="1"/>
                    <a:pt x="3725" y="843"/>
                    <a:pt x="3725" y="1879"/>
                  </a:cubicBezTo>
                  <a:close/>
                </a:path>
              </a:pathLst>
            </a:custGeom>
            <a:solidFill>
              <a:srgbClr val="FEF0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801" name="Google Shape;1801;p47"/>
            <p:cNvSpPr/>
            <p:nvPr/>
          </p:nvSpPr>
          <p:spPr>
            <a:xfrm>
              <a:off x="3604730" y="3561048"/>
              <a:ext cx="49166" cy="49166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2785" y="1393"/>
                  </a:moveTo>
                  <a:cubicBezTo>
                    <a:pt x="2785" y="2170"/>
                    <a:pt x="2170" y="2785"/>
                    <a:pt x="1393" y="2785"/>
                  </a:cubicBezTo>
                  <a:cubicBezTo>
                    <a:pt x="616" y="2785"/>
                    <a:pt x="1" y="2170"/>
                    <a:pt x="1" y="1393"/>
                  </a:cubicBezTo>
                  <a:cubicBezTo>
                    <a:pt x="1" y="616"/>
                    <a:pt x="616" y="0"/>
                    <a:pt x="1393" y="0"/>
                  </a:cubicBezTo>
                  <a:cubicBezTo>
                    <a:pt x="2170" y="0"/>
                    <a:pt x="2785" y="616"/>
                    <a:pt x="2785" y="1393"/>
                  </a:cubicBezTo>
                  <a:close/>
                </a:path>
              </a:pathLst>
            </a:custGeom>
            <a:solidFill>
              <a:srgbClr val="FEF1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802" name="Google Shape;1802;p47"/>
            <p:cNvSpPr/>
            <p:nvPr/>
          </p:nvSpPr>
          <p:spPr>
            <a:xfrm>
              <a:off x="3612724" y="3569042"/>
              <a:ext cx="33177" cy="33160"/>
            </a:xfrm>
            <a:custGeom>
              <a:avLst/>
              <a:gdLst/>
              <a:ahLst/>
              <a:cxnLst/>
              <a:rect l="l" t="t" r="r" b="b"/>
              <a:pathLst>
                <a:path w="1880" h="1879" extrusionOk="0">
                  <a:moveTo>
                    <a:pt x="1879" y="940"/>
                  </a:moveTo>
                  <a:cubicBezTo>
                    <a:pt x="1879" y="1458"/>
                    <a:pt x="1458" y="1879"/>
                    <a:pt x="940" y="1879"/>
                  </a:cubicBezTo>
                  <a:cubicBezTo>
                    <a:pt x="422" y="1879"/>
                    <a:pt x="1" y="1458"/>
                    <a:pt x="1" y="940"/>
                  </a:cubicBezTo>
                  <a:cubicBezTo>
                    <a:pt x="1" y="422"/>
                    <a:pt x="422" y="1"/>
                    <a:pt x="940" y="1"/>
                  </a:cubicBezTo>
                  <a:cubicBezTo>
                    <a:pt x="1458" y="1"/>
                    <a:pt x="1879" y="422"/>
                    <a:pt x="1879" y="940"/>
                  </a:cubicBezTo>
                  <a:close/>
                </a:path>
              </a:pathLst>
            </a:custGeom>
            <a:solidFill>
              <a:srgbClr val="FFF2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803" name="Google Shape;1803;p47"/>
            <p:cNvSpPr/>
            <p:nvPr/>
          </p:nvSpPr>
          <p:spPr>
            <a:xfrm>
              <a:off x="3620736" y="3577619"/>
              <a:ext cx="16589" cy="16024"/>
            </a:xfrm>
            <a:custGeom>
              <a:avLst/>
              <a:gdLst/>
              <a:ahLst/>
              <a:cxnLst/>
              <a:rect l="l" t="t" r="r" b="b"/>
              <a:pathLst>
                <a:path w="940" h="908" extrusionOk="0">
                  <a:moveTo>
                    <a:pt x="939" y="454"/>
                  </a:moveTo>
                  <a:cubicBezTo>
                    <a:pt x="939" y="713"/>
                    <a:pt x="745" y="907"/>
                    <a:pt x="486" y="907"/>
                  </a:cubicBezTo>
                  <a:cubicBezTo>
                    <a:pt x="227" y="907"/>
                    <a:pt x="0" y="713"/>
                    <a:pt x="0" y="454"/>
                  </a:cubicBezTo>
                  <a:cubicBezTo>
                    <a:pt x="0" y="195"/>
                    <a:pt x="227" y="0"/>
                    <a:pt x="486" y="0"/>
                  </a:cubicBezTo>
                  <a:cubicBezTo>
                    <a:pt x="745" y="0"/>
                    <a:pt x="939" y="195"/>
                    <a:pt x="939" y="454"/>
                  </a:cubicBezTo>
                  <a:close/>
                </a:path>
              </a:pathLst>
            </a:custGeom>
            <a:solidFill>
              <a:srgbClr val="FFF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804" name="Google Shape;1804;p47"/>
            <p:cNvSpPr/>
            <p:nvPr/>
          </p:nvSpPr>
          <p:spPr>
            <a:xfrm>
              <a:off x="1641128" y="3382737"/>
              <a:ext cx="310914" cy="250330"/>
            </a:xfrm>
            <a:custGeom>
              <a:avLst/>
              <a:gdLst/>
              <a:ahLst/>
              <a:cxnLst/>
              <a:rect l="l" t="t" r="r" b="b"/>
              <a:pathLst>
                <a:path w="17618" h="14185" extrusionOk="0">
                  <a:moveTo>
                    <a:pt x="1" y="325"/>
                  </a:moveTo>
                  <a:lnTo>
                    <a:pt x="260" y="1"/>
                  </a:lnTo>
                  <a:lnTo>
                    <a:pt x="17617" y="13861"/>
                  </a:lnTo>
                  <a:lnTo>
                    <a:pt x="17358" y="14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805" name="Google Shape;1805;p47"/>
            <p:cNvSpPr/>
            <p:nvPr/>
          </p:nvSpPr>
          <p:spPr>
            <a:xfrm>
              <a:off x="1710853" y="3375890"/>
              <a:ext cx="235471" cy="189746"/>
            </a:xfrm>
            <a:custGeom>
              <a:avLst/>
              <a:gdLst/>
              <a:ahLst/>
              <a:cxnLst/>
              <a:rect l="l" t="t" r="r" b="b"/>
              <a:pathLst>
                <a:path w="13343" h="10752" extrusionOk="0">
                  <a:moveTo>
                    <a:pt x="0" y="324"/>
                  </a:moveTo>
                  <a:lnTo>
                    <a:pt x="227" y="0"/>
                  </a:lnTo>
                  <a:lnTo>
                    <a:pt x="13342" y="10460"/>
                  </a:lnTo>
                  <a:lnTo>
                    <a:pt x="13083" y="107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806" name="Google Shape;1806;p47"/>
            <p:cNvSpPr/>
            <p:nvPr/>
          </p:nvSpPr>
          <p:spPr>
            <a:xfrm>
              <a:off x="1603980" y="3417609"/>
              <a:ext cx="310914" cy="250312"/>
            </a:xfrm>
            <a:custGeom>
              <a:avLst/>
              <a:gdLst/>
              <a:ahLst/>
              <a:cxnLst/>
              <a:rect l="l" t="t" r="r" b="b"/>
              <a:pathLst>
                <a:path w="17618" h="14184" extrusionOk="0">
                  <a:moveTo>
                    <a:pt x="1" y="324"/>
                  </a:moveTo>
                  <a:lnTo>
                    <a:pt x="260" y="0"/>
                  </a:lnTo>
                  <a:lnTo>
                    <a:pt x="17617" y="13860"/>
                  </a:lnTo>
                  <a:lnTo>
                    <a:pt x="17358" y="141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807" name="Google Shape;1807;p47"/>
            <p:cNvSpPr/>
            <p:nvPr/>
          </p:nvSpPr>
          <p:spPr>
            <a:xfrm>
              <a:off x="1523984" y="3555895"/>
              <a:ext cx="286895" cy="230900"/>
            </a:xfrm>
            <a:custGeom>
              <a:avLst/>
              <a:gdLst/>
              <a:ahLst/>
              <a:cxnLst/>
              <a:rect l="l" t="t" r="r" b="b"/>
              <a:pathLst>
                <a:path w="16257" h="13084" extrusionOk="0">
                  <a:moveTo>
                    <a:pt x="0" y="325"/>
                  </a:moveTo>
                  <a:lnTo>
                    <a:pt x="259" y="1"/>
                  </a:lnTo>
                  <a:lnTo>
                    <a:pt x="16256" y="12760"/>
                  </a:lnTo>
                  <a:lnTo>
                    <a:pt x="15997" y="130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808" name="Google Shape;1808;p47"/>
            <p:cNvSpPr/>
            <p:nvPr/>
          </p:nvSpPr>
          <p:spPr>
            <a:xfrm>
              <a:off x="1526843" y="3624473"/>
              <a:ext cx="215458" cy="177746"/>
            </a:xfrm>
            <a:custGeom>
              <a:avLst/>
              <a:gdLst/>
              <a:ahLst/>
              <a:cxnLst/>
              <a:rect l="l" t="t" r="r" b="b"/>
              <a:pathLst>
                <a:path w="12209" h="10072" extrusionOk="0">
                  <a:moveTo>
                    <a:pt x="0" y="292"/>
                  </a:moveTo>
                  <a:lnTo>
                    <a:pt x="259" y="1"/>
                  </a:lnTo>
                  <a:lnTo>
                    <a:pt x="12209" y="9748"/>
                  </a:lnTo>
                  <a:lnTo>
                    <a:pt x="11949" y="100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809" name="Google Shape;1809;p47"/>
            <p:cNvSpPr/>
            <p:nvPr/>
          </p:nvSpPr>
          <p:spPr>
            <a:xfrm>
              <a:off x="1574844" y="3462186"/>
              <a:ext cx="322332" cy="258889"/>
            </a:xfrm>
            <a:custGeom>
              <a:avLst/>
              <a:gdLst/>
              <a:ahLst/>
              <a:cxnLst/>
              <a:rect l="l" t="t" r="r" b="b"/>
              <a:pathLst>
                <a:path w="18265" h="14670" extrusionOk="0">
                  <a:moveTo>
                    <a:pt x="0" y="324"/>
                  </a:moveTo>
                  <a:lnTo>
                    <a:pt x="259" y="0"/>
                  </a:lnTo>
                  <a:lnTo>
                    <a:pt x="18264" y="14378"/>
                  </a:lnTo>
                  <a:lnTo>
                    <a:pt x="18005" y="14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810" name="Google Shape;1810;p47"/>
            <p:cNvSpPr/>
            <p:nvPr/>
          </p:nvSpPr>
          <p:spPr>
            <a:xfrm>
              <a:off x="1539408" y="3495893"/>
              <a:ext cx="321767" cy="258906"/>
            </a:xfrm>
            <a:custGeom>
              <a:avLst/>
              <a:gdLst/>
              <a:ahLst/>
              <a:cxnLst/>
              <a:rect l="l" t="t" r="r" b="b"/>
              <a:pathLst>
                <a:path w="18233" h="14671" extrusionOk="0">
                  <a:moveTo>
                    <a:pt x="1" y="325"/>
                  </a:moveTo>
                  <a:lnTo>
                    <a:pt x="260" y="1"/>
                  </a:lnTo>
                  <a:lnTo>
                    <a:pt x="18232" y="14346"/>
                  </a:lnTo>
                  <a:lnTo>
                    <a:pt x="18005" y="14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811" name="Google Shape;1811;p47"/>
            <p:cNvSpPr/>
            <p:nvPr/>
          </p:nvSpPr>
          <p:spPr>
            <a:xfrm>
              <a:off x="1526843" y="3377602"/>
              <a:ext cx="296601" cy="267465"/>
            </a:xfrm>
            <a:custGeom>
              <a:avLst/>
              <a:gdLst/>
              <a:ahLst/>
              <a:cxnLst/>
              <a:rect l="l" t="t" r="r" b="b"/>
              <a:pathLst>
                <a:path w="16807" h="15156" extrusionOk="0">
                  <a:moveTo>
                    <a:pt x="0" y="14832"/>
                  </a:moveTo>
                  <a:lnTo>
                    <a:pt x="16548" y="0"/>
                  </a:lnTo>
                  <a:lnTo>
                    <a:pt x="16807" y="292"/>
                  </a:lnTo>
                  <a:lnTo>
                    <a:pt x="292" y="151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812" name="Google Shape;1812;p47"/>
            <p:cNvSpPr/>
            <p:nvPr/>
          </p:nvSpPr>
          <p:spPr>
            <a:xfrm>
              <a:off x="1528555" y="3374743"/>
              <a:ext cx="225182" cy="202893"/>
            </a:xfrm>
            <a:custGeom>
              <a:avLst/>
              <a:gdLst/>
              <a:ahLst/>
              <a:cxnLst/>
              <a:rect l="l" t="t" r="r" b="b"/>
              <a:pathLst>
                <a:path w="12760" h="11497" extrusionOk="0">
                  <a:moveTo>
                    <a:pt x="0" y="11173"/>
                  </a:moveTo>
                  <a:lnTo>
                    <a:pt x="12500" y="1"/>
                  </a:lnTo>
                  <a:lnTo>
                    <a:pt x="12759" y="292"/>
                  </a:lnTo>
                  <a:lnTo>
                    <a:pt x="292" y="114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813" name="Google Shape;1813;p47"/>
            <p:cNvSpPr/>
            <p:nvPr/>
          </p:nvSpPr>
          <p:spPr>
            <a:xfrm>
              <a:off x="1566267" y="3410179"/>
              <a:ext cx="296037" cy="267465"/>
            </a:xfrm>
            <a:custGeom>
              <a:avLst/>
              <a:gdLst/>
              <a:ahLst/>
              <a:cxnLst/>
              <a:rect l="l" t="t" r="r" b="b"/>
              <a:pathLst>
                <a:path w="16775" h="15156" extrusionOk="0">
                  <a:moveTo>
                    <a:pt x="1" y="14832"/>
                  </a:moveTo>
                  <a:lnTo>
                    <a:pt x="16516" y="0"/>
                  </a:lnTo>
                  <a:lnTo>
                    <a:pt x="16775" y="324"/>
                  </a:lnTo>
                  <a:lnTo>
                    <a:pt x="260" y="15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814" name="Google Shape;1814;p47"/>
            <p:cNvSpPr/>
            <p:nvPr/>
          </p:nvSpPr>
          <p:spPr>
            <a:xfrm>
              <a:off x="1677129" y="3543894"/>
              <a:ext cx="273183" cy="246324"/>
            </a:xfrm>
            <a:custGeom>
              <a:avLst/>
              <a:gdLst/>
              <a:ahLst/>
              <a:cxnLst/>
              <a:rect l="l" t="t" r="r" b="b"/>
              <a:pathLst>
                <a:path w="15480" h="13958" extrusionOk="0">
                  <a:moveTo>
                    <a:pt x="1" y="13666"/>
                  </a:moveTo>
                  <a:lnTo>
                    <a:pt x="15221" y="1"/>
                  </a:lnTo>
                  <a:lnTo>
                    <a:pt x="15480" y="292"/>
                  </a:lnTo>
                  <a:lnTo>
                    <a:pt x="260" y="139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815" name="Google Shape;1815;p47"/>
            <p:cNvSpPr/>
            <p:nvPr/>
          </p:nvSpPr>
          <p:spPr>
            <a:xfrm>
              <a:off x="1746289" y="3612473"/>
              <a:ext cx="205170" cy="189181"/>
            </a:xfrm>
            <a:custGeom>
              <a:avLst/>
              <a:gdLst/>
              <a:ahLst/>
              <a:cxnLst/>
              <a:rect l="l" t="t" r="r" b="b"/>
              <a:pathLst>
                <a:path w="11626" h="10720" extrusionOk="0">
                  <a:moveTo>
                    <a:pt x="0" y="10428"/>
                  </a:moveTo>
                  <a:lnTo>
                    <a:pt x="11367" y="1"/>
                  </a:lnTo>
                  <a:lnTo>
                    <a:pt x="11626" y="292"/>
                  </a:lnTo>
                  <a:lnTo>
                    <a:pt x="259" y="107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816" name="Google Shape;1816;p47"/>
            <p:cNvSpPr/>
            <p:nvPr/>
          </p:nvSpPr>
          <p:spPr>
            <a:xfrm>
              <a:off x="1586844" y="3453610"/>
              <a:ext cx="307472" cy="276607"/>
            </a:xfrm>
            <a:custGeom>
              <a:avLst/>
              <a:gdLst/>
              <a:ahLst/>
              <a:cxnLst/>
              <a:rect l="l" t="t" r="r" b="b"/>
              <a:pathLst>
                <a:path w="17423" h="15674" extrusionOk="0">
                  <a:moveTo>
                    <a:pt x="0" y="15382"/>
                  </a:moveTo>
                  <a:lnTo>
                    <a:pt x="17163" y="0"/>
                  </a:lnTo>
                  <a:lnTo>
                    <a:pt x="17422" y="292"/>
                  </a:lnTo>
                  <a:lnTo>
                    <a:pt x="259" y="15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817" name="Google Shape;1817;p47"/>
            <p:cNvSpPr/>
            <p:nvPr/>
          </p:nvSpPr>
          <p:spPr>
            <a:xfrm>
              <a:off x="1624557" y="3485040"/>
              <a:ext cx="307472" cy="276607"/>
            </a:xfrm>
            <a:custGeom>
              <a:avLst/>
              <a:gdLst/>
              <a:ahLst/>
              <a:cxnLst/>
              <a:rect l="l" t="t" r="r" b="b"/>
              <a:pathLst>
                <a:path w="17423" h="15674" extrusionOk="0">
                  <a:moveTo>
                    <a:pt x="1" y="15382"/>
                  </a:moveTo>
                  <a:lnTo>
                    <a:pt x="17131" y="0"/>
                  </a:lnTo>
                  <a:lnTo>
                    <a:pt x="17423" y="292"/>
                  </a:lnTo>
                  <a:lnTo>
                    <a:pt x="260" y="15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818" name="Google Shape;1818;p47"/>
            <p:cNvSpPr/>
            <p:nvPr/>
          </p:nvSpPr>
          <p:spPr>
            <a:xfrm>
              <a:off x="3532728" y="3382737"/>
              <a:ext cx="310331" cy="250330"/>
            </a:xfrm>
            <a:custGeom>
              <a:avLst/>
              <a:gdLst/>
              <a:ahLst/>
              <a:cxnLst/>
              <a:rect l="l" t="t" r="r" b="b"/>
              <a:pathLst>
                <a:path w="17585" h="14185" extrusionOk="0">
                  <a:moveTo>
                    <a:pt x="0" y="325"/>
                  </a:moveTo>
                  <a:lnTo>
                    <a:pt x="227" y="1"/>
                  </a:lnTo>
                  <a:lnTo>
                    <a:pt x="17584" y="13861"/>
                  </a:lnTo>
                  <a:lnTo>
                    <a:pt x="17358" y="14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819" name="Google Shape;1819;p47"/>
            <p:cNvSpPr/>
            <p:nvPr/>
          </p:nvSpPr>
          <p:spPr>
            <a:xfrm>
              <a:off x="3601871" y="3375890"/>
              <a:ext cx="235471" cy="189746"/>
            </a:xfrm>
            <a:custGeom>
              <a:avLst/>
              <a:gdLst/>
              <a:ahLst/>
              <a:cxnLst/>
              <a:rect l="l" t="t" r="r" b="b"/>
              <a:pathLst>
                <a:path w="13343" h="10752" extrusionOk="0">
                  <a:moveTo>
                    <a:pt x="1" y="324"/>
                  </a:moveTo>
                  <a:lnTo>
                    <a:pt x="260" y="0"/>
                  </a:lnTo>
                  <a:lnTo>
                    <a:pt x="13342" y="10460"/>
                  </a:lnTo>
                  <a:lnTo>
                    <a:pt x="13116" y="107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820" name="Google Shape;1820;p47"/>
            <p:cNvSpPr/>
            <p:nvPr/>
          </p:nvSpPr>
          <p:spPr>
            <a:xfrm>
              <a:off x="3495580" y="3417609"/>
              <a:ext cx="310331" cy="250312"/>
            </a:xfrm>
            <a:custGeom>
              <a:avLst/>
              <a:gdLst/>
              <a:ahLst/>
              <a:cxnLst/>
              <a:rect l="l" t="t" r="r" b="b"/>
              <a:pathLst>
                <a:path w="17585" h="14184" extrusionOk="0">
                  <a:moveTo>
                    <a:pt x="0" y="324"/>
                  </a:moveTo>
                  <a:lnTo>
                    <a:pt x="227" y="0"/>
                  </a:lnTo>
                  <a:lnTo>
                    <a:pt x="17584" y="13860"/>
                  </a:lnTo>
                  <a:lnTo>
                    <a:pt x="17358" y="141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821" name="Google Shape;1821;p47"/>
            <p:cNvSpPr/>
            <p:nvPr/>
          </p:nvSpPr>
          <p:spPr>
            <a:xfrm>
              <a:off x="3415566" y="3555895"/>
              <a:ext cx="286331" cy="230900"/>
            </a:xfrm>
            <a:custGeom>
              <a:avLst/>
              <a:gdLst/>
              <a:ahLst/>
              <a:cxnLst/>
              <a:rect l="l" t="t" r="r" b="b"/>
              <a:pathLst>
                <a:path w="16225" h="13084" extrusionOk="0">
                  <a:moveTo>
                    <a:pt x="1" y="325"/>
                  </a:moveTo>
                  <a:lnTo>
                    <a:pt x="260" y="1"/>
                  </a:lnTo>
                  <a:lnTo>
                    <a:pt x="16225" y="12760"/>
                  </a:lnTo>
                  <a:lnTo>
                    <a:pt x="15998" y="130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822" name="Google Shape;1822;p47"/>
            <p:cNvSpPr/>
            <p:nvPr/>
          </p:nvSpPr>
          <p:spPr>
            <a:xfrm>
              <a:off x="3417860" y="3624473"/>
              <a:ext cx="215458" cy="177746"/>
            </a:xfrm>
            <a:custGeom>
              <a:avLst/>
              <a:gdLst/>
              <a:ahLst/>
              <a:cxnLst/>
              <a:rect l="l" t="t" r="r" b="b"/>
              <a:pathLst>
                <a:path w="12209" h="10072" extrusionOk="0">
                  <a:moveTo>
                    <a:pt x="0" y="292"/>
                  </a:moveTo>
                  <a:lnTo>
                    <a:pt x="259" y="1"/>
                  </a:lnTo>
                  <a:lnTo>
                    <a:pt x="12209" y="9748"/>
                  </a:lnTo>
                  <a:lnTo>
                    <a:pt x="11950" y="100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823" name="Google Shape;1823;p47"/>
            <p:cNvSpPr/>
            <p:nvPr/>
          </p:nvSpPr>
          <p:spPr>
            <a:xfrm>
              <a:off x="3465862" y="3462186"/>
              <a:ext cx="322332" cy="258889"/>
            </a:xfrm>
            <a:custGeom>
              <a:avLst/>
              <a:gdLst/>
              <a:ahLst/>
              <a:cxnLst/>
              <a:rect l="l" t="t" r="r" b="b"/>
              <a:pathLst>
                <a:path w="18265" h="14670" extrusionOk="0">
                  <a:moveTo>
                    <a:pt x="0" y="324"/>
                  </a:moveTo>
                  <a:lnTo>
                    <a:pt x="260" y="0"/>
                  </a:lnTo>
                  <a:lnTo>
                    <a:pt x="18264" y="14378"/>
                  </a:lnTo>
                  <a:lnTo>
                    <a:pt x="18005" y="14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824" name="Google Shape;1824;p47"/>
            <p:cNvSpPr/>
            <p:nvPr/>
          </p:nvSpPr>
          <p:spPr>
            <a:xfrm>
              <a:off x="3414419" y="3495893"/>
              <a:ext cx="321767" cy="257195"/>
            </a:xfrm>
            <a:custGeom>
              <a:avLst/>
              <a:gdLst/>
              <a:ahLst/>
              <a:cxnLst/>
              <a:rect l="l" t="t" r="r" b="b"/>
              <a:pathLst>
                <a:path w="18233" h="14574" extrusionOk="0">
                  <a:moveTo>
                    <a:pt x="1" y="292"/>
                  </a:moveTo>
                  <a:lnTo>
                    <a:pt x="260" y="1"/>
                  </a:lnTo>
                  <a:lnTo>
                    <a:pt x="18233" y="14249"/>
                  </a:lnTo>
                  <a:lnTo>
                    <a:pt x="17974" y="145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825" name="Google Shape;1825;p47"/>
            <p:cNvSpPr/>
            <p:nvPr/>
          </p:nvSpPr>
          <p:spPr>
            <a:xfrm>
              <a:off x="3408137" y="3362743"/>
              <a:ext cx="294907" cy="268048"/>
            </a:xfrm>
            <a:custGeom>
              <a:avLst/>
              <a:gdLst/>
              <a:ahLst/>
              <a:cxnLst/>
              <a:rect l="l" t="t" r="r" b="b"/>
              <a:pathLst>
                <a:path w="16711" h="15189" extrusionOk="0">
                  <a:moveTo>
                    <a:pt x="1" y="14864"/>
                  </a:moveTo>
                  <a:lnTo>
                    <a:pt x="16451" y="0"/>
                  </a:lnTo>
                  <a:lnTo>
                    <a:pt x="16710" y="292"/>
                  </a:lnTo>
                  <a:lnTo>
                    <a:pt x="292" y="151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826" name="Google Shape;1826;p47"/>
            <p:cNvSpPr/>
            <p:nvPr/>
          </p:nvSpPr>
          <p:spPr>
            <a:xfrm>
              <a:off x="3457285" y="3410179"/>
              <a:ext cx="296619" cy="266901"/>
            </a:xfrm>
            <a:custGeom>
              <a:avLst/>
              <a:gdLst/>
              <a:ahLst/>
              <a:cxnLst/>
              <a:rect l="l" t="t" r="r" b="b"/>
              <a:pathLst>
                <a:path w="16808" h="15124" extrusionOk="0">
                  <a:moveTo>
                    <a:pt x="1" y="14832"/>
                  </a:moveTo>
                  <a:lnTo>
                    <a:pt x="16516" y="0"/>
                  </a:lnTo>
                  <a:lnTo>
                    <a:pt x="16807" y="292"/>
                  </a:lnTo>
                  <a:lnTo>
                    <a:pt x="260" y="15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827" name="Google Shape;1827;p47"/>
            <p:cNvSpPr/>
            <p:nvPr/>
          </p:nvSpPr>
          <p:spPr>
            <a:xfrm>
              <a:off x="3568146" y="3543894"/>
              <a:ext cx="273201" cy="246324"/>
            </a:xfrm>
            <a:custGeom>
              <a:avLst/>
              <a:gdLst/>
              <a:ahLst/>
              <a:cxnLst/>
              <a:rect l="l" t="t" r="r" b="b"/>
              <a:pathLst>
                <a:path w="15481" h="13958" extrusionOk="0">
                  <a:moveTo>
                    <a:pt x="1" y="13666"/>
                  </a:moveTo>
                  <a:lnTo>
                    <a:pt x="15221" y="1"/>
                  </a:lnTo>
                  <a:lnTo>
                    <a:pt x="15480" y="292"/>
                  </a:lnTo>
                  <a:lnTo>
                    <a:pt x="260" y="139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828" name="Google Shape;1828;p47"/>
            <p:cNvSpPr/>
            <p:nvPr/>
          </p:nvSpPr>
          <p:spPr>
            <a:xfrm>
              <a:off x="3637307" y="3612473"/>
              <a:ext cx="205170" cy="189181"/>
            </a:xfrm>
            <a:custGeom>
              <a:avLst/>
              <a:gdLst/>
              <a:ahLst/>
              <a:cxnLst/>
              <a:rect l="l" t="t" r="r" b="b"/>
              <a:pathLst>
                <a:path w="11626" h="10720" extrusionOk="0">
                  <a:moveTo>
                    <a:pt x="0" y="10428"/>
                  </a:moveTo>
                  <a:lnTo>
                    <a:pt x="11367" y="1"/>
                  </a:lnTo>
                  <a:lnTo>
                    <a:pt x="11626" y="292"/>
                  </a:lnTo>
                  <a:lnTo>
                    <a:pt x="259" y="107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829" name="Google Shape;1829;p47"/>
            <p:cNvSpPr/>
            <p:nvPr/>
          </p:nvSpPr>
          <p:spPr>
            <a:xfrm>
              <a:off x="3478427" y="3453027"/>
              <a:ext cx="306908" cy="277189"/>
            </a:xfrm>
            <a:custGeom>
              <a:avLst/>
              <a:gdLst/>
              <a:ahLst/>
              <a:cxnLst/>
              <a:rect l="l" t="t" r="r" b="b"/>
              <a:pathLst>
                <a:path w="17391" h="15707" extrusionOk="0">
                  <a:moveTo>
                    <a:pt x="1" y="15383"/>
                  </a:moveTo>
                  <a:lnTo>
                    <a:pt x="17131" y="1"/>
                  </a:lnTo>
                  <a:lnTo>
                    <a:pt x="17391" y="292"/>
                  </a:lnTo>
                  <a:lnTo>
                    <a:pt x="260" y="157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830" name="Google Shape;1830;p47"/>
            <p:cNvSpPr/>
            <p:nvPr/>
          </p:nvSpPr>
          <p:spPr>
            <a:xfrm>
              <a:off x="3515575" y="3485040"/>
              <a:ext cx="307472" cy="276607"/>
            </a:xfrm>
            <a:custGeom>
              <a:avLst/>
              <a:gdLst/>
              <a:ahLst/>
              <a:cxnLst/>
              <a:rect l="l" t="t" r="r" b="b"/>
              <a:pathLst>
                <a:path w="17423" h="15674" extrusionOk="0">
                  <a:moveTo>
                    <a:pt x="1" y="15382"/>
                  </a:moveTo>
                  <a:lnTo>
                    <a:pt x="17131" y="0"/>
                  </a:lnTo>
                  <a:lnTo>
                    <a:pt x="17423" y="292"/>
                  </a:lnTo>
                  <a:lnTo>
                    <a:pt x="292" y="15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831" name="Google Shape;1831;p47"/>
            <p:cNvSpPr/>
            <p:nvPr/>
          </p:nvSpPr>
          <p:spPr>
            <a:xfrm>
              <a:off x="1483412" y="3343878"/>
              <a:ext cx="476059" cy="465770"/>
            </a:xfrm>
            <a:custGeom>
              <a:avLst/>
              <a:gdLst/>
              <a:ahLst/>
              <a:cxnLst/>
              <a:rect l="l" t="t" r="r" b="b"/>
              <a:pathLst>
                <a:path w="26976" h="26393" extrusionOk="0">
                  <a:moveTo>
                    <a:pt x="14281" y="26393"/>
                  </a:moveTo>
                  <a:cubicBezTo>
                    <a:pt x="9132" y="26393"/>
                    <a:pt x="4501" y="23317"/>
                    <a:pt x="2526" y="18556"/>
                  </a:cubicBezTo>
                  <a:cubicBezTo>
                    <a:pt x="583" y="13828"/>
                    <a:pt x="1652" y="8356"/>
                    <a:pt x="5311" y="4729"/>
                  </a:cubicBezTo>
                  <a:cubicBezTo>
                    <a:pt x="8938" y="1069"/>
                    <a:pt x="14378" y="1"/>
                    <a:pt x="19138" y="1976"/>
                  </a:cubicBezTo>
                  <a:cubicBezTo>
                    <a:pt x="23899" y="3919"/>
                    <a:pt x="26975" y="8550"/>
                    <a:pt x="26975" y="13699"/>
                  </a:cubicBezTo>
                  <a:cubicBezTo>
                    <a:pt x="26975" y="20726"/>
                    <a:pt x="21276" y="26393"/>
                    <a:pt x="14281" y="26393"/>
                  </a:cubicBezTo>
                  <a:close/>
                  <a:moveTo>
                    <a:pt x="14281" y="3012"/>
                  </a:moveTo>
                  <a:cubicBezTo>
                    <a:pt x="4760" y="3012"/>
                    <a:pt x="0" y="14541"/>
                    <a:pt x="6736" y="21244"/>
                  </a:cubicBezTo>
                  <a:cubicBezTo>
                    <a:pt x="9780" y="24320"/>
                    <a:pt x="14378" y="25227"/>
                    <a:pt x="18361" y="23576"/>
                  </a:cubicBezTo>
                  <a:cubicBezTo>
                    <a:pt x="22344" y="21924"/>
                    <a:pt x="24967" y="18006"/>
                    <a:pt x="24967" y="13699"/>
                  </a:cubicBezTo>
                  <a:cubicBezTo>
                    <a:pt x="24935" y="7805"/>
                    <a:pt x="20175" y="3045"/>
                    <a:pt x="14281" y="301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832" name="Google Shape;1832;p47"/>
            <p:cNvSpPr/>
            <p:nvPr/>
          </p:nvSpPr>
          <p:spPr>
            <a:xfrm>
              <a:off x="3377289" y="3343878"/>
              <a:ext cx="476059" cy="465770"/>
            </a:xfrm>
            <a:custGeom>
              <a:avLst/>
              <a:gdLst/>
              <a:ahLst/>
              <a:cxnLst/>
              <a:rect l="l" t="t" r="r" b="b"/>
              <a:pathLst>
                <a:path w="26976" h="26393" extrusionOk="0">
                  <a:moveTo>
                    <a:pt x="14281" y="26393"/>
                  </a:moveTo>
                  <a:cubicBezTo>
                    <a:pt x="9132" y="26393"/>
                    <a:pt x="4501" y="23317"/>
                    <a:pt x="2526" y="18556"/>
                  </a:cubicBezTo>
                  <a:cubicBezTo>
                    <a:pt x="583" y="13828"/>
                    <a:pt x="1652" y="8356"/>
                    <a:pt x="5311" y="4729"/>
                  </a:cubicBezTo>
                  <a:cubicBezTo>
                    <a:pt x="8938" y="1069"/>
                    <a:pt x="14378" y="1"/>
                    <a:pt x="19138" y="1976"/>
                  </a:cubicBezTo>
                  <a:cubicBezTo>
                    <a:pt x="23899" y="3919"/>
                    <a:pt x="26975" y="8550"/>
                    <a:pt x="26975" y="13699"/>
                  </a:cubicBezTo>
                  <a:cubicBezTo>
                    <a:pt x="26975" y="20726"/>
                    <a:pt x="21276" y="26393"/>
                    <a:pt x="14281" y="26393"/>
                  </a:cubicBezTo>
                  <a:close/>
                  <a:moveTo>
                    <a:pt x="14281" y="3012"/>
                  </a:moveTo>
                  <a:cubicBezTo>
                    <a:pt x="4760" y="3012"/>
                    <a:pt x="0" y="14541"/>
                    <a:pt x="6736" y="21244"/>
                  </a:cubicBezTo>
                  <a:cubicBezTo>
                    <a:pt x="9780" y="24320"/>
                    <a:pt x="14378" y="25227"/>
                    <a:pt x="18361" y="23576"/>
                  </a:cubicBezTo>
                  <a:cubicBezTo>
                    <a:pt x="22344" y="21924"/>
                    <a:pt x="24967" y="18006"/>
                    <a:pt x="24967" y="13699"/>
                  </a:cubicBezTo>
                  <a:cubicBezTo>
                    <a:pt x="24935" y="7805"/>
                    <a:pt x="20175" y="3045"/>
                    <a:pt x="14281" y="301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833" name="Google Shape;1833;p47"/>
            <p:cNvSpPr/>
            <p:nvPr/>
          </p:nvSpPr>
          <p:spPr>
            <a:xfrm>
              <a:off x="1747455" y="2368450"/>
              <a:ext cx="912025" cy="797700"/>
            </a:xfrm>
            <a:custGeom>
              <a:avLst/>
              <a:gdLst/>
              <a:ahLst/>
              <a:cxnLst/>
              <a:rect l="l" t="t" r="r" b="b"/>
              <a:pathLst>
                <a:path w="36481" h="31908" extrusionOk="0">
                  <a:moveTo>
                    <a:pt x="36481" y="285"/>
                  </a:moveTo>
                  <a:lnTo>
                    <a:pt x="381" y="31908"/>
                  </a:lnTo>
                  <a:lnTo>
                    <a:pt x="0" y="25146"/>
                  </a:lnTo>
                  <a:lnTo>
                    <a:pt x="0" y="18097"/>
                  </a:lnTo>
                  <a:lnTo>
                    <a:pt x="762" y="9525"/>
                  </a:lnTo>
                  <a:lnTo>
                    <a:pt x="2191" y="762"/>
                  </a:lnTo>
                  <a:lnTo>
                    <a:pt x="15716" y="190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834" name="Google Shape;1834;p47"/>
            <p:cNvSpPr/>
            <p:nvPr/>
          </p:nvSpPr>
          <p:spPr>
            <a:xfrm>
              <a:off x="2704813" y="2352072"/>
              <a:ext cx="866775" cy="678650"/>
            </a:xfrm>
            <a:custGeom>
              <a:avLst/>
              <a:gdLst/>
              <a:ahLst/>
              <a:cxnLst/>
              <a:rect l="l" t="t" r="r" b="b"/>
              <a:pathLst>
                <a:path w="34671" h="27146" extrusionOk="0">
                  <a:moveTo>
                    <a:pt x="34671" y="762"/>
                  </a:moveTo>
                  <a:lnTo>
                    <a:pt x="5619" y="27146"/>
                  </a:lnTo>
                  <a:lnTo>
                    <a:pt x="2571" y="26956"/>
                  </a:lnTo>
                  <a:lnTo>
                    <a:pt x="285" y="27051"/>
                  </a:lnTo>
                  <a:lnTo>
                    <a:pt x="0" y="0"/>
                  </a:lnTo>
                  <a:lnTo>
                    <a:pt x="15811" y="95"/>
                  </a:lnTo>
                  <a:lnTo>
                    <a:pt x="31432" y="6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grpSp>
        <p:nvGrpSpPr>
          <p:cNvPr id="255" name="Group 254"/>
          <p:cNvGrpSpPr/>
          <p:nvPr/>
        </p:nvGrpSpPr>
        <p:grpSpPr>
          <a:xfrm>
            <a:off x="265016" y="4316274"/>
            <a:ext cx="826600" cy="2284420"/>
            <a:chOff x="1723542" y="1000116"/>
            <a:chExt cx="619950" cy="1830639"/>
          </a:xfrm>
        </p:grpSpPr>
        <p:sp>
          <p:nvSpPr>
            <p:cNvPr id="257" name="Google Shape;3773;p78"/>
            <p:cNvSpPr/>
            <p:nvPr/>
          </p:nvSpPr>
          <p:spPr>
            <a:xfrm>
              <a:off x="2108504" y="1829989"/>
              <a:ext cx="162426" cy="965709"/>
            </a:xfrm>
            <a:custGeom>
              <a:avLst/>
              <a:gdLst/>
              <a:ahLst/>
              <a:cxnLst/>
              <a:rect l="l" t="t" r="r" b="b"/>
              <a:pathLst>
                <a:path w="13200" h="78481" extrusionOk="0">
                  <a:moveTo>
                    <a:pt x="2841" y="1"/>
                  </a:moveTo>
                  <a:cubicBezTo>
                    <a:pt x="1421" y="1"/>
                    <a:pt x="1" y="916"/>
                    <a:pt x="1" y="2746"/>
                  </a:cubicBezTo>
                  <a:lnTo>
                    <a:pt x="1" y="75649"/>
                  </a:lnTo>
                  <a:cubicBezTo>
                    <a:pt x="19" y="77218"/>
                    <a:pt x="1281" y="78480"/>
                    <a:pt x="2850" y="78480"/>
                  </a:cubicBezTo>
                  <a:lnTo>
                    <a:pt x="9539" y="78480"/>
                  </a:lnTo>
                  <a:cubicBezTo>
                    <a:pt x="13200" y="78480"/>
                    <a:pt x="13200" y="72818"/>
                    <a:pt x="9539" y="72818"/>
                  </a:cubicBezTo>
                  <a:lnTo>
                    <a:pt x="5681" y="72818"/>
                  </a:lnTo>
                  <a:lnTo>
                    <a:pt x="5681" y="2746"/>
                  </a:lnTo>
                  <a:cubicBezTo>
                    <a:pt x="5681" y="916"/>
                    <a:pt x="4261" y="1"/>
                    <a:pt x="2841" y="1"/>
                  </a:cubicBezTo>
                  <a:close/>
                </a:path>
              </a:pathLst>
            </a:custGeom>
            <a:solidFill>
              <a:srgbClr val="FFE1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58" name="Google Shape;3774;p78"/>
            <p:cNvSpPr/>
            <p:nvPr/>
          </p:nvSpPr>
          <p:spPr>
            <a:xfrm>
              <a:off x="1885291" y="1829989"/>
              <a:ext cx="162205" cy="965709"/>
            </a:xfrm>
            <a:custGeom>
              <a:avLst/>
              <a:gdLst/>
              <a:ahLst/>
              <a:cxnLst/>
              <a:rect l="l" t="t" r="r" b="b"/>
              <a:pathLst>
                <a:path w="13182" h="78481" extrusionOk="0">
                  <a:moveTo>
                    <a:pt x="10342" y="1"/>
                  </a:moveTo>
                  <a:cubicBezTo>
                    <a:pt x="8922" y="1"/>
                    <a:pt x="7502" y="916"/>
                    <a:pt x="7502" y="2746"/>
                  </a:cubicBezTo>
                  <a:lnTo>
                    <a:pt x="7502" y="72818"/>
                  </a:lnTo>
                  <a:lnTo>
                    <a:pt x="3661" y="72818"/>
                  </a:lnTo>
                  <a:cubicBezTo>
                    <a:pt x="0" y="72818"/>
                    <a:pt x="0" y="78480"/>
                    <a:pt x="3661" y="78480"/>
                  </a:cubicBezTo>
                  <a:lnTo>
                    <a:pt x="10333" y="78480"/>
                  </a:lnTo>
                  <a:cubicBezTo>
                    <a:pt x="11901" y="78480"/>
                    <a:pt x="13164" y="77218"/>
                    <a:pt x="13182" y="75649"/>
                  </a:cubicBezTo>
                  <a:lnTo>
                    <a:pt x="13182" y="2746"/>
                  </a:lnTo>
                  <a:cubicBezTo>
                    <a:pt x="13182" y="916"/>
                    <a:pt x="11762" y="1"/>
                    <a:pt x="10342" y="1"/>
                  </a:cubicBezTo>
                  <a:close/>
                </a:path>
              </a:pathLst>
            </a:custGeom>
            <a:solidFill>
              <a:srgbClr val="FFE1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59" name="Google Shape;3775;p78"/>
            <p:cNvSpPr/>
            <p:nvPr/>
          </p:nvSpPr>
          <p:spPr>
            <a:xfrm>
              <a:off x="2108504" y="1828168"/>
              <a:ext cx="162426" cy="967751"/>
            </a:xfrm>
            <a:custGeom>
              <a:avLst/>
              <a:gdLst/>
              <a:ahLst/>
              <a:cxnLst/>
              <a:rect l="l" t="t" r="r" b="b"/>
              <a:pathLst>
                <a:path w="13200" h="78647" extrusionOk="0">
                  <a:moveTo>
                    <a:pt x="1547" y="0"/>
                  </a:moveTo>
                  <a:cubicBezTo>
                    <a:pt x="789" y="0"/>
                    <a:pt x="1" y="992"/>
                    <a:pt x="1" y="2894"/>
                  </a:cubicBezTo>
                  <a:lnTo>
                    <a:pt x="1" y="75797"/>
                  </a:lnTo>
                  <a:cubicBezTo>
                    <a:pt x="19" y="77366"/>
                    <a:pt x="1281" y="78628"/>
                    <a:pt x="2850" y="78647"/>
                  </a:cubicBezTo>
                  <a:lnTo>
                    <a:pt x="9539" y="78647"/>
                  </a:lnTo>
                  <a:cubicBezTo>
                    <a:pt x="13200" y="78647"/>
                    <a:pt x="13200" y="72966"/>
                    <a:pt x="9539" y="72966"/>
                  </a:cubicBezTo>
                  <a:cubicBezTo>
                    <a:pt x="8241" y="72966"/>
                    <a:pt x="3355" y="72480"/>
                    <a:pt x="2074" y="72480"/>
                  </a:cubicBezTo>
                  <a:cubicBezTo>
                    <a:pt x="2074" y="49110"/>
                    <a:pt x="2922" y="25957"/>
                    <a:pt x="2922" y="2606"/>
                  </a:cubicBezTo>
                  <a:cubicBezTo>
                    <a:pt x="2922" y="847"/>
                    <a:pt x="2248" y="0"/>
                    <a:pt x="1547" y="0"/>
                  </a:cubicBezTo>
                  <a:close/>
                </a:path>
              </a:pathLst>
            </a:custGeom>
            <a:solidFill>
              <a:srgbClr val="F2BF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60" name="Google Shape;3776;p78"/>
            <p:cNvSpPr/>
            <p:nvPr/>
          </p:nvSpPr>
          <p:spPr>
            <a:xfrm>
              <a:off x="1885291" y="1830322"/>
              <a:ext cx="129141" cy="965376"/>
            </a:xfrm>
            <a:custGeom>
              <a:avLst/>
              <a:gdLst/>
              <a:ahLst/>
              <a:cxnLst/>
              <a:rect l="l" t="t" r="r" b="b"/>
              <a:pathLst>
                <a:path w="10495" h="78454" extrusionOk="0">
                  <a:moveTo>
                    <a:pt x="8982" y="1"/>
                  </a:moveTo>
                  <a:cubicBezTo>
                    <a:pt x="8239" y="1"/>
                    <a:pt x="7502" y="902"/>
                    <a:pt x="7502" y="2719"/>
                  </a:cubicBezTo>
                  <a:lnTo>
                    <a:pt x="7502" y="72791"/>
                  </a:lnTo>
                  <a:lnTo>
                    <a:pt x="3661" y="72791"/>
                  </a:lnTo>
                  <a:cubicBezTo>
                    <a:pt x="0" y="72791"/>
                    <a:pt x="0" y="78453"/>
                    <a:pt x="3661" y="78453"/>
                  </a:cubicBezTo>
                  <a:lnTo>
                    <a:pt x="10333" y="78453"/>
                  </a:lnTo>
                  <a:lnTo>
                    <a:pt x="10333" y="74649"/>
                  </a:lnTo>
                  <a:cubicBezTo>
                    <a:pt x="10333" y="74649"/>
                    <a:pt x="10495" y="27062"/>
                    <a:pt x="10495" y="2773"/>
                  </a:cubicBezTo>
                  <a:cubicBezTo>
                    <a:pt x="10495" y="929"/>
                    <a:pt x="9736" y="1"/>
                    <a:pt x="8982" y="1"/>
                  </a:cubicBezTo>
                  <a:close/>
                </a:path>
              </a:pathLst>
            </a:custGeom>
            <a:solidFill>
              <a:srgbClr val="F2BF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61" name="Google Shape;3777;p78"/>
            <p:cNvSpPr/>
            <p:nvPr/>
          </p:nvSpPr>
          <p:spPr>
            <a:xfrm>
              <a:off x="1816285" y="2771494"/>
              <a:ext cx="524328" cy="59261"/>
            </a:xfrm>
            <a:custGeom>
              <a:avLst/>
              <a:gdLst/>
              <a:ahLst/>
              <a:cxnLst/>
              <a:rect l="l" t="t" r="r" b="b"/>
              <a:pathLst>
                <a:path w="42611" h="4816" extrusionOk="0">
                  <a:moveTo>
                    <a:pt x="21296" y="1"/>
                  </a:moveTo>
                  <a:cubicBezTo>
                    <a:pt x="9539" y="1"/>
                    <a:pt x="0" y="1083"/>
                    <a:pt x="0" y="2399"/>
                  </a:cubicBezTo>
                  <a:cubicBezTo>
                    <a:pt x="0" y="3734"/>
                    <a:pt x="9539" y="4816"/>
                    <a:pt x="21296" y="4816"/>
                  </a:cubicBezTo>
                  <a:cubicBezTo>
                    <a:pt x="33071" y="4816"/>
                    <a:pt x="42610" y="3734"/>
                    <a:pt x="42610" y="2399"/>
                  </a:cubicBezTo>
                  <a:cubicBezTo>
                    <a:pt x="42610" y="1083"/>
                    <a:pt x="33071" y="1"/>
                    <a:pt x="21296" y="1"/>
                  </a:cubicBezTo>
                  <a:close/>
                </a:path>
              </a:pathLst>
            </a:custGeom>
            <a:solidFill>
              <a:srgbClr val="3B3B3B">
                <a:alpha val="553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62" name="Google Shape;3778;p78"/>
            <p:cNvSpPr/>
            <p:nvPr/>
          </p:nvSpPr>
          <p:spPr>
            <a:xfrm>
              <a:off x="2108504" y="2470403"/>
              <a:ext cx="179518" cy="325516"/>
            </a:xfrm>
            <a:custGeom>
              <a:avLst/>
              <a:gdLst/>
              <a:ahLst/>
              <a:cxnLst/>
              <a:rect l="l" t="t" r="r" b="b"/>
              <a:pathLst>
                <a:path w="14589" h="26454" extrusionOk="0">
                  <a:moveTo>
                    <a:pt x="1" y="1"/>
                  </a:moveTo>
                  <a:lnTo>
                    <a:pt x="1" y="23604"/>
                  </a:lnTo>
                  <a:cubicBezTo>
                    <a:pt x="19" y="25173"/>
                    <a:pt x="1281" y="26435"/>
                    <a:pt x="2850" y="26454"/>
                  </a:cubicBezTo>
                  <a:lnTo>
                    <a:pt x="9539" y="26454"/>
                  </a:lnTo>
                  <a:cubicBezTo>
                    <a:pt x="13200" y="26454"/>
                    <a:pt x="14588" y="21188"/>
                    <a:pt x="10748" y="20900"/>
                  </a:cubicBezTo>
                  <a:lnTo>
                    <a:pt x="5681" y="20178"/>
                  </a:lnTo>
                  <a:lnTo>
                    <a:pt x="5681" y="668"/>
                  </a:lnTo>
                  <a:cubicBezTo>
                    <a:pt x="5338" y="704"/>
                    <a:pt x="4977" y="722"/>
                    <a:pt x="4617" y="722"/>
                  </a:cubicBezTo>
                  <a:cubicBezTo>
                    <a:pt x="3048" y="722"/>
                    <a:pt x="1497" y="487"/>
                    <a:pt x="1" y="1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63" name="Google Shape;3779;p78"/>
            <p:cNvSpPr/>
            <p:nvPr/>
          </p:nvSpPr>
          <p:spPr>
            <a:xfrm>
              <a:off x="1867978" y="2470403"/>
              <a:ext cx="179518" cy="325516"/>
            </a:xfrm>
            <a:custGeom>
              <a:avLst/>
              <a:gdLst/>
              <a:ahLst/>
              <a:cxnLst/>
              <a:rect l="l" t="t" r="r" b="b"/>
              <a:pathLst>
                <a:path w="14589" h="26454" extrusionOk="0">
                  <a:moveTo>
                    <a:pt x="14589" y="1"/>
                  </a:moveTo>
                  <a:cubicBezTo>
                    <a:pt x="13092" y="487"/>
                    <a:pt x="11541" y="722"/>
                    <a:pt x="9973" y="722"/>
                  </a:cubicBezTo>
                  <a:cubicBezTo>
                    <a:pt x="9612" y="722"/>
                    <a:pt x="9269" y="704"/>
                    <a:pt x="8909" y="668"/>
                  </a:cubicBezTo>
                  <a:lnTo>
                    <a:pt x="8909" y="20178"/>
                  </a:lnTo>
                  <a:lnTo>
                    <a:pt x="3842" y="20900"/>
                  </a:lnTo>
                  <a:cubicBezTo>
                    <a:pt x="1" y="21188"/>
                    <a:pt x="1407" y="26454"/>
                    <a:pt x="5068" y="26454"/>
                  </a:cubicBezTo>
                  <a:lnTo>
                    <a:pt x="11740" y="26454"/>
                  </a:lnTo>
                  <a:cubicBezTo>
                    <a:pt x="13308" y="26435"/>
                    <a:pt x="14571" y="25173"/>
                    <a:pt x="14589" y="23604"/>
                  </a:cubicBezTo>
                  <a:lnTo>
                    <a:pt x="14589" y="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64" name="Google Shape;3780;p78"/>
            <p:cNvSpPr/>
            <p:nvPr/>
          </p:nvSpPr>
          <p:spPr>
            <a:xfrm>
              <a:off x="2108504" y="2470403"/>
              <a:ext cx="179518" cy="325295"/>
            </a:xfrm>
            <a:custGeom>
              <a:avLst/>
              <a:gdLst/>
              <a:ahLst/>
              <a:cxnLst/>
              <a:rect l="l" t="t" r="r" b="b"/>
              <a:pathLst>
                <a:path w="14589" h="26436" extrusionOk="0">
                  <a:moveTo>
                    <a:pt x="4218" y="717"/>
                  </a:moveTo>
                  <a:cubicBezTo>
                    <a:pt x="4351" y="720"/>
                    <a:pt x="4484" y="722"/>
                    <a:pt x="4617" y="722"/>
                  </a:cubicBezTo>
                  <a:cubicBezTo>
                    <a:pt x="4727" y="722"/>
                    <a:pt x="4532" y="720"/>
                    <a:pt x="4218" y="717"/>
                  </a:cubicBezTo>
                  <a:close/>
                  <a:moveTo>
                    <a:pt x="1" y="1"/>
                  </a:moveTo>
                  <a:lnTo>
                    <a:pt x="1" y="23604"/>
                  </a:lnTo>
                  <a:cubicBezTo>
                    <a:pt x="19" y="25173"/>
                    <a:pt x="1281" y="26435"/>
                    <a:pt x="2850" y="26435"/>
                  </a:cubicBezTo>
                  <a:lnTo>
                    <a:pt x="9539" y="26435"/>
                  </a:lnTo>
                  <a:cubicBezTo>
                    <a:pt x="13200" y="26435"/>
                    <a:pt x="14588" y="21188"/>
                    <a:pt x="10766" y="20900"/>
                  </a:cubicBezTo>
                  <a:lnTo>
                    <a:pt x="2074" y="20287"/>
                  </a:lnTo>
                  <a:lnTo>
                    <a:pt x="2435" y="680"/>
                  </a:lnTo>
                  <a:lnTo>
                    <a:pt x="2435" y="680"/>
                  </a:lnTo>
                  <a:cubicBezTo>
                    <a:pt x="2623" y="698"/>
                    <a:pt x="3630" y="710"/>
                    <a:pt x="4218" y="717"/>
                  </a:cubicBezTo>
                  <a:lnTo>
                    <a:pt x="4218" y="717"/>
                  </a:lnTo>
                  <a:cubicBezTo>
                    <a:pt x="2785" y="680"/>
                    <a:pt x="1370" y="446"/>
                    <a:pt x="1" y="1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65" name="Google Shape;3781;p78"/>
            <p:cNvSpPr/>
            <p:nvPr/>
          </p:nvSpPr>
          <p:spPr>
            <a:xfrm>
              <a:off x="1867978" y="2478611"/>
              <a:ext cx="144461" cy="317309"/>
            </a:xfrm>
            <a:custGeom>
              <a:avLst/>
              <a:gdLst/>
              <a:ahLst/>
              <a:cxnLst/>
              <a:rect l="l" t="t" r="r" b="b"/>
              <a:pathLst>
                <a:path w="11740" h="25787" extrusionOk="0">
                  <a:moveTo>
                    <a:pt x="8909" y="1"/>
                  </a:moveTo>
                  <a:lnTo>
                    <a:pt x="8909" y="19511"/>
                  </a:lnTo>
                  <a:lnTo>
                    <a:pt x="3842" y="20233"/>
                  </a:lnTo>
                  <a:cubicBezTo>
                    <a:pt x="1" y="20521"/>
                    <a:pt x="1407" y="25787"/>
                    <a:pt x="5068" y="25787"/>
                  </a:cubicBezTo>
                  <a:lnTo>
                    <a:pt x="11740" y="25787"/>
                  </a:lnTo>
                  <a:lnTo>
                    <a:pt x="11577" y="55"/>
                  </a:lnTo>
                  <a:lnTo>
                    <a:pt x="9973" y="55"/>
                  </a:lnTo>
                  <a:cubicBezTo>
                    <a:pt x="9612" y="55"/>
                    <a:pt x="9269" y="37"/>
                    <a:pt x="8909" y="1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66" name="Google Shape;3782;p78"/>
            <p:cNvSpPr/>
            <p:nvPr/>
          </p:nvSpPr>
          <p:spPr>
            <a:xfrm>
              <a:off x="1812286" y="1923458"/>
              <a:ext cx="528549" cy="365926"/>
            </a:xfrm>
            <a:custGeom>
              <a:avLst/>
              <a:gdLst/>
              <a:ahLst/>
              <a:cxnLst/>
              <a:rect l="l" t="t" r="r" b="b"/>
              <a:pathLst>
                <a:path w="42954" h="29738" extrusionOk="0">
                  <a:moveTo>
                    <a:pt x="10550" y="1"/>
                  </a:moveTo>
                  <a:lnTo>
                    <a:pt x="1" y="21873"/>
                  </a:lnTo>
                  <a:cubicBezTo>
                    <a:pt x="1939" y="24127"/>
                    <a:pt x="4091" y="24315"/>
                    <a:pt x="4754" y="24315"/>
                  </a:cubicBezTo>
                  <a:cubicBezTo>
                    <a:pt x="4886" y="24315"/>
                    <a:pt x="4960" y="24308"/>
                    <a:pt x="4960" y="24308"/>
                  </a:cubicBezTo>
                  <a:lnTo>
                    <a:pt x="4960" y="24308"/>
                  </a:lnTo>
                  <a:lnTo>
                    <a:pt x="4220" y="25552"/>
                  </a:lnTo>
                  <a:cubicBezTo>
                    <a:pt x="6755" y="27803"/>
                    <a:pt x="8701" y="28246"/>
                    <a:pt x="9840" y="28246"/>
                  </a:cubicBezTo>
                  <a:cubicBezTo>
                    <a:pt x="10582" y="28246"/>
                    <a:pt x="10982" y="28058"/>
                    <a:pt x="10982" y="28058"/>
                  </a:cubicBezTo>
                  <a:lnTo>
                    <a:pt x="10982" y="28058"/>
                  </a:lnTo>
                  <a:lnTo>
                    <a:pt x="10802" y="29231"/>
                  </a:lnTo>
                  <a:cubicBezTo>
                    <a:pt x="13627" y="29584"/>
                    <a:pt x="16238" y="29738"/>
                    <a:pt x="18643" y="29738"/>
                  </a:cubicBezTo>
                  <a:cubicBezTo>
                    <a:pt x="34642" y="29738"/>
                    <a:pt x="41511" y="22937"/>
                    <a:pt x="41511" y="22937"/>
                  </a:cubicBezTo>
                  <a:lnTo>
                    <a:pt x="40374" y="21873"/>
                  </a:lnTo>
                  <a:lnTo>
                    <a:pt x="42953" y="19205"/>
                  </a:lnTo>
                  <a:lnTo>
                    <a:pt x="33847" y="1876"/>
                  </a:lnTo>
                  <a:lnTo>
                    <a:pt x="10550" y="1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67" name="Google Shape;3783;p78"/>
            <p:cNvSpPr/>
            <p:nvPr/>
          </p:nvSpPr>
          <p:spPr>
            <a:xfrm>
              <a:off x="1859549" y="2719801"/>
              <a:ext cx="187947" cy="75676"/>
            </a:xfrm>
            <a:custGeom>
              <a:avLst/>
              <a:gdLst/>
              <a:ahLst/>
              <a:cxnLst/>
              <a:rect l="l" t="t" r="r" b="b"/>
              <a:pathLst>
                <a:path w="15274" h="6150" extrusionOk="0">
                  <a:moveTo>
                    <a:pt x="8927" y="1"/>
                  </a:moveTo>
                  <a:lnTo>
                    <a:pt x="6871" y="325"/>
                  </a:lnTo>
                  <a:lnTo>
                    <a:pt x="7105" y="2417"/>
                  </a:lnTo>
                  <a:lnTo>
                    <a:pt x="4725" y="2381"/>
                  </a:lnTo>
                  <a:lnTo>
                    <a:pt x="4545" y="560"/>
                  </a:lnTo>
                  <a:cubicBezTo>
                    <a:pt x="2165" y="938"/>
                    <a:pt x="1" y="2218"/>
                    <a:pt x="271" y="6149"/>
                  </a:cubicBezTo>
                  <a:lnTo>
                    <a:pt x="15274" y="6149"/>
                  </a:lnTo>
                  <a:lnTo>
                    <a:pt x="15274" y="2363"/>
                  </a:lnTo>
                  <a:lnTo>
                    <a:pt x="9125" y="2363"/>
                  </a:lnTo>
                  <a:lnTo>
                    <a:pt x="89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68" name="Google Shape;3784;p78"/>
            <p:cNvSpPr/>
            <p:nvPr/>
          </p:nvSpPr>
          <p:spPr>
            <a:xfrm>
              <a:off x="1812064" y="1923458"/>
              <a:ext cx="321973" cy="367317"/>
            </a:xfrm>
            <a:custGeom>
              <a:avLst/>
              <a:gdLst/>
              <a:ahLst/>
              <a:cxnLst/>
              <a:rect l="l" t="t" r="r" b="b"/>
              <a:pathLst>
                <a:path w="26166" h="29851" extrusionOk="0">
                  <a:moveTo>
                    <a:pt x="10568" y="1"/>
                  </a:moveTo>
                  <a:lnTo>
                    <a:pt x="1" y="21873"/>
                  </a:lnTo>
                  <a:cubicBezTo>
                    <a:pt x="1954" y="24127"/>
                    <a:pt x="4096" y="24315"/>
                    <a:pt x="4755" y="24315"/>
                  </a:cubicBezTo>
                  <a:cubicBezTo>
                    <a:pt x="4887" y="24315"/>
                    <a:pt x="4960" y="24308"/>
                    <a:pt x="4960" y="24308"/>
                  </a:cubicBezTo>
                  <a:lnTo>
                    <a:pt x="4960" y="24308"/>
                  </a:lnTo>
                  <a:lnTo>
                    <a:pt x="4238" y="25552"/>
                  </a:lnTo>
                  <a:cubicBezTo>
                    <a:pt x="6773" y="27803"/>
                    <a:pt x="8719" y="28246"/>
                    <a:pt x="9858" y="28246"/>
                  </a:cubicBezTo>
                  <a:cubicBezTo>
                    <a:pt x="10600" y="28246"/>
                    <a:pt x="11000" y="28058"/>
                    <a:pt x="11000" y="28058"/>
                  </a:cubicBezTo>
                  <a:lnTo>
                    <a:pt x="11000" y="28058"/>
                  </a:lnTo>
                  <a:lnTo>
                    <a:pt x="10820" y="29231"/>
                  </a:lnTo>
                  <a:cubicBezTo>
                    <a:pt x="13835" y="29611"/>
                    <a:pt x="15102" y="29851"/>
                    <a:pt x="17149" y="29851"/>
                  </a:cubicBezTo>
                  <a:cubicBezTo>
                    <a:pt x="17526" y="29851"/>
                    <a:pt x="17930" y="29842"/>
                    <a:pt x="18375" y="29826"/>
                  </a:cubicBezTo>
                  <a:lnTo>
                    <a:pt x="24092" y="3228"/>
                  </a:lnTo>
                  <a:lnTo>
                    <a:pt x="26165" y="451"/>
                  </a:lnTo>
                  <a:lnTo>
                    <a:pt x="10568" y="1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69" name="Google Shape;3785;p78"/>
            <p:cNvSpPr/>
            <p:nvPr/>
          </p:nvSpPr>
          <p:spPr>
            <a:xfrm>
              <a:off x="1903490" y="1902823"/>
              <a:ext cx="343482" cy="99301"/>
            </a:xfrm>
            <a:custGeom>
              <a:avLst/>
              <a:gdLst/>
              <a:ahLst/>
              <a:cxnLst/>
              <a:rect l="l" t="t" r="r" b="b"/>
              <a:pathLst>
                <a:path w="27914" h="8070" extrusionOk="0">
                  <a:moveTo>
                    <a:pt x="25425" y="1"/>
                  </a:moveTo>
                  <a:lnTo>
                    <a:pt x="1497" y="1912"/>
                  </a:lnTo>
                  <a:lnTo>
                    <a:pt x="0" y="4473"/>
                  </a:lnTo>
                  <a:cubicBezTo>
                    <a:pt x="0" y="4473"/>
                    <a:pt x="5684" y="8070"/>
                    <a:pt x="13390" y="8070"/>
                  </a:cubicBezTo>
                  <a:cubicBezTo>
                    <a:pt x="17798" y="8070"/>
                    <a:pt x="22868" y="6893"/>
                    <a:pt x="27914" y="3192"/>
                  </a:cubicBezTo>
                  <a:lnTo>
                    <a:pt x="25425" y="1"/>
                  </a:ln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70" name="Google Shape;3786;p78"/>
            <p:cNvSpPr/>
            <p:nvPr/>
          </p:nvSpPr>
          <p:spPr>
            <a:xfrm>
              <a:off x="1756876" y="1000116"/>
              <a:ext cx="548446" cy="537495"/>
            </a:xfrm>
            <a:custGeom>
              <a:avLst/>
              <a:gdLst/>
              <a:ahLst/>
              <a:cxnLst/>
              <a:rect l="l" t="t" r="r" b="b"/>
              <a:pathLst>
                <a:path w="44571" h="43681" extrusionOk="0">
                  <a:moveTo>
                    <a:pt x="23493" y="1"/>
                  </a:moveTo>
                  <a:cubicBezTo>
                    <a:pt x="16327" y="1"/>
                    <a:pt x="9216" y="4820"/>
                    <a:pt x="7389" y="9979"/>
                  </a:cubicBezTo>
                  <a:cubicBezTo>
                    <a:pt x="5297" y="15876"/>
                    <a:pt x="7281" y="21736"/>
                    <a:pt x="7281" y="21736"/>
                  </a:cubicBezTo>
                  <a:cubicBezTo>
                    <a:pt x="7281" y="21736"/>
                    <a:pt x="7984" y="26514"/>
                    <a:pt x="3674" y="30031"/>
                  </a:cubicBezTo>
                  <a:cubicBezTo>
                    <a:pt x="1" y="33028"/>
                    <a:pt x="2734" y="35672"/>
                    <a:pt x="4995" y="35672"/>
                  </a:cubicBezTo>
                  <a:cubicBezTo>
                    <a:pt x="5386" y="35672"/>
                    <a:pt x="5763" y="35593"/>
                    <a:pt x="6091" y="35422"/>
                  </a:cubicBezTo>
                  <a:cubicBezTo>
                    <a:pt x="6091" y="35422"/>
                    <a:pt x="6091" y="38837"/>
                    <a:pt x="8307" y="38837"/>
                  </a:cubicBezTo>
                  <a:cubicBezTo>
                    <a:pt x="8936" y="38837"/>
                    <a:pt x="9743" y="38562"/>
                    <a:pt x="10779" y="37857"/>
                  </a:cubicBezTo>
                  <a:cubicBezTo>
                    <a:pt x="10779" y="37857"/>
                    <a:pt x="11021" y="41251"/>
                    <a:pt x="14240" y="41251"/>
                  </a:cubicBezTo>
                  <a:cubicBezTo>
                    <a:pt x="14946" y="41251"/>
                    <a:pt x="15797" y="41087"/>
                    <a:pt x="16820" y="40688"/>
                  </a:cubicBezTo>
                  <a:cubicBezTo>
                    <a:pt x="17492" y="40424"/>
                    <a:pt x="18278" y="40312"/>
                    <a:pt x="19128" y="40312"/>
                  </a:cubicBezTo>
                  <a:cubicBezTo>
                    <a:pt x="23797" y="40312"/>
                    <a:pt x="30380" y="43681"/>
                    <a:pt x="30380" y="43681"/>
                  </a:cubicBezTo>
                  <a:cubicBezTo>
                    <a:pt x="30380" y="43681"/>
                    <a:pt x="35555" y="42437"/>
                    <a:pt x="34185" y="39768"/>
                  </a:cubicBezTo>
                  <a:lnTo>
                    <a:pt x="34185" y="39768"/>
                  </a:lnTo>
                  <a:cubicBezTo>
                    <a:pt x="34185" y="39768"/>
                    <a:pt x="35040" y="40127"/>
                    <a:pt x="35903" y="40127"/>
                  </a:cubicBezTo>
                  <a:cubicBezTo>
                    <a:pt x="37021" y="40127"/>
                    <a:pt x="38150" y="39524"/>
                    <a:pt x="37448" y="36757"/>
                  </a:cubicBezTo>
                  <a:lnTo>
                    <a:pt x="37448" y="36757"/>
                  </a:lnTo>
                  <a:cubicBezTo>
                    <a:pt x="37448" y="36757"/>
                    <a:pt x="38944" y="37936"/>
                    <a:pt x="40398" y="37936"/>
                  </a:cubicBezTo>
                  <a:cubicBezTo>
                    <a:pt x="41167" y="37936"/>
                    <a:pt x="41925" y="37606"/>
                    <a:pt x="42443" y="36594"/>
                  </a:cubicBezTo>
                  <a:cubicBezTo>
                    <a:pt x="44571" y="32483"/>
                    <a:pt x="38332" y="32411"/>
                    <a:pt x="38206" y="25577"/>
                  </a:cubicBezTo>
                  <a:cubicBezTo>
                    <a:pt x="38043" y="16399"/>
                    <a:pt x="41776" y="12630"/>
                    <a:pt x="33806" y="4353"/>
                  </a:cubicBezTo>
                  <a:cubicBezTo>
                    <a:pt x="30816" y="1254"/>
                    <a:pt x="27148" y="1"/>
                    <a:pt x="23493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71" name="Google Shape;3787;p78"/>
            <p:cNvSpPr/>
            <p:nvPr/>
          </p:nvSpPr>
          <p:spPr>
            <a:xfrm>
              <a:off x="1756876" y="1000263"/>
              <a:ext cx="411110" cy="537347"/>
            </a:xfrm>
            <a:custGeom>
              <a:avLst/>
              <a:gdLst/>
              <a:ahLst/>
              <a:cxnLst/>
              <a:rect l="l" t="t" r="r" b="b"/>
              <a:pathLst>
                <a:path w="33410" h="43669" extrusionOk="0">
                  <a:moveTo>
                    <a:pt x="23466" y="1"/>
                  </a:moveTo>
                  <a:cubicBezTo>
                    <a:pt x="16304" y="1"/>
                    <a:pt x="9190" y="4806"/>
                    <a:pt x="7371" y="9967"/>
                  </a:cubicBezTo>
                  <a:cubicBezTo>
                    <a:pt x="5297" y="15864"/>
                    <a:pt x="7281" y="21724"/>
                    <a:pt x="7281" y="21724"/>
                  </a:cubicBezTo>
                  <a:cubicBezTo>
                    <a:pt x="7281" y="21724"/>
                    <a:pt x="7984" y="26502"/>
                    <a:pt x="3674" y="30019"/>
                  </a:cubicBezTo>
                  <a:cubicBezTo>
                    <a:pt x="1" y="33016"/>
                    <a:pt x="2734" y="35660"/>
                    <a:pt x="4995" y="35660"/>
                  </a:cubicBezTo>
                  <a:cubicBezTo>
                    <a:pt x="5386" y="35660"/>
                    <a:pt x="5763" y="35581"/>
                    <a:pt x="6091" y="35410"/>
                  </a:cubicBezTo>
                  <a:cubicBezTo>
                    <a:pt x="6091" y="35410"/>
                    <a:pt x="6091" y="38825"/>
                    <a:pt x="8307" y="38825"/>
                  </a:cubicBezTo>
                  <a:cubicBezTo>
                    <a:pt x="8936" y="38825"/>
                    <a:pt x="9743" y="38550"/>
                    <a:pt x="10779" y="37845"/>
                  </a:cubicBezTo>
                  <a:cubicBezTo>
                    <a:pt x="10779" y="37845"/>
                    <a:pt x="11021" y="41239"/>
                    <a:pt x="14240" y="41239"/>
                  </a:cubicBezTo>
                  <a:cubicBezTo>
                    <a:pt x="14946" y="41239"/>
                    <a:pt x="15797" y="41075"/>
                    <a:pt x="16820" y="40676"/>
                  </a:cubicBezTo>
                  <a:cubicBezTo>
                    <a:pt x="17492" y="40412"/>
                    <a:pt x="18278" y="40300"/>
                    <a:pt x="19128" y="40300"/>
                  </a:cubicBezTo>
                  <a:cubicBezTo>
                    <a:pt x="23797" y="40300"/>
                    <a:pt x="30380" y="43669"/>
                    <a:pt x="30380" y="43669"/>
                  </a:cubicBezTo>
                  <a:cubicBezTo>
                    <a:pt x="30380" y="43669"/>
                    <a:pt x="32219" y="43218"/>
                    <a:pt x="33409" y="42317"/>
                  </a:cubicBezTo>
                  <a:cubicBezTo>
                    <a:pt x="30416" y="39269"/>
                    <a:pt x="28577" y="35068"/>
                    <a:pt x="28649" y="30758"/>
                  </a:cubicBezTo>
                  <a:cubicBezTo>
                    <a:pt x="20985" y="29694"/>
                    <a:pt x="15179" y="22211"/>
                    <a:pt x="15503" y="14565"/>
                  </a:cubicBezTo>
                  <a:cubicBezTo>
                    <a:pt x="15792" y="7605"/>
                    <a:pt x="20498" y="2267"/>
                    <a:pt x="26665" y="338"/>
                  </a:cubicBezTo>
                  <a:cubicBezTo>
                    <a:pt x="25609" y="108"/>
                    <a:pt x="24537" y="1"/>
                    <a:pt x="23466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72" name="Google Shape;3788;p78"/>
            <p:cNvSpPr/>
            <p:nvPr/>
          </p:nvSpPr>
          <p:spPr>
            <a:xfrm>
              <a:off x="1756876" y="1222529"/>
              <a:ext cx="515838" cy="315082"/>
            </a:xfrm>
            <a:custGeom>
              <a:avLst/>
              <a:gdLst/>
              <a:ahLst/>
              <a:cxnLst/>
              <a:rect l="l" t="t" r="r" b="b"/>
              <a:pathLst>
                <a:path w="41921" h="25606" extrusionOk="0">
                  <a:moveTo>
                    <a:pt x="23221" y="1"/>
                  </a:moveTo>
                  <a:cubicBezTo>
                    <a:pt x="21760" y="794"/>
                    <a:pt x="20210" y="1425"/>
                    <a:pt x="18605" y="1876"/>
                  </a:cubicBezTo>
                  <a:cubicBezTo>
                    <a:pt x="15922" y="2651"/>
                    <a:pt x="13053" y="2746"/>
                    <a:pt x="10237" y="2746"/>
                  </a:cubicBezTo>
                  <a:cubicBezTo>
                    <a:pt x="9779" y="2746"/>
                    <a:pt x="9322" y="2744"/>
                    <a:pt x="8868" y="2741"/>
                  </a:cubicBezTo>
                  <a:cubicBezTo>
                    <a:pt x="8236" y="2723"/>
                    <a:pt x="7605" y="2669"/>
                    <a:pt x="6992" y="2579"/>
                  </a:cubicBezTo>
                  <a:lnTo>
                    <a:pt x="6992" y="2579"/>
                  </a:lnTo>
                  <a:cubicBezTo>
                    <a:pt x="7155" y="3264"/>
                    <a:pt x="7281" y="3661"/>
                    <a:pt x="7281" y="3661"/>
                  </a:cubicBezTo>
                  <a:cubicBezTo>
                    <a:pt x="7281" y="3661"/>
                    <a:pt x="7984" y="8439"/>
                    <a:pt x="3674" y="11956"/>
                  </a:cubicBezTo>
                  <a:cubicBezTo>
                    <a:pt x="1" y="14953"/>
                    <a:pt x="2734" y="17597"/>
                    <a:pt x="4995" y="17597"/>
                  </a:cubicBezTo>
                  <a:cubicBezTo>
                    <a:pt x="5386" y="17597"/>
                    <a:pt x="5763" y="17518"/>
                    <a:pt x="6091" y="17347"/>
                  </a:cubicBezTo>
                  <a:cubicBezTo>
                    <a:pt x="6091" y="17347"/>
                    <a:pt x="6091" y="20754"/>
                    <a:pt x="8311" y="20754"/>
                  </a:cubicBezTo>
                  <a:cubicBezTo>
                    <a:pt x="8939" y="20754"/>
                    <a:pt x="9745" y="20482"/>
                    <a:pt x="10779" y="19782"/>
                  </a:cubicBezTo>
                  <a:cubicBezTo>
                    <a:pt x="10779" y="19782"/>
                    <a:pt x="11009" y="23176"/>
                    <a:pt x="14233" y="23176"/>
                  </a:cubicBezTo>
                  <a:cubicBezTo>
                    <a:pt x="14941" y="23176"/>
                    <a:pt x="15794" y="23012"/>
                    <a:pt x="16820" y="22613"/>
                  </a:cubicBezTo>
                  <a:cubicBezTo>
                    <a:pt x="17492" y="22349"/>
                    <a:pt x="18278" y="22237"/>
                    <a:pt x="19128" y="22237"/>
                  </a:cubicBezTo>
                  <a:cubicBezTo>
                    <a:pt x="23797" y="22237"/>
                    <a:pt x="30380" y="25606"/>
                    <a:pt x="30380" y="25606"/>
                  </a:cubicBezTo>
                  <a:cubicBezTo>
                    <a:pt x="30380" y="25606"/>
                    <a:pt x="35555" y="24362"/>
                    <a:pt x="34166" y="21693"/>
                  </a:cubicBezTo>
                  <a:lnTo>
                    <a:pt x="34166" y="21693"/>
                  </a:lnTo>
                  <a:cubicBezTo>
                    <a:pt x="34167" y="21693"/>
                    <a:pt x="35026" y="22052"/>
                    <a:pt x="35892" y="22052"/>
                  </a:cubicBezTo>
                  <a:cubicBezTo>
                    <a:pt x="37015" y="22052"/>
                    <a:pt x="38150" y="21449"/>
                    <a:pt x="37448" y="18682"/>
                  </a:cubicBezTo>
                  <a:lnTo>
                    <a:pt x="37448" y="18682"/>
                  </a:lnTo>
                  <a:cubicBezTo>
                    <a:pt x="37448" y="18682"/>
                    <a:pt x="38938" y="19857"/>
                    <a:pt x="40389" y="19857"/>
                  </a:cubicBezTo>
                  <a:cubicBezTo>
                    <a:pt x="40932" y="19857"/>
                    <a:pt x="41469" y="19692"/>
                    <a:pt x="41920" y="19241"/>
                  </a:cubicBezTo>
                  <a:cubicBezTo>
                    <a:pt x="36366" y="16608"/>
                    <a:pt x="32544" y="10495"/>
                    <a:pt x="32796" y="4256"/>
                  </a:cubicBezTo>
                  <a:cubicBezTo>
                    <a:pt x="32832" y="3499"/>
                    <a:pt x="32922" y="2759"/>
                    <a:pt x="33048" y="2038"/>
                  </a:cubicBezTo>
                  <a:lnTo>
                    <a:pt x="33048" y="2038"/>
                  </a:lnTo>
                  <a:cubicBezTo>
                    <a:pt x="32273" y="2146"/>
                    <a:pt x="31480" y="2200"/>
                    <a:pt x="30686" y="2200"/>
                  </a:cubicBezTo>
                  <a:cubicBezTo>
                    <a:pt x="28036" y="2182"/>
                    <a:pt x="25457" y="1425"/>
                    <a:pt x="23221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73" name="Google Shape;3789;p78"/>
            <p:cNvSpPr/>
            <p:nvPr/>
          </p:nvSpPr>
          <p:spPr>
            <a:xfrm>
              <a:off x="1958506" y="1420676"/>
              <a:ext cx="158882" cy="146676"/>
            </a:xfrm>
            <a:custGeom>
              <a:avLst/>
              <a:gdLst/>
              <a:ahLst/>
              <a:cxnLst/>
              <a:rect l="l" t="t" r="r" b="b"/>
              <a:pathLst>
                <a:path w="12912" h="11920" extrusionOk="0">
                  <a:moveTo>
                    <a:pt x="4960" y="0"/>
                  </a:moveTo>
                  <a:lnTo>
                    <a:pt x="4960" y="5031"/>
                  </a:lnTo>
                  <a:lnTo>
                    <a:pt x="1" y="7177"/>
                  </a:lnTo>
                  <a:cubicBezTo>
                    <a:pt x="1" y="10982"/>
                    <a:pt x="2147" y="11919"/>
                    <a:pt x="6601" y="11919"/>
                  </a:cubicBezTo>
                  <a:cubicBezTo>
                    <a:pt x="11073" y="11919"/>
                    <a:pt x="12912" y="10891"/>
                    <a:pt x="12912" y="7087"/>
                  </a:cubicBezTo>
                  <a:lnTo>
                    <a:pt x="8260" y="5031"/>
                  </a:lnTo>
                  <a:lnTo>
                    <a:pt x="8260" y="0"/>
                  </a:lnTo>
                  <a:close/>
                </a:path>
              </a:pathLst>
            </a:custGeom>
            <a:solidFill>
              <a:srgbClr val="EFC5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74" name="Google Shape;3790;p78"/>
            <p:cNvSpPr/>
            <p:nvPr/>
          </p:nvSpPr>
          <p:spPr>
            <a:xfrm>
              <a:off x="1813627" y="1078474"/>
              <a:ext cx="438673" cy="369765"/>
            </a:xfrm>
            <a:custGeom>
              <a:avLst/>
              <a:gdLst/>
              <a:ahLst/>
              <a:cxnLst/>
              <a:rect l="l" t="t" r="r" b="b"/>
              <a:pathLst>
                <a:path w="35650" h="30050" extrusionOk="0">
                  <a:moveTo>
                    <a:pt x="17932" y="1"/>
                  </a:moveTo>
                  <a:cubicBezTo>
                    <a:pt x="10633" y="1"/>
                    <a:pt x="4289" y="5277"/>
                    <a:pt x="3047" y="12591"/>
                  </a:cubicBezTo>
                  <a:lnTo>
                    <a:pt x="3011" y="12591"/>
                  </a:lnTo>
                  <a:cubicBezTo>
                    <a:pt x="2877" y="12569"/>
                    <a:pt x="2743" y="12558"/>
                    <a:pt x="2610" y="12558"/>
                  </a:cubicBezTo>
                  <a:cubicBezTo>
                    <a:pt x="1345" y="12558"/>
                    <a:pt x="241" y="13539"/>
                    <a:pt x="126" y="14845"/>
                  </a:cubicBezTo>
                  <a:cubicBezTo>
                    <a:pt x="0" y="16288"/>
                    <a:pt x="1118" y="17532"/>
                    <a:pt x="2579" y="17550"/>
                  </a:cubicBezTo>
                  <a:cubicBezTo>
                    <a:pt x="2660" y="17559"/>
                    <a:pt x="2741" y="17563"/>
                    <a:pt x="2824" y="17563"/>
                  </a:cubicBezTo>
                  <a:cubicBezTo>
                    <a:pt x="2908" y="17563"/>
                    <a:pt x="2993" y="17559"/>
                    <a:pt x="3084" y="17550"/>
                  </a:cubicBezTo>
                  <a:cubicBezTo>
                    <a:pt x="4256" y="24294"/>
                    <a:pt x="9827" y="29379"/>
                    <a:pt x="16626" y="29992"/>
                  </a:cubicBezTo>
                  <a:cubicBezTo>
                    <a:pt x="17069" y="30031"/>
                    <a:pt x="17510" y="30050"/>
                    <a:pt x="17948" y="30050"/>
                  </a:cubicBezTo>
                  <a:cubicBezTo>
                    <a:pt x="24252" y="30050"/>
                    <a:pt x="29959" y="26113"/>
                    <a:pt x="32151" y="20110"/>
                  </a:cubicBezTo>
                  <a:cubicBezTo>
                    <a:pt x="32313" y="20146"/>
                    <a:pt x="32476" y="20183"/>
                    <a:pt x="32638" y="20201"/>
                  </a:cubicBezTo>
                  <a:cubicBezTo>
                    <a:pt x="32774" y="20223"/>
                    <a:pt x="32910" y="20233"/>
                    <a:pt x="33043" y="20233"/>
                  </a:cubicBezTo>
                  <a:cubicBezTo>
                    <a:pt x="34319" y="20233"/>
                    <a:pt x="35409" y="19253"/>
                    <a:pt x="35523" y="17947"/>
                  </a:cubicBezTo>
                  <a:cubicBezTo>
                    <a:pt x="35649" y="16504"/>
                    <a:pt x="34531" y="15260"/>
                    <a:pt x="33089" y="15242"/>
                  </a:cubicBezTo>
                  <a:lnTo>
                    <a:pt x="33089" y="15224"/>
                  </a:lnTo>
                  <a:lnTo>
                    <a:pt x="33035" y="15224"/>
                  </a:lnTo>
                  <a:cubicBezTo>
                    <a:pt x="33107" y="7362"/>
                    <a:pt x="27102" y="762"/>
                    <a:pt x="19258" y="59"/>
                  </a:cubicBezTo>
                  <a:cubicBezTo>
                    <a:pt x="18813" y="20"/>
                    <a:pt x="18371" y="1"/>
                    <a:pt x="17932" y="1"/>
                  </a:cubicBezTo>
                  <a:close/>
                </a:path>
              </a:pathLst>
            </a:custGeom>
            <a:solidFill>
              <a:srgbClr val="FFE1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75" name="Google Shape;3791;p78"/>
            <p:cNvSpPr/>
            <p:nvPr/>
          </p:nvSpPr>
          <p:spPr>
            <a:xfrm>
              <a:off x="1917469" y="1485240"/>
              <a:ext cx="234755" cy="173747"/>
            </a:xfrm>
            <a:custGeom>
              <a:avLst/>
              <a:gdLst/>
              <a:ahLst/>
              <a:cxnLst/>
              <a:rect l="l" t="t" r="r" b="b"/>
              <a:pathLst>
                <a:path w="19078" h="14120" extrusionOk="0">
                  <a:moveTo>
                    <a:pt x="13939" y="0"/>
                  </a:moveTo>
                  <a:lnTo>
                    <a:pt x="10693" y="1605"/>
                  </a:lnTo>
                  <a:lnTo>
                    <a:pt x="4274" y="1209"/>
                  </a:lnTo>
                  <a:lnTo>
                    <a:pt x="0" y="3192"/>
                  </a:lnTo>
                  <a:lnTo>
                    <a:pt x="9791" y="14119"/>
                  </a:lnTo>
                  <a:lnTo>
                    <a:pt x="14408" y="13092"/>
                  </a:lnTo>
                  <a:lnTo>
                    <a:pt x="19078" y="2489"/>
                  </a:lnTo>
                  <a:lnTo>
                    <a:pt x="139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76" name="Google Shape;3792;p78"/>
            <p:cNvSpPr/>
            <p:nvPr/>
          </p:nvSpPr>
          <p:spPr>
            <a:xfrm>
              <a:off x="1890398" y="1498111"/>
              <a:ext cx="357682" cy="459838"/>
            </a:xfrm>
            <a:custGeom>
              <a:avLst/>
              <a:gdLst/>
              <a:ahLst/>
              <a:cxnLst/>
              <a:rect l="l" t="t" r="r" b="b"/>
              <a:pathLst>
                <a:path w="29068" h="37370" extrusionOk="0">
                  <a:moveTo>
                    <a:pt x="5861" y="0"/>
                  </a:moveTo>
                  <a:lnTo>
                    <a:pt x="0" y="2399"/>
                  </a:lnTo>
                  <a:lnTo>
                    <a:pt x="1893" y="18122"/>
                  </a:lnTo>
                  <a:lnTo>
                    <a:pt x="1893" y="27175"/>
                  </a:lnTo>
                  <a:cubicBezTo>
                    <a:pt x="1893" y="27175"/>
                    <a:pt x="1713" y="30096"/>
                    <a:pt x="1046" y="32404"/>
                  </a:cubicBezTo>
                  <a:cubicBezTo>
                    <a:pt x="397" y="34730"/>
                    <a:pt x="1136" y="35740"/>
                    <a:pt x="5518" y="36786"/>
                  </a:cubicBezTo>
                  <a:cubicBezTo>
                    <a:pt x="6993" y="37132"/>
                    <a:pt x="9390" y="37369"/>
                    <a:pt x="12089" y="37369"/>
                  </a:cubicBezTo>
                  <a:cubicBezTo>
                    <a:pt x="17407" y="37369"/>
                    <a:pt x="23895" y="36447"/>
                    <a:pt x="26814" y="33612"/>
                  </a:cubicBezTo>
                  <a:cubicBezTo>
                    <a:pt x="26814" y="33612"/>
                    <a:pt x="29068" y="31628"/>
                    <a:pt x="28076" y="29555"/>
                  </a:cubicBezTo>
                  <a:cubicBezTo>
                    <a:pt x="27084" y="27499"/>
                    <a:pt x="24686" y="16770"/>
                    <a:pt x="24614" y="15508"/>
                  </a:cubicBezTo>
                  <a:cubicBezTo>
                    <a:pt x="24524" y="14246"/>
                    <a:pt x="24740" y="1443"/>
                    <a:pt x="24740" y="1443"/>
                  </a:cubicBezTo>
                  <a:lnTo>
                    <a:pt x="17563" y="18"/>
                  </a:lnTo>
                  <a:cubicBezTo>
                    <a:pt x="17563" y="18"/>
                    <a:pt x="16590" y="4562"/>
                    <a:pt x="11396" y="4941"/>
                  </a:cubicBezTo>
                  <a:cubicBezTo>
                    <a:pt x="11267" y="4950"/>
                    <a:pt x="11141" y="4954"/>
                    <a:pt x="11018" y="4954"/>
                  </a:cubicBezTo>
                  <a:cubicBezTo>
                    <a:pt x="6797" y="4954"/>
                    <a:pt x="5861" y="0"/>
                    <a:pt x="5861" y="0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77" name="Google Shape;3793;p78"/>
            <p:cNvSpPr/>
            <p:nvPr/>
          </p:nvSpPr>
          <p:spPr>
            <a:xfrm>
              <a:off x="1890398" y="1504990"/>
              <a:ext cx="353030" cy="452959"/>
            </a:xfrm>
            <a:custGeom>
              <a:avLst/>
              <a:gdLst/>
              <a:ahLst/>
              <a:cxnLst/>
              <a:rect l="l" t="t" r="r" b="b"/>
              <a:pathLst>
                <a:path w="28690" h="36811" extrusionOk="0">
                  <a:moveTo>
                    <a:pt x="4490" y="0"/>
                  </a:moveTo>
                  <a:lnTo>
                    <a:pt x="0" y="1840"/>
                  </a:lnTo>
                  <a:lnTo>
                    <a:pt x="1893" y="17563"/>
                  </a:lnTo>
                  <a:lnTo>
                    <a:pt x="1893" y="26616"/>
                  </a:lnTo>
                  <a:cubicBezTo>
                    <a:pt x="1893" y="26616"/>
                    <a:pt x="1713" y="29537"/>
                    <a:pt x="1046" y="31845"/>
                  </a:cubicBezTo>
                  <a:cubicBezTo>
                    <a:pt x="397" y="34171"/>
                    <a:pt x="1136" y="35199"/>
                    <a:pt x="5518" y="36227"/>
                  </a:cubicBezTo>
                  <a:cubicBezTo>
                    <a:pt x="6993" y="36573"/>
                    <a:pt x="9390" y="36810"/>
                    <a:pt x="12089" y="36810"/>
                  </a:cubicBezTo>
                  <a:cubicBezTo>
                    <a:pt x="17407" y="36810"/>
                    <a:pt x="23895" y="35888"/>
                    <a:pt x="26814" y="33053"/>
                  </a:cubicBezTo>
                  <a:cubicBezTo>
                    <a:pt x="26814" y="33053"/>
                    <a:pt x="28689" y="31394"/>
                    <a:pt x="28256" y="29519"/>
                  </a:cubicBezTo>
                  <a:lnTo>
                    <a:pt x="28256" y="29519"/>
                  </a:lnTo>
                  <a:cubicBezTo>
                    <a:pt x="27517" y="29807"/>
                    <a:pt x="26778" y="30042"/>
                    <a:pt x="26002" y="30222"/>
                  </a:cubicBezTo>
                  <a:cubicBezTo>
                    <a:pt x="24876" y="30482"/>
                    <a:pt x="23738" y="30607"/>
                    <a:pt x="22607" y="30607"/>
                  </a:cubicBezTo>
                  <a:cubicBezTo>
                    <a:pt x="15505" y="30607"/>
                    <a:pt x="8719" y="25683"/>
                    <a:pt x="7195" y="18465"/>
                  </a:cubicBezTo>
                  <a:cubicBezTo>
                    <a:pt x="6185" y="13632"/>
                    <a:pt x="5374" y="8764"/>
                    <a:pt x="4670" y="3859"/>
                  </a:cubicBezTo>
                  <a:cubicBezTo>
                    <a:pt x="4490" y="2579"/>
                    <a:pt x="4418" y="1299"/>
                    <a:pt x="4490" y="0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78" name="Google Shape;3794;p78"/>
            <p:cNvSpPr/>
            <p:nvPr/>
          </p:nvSpPr>
          <p:spPr>
            <a:xfrm>
              <a:off x="1963391" y="1464162"/>
              <a:ext cx="78777" cy="103190"/>
            </a:xfrm>
            <a:custGeom>
              <a:avLst/>
              <a:gdLst/>
              <a:ahLst/>
              <a:cxnLst/>
              <a:rect l="l" t="t" r="r" b="b"/>
              <a:pathLst>
                <a:path w="6402" h="8386" extrusionOk="0">
                  <a:moveTo>
                    <a:pt x="3192" y="0"/>
                  </a:moveTo>
                  <a:lnTo>
                    <a:pt x="1" y="2922"/>
                  </a:lnTo>
                  <a:lnTo>
                    <a:pt x="1497" y="8385"/>
                  </a:lnTo>
                  <a:lnTo>
                    <a:pt x="6402" y="3408"/>
                  </a:lnTo>
                  <a:lnTo>
                    <a:pt x="3481" y="325"/>
                  </a:lnTo>
                  <a:lnTo>
                    <a:pt x="31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79" name="Google Shape;3795;p78"/>
            <p:cNvSpPr/>
            <p:nvPr/>
          </p:nvSpPr>
          <p:spPr>
            <a:xfrm>
              <a:off x="2042155" y="1464162"/>
              <a:ext cx="79010" cy="103190"/>
            </a:xfrm>
            <a:custGeom>
              <a:avLst/>
              <a:gdLst/>
              <a:ahLst/>
              <a:cxnLst/>
              <a:rect l="l" t="t" r="r" b="b"/>
              <a:pathLst>
                <a:path w="6421" h="8386" extrusionOk="0">
                  <a:moveTo>
                    <a:pt x="3211" y="0"/>
                  </a:moveTo>
                  <a:lnTo>
                    <a:pt x="2940" y="325"/>
                  </a:lnTo>
                  <a:lnTo>
                    <a:pt x="1" y="3408"/>
                  </a:lnTo>
                  <a:lnTo>
                    <a:pt x="4906" y="8385"/>
                  </a:lnTo>
                  <a:lnTo>
                    <a:pt x="6420" y="2922"/>
                  </a:lnTo>
                  <a:lnTo>
                    <a:pt x="32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80" name="Google Shape;3796;p78"/>
            <p:cNvSpPr/>
            <p:nvPr/>
          </p:nvSpPr>
          <p:spPr>
            <a:xfrm>
              <a:off x="2159311" y="1502750"/>
              <a:ext cx="184181" cy="312449"/>
            </a:xfrm>
            <a:custGeom>
              <a:avLst/>
              <a:gdLst/>
              <a:ahLst/>
              <a:cxnLst/>
              <a:rect l="l" t="t" r="r" b="b"/>
              <a:pathLst>
                <a:path w="14968" h="25392" extrusionOk="0">
                  <a:moveTo>
                    <a:pt x="2173" y="0"/>
                  </a:moveTo>
                  <a:cubicBezTo>
                    <a:pt x="680" y="0"/>
                    <a:pt x="289" y="1120"/>
                    <a:pt x="289" y="1120"/>
                  </a:cubicBezTo>
                  <a:cubicBezTo>
                    <a:pt x="289" y="1120"/>
                    <a:pt x="1" y="11110"/>
                    <a:pt x="2183" y="17475"/>
                  </a:cubicBezTo>
                  <a:cubicBezTo>
                    <a:pt x="4098" y="23097"/>
                    <a:pt x="6589" y="25391"/>
                    <a:pt x="8930" y="25391"/>
                  </a:cubicBezTo>
                  <a:cubicBezTo>
                    <a:pt x="10006" y="25391"/>
                    <a:pt x="11050" y="24907"/>
                    <a:pt x="11992" y="24039"/>
                  </a:cubicBezTo>
                  <a:cubicBezTo>
                    <a:pt x="14967" y="21262"/>
                    <a:pt x="8350" y="2689"/>
                    <a:pt x="4725" y="777"/>
                  </a:cubicBezTo>
                  <a:cubicBezTo>
                    <a:pt x="3640" y="202"/>
                    <a:pt x="2807" y="0"/>
                    <a:pt x="2173" y="0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81" name="Google Shape;3797;p78"/>
            <p:cNvSpPr/>
            <p:nvPr/>
          </p:nvSpPr>
          <p:spPr>
            <a:xfrm>
              <a:off x="2173733" y="1668068"/>
              <a:ext cx="143132" cy="147180"/>
            </a:xfrm>
            <a:custGeom>
              <a:avLst/>
              <a:gdLst/>
              <a:ahLst/>
              <a:cxnLst/>
              <a:rect l="l" t="t" r="r" b="b"/>
              <a:pathLst>
                <a:path w="11632" h="11961" extrusionOk="0">
                  <a:moveTo>
                    <a:pt x="1" y="1"/>
                  </a:moveTo>
                  <a:lnTo>
                    <a:pt x="1" y="1"/>
                  </a:lnTo>
                  <a:cubicBezTo>
                    <a:pt x="235" y="1371"/>
                    <a:pt x="578" y="2724"/>
                    <a:pt x="1011" y="4058"/>
                  </a:cubicBezTo>
                  <a:cubicBezTo>
                    <a:pt x="2924" y="9673"/>
                    <a:pt x="5411" y="11961"/>
                    <a:pt x="7750" y="11961"/>
                  </a:cubicBezTo>
                  <a:cubicBezTo>
                    <a:pt x="8828" y="11961"/>
                    <a:pt x="9876" y="11474"/>
                    <a:pt x="10820" y="10604"/>
                  </a:cubicBezTo>
                  <a:cubicBezTo>
                    <a:pt x="11415" y="10045"/>
                    <a:pt x="11632" y="8818"/>
                    <a:pt x="11541" y="7232"/>
                  </a:cubicBezTo>
                  <a:cubicBezTo>
                    <a:pt x="6709" y="6889"/>
                    <a:pt x="2525" y="3968"/>
                    <a:pt x="1" y="1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82" name="Google Shape;3800;p78"/>
            <p:cNvSpPr/>
            <p:nvPr/>
          </p:nvSpPr>
          <p:spPr>
            <a:xfrm>
              <a:off x="1723542" y="1529071"/>
              <a:ext cx="183947" cy="312362"/>
            </a:xfrm>
            <a:custGeom>
              <a:avLst/>
              <a:gdLst/>
              <a:ahLst/>
              <a:cxnLst/>
              <a:rect l="l" t="t" r="r" b="b"/>
              <a:pathLst>
                <a:path w="14949" h="25385" extrusionOk="0">
                  <a:moveTo>
                    <a:pt x="12770" y="1"/>
                  </a:moveTo>
                  <a:cubicBezTo>
                    <a:pt x="12140" y="1"/>
                    <a:pt x="11315" y="200"/>
                    <a:pt x="10242" y="766"/>
                  </a:cubicBezTo>
                  <a:cubicBezTo>
                    <a:pt x="6618" y="2696"/>
                    <a:pt x="0" y="21268"/>
                    <a:pt x="2975" y="24027"/>
                  </a:cubicBezTo>
                  <a:cubicBezTo>
                    <a:pt x="3914" y="24898"/>
                    <a:pt x="4959" y="25384"/>
                    <a:pt x="6038" y="25384"/>
                  </a:cubicBezTo>
                  <a:cubicBezTo>
                    <a:pt x="8376" y="25384"/>
                    <a:pt x="10872" y="23097"/>
                    <a:pt x="12785" y="17482"/>
                  </a:cubicBezTo>
                  <a:cubicBezTo>
                    <a:pt x="14949" y="11098"/>
                    <a:pt x="14660" y="1127"/>
                    <a:pt x="14660" y="1127"/>
                  </a:cubicBezTo>
                  <a:cubicBezTo>
                    <a:pt x="14660" y="1127"/>
                    <a:pt x="14267" y="1"/>
                    <a:pt x="12770" y="1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83" name="Google Shape;3801;p78"/>
            <p:cNvSpPr/>
            <p:nvPr/>
          </p:nvSpPr>
          <p:spPr>
            <a:xfrm>
              <a:off x="1843799" y="1506983"/>
              <a:ext cx="110954" cy="344220"/>
            </a:xfrm>
            <a:custGeom>
              <a:avLst/>
              <a:gdLst/>
              <a:ahLst/>
              <a:cxnLst/>
              <a:rect l="l" t="t" r="r" b="b"/>
              <a:pathLst>
                <a:path w="9017" h="27974" extrusionOk="0">
                  <a:moveTo>
                    <a:pt x="6420" y="1"/>
                  </a:moveTo>
                  <a:cubicBezTo>
                    <a:pt x="6420" y="1"/>
                    <a:pt x="289" y="1732"/>
                    <a:pt x="325" y="1984"/>
                  </a:cubicBezTo>
                  <a:cubicBezTo>
                    <a:pt x="4599" y="25732"/>
                    <a:pt x="0" y="27788"/>
                    <a:pt x="3174" y="27950"/>
                  </a:cubicBezTo>
                  <a:cubicBezTo>
                    <a:pt x="3495" y="27967"/>
                    <a:pt x="3786" y="27974"/>
                    <a:pt x="4049" y="27974"/>
                  </a:cubicBezTo>
                  <a:cubicBezTo>
                    <a:pt x="6389" y="27974"/>
                    <a:pt x="6564" y="27391"/>
                    <a:pt x="6564" y="27391"/>
                  </a:cubicBezTo>
                  <a:cubicBezTo>
                    <a:pt x="9016" y="20828"/>
                    <a:pt x="6420" y="1"/>
                    <a:pt x="6420" y="1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84" name="Google Shape;3802;p78"/>
            <p:cNvSpPr/>
            <p:nvPr/>
          </p:nvSpPr>
          <p:spPr>
            <a:xfrm>
              <a:off x="1823385" y="1601227"/>
              <a:ext cx="97197" cy="97480"/>
            </a:xfrm>
            <a:custGeom>
              <a:avLst/>
              <a:gdLst/>
              <a:ahLst/>
              <a:cxnLst/>
              <a:rect l="l" t="t" r="r" b="b"/>
              <a:pathLst>
                <a:path w="7899" h="7922" extrusionOk="0">
                  <a:moveTo>
                    <a:pt x="3832" y="1"/>
                  </a:moveTo>
                  <a:cubicBezTo>
                    <a:pt x="3025" y="1"/>
                    <a:pt x="2218" y="213"/>
                    <a:pt x="1497" y="636"/>
                  </a:cubicBezTo>
                  <a:cubicBezTo>
                    <a:pt x="0" y="1177"/>
                    <a:pt x="253" y="4802"/>
                    <a:pt x="740" y="6370"/>
                  </a:cubicBezTo>
                  <a:cubicBezTo>
                    <a:pt x="1051" y="7338"/>
                    <a:pt x="1974" y="7922"/>
                    <a:pt x="3224" y="7922"/>
                  </a:cubicBezTo>
                  <a:cubicBezTo>
                    <a:pt x="3999" y="7922"/>
                    <a:pt x="4901" y="7697"/>
                    <a:pt x="5861" y="7200"/>
                  </a:cubicBezTo>
                  <a:cubicBezTo>
                    <a:pt x="7069" y="6569"/>
                    <a:pt x="6546" y="6244"/>
                    <a:pt x="5699" y="6082"/>
                  </a:cubicBezTo>
                  <a:cubicBezTo>
                    <a:pt x="6203" y="5992"/>
                    <a:pt x="6672" y="5721"/>
                    <a:pt x="7033" y="5343"/>
                  </a:cubicBezTo>
                  <a:cubicBezTo>
                    <a:pt x="7628" y="4657"/>
                    <a:pt x="6817" y="4279"/>
                    <a:pt x="5825" y="4098"/>
                  </a:cubicBezTo>
                  <a:cubicBezTo>
                    <a:pt x="6113" y="4026"/>
                    <a:pt x="6402" y="3954"/>
                    <a:pt x="6672" y="3864"/>
                  </a:cubicBezTo>
                  <a:cubicBezTo>
                    <a:pt x="7898" y="1971"/>
                    <a:pt x="4905" y="1844"/>
                    <a:pt x="4220" y="1844"/>
                  </a:cubicBezTo>
                  <a:lnTo>
                    <a:pt x="5861" y="1844"/>
                  </a:lnTo>
                  <a:cubicBezTo>
                    <a:pt x="7502" y="1646"/>
                    <a:pt x="6167" y="636"/>
                    <a:pt x="6167" y="636"/>
                  </a:cubicBezTo>
                  <a:cubicBezTo>
                    <a:pt x="5446" y="213"/>
                    <a:pt x="4639" y="1"/>
                    <a:pt x="3832" y="1"/>
                  </a:cubicBezTo>
                  <a:close/>
                </a:path>
              </a:pathLst>
            </a:custGeom>
            <a:solidFill>
              <a:srgbClr val="FFE1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85" name="Google Shape;3804;p78"/>
            <p:cNvSpPr/>
            <p:nvPr/>
          </p:nvSpPr>
          <p:spPr>
            <a:xfrm>
              <a:off x="1823606" y="1603061"/>
              <a:ext cx="52149" cy="95598"/>
            </a:xfrm>
            <a:custGeom>
              <a:avLst/>
              <a:gdLst/>
              <a:ahLst/>
              <a:cxnLst/>
              <a:rect l="l" t="t" r="r" b="b"/>
              <a:pathLst>
                <a:path w="4238" h="7769" extrusionOk="0">
                  <a:moveTo>
                    <a:pt x="2705" y="0"/>
                  </a:moveTo>
                  <a:lnTo>
                    <a:pt x="2705" y="0"/>
                  </a:lnTo>
                  <a:cubicBezTo>
                    <a:pt x="2273" y="91"/>
                    <a:pt x="1858" y="253"/>
                    <a:pt x="1479" y="487"/>
                  </a:cubicBezTo>
                  <a:cubicBezTo>
                    <a:pt x="0" y="1028"/>
                    <a:pt x="217" y="4653"/>
                    <a:pt x="740" y="6221"/>
                  </a:cubicBezTo>
                  <a:cubicBezTo>
                    <a:pt x="1040" y="7193"/>
                    <a:pt x="1962" y="7768"/>
                    <a:pt x="3202" y="7768"/>
                  </a:cubicBezTo>
                  <a:cubicBezTo>
                    <a:pt x="3527" y="7768"/>
                    <a:pt x="3874" y="7728"/>
                    <a:pt x="4238" y="7646"/>
                  </a:cubicBezTo>
                  <a:cubicBezTo>
                    <a:pt x="2940" y="6095"/>
                    <a:pt x="2273" y="4130"/>
                    <a:pt x="2327" y="2128"/>
                  </a:cubicBezTo>
                  <a:cubicBezTo>
                    <a:pt x="2345" y="1389"/>
                    <a:pt x="2489" y="686"/>
                    <a:pt x="2705" y="0"/>
                  </a:cubicBezTo>
                  <a:close/>
                </a:path>
              </a:pathLst>
            </a:custGeom>
            <a:solidFill>
              <a:srgbClr val="F2BF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86" name="Google Shape;3805;p78"/>
            <p:cNvSpPr/>
            <p:nvPr/>
          </p:nvSpPr>
          <p:spPr>
            <a:xfrm>
              <a:off x="1818721" y="1048819"/>
              <a:ext cx="426036" cy="223717"/>
            </a:xfrm>
            <a:custGeom>
              <a:avLst/>
              <a:gdLst/>
              <a:ahLst/>
              <a:cxnLst/>
              <a:rect l="l" t="t" r="r" b="b"/>
              <a:pathLst>
                <a:path w="34623" h="18181" extrusionOk="0">
                  <a:moveTo>
                    <a:pt x="18264" y="1"/>
                  </a:moveTo>
                  <a:cubicBezTo>
                    <a:pt x="12603" y="1"/>
                    <a:pt x="6326" y="1439"/>
                    <a:pt x="4328" y="4921"/>
                  </a:cubicBezTo>
                  <a:cubicBezTo>
                    <a:pt x="4328" y="4921"/>
                    <a:pt x="1" y="15254"/>
                    <a:pt x="3535" y="15650"/>
                  </a:cubicBezTo>
                  <a:cubicBezTo>
                    <a:pt x="3535" y="15650"/>
                    <a:pt x="4480" y="15427"/>
                    <a:pt x="6136" y="10617"/>
                  </a:cubicBezTo>
                  <a:lnTo>
                    <a:pt x="6136" y="10617"/>
                  </a:lnTo>
                  <a:cubicBezTo>
                    <a:pt x="5900" y="11611"/>
                    <a:pt x="6286" y="13108"/>
                    <a:pt x="8169" y="13108"/>
                  </a:cubicBezTo>
                  <a:cubicBezTo>
                    <a:pt x="9540" y="13108"/>
                    <a:pt x="10135" y="12386"/>
                    <a:pt x="10387" y="11647"/>
                  </a:cubicBezTo>
                  <a:cubicBezTo>
                    <a:pt x="10441" y="12495"/>
                    <a:pt x="10820" y="13414"/>
                    <a:pt x="12154" y="13468"/>
                  </a:cubicBezTo>
                  <a:cubicBezTo>
                    <a:pt x="12216" y="13472"/>
                    <a:pt x="12276" y="13474"/>
                    <a:pt x="12335" y="13474"/>
                  </a:cubicBezTo>
                  <a:cubicBezTo>
                    <a:pt x="13935" y="13474"/>
                    <a:pt x="14358" y="12084"/>
                    <a:pt x="14462" y="11214"/>
                  </a:cubicBezTo>
                  <a:cubicBezTo>
                    <a:pt x="14495" y="12255"/>
                    <a:pt x="14892" y="14038"/>
                    <a:pt x="17247" y="14038"/>
                  </a:cubicBezTo>
                  <a:cubicBezTo>
                    <a:pt x="17462" y="14038"/>
                    <a:pt x="17693" y="14023"/>
                    <a:pt x="17943" y="13991"/>
                  </a:cubicBezTo>
                  <a:cubicBezTo>
                    <a:pt x="18934" y="13396"/>
                    <a:pt x="19511" y="12278"/>
                    <a:pt x="19439" y="11124"/>
                  </a:cubicBezTo>
                  <a:lnTo>
                    <a:pt x="19439" y="11124"/>
                  </a:lnTo>
                  <a:cubicBezTo>
                    <a:pt x="19628" y="12172"/>
                    <a:pt x="20275" y="14005"/>
                    <a:pt x="22300" y="14005"/>
                  </a:cubicBezTo>
                  <a:cubicBezTo>
                    <a:pt x="22401" y="14005"/>
                    <a:pt x="22505" y="14001"/>
                    <a:pt x="22613" y="13991"/>
                  </a:cubicBezTo>
                  <a:cubicBezTo>
                    <a:pt x="24687" y="13793"/>
                    <a:pt x="24452" y="12206"/>
                    <a:pt x="24055" y="11124"/>
                  </a:cubicBezTo>
                  <a:lnTo>
                    <a:pt x="24055" y="11124"/>
                  </a:lnTo>
                  <a:cubicBezTo>
                    <a:pt x="24595" y="12131"/>
                    <a:pt x="25738" y="14284"/>
                    <a:pt x="26957" y="14284"/>
                  </a:cubicBezTo>
                  <a:cubicBezTo>
                    <a:pt x="27244" y="14284"/>
                    <a:pt x="27535" y="14165"/>
                    <a:pt x="27824" y="13883"/>
                  </a:cubicBezTo>
                  <a:cubicBezTo>
                    <a:pt x="28455" y="13270"/>
                    <a:pt x="28545" y="11557"/>
                    <a:pt x="28527" y="11016"/>
                  </a:cubicBezTo>
                  <a:lnTo>
                    <a:pt x="28527" y="11016"/>
                  </a:lnTo>
                  <a:cubicBezTo>
                    <a:pt x="29572" y="12356"/>
                    <a:pt x="30851" y="18180"/>
                    <a:pt x="32106" y="18180"/>
                  </a:cubicBezTo>
                  <a:cubicBezTo>
                    <a:pt x="32151" y="18180"/>
                    <a:pt x="32197" y="18172"/>
                    <a:pt x="32242" y="18157"/>
                  </a:cubicBezTo>
                  <a:cubicBezTo>
                    <a:pt x="34622" y="17345"/>
                    <a:pt x="31521" y="5065"/>
                    <a:pt x="27734" y="2036"/>
                  </a:cubicBezTo>
                  <a:cubicBezTo>
                    <a:pt x="26143" y="756"/>
                    <a:pt x="22366" y="1"/>
                    <a:pt x="18264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87" name="Google Shape;3806;p78"/>
            <p:cNvSpPr/>
            <p:nvPr/>
          </p:nvSpPr>
          <p:spPr>
            <a:xfrm>
              <a:off x="1818500" y="1050566"/>
              <a:ext cx="187282" cy="190838"/>
            </a:xfrm>
            <a:custGeom>
              <a:avLst/>
              <a:gdLst/>
              <a:ahLst/>
              <a:cxnLst/>
              <a:rect l="l" t="t" r="r" b="b"/>
              <a:pathLst>
                <a:path w="15220" h="15509" extrusionOk="0">
                  <a:moveTo>
                    <a:pt x="15220" y="1"/>
                  </a:moveTo>
                  <a:lnTo>
                    <a:pt x="15220" y="1"/>
                  </a:lnTo>
                  <a:cubicBezTo>
                    <a:pt x="10513" y="433"/>
                    <a:pt x="5987" y="1912"/>
                    <a:pt x="4346" y="4779"/>
                  </a:cubicBezTo>
                  <a:cubicBezTo>
                    <a:pt x="4346" y="4779"/>
                    <a:pt x="1" y="15112"/>
                    <a:pt x="3553" y="15508"/>
                  </a:cubicBezTo>
                  <a:cubicBezTo>
                    <a:pt x="3553" y="15508"/>
                    <a:pt x="4491" y="15274"/>
                    <a:pt x="6150" y="10441"/>
                  </a:cubicBezTo>
                  <a:lnTo>
                    <a:pt x="6150" y="10441"/>
                  </a:lnTo>
                  <a:cubicBezTo>
                    <a:pt x="5897" y="11433"/>
                    <a:pt x="6276" y="12966"/>
                    <a:pt x="8169" y="12966"/>
                  </a:cubicBezTo>
                  <a:cubicBezTo>
                    <a:pt x="9540" y="12966"/>
                    <a:pt x="10153" y="12226"/>
                    <a:pt x="10405" y="11487"/>
                  </a:cubicBezTo>
                  <a:cubicBezTo>
                    <a:pt x="10405" y="11722"/>
                    <a:pt x="10441" y="11938"/>
                    <a:pt x="10513" y="12154"/>
                  </a:cubicBezTo>
                  <a:cubicBezTo>
                    <a:pt x="10477" y="11595"/>
                    <a:pt x="10459" y="11036"/>
                    <a:pt x="10495" y="10477"/>
                  </a:cubicBezTo>
                  <a:cubicBezTo>
                    <a:pt x="10640" y="6492"/>
                    <a:pt x="12335" y="2742"/>
                    <a:pt x="15220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88" name="Google Shape;3807;p78"/>
            <p:cNvSpPr/>
            <p:nvPr/>
          </p:nvSpPr>
          <p:spPr>
            <a:xfrm>
              <a:off x="1871313" y="1196565"/>
              <a:ext cx="124490" cy="124268"/>
            </a:xfrm>
            <a:custGeom>
              <a:avLst/>
              <a:gdLst/>
              <a:ahLst/>
              <a:cxnLst/>
              <a:rect l="l" t="t" r="r" b="b"/>
              <a:pathLst>
                <a:path w="10117" h="10099" extrusionOk="0">
                  <a:moveTo>
                    <a:pt x="5067" y="1"/>
                  </a:moveTo>
                  <a:cubicBezTo>
                    <a:pt x="2272" y="1"/>
                    <a:pt x="0" y="2273"/>
                    <a:pt x="0" y="5050"/>
                  </a:cubicBezTo>
                  <a:cubicBezTo>
                    <a:pt x="0" y="7845"/>
                    <a:pt x="2272" y="10099"/>
                    <a:pt x="5067" y="10099"/>
                  </a:cubicBezTo>
                  <a:cubicBezTo>
                    <a:pt x="7844" y="10099"/>
                    <a:pt x="10116" y="7845"/>
                    <a:pt x="10116" y="5050"/>
                  </a:cubicBezTo>
                  <a:cubicBezTo>
                    <a:pt x="10116" y="2273"/>
                    <a:pt x="7844" y="1"/>
                    <a:pt x="5067" y="1"/>
                  </a:cubicBezTo>
                  <a:close/>
                </a:path>
              </a:pathLst>
            </a:custGeom>
            <a:solidFill>
              <a:srgbClr val="F8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89" name="Google Shape;3808;p78"/>
            <p:cNvSpPr/>
            <p:nvPr/>
          </p:nvSpPr>
          <p:spPr>
            <a:xfrm>
              <a:off x="1841584" y="1189846"/>
              <a:ext cx="160876" cy="137865"/>
            </a:xfrm>
            <a:custGeom>
              <a:avLst/>
              <a:gdLst/>
              <a:ahLst/>
              <a:cxnLst/>
              <a:rect l="l" t="t" r="r" b="b"/>
              <a:pathLst>
                <a:path w="13074" h="11204" extrusionOk="0">
                  <a:moveTo>
                    <a:pt x="7483" y="1088"/>
                  </a:moveTo>
                  <a:cubicBezTo>
                    <a:pt x="9972" y="1088"/>
                    <a:pt x="11991" y="3107"/>
                    <a:pt x="11991" y="5596"/>
                  </a:cubicBezTo>
                  <a:cubicBezTo>
                    <a:pt x="11991" y="8316"/>
                    <a:pt x="9762" y="10121"/>
                    <a:pt x="7444" y="10121"/>
                  </a:cubicBezTo>
                  <a:cubicBezTo>
                    <a:pt x="6336" y="10121"/>
                    <a:pt x="5207" y="9709"/>
                    <a:pt x="4292" y="8787"/>
                  </a:cubicBezTo>
                  <a:cubicBezTo>
                    <a:pt x="1443" y="5956"/>
                    <a:pt x="3462" y="1088"/>
                    <a:pt x="7483" y="1088"/>
                  </a:cubicBezTo>
                  <a:close/>
                  <a:moveTo>
                    <a:pt x="7438" y="0"/>
                  </a:moveTo>
                  <a:cubicBezTo>
                    <a:pt x="6063" y="0"/>
                    <a:pt x="4659" y="509"/>
                    <a:pt x="3516" y="1647"/>
                  </a:cubicBezTo>
                  <a:cubicBezTo>
                    <a:pt x="0" y="5163"/>
                    <a:pt x="2488" y="11204"/>
                    <a:pt x="7483" y="11204"/>
                  </a:cubicBezTo>
                  <a:cubicBezTo>
                    <a:pt x="10567" y="11186"/>
                    <a:pt x="13055" y="8697"/>
                    <a:pt x="13073" y="5596"/>
                  </a:cubicBezTo>
                  <a:cubicBezTo>
                    <a:pt x="13073" y="2228"/>
                    <a:pt x="10316" y="0"/>
                    <a:pt x="74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90" name="Google Shape;3809;p78"/>
            <p:cNvSpPr/>
            <p:nvPr/>
          </p:nvSpPr>
          <p:spPr>
            <a:xfrm>
              <a:off x="2065240" y="1192135"/>
              <a:ext cx="124268" cy="124268"/>
            </a:xfrm>
            <a:custGeom>
              <a:avLst/>
              <a:gdLst/>
              <a:ahLst/>
              <a:cxnLst/>
              <a:rect l="l" t="t" r="r" b="b"/>
              <a:pathLst>
                <a:path w="10099" h="10099" extrusionOk="0">
                  <a:moveTo>
                    <a:pt x="5049" y="0"/>
                  </a:moveTo>
                  <a:cubicBezTo>
                    <a:pt x="2254" y="0"/>
                    <a:pt x="0" y="2254"/>
                    <a:pt x="0" y="5049"/>
                  </a:cubicBezTo>
                  <a:cubicBezTo>
                    <a:pt x="0" y="7826"/>
                    <a:pt x="2254" y="10098"/>
                    <a:pt x="5049" y="10098"/>
                  </a:cubicBezTo>
                  <a:cubicBezTo>
                    <a:pt x="7844" y="10098"/>
                    <a:pt x="10098" y="7826"/>
                    <a:pt x="10098" y="5049"/>
                  </a:cubicBezTo>
                  <a:cubicBezTo>
                    <a:pt x="10098" y="2254"/>
                    <a:pt x="7844" y="0"/>
                    <a:pt x="5049" y="0"/>
                  </a:cubicBezTo>
                  <a:close/>
                </a:path>
              </a:pathLst>
            </a:custGeom>
            <a:solidFill>
              <a:srgbClr val="F8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91" name="Google Shape;3810;p78"/>
            <p:cNvSpPr/>
            <p:nvPr/>
          </p:nvSpPr>
          <p:spPr>
            <a:xfrm>
              <a:off x="2035289" y="1185306"/>
              <a:ext cx="160876" cy="137754"/>
            </a:xfrm>
            <a:custGeom>
              <a:avLst/>
              <a:gdLst/>
              <a:ahLst/>
              <a:cxnLst/>
              <a:rect l="l" t="t" r="r" b="b"/>
              <a:pathLst>
                <a:path w="13074" h="11195" extrusionOk="0">
                  <a:moveTo>
                    <a:pt x="7516" y="1096"/>
                  </a:moveTo>
                  <a:cubicBezTo>
                    <a:pt x="9989" y="1096"/>
                    <a:pt x="11991" y="3127"/>
                    <a:pt x="11991" y="5604"/>
                  </a:cubicBezTo>
                  <a:cubicBezTo>
                    <a:pt x="11991" y="8325"/>
                    <a:pt x="9770" y="10121"/>
                    <a:pt x="7451" y="10121"/>
                  </a:cubicBezTo>
                  <a:cubicBezTo>
                    <a:pt x="6343" y="10121"/>
                    <a:pt x="5213" y="9711"/>
                    <a:pt x="4292" y="8796"/>
                  </a:cubicBezTo>
                  <a:cubicBezTo>
                    <a:pt x="1461" y="5947"/>
                    <a:pt x="3462" y="1096"/>
                    <a:pt x="7483" y="1096"/>
                  </a:cubicBezTo>
                  <a:cubicBezTo>
                    <a:pt x="7494" y="1096"/>
                    <a:pt x="7505" y="1096"/>
                    <a:pt x="7516" y="1096"/>
                  </a:cubicBezTo>
                  <a:close/>
                  <a:moveTo>
                    <a:pt x="7444" y="1"/>
                  </a:moveTo>
                  <a:cubicBezTo>
                    <a:pt x="6071" y="1"/>
                    <a:pt x="4672" y="512"/>
                    <a:pt x="3534" y="1655"/>
                  </a:cubicBezTo>
                  <a:cubicBezTo>
                    <a:pt x="0" y="5171"/>
                    <a:pt x="2506" y="11194"/>
                    <a:pt x="7483" y="11194"/>
                  </a:cubicBezTo>
                  <a:cubicBezTo>
                    <a:pt x="10567" y="11194"/>
                    <a:pt x="13073" y="8688"/>
                    <a:pt x="13073" y="5604"/>
                  </a:cubicBezTo>
                  <a:cubicBezTo>
                    <a:pt x="13073" y="2237"/>
                    <a:pt x="10317" y="1"/>
                    <a:pt x="74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92" name="Google Shape;3811;p78"/>
            <p:cNvSpPr/>
            <p:nvPr/>
          </p:nvSpPr>
          <p:spPr>
            <a:xfrm>
              <a:off x="1990241" y="1233542"/>
              <a:ext cx="81447" cy="29827"/>
            </a:xfrm>
            <a:custGeom>
              <a:avLst/>
              <a:gdLst/>
              <a:ahLst/>
              <a:cxnLst/>
              <a:rect l="l" t="t" r="r" b="b"/>
              <a:pathLst>
                <a:path w="6619" h="2424" extrusionOk="0">
                  <a:moveTo>
                    <a:pt x="3273" y="1"/>
                  </a:moveTo>
                  <a:cubicBezTo>
                    <a:pt x="3204" y="1"/>
                    <a:pt x="3135" y="3"/>
                    <a:pt x="3066" y="7"/>
                  </a:cubicBezTo>
                  <a:cubicBezTo>
                    <a:pt x="1227" y="133"/>
                    <a:pt x="55" y="1666"/>
                    <a:pt x="1" y="1720"/>
                  </a:cubicBezTo>
                  <a:lnTo>
                    <a:pt x="884" y="2369"/>
                  </a:lnTo>
                  <a:cubicBezTo>
                    <a:pt x="884" y="2369"/>
                    <a:pt x="1786" y="1179"/>
                    <a:pt x="3138" y="1089"/>
                  </a:cubicBezTo>
                  <a:cubicBezTo>
                    <a:pt x="3185" y="1086"/>
                    <a:pt x="3233" y="1085"/>
                    <a:pt x="3281" y="1085"/>
                  </a:cubicBezTo>
                  <a:cubicBezTo>
                    <a:pt x="4120" y="1085"/>
                    <a:pt x="4990" y="1536"/>
                    <a:pt x="5843" y="2423"/>
                  </a:cubicBezTo>
                  <a:lnTo>
                    <a:pt x="6618" y="1666"/>
                  </a:lnTo>
                  <a:cubicBezTo>
                    <a:pt x="5547" y="561"/>
                    <a:pt x="4412" y="1"/>
                    <a:pt x="32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93" name="Google Shape;3812;p78"/>
            <p:cNvSpPr/>
            <p:nvPr/>
          </p:nvSpPr>
          <p:spPr>
            <a:xfrm>
              <a:off x="1820690" y="1224522"/>
              <a:ext cx="52407" cy="26640"/>
            </a:xfrm>
            <a:custGeom>
              <a:avLst/>
              <a:gdLst/>
              <a:ahLst/>
              <a:cxnLst/>
              <a:rect l="l" t="t" r="r" b="b"/>
              <a:pathLst>
                <a:path w="4259" h="2165" extrusionOk="0">
                  <a:moveTo>
                    <a:pt x="777" y="0"/>
                  </a:moveTo>
                  <a:cubicBezTo>
                    <a:pt x="254" y="0"/>
                    <a:pt x="1" y="789"/>
                    <a:pt x="580" y="1047"/>
                  </a:cubicBezTo>
                  <a:lnTo>
                    <a:pt x="3303" y="2129"/>
                  </a:lnTo>
                  <a:cubicBezTo>
                    <a:pt x="3357" y="2147"/>
                    <a:pt x="3429" y="2165"/>
                    <a:pt x="3501" y="2165"/>
                  </a:cubicBezTo>
                  <a:cubicBezTo>
                    <a:pt x="4096" y="2165"/>
                    <a:pt x="4259" y="1353"/>
                    <a:pt x="3700" y="1119"/>
                  </a:cubicBezTo>
                  <a:lnTo>
                    <a:pt x="977" y="37"/>
                  </a:lnTo>
                  <a:cubicBezTo>
                    <a:pt x="907" y="12"/>
                    <a:pt x="840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94" name="Google Shape;3813;p78"/>
            <p:cNvSpPr/>
            <p:nvPr/>
          </p:nvSpPr>
          <p:spPr>
            <a:xfrm>
              <a:off x="2181731" y="1252110"/>
              <a:ext cx="58695" cy="27674"/>
            </a:xfrm>
            <a:custGeom>
              <a:avLst/>
              <a:gdLst/>
              <a:ahLst/>
              <a:cxnLst/>
              <a:rect l="l" t="t" r="r" b="b"/>
              <a:pathLst>
                <a:path w="4770" h="2249" extrusionOk="0">
                  <a:moveTo>
                    <a:pt x="4008" y="0"/>
                  </a:moveTo>
                  <a:cubicBezTo>
                    <a:pt x="3949" y="0"/>
                    <a:pt x="3888" y="10"/>
                    <a:pt x="3823" y="31"/>
                  </a:cubicBezTo>
                  <a:lnTo>
                    <a:pt x="577" y="1185"/>
                  </a:lnTo>
                  <a:cubicBezTo>
                    <a:pt x="0" y="1401"/>
                    <a:pt x="144" y="2231"/>
                    <a:pt x="757" y="2249"/>
                  </a:cubicBezTo>
                  <a:cubicBezTo>
                    <a:pt x="812" y="2249"/>
                    <a:pt x="884" y="2231"/>
                    <a:pt x="938" y="2213"/>
                  </a:cubicBezTo>
                  <a:lnTo>
                    <a:pt x="4184" y="1059"/>
                  </a:lnTo>
                  <a:cubicBezTo>
                    <a:pt x="4770" y="831"/>
                    <a:pt x="4547" y="0"/>
                    <a:pt x="40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95" name="Google Shape;3814;p78"/>
            <p:cNvSpPr/>
            <p:nvPr/>
          </p:nvSpPr>
          <p:spPr>
            <a:xfrm>
              <a:off x="2188831" y="2141355"/>
              <a:ext cx="80106" cy="128698"/>
            </a:xfrm>
            <a:custGeom>
              <a:avLst/>
              <a:gdLst/>
              <a:ahLst/>
              <a:cxnLst/>
              <a:rect l="l" t="t" r="r" b="b"/>
              <a:pathLst>
                <a:path w="6510" h="10459" extrusionOk="0">
                  <a:moveTo>
                    <a:pt x="0" y="0"/>
                  </a:moveTo>
                  <a:lnTo>
                    <a:pt x="974" y="10459"/>
                  </a:lnTo>
                  <a:lnTo>
                    <a:pt x="6510" y="82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96" name="Google Shape;3815;p78"/>
            <p:cNvSpPr/>
            <p:nvPr/>
          </p:nvSpPr>
          <p:spPr>
            <a:xfrm>
              <a:off x="2108504" y="2719801"/>
              <a:ext cx="187947" cy="75676"/>
            </a:xfrm>
            <a:custGeom>
              <a:avLst/>
              <a:gdLst/>
              <a:ahLst/>
              <a:cxnLst/>
              <a:rect l="l" t="t" r="r" b="b"/>
              <a:pathLst>
                <a:path w="15274" h="6150" extrusionOk="0">
                  <a:moveTo>
                    <a:pt x="6348" y="1"/>
                  </a:moveTo>
                  <a:lnTo>
                    <a:pt x="6149" y="2363"/>
                  </a:lnTo>
                  <a:lnTo>
                    <a:pt x="1" y="2363"/>
                  </a:lnTo>
                  <a:lnTo>
                    <a:pt x="1" y="6149"/>
                  </a:lnTo>
                  <a:lnTo>
                    <a:pt x="14985" y="6149"/>
                  </a:lnTo>
                  <a:cubicBezTo>
                    <a:pt x="15274" y="2218"/>
                    <a:pt x="13110" y="938"/>
                    <a:pt x="10730" y="560"/>
                  </a:cubicBezTo>
                  <a:lnTo>
                    <a:pt x="10549" y="2381"/>
                  </a:lnTo>
                  <a:lnTo>
                    <a:pt x="8169" y="2417"/>
                  </a:lnTo>
                  <a:lnTo>
                    <a:pt x="8403" y="307"/>
                  </a:lnTo>
                  <a:lnTo>
                    <a:pt x="634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97" name="Google Shape;3816;p78"/>
            <p:cNvSpPr/>
            <p:nvPr/>
          </p:nvSpPr>
          <p:spPr>
            <a:xfrm>
              <a:off x="2259609" y="2084543"/>
              <a:ext cx="69240" cy="108075"/>
            </a:xfrm>
            <a:custGeom>
              <a:avLst/>
              <a:gdLst/>
              <a:ahLst/>
              <a:cxnLst/>
              <a:rect l="l" t="t" r="r" b="b"/>
              <a:pathLst>
                <a:path w="5627" h="8783" extrusionOk="0">
                  <a:moveTo>
                    <a:pt x="0" y="1"/>
                  </a:moveTo>
                  <a:lnTo>
                    <a:pt x="4003" y="8782"/>
                  </a:lnTo>
                  <a:lnTo>
                    <a:pt x="5626" y="712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98" name="Google Shape;3803;p78"/>
            <p:cNvSpPr/>
            <p:nvPr/>
          </p:nvSpPr>
          <p:spPr>
            <a:xfrm>
              <a:off x="2136904" y="1579004"/>
              <a:ext cx="73239" cy="97505"/>
            </a:xfrm>
            <a:custGeom>
              <a:avLst/>
              <a:gdLst/>
              <a:ahLst/>
              <a:cxnLst/>
              <a:rect l="l" t="t" r="r" b="b"/>
              <a:pathLst>
                <a:path w="5952" h="7924" extrusionOk="0">
                  <a:moveTo>
                    <a:pt x="4065" y="1"/>
                  </a:moveTo>
                  <a:cubicBezTo>
                    <a:pt x="3254" y="1"/>
                    <a:pt x="2448" y="216"/>
                    <a:pt x="1732" y="639"/>
                  </a:cubicBezTo>
                  <a:cubicBezTo>
                    <a:pt x="1732" y="639"/>
                    <a:pt x="397" y="1649"/>
                    <a:pt x="2038" y="1829"/>
                  </a:cubicBezTo>
                  <a:lnTo>
                    <a:pt x="3679" y="1829"/>
                  </a:lnTo>
                  <a:cubicBezTo>
                    <a:pt x="3012" y="1829"/>
                    <a:pt x="1" y="1973"/>
                    <a:pt x="1227" y="3867"/>
                  </a:cubicBezTo>
                  <a:cubicBezTo>
                    <a:pt x="1497" y="3957"/>
                    <a:pt x="1786" y="4029"/>
                    <a:pt x="2074" y="4083"/>
                  </a:cubicBezTo>
                  <a:cubicBezTo>
                    <a:pt x="1083" y="4282"/>
                    <a:pt x="271" y="4642"/>
                    <a:pt x="884" y="5327"/>
                  </a:cubicBezTo>
                  <a:cubicBezTo>
                    <a:pt x="1227" y="5724"/>
                    <a:pt x="1696" y="5977"/>
                    <a:pt x="2201" y="6085"/>
                  </a:cubicBezTo>
                  <a:cubicBezTo>
                    <a:pt x="1353" y="6247"/>
                    <a:pt x="830" y="6572"/>
                    <a:pt x="2038" y="7203"/>
                  </a:cubicBezTo>
                  <a:cubicBezTo>
                    <a:pt x="2988" y="7701"/>
                    <a:pt x="3879" y="7924"/>
                    <a:pt x="4647" y="7924"/>
                  </a:cubicBezTo>
                  <a:cubicBezTo>
                    <a:pt x="5075" y="7924"/>
                    <a:pt x="5465" y="7855"/>
                    <a:pt x="5807" y="7726"/>
                  </a:cubicBezTo>
                  <a:cubicBezTo>
                    <a:pt x="5212" y="6536"/>
                    <a:pt x="4923" y="5219"/>
                    <a:pt x="4977" y="3903"/>
                  </a:cubicBezTo>
                  <a:cubicBezTo>
                    <a:pt x="5032" y="2677"/>
                    <a:pt x="5356" y="1487"/>
                    <a:pt x="5951" y="405"/>
                  </a:cubicBezTo>
                  <a:cubicBezTo>
                    <a:pt x="5347" y="134"/>
                    <a:pt x="4704" y="1"/>
                    <a:pt x="4065" y="1"/>
                  </a:cubicBezTo>
                  <a:close/>
                </a:path>
              </a:pathLst>
            </a:custGeom>
            <a:solidFill>
              <a:srgbClr val="F2BF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99" name="Google Shape;3798;p78"/>
            <p:cNvSpPr/>
            <p:nvPr/>
          </p:nvSpPr>
          <p:spPr>
            <a:xfrm>
              <a:off x="2130247" y="1493669"/>
              <a:ext cx="127603" cy="337735"/>
            </a:xfrm>
            <a:custGeom>
              <a:avLst/>
              <a:gdLst/>
              <a:ahLst/>
              <a:cxnLst/>
              <a:rect l="l" t="t" r="r" b="b"/>
              <a:pathLst>
                <a:path w="10370" h="27447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452" y="20990"/>
                    <a:pt x="3823" y="27139"/>
                  </a:cubicBezTo>
                  <a:cubicBezTo>
                    <a:pt x="3823" y="27139"/>
                    <a:pt x="3973" y="27446"/>
                    <a:pt x="5045" y="27446"/>
                  </a:cubicBezTo>
                  <a:cubicBezTo>
                    <a:pt x="5552" y="27446"/>
                    <a:pt x="6266" y="27378"/>
                    <a:pt x="7268" y="27175"/>
                  </a:cubicBezTo>
                  <a:cubicBezTo>
                    <a:pt x="10369" y="26544"/>
                    <a:pt x="5537" y="25191"/>
                    <a:pt x="6312" y="1083"/>
                  </a:cubicBezTo>
                  <a:cubicBezTo>
                    <a:pt x="6312" y="83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00" name="Google Shape;3799;p78"/>
            <p:cNvSpPr/>
            <p:nvPr/>
          </p:nvSpPr>
          <p:spPr>
            <a:xfrm>
              <a:off x="2136904" y="1579201"/>
              <a:ext cx="97197" cy="97431"/>
            </a:xfrm>
            <a:custGeom>
              <a:avLst/>
              <a:gdLst/>
              <a:ahLst/>
              <a:cxnLst/>
              <a:rect l="l" t="t" r="r" b="b"/>
              <a:pathLst>
                <a:path w="7899" h="7918" extrusionOk="0">
                  <a:moveTo>
                    <a:pt x="4069" y="1"/>
                  </a:moveTo>
                  <a:cubicBezTo>
                    <a:pt x="3260" y="1"/>
                    <a:pt x="2453" y="208"/>
                    <a:pt x="1732" y="623"/>
                  </a:cubicBezTo>
                  <a:cubicBezTo>
                    <a:pt x="1732" y="623"/>
                    <a:pt x="397" y="1651"/>
                    <a:pt x="2038" y="1831"/>
                  </a:cubicBezTo>
                  <a:lnTo>
                    <a:pt x="3679" y="1831"/>
                  </a:lnTo>
                  <a:cubicBezTo>
                    <a:pt x="3012" y="1831"/>
                    <a:pt x="1" y="1975"/>
                    <a:pt x="1227" y="3851"/>
                  </a:cubicBezTo>
                  <a:cubicBezTo>
                    <a:pt x="1497" y="3959"/>
                    <a:pt x="1786" y="4031"/>
                    <a:pt x="2074" y="4085"/>
                  </a:cubicBezTo>
                  <a:cubicBezTo>
                    <a:pt x="1083" y="4284"/>
                    <a:pt x="271" y="4644"/>
                    <a:pt x="884" y="5329"/>
                  </a:cubicBezTo>
                  <a:cubicBezTo>
                    <a:pt x="1227" y="5708"/>
                    <a:pt x="1696" y="5979"/>
                    <a:pt x="2201" y="6069"/>
                  </a:cubicBezTo>
                  <a:cubicBezTo>
                    <a:pt x="1353" y="6231"/>
                    <a:pt x="830" y="6556"/>
                    <a:pt x="2038" y="7205"/>
                  </a:cubicBezTo>
                  <a:cubicBezTo>
                    <a:pt x="2997" y="7695"/>
                    <a:pt x="3896" y="7918"/>
                    <a:pt x="4669" y="7918"/>
                  </a:cubicBezTo>
                  <a:cubicBezTo>
                    <a:pt x="5916" y="7918"/>
                    <a:pt x="6837" y="7337"/>
                    <a:pt x="7159" y="6357"/>
                  </a:cubicBezTo>
                  <a:cubicBezTo>
                    <a:pt x="7664" y="4788"/>
                    <a:pt x="7899" y="1182"/>
                    <a:pt x="6420" y="623"/>
                  </a:cubicBezTo>
                  <a:cubicBezTo>
                    <a:pt x="5690" y="208"/>
                    <a:pt x="4878" y="1"/>
                    <a:pt x="4069" y="1"/>
                  </a:cubicBezTo>
                  <a:close/>
                </a:path>
              </a:pathLst>
            </a:custGeom>
            <a:solidFill>
              <a:srgbClr val="FFE1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01" name="Google Shape;3855;p78"/>
            <p:cNvSpPr/>
            <p:nvPr/>
          </p:nvSpPr>
          <p:spPr>
            <a:xfrm>
              <a:off x="2035309" y="1293395"/>
              <a:ext cx="22728" cy="54159"/>
            </a:xfrm>
            <a:custGeom>
              <a:avLst/>
              <a:gdLst/>
              <a:ahLst/>
              <a:cxnLst/>
              <a:rect l="l" t="t" r="r" b="b"/>
              <a:pathLst>
                <a:path w="1600" h="3812" extrusionOk="0">
                  <a:moveTo>
                    <a:pt x="560" y="1"/>
                  </a:moveTo>
                  <a:cubicBezTo>
                    <a:pt x="560" y="1"/>
                    <a:pt x="507" y="81"/>
                    <a:pt x="427" y="187"/>
                  </a:cubicBezTo>
                  <a:cubicBezTo>
                    <a:pt x="321" y="347"/>
                    <a:pt x="241" y="507"/>
                    <a:pt x="161" y="694"/>
                  </a:cubicBezTo>
                  <a:cubicBezTo>
                    <a:pt x="54" y="960"/>
                    <a:pt x="1" y="1226"/>
                    <a:pt x="1" y="1493"/>
                  </a:cubicBezTo>
                  <a:cubicBezTo>
                    <a:pt x="1" y="1679"/>
                    <a:pt x="28" y="1839"/>
                    <a:pt x="81" y="1999"/>
                  </a:cubicBezTo>
                  <a:cubicBezTo>
                    <a:pt x="134" y="2159"/>
                    <a:pt x="241" y="2319"/>
                    <a:pt x="374" y="2426"/>
                  </a:cubicBezTo>
                  <a:cubicBezTo>
                    <a:pt x="401" y="2452"/>
                    <a:pt x="454" y="2479"/>
                    <a:pt x="481" y="2505"/>
                  </a:cubicBezTo>
                  <a:lnTo>
                    <a:pt x="534" y="2559"/>
                  </a:lnTo>
                  <a:lnTo>
                    <a:pt x="614" y="2559"/>
                  </a:lnTo>
                  <a:cubicBezTo>
                    <a:pt x="694" y="2585"/>
                    <a:pt x="800" y="2585"/>
                    <a:pt x="880" y="2585"/>
                  </a:cubicBezTo>
                  <a:cubicBezTo>
                    <a:pt x="1067" y="2612"/>
                    <a:pt x="1173" y="2639"/>
                    <a:pt x="1227" y="2665"/>
                  </a:cubicBezTo>
                  <a:cubicBezTo>
                    <a:pt x="1253" y="2692"/>
                    <a:pt x="1280" y="2745"/>
                    <a:pt x="1307" y="2799"/>
                  </a:cubicBezTo>
                  <a:cubicBezTo>
                    <a:pt x="1333" y="2825"/>
                    <a:pt x="1333" y="2905"/>
                    <a:pt x="1360" y="2958"/>
                  </a:cubicBezTo>
                  <a:cubicBezTo>
                    <a:pt x="1333" y="3038"/>
                    <a:pt x="1333" y="3145"/>
                    <a:pt x="1280" y="3225"/>
                  </a:cubicBezTo>
                  <a:cubicBezTo>
                    <a:pt x="1227" y="3331"/>
                    <a:pt x="1173" y="3411"/>
                    <a:pt x="1120" y="3491"/>
                  </a:cubicBezTo>
                  <a:cubicBezTo>
                    <a:pt x="1067" y="3545"/>
                    <a:pt x="1013" y="3598"/>
                    <a:pt x="960" y="3651"/>
                  </a:cubicBezTo>
                  <a:cubicBezTo>
                    <a:pt x="854" y="3758"/>
                    <a:pt x="800" y="3811"/>
                    <a:pt x="800" y="3811"/>
                  </a:cubicBezTo>
                  <a:cubicBezTo>
                    <a:pt x="854" y="3784"/>
                    <a:pt x="934" y="3731"/>
                    <a:pt x="987" y="3705"/>
                  </a:cubicBezTo>
                  <a:cubicBezTo>
                    <a:pt x="1067" y="3678"/>
                    <a:pt x="1147" y="3625"/>
                    <a:pt x="1200" y="3571"/>
                  </a:cubicBezTo>
                  <a:cubicBezTo>
                    <a:pt x="1280" y="3491"/>
                    <a:pt x="1360" y="3411"/>
                    <a:pt x="1440" y="3331"/>
                  </a:cubicBezTo>
                  <a:cubicBezTo>
                    <a:pt x="1466" y="3278"/>
                    <a:pt x="1520" y="3225"/>
                    <a:pt x="1546" y="3172"/>
                  </a:cubicBezTo>
                  <a:cubicBezTo>
                    <a:pt x="1573" y="3092"/>
                    <a:pt x="1600" y="3012"/>
                    <a:pt x="1600" y="2932"/>
                  </a:cubicBezTo>
                  <a:cubicBezTo>
                    <a:pt x="1600" y="2852"/>
                    <a:pt x="1600" y="2772"/>
                    <a:pt x="1573" y="2692"/>
                  </a:cubicBezTo>
                  <a:cubicBezTo>
                    <a:pt x="1546" y="2585"/>
                    <a:pt x="1493" y="2505"/>
                    <a:pt x="1413" y="2452"/>
                  </a:cubicBezTo>
                  <a:cubicBezTo>
                    <a:pt x="1280" y="2319"/>
                    <a:pt x="1093" y="2266"/>
                    <a:pt x="907" y="2266"/>
                  </a:cubicBezTo>
                  <a:lnTo>
                    <a:pt x="747" y="2266"/>
                  </a:lnTo>
                  <a:lnTo>
                    <a:pt x="694" y="2212"/>
                  </a:lnTo>
                  <a:lnTo>
                    <a:pt x="614" y="2159"/>
                  </a:lnTo>
                  <a:cubicBezTo>
                    <a:pt x="427" y="1999"/>
                    <a:pt x="321" y="1759"/>
                    <a:pt x="321" y="1493"/>
                  </a:cubicBezTo>
                  <a:cubicBezTo>
                    <a:pt x="294" y="1253"/>
                    <a:pt x="321" y="987"/>
                    <a:pt x="374" y="747"/>
                  </a:cubicBezTo>
                  <a:cubicBezTo>
                    <a:pt x="427" y="534"/>
                    <a:pt x="481" y="347"/>
                    <a:pt x="507" y="214"/>
                  </a:cubicBezTo>
                  <a:lnTo>
                    <a:pt x="560" y="1"/>
                  </a:ln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02" name="Google Shape;3856;p78"/>
            <p:cNvSpPr/>
            <p:nvPr/>
          </p:nvSpPr>
          <p:spPr>
            <a:xfrm>
              <a:off x="1970972" y="1351707"/>
              <a:ext cx="104094" cy="32564"/>
            </a:xfrm>
            <a:custGeom>
              <a:avLst/>
              <a:gdLst/>
              <a:ahLst/>
              <a:cxnLst/>
              <a:rect l="l" t="t" r="r" b="b"/>
              <a:pathLst>
                <a:path w="7328" h="2292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53" y="133"/>
                    <a:pt x="133" y="347"/>
                  </a:cubicBezTo>
                  <a:cubicBezTo>
                    <a:pt x="213" y="453"/>
                    <a:pt x="293" y="560"/>
                    <a:pt x="373" y="666"/>
                  </a:cubicBezTo>
                  <a:cubicBezTo>
                    <a:pt x="426" y="720"/>
                    <a:pt x="480" y="800"/>
                    <a:pt x="533" y="880"/>
                  </a:cubicBezTo>
                  <a:lnTo>
                    <a:pt x="746" y="1066"/>
                  </a:lnTo>
                  <a:cubicBezTo>
                    <a:pt x="906" y="1226"/>
                    <a:pt x="1066" y="1359"/>
                    <a:pt x="1252" y="1466"/>
                  </a:cubicBezTo>
                  <a:cubicBezTo>
                    <a:pt x="1439" y="1626"/>
                    <a:pt x="1652" y="1732"/>
                    <a:pt x="1892" y="1839"/>
                  </a:cubicBezTo>
                  <a:lnTo>
                    <a:pt x="2238" y="1972"/>
                  </a:lnTo>
                  <a:cubicBezTo>
                    <a:pt x="2372" y="2025"/>
                    <a:pt x="2478" y="2052"/>
                    <a:pt x="2611" y="2105"/>
                  </a:cubicBezTo>
                  <a:cubicBezTo>
                    <a:pt x="2878" y="2159"/>
                    <a:pt x="3118" y="2212"/>
                    <a:pt x="3384" y="2265"/>
                  </a:cubicBezTo>
                  <a:cubicBezTo>
                    <a:pt x="3651" y="2292"/>
                    <a:pt x="3917" y="2292"/>
                    <a:pt x="4184" y="2292"/>
                  </a:cubicBezTo>
                  <a:cubicBezTo>
                    <a:pt x="4450" y="2292"/>
                    <a:pt x="4716" y="2265"/>
                    <a:pt x="4956" y="2238"/>
                  </a:cubicBezTo>
                  <a:cubicBezTo>
                    <a:pt x="5196" y="2185"/>
                    <a:pt x="5436" y="2132"/>
                    <a:pt x="5676" y="2052"/>
                  </a:cubicBezTo>
                  <a:cubicBezTo>
                    <a:pt x="5862" y="1999"/>
                    <a:pt x="6075" y="1892"/>
                    <a:pt x="6262" y="1812"/>
                  </a:cubicBezTo>
                  <a:lnTo>
                    <a:pt x="6528" y="1679"/>
                  </a:lnTo>
                  <a:lnTo>
                    <a:pt x="6742" y="1519"/>
                  </a:lnTo>
                  <a:cubicBezTo>
                    <a:pt x="6848" y="1439"/>
                    <a:pt x="6955" y="1359"/>
                    <a:pt x="7061" y="1253"/>
                  </a:cubicBezTo>
                  <a:cubicBezTo>
                    <a:pt x="7248" y="1093"/>
                    <a:pt x="7328" y="1013"/>
                    <a:pt x="7328" y="1013"/>
                  </a:cubicBezTo>
                  <a:lnTo>
                    <a:pt x="7328" y="1013"/>
                  </a:lnTo>
                  <a:cubicBezTo>
                    <a:pt x="7328" y="1013"/>
                    <a:pt x="7221" y="1093"/>
                    <a:pt x="7035" y="1226"/>
                  </a:cubicBezTo>
                  <a:cubicBezTo>
                    <a:pt x="6928" y="1306"/>
                    <a:pt x="6795" y="1359"/>
                    <a:pt x="6688" y="1412"/>
                  </a:cubicBezTo>
                  <a:lnTo>
                    <a:pt x="6448" y="1519"/>
                  </a:lnTo>
                  <a:lnTo>
                    <a:pt x="6209" y="1626"/>
                  </a:lnTo>
                  <a:cubicBezTo>
                    <a:pt x="5995" y="1706"/>
                    <a:pt x="5809" y="1759"/>
                    <a:pt x="5596" y="1812"/>
                  </a:cubicBezTo>
                  <a:cubicBezTo>
                    <a:pt x="5409" y="1865"/>
                    <a:pt x="5169" y="1892"/>
                    <a:pt x="4930" y="1945"/>
                  </a:cubicBezTo>
                  <a:cubicBezTo>
                    <a:pt x="4690" y="1972"/>
                    <a:pt x="4450" y="1972"/>
                    <a:pt x="4210" y="1972"/>
                  </a:cubicBezTo>
                  <a:cubicBezTo>
                    <a:pt x="3944" y="1972"/>
                    <a:pt x="3704" y="1945"/>
                    <a:pt x="3464" y="1919"/>
                  </a:cubicBezTo>
                  <a:cubicBezTo>
                    <a:pt x="3198" y="1892"/>
                    <a:pt x="2958" y="1839"/>
                    <a:pt x="2718" y="1785"/>
                  </a:cubicBezTo>
                  <a:cubicBezTo>
                    <a:pt x="2585" y="1732"/>
                    <a:pt x="2478" y="1706"/>
                    <a:pt x="2345" y="1679"/>
                  </a:cubicBezTo>
                  <a:lnTo>
                    <a:pt x="2025" y="1546"/>
                  </a:lnTo>
                  <a:cubicBezTo>
                    <a:pt x="1892" y="1519"/>
                    <a:pt x="1785" y="1466"/>
                    <a:pt x="1679" y="1412"/>
                  </a:cubicBezTo>
                  <a:cubicBezTo>
                    <a:pt x="1572" y="1386"/>
                    <a:pt x="1492" y="1332"/>
                    <a:pt x="1386" y="1279"/>
                  </a:cubicBezTo>
                  <a:cubicBezTo>
                    <a:pt x="1199" y="1173"/>
                    <a:pt x="1039" y="1066"/>
                    <a:pt x="879" y="933"/>
                  </a:cubicBezTo>
                  <a:lnTo>
                    <a:pt x="666" y="773"/>
                  </a:lnTo>
                  <a:cubicBezTo>
                    <a:pt x="586" y="720"/>
                    <a:pt x="533" y="640"/>
                    <a:pt x="480" y="586"/>
                  </a:cubicBezTo>
                  <a:cubicBezTo>
                    <a:pt x="373" y="506"/>
                    <a:pt x="293" y="400"/>
                    <a:pt x="213" y="293"/>
                  </a:cubicBezTo>
                  <a:cubicBezTo>
                    <a:pt x="80" y="10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03" name="Google Shape;3857;p78"/>
            <p:cNvSpPr/>
            <p:nvPr/>
          </p:nvSpPr>
          <p:spPr>
            <a:xfrm>
              <a:off x="1819295" y="1260477"/>
              <a:ext cx="36351" cy="19322"/>
            </a:xfrm>
            <a:custGeom>
              <a:avLst/>
              <a:gdLst/>
              <a:ahLst/>
              <a:cxnLst/>
              <a:rect l="l" t="t" r="r" b="b"/>
              <a:pathLst>
                <a:path w="2559" h="1360" extrusionOk="0">
                  <a:moveTo>
                    <a:pt x="453" y="0"/>
                  </a:moveTo>
                  <a:cubicBezTo>
                    <a:pt x="347" y="27"/>
                    <a:pt x="240" y="53"/>
                    <a:pt x="134" y="80"/>
                  </a:cubicBezTo>
                  <a:lnTo>
                    <a:pt x="0" y="133"/>
                  </a:lnTo>
                  <a:lnTo>
                    <a:pt x="160" y="160"/>
                  </a:lnTo>
                  <a:cubicBezTo>
                    <a:pt x="267" y="160"/>
                    <a:pt x="373" y="160"/>
                    <a:pt x="480" y="187"/>
                  </a:cubicBezTo>
                  <a:cubicBezTo>
                    <a:pt x="560" y="213"/>
                    <a:pt x="613" y="240"/>
                    <a:pt x="693" y="240"/>
                  </a:cubicBezTo>
                  <a:cubicBezTo>
                    <a:pt x="773" y="240"/>
                    <a:pt x="853" y="267"/>
                    <a:pt x="933" y="293"/>
                  </a:cubicBezTo>
                  <a:cubicBezTo>
                    <a:pt x="1093" y="347"/>
                    <a:pt x="1253" y="426"/>
                    <a:pt x="1386" y="506"/>
                  </a:cubicBezTo>
                  <a:lnTo>
                    <a:pt x="1599" y="640"/>
                  </a:lnTo>
                  <a:cubicBezTo>
                    <a:pt x="1679" y="693"/>
                    <a:pt x="1759" y="720"/>
                    <a:pt x="1812" y="773"/>
                  </a:cubicBezTo>
                  <a:cubicBezTo>
                    <a:pt x="1892" y="826"/>
                    <a:pt x="1972" y="879"/>
                    <a:pt x="2025" y="933"/>
                  </a:cubicBezTo>
                  <a:cubicBezTo>
                    <a:pt x="2079" y="986"/>
                    <a:pt x="2132" y="1013"/>
                    <a:pt x="2185" y="1066"/>
                  </a:cubicBezTo>
                  <a:cubicBezTo>
                    <a:pt x="2319" y="1146"/>
                    <a:pt x="2398" y="1226"/>
                    <a:pt x="2452" y="1279"/>
                  </a:cubicBezTo>
                  <a:lnTo>
                    <a:pt x="2558" y="1359"/>
                  </a:lnTo>
                  <a:cubicBezTo>
                    <a:pt x="2558" y="1359"/>
                    <a:pt x="2532" y="1306"/>
                    <a:pt x="2505" y="1252"/>
                  </a:cubicBezTo>
                  <a:cubicBezTo>
                    <a:pt x="2452" y="1119"/>
                    <a:pt x="2398" y="1039"/>
                    <a:pt x="2345" y="933"/>
                  </a:cubicBezTo>
                  <a:cubicBezTo>
                    <a:pt x="2292" y="879"/>
                    <a:pt x="2239" y="800"/>
                    <a:pt x="2185" y="746"/>
                  </a:cubicBezTo>
                  <a:cubicBezTo>
                    <a:pt x="2132" y="666"/>
                    <a:pt x="2079" y="613"/>
                    <a:pt x="1999" y="560"/>
                  </a:cubicBezTo>
                  <a:cubicBezTo>
                    <a:pt x="1945" y="480"/>
                    <a:pt x="1866" y="426"/>
                    <a:pt x="1786" y="373"/>
                  </a:cubicBezTo>
                  <a:lnTo>
                    <a:pt x="1546" y="213"/>
                  </a:lnTo>
                  <a:cubicBezTo>
                    <a:pt x="1439" y="187"/>
                    <a:pt x="1333" y="133"/>
                    <a:pt x="1253" y="107"/>
                  </a:cubicBezTo>
                  <a:cubicBezTo>
                    <a:pt x="1173" y="80"/>
                    <a:pt x="1066" y="53"/>
                    <a:pt x="986" y="27"/>
                  </a:cubicBezTo>
                  <a:cubicBezTo>
                    <a:pt x="880" y="0"/>
                    <a:pt x="800" y="0"/>
                    <a:pt x="720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304" name="Google Shape;3858;p78"/>
            <p:cNvSpPr/>
            <p:nvPr/>
          </p:nvSpPr>
          <p:spPr>
            <a:xfrm>
              <a:off x="2211857" y="1289213"/>
              <a:ext cx="22727" cy="18775"/>
            </a:xfrm>
            <a:custGeom>
              <a:avLst/>
              <a:gdLst/>
              <a:ahLst/>
              <a:cxnLst/>
              <a:rect l="l" t="t" r="r" b="b"/>
              <a:pathLst>
                <a:path w="2026" h="1673" extrusionOk="0">
                  <a:moveTo>
                    <a:pt x="1736" y="1"/>
                  </a:moveTo>
                  <a:cubicBezTo>
                    <a:pt x="1679" y="1"/>
                    <a:pt x="1626" y="7"/>
                    <a:pt x="1572" y="21"/>
                  </a:cubicBezTo>
                  <a:lnTo>
                    <a:pt x="1359" y="47"/>
                  </a:lnTo>
                  <a:cubicBezTo>
                    <a:pt x="1279" y="47"/>
                    <a:pt x="1199" y="74"/>
                    <a:pt x="1119" y="127"/>
                  </a:cubicBezTo>
                  <a:cubicBezTo>
                    <a:pt x="1039" y="127"/>
                    <a:pt x="933" y="180"/>
                    <a:pt x="880" y="234"/>
                  </a:cubicBezTo>
                  <a:lnTo>
                    <a:pt x="640" y="367"/>
                  </a:lnTo>
                  <a:lnTo>
                    <a:pt x="427" y="580"/>
                  </a:lnTo>
                  <a:cubicBezTo>
                    <a:pt x="373" y="633"/>
                    <a:pt x="293" y="713"/>
                    <a:pt x="267" y="793"/>
                  </a:cubicBezTo>
                  <a:cubicBezTo>
                    <a:pt x="213" y="847"/>
                    <a:pt x="160" y="926"/>
                    <a:pt x="133" y="1006"/>
                  </a:cubicBezTo>
                  <a:cubicBezTo>
                    <a:pt x="107" y="1086"/>
                    <a:pt x="80" y="1140"/>
                    <a:pt x="54" y="1220"/>
                  </a:cubicBezTo>
                  <a:cubicBezTo>
                    <a:pt x="0" y="1326"/>
                    <a:pt x="0" y="1433"/>
                    <a:pt x="0" y="1539"/>
                  </a:cubicBezTo>
                  <a:lnTo>
                    <a:pt x="0" y="1673"/>
                  </a:lnTo>
                  <a:cubicBezTo>
                    <a:pt x="0" y="1673"/>
                    <a:pt x="27" y="1619"/>
                    <a:pt x="54" y="1539"/>
                  </a:cubicBezTo>
                  <a:cubicBezTo>
                    <a:pt x="107" y="1486"/>
                    <a:pt x="187" y="1326"/>
                    <a:pt x="240" y="1273"/>
                  </a:cubicBezTo>
                  <a:cubicBezTo>
                    <a:pt x="267" y="1220"/>
                    <a:pt x="320" y="1166"/>
                    <a:pt x="347" y="1113"/>
                  </a:cubicBezTo>
                  <a:cubicBezTo>
                    <a:pt x="400" y="1060"/>
                    <a:pt x="453" y="1006"/>
                    <a:pt x="507" y="953"/>
                  </a:cubicBezTo>
                  <a:cubicBezTo>
                    <a:pt x="613" y="847"/>
                    <a:pt x="720" y="713"/>
                    <a:pt x="826" y="633"/>
                  </a:cubicBezTo>
                  <a:lnTo>
                    <a:pt x="1039" y="500"/>
                  </a:lnTo>
                  <a:cubicBezTo>
                    <a:pt x="1093" y="447"/>
                    <a:pt x="1173" y="394"/>
                    <a:pt x="1226" y="367"/>
                  </a:cubicBezTo>
                  <a:cubicBezTo>
                    <a:pt x="1306" y="340"/>
                    <a:pt x="1359" y="287"/>
                    <a:pt x="1439" y="260"/>
                  </a:cubicBezTo>
                  <a:cubicBezTo>
                    <a:pt x="1492" y="234"/>
                    <a:pt x="1572" y="207"/>
                    <a:pt x="1626" y="180"/>
                  </a:cubicBezTo>
                  <a:cubicBezTo>
                    <a:pt x="1732" y="127"/>
                    <a:pt x="1839" y="100"/>
                    <a:pt x="1919" y="74"/>
                  </a:cubicBezTo>
                  <a:lnTo>
                    <a:pt x="2025" y="21"/>
                  </a:lnTo>
                  <a:lnTo>
                    <a:pt x="1919" y="21"/>
                  </a:lnTo>
                  <a:cubicBezTo>
                    <a:pt x="1852" y="7"/>
                    <a:pt x="1792" y="1"/>
                    <a:pt x="1736" y="1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grpSp>
          <p:nvGrpSpPr>
            <p:cNvPr id="305" name="Google Shape;3859;p78"/>
            <p:cNvGrpSpPr/>
            <p:nvPr/>
          </p:nvGrpSpPr>
          <p:grpSpPr>
            <a:xfrm rot="10800000">
              <a:off x="1911054" y="1240027"/>
              <a:ext cx="236351" cy="49220"/>
              <a:chOff x="6929351" y="1970551"/>
              <a:chExt cx="578724" cy="120550"/>
            </a:xfrm>
          </p:grpSpPr>
          <p:sp>
            <p:nvSpPr>
              <p:cNvPr id="306" name="Google Shape;3860;p78"/>
              <p:cNvSpPr/>
              <p:nvPr/>
            </p:nvSpPr>
            <p:spPr>
              <a:xfrm rot="-2184202">
                <a:off x="7402873" y="1988706"/>
                <a:ext cx="88879" cy="8423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398" extrusionOk="0">
                    <a:moveTo>
                      <a:pt x="511" y="0"/>
                    </a:moveTo>
                    <a:cubicBezTo>
                      <a:pt x="435" y="19"/>
                      <a:pt x="378" y="38"/>
                      <a:pt x="303" y="57"/>
                    </a:cubicBezTo>
                    <a:cubicBezTo>
                      <a:pt x="246" y="76"/>
                      <a:pt x="209" y="95"/>
                      <a:pt x="152" y="132"/>
                    </a:cubicBezTo>
                    <a:cubicBezTo>
                      <a:pt x="133" y="151"/>
                      <a:pt x="95" y="189"/>
                      <a:pt x="58" y="227"/>
                    </a:cubicBezTo>
                    <a:cubicBezTo>
                      <a:pt x="20" y="265"/>
                      <a:pt x="1" y="302"/>
                      <a:pt x="1" y="302"/>
                    </a:cubicBezTo>
                    <a:lnTo>
                      <a:pt x="95" y="265"/>
                    </a:lnTo>
                    <a:cubicBezTo>
                      <a:pt x="133" y="265"/>
                      <a:pt x="171" y="246"/>
                      <a:pt x="227" y="246"/>
                    </a:cubicBezTo>
                    <a:lnTo>
                      <a:pt x="511" y="246"/>
                    </a:lnTo>
                    <a:cubicBezTo>
                      <a:pt x="567" y="265"/>
                      <a:pt x="624" y="265"/>
                      <a:pt x="681" y="283"/>
                    </a:cubicBezTo>
                    <a:cubicBezTo>
                      <a:pt x="850" y="340"/>
                      <a:pt x="1001" y="434"/>
                      <a:pt x="1115" y="585"/>
                    </a:cubicBezTo>
                    <a:cubicBezTo>
                      <a:pt x="1152" y="623"/>
                      <a:pt x="1171" y="680"/>
                      <a:pt x="1209" y="718"/>
                    </a:cubicBezTo>
                    <a:cubicBezTo>
                      <a:pt x="1228" y="774"/>
                      <a:pt x="1266" y="831"/>
                      <a:pt x="1285" y="887"/>
                    </a:cubicBezTo>
                    <a:cubicBezTo>
                      <a:pt x="1285" y="925"/>
                      <a:pt x="1303" y="982"/>
                      <a:pt x="1322" y="1038"/>
                    </a:cubicBezTo>
                    <a:cubicBezTo>
                      <a:pt x="1322" y="1076"/>
                      <a:pt x="1341" y="1133"/>
                      <a:pt x="1341" y="1171"/>
                    </a:cubicBezTo>
                    <a:cubicBezTo>
                      <a:pt x="1341" y="1208"/>
                      <a:pt x="1341" y="1246"/>
                      <a:pt x="1341" y="1284"/>
                    </a:cubicBezTo>
                    <a:lnTo>
                      <a:pt x="1341" y="1397"/>
                    </a:lnTo>
                    <a:lnTo>
                      <a:pt x="1398" y="1322"/>
                    </a:lnTo>
                    <a:cubicBezTo>
                      <a:pt x="1436" y="1284"/>
                      <a:pt x="1454" y="1246"/>
                      <a:pt x="1473" y="1208"/>
                    </a:cubicBezTo>
                    <a:cubicBezTo>
                      <a:pt x="1492" y="1152"/>
                      <a:pt x="1511" y="1095"/>
                      <a:pt x="1511" y="1057"/>
                    </a:cubicBezTo>
                    <a:cubicBezTo>
                      <a:pt x="1530" y="982"/>
                      <a:pt x="1530" y="906"/>
                      <a:pt x="1530" y="850"/>
                    </a:cubicBezTo>
                    <a:cubicBezTo>
                      <a:pt x="1530" y="680"/>
                      <a:pt x="1473" y="529"/>
                      <a:pt x="1379" y="397"/>
                    </a:cubicBezTo>
                    <a:cubicBezTo>
                      <a:pt x="1247" y="170"/>
                      <a:pt x="1001" y="38"/>
                      <a:pt x="7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307" name="Google Shape;3861;p78"/>
              <p:cNvSpPr/>
              <p:nvPr/>
            </p:nvSpPr>
            <p:spPr>
              <a:xfrm rot="2184202" flipH="1">
                <a:off x="6945673" y="1988706"/>
                <a:ext cx="88879" cy="8423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398" extrusionOk="0">
                    <a:moveTo>
                      <a:pt x="511" y="0"/>
                    </a:moveTo>
                    <a:cubicBezTo>
                      <a:pt x="435" y="19"/>
                      <a:pt x="378" y="38"/>
                      <a:pt x="303" y="57"/>
                    </a:cubicBezTo>
                    <a:cubicBezTo>
                      <a:pt x="246" y="76"/>
                      <a:pt x="209" y="95"/>
                      <a:pt x="152" y="132"/>
                    </a:cubicBezTo>
                    <a:cubicBezTo>
                      <a:pt x="133" y="151"/>
                      <a:pt x="95" y="189"/>
                      <a:pt x="58" y="227"/>
                    </a:cubicBezTo>
                    <a:cubicBezTo>
                      <a:pt x="20" y="265"/>
                      <a:pt x="1" y="302"/>
                      <a:pt x="1" y="302"/>
                    </a:cubicBezTo>
                    <a:lnTo>
                      <a:pt x="95" y="265"/>
                    </a:lnTo>
                    <a:cubicBezTo>
                      <a:pt x="133" y="265"/>
                      <a:pt x="171" y="246"/>
                      <a:pt x="227" y="246"/>
                    </a:cubicBezTo>
                    <a:lnTo>
                      <a:pt x="511" y="246"/>
                    </a:lnTo>
                    <a:cubicBezTo>
                      <a:pt x="567" y="265"/>
                      <a:pt x="624" y="265"/>
                      <a:pt x="681" y="283"/>
                    </a:cubicBezTo>
                    <a:cubicBezTo>
                      <a:pt x="850" y="340"/>
                      <a:pt x="1001" y="434"/>
                      <a:pt x="1115" y="585"/>
                    </a:cubicBezTo>
                    <a:cubicBezTo>
                      <a:pt x="1152" y="623"/>
                      <a:pt x="1171" y="680"/>
                      <a:pt x="1209" y="718"/>
                    </a:cubicBezTo>
                    <a:cubicBezTo>
                      <a:pt x="1228" y="774"/>
                      <a:pt x="1266" y="831"/>
                      <a:pt x="1285" y="887"/>
                    </a:cubicBezTo>
                    <a:cubicBezTo>
                      <a:pt x="1285" y="925"/>
                      <a:pt x="1303" y="982"/>
                      <a:pt x="1322" y="1038"/>
                    </a:cubicBezTo>
                    <a:cubicBezTo>
                      <a:pt x="1322" y="1076"/>
                      <a:pt x="1341" y="1133"/>
                      <a:pt x="1341" y="1171"/>
                    </a:cubicBezTo>
                    <a:cubicBezTo>
                      <a:pt x="1341" y="1208"/>
                      <a:pt x="1341" y="1246"/>
                      <a:pt x="1341" y="1284"/>
                    </a:cubicBezTo>
                    <a:lnTo>
                      <a:pt x="1341" y="1397"/>
                    </a:lnTo>
                    <a:lnTo>
                      <a:pt x="1398" y="1322"/>
                    </a:lnTo>
                    <a:cubicBezTo>
                      <a:pt x="1436" y="1284"/>
                      <a:pt x="1454" y="1246"/>
                      <a:pt x="1473" y="1208"/>
                    </a:cubicBezTo>
                    <a:cubicBezTo>
                      <a:pt x="1492" y="1152"/>
                      <a:pt x="1511" y="1095"/>
                      <a:pt x="1511" y="1057"/>
                    </a:cubicBezTo>
                    <a:cubicBezTo>
                      <a:pt x="1530" y="982"/>
                      <a:pt x="1530" y="906"/>
                      <a:pt x="1530" y="850"/>
                    </a:cubicBezTo>
                    <a:cubicBezTo>
                      <a:pt x="1530" y="680"/>
                      <a:pt x="1473" y="529"/>
                      <a:pt x="1379" y="397"/>
                    </a:cubicBezTo>
                    <a:cubicBezTo>
                      <a:pt x="1247" y="170"/>
                      <a:pt x="1001" y="38"/>
                      <a:pt x="7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</p:grpSp>
      </p:grpSp>
      <p:pic>
        <p:nvPicPr>
          <p:cNvPr id="4" name="Khởi-động-tiết-học-">
            <a:hlinkClick r:id="" action="ppaction://media"/>
            <a:extLst>
              <a:ext uri="{FF2B5EF4-FFF2-40B4-BE49-F238E27FC236}">
                <a16:creationId xmlns:a16="http://schemas.microsoft.com/office/drawing/2014/main" xmlns="" id="{BAC9B2B5-90FD-C07F-1F86-1D37AA6500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76749" y="3592546"/>
            <a:ext cx="456620" cy="45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60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1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B3E01C9-6E3E-D091-456B-15E4A9A3EE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83" t="41425" r="19417"/>
          <a:stretch/>
        </p:blipFill>
        <p:spPr>
          <a:xfrm>
            <a:off x="1646276" y="2455770"/>
            <a:ext cx="8878688" cy="33640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2DFC50B-50AA-5385-B4BA-8221FED5F9EA}"/>
              </a:ext>
            </a:extLst>
          </p:cNvPr>
          <p:cNvSpPr txBox="1"/>
          <p:nvPr/>
        </p:nvSpPr>
        <p:spPr>
          <a:xfrm>
            <a:off x="3773302" y="1779580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77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62DE7F9-16D2-29B9-A512-C94499754D27}"/>
              </a:ext>
            </a:extLst>
          </p:cNvPr>
          <p:cNvSpPr/>
          <p:nvPr/>
        </p:nvSpPr>
        <p:spPr>
          <a:xfrm>
            <a:off x="504823" y="1619372"/>
            <a:ext cx="11410952" cy="609884"/>
          </a:xfrm>
          <a:prstGeom prst="rect">
            <a:avLst/>
          </a:prstGeom>
        </p:spPr>
        <p:txBody>
          <a:bodyPr wrap="square" lIns="40612" tIns="20307" rIns="40612" bIns="20307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Chuyển các phân số thập phân thành số thập phân (theo mẫu):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9A9B1E6F-2471-CB2D-2631-69B70E2E2913}"/>
              </a:ext>
            </a:extLst>
          </p:cNvPr>
          <p:cNvSpPr/>
          <p:nvPr/>
        </p:nvSpPr>
        <p:spPr>
          <a:xfrm>
            <a:off x="504824" y="1675149"/>
            <a:ext cx="750771" cy="433139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UTM Avo" panose="02040603050506020204" pitchFamily="18" charset="0"/>
              </a:rPr>
              <a:t>02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5AD596A-FFB8-2F7D-35D2-A48A04E8EF16}"/>
              </a:ext>
            </a:extLst>
          </p:cNvPr>
          <p:cNvSpPr/>
          <p:nvPr/>
        </p:nvSpPr>
        <p:spPr>
          <a:xfrm>
            <a:off x="6886580" y="3752853"/>
            <a:ext cx="5305425" cy="3105151"/>
          </a:xfrm>
          <a:prstGeom prst="rect">
            <a:avLst/>
          </a:prstGeom>
          <a:solidFill>
            <a:srgbClr val="FFFA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1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462E552-624C-E8A4-EE7A-1B271FB62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519" y="2229255"/>
            <a:ext cx="8169751" cy="273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73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324C9427-CB80-DCE5-87C3-32F242A02A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xmlns="" id="{03FA7A12-B0C6-5C5A-D7A7-91EB6188A7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xmlns="" id="{4B9164F5-8852-47D7-0985-1023F25EC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346710"/>
            <a:ext cx="9303435" cy="216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2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47FE08FB-5C5B-DD12-98EB-2644F251B1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xmlns="" id="{FC257FA6-E4A5-7EC6-4FF6-F31296FA38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xmlns="" id="{64A45EB7-7C85-8183-0E60-20D97E8897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567" y="492368"/>
            <a:ext cx="8961120" cy="25430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1AD75D9-0E30-104C-05FA-81400E4577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592" y="3035373"/>
            <a:ext cx="91440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28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f942a9486ec68153575dc78a42d480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3581400"/>
            <a:ext cx="5638800" cy="41910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6096000" y="1485900"/>
            <a:ext cx="3200400" cy="2514600"/>
          </a:xfrm>
          <a:prstGeom prst="cloud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buClrTx/>
              <a:defRPr/>
            </a:pP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UD Digi Kyokasho N-B" panose="020B0400000000000000" pitchFamily="18" charset="-128"/>
                <a:cs typeface="Times New Roman" panose="02020603050405020304" pitchFamily="18" charset="0"/>
              </a:rPr>
              <a:t>Đến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UD Digi Kyokasho N-B" panose="020B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UD Digi Kyokasho N-B" panose="020B0400000000000000" pitchFamily="18" charset="-128"/>
                <a:cs typeface="Times New Roman" panose="02020603050405020304" pitchFamily="18" charset="0"/>
              </a:rPr>
              <a:t>giờ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UD Digi Kyokasho N-B" panose="020B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UD Digi Kyokasho N-B" panose="020B0400000000000000" pitchFamily="18" charset="-128"/>
                <a:cs typeface="Times New Roman" panose="02020603050405020304" pitchFamily="18" charset="0"/>
              </a:rPr>
              <a:t>câu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UD Digi Kyokasho N-B" panose="020B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UD Digi Kyokasho N-B" panose="020B0400000000000000" pitchFamily="18" charset="-128"/>
                <a:cs typeface="Times New Roman" panose="02020603050405020304" pitchFamily="18" charset="0"/>
              </a:rPr>
              <a:t>cá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UD Digi Kyokasho N-B" panose="020B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UD Digi Kyokasho N-B" panose="020B0400000000000000" pitchFamily="18" charset="-128"/>
                <a:cs typeface="Times New Roman" panose="02020603050405020304" pitchFamily="18" charset="0"/>
              </a:rPr>
              <a:t>rồi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UD Digi Kyokasho N-B" panose="020B0400000000000000" pitchFamily="18" charset="-128"/>
                <a:cs typeface="Times New Roman" panose="02020603050405020304" pitchFamily="18" charset="0"/>
              </a:rPr>
              <a:t>.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UD Digi Kyokasho N-B" panose="020B0400000000000000" pitchFamily="18" charset="-128"/>
                <a:cs typeface="Times New Roman" panose="02020603050405020304" pitchFamily="18" charset="0"/>
              </a:rPr>
              <a:t>Các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UD Digi Kyokasho N-B" panose="020B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UD Digi Kyokasho N-B" panose="020B0400000000000000" pitchFamily="18" charset="-128"/>
                <a:cs typeface="Times New Roman" panose="02020603050405020304" pitchFamily="18" charset="0"/>
              </a:rPr>
              <a:t>cháu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UD Digi Kyokasho N-B" panose="020B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UD Digi Kyokasho N-B" panose="020B0400000000000000" pitchFamily="18" charset="-128"/>
                <a:cs typeface="Times New Roman" panose="02020603050405020304" pitchFamily="18" charset="0"/>
              </a:rPr>
              <a:t>giúp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UD Digi Kyokasho N-B" panose="020B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UD Digi Kyokasho N-B" panose="020B0400000000000000" pitchFamily="18" charset="-128"/>
                <a:cs typeface="Times New Roman" panose="02020603050405020304" pitchFamily="18" charset="0"/>
              </a:rPr>
              <a:t>ông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UD Digi Kyokasho N-B" panose="020B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UD Digi Kyokasho N-B" panose="020B0400000000000000" pitchFamily="18" charset="-128"/>
                <a:cs typeface="Times New Roman" panose="02020603050405020304" pitchFamily="18" charset="0"/>
              </a:rPr>
              <a:t>nhé</a:t>
            </a:r>
            <a:r>
              <a:rPr lang="en-US" sz="2400" kern="1200" dirty="0">
                <a:solidFill>
                  <a:prstClr val="black"/>
                </a:solidFill>
                <a:latin typeface="Times New Roman" panose="02020603050405020304" pitchFamily="18" charset="0"/>
                <a:ea typeface="UD Digi Kyokasho N-B" panose="020B0400000000000000" pitchFamily="18" charset="-128"/>
                <a:cs typeface="Times New Roman" panose="02020603050405020304" pitchFamily="18" charset="0"/>
              </a:rPr>
              <a:t> ^^</a:t>
            </a:r>
          </a:p>
        </p:txBody>
      </p:sp>
      <p:sp>
        <p:nvSpPr>
          <p:cNvPr id="6" name="Oval 5"/>
          <p:cNvSpPr/>
          <p:nvPr/>
        </p:nvSpPr>
        <p:spPr>
          <a:xfrm>
            <a:off x="5715000" y="4572000"/>
            <a:ext cx="228600" cy="2286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buClrTx/>
              <a:defRPr/>
            </a:pPr>
            <a:endParaRPr lang="en-US" sz="18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val 6"/>
          <p:cNvSpPr/>
          <p:nvPr/>
        </p:nvSpPr>
        <p:spPr>
          <a:xfrm>
            <a:off x="6096000" y="4114800"/>
            <a:ext cx="381000" cy="3048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buClrTx/>
              <a:defRPr/>
            </a:pPr>
            <a:endParaRPr lang="en-US" sz="18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val 7"/>
          <p:cNvSpPr/>
          <p:nvPr/>
        </p:nvSpPr>
        <p:spPr>
          <a:xfrm>
            <a:off x="5486400" y="4953000"/>
            <a:ext cx="228600" cy="152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buClrTx/>
              <a:defRPr/>
            </a:pPr>
            <a:endParaRPr lang="en-US" sz="18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Rectangle 9">
            <a:hlinkClick r:id="" action="ppaction://hlinkshowjump?jump=nextslide"/>
          </p:cNvPr>
          <p:cNvSpPr/>
          <p:nvPr/>
        </p:nvSpPr>
        <p:spPr>
          <a:xfrm>
            <a:off x="9420557" y="5676903"/>
            <a:ext cx="16257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377">
              <a:buClrTx/>
              <a:defRPr/>
            </a:pPr>
            <a:r>
              <a:rPr lang="en-US" sz="5400" b="1" kern="1200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+mn-ea"/>
                <a:cs typeface="+mn-cs"/>
              </a:rPr>
              <a:t>PLAY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80C6145-C58C-0CCF-A034-7F323B941A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8371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bf70f5ebf1a718aef076b27dd45a5b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-1066800"/>
            <a:ext cx="12192000" cy="7924800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10000" y="5334000"/>
            <a:ext cx="1905000" cy="205740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96000" y="5410203"/>
            <a:ext cx="1905000" cy="1923495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458208" y="5486408"/>
            <a:ext cx="1811217" cy="18288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24000" y="5410203"/>
            <a:ext cx="1905000" cy="1923495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324600" y="4953000"/>
            <a:ext cx="1676400" cy="1676400"/>
          </a:xfrm>
          <a:prstGeom prst="rect">
            <a:avLst/>
          </a:prstGeom>
        </p:spPr>
      </p:pic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610600" y="4953000"/>
            <a:ext cx="1752600" cy="1752600"/>
          </a:xfrm>
          <a:prstGeom prst="rect">
            <a:avLst/>
          </a:prstGeom>
        </p:spPr>
      </p:pic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962400" y="4953000"/>
            <a:ext cx="1752600" cy="1676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219200" y="533400"/>
                <a:ext cx="9738360" cy="762000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vi-VN" sz="2800" b="1" kern="1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hỏi 1: </a:t>
                </a:r>
                <a:r>
                  <a:rPr lang="vi-VN" sz="2800" kern="1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2800" i="1">
                            <a:solidFill>
                              <a:srgbClr val="00206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vi-VN" sz="2800" kern="1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 dưới dạng số thập phân là: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533400"/>
                <a:ext cx="9738360" cy="762000"/>
              </a:xfrm>
              <a:prstGeom prst="rect">
                <a:avLst/>
              </a:prstGeom>
              <a:blipFill>
                <a:blip r:embed="rId12"/>
                <a:stretch>
                  <a:fillRect b="-96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4343400" y="5410201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buClrTx/>
              <a:defRPr/>
            </a:pPr>
            <a:r>
              <a:rPr lang="en-US" sz="4000" kern="1200" dirty="0">
                <a:solidFill>
                  <a:srgbClr val="FFFF00"/>
                </a:solidFill>
                <a:latin typeface="UTM Avo" panose="02040603050506020204" pitchFamily="18" charset="0"/>
                <a:ea typeface="+mn-ea"/>
                <a:cs typeface="+mn-cs"/>
              </a:rPr>
              <a:t> 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705600" y="5419456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buClrTx/>
              <a:defRPr/>
            </a:pPr>
            <a:r>
              <a:rPr lang="en-US" sz="4000" kern="1200" dirty="0">
                <a:solidFill>
                  <a:srgbClr val="FFFF00"/>
                </a:solidFill>
                <a:latin typeface="UTM Avo" panose="02040603050506020204" pitchFamily="18" charset="0"/>
                <a:ea typeface="+mn-ea"/>
                <a:cs typeface="+mn-cs"/>
              </a:rPr>
              <a:t>C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067800" y="54864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buClrTx/>
              <a:defRPr/>
            </a:pPr>
            <a:r>
              <a:rPr lang="en-US" sz="4000" kern="1200" dirty="0">
                <a:solidFill>
                  <a:srgbClr val="FFFF00"/>
                </a:solidFill>
                <a:latin typeface="UTM Avo" panose="02040603050506020204" pitchFamily="18" charset="0"/>
                <a:ea typeface="+mn-ea"/>
                <a:cs typeface="+mn-cs"/>
              </a:rPr>
              <a:t>D</a:t>
            </a:r>
          </a:p>
        </p:txBody>
      </p:sp>
      <p:pic>
        <p:nvPicPr>
          <p:cNvPr id="16" name="Picture 15" descr="4f942a9486ec68153575dc78a42d480b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-990600" y="2514600"/>
            <a:ext cx="4114800" cy="3733800"/>
          </a:xfrm>
          <a:prstGeom prst="rect">
            <a:avLst/>
          </a:prstGeom>
        </p:spPr>
      </p:pic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209800" y="5867407"/>
            <a:ext cx="533400" cy="473671"/>
          </a:xfrm>
          <a:prstGeom prst="rect">
            <a:avLst/>
          </a:prstGeom>
        </p:spPr>
      </p:pic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524000" y="4879735"/>
            <a:ext cx="1905000" cy="1978269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752600" y="5537709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buClrTx/>
              <a:defRPr/>
            </a:pPr>
            <a:r>
              <a:rPr lang="en-US" sz="4000" kern="1200" dirty="0">
                <a:solidFill>
                  <a:srgbClr val="FFFF00"/>
                </a:solidFill>
                <a:latin typeface="UTM Avo" panose="02040603050506020204" pitchFamily="18" charset="0"/>
                <a:ea typeface="+mn-ea"/>
                <a:cs typeface="+mn-cs"/>
              </a:rPr>
              <a:t>  A</a:t>
            </a:r>
          </a:p>
        </p:txBody>
      </p:sp>
      <p:sp>
        <p:nvSpPr>
          <p:cNvPr id="37" name="Right Arrow 36">
            <a:hlinkClick r:id="" action="ppaction://hlinkshowjump?jump=nextslide"/>
          </p:cNvPr>
          <p:cNvSpPr/>
          <p:nvPr/>
        </p:nvSpPr>
        <p:spPr>
          <a:xfrm>
            <a:off x="10820400" y="5257800"/>
            <a:ext cx="1143000" cy="6858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buClrTx/>
              <a:defRPr/>
            </a:pPr>
            <a:endParaRPr lang="en-US" sz="1800" kern="120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CECDBA7-3412-205E-F7C9-BF783C026307}"/>
              </a:ext>
            </a:extLst>
          </p:cNvPr>
          <p:cNvSpPr/>
          <p:nvPr/>
        </p:nvSpPr>
        <p:spPr>
          <a:xfrm>
            <a:off x="6364887" y="5351289"/>
            <a:ext cx="1295400" cy="838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buClrTx/>
              <a:defRPr/>
            </a:pPr>
            <a:r>
              <a:rPr lang="en-US" sz="1800" kern="1200" dirty="0" err="1">
                <a:solidFill>
                  <a:prstClr val="black"/>
                </a:solidFill>
                <a:latin typeface="UTM Avo" panose="02040603050506020204" pitchFamily="18" charset="0"/>
              </a:rPr>
              <a:t>Sai</a:t>
            </a:r>
            <a:r>
              <a:rPr lang="en-US" sz="1800" kern="1200" dirty="0">
                <a:solidFill>
                  <a:prstClr val="black"/>
                </a:solidFill>
                <a:latin typeface="UTM Avo" panose="02040603050506020204" pitchFamily="18" charset="0"/>
              </a:rPr>
              <a:t>  </a:t>
            </a:r>
            <a:r>
              <a:rPr lang="en-US" sz="1800" kern="1200" dirty="0" err="1">
                <a:solidFill>
                  <a:prstClr val="black"/>
                </a:solidFill>
                <a:latin typeface="UTM Avo" panose="02040603050506020204" pitchFamily="18" charset="0"/>
              </a:rPr>
              <a:t>mất</a:t>
            </a:r>
            <a:r>
              <a:rPr lang="en-US" sz="1800" kern="12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UTM Avo" panose="02040603050506020204" pitchFamily="18" charset="0"/>
              </a:rPr>
              <a:t>rồi</a:t>
            </a:r>
            <a:endParaRPr lang="en-US" sz="1800" kern="1200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BB8F535-E376-0AD0-2DA3-4F9DEB62A009}"/>
              </a:ext>
            </a:extLst>
          </p:cNvPr>
          <p:cNvSpPr/>
          <p:nvPr/>
        </p:nvSpPr>
        <p:spPr>
          <a:xfrm>
            <a:off x="4038600" y="5345043"/>
            <a:ext cx="1295400" cy="838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buClrTx/>
              <a:defRPr/>
            </a:pPr>
            <a:r>
              <a:rPr lang="en-US" sz="1800" kern="1200" dirty="0" err="1">
                <a:solidFill>
                  <a:prstClr val="black"/>
                </a:solidFill>
                <a:latin typeface="UTM Avo" panose="02040603050506020204" pitchFamily="18" charset="0"/>
              </a:rPr>
              <a:t>Sai</a:t>
            </a:r>
            <a:r>
              <a:rPr lang="en-US" sz="1800" kern="1200" dirty="0">
                <a:solidFill>
                  <a:prstClr val="black"/>
                </a:solidFill>
                <a:latin typeface="UTM Avo" panose="02040603050506020204" pitchFamily="18" charset="0"/>
              </a:rPr>
              <a:t>  </a:t>
            </a:r>
            <a:r>
              <a:rPr lang="en-US" sz="1800" kern="1200" dirty="0" err="1">
                <a:solidFill>
                  <a:prstClr val="black"/>
                </a:solidFill>
                <a:latin typeface="UTM Avo" panose="02040603050506020204" pitchFamily="18" charset="0"/>
              </a:rPr>
              <a:t>mất</a:t>
            </a:r>
            <a:r>
              <a:rPr lang="en-US" sz="1800" kern="12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UTM Avo" panose="02040603050506020204" pitchFamily="18" charset="0"/>
              </a:rPr>
              <a:t>rồi</a:t>
            </a:r>
            <a:endParaRPr lang="en-US" sz="1800" kern="1200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325401F-C2AA-2022-9D49-8008A33BA10F}"/>
              </a:ext>
            </a:extLst>
          </p:cNvPr>
          <p:cNvSpPr/>
          <p:nvPr/>
        </p:nvSpPr>
        <p:spPr>
          <a:xfrm>
            <a:off x="8689923" y="5407395"/>
            <a:ext cx="1295400" cy="838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buClrTx/>
              <a:defRPr/>
            </a:pPr>
            <a:r>
              <a:rPr lang="en-US" sz="1800" kern="1200" dirty="0" err="1">
                <a:solidFill>
                  <a:prstClr val="black"/>
                </a:solidFill>
                <a:latin typeface="UTM Avo" panose="02040603050506020204" pitchFamily="18" charset="0"/>
              </a:rPr>
              <a:t>Sai</a:t>
            </a:r>
            <a:r>
              <a:rPr lang="en-US" sz="1800" kern="1200" dirty="0">
                <a:solidFill>
                  <a:prstClr val="black"/>
                </a:solidFill>
                <a:latin typeface="UTM Avo" panose="02040603050506020204" pitchFamily="18" charset="0"/>
              </a:rPr>
              <a:t>  </a:t>
            </a:r>
            <a:r>
              <a:rPr lang="en-US" sz="1800" kern="1200" dirty="0" err="1">
                <a:solidFill>
                  <a:prstClr val="black"/>
                </a:solidFill>
                <a:latin typeface="UTM Avo" panose="02040603050506020204" pitchFamily="18" charset="0"/>
              </a:rPr>
              <a:t>mất</a:t>
            </a:r>
            <a:r>
              <a:rPr lang="en-US" sz="1800" kern="12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UTM Avo" panose="02040603050506020204" pitchFamily="18" charset="0"/>
              </a:rPr>
              <a:t>rồi</a:t>
            </a:r>
            <a:endParaRPr lang="en-US" sz="1800" kern="1200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DCDDF97B-F1BB-081E-4CE8-2812BDD1F1A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8371" cy="9906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8DEAD4F6-1A81-D964-6233-61D3C464E92E}"/>
              </a:ext>
            </a:extLst>
          </p:cNvPr>
          <p:cNvSpPr/>
          <p:nvPr/>
        </p:nvSpPr>
        <p:spPr>
          <a:xfrm>
            <a:off x="1371603" y="1447800"/>
            <a:ext cx="2019300" cy="762000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buClrTx/>
              <a:defRPr/>
            </a:pPr>
            <a:r>
              <a:rPr lang="en-US" sz="2800" kern="12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A. 0,2</a:t>
            </a:r>
            <a:endParaRPr lang="x-none" sz="2800" kern="1200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9A16DF1A-900C-FB3D-1690-A06A6F397D13}"/>
              </a:ext>
            </a:extLst>
          </p:cNvPr>
          <p:cNvSpPr/>
          <p:nvPr/>
        </p:nvSpPr>
        <p:spPr>
          <a:xfrm>
            <a:off x="3657603" y="1447800"/>
            <a:ext cx="2019300" cy="762000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buClrTx/>
              <a:defRPr/>
            </a:pPr>
            <a:r>
              <a:rPr lang="en-US" sz="2800" kern="12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B. 2</a:t>
            </a:r>
            <a:endParaRPr lang="x-none" sz="2800" kern="1200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AC2714EC-0FDC-2BAB-1CCE-C7F56FEF2AC9}"/>
              </a:ext>
            </a:extLst>
          </p:cNvPr>
          <p:cNvSpPr/>
          <p:nvPr/>
        </p:nvSpPr>
        <p:spPr>
          <a:xfrm>
            <a:off x="6068063" y="1447800"/>
            <a:ext cx="2019300" cy="762000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buClrTx/>
              <a:defRPr/>
            </a:pPr>
            <a:r>
              <a:rPr lang="en-US" sz="2800" kern="12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C. 2,0</a:t>
            </a:r>
            <a:endParaRPr lang="x-none" sz="2800" kern="1200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FE7E5C88-F66C-7996-9C94-00ACB4D9AED9}"/>
              </a:ext>
            </a:extLst>
          </p:cNvPr>
          <p:cNvSpPr/>
          <p:nvPr/>
        </p:nvSpPr>
        <p:spPr>
          <a:xfrm>
            <a:off x="8382003" y="1447800"/>
            <a:ext cx="2019300" cy="762000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buClrTx/>
              <a:defRPr/>
            </a:pPr>
            <a:r>
              <a:rPr lang="en-US" sz="2800" kern="12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D. 0,1</a:t>
            </a:r>
            <a:endParaRPr lang="x-none" sz="2800" kern="1200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1.11111E-6 L 0.3625 0.01829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903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C 0.00312 -0.04653 0.00694 -0.09236 0.05659 -0.11852 C 0.10625 -0.14468 0.23316 -0.14584 0.29809 -0.15787 C 0.36267 -0.16991 0.42708 -0.17269 0.44479 -0.19167 C 0.4625 -0.21065 0.41406 -0.26459 0.4033 -0.27223 C 0.39236 -0.27894 0.38593 -0.25834 0.37968 -0.23658 " pathEditMode="relative" rAng="0" ptsTypes="aaaaaA">
                                      <p:cBhvr>
                                        <p:cTn id="8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00" y="-14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0" grpId="0"/>
      <p:bldP spid="21" grpId="0"/>
      <p:bldP spid="32" grpId="0"/>
      <p:bldP spid="2" grpId="0" animBg="1"/>
      <p:bldP spid="3" grpId="0" animBg="1"/>
      <p:bldP spid="6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bf70f5ebf1a718aef076b27dd45a5b3.png">
            <a:extLst>
              <a:ext uri="{FF2B5EF4-FFF2-40B4-BE49-F238E27FC236}">
                <a16:creationId xmlns:a16="http://schemas.microsoft.com/office/drawing/2014/main" xmlns="" id="{EE45B29C-49CC-3D9A-BCCD-38D33A06A32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-1066800"/>
            <a:ext cx="12192000" cy="7924800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10000" y="5334000"/>
            <a:ext cx="1905000" cy="2057400"/>
          </a:xfrm>
          <a:prstGeom prst="rect">
            <a:avLst/>
          </a:prstGeom>
        </p:spPr>
      </p:pic>
      <p:pic>
        <p:nvPicPr>
          <p:cNvPr id="2" name="Picture 1" descr="4f942a9486ec68153575dc78a42d480b.png">
            <a:extLst>
              <a:ext uri="{FF2B5EF4-FFF2-40B4-BE49-F238E27FC236}">
                <a16:creationId xmlns:a16="http://schemas.microsoft.com/office/drawing/2014/main" xmlns="" id="{B29DB5F4-19FD-8E7B-D0F5-FDC6237F3B96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990600" y="2514600"/>
            <a:ext cx="4114800" cy="373380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96000" y="5410203"/>
            <a:ext cx="1905000" cy="1923495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458208" y="5486408"/>
            <a:ext cx="1811217" cy="18288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24000" y="5410203"/>
            <a:ext cx="1905000" cy="1923495"/>
          </a:xfrm>
          <a:prstGeom prst="rect">
            <a:avLst/>
          </a:prstGeom>
        </p:spPr>
      </p:pic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62400" y="4953000"/>
            <a:ext cx="1752600" cy="16764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343400" y="5410201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buClrTx/>
              <a:defRPr/>
            </a:pPr>
            <a:r>
              <a:rPr lang="en-US" sz="4000" kern="1200" dirty="0">
                <a:solidFill>
                  <a:srgbClr val="FFFF00"/>
                </a:solidFill>
                <a:latin typeface="UTM Avo" panose="02040603050506020204" pitchFamily="18" charset="0"/>
                <a:ea typeface="+mn-ea"/>
                <a:cs typeface="+mn-cs"/>
              </a:rPr>
              <a:t> B</a:t>
            </a:r>
          </a:p>
        </p:txBody>
      </p:sp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524000" y="4953000"/>
            <a:ext cx="1981200" cy="19050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057400" y="55626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buClrTx/>
              <a:defRPr/>
            </a:pPr>
            <a:r>
              <a:rPr lang="en-US" sz="4000" kern="1200" dirty="0">
                <a:solidFill>
                  <a:srgbClr val="FFFF00"/>
                </a:solidFill>
                <a:latin typeface="UTM Avo" panose="02040603050506020204" pitchFamily="18" charset="0"/>
                <a:ea typeface="+mn-ea"/>
                <a:cs typeface="+mn-cs"/>
              </a:rPr>
              <a:t>A</a:t>
            </a:r>
          </a:p>
        </p:txBody>
      </p:sp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144000" y="5791207"/>
            <a:ext cx="533400" cy="473671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324600" y="4953000"/>
            <a:ext cx="1676400" cy="17526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705600" y="54102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buClrTx/>
              <a:defRPr/>
            </a:pPr>
            <a:r>
              <a:rPr lang="en-US" sz="4000" kern="1200" dirty="0">
                <a:solidFill>
                  <a:srgbClr val="FFFF00"/>
                </a:solidFill>
                <a:latin typeface="UTM Avo" panose="02040603050506020204" pitchFamily="18" charset="0"/>
                <a:ea typeface="+mn-ea"/>
                <a:cs typeface="+mn-cs"/>
              </a:rPr>
              <a:t>C</a:t>
            </a:r>
          </a:p>
        </p:txBody>
      </p:sp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610600" y="5105400"/>
            <a:ext cx="1752600" cy="17526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991600" y="56388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buClrTx/>
              <a:defRPr/>
            </a:pPr>
            <a:r>
              <a:rPr lang="en-US" sz="4000" kern="1200" dirty="0">
                <a:solidFill>
                  <a:srgbClr val="FFFF00"/>
                </a:solidFill>
                <a:latin typeface="UTM Avo" panose="02040603050506020204" pitchFamily="18" charset="0"/>
                <a:ea typeface="+mn-ea"/>
                <a:cs typeface="+mn-cs"/>
              </a:rPr>
              <a:t>D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828800" y="5486400"/>
            <a:ext cx="1295400" cy="838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buClrTx/>
              <a:defRPr/>
            </a:pPr>
            <a:r>
              <a:rPr lang="en-US" sz="1800" kern="1200" dirty="0" err="1">
                <a:solidFill>
                  <a:prstClr val="black"/>
                </a:solidFill>
                <a:latin typeface="UTM Avo" panose="02040603050506020204" pitchFamily="18" charset="0"/>
              </a:rPr>
              <a:t>Sai</a:t>
            </a:r>
            <a:r>
              <a:rPr lang="en-US" sz="1800" kern="1200" dirty="0">
                <a:solidFill>
                  <a:prstClr val="black"/>
                </a:solidFill>
                <a:latin typeface="UTM Avo" panose="02040603050506020204" pitchFamily="18" charset="0"/>
              </a:rPr>
              <a:t>  </a:t>
            </a:r>
            <a:r>
              <a:rPr lang="en-US" sz="1800" kern="1200" dirty="0" err="1">
                <a:solidFill>
                  <a:prstClr val="black"/>
                </a:solidFill>
                <a:latin typeface="UTM Avo" panose="02040603050506020204" pitchFamily="18" charset="0"/>
              </a:rPr>
              <a:t>mất</a:t>
            </a:r>
            <a:r>
              <a:rPr lang="en-US" sz="1800" kern="12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UTM Avo" panose="02040603050506020204" pitchFamily="18" charset="0"/>
              </a:rPr>
              <a:t>rồi</a:t>
            </a:r>
            <a:endParaRPr lang="en-US" sz="1800" kern="1200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400800" y="5410200"/>
            <a:ext cx="1295400" cy="838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buClrTx/>
              <a:defRPr/>
            </a:pPr>
            <a:r>
              <a:rPr lang="en-US" sz="1800" kern="1200" dirty="0" err="1">
                <a:solidFill>
                  <a:prstClr val="black"/>
                </a:solidFill>
                <a:latin typeface="UTM Avo" panose="02040603050506020204" pitchFamily="18" charset="0"/>
              </a:rPr>
              <a:t>Sai</a:t>
            </a:r>
            <a:r>
              <a:rPr lang="en-US" sz="1800" kern="1200" dirty="0">
                <a:solidFill>
                  <a:prstClr val="black"/>
                </a:solidFill>
                <a:latin typeface="UTM Avo" panose="02040603050506020204" pitchFamily="18" charset="0"/>
              </a:rPr>
              <a:t>  </a:t>
            </a:r>
            <a:r>
              <a:rPr lang="en-US" sz="1800" kern="1200" dirty="0" err="1">
                <a:solidFill>
                  <a:prstClr val="black"/>
                </a:solidFill>
                <a:latin typeface="UTM Avo" panose="02040603050506020204" pitchFamily="18" charset="0"/>
              </a:rPr>
              <a:t>mất</a:t>
            </a:r>
            <a:r>
              <a:rPr lang="en-US" sz="1800" kern="12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UTM Avo" panose="02040603050506020204" pitchFamily="18" charset="0"/>
              </a:rPr>
              <a:t>rồi</a:t>
            </a:r>
            <a:endParaRPr lang="en-US" sz="1800" kern="1200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038600" y="5410200"/>
            <a:ext cx="1295400" cy="838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buClrTx/>
              <a:defRPr/>
            </a:pPr>
            <a:r>
              <a:rPr lang="en-US" sz="1800" kern="1200" dirty="0" err="1">
                <a:solidFill>
                  <a:prstClr val="black"/>
                </a:solidFill>
                <a:latin typeface="UTM Avo" panose="02040603050506020204" pitchFamily="18" charset="0"/>
              </a:rPr>
              <a:t>Sai</a:t>
            </a:r>
            <a:r>
              <a:rPr lang="en-US" sz="1800" kern="1200" dirty="0">
                <a:solidFill>
                  <a:prstClr val="black"/>
                </a:solidFill>
                <a:latin typeface="UTM Avo" panose="02040603050506020204" pitchFamily="18" charset="0"/>
              </a:rPr>
              <a:t>  </a:t>
            </a:r>
            <a:r>
              <a:rPr lang="en-US" sz="1800" kern="1200" dirty="0" err="1">
                <a:solidFill>
                  <a:prstClr val="black"/>
                </a:solidFill>
                <a:latin typeface="UTM Avo" panose="02040603050506020204" pitchFamily="18" charset="0"/>
              </a:rPr>
              <a:t>mất</a:t>
            </a:r>
            <a:r>
              <a:rPr lang="en-US" sz="1800" kern="12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UTM Avo" panose="02040603050506020204" pitchFamily="18" charset="0"/>
              </a:rPr>
              <a:t>rồi</a:t>
            </a:r>
            <a:endParaRPr lang="en-US" sz="1800" kern="1200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16" name="Right Arrow 36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ECD61175-852B-F577-7748-9A52AC4A44C7}"/>
              </a:ext>
            </a:extLst>
          </p:cNvPr>
          <p:cNvSpPr/>
          <p:nvPr/>
        </p:nvSpPr>
        <p:spPr>
          <a:xfrm>
            <a:off x="10820400" y="5257800"/>
            <a:ext cx="1143000" cy="6858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buClrTx/>
              <a:defRPr/>
            </a:pPr>
            <a:endParaRPr lang="en-US" sz="1800" kern="120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3C2E6E7F-2AD3-B1C8-83A6-81A6EB3DA04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8371" cy="9906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F53A39AE-EF2C-5335-348F-BBB3852411C4}"/>
              </a:ext>
            </a:extLst>
          </p:cNvPr>
          <p:cNvSpPr/>
          <p:nvPr/>
        </p:nvSpPr>
        <p:spPr>
          <a:xfrm>
            <a:off x="1143000" y="533400"/>
            <a:ext cx="9982200" cy="762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buClrTx/>
              <a:defRPr/>
            </a:pPr>
            <a:r>
              <a:rPr lang="vi-VN" sz="2800" b="1" kern="1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Câu hỏi </a:t>
            </a:r>
            <a:r>
              <a:rPr lang="en-US" sz="2800" b="1" kern="1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kern="1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vi-VN" sz="2800" kern="1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Số thập phân 0,7 viết dưới dạng phân số là: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xmlns="" id="{E6BB54AE-4C15-EBFB-4A3A-96C169976549}"/>
                  </a:ext>
                </a:extLst>
              </p:cNvPr>
              <p:cNvSpPr/>
              <p:nvPr/>
            </p:nvSpPr>
            <p:spPr>
              <a:xfrm>
                <a:off x="1371603" y="1447800"/>
                <a:ext cx="2019300" cy="990600"/>
              </a:xfrm>
              <a:prstGeom prst="rect">
                <a:avLst/>
              </a:prstGeom>
              <a:solidFill>
                <a:schemeClr val="bg1">
                  <a:alpha val="89000"/>
                </a:scheme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buSzPts val="3200"/>
                  <a:defRPr/>
                </a:pPr>
                <a:r>
                  <a:rPr lang="en-US" sz="2800" kern="1200" dirty="0">
                    <a:solidFill>
                      <a:srgbClr val="00206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2800" i="1">
                            <a:solidFill>
                              <a:srgbClr val="00206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endParaRPr lang="ar-AE" sz="2800" kern="1200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E6BB54AE-4C15-EBFB-4A3A-96C1699765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3" y="1447800"/>
                <a:ext cx="2019300" cy="99060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xmlns="" id="{42F3E662-1144-163C-9A9F-DE2C955B28C4}"/>
                  </a:ext>
                </a:extLst>
              </p:cNvPr>
              <p:cNvSpPr/>
              <p:nvPr/>
            </p:nvSpPr>
            <p:spPr>
              <a:xfrm>
                <a:off x="3657603" y="1447800"/>
                <a:ext cx="2019300" cy="990600"/>
              </a:xfrm>
              <a:prstGeom prst="rect">
                <a:avLst/>
              </a:prstGeom>
              <a:solidFill>
                <a:schemeClr val="bg1">
                  <a:alpha val="89000"/>
                </a:scheme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buSzPts val="3200"/>
                  <a:defRPr/>
                </a:pPr>
                <a:r>
                  <a:rPr lang="en-US" sz="2800" kern="1200" dirty="0">
                    <a:solidFill>
                      <a:srgbClr val="00206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2800" i="1">
                            <a:solidFill>
                              <a:srgbClr val="00206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100</m:t>
                        </m:r>
                      </m:den>
                    </m:f>
                  </m:oMath>
                </a14:m>
                <a:endParaRPr lang="ar-AE" sz="2800" kern="1200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42F3E662-1144-163C-9A9F-DE2C955B28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3" y="1447800"/>
                <a:ext cx="2019300" cy="99060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xmlns="" id="{DB7389CE-BE8A-4A34-9E0E-1172E964DC11}"/>
                  </a:ext>
                </a:extLst>
              </p:cNvPr>
              <p:cNvSpPr/>
              <p:nvPr/>
            </p:nvSpPr>
            <p:spPr>
              <a:xfrm>
                <a:off x="6068063" y="1447800"/>
                <a:ext cx="2019300" cy="990600"/>
              </a:xfrm>
              <a:prstGeom prst="rect">
                <a:avLst/>
              </a:prstGeom>
              <a:solidFill>
                <a:schemeClr val="bg1">
                  <a:alpha val="89000"/>
                </a:scheme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buSzPts val="3200"/>
                  <a:defRPr/>
                </a:pPr>
                <a:r>
                  <a:rPr lang="en-US" sz="2800" kern="1200" dirty="0">
                    <a:solidFill>
                      <a:srgbClr val="00206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C. 7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2800" i="1">
                            <a:solidFill>
                              <a:srgbClr val="00206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</m:oMath>
                </a14:m>
                <a:endParaRPr lang="ar-AE" sz="2800" kern="1200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DB7389CE-BE8A-4A34-9E0E-1172E964DC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8063" y="1447800"/>
                <a:ext cx="2019300" cy="99060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xmlns="" id="{1D7C81CE-7786-7E77-923B-5625640B730D}"/>
                  </a:ext>
                </a:extLst>
              </p:cNvPr>
              <p:cNvSpPr/>
              <p:nvPr/>
            </p:nvSpPr>
            <p:spPr>
              <a:xfrm>
                <a:off x="8382003" y="1447800"/>
                <a:ext cx="2019300" cy="990600"/>
              </a:xfrm>
              <a:prstGeom prst="rect">
                <a:avLst/>
              </a:prstGeom>
              <a:solidFill>
                <a:schemeClr val="bg1">
                  <a:alpha val="89000"/>
                </a:scheme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buSzPts val="3200"/>
                  <a:defRPr/>
                </a:pPr>
                <a:r>
                  <a:rPr lang="en-US" sz="2800" kern="1200" dirty="0">
                    <a:solidFill>
                      <a:srgbClr val="00206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x-none" sz="2800" i="1">
                            <a:solidFill>
                              <a:srgbClr val="00206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</m:oMath>
                </a14:m>
                <a:endParaRPr lang="ar-AE" sz="2800" kern="1200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1D7C81CE-7786-7E77-923B-5625640B73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3" y="1447800"/>
                <a:ext cx="2019300" cy="99060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1.11111E-6 L 0.1625 0.03889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25" y="1944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-4.81481E-6 C 0.02986 -0.02083 0.0599 -0.04144 0.06875 -0.075 C 0.0776 -0.10856 0.06979 -0.17014 0.05313 -0.20208 C 0.03646 -0.23403 0.00573 -0.25579 -0.03125 -0.26667 C -0.06823 -0.27755 -0.1191 -0.26667 -0.16875 -0.26667 C -0.2184 -0.26667 -0.29115 -0.27917 -0.32969 -0.26667 C -0.36823 -0.25417 -0.3842 -0.22292 -0.4 -0.19167 " pathEditMode="relative" ptsTypes="aaaaaaA">
                                      <p:cBhvr>
                                        <p:cTn id="6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9" grpId="0"/>
      <p:bldP spid="32" grpId="0"/>
      <p:bldP spid="20" grpId="0"/>
      <p:bldP spid="21" grpId="0"/>
      <p:bldP spid="22" grpId="0" animBg="1"/>
      <p:bldP spid="23" grpId="0" animBg="1"/>
      <p:bldP spid="25" grpId="0" animBg="1"/>
      <p:bldP spid="28" grpId="0" animBg="1"/>
      <p:bldP spid="29" grpId="0" animBg="1"/>
      <p:bldP spid="30" grpId="0" animBg="1"/>
      <p:bldP spid="33" grpId="0" animBg="1"/>
      <p:bldP spid="3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1108</TotalTime>
  <Words>362</Words>
  <Application>Microsoft Office PowerPoint</Application>
  <PresentationFormat>Custom</PresentationFormat>
  <Paragraphs>80</Paragraphs>
  <Slides>13</Slides>
  <Notes>6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đề: Quý trọng thời gian</dc:title>
  <dc:creator>Ziczac</dc:creator>
  <cp:lastModifiedBy>PC</cp:lastModifiedBy>
  <cp:revision>43</cp:revision>
  <dcterms:modified xsi:type="dcterms:W3CDTF">2025-02-27T07:07:32Z</dcterms:modified>
</cp:coreProperties>
</file>