
<file path=[Content_Types].xml><?xml version="1.0" encoding="utf-8"?>
<Types xmlns="http://schemas.openxmlformats.org/package/2006/content-types">
  <Default Extension="mp3" ContentType="audio/unknown"/>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12" r:id="rId3"/>
    <p:sldMasterId id="2147483734" r:id="rId4"/>
    <p:sldMasterId id="2147483756" r:id="rId5"/>
  </p:sldMasterIdLst>
  <p:notesMasterIdLst>
    <p:notesMasterId r:id="rId48"/>
  </p:notesMasterIdLst>
  <p:handoutMasterIdLst>
    <p:handoutMasterId r:id="rId49"/>
  </p:handoutMasterIdLst>
  <p:sldIdLst>
    <p:sldId id="1242" r:id="rId6"/>
    <p:sldId id="1174" r:id="rId7"/>
    <p:sldId id="1179" r:id="rId8"/>
    <p:sldId id="1234" r:id="rId9"/>
    <p:sldId id="1241" r:id="rId10"/>
    <p:sldId id="1177" r:id="rId11"/>
    <p:sldId id="1206" r:id="rId12"/>
    <p:sldId id="1224" r:id="rId13"/>
    <p:sldId id="1243" r:id="rId14"/>
    <p:sldId id="1244" r:id="rId15"/>
    <p:sldId id="1205" r:id="rId16"/>
    <p:sldId id="1245" r:id="rId17"/>
    <p:sldId id="1246" r:id="rId18"/>
    <p:sldId id="1235" r:id="rId19"/>
    <p:sldId id="1247" r:id="rId20"/>
    <p:sldId id="1212" r:id="rId21"/>
    <p:sldId id="1236" r:id="rId22"/>
    <p:sldId id="1238" r:id="rId23"/>
    <p:sldId id="1239" r:id="rId24"/>
    <p:sldId id="1187" r:id="rId25"/>
    <p:sldId id="1189" r:id="rId26"/>
    <p:sldId id="1208" r:id="rId27"/>
    <p:sldId id="1209" r:id="rId28"/>
    <p:sldId id="1210" r:id="rId29"/>
    <p:sldId id="1211" r:id="rId30"/>
    <p:sldId id="1248" r:id="rId31"/>
    <p:sldId id="1249" r:id="rId32"/>
    <p:sldId id="1251" r:id="rId33"/>
    <p:sldId id="1233" r:id="rId34"/>
    <p:sldId id="1252" r:id="rId35"/>
    <p:sldId id="1255" r:id="rId36"/>
    <p:sldId id="1258" r:id="rId37"/>
    <p:sldId id="1259" r:id="rId38"/>
    <p:sldId id="1222" r:id="rId39"/>
    <p:sldId id="295" r:id="rId40"/>
    <p:sldId id="298" r:id="rId41"/>
    <p:sldId id="299" r:id="rId42"/>
    <p:sldId id="300" r:id="rId43"/>
    <p:sldId id="301" r:id="rId44"/>
    <p:sldId id="1217" r:id="rId45"/>
    <p:sldId id="1218" r:id="rId46"/>
    <p:sldId id="1219" r:id="rId47"/>
  </p:sldIdLst>
  <p:sldSz cx="9144000" cy="5143500" type="screen16x9"/>
  <p:notesSz cx="6858000" cy="9144000"/>
  <p:custDataLst>
    <p:tags r:id="rId50"/>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F1D5"/>
    <a:srgbClr val="FFFFFF"/>
    <a:srgbClr val="EAF6D9"/>
    <a:srgbClr val="6B7064"/>
    <a:srgbClr val="1D9BB8"/>
    <a:srgbClr val="3ACFDF"/>
    <a:srgbClr val="D10047"/>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53" autoAdjust="0"/>
    <p:restoredTop sz="90278" autoAdjust="0"/>
  </p:normalViewPr>
  <p:slideViewPr>
    <p:cSldViewPr snapToGrid="0">
      <p:cViewPr>
        <p:scale>
          <a:sx n="79" d="100"/>
          <a:sy n="79" d="100"/>
        </p:scale>
        <p:origin x="-96" y="-456"/>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2/27/2025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20</a:t>
            </a:fld>
            <a:endParaRPr lang="en-US"/>
          </a:p>
        </p:txBody>
      </p:sp>
    </p:spTree>
    <p:extLst>
      <p:ext uri="{BB962C8B-B14F-4D97-AF65-F5344CB8AC3E}">
        <p14:creationId xmlns:p14="http://schemas.microsoft.com/office/powerpoint/2010/main" val="370168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21</a:t>
            </a:fld>
            <a:endParaRPr lang="en-US"/>
          </a:p>
        </p:txBody>
      </p:sp>
    </p:spTree>
    <p:extLst>
      <p:ext uri="{BB962C8B-B14F-4D97-AF65-F5344CB8AC3E}">
        <p14:creationId xmlns:p14="http://schemas.microsoft.com/office/powerpoint/2010/main" val="95096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37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65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23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146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79958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29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63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9E7B7F8-81FA-46DC-8926-8D6B124E54D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935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09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9E7B7F8-81FA-46DC-8926-8D6B124E54D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2257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25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FFBA4-380A-4607-A017-3E86F5F760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A03AE79-3528-4ED8-84E2-C19DEDF2A41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8779ADC-DBB4-4187-A2CA-E444D65C953C}"/>
              </a:ext>
            </a:extLst>
          </p:cNvPr>
          <p:cNvSpPr>
            <a:spLocks noGrp="1"/>
          </p:cNvSpPr>
          <p:nvPr>
            <p:ph type="dt" sz="half" idx="10"/>
          </p:nvPr>
        </p:nvSpPr>
        <p:spPr>
          <a:xfrm>
            <a:off x="628650" y="4767263"/>
            <a:ext cx="2057400" cy="273844"/>
          </a:xfrm>
          <a:prstGeom prst="rect">
            <a:avLst/>
          </a:prstGeom>
        </p:spPr>
        <p:txBody>
          <a:bodyPr/>
          <a:lstStyle/>
          <a:p>
            <a:fld id="{C0C20B76-471B-4267-B751-D79351EBA3C2}" type="datetimeFigureOut">
              <a:rPr lang="en-US" smtClean="0"/>
              <a:t>2/27/2025</a:t>
            </a:fld>
            <a:endParaRPr lang="en-US"/>
          </a:p>
        </p:txBody>
      </p:sp>
      <p:sp>
        <p:nvSpPr>
          <p:cNvPr id="5" name="Footer Placeholder 4">
            <a:extLst>
              <a:ext uri="{FF2B5EF4-FFF2-40B4-BE49-F238E27FC236}">
                <a16:creationId xmlns:a16="http://schemas.microsoft.com/office/drawing/2014/main" xmlns="" id="{497BFC43-944F-439B-8B77-98C1BBE22C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5FAA73-EA48-49B5-BF09-D92C7E11F3D5}"/>
              </a:ext>
            </a:extLst>
          </p:cNvPr>
          <p:cNvSpPr>
            <a:spLocks noGrp="1"/>
          </p:cNvSpPr>
          <p:nvPr>
            <p:ph type="sldNum" sz="quarter" idx="12"/>
          </p:nvPr>
        </p:nvSpPr>
        <p:spPr>
          <a:xfrm>
            <a:off x="6457950" y="4767263"/>
            <a:ext cx="2057400" cy="273844"/>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36732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4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13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315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10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183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6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5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CE22E0-3C92-4491-B83E-86A319D6C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3" name="Picture 2">
            <a:extLst>
              <a:ext uri="{FF2B5EF4-FFF2-40B4-BE49-F238E27FC236}">
                <a16:creationId xmlns:a16="http://schemas.microsoft.com/office/drawing/2014/main" xmlns="" id="{8AF8D63E-5E00-4E80-9E3A-F72B7B9219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37122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7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853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97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30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60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29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063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7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485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15EF0BE-77EF-48CC-813C-F22679BAC4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3" name="Picture 2">
            <a:extLst>
              <a:ext uri="{FF2B5EF4-FFF2-40B4-BE49-F238E27FC236}">
                <a16:creationId xmlns:a16="http://schemas.microsoft.com/office/drawing/2014/main" xmlns="" id="{B7E368D6-7698-4215-8E3A-6E233529ED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3936075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744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31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22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828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516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73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343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61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897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98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90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D7090D4-8CBE-4F77-A64A-D25C2EFF44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4" name="Picture 3">
            <a:extLst>
              <a:ext uri="{FF2B5EF4-FFF2-40B4-BE49-F238E27FC236}">
                <a16:creationId xmlns:a16="http://schemas.microsoft.com/office/drawing/2014/main" xmlns="" id="{8DF07DCE-FEE9-43B9-B5FB-1E9DCF82F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75176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media1.mp3"/><Relationship Id="rId23" Type="http://schemas.openxmlformats.org/officeDocument/2006/relationships/image" Target="../media/image8.jpg"/><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mp3"/><Relationship Id="rId22"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15.xml"/><Relationship Id="rId21" Type="http://schemas.openxmlformats.org/officeDocument/2006/relationships/image" Target="../media/image7.emf"/><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emf"/><Relationship Id="rId10" Type="http://schemas.openxmlformats.org/officeDocument/2006/relationships/slideLayout" Target="../slideLayouts/slideLayout22.xml"/><Relationship Id="rId19"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26.xml"/><Relationship Id="rId21" Type="http://schemas.openxmlformats.org/officeDocument/2006/relationships/image" Target="../media/image7.emf"/><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emf"/><Relationship Id="rId10" Type="http://schemas.openxmlformats.org/officeDocument/2006/relationships/slideLayout" Target="../slideLayouts/slideLayout33.xml"/><Relationship Id="rId19" Type="http://schemas.openxmlformats.org/officeDocument/2006/relationships/image" Target="../media/image5.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37.xml"/><Relationship Id="rId21" Type="http://schemas.openxmlformats.org/officeDocument/2006/relationships/image" Target="../media/image7.emf"/><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emf"/><Relationship Id="rId10" Type="http://schemas.openxmlformats.org/officeDocument/2006/relationships/slideLayout" Target="../slideLayouts/slideLayout44.xml"/><Relationship Id="rId19" Type="http://schemas.openxmlformats.org/officeDocument/2006/relationships/image" Target="../media/image5.emf"/><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48.xml"/><Relationship Id="rId21" Type="http://schemas.openxmlformats.org/officeDocument/2006/relationships/image" Target="../media/image7.emf"/><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7.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emf"/><Relationship Id="rId10" Type="http://schemas.openxmlformats.org/officeDocument/2006/relationships/slideLayout" Target="../slideLayouts/slideLayout55.xml"/><Relationship Id="rId19" Type="http://schemas.openxmlformats.org/officeDocument/2006/relationships/image" Target="../media/image5.emf"/><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audio" Target="../media/media1.mp3"/><Relationship Id="rId22"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6"/>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7"/>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9"/>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0"/>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1"/>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2"/>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18208510-C547-4810-AD9F-CA72113AFD5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04B30688-6307-4842-9552-6F49547FD9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B96923FA-B99C-422F-A7AF-F5663070111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01C92AFB-873E-499A-BBF8-FD901E2D2F1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C8AD74B-596B-49E2-933F-24B09A1673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DEE8C420-F283-459D-B15F-FEE98B48B78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39FB2922-A069-468D-B907-31CDF8D2EE0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9298923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21" r:id="rId7"/>
    <p:sldLayoutId id="2147483722" r:id="rId8"/>
    <p:sldLayoutId id="2147483723" r:id="rId9"/>
    <p:sldLayoutId id="2147483724" r:id="rId10"/>
    <p:sldLayoutId id="2147483725"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D3A5552-3A0D-4B7D-9205-277D966CB63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60E6E922-3501-4231-9884-E744532EAD6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21A4C9CD-F581-475C-B307-FA2FC2339C5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212228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3" r:id="rId7"/>
    <p:sldLayoutId id="2147483744" r:id="rId8"/>
    <p:sldLayoutId id="2147483745" r:id="rId9"/>
    <p:sldLayoutId id="2147483746" r:id="rId10"/>
    <p:sldLayoutId id="2147483747"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43C5A5F-0DF9-4BBB-8D26-C587530ED0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6C34DF9C-EB73-49B8-A79B-A12E05EEC29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433C53CD-6256-43F6-8658-423126B4C4E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6999162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5" r:id="rId7"/>
    <p:sldLayoutId id="2147483766" r:id="rId8"/>
    <p:sldLayoutId id="2147483767" r:id="rId9"/>
    <p:sldLayoutId id="2147483768" r:id="rId10"/>
    <p:sldLayoutId id="214748376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12.xml"/><Relationship Id="rId21" Type="http://schemas.openxmlformats.org/officeDocument/2006/relationships/image" Target="../media/image25.png"/><Relationship Id="rId34"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png"/><Relationship Id="rId17" Type="http://schemas.microsoft.com/office/2007/relationships/hdphoto" Target="../media/hdphoto1.wdp"/><Relationship Id="rId25" Type="http://schemas.openxmlformats.org/officeDocument/2006/relationships/image" Target="../media/image28.png"/><Relationship Id="rId33" Type="http://schemas.openxmlformats.org/officeDocument/2006/relationships/image" Target="../media/image35.gif"/><Relationship Id="rId2" Type="http://schemas.openxmlformats.org/officeDocument/2006/relationships/audio" Target="../media/media2.wav"/><Relationship Id="rId16" Type="http://schemas.openxmlformats.org/officeDocument/2006/relationships/image" Target="../media/image21.png"/><Relationship Id="rId20" Type="http://schemas.openxmlformats.org/officeDocument/2006/relationships/image" Target="../media/image24.png"/><Relationship Id="rId29" Type="http://schemas.openxmlformats.org/officeDocument/2006/relationships/image" Target="../media/image32.png"/><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7.png"/><Relationship Id="rId32" Type="http://schemas.microsoft.com/office/2007/relationships/hdphoto" Target="../media/hdphoto3.wdp"/><Relationship Id="rId37" Type="http://schemas.openxmlformats.org/officeDocument/2006/relationships/image" Target="../media/image38.emf"/><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7.png"/><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microsoft.com/office/2007/relationships/hdphoto" Target="../media/hdphoto2.wdp"/><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20.xml.rels><?xml version="1.0" encoding="UTF-8" standalone="yes"?>
<Relationships xmlns="http://schemas.openxmlformats.org/package/2006/relationships"><Relationship Id="rId117" Type="http://schemas.openxmlformats.org/officeDocument/2006/relationships/image" Target="../media/image170.png"/><Relationship Id="rId299" Type="http://schemas.openxmlformats.org/officeDocument/2006/relationships/image" Target="../media/image352.png"/><Relationship Id="rId21" Type="http://schemas.openxmlformats.org/officeDocument/2006/relationships/image" Target="../media/image74.png"/><Relationship Id="rId63" Type="http://schemas.openxmlformats.org/officeDocument/2006/relationships/image" Target="../media/image116.png"/><Relationship Id="rId159" Type="http://schemas.openxmlformats.org/officeDocument/2006/relationships/image" Target="../media/image212.png"/><Relationship Id="rId324" Type="http://schemas.openxmlformats.org/officeDocument/2006/relationships/image" Target="../media/image377.jpeg"/><Relationship Id="rId366" Type="http://schemas.openxmlformats.org/officeDocument/2006/relationships/image" Target="../media/image419.png"/><Relationship Id="rId170" Type="http://schemas.openxmlformats.org/officeDocument/2006/relationships/image" Target="../media/image223.png"/><Relationship Id="rId226" Type="http://schemas.openxmlformats.org/officeDocument/2006/relationships/image" Target="../media/image279.png"/><Relationship Id="rId433" Type="http://schemas.openxmlformats.org/officeDocument/2006/relationships/image" Target="../media/image486.png"/><Relationship Id="rId268" Type="http://schemas.openxmlformats.org/officeDocument/2006/relationships/image" Target="../media/image321.png"/><Relationship Id="rId32" Type="http://schemas.openxmlformats.org/officeDocument/2006/relationships/image" Target="../media/image85.png"/><Relationship Id="rId74" Type="http://schemas.openxmlformats.org/officeDocument/2006/relationships/image" Target="../media/image127.png"/><Relationship Id="rId128" Type="http://schemas.openxmlformats.org/officeDocument/2006/relationships/image" Target="../media/image181.png"/><Relationship Id="rId335" Type="http://schemas.openxmlformats.org/officeDocument/2006/relationships/image" Target="../media/image388.png"/><Relationship Id="rId377" Type="http://schemas.openxmlformats.org/officeDocument/2006/relationships/image" Target="../media/image430.png"/><Relationship Id="rId5" Type="http://schemas.openxmlformats.org/officeDocument/2006/relationships/image" Target="../media/image58.png"/><Relationship Id="rId181" Type="http://schemas.openxmlformats.org/officeDocument/2006/relationships/image" Target="../media/image234.png"/><Relationship Id="rId237" Type="http://schemas.openxmlformats.org/officeDocument/2006/relationships/image" Target="../media/image290.png"/><Relationship Id="rId402" Type="http://schemas.openxmlformats.org/officeDocument/2006/relationships/image" Target="../media/image455.jpeg"/><Relationship Id="rId279" Type="http://schemas.openxmlformats.org/officeDocument/2006/relationships/image" Target="../media/image332.png"/><Relationship Id="rId43" Type="http://schemas.openxmlformats.org/officeDocument/2006/relationships/image" Target="../media/image96.png"/><Relationship Id="rId139" Type="http://schemas.openxmlformats.org/officeDocument/2006/relationships/image" Target="../media/image192.png"/><Relationship Id="rId290" Type="http://schemas.openxmlformats.org/officeDocument/2006/relationships/image" Target="../media/image343.png"/><Relationship Id="rId304" Type="http://schemas.openxmlformats.org/officeDocument/2006/relationships/image" Target="../media/image357.png"/><Relationship Id="rId346" Type="http://schemas.openxmlformats.org/officeDocument/2006/relationships/image" Target="../media/image399.png"/><Relationship Id="rId388" Type="http://schemas.openxmlformats.org/officeDocument/2006/relationships/image" Target="../media/image441.png"/><Relationship Id="rId85" Type="http://schemas.openxmlformats.org/officeDocument/2006/relationships/image" Target="../media/image138.png"/><Relationship Id="rId150" Type="http://schemas.openxmlformats.org/officeDocument/2006/relationships/image" Target="../media/image203.png"/><Relationship Id="rId192" Type="http://schemas.openxmlformats.org/officeDocument/2006/relationships/image" Target="../media/image245.png"/><Relationship Id="rId206" Type="http://schemas.openxmlformats.org/officeDocument/2006/relationships/image" Target="../media/image259.png"/><Relationship Id="rId413" Type="http://schemas.openxmlformats.org/officeDocument/2006/relationships/image" Target="../media/image466.png"/><Relationship Id="rId248" Type="http://schemas.openxmlformats.org/officeDocument/2006/relationships/image" Target="../media/image301.png"/><Relationship Id="rId12" Type="http://schemas.openxmlformats.org/officeDocument/2006/relationships/image" Target="../media/image65.png"/><Relationship Id="rId33" Type="http://schemas.openxmlformats.org/officeDocument/2006/relationships/image" Target="../media/image86.png"/><Relationship Id="rId108" Type="http://schemas.openxmlformats.org/officeDocument/2006/relationships/image" Target="../media/image161.png"/><Relationship Id="rId129" Type="http://schemas.openxmlformats.org/officeDocument/2006/relationships/image" Target="../media/image182.png"/><Relationship Id="rId280" Type="http://schemas.openxmlformats.org/officeDocument/2006/relationships/image" Target="../media/image333.png"/><Relationship Id="rId315" Type="http://schemas.openxmlformats.org/officeDocument/2006/relationships/image" Target="../media/image368.png"/><Relationship Id="rId336" Type="http://schemas.openxmlformats.org/officeDocument/2006/relationships/image" Target="../media/image389.png"/><Relationship Id="rId357" Type="http://schemas.openxmlformats.org/officeDocument/2006/relationships/image" Target="../media/image410.jpeg"/><Relationship Id="rId54" Type="http://schemas.openxmlformats.org/officeDocument/2006/relationships/image" Target="../media/image107.png"/><Relationship Id="rId75" Type="http://schemas.openxmlformats.org/officeDocument/2006/relationships/image" Target="../media/image128.png"/><Relationship Id="rId96" Type="http://schemas.openxmlformats.org/officeDocument/2006/relationships/image" Target="../media/image149.png"/><Relationship Id="rId140" Type="http://schemas.openxmlformats.org/officeDocument/2006/relationships/image" Target="../media/image193.png"/><Relationship Id="rId161" Type="http://schemas.openxmlformats.org/officeDocument/2006/relationships/image" Target="../media/image214.png"/><Relationship Id="rId182" Type="http://schemas.openxmlformats.org/officeDocument/2006/relationships/image" Target="../media/image235.png"/><Relationship Id="rId217" Type="http://schemas.openxmlformats.org/officeDocument/2006/relationships/image" Target="../media/image270.png"/><Relationship Id="rId378" Type="http://schemas.openxmlformats.org/officeDocument/2006/relationships/image" Target="../media/image431.png"/><Relationship Id="rId399" Type="http://schemas.openxmlformats.org/officeDocument/2006/relationships/image" Target="../media/image452.png"/><Relationship Id="rId403" Type="http://schemas.openxmlformats.org/officeDocument/2006/relationships/image" Target="../media/image456.png"/><Relationship Id="rId6" Type="http://schemas.openxmlformats.org/officeDocument/2006/relationships/image" Target="../media/image59.png"/><Relationship Id="rId238" Type="http://schemas.openxmlformats.org/officeDocument/2006/relationships/image" Target="../media/image291.png"/><Relationship Id="rId259" Type="http://schemas.openxmlformats.org/officeDocument/2006/relationships/image" Target="../media/image312.png"/><Relationship Id="rId424" Type="http://schemas.openxmlformats.org/officeDocument/2006/relationships/image" Target="../media/image477.png"/><Relationship Id="rId23" Type="http://schemas.openxmlformats.org/officeDocument/2006/relationships/image" Target="../media/image76.png"/><Relationship Id="rId119" Type="http://schemas.openxmlformats.org/officeDocument/2006/relationships/image" Target="../media/image172.png"/><Relationship Id="rId270" Type="http://schemas.openxmlformats.org/officeDocument/2006/relationships/image" Target="../media/image323.png"/><Relationship Id="rId291" Type="http://schemas.openxmlformats.org/officeDocument/2006/relationships/image" Target="../media/image344.png"/><Relationship Id="rId305" Type="http://schemas.openxmlformats.org/officeDocument/2006/relationships/image" Target="../media/image358.png"/><Relationship Id="rId326" Type="http://schemas.openxmlformats.org/officeDocument/2006/relationships/image" Target="../media/image379.jpeg"/><Relationship Id="rId347" Type="http://schemas.openxmlformats.org/officeDocument/2006/relationships/image" Target="../media/image400.png"/><Relationship Id="rId44" Type="http://schemas.openxmlformats.org/officeDocument/2006/relationships/image" Target="../media/image97.png"/><Relationship Id="rId65" Type="http://schemas.openxmlformats.org/officeDocument/2006/relationships/image" Target="../media/image118.png"/><Relationship Id="rId86" Type="http://schemas.openxmlformats.org/officeDocument/2006/relationships/image" Target="../media/image139.png"/><Relationship Id="rId130" Type="http://schemas.openxmlformats.org/officeDocument/2006/relationships/image" Target="../media/image183.png"/><Relationship Id="rId151" Type="http://schemas.openxmlformats.org/officeDocument/2006/relationships/image" Target="../media/image204.png"/><Relationship Id="rId368" Type="http://schemas.openxmlformats.org/officeDocument/2006/relationships/image" Target="../media/image421.png"/><Relationship Id="rId389" Type="http://schemas.openxmlformats.org/officeDocument/2006/relationships/image" Target="../media/image442.png"/><Relationship Id="rId172" Type="http://schemas.openxmlformats.org/officeDocument/2006/relationships/image" Target="../media/image225.png"/><Relationship Id="rId193" Type="http://schemas.openxmlformats.org/officeDocument/2006/relationships/image" Target="../media/image246.png"/><Relationship Id="rId207" Type="http://schemas.openxmlformats.org/officeDocument/2006/relationships/image" Target="../media/image260.png"/><Relationship Id="rId228" Type="http://schemas.openxmlformats.org/officeDocument/2006/relationships/image" Target="../media/image281.png"/><Relationship Id="rId249" Type="http://schemas.openxmlformats.org/officeDocument/2006/relationships/image" Target="../media/image302.png"/><Relationship Id="rId414" Type="http://schemas.openxmlformats.org/officeDocument/2006/relationships/image" Target="../media/image467.png"/><Relationship Id="rId435" Type="http://schemas.openxmlformats.org/officeDocument/2006/relationships/image" Target="../media/image488.png"/><Relationship Id="rId13" Type="http://schemas.openxmlformats.org/officeDocument/2006/relationships/image" Target="../media/image66.png"/><Relationship Id="rId109" Type="http://schemas.openxmlformats.org/officeDocument/2006/relationships/image" Target="../media/image162.png"/><Relationship Id="rId260" Type="http://schemas.openxmlformats.org/officeDocument/2006/relationships/image" Target="../media/image313.png"/><Relationship Id="rId281" Type="http://schemas.openxmlformats.org/officeDocument/2006/relationships/image" Target="../media/image334.png"/><Relationship Id="rId316" Type="http://schemas.openxmlformats.org/officeDocument/2006/relationships/image" Target="../media/image369.png"/><Relationship Id="rId337" Type="http://schemas.openxmlformats.org/officeDocument/2006/relationships/image" Target="../media/image390.png"/><Relationship Id="rId34" Type="http://schemas.openxmlformats.org/officeDocument/2006/relationships/image" Target="../media/image87.png"/><Relationship Id="rId55" Type="http://schemas.openxmlformats.org/officeDocument/2006/relationships/image" Target="../media/image108.png"/><Relationship Id="rId76" Type="http://schemas.openxmlformats.org/officeDocument/2006/relationships/image" Target="../media/image129.png"/><Relationship Id="rId97" Type="http://schemas.openxmlformats.org/officeDocument/2006/relationships/image" Target="../media/image150.png"/><Relationship Id="rId120" Type="http://schemas.openxmlformats.org/officeDocument/2006/relationships/image" Target="../media/image173.png"/><Relationship Id="rId141" Type="http://schemas.openxmlformats.org/officeDocument/2006/relationships/image" Target="../media/image194.png"/><Relationship Id="rId358" Type="http://schemas.openxmlformats.org/officeDocument/2006/relationships/image" Target="../media/image411.png"/><Relationship Id="rId379" Type="http://schemas.openxmlformats.org/officeDocument/2006/relationships/image" Target="../media/image432.png"/><Relationship Id="rId7" Type="http://schemas.openxmlformats.org/officeDocument/2006/relationships/image" Target="../media/image60.png"/><Relationship Id="rId162" Type="http://schemas.openxmlformats.org/officeDocument/2006/relationships/image" Target="../media/image215.png"/><Relationship Id="rId183" Type="http://schemas.openxmlformats.org/officeDocument/2006/relationships/image" Target="../media/image236.png"/><Relationship Id="rId218" Type="http://schemas.openxmlformats.org/officeDocument/2006/relationships/image" Target="../media/image271.png"/><Relationship Id="rId239" Type="http://schemas.openxmlformats.org/officeDocument/2006/relationships/image" Target="../media/image292.png"/><Relationship Id="rId390" Type="http://schemas.openxmlformats.org/officeDocument/2006/relationships/image" Target="../media/image443.png"/><Relationship Id="rId404" Type="http://schemas.openxmlformats.org/officeDocument/2006/relationships/image" Target="../media/image457.png"/><Relationship Id="rId425" Type="http://schemas.openxmlformats.org/officeDocument/2006/relationships/image" Target="../media/image478.png"/><Relationship Id="rId250" Type="http://schemas.openxmlformats.org/officeDocument/2006/relationships/image" Target="../media/image303.png"/><Relationship Id="rId271" Type="http://schemas.openxmlformats.org/officeDocument/2006/relationships/image" Target="../media/image324.png"/><Relationship Id="rId292" Type="http://schemas.openxmlformats.org/officeDocument/2006/relationships/image" Target="../media/image345.png"/><Relationship Id="rId306" Type="http://schemas.openxmlformats.org/officeDocument/2006/relationships/image" Target="../media/image359.png"/><Relationship Id="rId24" Type="http://schemas.openxmlformats.org/officeDocument/2006/relationships/image" Target="../media/image77.png"/><Relationship Id="rId45" Type="http://schemas.openxmlformats.org/officeDocument/2006/relationships/image" Target="../media/image98.png"/><Relationship Id="rId66" Type="http://schemas.openxmlformats.org/officeDocument/2006/relationships/image" Target="../media/image119.png"/><Relationship Id="rId87" Type="http://schemas.openxmlformats.org/officeDocument/2006/relationships/image" Target="../media/image140.png"/><Relationship Id="rId110" Type="http://schemas.openxmlformats.org/officeDocument/2006/relationships/image" Target="../media/image163.png"/><Relationship Id="rId131" Type="http://schemas.openxmlformats.org/officeDocument/2006/relationships/image" Target="../media/image184.png"/><Relationship Id="rId327" Type="http://schemas.openxmlformats.org/officeDocument/2006/relationships/image" Target="../media/image380.png"/><Relationship Id="rId348" Type="http://schemas.openxmlformats.org/officeDocument/2006/relationships/image" Target="../media/image401.png"/><Relationship Id="rId369" Type="http://schemas.openxmlformats.org/officeDocument/2006/relationships/image" Target="../media/image422.png"/><Relationship Id="rId152" Type="http://schemas.openxmlformats.org/officeDocument/2006/relationships/image" Target="../media/image205.png"/><Relationship Id="rId173" Type="http://schemas.openxmlformats.org/officeDocument/2006/relationships/image" Target="../media/image226.png"/><Relationship Id="rId194" Type="http://schemas.openxmlformats.org/officeDocument/2006/relationships/image" Target="../media/image247.png"/><Relationship Id="rId208" Type="http://schemas.openxmlformats.org/officeDocument/2006/relationships/image" Target="../media/image261.png"/><Relationship Id="rId229" Type="http://schemas.openxmlformats.org/officeDocument/2006/relationships/image" Target="../media/image282.png"/><Relationship Id="rId380" Type="http://schemas.openxmlformats.org/officeDocument/2006/relationships/image" Target="../media/image433.png"/><Relationship Id="rId415" Type="http://schemas.openxmlformats.org/officeDocument/2006/relationships/image" Target="../media/image468.png"/><Relationship Id="rId436" Type="http://schemas.openxmlformats.org/officeDocument/2006/relationships/image" Target="../media/image489.png"/><Relationship Id="rId240" Type="http://schemas.openxmlformats.org/officeDocument/2006/relationships/image" Target="../media/image293.png"/><Relationship Id="rId261" Type="http://schemas.openxmlformats.org/officeDocument/2006/relationships/image" Target="../media/image314.png"/><Relationship Id="rId14" Type="http://schemas.openxmlformats.org/officeDocument/2006/relationships/image" Target="../media/image67.png"/><Relationship Id="rId35" Type="http://schemas.openxmlformats.org/officeDocument/2006/relationships/image" Target="../media/image88.png"/><Relationship Id="rId56" Type="http://schemas.openxmlformats.org/officeDocument/2006/relationships/image" Target="../media/image109.png"/><Relationship Id="rId77" Type="http://schemas.openxmlformats.org/officeDocument/2006/relationships/image" Target="../media/image130.png"/><Relationship Id="rId100" Type="http://schemas.openxmlformats.org/officeDocument/2006/relationships/image" Target="../media/image153.png"/><Relationship Id="rId282" Type="http://schemas.openxmlformats.org/officeDocument/2006/relationships/image" Target="../media/image335.png"/><Relationship Id="rId317" Type="http://schemas.openxmlformats.org/officeDocument/2006/relationships/image" Target="../media/image370.png"/><Relationship Id="rId338" Type="http://schemas.openxmlformats.org/officeDocument/2006/relationships/image" Target="../media/image391.jpeg"/><Relationship Id="rId359" Type="http://schemas.openxmlformats.org/officeDocument/2006/relationships/image" Target="../media/image412.png"/><Relationship Id="rId8" Type="http://schemas.openxmlformats.org/officeDocument/2006/relationships/image" Target="../media/image61.png"/><Relationship Id="rId98" Type="http://schemas.openxmlformats.org/officeDocument/2006/relationships/image" Target="../media/image151.png"/><Relationship Id="rId121" Type="http://schemas.openxmlformats.org/officeDocument/2006/relationships/image" Target="../media/image174.png"/><Relationship Id="rId142" Type="http://schemas.openxmlformats.org/officeDocument/2006/relationships/image" Target="../media/image195.png"/><Relationship Id="rId163" Type="http://schemas.openxmlformats.org/officeDocument/2006/relationships/image" Target="../media/image216.png"/><Relationship Id="rId184" Type="http://schemas.openxmlformats.org/officeDocument/2006/relationships/image" Target="../media/image237.png"/><Relationship Id="rId219" Type="http://schemas.openxmlformats.org/officeDocument/2006/relationships/image" Target="../media/image272.png"/><Relationship Id="rId370" Type="http://schemas.openxmlformats.org/officeDocument/2006/relationships/image" Target="../media/image423.png"/><Relationship Id="rId391" Type="http://schemas.openxmlformats.org/officeDocument/2006/relationships/image" Target="../media/image444.png"/><Relationship Id="rId405" Type="http://schemas.openxmlformats.org/officeDocument/2006/relationships/image" Target="../media/image458.png"/><Relationship Id="rId426" Type="http://schemas.openxmlformats.org/officeDocument/2006/relationships/image" Target="../media/image479.png"/><Relationship Id="rId230" Type="http://schemas.openxmlformats.org/officeDocument/2006/relationships/image" Target="../media/image283.png"/><Relationship Id="rId251" Type="http://schemas.openxmlformats.org/officeDocument/2006/relationships/image" Target="../media/image304.png"/><Relationship Id="rId25" Type="http://schemas.openxmlformats.org/officeDocument/2006/relationships/image" Target="../media/image78.png"/><Relationship Id="rId46" Type="http://schemas.openxmlformats.org/officeDocument/2006/relationships/image" Target="../media/image99.png"/><Relationship Id="rId67" Type="http://schemas.openxmlformats.org/officeDocument/2006/relationships/image" Target="../media/image120.png"/><Relationship Id="rId272" Type="http://schemas.openxmlformats.org/officeDocument/2006/relationships/image" Target="../media/image325.png"/><Relationship Id="rId293" Type="http://schemas.openxmlformats.org/officeDocument/2006/relationships/image" Target="../media/image346.png"/><Relationship Id="rId307" Type="http://schemas.openxmlformats.org/officeDocument/2006/relationships/image" Target="../media/image360.png"/><Relationship Id="rId328" Type="http://schemas.openxmlformats.org/officeDocument/2006/relationships/image" Target="../media/image381.png"/><Relationship Id="rId349" Type="http://schemas.openxmlformats.org/officeDocument/2006/relationships/image" Target="../media/image402.png"/><Relationship Id="rId88" Type="http://schemas.openxmlformats.org/officeDocument/2006/relationships/image" Target="../media/image141.png"/><Relationship Id="rId111" Type="http://schemas.openxmlformats.org/officeDocument/2006/relationships/image" Target="../media/image164.png"/><Relationship Id="rId132" Type="http://schemas.openxmlformats.org/officeDocument/2006/relationships/image" Target="../media/image185.png"/><Relationship Id="rId153" Type="http://schemas.openxmlformats.org/officeDocument/2006/relationships/image" Target="../media/image206.png"/><Relationship Id="rId174" Type="http://schemas.openxmlformats.org/officeDocument/2006/relationships/image" Target="../media/image227.png"/><Relationship Id="rId195" Type="http://schemas.openxmlformats.org/officeDocument/2006/relationships/image" Target="../media/image248.png"/><Relationship Id="rId209" Type="http://schemas.openxmlformats.org/officeDocument/2006/relationships/image" Target="../media/image262.png"/><Relationship Id="rId360" Type="http://schemas.openxmlformats.org/officeDocument/2006/relationships/image" Target="../media/image413.png"/><Relationship Id="rId381" Type="http://schemas.openxmlformats.org/officeDocument/2006/relationships/image" Target="../media/image434.png"/><Relationship Id="rId416" Type="http://schemas.openxmlformats.org/officeDocument/2006/relationships/image" Target="../media/image469.png"/><Relationship Id="rId220" Type="http://schemas.openxmlformats.org/officeDocument/2006/relationships/image" Target="../media/image273.png"/><Relationship Id="rId241" Type="http://schemas.openxmlformats.org/officeDocument/2006/relationships/image" Target="../media/image294.png"/><Relationship Id="rId437" Type="http://schemas.openxmlformats.org/officeDocument/2006/relationships/image" Target="../media/image490.png"/><Relationship Id="rId15" Type="http://schemas.openxmlformats.org/officeDocument/2006/relationships/image" Target="../media/image68.png"/><Relationship Id="rId36" Type="http://schemas.openxmlformats.org/officeDocument/2006/relationships/image" Target="../media/image89.png"/><Relationship Id="rId57" Type="http://schemas.openxmlformats.org/officeDocument/2006/relationships/image" Target="../media/image110.png"/><Relationship Id="rId262" Type="http://schemas.openxmlformats.org/officeDocument/2006/relationships/image" Target="../media/image315.png"/><Relationship Id="rId283" Type="http://schemas.openxmlformats.org/officeDocument/2006/relationships/image" Target="../media/image336.png"/><Relationship Id="rId318" Type="http://schemas.openxmlformats.org/officeDocument/2006/relationships/image" Target="../media/image371.png"/><Relationship Id="rId339" Type="http://schemas.openxmlformats.org/officeDocument/2006/relationships/image" Target="../media/image392.png"/><Relationship Id="rId78" Type="http://schemas.openxmlformats.org/officeDocument/2006/relationships/image" Target="../media/image131.png"/><Relationship Id="rId99" Type="http://schemas.openxmlformats.org/officeDocument/2006/relationships/image" Target="../media/image152.png"/><Relationship Id="rId101" Type="http://schemas.openxmlformats.org/officeDocument/2006/relationships/image" Target="../media/image154.png"/><Relationship Id="rId122" Type="http://schemas.openxmlformats.org/officeDocument/2006/relationships/image" Target="../media/image175.png"/><Relationship Id="rId143" Type="http://schemas.openxmlformats.org/officeDocument/2006/relationships/image" Target="../media/image196.png"/><Relationship Id="rId164" Type="http://schemas.openxmlformats.org/officeDocument/2006/relationships/image" Target="../media/image217.png"/><Relationship Id="rId185" Type="http://schemas.openxmlformats.org/officeDocument/2006/relationships/image" Target="../media/image238.png"/><Relationship Id="rId350" Type="http://schemas.openxmlformats.org/officeDocument/2006/relationships/image" Target="../media/image403.png"/><Relationship Id="rId371" Type="http://schemas.openxmlformats.org/officeDocument/2006/relationships/image" Target="../media/image424.png"/><Relationship Id="rId406" Type="http://schemas.openxmlformats.org/officeDocument/2006/relationships/image" Target="../media/image459.png"/><Relationship Id="rId9" Type="http://schemas.openxmlformats.org/officeDocument/2006/relationships/image" Target="../media/image62.png"/><Relationship Id="rId210" Type="http://schemas.openxmlformats.org/officeDocument/2006/relationships/image" Target="../media/image263.png"/><Relationship Id="rId392" Type="http://schemas.openxmlformats.org/officeDocument/2006/relationships/image" Target="../media/image445.png"/><Relationship Id="rId427" Type="http://schemas.openxmlformats.org/officeDocument/2006/relationships/image" Target="../media/image480.png"/><Relationship Id="rId26" Type="http://schemas.openxmlformats.org/officeDocument/2006/relationships/image" Target="../media/image79.png"/><Relationship Id="rId231" Type="http://schemas.openxmlformats.org/officeDocument/2006/relationships/image" Target="../media/image284.png"/><Relationship Id="rId252" Type="http://schemas.openxmlformats.org/officeDocument/2006/relationships/image" Target="../media/image305.png"/><Relationship Id="rId273" Type="http://schemas.openxmlformats.org/officeDocument/2006/relationships/image" Target="../media/image326.png"/><Relationship Id="rId294" Type="http://schemas.openxmlformats.org/officeDocument/2006/relationships/image" Target="../media/image347.png"/><Relationship Id="rId308" Type="http://schemas.openxmlformats.org/officeDocument/2006/relationships/image" Target="../media/image361.png"/><Relationship Id="rId329" Type="http://schemas.openxmlformats.org/officeDocument/2006/relationships/image" Target="../media/image382.jpeg"/><Relationship Id="rId47" Type="http://schemas.openxmlformats.org/officeDocument/2006/relationships/image" Target="../media/image100.png"/><Relationship Id="rId68" Type="http://schemas.openxmlformats.org/officeDocument/2006/relationships/image" Target="../media/image121.png"/><Relationship Id="rId89" Type="http://schemas.openxmlformats.org/officeDocument/2006/relationships/image" Target="../media/image142.png"/><Relationship Id="rId112" Type="http://schemas.openxmlformats.org/officeDocument/2006/relationships/image" Target="../media/image165.png"/><Relationship Id="rId133" Type="http://schemas.openxmlformats.org/officeDocument/2006/relationships/image" Target="../media/image186.png"/><Relationship Id="rId154" Type="http://schemas.openxmlformats.org/officeDocument/2006/relationships/image" Target="../media/image207.png"/><Relationship Id="rId175" Type="http://schemas.openxmlformats.org/officeDocument/2006/relationships/image" Target="../media/image228.png"/><Relationship Id="rId340" Type="http://schemas.openxmlformats.org/officeDocument/2006/relationships/image" Target="../media/image393.png"/><Relationship Id="rId361" Type="http://schemas.openxmlformats.org/officeDocument/2006/relationships/image" Target="../media/image414.png"/><Relationship Id="rId196" Type="http://schemas.openxmlformats.org/officeDocument/2006/relationships/image" Target="../media/image249.png"/><Relationship Id="rId200" Type="http://schemas.openxmlformats.org/officeDocument/2006/relationships/image" Target="../media/image253.png"/><Relationship Id="rId382" Type="http://schemas.openxmlformats.org/officeDocument/2006/relationships/image" Target="../media/image435.png"/><Relationship Id="rId417" Type="http://schemas.openxmlformats.org/officeDocument/2006/relationships/image" Target="../media/image470.png"/><Relationship Id="rId438" Type="http://schemas.openxmlformats.org/officeDocument/2006/relationships/image" Target="../media/image491.png"/><Relationship Id="rId16" Type="http://schemas.openxmlformats.org/officeDocument/2006/relationships/image" Target="../media/image69.png"/><Relationship Id="rId221" Type="http://schemas.openxmlformats.org/officeDocument/2006/relationships/image" Target="../media/image274.png"/><Relationship Id="rId242" Type="http://schemas.openxmlformats.org/officeDocument/2006/relationships/image" Target="../media/image295.png"/><Relationship Id="rId263" Type="http://schemas.openxmlformats.org/officeDocument/2006/relationships/image" Target="../media/image316.png"/><Relationship Id="rId284" Type="http://schemas.openxmlformats.org/officeDocument/2006/relationships/image" Target="../media/image337.png"/><Relationship Id="rId319" Type="http://schemas.openxmlformats.org/officeDocument/2006/relationships/image" Target="../media/image372.png"/><Relationship Id="rId37" Type="http://schemas.openxmlformats.org/officeDocument/2006/relationships/image" Target="../media/image90.png"/><Relationship Id="rId58" Type="http://schemas.openxmlformats.org/officeDocument/2006/relationships/image" Target="../media/image111.png"/><Relationship Id="rId79" Type="http://schemas.openxmlformats.org/officeDocument/2006/relationships/image" Target="../media/image132.png"/><Relationship Id="rId102" Type="http://schemas.openxmlformats.org/officeDocument/2006/relationships/image" Target="../media/image155.png"/><Relationship Id="rId123" Type="http://schemas.openxmlformats.org/officeDocument/2006/relationships/image" Target="../media/image176.png"/><Relationship Id="rId144" Type="http://schemas.openxmlformats.org/officeDocument/2006/relationships/image" Target="../media/image197.png"/><Relationship Id="rId330" Type="http://schemas.openxmlformats.org/officeDocument/2006/relationships/image" Target="../media/image383.jpeg"/><Relationship Id="rId90" Type="http://schemas.openxmlformats.org/officeDocument/2006/relationships/image" Target="../media/image143.png"/><Relationship Id="rId165" Type="http://schemas.openxmlformats.org/officeDocument/2006/relationships/image" Target="../media/image218.png"/><Relationship Id="rId186" Type="http://schemas.openxmlformats.org/officeDocument/2006/relationships/image" Target="../media/image239.png"/><Relationship Id="rId351" Type="http://schemas.openxmlformats.org/officeDocument/2006/relationships/image" Target="../media/image404.png"/><Relationship Id="rId372" Type="http://schemas.openxmlformats.org/officeDocument/2006/relationships/image" Target="../media/image425.png"/><Relationship Id="rId393" Type="http://schemas.openxmlformats.org/officeDocument/2006/relationships/image" Target="../media/image446.png"/><Relationship Id="rId407" Type="http://schemas.openxmlformats.org/officeDocument/2006/relationships/image" Target="../media/image460.png"/><Relationship Id="rId428" Type="http://schemas.openxmlformats.org/officeDocument/2006/relationships/image" Target="../media/image481.png"/><Relationship Id="rId211" Type="http://schemas.openxmlformats.org/officeDocument/2006/relationships/image" Target="../media/image264.png"/><Relationship Id="rId232" Type="http://schemas.openxmlformats.org/officeDocument/2006/relationships/image" Target="../media/image285.png"/><Relationship Id="rId253" Type="http://schemas.openxmlformats.org/officeDocument/2006/relationships/image" Target="../media/image306.png"/><Relationship Id="rId274" Type="http://schemas.openxmlformats.org/officeDocument/2006/relationships/image" Target="../media/image327.png"/><Relationship Id="rId295" Type="http://schemas.openxmlformats.org/officeDocument/2006/relationships/image" Target="../media/image348.png"/><Relationship Id="rId309" Type="http://schemas.openxmlformats.org/officeDocument/2006/relationships/image" Target="../media/image362.png"/><Relationship Id="rId27" Type="http://schemas.openxmlformats.org/officeDocument/2006/relationships/image" Target="../media/image80.png"/><Relationship Id="rId48" Type="http://schemas.openxmlformats.org/officeDocument/2006/relationships/image" Target="../media/image101.png"/><Relationship Id="rId69" Type="http://schemas.openxmlformats.org/officeDocument/2006/relationships/image" Target="../media/image122.jpeg"/><Relationship Id="rId113" Type="http://schemas.openxmlformats.org/officeDocument/2006/relationships/image" Target="../media/image166.png"/><Relationship Id="rId134" Type="http://schemas.openxmlformats.org/officeDocument/2006/relationships/image" Target="../media/image187.png"/><Relationship Id="rId320" Type="http://schemas.openxmlformats.org/officeDocument/2006/relationships/image" Target="../media/image373.png"/><Relationship Id="rId80" Type="http://schemas.openxmlformats.org/officeDocument/2006/relationships/image" Target="../media/image133.png"/><Relationship Id="rId155" Type="http://schemas.openxmlformats.org/officeDocument/2006/relationships/image" Target="../media/image208.png"/><Relationship Id="rId176" Type="http://schemas.openxmlformats.org/officeDocument/2006/relationships/image" Target="../media/image229.png"/><Relationship Id="rId197" Type="http://schemas.openxmlformats.org/officeDocument/2006/relationships/image" Target="../media/image250.png"/><Relationship Id="rId341" Type="http://schemas.openxmlformats.org/officeDocument/2006/relationships/image" Target="../media/image394.png"/><Relationship Id="rId362" Type="http://schemas.openxmlformats.org/officeDocument/2006/relationships/image" Target="../media/image415.png"/><Relationship Id="rId383" Type="http://schemas.openxmlformats.org/officeDocument/2006/relationships/image" Target="../media/image436.png"/><Relationship Id="rId418" Type="http://schemas.openxmlformats.org/officeDocument/2006/relationships/image" Target="../media/image471.png"/><Relationship Id="rId439" Type="http://schemas.openxmlformats.org/officeDocument/2006/relationships/image" Target="../media/image492.png"/><Relationship Id="rId201" Type="http://schemas.openxmlformats.org/officeDocument/2006/relationships/image" Target="../media/image254.png"/><Relationship Id="rId222" Type="http://schemas.openxmlformats.org/officeDocument/2006/relationships/image" Target="../media/image275.png"/><Relationship Id="rId243" Type="http://schemas.openxmlformats.org/officeDocument/2006/relationships/image" Target="../media/image296.png"/><Relationship Id="rId264" Type="http://schemas.openxmlformats.org/officeDocument/2006/relationships/image" Target="../media/image317.png"/><Relationship Id="rId285" Type="http://schemas.openxmlformats.org/officeDocument/2006/relationships/image" Target="../media/image338.png"/><Relationship Id="rId17" Type="http://schemas.openxmlformats.org/officeDocument/2006/relationships/image" Target="../media/image70.png"/><Relationship Id="rId38" Type="http://schemas.openxmlformats.org/officeDocument/2006/relationships/image" Target="../media/image91.png"/><Relationship Id="rId59" Type="http://schemas.openxmlformats.org/officeDocument/2006/relationships/image" Target="../media/image112.png"/><Relationship Id="rId103" Type="http://schemas.openxmlformats.org/officeDocument/2006/relationships/image" Target="../media/image156.png"/><Relationship Id="rId124" Type="http://schemas.openxmlformats.org/officeDocument/2006/relationships/image" Target="../media/image177.png"/><Relationship Id="rId310" Type="http://schemas.openxmlformats.org/officeDocument/2006/relationships/image" Target="../media/image363.png"/><Relationship Id="rId70" Type="http://schemas.openxmlformats.org/officeDocument/2006/relationships/image" Target="../media/image123.png"/><Relationship Id="rId91" Type="http://schemas.openxmlformats.org/officeDocument/2006/relationships/image" Target="../media/image144.png"/><Relationship Id="rId145" Type="http://schemas.openxmlformats.org/officeDocument/2006/relationships/image" Target="../media/image198.png"/><Relationship Id="rId166" Type="http://schemas.openxmlformats.org/officeDocument/2006/relationships/image" Target="../media/image219.png"/><Relationship Id="rId187" Type="http://schemas.openxmlformats.org/officeDocument/2006/relationships/image" Target="../media/image240.png"/><Relationship Id="rId331" Type="http://schemas.openxmlformats.org/officeDocument/2006/relationships/image" Target="../media/image384.jpeg"/><Relationship Id="rId352" Type="http://schemas.openxmlformats.org/officeDocument/2006/relationships/image" Target="../media/image405.png"/><Relationship Id="rId373" Type="http://schemas.openxmlformats.org/officeDocument/2006/relationships/image" Target="../media/image426.png"/><Relationship Id="rId394" Type="http://schemas.openxmlformats.org/officeDocument/2006/relationships/image" Target="../media/image447.png"/><Relationship Id="rId408" Type="http://schemas.openxmlformats.org/officeDocument/2006/relationships/image" Target="../media/image461.jpeg"/><Relationship Id="rId429" Type="http://schemas.openxmlformats.org/officeDocument/2006/relationships/image" Target="../media/image482.png"/><Relationship Id="rId1" Type="http://schemas.openxmlformats.org/officeDocument/2006/relationships/slideLayout" Target="../slideLayouts/slideLayout6.xml"/><Relationship Id="rId212" Type="http://schemas.openxmlformats.org/officeDocument/2006/relationships/image" Target="../media/image265.png"/><Relationship Id="rId233" Type="http://schemas.openxmlformats.org/officeDocument/2006/relationships/image" Target="../media/image286.png"/><Relationship Id="rId254" Type="http://schemas.openxmlformats.org/officeDocument/2006/relationships/image" Target="../media/image307.png"/><Relationship Id="rId440" Type="http://schemas.openxmlformats.org/officeDocument/2006/relationships/image" Target="../media/image493.png"/><Relationship Id="rId28" Type="http://schemas.openxmlformats.org/officeDocument/2006/relationships/image" Target="../media/image81.png"/><Relationship Id="rId49" Type="http://schemas.openxmlformats.org/officeDocument/2006/relationships/image" Target="../media/image102.png"/><Relationship Id="rId114" Type="http://schemas.openxmlformats.org/officeDocument/2006/relationships/image" Target="../media/image167.png"/><Relationship Id="rId275" Type="http://schemas.openxmlformats.org/officeDocument/2006/relationships/image" Target="../media/image328.png"/><Relationship Id="rId296" Type="http://schemas.openxmlformats.org/officeDocument/2006/relationships/image" Target="../media/image349.png"/><Relationship Id="rId300" Type="http://schemas.openxmlformats.org/officeDocument/2006/relationships/image" Target="../media/image353.png"/><Relationship Id="rId60" Type="http://schemas.openxmlformats.org/officeDocument/2006/relationships/image" Target="../media/image113.jpeg"/><Relationship Id="rId81" Type="http://schemas.openxmlformats.org/officeDocument/2006/relationships/image" Target="../media/image134.png"/><Relationship Id="rId135" Type="http://schemas.openxmlformats.org/officeDocument/2006/relationships/image" Target="../media/image188.png"/><Relationship Id="rId156" Type="http://schemas.openxmlformats.org/officeDocument/2006/relationships/image" Target="../media/image209.png"/><Relationship Id="rId177" Type="http://schemas.openxmlformats.org/officeDocument/2006/relationships/image" Target="../media/image230.png"/><Relationship Id="rId198" Type="http://schemas.openxmlformats.org/officeDocument/2006/relationships/image" Target="../media/image251.png"/><Relationship Id="rId321" Type="http://schemas.openxmlformats.org/officeDocument/2006/relationships/image" Target="../media/image374.png"/><Relationship Id="rId342" Type="http://schemas.openxmlformats.org/officeDocument/2006/relationships/image" Target="../media/image395.png"/><Relationship Id="rId363" Type="http://schemas.openxmlformats.org/officeDocument/2006/relationships/image" Target="../media/image416.jpeg"/><Relationship Id="rId384" Type="http://schemas.openxmlformats.org/officeDocument/2006/relationships/image" Target="../media/image437.png"/><Relationship Id="rId419" Type="http://schemas.openxmlformats.org/officeDocument/2006/relationships/image" Target="../media/image472.png"/><Relationship Id="rId202" Type="http://schemas.openxmlformats.org/officeDocument/2006/relationships/image" Target="../media/image255.png"/><Relationship Id="rId223" Type="http://schemas.openxmlformats.org/officeDocument/2006/relationships/image" Target="../media/image276.png"/><Relationship Id="rId244" Type="http://schemas.openxmlformats.org/officeDocument/2006/relationships/image" Target="../media/image297.jpeg"/><Relationship Id="rId430" Type="http://schemas.openxmlformats.org/officeDocument/2006/relationships/image" Target="../media/image483.png"/><Relationship Id="rId18" Type="http://schemas.openxmlformats.org/officeDocument/2006/relationships/image" Target="../media/image71.png"/><Relationship Id="rId39" Type="http://schemas.openxmlformats.org/officeDocument/2006/relationships/image" Target="../media/image92.png"/><Relationship Id="rId265" Type="http://schemas.openxmlformats.org/officeDocument/2006/relationships/image" Target="../media/image318.png"/><Relationship Id="rId286" Type="http://schemas.openxmlformats.org/officeDocument/2006/relationships/image" Target="../media/image339.png"/><Relationship Id="rId50" Type="http://schemas.openxmlformats.org/officeDocument/2006/relationships/image" Target="../media/image103.png"/><Relationship Id="rId104" Type="http://schemas.openxmlformats.org/officeDocument/2006/relationships/image" Target="../media/image157.png"/><Relationship Id="rId125" Type="http://schemas.openxmlformats.org/officeDocument/2006/relationships/image" Target="../media/image178.png"/><Relationship Id="rId146" Type="http://schemas.openxmlformats.org/officeDocument/2006/relationships/image" Target="../media/image199.png"/><Relationship Id="rId167" Type="http://schemas.openxmlformats.org/officeDocument/2006/relationships/image" Target="../media/image220.png"/><Relationship Id="rId188" Type="http://schemas.openxmlformats.org/officeDocument/2006/relationships/image" Target="../media/image241.png"/><Relationship Id="rId311" Type="http://schemas.openxmlformats.org/officeDocument/2006/relationships/image" Target="../media/image364.png"/><Relationship Id="rId332" Type="http://schemas.openxmlformats.org/officeDocument/2006/relationships/image" Target="../media/image385.png"/><Relationship Id="rId353" Type="http://schemas.openxmlformats.org/officeDocument/2006/relationships/image" Target="../media/image406.png"/><Relationship Id="rId374" Type="http://schemas.openxmlformats.org/officeDocument/2006/relationships/image" Target="../media/image427.png"/><Relationship Id="rId395" Type="http://schemas.openxmlformats.org/officeDocument/2006/relationships/image" Target="../media/image448.png"/><Relationship Id="rId409" Type="http://schemas.openxmlformats.org/officeDocument/2006/relationships/image" Target="../media/image462.png"/><Relationship Id="rId71" Type="http://schemas.openxmlformats.org/officeDocument/2006/relationships/image" Target="../media/image124.png"/><Relationship Id="rId92" Type="http://schemas.openxmlformats.org/officeDocument/2006/relationships/image" Target="../media/image145.png"/><Relationship Id="rId213" Type="http://schemas.openxmlformats.org/officeDocument/2006/relationships/image" Target="../media/image266.png"/><Relationship Id="rId234" Type="http://schemas.openxmlformats.org/officeDocument/2006/relationships/image" Target="../media/image287.png"/><Relationship Id="rId420" Type="http://schemas.openxmlformats.org/officeDocument/2006/relationships/image" Target="../media/image473.png"/><Relationship Id="rId2" Type="http://schemas.openxmlformats.org/officeDocument/2006/relationships/notesSlide" Target="../notesSlides/notesSlide10.xml"/><Relationship Id="rId29" Type="http://schemas.openxmlformats.org/officeDocument/2006/relationships/image" Target="../media/image82.png"/><Relationship Id="rId255" Type="http://schemas.openxmlformats.org/officeDocument/2006/relationships/image" Target="../media/image308.png"/><Relationship Id="rId276" Type="http://schemas.openxmlformats.org/officeDocument/2006/relationships/image" Target="../media/image329.png"/><Relationship Id="rId297" Type="http://schemas.openxmlformats.org/officeDocument/2006/relationships/image" Target="../media/image350.png"/><Relationship Id="rId441" Type="http://schemas.openxmlformats.org/officeDocument/2006/relationships/image" Target="../media/image50.png"/><Relationship Id="rId40" Type="http://schemas.openxmlformats.org/officeDocument/2006/relationships/image" Target="../media/image93.png"/><Relationship Id="rId115" Type="http://schemas.openxmlformats.org/officeDocument/2006/relationships/image" Target="../media/image168.png"/><Relationship Id="rId136" Type="http://schemas.openxmlformats.org/officeDocument/2006/relationships/image" Target="../media/image189.png"/><Relationship Id="rId157" Type="http://schemas.openxmlformats.org/officeDocument/2006/relationships/image" Target="../media/image210.png"/><Relationship Id="rId178" Type="http://schemas.openxmlformats.org/officeDocument/2006/relationships/image" Target="../media/image231.png"/><Relationship Id="rId301" Type="http://schemas.openxmlformats.org/officeDocument/2006/relationships/image" Target="../media/image354.png"/><Relationship Id="rId322" Type="http://schemas.openxmlformats.org/officeDocument/2006/relationships/image" Target="../media/image375.png"/><Relationship Id="rId343" Type="http://schemas.openxmlformats.org/officeDocument/2006/relationships/image" Target="../media/image396.png"/><Relationship Id="rId364" Type="http://schemas.openxmlformats.org/officeDocument/2006/relationships/image" Target="../media/image417.png"/><Relationship Id="rId61" Type="http://schemas.openxmlformats.org/officeDocument/2006/relationships/image" Target="../media/image114.jpeg"/><Relationship Id="rId82" Type="http://schemas.openxmlformats.org/officeDocument/2006/relationships/image" Target="../media/image135.png"/><Relationship Id="rId199" Type="http://schemas.openxmlformats.org/officeDocument/2006/relationships/image" Target="../media/image252.png"/><Relationship Id="rId203" Type="http://schemas.openxmlformats.org/officeDocument/2006/relationships/image" Target="../media/image256.png"/><Relationship Id="rId385" Type="http://schemas.openxmlformats.org/officeDocument/2006/relationships/image" Target="../media/image438.png"/><Relationship Id="rId19" Type="http://schemas.openxmlformats.org/officeDocument/2006/relationships/image" Target="../media/image72.png"/><Relationship Id="rId224" Type="http://schemas.openxmlformats.org/officeDocument/2006/relationships/image" Target="../media/image277.png"/><Relationship Id="rId245" Type="http://schemas.openxmlformats.org/officeDocument/2006/relationships/image" Target="../media/image298.png"/><Relationship Id="rId266" Type="http://schemas.openxmlformats.org/officeDocument/2006/relationships/image" Target="../media/image319.png"/><Relationship Id="rId287" Type="http://schemas.openxmlformats.org/officeDocument/2006/relationships/image" Target="../media/image340.png"/><Relationship Id="rId410" Type="http://schemas.openxmlformats.org/officeDocument/2006/relationships/image" Target="../media/image463.png"/><Relationship Id="rId431" Type="http://schemas.openxmlformats.org/officeDocument/2006/relationships/image" Target="../media/image484.png"/><Relationship Id="rId30" Type="http://schemas.openxmlformats.org/officeDocument/2006/relationships/image" Target="../media/image83.png"/><Relationship Id="rId105" Type="http://schemas.openxmlformats.org/officeDocument/2006/relationships/image" Target="../media/image158.png"/><Relationship Id="rId126" Type="http://schemas.openxmlformats.org/officeDocument/2006/relationships/image" Target="../media/image179.png"/><Relationship Id="rId147" Type="http://schemas.openxmlformats.org/officeDocument/2006/relationships/image" Target="../media/image200.png"/><Relationship Id="rId168" Type="http://schemas.openxmlformats.org/officeDocument/2006/relationships/image" Target="../media/image221.png"/><Relationship Id="rId312" Type="http://schemas.openxmlformats.org/officeDocument/2006/relationships/image" Target="../media/image365.png"/><Relationship Id="rId333" Type="http://schemas.openxmlformats.org/officeDocument/2006/relationships/image" Target="../media/image386.jpeg"/><Relationship Id="rId354" Type="http://schemas.openxmlformats.org/officeDocument/2006/relationships/image" Target="../media/image407.png"/><Relationship Id="rId51" Type="http://schemas.openxmlformats.org/officeDocument/2006/relationships/image" Target="../media/image104.png"/><Relationship Id="rId72" Type="http://schemas.openxmlformats.org/officeDocument/2006/relationships/image" Target="../media/image125.png"/><Relationship Id="rId93" Type="http://schemas.openxmlformats.org/officeDocument/2006/relationships/image" Target="../media/image146.png"/><Relationship Id="rId189" Type="http://schemas.openxmlformats.org/officeDocument/2006/relationships/image" Target="../media/image242.png"/><Relationship Id="rId375" Type="http://schemas.openxmlformats.org/officeDocument/2006/relationships/image" Target="../media/image428.png"/><Relationship Id="rId396" Type="http://schemas.openxmlformats.org/officeDocument/2006/relationships/image" Target="../media/image449.png"/><Relationship Id="rId3" Type="http://schemas.openxmlformats.org/officeDocument/2006/relationships/image" Target="../media/image56.emf"/><Relationship Id="rId214" Type="http://schemas.openxmlformats.org/officeDocument/2006/relationships/image" Target="../media/image267.png"/><Relationship Id="rId235" Type="http://schemas.openxmlformats.org/officeDocument/2006/relationships/image" Target="../media/image288.png"/><Relationship Id="rId256" Type="http://schemas.openxmlformats.org/officeDocument/2006/relationships/image" Target="../media/image309.png"/><Relationship Id="rId277" Type="http://schemas.openxmlformats.org/officeDocument/2006/relationships/image" Target="../media/image330.jpeg"/><Relationship Id="rId298" Type="http://schemas.openxmlformats.org/officeDocument/2006/relationships/image" Target="../media/image351.png"/><Relationship Id="rId400" Type="http://schemas.openxmlformats.org/officeDocument/2006/relationships/image" Target="../media/image453.png"/><Relationship Id="rId421" Type="http://schemas.openxmlformats.org/officeDocument/2006/relationships/image" Target="../media/image474.png"/><Relationship Id="rId116" Type="http://schemas.openxmlformats.org/officeDocument/2006/relationships/image" Target="../media/image169.png"/><Relationship Id="rId137" Type="http://schemas.openxmlformats.org/officeDocument/2006/relationships/image" Target="../media/image190.png"/><Relationship Id="rId158" Type="http://schemas.openxmlformats.org/officeDocument/2006/relationships/image" Target="../media/image211.png"/><Relationship Id="rId302" Type="http://schemas.openxmlformats.org/officeDocument/2006/relationships/image" Target="../media/image355.png"/><Relationship Id="rId323" Type="http://schemas.openxmlformats.org/officeDocument/2006/relationships/image" Target="../media/image376.jpeg"/><Relationship Id="rId344" Type="http://schemas.openxmlformats.org/officeDocument/2006/relationships/image" Target="../media/image397.png"/><Relationship Id="rId20" Type="http://schemas.openxmlformats.org/officeDocument/2006/relationships/image" Target="../media/image73.png"/><Relationship Id="rId41" Type="http://schemas.openxmlformats.org/officeDocument/2006/relationships/image" Target="../media/image94.jpeg"/><Relationship Id="rId62" Type="http://schemas.openxmlformats.org/officeDocument/2006/relationships/image" Target="../media/image115.png"/><Relationship Id="rId83" Type="http://schemas.openxmlformats.org/officeDocument/2006/relationships/image" Target="../media/image136.png"/><Relationship Id="rId179" Type="http://schemas.openxmlformats.org/officeDocument/2006/relationships/image" Target="../media/image232.png"/><Relationship Id="rId365" Type="http://schemas.openxmlformats.org/officeDocument/2006/relationships/image" Target="../media/image418.png"/><Relationship Id="rId386" Type="http://schemas.openxmlformats.org/officeDocument/2006/relationships/image" Target="../media/image439.png"/><Relationship Id="rId190" Type="http://schemas.openxmlformats.org/officeDocument/2006/relationships/image" Target="../media/image243.png"/><Relationship Id="rId204" Type="http://schemas.openxmlformats.org/officeDocument/2006/relationships/image" Target="../media/image257.png"/><Relationship Id="rId225" Type="http://schemas.openxmlformats.org/officeDocument/2006/relationships/image" Target="../media/image278.png"/><Relationship Id="rId246" Type="http://schemas.openxmlformats.org/officeDocument/2006/relationships/image" Target="../media/image299.png"/><Relationship Id="rId267" Type="http://schemas.openxmlformats.org/officeDocument/2006/relationships/image" Target="../media/image320.png"/><Relationship Id="rId288" Type="http://schemas.openxmlformats.org/officeDocument/2006/relationships/image" Target="../media/image341.png"/><Relationship Id="rId411" Type="http://schemas.openxmlformats.org/officeDocument/2006/relationships/image" Target="../media/image464.png"/><Relationship Id="rId432" Type="http://schemas.openxmlformats.org/officeDocument/2006/relationships/image" Target="../media/image485.png"/><Relationship Id="rId106" Type="http://schemas.openxmlformats.org/officeDocument/2006/relationships/image" Target="../media/image159.png"/><Relationship Id="rId127" Type="http://schemas.openxmlformats.org/officeDocument/2006/relationships/image" Target="../media/image180.png"/><Relationship Id="rId313" Type="http://schemas.openxmlformats.org/officeDocument/2006/relationships/image" Target="../media/image366.png"/><Relationship Id="rId10" Type="http://schemas.openxmlformats.org/officeDocument/2006/relationships/image" Target="../media/image63.png"/><Relationship Id="rId31" Type="http://schemas.openxmlformats.org/officeDocument/2006/relationships/image" Target="../media/image84.png"/><Relationship Id="rId52" Type="http://schemas.openxmlformats.org/officeDocument/2006/relationships/image" Target="../media/image105.png"/><Relationship Id="rId73" Type="http://schemas.openxmlformats.org/officeDocument/2006/relationships/image" Target="../media/image126.png"/><Relationship Id="rId94" Type="http://schemas.openxmlformats.org/officeDocument/2006/relationships/image" Target="../media/image147.png"/><Relationship Id="rId148" Type="http://schemas.openxmlformats.org/officeDocument/2006/relationships/image" Target="../media/image201.png"/><Relationship Id="rId169" Type="http://schemas.openxmlformats.org/officeDocument/2006/relationships/image" Target="../media/image222.png"/><Relationship Id="rId334" Type="http://schemas.openxmlformats.org/officeDocument/2006/relationships/image" Target="../media/image387.jpeg"/><Relationship Id="rId355" Type="http://schemas.openxmlformats.org/officeDocument/2006/relationships/image" Target="../media/image408.png"/><Relationship Id="rId376" Type="http://schemas.openxmlformats.org/officeDocument/2006/relationships/image" Target="../media/image429.png"/><Relationship Id="rId397" Type="http://schemas.openxmlformats.org/officeDocument/2006/relationships/image" Target="../media/image450.png"/><Relationship Id="rId4" Type="http://schemas.openxmlformats.org/officeDocument/2006/relationships/image" Target="../media/image57.png"/><Relationship Id="rId180" Type="http://schemas.openxmlformats.org/officeDocument/2006/relationships/image" Target="../media/image233.png"/><Relationship Id="rId215" Type="http://schemas.openxmlformats.org/officeDocument/2006/relationships/image" Target="../media/image268.png"/><Relationship Id="rId236" Type="http://schemas.openxmlformats.org/officeDocument/2006/relationships/image" Target="../media/image289.png"/><Relationship Id="rId257" Type="http://schemas.openxmlformats.org/officeDocument/2006/relationships/image" Target="../media/image310.png"/><Relationship Id="rId278" Type="http://schemas.openxmlformats.org/officeDocument/2006/relationships/image" Target="../media/image331.png"/><Relationship Id="rId401" Type="http://schemas.openxmlformats.org/officeDocument/2006/relationships/image" Target="../media/image454.png"/><Relationship Id="rId422" Type="http://schemas.openxmlformats.org/officeDocument/2006/relationships/image" Target="../media/image475.png"/><Relationship Id="rId303" Type="http://schemas.openxmlformats.org/officeDocument/2006/relationships/image" Target="../media/image356.png"/><Relationship Id="rId42" Type="http://schemas.openxmlformats.org/officeDocument/2006/relationships/image" Target="../media/image95.png"/><Relationship Id="rId84" Type="http://schemas.openxmlformats.org/officeDocument/2006/relationships/image" Target="../media/image137.png"/><Relationship Id="rId138" Type="http://schemas.openxmlformats.org/officeDocument/2006/relationships/image" Target="../media/image191.png"/><Relationship Id="rId345" Type="http://schemas.openxmlformats.org/officeDocument/2006/relationships/image" Target="../media/image398.png"/><Relationship Id="rId387" Type="http://schemas.openxmlformats.org/officeDocument/2006/relationships/image" Target="../media/image440.png"/><Relationship Id="rId191" Type="http://schemas.openxmlformats.org/officeDocument/2006/relationships/image" Target="../media/image244.png"/><Relationship Id="rId205" Type="http://schemas.openxmlformats.org/officeDocument/2006/relationships/image" Target="../media/image258.png"/><Relationship Id="rId247" Type="http://schemas.openxmlformats.org/officeDocument/2006/relationships/image" Target="../media/image300.png"/><Relationship Id="rId412" Type="http://schemas.openxmlformats.org/officeDocument/2006/relationships/image" Target="../media/image465.png"/><Relationship Id="rId107" Type="http://schemas.openxmlformats.org/officeDocument/2006/relationships/image" Target="../media/image160.png"/><Relationship Id="rId289" Type="http://schemas.openxmlformats.org/officeDocument/2006/relationships/image" Target="../media/image342.png"/><Relationship Id="rId11" Type="http://schemas.openxmlformats.org/officeDocument/2006/relationships/image" Target="../media/image64.png"/><Relationship Id="rId53" Type="http://schemas.openxmlformats.org/officeDocument/2006/relationships/image" Target="../media/image106.png"/><Relationship Id="rId149" Type="http://schemas.openxmlformats.org/officeDocument/2006/relationships/image" Target="../media/image202.png"/><Relationship Id="rId314" Type="http://schemas.openxmlformats.org/officeDocument/2006/relationships/image" Target="../media/image367.png"/><Relationship Id="rId356" Type="http://schemas.openxmlformats.org/officeDocument/2006/relationships/image" Target="../media/image409.jpeg"/><Relationship Id="rId398" Type="http://schemas.openxmlformats.org/officeDocument/2006/relationships/image" Target="../media/image451.png"/><Relationship Id="rId95" Type="http://schemas.openxmlformats.org/officeDocument/2006/relationships/image" Target="../media/image148.png"/><Relationship Id="rId160" Type="http://schemas.openxmlformats.org/officeDocument/2006/relationships/image" Target="../media/image213.png"/><Relationship Id="rId216" Type="http://schemas.openxmlformats.org/officeDocument/2006/relationships/image" Target="../media/image269.png"/><Relationship Id="rId423" Type="http://schemas.openxmlformats.org/officeDocument/2006/relationships/image" Target="../media/image476.png"/><Relationship Id="rId258" Type="http://schemas.openxmlformats.org/officeDocument/2006/relationships/image" Target="../media/image311.png"/><Relationship Id="rId22" Type="http://schemas.openxmlformats.org/officeDocument/2006/relationships/image" Target="../media/image75.png"/><Relationship Id="rId64" Type="http://schemas.openxmlformats.org/officeDocument/2006/relationships/image" Target="../media/image117.jpeg"/><Relationship Id="rId118" Type="http://schemas.openxmlformats.org/officeDocument/2006/relationships/image" Target="../media/image171.png"/><Relationship Id="rId325" Type="http://schemas.openxmlformats.org/officeDocument/2006/relationships/image" Target="../media/image378.jpeg"/><Relationship Id="rId367" Type="http://schemas.openxmlformats.org/officeDocument/2006/relationships/image" Target="../media/image420.png"/><Relationship Id="rId171" Type="http://schemas.openxmlformats.org/officeDocument/2006/relationships/image" Target="../media/image224.png"/><Relationship Id="rId227" Type="http://schemas.openxmlformats.org/officeDocument/2006/relationships/image" Target="../media/image280.png"/><Relationship Id="rId269" Type="http://schemas.openxmlformats.org/officeDocument/2006/relationships/image" Target="../media/image322.png"/><Relationship Id="rId434" Type="http://schemas.openxmlformats.org/officeDocument/2006/relationships/image" Target="../media/image487.png"/></Relationships>
</file>

<file path=ppt/slides/_rels/slide21.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96.jpeg"/><Relationship Id="rId4" Type="http://schemas.openxmlformats.org/officeDocument/2006/relationships/image" Target="../media/image49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95.jpeg"/><Relationship Id="rId5" Type="http://schemas.openxmlformats.org/officeDocument/2006/relationships/image" Target="../media/image498.png"/><Relationship Id="rId4" Type="http://schemas.openxmlformats.org/officeDocument/2006/relationships/image" Target="../media/image49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95.jpeg"/><Relationship Id="rId5" Type="http://schemas.openxmlformats.org/officeDocument/2006/relationships/image" Target="../media/image498.png"/><Relationship Id="rId4" Type="http://schemas.openxmlformats.org/officeDocument/2006/relationships/image" Target="../media/image49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9.png"/><Relationship Id="rId7" Type="http://schemas.openxmlformats.org/officeDocument/2006/relationships/image" Target="../media/image50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microsoft.com/office/2007/relationships/hdphoto" Target="../media/hdphoto6.wdp"/><Relationship Id="rId5" Type="http://schemas.openxmlformats.org/officeDocument/2006/relationships/image" Target="../media/image500.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0.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48.gif"/><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0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9.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10.jpeg"/></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11.png"/><Relationship Id="rId1" Type="http://schemas.openxmlformats.org/officeDocument/2006/relationships/slideLayout" Target="../slideLayouts/slideLayout7.xml"/><Relationship Id="rId4" Type="http://schemas.openxmlformats.org/officeDocument/2006/relationships/image" Target="../media/image512.jpeg"/></Relationships>
</file>

<file path=ppt/slides/_rels/slide39.xml.rels><?xml version="1.0" encoding="UTF-8" standalone="yes"?>
<Relationships xmlns="http://schemas.openxmlformats.org/package/2006/relationships"><Relationship Id="rId3" Type="http://schemas.openxmlformats.org/officeDocument/2006/relationships/image" Target="../media/image513.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14.jpe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6.gif"/><Relationship Id="rId2" Type="http://schemas.openxmlformats.org/officeDocument/2006/relationships/image" Target="../media/image515.png"/><Relationship Id="rId1" Type="http://schemas.openxmlformats.org/officeDocument/2006/relationships/slideLayout" Target="../slideLayouts/slideLayout52.xml"/><Relationship Id="rId4" Type="http://schemas.openxmlformats.org/officeDocument/2006/relationships/image" Target="../media/image48.gif"/></Relationships>
</file>

<file path=ppt/slides/_rels/slide41.xml.rels><?xml version="1.0" encoding="UTF-8" standalone="yes"?>
<Relationships xmlns="http://schemas.openxmlformats.org/package/2006/relationships"><Relationship Id="rId3" Type="http://schemas.openxmlformats.org/officeDocument/2006/relationships/image" Target="../media/image510.svg"/><Relationship Id="rId7" Type="http://schemas.microsoft.com/office/2007/relationships/hdphoto" Target="../media/hdphoto8.wdp"/><Relationship Id="rId2" Type="http://schemas.openxmlformats.org/officeDocument/2006/relationships/image" Target="../media/image517.png"/><Relationship Id="rId1" Type="http://schemas.openxmlformats.org/officeDocument/2006/relationships/slideLayout" Target="../slideLayouts/slideLayout52.xml"/><Relationship Id="rId6" Type="http://schemas.openxmlformats.org/officeDocument/2006/relationships/image" Target="../media/image519.png"/><Relationship Id="rId5" Type="http://schemas.openxmlformats.org/officeDocument/2006/relationships/image" Target="../media/image512.svg"/><Relationship Id="rId4" Type="http://schemas.openxmlformats.org/officeDocument/2006/relationships/image" Target="../media/image518.png"/></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20.emf"/><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477856-AF95-4977-9E0E-03EE765875A5}"/>
              </a:ext>
            </a:extLst>
          </p:cNvPr>
          <p:cNvPicPr>
            <a:picLocks noChangeAspect="1"/>
          </p:cNvPicPr>
          <p:nvPr/>
        </p:nvPicPr>
        <p:blipFill>
          <a:blip r:embed="rId4"/>
          <a:stretch>
            <a:fillRect/>
          </a:stretch>
        </p:blipFill>
        <p:spPr>
          <a:xfrm>
            <a:off x="-18844" y="-35086"/>
            <a:ext cx="9312485" cy="5221474"/>
          </a:xfrm>
          <a:prstGeom prst="rect">
            <a:avLst/>
          </a:prstGeom>
        </p:spPr>
      </p:pic>
      <p:pic>
        <p:nvPicPr>
          <p:cNvPr id="40" name="Picture 39">
            <a:extLst>
              <a:ext uri="{FF2B5EF4-FFF2-40B4-BE49-F238E27FC236}">
                <a16:creationId xmlns:a16="http://schemas.microsoft.com/office/drawing/2014/main" xmlns=""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7215791" y="3708580"/>
            <a:ext cx="959886" cy="1108322"/>
          </a:xfrm>
          <a:prstGeom prst="rect">
            <a:avLst/>
          </a:prstGeom>
        </p:spPr>
      </p:pic>
      <p:pic>
        <p:nvPicPr>
          <p:cNvPr id="84" name="Picture 83">
            <a:extLst>
              <a:ext uri="{FF2B5EF4-FFF2-40B4-BE49-F238E27FC236}">
                <a16:creationId xmlns:a16="http://schemas.microsoft.com/office/drawing/2014/main" xmlns=""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409483" y="4164171"/>
            <a:ext cx="445955" cy="678749"/>
          </a:xfrm>
          <a:prstGeom prst="rect">
            <a:avLst/>
          </a:prstGeom>
        </p:spPr>
      </p:pic>
      <p:pic>
        <p:nvPicPr>
          <p:cNvPr id="17" name="Picture 16">
            <a:extLst>
              <a:ext uri="{FF2B5EF4-FFF2-40B4-BE49-F238E27FC236}">
                <a16:creationId xmlns:a16="http://schemas.microsoft.com/office/drawing/2014/main" xmlns=""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174" y="3856837"/>
            <a:ext cx="794959" cy="1209938"/>
          </a:xfrm>
          <a:prstGeom prst="rect">
            <a:avLst/>
          </a:prstGeom>
        </p:spPr>
      </p:pic>
      <p:pic>
        <p:nvPicPr>
          <p:cNvPr id="18" name="Picture 17">
            <a:extLst>
              <a:ext uri="{FF2B5EF4-FFF2-40B4-BE49-F238E27FC236}">
                <a16:creationId xmlns:a16="http://schemas.microsoft.com/office/drawing/2014/main" xmlns=""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60" y="3859554"/>
            <a:ext cx="794959" cy="1209938"/>
          </a:xfrm>
          <a:prstGeom prst="rect">
            <a:avLst/>
          </a:prstGeom>
        </p:spPr>
      </p:pic>
      <p:pic>
        <p:nvPicPr>
          <p:cNvPr id="21" name="Picture 20">
            <a:extLst>
              <a:ext uri="{FF2B5EF4-FFF2-40B4-BE49-F238E27FC236}">
                <a16:creationId xmlns:a16="http://schemas.microsoft.com/office/drawing/2014/main" xmlns=""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1160" y="4370909"/>
            <a:ext cx="460230" cy="700476"/>
          </a:xfrm>
          <a:prstGeom prst="rect">
            <a:avLst/>
          </a:prstGeom>
        </p:spPr>
      </p:pic>
      <p:pic>
        <p:nvPicPr>
          <p:cNvPr id="23" name="Picture 22">
            <a:extLst>
              <a:ext uri="{FF2B5EF4-FFF2-40B4-BE49-F238E27FC236}">
                <a16:creationId xmlns:a16="http://schemas.microsoft.com/office/drawing/2014/main" xmlns=""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943" y="4885954"/>
            <a:ext cx="658525" cy="380124"/>
          </a:xfrm>
          <a:prstGeom prst="rect">
            <a:avLst/>
          </a:prstGeom>
        </p:spPr>
      </p:pic>
      <p:pic>
        <p:nvPicPr>
          <p:cNvPr id="25" name="Picture 24">
            <a:extLst>
              <a:ext uri="{FF2B5EF4-FFF2-40B4-BE49-F238E27FC236}">
                <a16:creationId xmlns:a16="http://schemas.microsoft.com/office/drawing/2014/main" xmlns="" id="{E7A3A82A-713C-4E66-91DE-4859BAF48E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4833" y="4912802"/>
            <a:ext cx="518773" cy="298688"/>
          </a:xfrm>
          <a:prstGeom prst="rect">
            <a:avLst/>
          </a:prstGeom>
        </p:spPr>
      </p:pic>
      <p:pic>
        <p:nvPicPr>
          <p:cNvPr id="27" name="Picture 26">
            <a:extLst>
              <a:ext uri="{FF2B5EF4-FFF2-40B4-BE49-F238E27FC236}">
                <a16:creationId xmlns:a16="http://schemas.microsoft.com/office/drawing/2014/main" xmlns=""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4379" y="4905920"/>
            <a:ext cx="459262" cy="340193"/>
          </a:xfrm>
          <a:prstGeom prst="rect">
            <a:avLst/>
          </a:prstGeom>
        </p:spPr>
      </p:pic>
      <p:pic>
        <p:nvPicPr>
          <p:cNvPr id="28" name="Picture 27">
            <a:extLst>
              <a:ext uri="{FF2B5EF4-FFF2-40B4-BE49-F238E27FC236}">
                <a16:creationId xmlns:a16="http://schemas.microsoft.com/office/drawing/2014/main" xmlns=""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81473" y="4831104"/>
            <a:ext cx="459262" cy="340193"/>
          </a:xfrm>
          <a:prstGeom prst="rect">
            <a:avLst/>
          </a:prstGeom>
        </p:spPr>
      </p:pic>
      <p:pic>
        <p:nvPicPr>
          <p:cNvPr id="31" name="Picture 30">
            <a:extLst>
              <a:ext uri="{FF2B5EF4-FFF2-40B4-BE49-F238E27FC236}">
                <a16:creationId xmlns:a16="http://schemas.microsoft.com/office/drawing/2014/main" xmlns="" id="{4FDDD751-2D42-4886-8CFD-EC0181C989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73" y="4802996"/>
            <a:ext cx="357523" cy="205847"/>
          </a:xfrm>
          <a:prstGeom prst="rect">
            <a:avLst/>
          </a:prstGeom>
        </p:spPr>
      </p:pic>
      <p:pic>
        <p:nvPicPr>
          <p:cNvPr id="29" name="Picture 28">
            <a:extLst>
              <a:ext uri="{FF2B5EF4-FFF2-40B4-BE49-F238E27FC236}">
                <a16:creationId xmlns:a16="http://schemas.microsoft.com/office/drawing/2014/main" xmlns=""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63" y="4851332"/>
            <a:ext cx="658525" cy="380124"/>
          </a:xfrm>
          <a:prstGeom prst="rect">
            <a:avLst/>
          </a:prstGeom>
        </p:spPr>
      </p:pic>
      <p:pic>
        <p:nvPicPr>
          <p:cNvPr id="30" name="Picture 29">
            <a:extLst>
              <a:ext uri="{FF2B5EF4-FFF2-40B4-BE49-F238E27FC236}">
                <a16:creationId xmlns:a16="http://schemas.microsoft.com/office/drawing/2014/main" xmlns=""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74" y="4871298"/>
            <a:ext cx="459262" cy="340193"/>
          </a:xfrm>
          <a:prstGeom prst="rect">
            <a:avLst/>
          </a:prstGeom>
        </p:spPr>
      </p:pic>
      <p:pic>
        <p:nvPicPr>
          <p:cNvPr id="32" name="Picture 31">
            <a:extLst>
              <a:ext uri="{FF2B5EF4-FFF2-40B4-BE49-F238E27FC236}">
                <a16:creationId xmlns:a16="http://schemas.microsoft.com/office/drawing/2014/main" xmlns=""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096710" y="4871297"/>
            <a:ext cx="459262" cy="340193"/>
          </a:xfrm>
          <a:prstGeom prst="rect">
            <a:avLst/>
          </a:prstGeom>
        </p:spPr>
      </p:pic>
      <p:pic>
        <p:nvPicPr>
          <p:cNvPr id="33" name="Picture 32">
            <a:extLst>
              <a:ext uri="{FF2B5EF4-FFF2-40B4-BE49-F238E27FC236}">
                <a16:creationId xmlns:a16="http://schemas.microsoft.com/office/drawing/2014/main" xmlns="" id="{B2E8D12B-59CB-4112-ADC2-998261D62C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251924" y="5008843"/>
            <a:ext cx="273574" cy="202647"/>
          </a:xfrm>
          <a:prstGeom prst="rect">
            <a:avLst/>
          </a:prstGeom>
        </p:spPr>
      </p:pic>
      <p:pic>
        <p:nvPicPr>
          <p:cNvPr id="34" name="Picture 33">
            <a:extLst>
              <a:ext uri="{FF2B5EF4-FFF2-40B4-BE49-F238E27FC236}">
                <a16:creationId xmlns:a16="http://schemas.microsoft.com/office/drawing/2014/main" xmlns="" id="{526C022E-25D6-4FB9-B1FB-9AFD29B3A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2343" y="4905919"/>
            <a:ext cx="506848" cy="292571"/>
          </a:xfrm>
          <a:prstGeom prst="rect">
            <a:avLst/>
          </a:prstGeom>
        </p:spPr>
      </p:pic>
      <p:pic>
        <p:nvPicPr>
          <p:cNvPr id="35" name="Picture 34">
            <a:extLst>
              <a:ext uri="{FF2B5EF4-FFF2-40B4-BE49-F238E27FC236}">
                <a16:creationId xmlns:a16="http://schemas.microsoft.com/office/drawing/2014/main" xmlns="" id="{C3227E84-3E4A-4299-9F6C-6991A05A37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4552" y="4952645"/>
            <a:ext cx="387776" cy="223838"/>
          </a:xfrm>
          <a:prstGeom prst="rect">
            <a:avLst/>
          </a:prstGeom>
        </p:spPr>
      </p:pic>
      <p:pic>
        <p:nvPicPr>
          <p:cNvPr id="36" name="Picture 35">
            <a:extLst>
              <a:ext uri="{FF2B5EF4-FFF2-40B4-BE49-F238E27FC236}">
                <a16:creationId xmlns:a16="http://schemas.microsoft.com/office/drawing/2014/main" xmlns="" id="{3536702C-92F2-4674-89CD-E74E8EE796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7200" y="4962550"/>
            <a:ext cx="387776" cy="223838"/>
          </a:xfrm>
          <a:prstGeom prst="rect">
            <a:avLst/>
          </a:prstGeom>
        </p:spPr>
      </p:pic>
      <p:pic>
        <p:nvPicPr>
          <p:cNvPr id="38" name="Picture 37">
            <a:extLst>
              <a:ext uri="{FF2B5EF4-FFF2-40B4-BE49-F238E27FC236}">
                <a16:creationId xmlns:a16="http://schemas.microsoft.com/office/drawing/2014/main" xmlns="" id="{784CE0D3-F177-4C6F-9F19-2F5578AD20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537678" flipV="1">
            <a:off x="6443933" y="4747900"/>
            <a:ext cx="460230" cy="399059"/>
          </a:xfrm>
          <a:prstGeom prst="rect">
            <a:avLst/>
          </a:prstGeom>
        </p:spPr>
      </p:pic>
      <p:pic>
        <p:nvPicPr>
          <p:cNvPr id="41" name="Picture 40">
            <a:extLst>
              <a:ext uri="{FF2B5EF4-FFF2-40B4-BE49-F238E27FC236}">
                <a16:creationId xmlns:a16="http://schemas.microsoft.com/office/drawing/2014/main" xmlns=""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6290337" y="3785987"/>
            <a:ext cx="973572" cy="1124125"/>
          </a:xfrm>
          <a:prstGeom prst="rect">
            <a:avLst/>
          </a:prstGeom>
        </p:spPr>
      </p:pic>
      <p:pic>
        <p:nvPicPr>
          <p:cNvPr id="42" name="Picture 41">
            <a:extLst>
              <a:ext uri="{FF2B5EF4-FFF2-40B4-BE49-F238E27FC236}">
                <a16:creationId xmlns:a16="http://schemas.microsoft.com/office/drawing/2014/main" xmlns="" id="{E71973FF-FC10-45B9-82EC-5BD32FFC9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537678" flipV="1">
            <a:off x="6213373" y="116055"/>
            <a:ext cx="460230" cy="399059"/>
          </a:xfrm>
          <a:prstGeom prst="rect">
            <a:avLst/>
          </a:prstGeom>
        </p:spPr>
      </p:pic>
      <p:pic>
        <p:nvPicPr>
          <p:cNvPr id="51" name="Picture 50">
            <a:extLst>
              <a:ext uri="{FF2B5EF4-FFF2-40B4-BE49-F238E27FC236}">
                <a16:creationId xmlns:a16="http://schemas.microsoft.com/office/drawing/2014/main" xmlns="" id="{056825C9-19AC-49C9-8DBB-7F0F9DE9FD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923719" y="4788917"/>
            <a:ext cx="613706" cy="379686"/>
          </a:xfrm>
          <a:prstGeom prst="rect">
            <a:avLst/>
          </a:prstGeom>
        </p:spPr>
      </p:pic>
      <p:pic>
        <p:nvPicPr>
          <p:cNvPr id="53" name="Picture 52">
            <a:extLst>
              <a:ext uri="{FF2B5EF4-FFF2-40B4-BE49-F238E27FC236}">
                <a16:creationId xmlns:a16="http://schemas.microsoft.com/office/drawing/2014/main" xmlns="" id="{908C795F-DAB4-44D6-A02F-4C42E35A2A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4727" y="780298"/>
            <a:ext cx="645372" cy="277755"/>
          </a:xfrm>
          <a:prstGeom prst="rect">
            <a:avLst/>
          </a:prstGeom>
        </p:spPr>
      </p:pic>
      <p:pic>
        <p:nvPicPr>
          <p:cNvPr id="55" name="Picture 54">
            <a:extLst>
              <a:ext uri="{FF2B5EF4-FFF2-40B4-BE49-F238E27FC236}">
                <a16:creationId xmlns:a16="http://schemas.microsoft.com/office/drawing/2014/main" xmlns="" id="{1D8385E4-73E1-4B92-A121-93B213FA5F89}"/>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3318672" y="3779861"/>
            <a:ext cx="794959" cy="1061798"/>
          </a:xfrm>
          <a:prstGeom prst="rect">
            <a:avLst/>
          </a:prstGeom>
        </p:spPr>
      </p:pic>
      <p:pic>
        <p:nvPicPr>
          <p:cNvPr id="57" name="Picture 56">
            <a:extLst>
              <a:ext uri="{FF2B5EF4-FFF2-40B4-BE49-F238E27FC236}">
                <a16:creationId xmlns:a16="http://schemas.microsoft.com/office/drawing/2014/main" xmlns="" id="{26FC8E0F-864E-4F1B-9502-28083F9DFF9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337" y="1619263"/>
            <a:ext cx="896619" cy="410815"/>
          </a:xfrm>
          <a:prstGeom prst="rect">
            <a:avLst/>
          </a:prstGeom>
        </p:spPr>
      </p:pic>
      <p:sp>
        <p:nvSpPr>
          <p:cNvPr id="59" name="Oval 58">
            <a:extLst>
              <a:ext uri="{FF2B5EF4-FFF2-40B4-BE49-F238E27FC236}">
                <a16:creationId xmlns:a16="http://schemas.microsoft.com/office/drawing/2014/main" xmlns="" id="{9DAA9C02-E532-4104-B926-83CDDBEA02AC}"/>
              </a:ext>
            </a:extLst>
          </p:cNvPr>
          <p:cNvSpPr/>
          <p:nvPr/>
        </p:nvSpPr>
        <p:spPr>
          <a:xfrm>
            <a:off x="4685740" y="4214894"/>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0" name="Oval 59">
            <a:extLst>
              <a:ext uri="{FF2B5EF4-FFF2-40B4-BE49-F238E27FC236}">
                <a16:creationId xmlns:a16="http://schemas.microsoft.com/office/drawing/2014/main" xmlns="" id="{195F808D-F13A-4FA4-893A-A4287BD3A903}"/>
              </a:ext>
            </a:extLst>
          </p:cNvPr>
          <p:cNvSpPr/>
          <p:nvPr/>
        </p:nvSpPr>
        <p:spPr>
          <a:xfrm>
            <a:off x="4458262" y="4029394"/>
            <a:ext cx="185501" cy="185501"/>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1" name="Oval 60">
            <a:extLst>
              <a:ext uri="{FF2B5EF4-FFF2-40B4-BE49-F238E27FC236}">
                <a16:creationId xmlns:a16="http://schemas.microsoft.com/office/drawing/2014/main" xmlns="" id="{4C2BFE55-1827-4479-8832-0B8E31C3FC93}"/>
              </a:ext>
            </a:extLst>
          </p:cNvPr>
          <p:cNvSpPr/>
          <p:nvPr/>
        </p:nvSpPr>
        <p:spPr>
          <a:xfrm>
            <a:off x="4673662" y="3978962"/>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2" name="Oval 61">
            <a:extLst>
              <a:ext uri="{FF2B5EF4-FFF2-40B4-BE49-F238E27FC236}">
                <a16:creationId xmlns:a16="http://schemas.microsoft.com/office/drawing/2014/main" xmlns="" id="{A9839A7D-75B3-419B-9303-EAE109E3545B}"/>
              </a:ext>
            </a:extLst>
          </p:cNvPr>
          <p:cNvSpPr/>
          <p:nvPr/>
        </p:nvSpPr>
        <p:spPr>
          <a:xfrm>
            <a:off x="4466688" y="3645068"/>
            <a:ext cx="276071" cy="27607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5" name="Oval 74">
            <a:extLst>
              <a:ext uri="{FF2B5EF4-FFF2-40B4-BE49-F238E27FC236}">
                <a16:creationId xmlns:a16="http://schemas.microsoft.com/office/drawing/2014/main" xmlns="" id="{14B8FA1B-33DF-4575-8029-4C7D9C76053E}"/>
              </a:ext>
            </a:extLst>
          </p:cNvPr>
          <p:cNvSpPr/>
          <p:nvPr/>
        </p:nvSpPr>
        <p:spPr>
          <a:xfrm>
            <a:off x="373983" y="3737565"/>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6" name="Oval 75">
            <a:extLst>
              <a:ext uri="{FF2B5EF4-FFF2-40B4-BE49-F238E27FC236}">
                <a16:creationId xmlns:a16="http://schemas.microsoft.com/office/drawing/2014/main" xmlns="" id="{3DF3766E-8313-42BC-A2E3-94DD99189FB5}"/>
              </a:ext>
            </a:extLst>
          </p:cNvPr>
          <p:cNvSpPr/>
          <p:nvPr/>
        </p:nvSpPr>
        <p:spPr>
          <a:xfrm>
            <a:off x="146505" y="3552064"/>
            <a:ext cx="185501" cy="18550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7" name="Oval 76">
            <a:extLst>
              <a:ext uri="{FF2B5EF4-FFF2-40B4-BE49-F238E27FC236}">
                <a16:creationId xmlns:a16="http://schemas.microsoft.com/office/drawing/2014/main" xmlns="" id="{E943DB72-3111-400D-850E-5B8BCD657A84}"/>
              </a:ext>
            </a:extLst>
          </p:cNvPr>
          <p:cNvSpPr/>
          <p:nvPr/>
        </p:nvSpPr>
        <p:spPr>
          <a:xfrm>
            <a:off x="361906" y="3501633"/>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8" name="Oval 77">
            <a:extLst>
              <a:ext uri="{FF2B5EF4-FFF2-40B4-BE49-F238E27FC236}">
                <a16:creationId xmlns:a16="http://schemas.microsoft.com/office/drawing/2014/main" xmlns="" id="{C309A840-A206-4789-825A-8777EFC229AB}"/>
              </a:ext>
            </a:extLst>
          </p:cNvPr>
          <p:cNvSpPr/>
          <p:nvPr/>
        </p:nvSpPr>
        <p:spPr>
          <a:xfrm>
            <a:off x="154931" y="3167739"/>
            <a:ext cx="276071" cy="27607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9" name="Oval 78">
            <a:extLst>
              <a:ext uri="{FF2B5EF4-FFF2-40B4-BE49-F238E27FC236}">
                <a16:creationId xmlns:a16="http://schemas.microsoft.com/office/drawing/2014/main" xmlns="" id="{CFB844DD-7871-47F6-BCD7-913D7316657F}"/>
              </a:ext>
            </a:extLst>
          </p:cNvPr>
          <p:cNvSpPr/>
          <p:nvPr/>
        </p:nvSpPr>
        <p:spPr>
          <a:xfrm>
            <a:off x="76185" y="2971765"/>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0" name="Oval 79">
            <a:extLst>
              <a:ext uri="{FF2B5EF4-FFF2-40B4-BE49-F238E27FC236}">
                <a16:creationId xmlns:a16="http://schemas.microsoft.com/office/drawing/2014/main" xmlns="" id="{6BE87D2F-003E-409B-BF23-26663F35807D}"/>
              </a:ext>
            </a:extLst>
          </p:cNvPr>
          <p:cNvSpPr/>
          <p:nvPr/>
        </p:nvSpPr>
        <p:spPr>
          <a:xfrm>
            <a:off x="8985467" y="3827012"/>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1" name="Oval 80">
            <a:extLst>
              <a:ext uri="{FF2B5EF4-FFF2-40B4-BE49-F238E27FC236}">
                <a16:creationId xmlns:a16="http://schemas.microsoft.com/office/drawing/2014/main" xmlns="" id="{51F4B795-86E2-4018-BD0F-4DB054CA6B47}"/>
              </a:ext>
            </a:extLst>
          </p:cNvPr>
          <p:cNvSpPr/>
          <p:nvPr/>
        </p:nvSpPr>
        <p:spPr>
          <a:xfrm>
            <a:off x="8757989" y="3641511"/>
            <a:ext cx="185501" cy="18550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70" name="Picture 69">
            <a:extLst>
              <a:ext uri="{FF2B5EF4-FFF2-40B4-BE49-F238E27FC236}">
                <a16:creationId xmlns:a16="http://schemas.microsoft.com/office/drawing/2014/main" xmlns="" id="{F0712AA0-F059-44D9-B301-520B00DD6A98}"/>
              </a:ext>
            </a:extLst>
          </p:cNvPr>
          <p:cNvPicPr>
            <a:picLocks noChangeAspect="1"/>
          </p:cNvPicPr>
          <p:nvPr/>
        </p:nvPicPr>
        <p:blipFill>
          <a:blip r:embed="rId19"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7898614" y="2380835"/>
            <a:ext cx="576566" cy="770099"/>
          </a:xfrm>
          <a:prstGeom prst="rect">
            <a:avLst/>
          </a:prstGeom>
        </p:spPr>
      </p:pic>
      <p:pic>
        <p:nvPicPr>
          <p:cNvPr id="85" name="Picture 84">
            <a:extLst>
              <a:ext uri="{FF2B5EF4-FFF2-40B4-BE49-F238E27FC236}">
                <a16:creationId xmlns:a16="http://schemas.microsoft.com/office/drawing/2014/main" xmlns="" id="{3A79962B-E5C1-4B4C-B7EA-3ABB9A3D21F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509065">
            <a:off x="4180145" y="3131679"/>
            <a:ext cx="289484" cy="734037"/>
          </a:xfrm>
          <a:prstGeom prst="rect">
            <a:avLst/>
          </a:prstGeom>
        </p:spPr>
      </p:pic>
      <p:pic>
        <p:nvPicPr>
          <p:cNvPr id="86" name="Picture 85">
            <a:extLst>
              <a:ext uri="{FF2B5EF4-FFF2-40B4-BE49-F238E27FC236}">
                <a16:creationId xmlns:a16="http://schemas.microsoft.com/office/drawing/2014/main" xmlns="" id="{69D890C3-5630-4A22-8F14-2782182115C9}"/>
              </a:ext>
            </a:extLst>
          </p:cNvPr>
          <p:cNvPicPr>
            <a:picLocks noChangeAspect="1"/>
          </p:cNvPicPr>
          <p:nvPr/>
        </p:nvPicPr>
        <p:blipFill>
          <a:blip r:embed="rId21">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780667" y="2869921"/>
            <a:ext cx="879017" cy="1578549"/>
          </a:xfrm>
          <a:prstGeom prst="rect">
            <a:avLst/>
          </a:prstGeom>
        </p:spPr>
      </p:pic>
      <p:pic>
        <p:nvPicPr>
          <p:cNvPr id="87" name="Picture 86">
            <a:extLst>
              <a:ext uri="{FF2B5EF4-FFF2-40B4-BE49-F238E27FC236}">
                <a16:creationId xmlns:a16="http://schemas.microsoft.com/office/drawing/2014/main" xmlns="" id="{56D511A8-B6B4-4E3F-B069-0996D05C28B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296149" y="2286817"/>
            <a:ext cx="824678" cy="494807"/>
          </a:xfrm>
          <a:prstGeom prst="rect">
            <a:avLst/>
          </a:prstGeom>
        </p:spPr>
      </p:pic>
      <p:pic>
        <p:nvPicPr>
          <p:cNvPr id="88" name="Picture 87">
            <a:extLst>
              <a:ext uri="{FF2B5EF4-FFF2-40B4-BE49-F238E27FC236}">
                <a16:creationId xmlns:a16="http://schemas.microsoft.com/office/drawing/2014/main" xmlns="" id="{07F4A7F5-A286-4E4B-A4B0-77AB4EE1D1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0820112">
            <a:off x="5067174" y="3483051"/>
            <a:ext cx="1241122" cy="1758674"/>
          </a:xfrm>
          <a:prstGeom prst="rect">
            <a:avLst/>
          </a:prstGeom>
        </p:spPr>
      </p:pic>
      <p:pic>
        <p:nvPicPr>
          <p:cNvPr id="89" name="Picture 88">
            <a:extLst>
              <a:ext uri="{FF2B5EF4-FFF2-40B4-BE49-F238E27FC236}">
                <a16:creationId xmlns:a16="http://schemas.microsoft.com/office/drawing/2014/main" xmlns=""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7088753" y="4504489"/>
            <a:ext cx="1577439" cy="910553"/>
          </a:xfrm>
          <a:prstGeom prst="rect">
            <a:avLst/>
          </a:prstGeom>
        </p:spPr>
      </p:pic>
      <p:pic>
        <p:nvPicPr>
          <p:cNvPr id="90" name="Picture 89">
            <a:extLst>
              <a:ext uri="{FF2B5EF4-FFF2-40B4-BE49-F238E27FC236}">
                <a16:creationId xmlns:a16="http://schemas.microsoft.com/office/drawing/2014/main" xmlns=""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414574" y="3878397"/>
            <a:ext cx="900285" cy="1370245"/>
          </a:xfrm>
          <a:prstGeom prst="rect">
            <a:avLst/>
          </a:prstGeom>
        </p:spPr>
      </p:pic>
      <p:pic>
        <p:nvPicPr>
          <p:cNvPr id="91" name="Picture 90">
            <a:extLst>
              <a:ext uri="{FF2B5EF4-FFF2-40B4-BE49-F238E27FC236}">
                <a16:creationId xmlns:a16="http://schemas.microsoft.com/office/drawing/2014/main" xmlns="" id="{2D345DF9-F268-412A-9DB2-2796F8AB29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98376" y="4291870"/>
            <a:ext cx="1294319" cy="958755"/>
          </a:xfrm>
          <a:prstGeom prst="rect">
            <a:avLst/>
          </a:prstGeom>
        </p:spPr>
      </p:pic>
      <p:pic>
        <p:nvPicPr>
          <p:cNvPr id="92" name="Picture 91">
            <a:extLst>
              <a:ext uri="{FF2B5EF4-FFF2-40B4-BE49-F238E27FC236}">
                <a16:creationId xmlns:a16="http://schemas.microsoft.com/office/drawing/2014/main" xmlns=""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42" y="3647245"/>
            <a:ext cx="1371811" cy="1583947"/>
          </a:xfrm>
          <a:prstGeom prst="rect">
            <a:avLst/>
          </a:prstGeom>
        </p:spPr>
      </p:pic>
      <p:sp>
        <p:nvSpPr>
          <p:cNvPr id="97" name="Oval 96">
            <a:extLst>
              <a:ext uri="{FF2B5EF4-FFF2-40B4-BE49-F238E27FC236}">
                <a16:creationId xmlns:a16="http://schemas.microsoft.com/office/drawing/2014/main" xmlns="" id="{81C645E3-952D-40D8-8A05-DC22B8F2F509}"/>
              </a:ext>
            </a:extLst>
          </p:cNvPr>
          <p:cNvSpPr/>
          <p:nvPr/>
        </p:nvSpPr>
        <p:spPr>
          <a:xfrm rot="20904273">
            <a:off x="1503013" y="2853111"/>
            <a:ext cx="154463" cy="15446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99" name="Oval 98">
            <a:extLst>
              <a:ext uri="{FF2B5EF4-FFF2-40B4-BE49-F238E27FC236}">
                <a16:creationId xmlns:a16="http://schemas.microsoft.com/office/drawing/2014/main" xmlns="" id="{2C1357CC-177B-452F-9F01-8986EFD244AE}"/>
              </a:ext>
            </a:extLst>
          </p:cNvPr>
          <p:cNvSpPr/>
          <p:nvPr/>
        </p:nvSpPr>
        <p:spPr>
          <a:xfrm rot="3390765">
            <a:off x="1415217" y="2397210"/>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1" name="Oval 100">
            <a:extLst>
              <a:ext uri="{FF2B5EF4-FFF2-40B4-BE49-F238E27FC236}">
                <a16:creationId xmlns:a16="http://schemas.microsoft.com/office/drawing/2014/main" xmlns="" id="{FFA0F022-991F-4DFE-B890-F56E28595033}"/>
              </a:ext>
            </a:extLst>
          </p:cNvPr>
          <p:cNvSpPr/>
          <p:nvPr/>
        </p:nvSpPr>
        <p:spPr>
          <a:xfrm rot="3390765">
            <a:off x="8042308" y="4023672"/>
            <a:ext cx="123356" cy="12335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2" name="Oval 101">
            <a:extLst>
              <a:ext uri="{FF2B5EF4-FFF2-40B4-BE49-F238E27FC236}">
                <a16:creationId xmlns:a16="http://schemas.microsoft.com/office/drawing/2014/main" xmlns="" id="{A9256B8A-9C43-434A-B198-4EDE9190BB1A}"/>
              </a:ext>
            </a:extLst>
          </p:cNvPr>
          <p:cNvSpPr/>
          <p:nvPr/>
        </p:nvSpPr>
        <p:spPr>
          <a:xfrm rot="3390765">
            <a:off x="8010726" y="4296667"/>
            <a:ext cx="123356" cy="12335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3" name="Oval 102">
            <a:extLst>
              <a:ext uri="{FF2B5EF4-FFF2-40B4-BE49-F238E27FC236}">
                <a16:creationId xmlns:a16="http://schemas.microsoft.com/office/drawing/2014/main" xmlns="" id="{EF1135C3-1B8A-42FA-ABB2-5705AFC2B12B}"/>
              </a:ext>
            </a:extLst>
          </p:cNvPr>
          <p:cNvSpPr/>
          <p:nvPr/>
        </p:nvSpPr>
        <p:spPr>
          <a:xfrm rot="856175">
            <a:off x="7792843" y="4514608"/>
            <a:ext cx="252353" cy="25235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4" name="Oval 103">
            <a:extLst>
              <a:ext uri="{FF2B5EF4-FFF2-40B4-BE49-F238E27FC236}">
                <a16:creationId xmlns:a16="http://schemas.microsoft.com/office/drawing/2014/main" xmlns="" id="{B9F788F8-14CB-4C92-B972-ED176D44DFBE}"/>
              </a:ext>
            </a:extLst>
          </p:cNvPr>
          <p:cNvSpPr/>
          <p:nvPr/>
        </p:nvSpPr>
        <p:spPr>
          <a:xfrm rot="20904273">
            <a:off x="8021046" y="4881233"/>
            <a:ext cx="154463" cy="15446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5" name="Oval 104">
            <a:extLst>
              <a:ext uri="{FF2B5EF4-FFF2-40B4-BE49-F238E27FC236}">
                <a16:creationId xmlns:a16="http://schemas.microsoft.com/office/drawing/2014/main" xmlns="" id="{7615E523-9379-407A-ABAC-3865F46D9E92}"/>
              </a:ext>
            </a:extLst>
          </p:cNvPr>
          <p:cNvSpPr/>
          <p:nvPr/>
        </p:nvSpPr>
        <p:spPr>
          <a:xfrm rot="3390765">
            <a:off x="5487051" y="4157554"/>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6" name="Oval 105">
            <a:extLst>
              <a:ext uri="{FF2B5EF4-FFF2-40B4-BE49-F238E27FC236}">
                <a16:creationId xmlns:a16="http://schemas.microsoft.com/office/drawing/2014/main" xmlns="" id="{222BD86B-EB1E-4F03-99A9-9136CF538290}"/>
              </a:ext>
            </a:extLst>
          </p:cNvPr>
          <p:cNvSpPr/>
          <p:nvPr/>
        </p:nvSpPr>
        <p:spPr>
          <a:xfrm rot="3390765">
            <a:off x="5190268" y="3952183"/>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107" name="Picture 106">
            <a:extLst>
              <a:ext uri="{FF2B5EF4-FFF2-40B4-BE49-F238E27FC236}">
                <a16:creationId xmlns:a16="http://schemas.microsoft.com/office/drawing/2014/main" xmlns="" id="{CD0E5FA0-6260-4EE9-B110-EBAEC97CADD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35192">
            <a:off x="2886311" y="4536712"/>
            <a:ext cx="959765" cy="561641"/>
          </a:xfrm>
          <a:prstGeom prst="rect">
            <a:avLst/>
          </a:prstGeom>
        </p:spPr>
      </p:pic>
      <p:pic>
        <p:nvPicPr>
          <p:cNvPr id="108" name="Picture 107">
            <a:extLst>
              <a:ext uri="{FF2B5EF4-FFF2-40B4-BE49-F238E27FC236}">
                <a16:creationId xmlns:a16="http://schemas.microsoft.com/office/drawing/2014/main" xmlns="" id="{19250DEB-E2F2-4776-B22E-79044D8E638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6988761">
            <a:off x="2712477" y="3252133"/>
            <a:ext cx="959765" cy="593785"/>
          </a:xfrm>
          <a:prstGeom prst="rect">
            <a:avLst/>
          </a:prstGeom>
        </p:spPr>
      </p:pic>
      <p:pic>
        <p:nvPicPr>
          <p:cNvPr id="110" name="Picture 109">
            <a:extLst>
              <a:ext uri="{FF2B5EF4-FFF2-40B4-BE49-F238E27FC236}">
                <a16:creationId xmlns:a16="http://schemas.microsoft.com/office/drawing/2014/main" xmlns="" id="{23CD6FC4-FCFB-43E6-82E2-9525C935A04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51390" y="2930341"/>
            <a:ext cx="805140" cy="367124"/>
          </a:xfrm>
          <a:prstGeom prst="rect">
            <a:avLst/>
          </a:prstGeom>
        </p:spPr>
      </p:pic>
      <p:pic>
        <p:nvPicPr>
          <p:cNvPr id="111" name="Picture 110">
            <a:extLst>
              <a:ext uri="{FF2B5EF4-FFF2-40B4-BE49-F238E27FC236}">
                <a16:creationId xmlns:a16="http://schemas.microsoft.com/office/drawing/2014/main" xmlns="" id="{7DDA4ED5-AA6D-4C6F-BBBD-1ECFC0BC893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flipH="1">
            <a:off x="4545980" y="3793997"/>
            <a:ext cx="805140" cy="367124"/>
          </a:xfrm>
          <a:prstGeom prst="rect">
            <a:avLst/>
          </a:prstGeom>
        </p:spPr>
      </p:pic>
      <p:pic>
        <p:nvPicPr>
          <p:cNvPr id="112" name="Picture 111">
            <a:extLst>
              <a:ext uri="{FF2B5EF4-FFF2-40B4-BE49-F238E27FC236}">
                <a16:creationId xmlns:a16="http://schemas.microsoft.com/office/drawing/2014/main" xmlns="" id="{1617E372-A09E-47E8-93BC-A61BA9D3F3C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64150" y="4676993"/>
            <a:ext cx="440360" cy="417921"/>
          </a:xfrm>
          <a:prstGeom prst="rect">
            <a:avLst/>
          </a:prstGeom>
        </p:spPr>
      </p:pic>
      <p:pic>
        <p:nvPicPr>
          <p:cNvPr id="113" name="图片 22">
            <a:extLst>
              <a:ext uri="{FF2B5EF4-FFF2-40B4-BE49-F238E27FC236}">
                <a16:creationId xmlns:a16="http://schemas.microsoft.com/office/drawing/2014/main" xmlns="" id="{B1C6C8AD-3B8F-43A4-B714-D75AF0CAD6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500221" y="-35086"/>
            <a:ext cx="1006716" cy="1106587"/>
          </a:xfrm>
          <a:prstGeom prst="rect">
            <a:avLst/>
          </a:prstGeom>
        </p:spPr>
      </p:pic>
      <p:pic>
        <p:nvPicPr>
          <p:cNvPr id="114" name="Picture 113">
            <a:extLst>
              <a:ext uri="{FF2B5EF4-FFF2-40B4-BE49-F238E27FC236}">
                <a16:creationId xmlns:a16="http://schemas.microsoft.com/office/drawing/2014/main" xmlns="" id="{4075C52C-8680-4793-9442-BBD15BA4F9D9}"/>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300000"/>
                    </a14:imgEffect>
                  </a14:imgLayer>
                </a14:imgProps>
              </a:ext>
              <a:ext uri="{28A0092B-C50C-407E-A947-70E740481C1C}">
                <a14:useLocalDpi xmlns:a14="http://schemas.microsoft.com/office/drawing/2010/main" val="0"/>
              </a:ext>
            </a:extLst>
          </a:blip>
          <a:stretch>
            <a:fillRect/>
          </a:stretch>
        </p:blipFill>
        <p:spPr>
          <a:xfrm>
            <a:off x="9530045" y="3174929"/>
            <a:ext cx="2431891" cy="770616"/>
          </a:xfrm>
          <a:prstGeom prst="rect">
            <a:avLst/>
          </a:prstGeom>
        </p:spPr>
      </p:pic>
      <p:pic>
        <p:nvPicPr>
          <p:cNvPr id="115" name="图片 22">
            <a:extLst>
              <a:ext uri="{FF2B5EF4-FFF2-40B4-BE49-F238E27FC236}">
                <a16:creationId xmlns:a16="http://schemas.microsoft.com/office/drawing/2014/main" xmlns="" id="{1C551E9F-B1B9-4E1C-BB6F-76F9680B633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906093" y="683089"/>
            <a:ext cx="1006716" cy="1106587"/>
          </a:xfrm>
          <a:prstGeom prst="rect">
            <a:avLst/>
          </a:prstGeom>
        </p:spPr>
      </p:pic>
      <p:pic>
        <p:nvPicPr>
          <p:cNvPr id="71" name="图片 22">
            <a:extLst>
              <a:ext uri="{FF2B5EF4-FFF2-40B4-BE49-F238E27FC236}">
                <a16:creationId xmlns:a16="http://schemas.microsoft.com/office/drawing/2014/main" xmlns="" id="{56D4DC73-E08B-4920-9F8E-15EA481896D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862624" y="2453650"/>
            <a:ext cx="1006716" cy="1106587"/>
          </a:xfrm>
          <a:prstGeom prst="rect">
            <a:avLst/>
          </a:prstGeom>
        </p:spPr>
      </p:pic>
      <p:pic>
        <p:nvPicPr>
          <p:cNvPr id="72" name="图片 22">
            <a:extLst>
              <a:ext uri="{FF2B5EF4-FFF2-40B4-BE49-F238E27FC236}">
                <a16:creationId xmlns:a16="http://schemas.microsoft.com/office/drawing/2014/main" xmlns="" id="{C086AA4E-5C44-4C67-95B3-310873F554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7415662" y="146391"/>
            <a:ext cx="1006716" cy="1106587"/>
          </a:xfrm>
          <a:prstGeom prst="rect">
            <a:avLst/>
          </a:prstGeom>
        </p:spPr>
      </p:pic>
      <p:pic>
        <p:nvPicPr>
          <p:cNvPr id="73" name="图片 22">
            <a:extLst>
              <a:ext uri="{FF2B5EF4-FFF2-40B4-BE49-F238E27FC236}">
                <a16:creationId xmlns:a16="http://schemas.microsoft.com/office/drawing/2014/main" xmlns="" id="{0E2A7994-E2BB-4455-B2E0-7E1A75738C2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872820" y="2918532"/>
            <a:ext cx="1006716" cy="1106587"/>
          </a:xfrm>
          <a:prstGeom prst="rect">
            <a:avLst/>
          </a:prstGeom>
        </p:spPr>
      </p:pic>
      <p:pic>
        <p:nvPicPr>
          <p:cNvPr id="82" name="Picture 81">
            <a:extLst>
              <a:ext uri="{FF2B5EF4-FFF2-40B4-BE49-F238E27FC236}">
                <a16:creationId xmlns:a16="http://schemas.microsoft.com/office/drawing/2014/main" xmlns="" id="{896C0C32-7803-42F4-8958-B6EB4580EB6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1641" y="778627"/>
            <a:ext cx="265987" cy="2494775"/>
          </a:xfrm>
          <a:prstGeom prst="rect">
            <a:avLst/>
          </a:prstGeom>
        </p:spPr>
      </p:pic>
      <p:pic>
        <p:nvPicPr>
          <p:cNvPr id="83" name="Picture 82">
            <a:extLst>
              <a:ext uri="{FF2B5EF4-FFF2-40B4-BE49-F238E27FC236}">
                <a16:creationId xmlns:a16="http://schemas.microsoft.com/office/drawing/2014/main" xmlns="" id="{A4693C88-CE50-4089-95A1-5790E1CCA13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255659" y="550615"/>
            <a:ext cx="265987" cy="2494775"/>
          </a:xfrm>
          <a:prstGeom prst="rect">
            <a:avLst/>
          </a:prstGeom>
        </p:spPr>
      </p:pic>
      <p:pic>
        <p:nvPicPr>
          <p:cNvPr id="93" name="Picture 92">
            <a:extLst>
              <a:ext uri="{FF2B5EF4-FFF2-40B4-BE49-F238E27FC236}">
                <a16:creationId xmlns:a16="http://schemas.microsoft.com/office/drawing/2014/main" xmlns="" id="{B9287EED-DFDD-4359-B437-5CE9E566D65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48462" y="740662"/>
            <a:ext cx="265987" cy="2494775"/>
          </a:xfrm>
          <a:prstGeom prst="rect">
            <a:avLst/>
          </a:prstGeom>
        </p:spPr>
      </p:pic>
      <p:pic>
        <p:nvPicPr>
          <p:cNvPr id="94" name="Picture 93">
            <a:extLst>
              <a:ext uri="{FF2B5EF4-FFF2-40B4-BE49-F238E27FC236}">
                <a16:creationId xmlns:a16="http://schemas.microsoft.com/office/drawing/2014/main" xmlns="" id="{AA006F9A-4375-44C0-AC59-C0B24FE27F8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77918" y="2711734"/>
            <a:ext cx="265987" cy="2494775"/>
          </a:xfrm>
          <a:prstGeom prst="rect">
            <a:avLst/>
          </a:prstGeom>
        </p:spPr>
      </p:pic>
      <p:pic>
        <p:nvPicPr>
          <p:cNvPr id="3" name="nhạc vui">
            <a:hlinkClick r:id="" action="ppaction://media"/>
            <a:extLst>
              <a:ext uri="{FF2B5EF4-FFF2-40B4-BE49-F238E27FC236}">
                <a16:creationId xmlns:a16="http://schemas.microsoft.com/office/drawing/2014/main" xmlns=""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357" y="283266"/>
            <a:ext cx="491987" cy="491987"/>
          </a:xfrm>
          <a:prstGeom prst="rect">
            <a:avLst/>
          </a:prstGeom>
        </p:spPr>
      </p:pic>
      <p:pic>
        <p:nvPicPr>
          <p:cNvPr id="95" name="Picture 94">
            <a:extLst>
              <a:ext uri="{FF2B5EF4-FFF2-40B4-BE49-F238E27FC236}">
                <a16:creationId xmlns:a16="http://schemas.microsoft.com/office/drawing/2014/main" xmlns="" id="{41448F53-1EDE-4701-B042-E7B541A8ACC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flipH="1">
            <a:off x="9785528" y="3348146"/>
            <a:ext cx="823766" cy="513811"/>
          </a:xfrm>
          <a:prstGeom prst="rect">
            <a:avLst/>
          </a:prstGeom>
        </p:spPr>
      </p:pic>
      <p:sp>
        <p:nvSpPr>
          <p:cNvPr id="124" name="Title 1">
            <a:extLst>
              <a:ext uri="{FF2B5EF4-FFF2-40B4-BE49-F238E27FC236}">
                <a16:creationId xmlns:a16="http://schemas.microsoft.com/office/drawing/2014/main" xmlns="" id="{E260A336-E3B2-4103-83EC-F6F4E8BAB9B5}"/>
              </a:ext>
            </a:extLst>
          </p:cNvPr>
          <p:cNvSpPr txBox="1">
            <a:spLocks/>
          </p:cNvSpPr>
          <p:nvPr/>
        </p:nvSpPr>
        <p:spPr>
          <a:xfrm>
            <a:off x="7623280" y="-5905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endParaRPr lang="en-US" sz="2400" b="1" dirty="0">
              <a:solidFill>
                <a:srgbClr val="70AD47">
                  <a:lumMod val="50000"/>
                </a:srgbClr>
              </a:solidFill>
              <a:latin typeface="#9Slide07 Altus" pitchFamily="2" charset="0"/>
            </a:endParaRPr>
          </a:p>
        </p:txBody>
      </p:sp>
      <p:sp>
        <p:nvSpPr>
          <p:cNvPr id="130" name="Title 1">
            <a:extLst>
              <a:ext uri="{FF2B5EF4-FFF2-40B4-BE49-F238E27FC236}">
                <a16:creationId xmlns:a16="http://schemas.microsoft.com/office/drawing/2014/main" xmlns="" id="{23548724-2F97-47C6-BCB7-55899F8C916F}"/>
              </a:ext>
            </a:extLst>
          </p:cNvPr>
          <p:cNvSpPr txBox="1">
            <a:spLocks/>
          </p:cNvSpPr>
          <p:nvPr/>
        </p:nvSpPr>
        <p:spPr>
          <a:xfrm>
            <a:off x="1445540" y="4444838"/>
            <a:ext cx="1847034"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1350">
                <a:solidFill>
                  <a:srgbClr val="5B9BD5">
                    <a:lumMod val="50000"/>
                  </a:srgbClr>
                </a:solidFill>
                <a:latin typeface="#9Slide07 HoneyCream" pitchFamily="2" charset="0"/>
              </a:rPr>
              <a:t>Măng Non</a:t>
            </a:r>
            <a:endParaRPr lang="en-US" sz="1350" dirty="0">
              <a:solidFill>
                <a:srgbClr val="5B9BD5">
                  <a:lumMod val="50000"/>
                </a:srgbClr>
              </a:solidFill>
              <a:latin typeface="#9Slide07 HoneyCream" pitchFamily="2" charset="0"/>
            </a:endParaRPr>
          </a:p>
        </p:txBody>
      </p:sp>
      <p:pic>
        <p:nvPicPr>
          <p:cNvPr id="96" name="Picture 95">
            <a:extLst>
              <a:ext uri="{FF2B5EF4-FFF2-40B4-BE49-F238E27FC236}">
                <a16:creationId xmlns:a16="http://schemas.microsoft.com/office/drawing/2014/main" xmlns="" id="{2F47AE15-59B5-49E3-B387-F2F78052A1E0}"/>
              </a:ext>
            </a:extLst>
          </p:cNvPr>
          <p:cNvPicPr>
            <a:picLocks noChangeAspect="1"/>
          </p:cNvPicPr>
          <p:nvPr/>
        </p:nvPicPr>
        <p:blipFill>
          <a:blip r:embed="rId36"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9520639" y="179755"/>
            <a:ext cx="998734" cy="622944"/>
          </a:xfrm>
          <a:prstGeom prst="rect">
            <a:avLst/>
          </a:prstGeom>
        </p:spPr>
      </p:pic>
      <p:grpSp>
        <p:nvGrpSpPr>
          <p:cNvPr id="98" name="组合 17"/>
          <p:cNvGrpSpPr/>
          <p:nvPr/>
        </p:nvGrpSpPr>
        <p:grpSpPr>
          <a:xfrm>
            <a:off x="1802807" y="-269637"/>
            <a:ext cx="6841597" cy="3646624"/>
            <a:chOff x="-6300496" y="5642681"/>
            <a:chExt cx="23412450" cy="11961811"/>
          </a:xfrm>
        </p:grpSpPr>
        <p:grpSp>
          <p:nvGrpSpPr>
            <p:cNvPr id="100" name="组合 19"/>
            <p:cNvGrpSpPr/>
            <p:nvPr/>
          </p:nvGrpSpPr>
          <p:grpSpPr>
            <a:xfrm>
              <a:off x="-6300496" y="5642681"/>
              <a:ext cx="23412450" cy="11961811"/>
              <a:chOff x="2619060" y="-3486152"/>
              <a:chExt cx="23412450" cy="11961811"/>
            </a:xfrm>
          </p:grpSpPr>
          <p:sp>
            <p:nvSpPr>
              <p:cNvPr id="12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1D9BB8"/>
                  </a:solidFill>
                </a:endParaRPr>
              </a:p>
            </p:txBody>
          </p:sp>
          <p:sp>
            <p:nvSpPr>
              <p:cNvPr id="12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1D9BB8"/>
                  </a:solidFill>
                </a:endParaRPr>
              </a:p>
            </p:txBody>
          </p:sp>
        </p:grpSp>
        <p:pic>
          <p:nvPicPr>
            <p:cNvPr id="116" name="图片 20"/>
            <p:cNvPicPr>
              <a:picLocks noChangeAspect="1"/>
            </p:cNvPicPr>
            <p:nvPr/>
          </p:nvPicPr>
          <p:blipFill>
            <a:blip r:embed="rId37"/>
            <a:stretch>
              <a:fillRect/>
            </a:stretch>
          </p:blipFill>
          <p:spPr>
            <a:xfrm>
              <a:off x="-5737225" y="6362278"/>
              <a:ext cx="22275002" cy="10586251"/>
            </a:xfrm>
            <a:prstGeom prst="rect">
              <a:avLst/>
            </a:prstGeom>
          </p:spPr>
        </p:pic>
      </p:grpSp>
      <p:sp>
        <p:nvSpPr>
          <p:cNvPr id="122" name="Google Shape;744;p24">
            <a:extLst>
              <a:ext uri="{FF2B5EF4-FFF2-40B4-BE49-F238E27FC236}">
                <a16:creationId xmlns:a16="http://schemas.microsoft.com/office/drawing/2014/main" xmlns="" id="{F4F28842-0F4E-4AF3-89E7-7ED311B4BDA0}"/>
              </a:ext>
            </a:extLst>
          </p:cNvPr>
          <p:cNvSpPr txBox="1">
            <a:spLocks/>
          </p:cNvSpPr>
          <p:nvPr/>
        </p:nvSpPr>
        <p:spPr>
          <a:xfrm>
            <a:off x="1910061" y="483220"/>
            <a:ext cx="5984348" cy="2681156"/>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vi-VN" sz="4000" dirty="0">
                <a:solidFill>
                  <a:srgbClr val="FF0000"/>
                </a:solidFill>
                <a:latin typeface="UTM Showcard" panose="02040603050506020204" pitchFamily="18" charset="0"/>
              </a:rPr>
              <a:t>BÀI </a:t>
            </a:r>
            <a:r>
              <a:rPr lang="vi-VN" sz="4000" dirty="0" smtClean="0">
                <a:solidFill>
                  <a:srgbClr val="FF0000"/>
                </a:solidFill>
                <a:latin typeface="UTM Showcard" panose="02040603050506020204" pitchFamily="18" charset="0"/>
              </a:rPr>
              <a:t>1</a:t>
            </a:r>
            <a:r>
              <a:rPr lang="en-US" sz="4000" dirty="0" smtClean="0">
                <a:solidFill>
                  <a:srgbClr val="FF0000"/>
                </a:solidFill>
                <a:latin typeface="UTM Showcard" panose="02040603050506020204" pitchFamily="18" charset="0"/>
              </a:rPr>
              <a:t>:</a:t>
            </a:r>
            <a:endParaRPr lang="vi-VN" sz="4000" dirty="0">
              <a:solidFill>
                <a:srgbClr val="FF0000"/>
              </a:solidFill>
              <a:latin typeface="UTM Showcard" panose="02040603050506020204" pitchFamily="18" charset="0"/>
            </a:endParaRPr>
          </a:p>
          <a:p>
            <a:pPr algn="ctr"/>
            <a:r>
              <a:rPr lang="vi-VN" sz="4000" dirty="0">
                <a:solidFill>
                  <a:srgbClr val="FF0000"/>
                </a:solidFill>
                <a:latin typeface="UTM Showcard" panose="02040603050506020204" pitchFamily="18" charset="0"/>
              </a:rPr>
              <a:t> </a:t>
            </a:r>
            <a:r>
              <a:rPr lang="vi-VN" sz="4000" dirty="0" smtClean="0">
                <a:solidFill>
                  <a:srgbClr val="0070C0"/>
                </a:solidFill>
                <a:latin typeface="UTM Showcard" panose="02040603050506020204" pitchFamily="18" charset="0"/>
              </a:rPr>
              <a:t> </a:t>
            </a:r>
            <a:r>
              <a:rPr lang="vi-VN" sz="4000" dirty="0">
                <a:solidFill>
                  <a:srgbClr val="0070C0"/>
                </a:solidFill>
                <a:latin typeface="UTM Showcard" panose="02040603050506020204" pitchFamily="18" charset="0"/>
              </a:rPr>
              <a:t>TÍNH CHẤT VÀ VAI TRÒ CỦA </a:t>
            </a:r>
            <a:r>
              <a:rPr lang="vi-VN" sz="4000" dirty="0" smtClean="0">
                <a:solidFill>
                  <a:srgbClr val="0070C0"/>
                </a:solidFill>
                <a:latin typeface="UTM Showcard" panose="02040603050506020204" pitchFamily="18" charset="0"/>
              </a:rPr>
              <a:t>NƯỚC</a:t>
            </a:r>
            <a:r>
              <a:rPr lang="en-US" sz="4000" dirty="0" smtClean="0">
                <a:solidFill>
                  <a:srgbClr val="0070C0"/>
                </a:solidFill>
                <a:latin typeface="UTM Showcard" panose="02040603050506020204" pitchFamily="18" charset="0"/>
              </a:rPr>
              <a:t> ( </a:t>
            </a:r>
            <a:r>
              <a:rPr lang="en-US" sz="4000" dirty="0" err="1">
                <a:solidFill>
                  <a:srgbClr val="0070C0"/>
                </a:solidFill>
                <a:latin typeface="UTM Showcard" panose="02040603050506020204" pitchFamily="18" charset="0"/>
              </a:rPr>
              <a:t>Tiết</a:t>
            </a:r>
            <a:r>
              <a:rPr lang="en-US" sz="4000" dirty="0">
                <a:solidFill>
                  <a:srgbClr val="0070C0"/>
                </a:solidFill>
                <a:latin typeface="UTM Showcard" panose="02040603050506020204" pitchFamily="18" charset="0"/>
              </a:rPr>
              <a:t> </a:t>
            </a:r>
            <a:r>
              <a:rPr lang="en-US" sz="4000" dirty="0" smtClean="0">
                <a:solidFill>
                  <a:srgbClr val="0070C0"/>
                </a:solidFill>
                <a:latin typeface="UTM Showcard" panose="02040603050506020204" pitchFamily="18" charset="0"/>
              </a:rPr>
              <a:t>1) </a:t>
            </a:r>
            <a:endParaRPr lang="vi-VN" sz="4000" dirty="0">
              <a:solidFill>
                <a:srgbClr val="0070C0"/>
              </a:solidFill>
              <a:latin typeface="UTM Showcard" panose="02040603050506020204" pitchFamily="18" charset="0"/>
            </a:endParaRPr>
          </a:p>
          <a:p>
            <a:pPr algn="ctr"/>
            <a:endParaRPr lang="vi-VN" sz="4000" dirty="0">
              <a:solidFill>
                <a:srgbClr val="0070C0"/>
              </a:solidFill>
              <a:latin typeface="UTM Showcard" panose="02040603050506020204" pitchFamily="18" charset="0"/>
            </a:endParaRPr>
          </a:p>
        </p:txBody>
      </p:sp>
    </p:spTree>
    <p:extLst>
      <p:ext uri="{BB962C8B-B14F-4D97-AF65-F5344CB8AC3E}">
        <p14:creationId xmlns:p14="http://schemas.microsoft.com/office/powerpoint/2010/main" val="28605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1" presetClass="mediacall" presetSubtype="0" fill="hold" nodeType="withEffect">
                                  <p:stCondLst>
                                    <p:cond delay="0"/>
                                  </p:stCondLst>
                                  <p:childTnLst>
                                    <p:cmd type="call" cmd="playFrom(0.0)">
                                      <p:cBhvr>
                                        <p:cTn id="110" dur="90598" fill="hold"/>
                                        <p:tgtEl>
                                          <p:spTgt spid="3"/>
                                        </p:tgtEl>
                                      </p:cBhvr>
                                    </p:cmd>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8"/>
                                        </p:tgtEl>
                                        <p:attrNameLst>
                                          <p:attrName>style.visibility</p:attrName>
                                        </p:attrNameLst>
                                      </p:cBhvr>
                                      <p:to>
                                        <p:strVal val="visible"/>
                                      </p:to>
                                    </p:set>
                                    <p:anim calcmode="lin" valueType="num">
                                      <p:cBhvr>
                                        <p:cTn id="115" dur="500" fill="hold"/>
                                        <p:tgtEl>
                                          <p:spTgt spid="98"/>
                                        </p:tgtEl>
                                        <p:attrNameLst>
                                          <p:attrName>ppt_w</p:attrName>
                                        </p:attrNameLst>
                                      </p:cBhvr>
                                      <p:tavLst>
                                        <p:tav tm="0">
                                          <p:val>
                                            <p:fltVal val="0"/>
                                          </p:val>
                                        </p:tav>
                                        <p:tav tm="100000">
                                          <p:val>
                                            <p:strVal val="#ppt_w"/>
                                          </p:val>
                                        </p:tav>
                                      </p:tavLst>
                                    </p:anim>
                                    <p:anim calcmode="lin" valueType="num">
                                      <p:cBhvr>
                                        <p:cTn id="116" dur="500" fill="hold"/>
                                        <p:tgtEl>
                                          <p:spTgt spid="98"/>
                                        </p:tgtEl>
                                        <p:attrNameLst>
                                          <p:attrName>ppt_h</p:attrName>
                                        </p:attrNameLst>
                                      </p:cBhvr>
                                      <p:tavLst>
                                        <p:tav tm="0">
                                          <p:val>
                                            <p:fltVal val="0"/>
                                          </p:val>
                                        </p:tav>
                                        <p:tav tm="100000">
                                          <p:val>
                                            <p:strVal val="#ppt_h"/>
                                          </p:val>
                                        </p:tav>
                                      </p:tavLst>
                                    </p:anim>
                                    <p:animEffect transition="in" filter="fade">
                                      <p:cBhvr>
                                        <p:cTn id="117" dur="500"/>
                                        <p:tgtEl>
                                          <p:spTgt spid="9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22"/>
                                        </p:tgtEl>
                                        <p:attrNameLst>
                                          <p:attrName>style.visibility</p:attrName>
                                        </p:attrNameLst>
                                      </p:cBhvr>
                                      <p:to>
                                        <p:strVal val="visible"/>
                                      </p:to>
                                    </p:set>
                                    <p:anim calcmode="lin" valueType="num">
                                      <p:cBhvr>
                                        <p:cTn id="120" dur="500" fill="hold"/>
                                        <p:tgtEl>
                                          <p:spTgt spid="122"/>
                                        </p:tgtEl>
                                        <p:attrNameLst>
                                          <p:attrName>ppt_w</p:attrName>
                                        </p:attrNameLst>
                                      </p:cBhvr>
                                      <p:tavLst>
                                        <p:tav tm="0">
                                          <p:val>
                                            <p:fltVal val="0"/>
                                          </p:val>
                                        </p:tav>
                                        <p:tav tm="100000">
                                          <p:val>
                                            <p:strVal val="#ppt_w"/>
                                          </p:val>
                                        </p:tav>
                                      </p:tavLst>
                                    </p:anim>
                                    <p:anim calcmode="lin" valueType="num">
                                      <p:cBhvr>
                                        <p:cTn id="121" dur="500" fill="hold"/>
                                        <p:tgtEl>
                                          <p:spTgt spid="122"/>
                                        </p:tgtEl>
                                        <p:attrNameLst>
                                          <p:attrName>ppt_h</p:attrName>
                                        </p:attrNameLst>
                                      </p:cBhvr>
                                      <p:tavLst>
                                        <p:tav tm="0">
                                          <p:val>
                                            <p:fltVal val="0"/>
                                          </p:val>
                                        </p:tav>
                                        <p:tav tm="100000">
                                          <p:val>
                                            <p:strVal val="#ppt_h"/>
                                          </p:val>
                                        </p:tav>
                                      </p:tavLst>
                                    </p:anim>
                                    <p:animEffect transition="in" filter="fade">
                                      <p:cBhvr>
                                        <p:cTn id="12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P spid="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45654" y="113064"/>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584987" cy="1384995"/>
          </a:xfrm>
          <a:prstGeom prst="rect">
            <a:avLst/>
          </a:prstGeom>
        </p:spPr>
        <p:txBody>
          <a:bodyPr wrap="square">
            <a:spAutoFit/>
          </a:bodyPr>
          <a:lstStyle/>
          <a:p>
            <a:pPr>
              <a:defRPr/>
            </a:pPr>
            <a:r>
              <a:rPr lang="en-US" altLang="zh-CN" sz="2800" dirty="0" smtClean="0">
                <a:solidFill>
                  <a:sysClr val="windowText" lastClr="00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2.</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Tìm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hiểu</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về</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hình</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dạng</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của</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nước</a:t>
            </a:r>
            <a:endPar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endParaRPr>
          </a:p>
        </p:txBody>
      </p:sp>
    </p:spTree>
    <p:extLst>
      <p:ext uri="{BB962C8B-B14F-4D97-AF65-F5344CB8AC3E}">
        <p14:creationId xmlns:p14="http://schemas.microsoft.com/office/powerpoint/2010/main" val="70991504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FEAA268-1D25-414B-8BB6-D9364A085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 y="148787"/>
            <a:ext cx="842934" cy="8429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62" y="0"/>
            <a:ext cx="8811910" cy="5143500"/>
          </a:xfrm>
          <a:prstGeom prst="rect">
            <a:avLst/>
          </a:prstGeom>
        </p:spPr>
      </p:pic>
    </p:spTree>
    <p:extLst>
      <p:ext uri="{BB962C8B-B14F-4D97-AF65-F5344CB8AC3E}">
        <p14:creationId xmlns:p14="http://schemas.microsoft.com/office/powerpoint/2010/main" val="64918971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6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153622" y="326007"/>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734746" cy="1569660"/>
          </a:xfrm>
          <a:prstGeom prst="rect">
            <a:avLst/>
          </a:prstGeom>
        </p:spPr>
        <p:txBody>
          <a:bodyPr wrap="square">
            <a:spAutoFit/>
          </a:bodyPr>
          <a:lstStyle/>
          <a:p>
            <a:r>
              <a:rPr lang="nl-NL" sz="3200" b="1" i="1" dirty="0" smtClean="0">
                <a:solidFill>
                  <a:srgbClr val="5F5F5F"/>
                </a:solidFill>
              </a:rPr>
              <a:t> </a:t>
            </a:r>
            <a:r>
              <a:rPr lang="nl-NL" sz="3200" b="1" i="1" dirty="0">
                <a:solidFill>
                  <a:srgbClr val="5F5F5F"/>
                </a:solidFill>
              </a:rPr>
              <a:t>3. Tìm hiểu về hướng nước chảy</a:t>
            </a:r>
            <a:endParaRPr lang="en-US" sz="3200" dirty="0">
              <a:solidFill>
                <a:srgbClr val="5F5F5F"/>
              </a:solidFill>
            </a:endParaRPr>
          </a:p>
        </p:txBody>
      </p:sp>
    </p:spTree>
    <p:extLst>
      <p:ext uri="{BB962C8B-B14F-4D97-AF65-F5344CB8AC3E}">
        <p14:creationId xmlns:p14="http://schemas.microsoft.com/office/powerpoint/2010/main" val="302502187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025780" y="488515"/>
            <a:ext cx="3203819" cy="4083485"/>
          </a:xfrm>
          <a:prstGeom prst="rect">
            <a:avLst/>
          </a:prstGeom>
        </p:spPr>
      </p:pic>
      <p:sp>
        <p:nvSpPr>
          <p:cNvPr id="4" name="Rectangle 3"/>
          <p:cNvSpPr/>
          <p:nvPr/>
        </p:nvSpPr>
        <p:spPr>
          <a:xfrm>
            <a:off x="804509" y="1045011"/>
            <a:ext cx="3567075" cy="3416320"/>
          </a:xfrm>
          <a:prstGeom prst="rect">
            <a:avLst/>
          </a:prstGeom>
        </p:spPr>
        <p:txBody>
          <a:bodyPr wrap="square">
            <a:spAutoFit/>
          </a:bodyPr>
          <a:lstStyle/>
          <a:p>
            <a:r>
              <a:rPr lang="nl-NL" sz="2400" i="1" dirty="0">
                <a:solidFill>
                  <a:srgbClr val="000000"/>
                </a:solidFill>
                <a:latin typeface="Times New Roman" panose="02020603050405020304" pitchFamily="18" charset="0"/>
                <a:ea typeface="Times New Roman" panose="02020603050405020304" pitchFamily="18" charset="0"/>
              </a:rPr>
              <a:t>• Dựng nghiêng chiếc bảng nhựa trên khay như hình 4. </a:t>
            </a:r>
            <a:r>
              <a:rPr lang="nl-NL" sz="2400" i="1" dirty="0" smtClean="0">
                <a:solidFill>
                  <a:srgbClr val="000000"/>
                </a:solidFill>
                <a:latin typeface="Times New Roman" panose="02020603050405020304" pitchFamily="18" charset="0"/>
                <a:ea typeface="Times New Roman" panose="02020603050405020304" pitchFamily="18" charset="0"/>
              </a:rPr>
              <a:t>Đổ </a:t>
            </a:r>
            <a:r>
              <a:rPr lang="nl-NL" sz="2400" i="1" dirty="0">
                <a:solidFill>
                  <a:srgbClr val="000000"/>
                </a:solidFill>
                <a:latin typeface="Times New Roman" panose="02020603050405020304" pitchFamily="18" charset="0"/>
                <a:ea typeface="Times New Roman" panose="02020603050405020304" pitchFamily="18" charset="0"/>
              </a:rPr>
              <a:t>nhẹ nước vào phần trên cao của bảng nhựa </a:t>
            </a:r>
            <a:r>
              <a:rPr lang="nl-NL" sz="2400" i="1" dirty="0" smtClean="0">
                <a:solidFill>
                  <a:srgbClr val="000000"/>
                </a:solidFill>
                <a:latin typeface="Times New Roman" panose="02020603050405020304" pitchFamily="18" charset="0"/>
                <a:ea typeface="Times New Roman" panose="02020603050405020304" pitchFamily="18" charset="0"/>
              </a:rPr>
              <a:t>và </a:t>
            </a:r>
            <a:r>
              <a:rPr lang="nl-NL" sz="2400" i="1" dirty="0">
                <a:latin typeface="Times New Roman" panose="02020603050405020304" pitchFamily="18" charset="0"/>
                <a:cs typeface="Times New Roman" panose="02020603050405020304" pitchFamily="18" charset="0"/>
              </a:rPr>
              <a:t>quan sát nước chảy.</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Nhận xét hướng nước chảy trên bảng nhựa và trong </a:t>
            </a:r>
            <a:r>
              <a:rPr lang="nl-NL" sz="2400" i="1" dirty="0" smtClean="0">
                <a:latin typeface="Times New Roman" panose="02020603050405020304" pitchFamily="18" charset="0"/>
                <a:cs typeface="Times New Roman" panose="02020603050405020304" pitchFamily="18" charset="0"/>
              </a:rPr>
              <a:t>khay.</a:t>
            </a:r>
            <a:endParaRPr lang="en-US" sz="2400" dirty="0">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38849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363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extBox 350">
            <a:extLst>
              <a:ext uri="{FF2B5EF4-FFF2-40B4-BE49-F238E27FC236}">
                <a16:creationId xmlns:a16="http://schemas.microsoft.com/office/drawing/2014/main" xmlns="" id="{BB13B6A7-6CEE-4848-A66D-5640FB7D5561}"/>
              </a:ext>
            </a:extLst>
          </p:cNvPr>
          <p:cNvSpPr txBox="1"/>
          <p:nvPr/>
        </p:nvSpPr>
        <p:spPr>
          <a:xfrm>
            <a:off x="638827" y="328490"/>
            <a:ext cx="7046487"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Trong </a:t>
            </a:r>
            <a:r>
              <a:rPr kumimoji="0" lang="vi-VN" sz="3200" b="0" i="0" u="none" strike="noStrike" kern="1200" cap="none" spc="0" normalizeH="0" baseline="0" noProof="0" dirty="0" smtClean="0">
                <a:ln>
                  <a:noFill/>
                </a:ln>
                <a:solidFill>
                  <a:srgbClr val="5F5F5F">
                    <a:lumMod val="50000"/>
                  </a:srgbClr>
                </a:solidFill>
                <a:effectLst/>
                <a:uLnTx/>
                <a:uFillTx/>
                <a:latin typeface="Arial" panose="020B0604020202020204" pitchFamily="34" charset="0"/>
                <a:ea typeface="+mn-ea"/>
                <a:cs typeface="Arial" panose="020B0604020202020204" pitchFamily="34" charset="0"/>
              </a:rPr>
              <a:t>hình </a:t>
            </a:r>
            <a:r>
              <a:rPr kumimoji="0" lang="vi-VN"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nước chảy từ ống thoát nước đến mặt đất từ trên cao xuống, chảy tràn ra mọi phía.</a:t>
            </a:r>
          </a:p>
        </p:txBody>
      </p:sp>
      <p:pic>
        <p:nvPicPr>
          <p:cNvPr id="353" name="Picture 352">
            <a:extLst>
              <a:ext uri="{FF2B5EF4-FFF2-40B4-BE49-F238E27FC236}">
                <a16:creationId xmlns:a16="http://schemas.microsoft.com/office/drawing/2014/main" xmlns="" id="{5984A834-3FCB-4E62-904D-750E76B517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62"/>
          <a:stretch/>
        </p:blipFill>
        <p:spPr>
          <a:xfrm>
            <a:off x="1945848" y="1898150"/>
            <a:ext cx="5587065" cy="3205615"/>
          </a:xfrm>
          <a:prstGeom prst="rect">
            <a:avLst/>
          </a:prstGeom>
        </p:spPr>
      </p:pic>
    </p:spTree>
    <p:extLst>
      <p:ext uri="{BB962C8B-B14F-4D97-AF65-F5344CB8AC3E}">
        <p14:creationId xmlns:p14="http://schemas.microsoft.com/office/powerpoint/2010/main" val="2884608236"/>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barn(inVertical)">
                                      <p:cBhvr>
                                        <p:cTn id="7"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731" y="1036242"/>
            <a:ext cx="7331384" cy="923330"/>
          </a:xfrm>
          <a:prstGeom prst="rect">
            <a:avLst/>
          </a:prstGeom>
        </p:spPr>
        <p:txBody>
          <a:bodyPr wrap="square">
            <a:spAutoFit/>
          </a:bodyPr>
          <a:lstStyle/>
          <a:p>
            <a:pPr algn="just">
              <a:lnSpc>
                <a:spcPct val="150000"/>
              </a:lnSpc>
              <a:spcAft>
                <a:spcPts val="0"/>
              </a:spcAft>
            </a:pPr>
            <a:r>
              <a:rPr lang="nl-NL" sz="3600" b="1" i="1" dirty="0" smtClean="0">
                <a:latin typeface="Times New Roman" panose="02020603050405020304" pitchFamily="18" charset="0"/>
                <a:ea typeface="Times New Roman" panose="02020603050405020304" pitchFamily="18" charset="0"/>
              </a:rPr>
              <a:t> </a:t>
            </a:r>
            <a:r>
              <a:rPr lang="nl-NL" sz="3600" b="1" i="1" dirty="0">
                <a:latin typeface="Times New Roman" panose="02020603050405020304" pitchFamily="18" charset="0"/>
                <a:ea typeface="Times New Roman" panose="02020603050405020304" pitchFamily="18" charset="0"/>
              </a:rPr>
              <a:t>4. Tìm hiểu về tính thấm của nước.</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365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311" y="140637"/>
            <a:ext cx="8693063" cy="2308324"/>
          </a:xfrm>
          <a:prstGeom prst="rect">
            <a:avLst/>
          </a:prstGeom>
        </p:spPr>
        <p:txBody>
          <a:bodyPr wrap="square">
            <a:spAutoFit/>
          </a:bodyPr>
          <a:lstStyle/>
          <a:p>
            <a:r>
              <a:rPr lang="nl-NL" sz="3600" i="1" dirty="0">
                <a:latin typeface="Times New Roman" panose="02020603050405020304" pitchFamily="18" charset="0"/>
                <a:ea typeface="Times New Roman" panose="02020603050405020304" pitchFamily="18" charset="0"/>
              </a:rPr>
              <a:t>• </a:t>
            </a:r>
            <a:r>
              <a:rPr lang="nl-NL" sz="3600" i="1" dirty="0">
                <a:solidFill>
                  <a:srgbClr val="000000"/>
                </a:solidFill>
                <a:latin typeface="Times New Roman" panose="02020603050405020304" pitchFamily="18" charset="0"/>
                <a:ea typeface="Times New Roman" panose="02020603050405020304" pitchFamily="18" charset="0"/>
              </a:rPr>
              <a:t>Căng miếng vải sợi bông trên miệng cốc A; căng miếng ni lông trên miệng cốc B (hình 5). Lần lượt rót nước vào hai cốc A, B. Quan sát miếng vải và miếng ni lông trên miệng hai cốc</a:t>
            </a:r>
            <a:endParaRPr lang="en-US" sz="3600" dirty="0"/>
          </a:p>
        </p:txBody>
      </p:sp>
      <p:pic>
        <p:nvPicPr>
          <p:cNvPr id="3" name="Picture 2"/>
          <p:cNvPicPr/>
          <p:nvPr/>
        </p:nvPicPr>
        <p:blipFill>
          <a:blip r:embed="rId2"/>
          <a:stretch>
            <a:fillRect/>
          </a:stretch>
        </p:blipFill>
        <p:spPr>
          <a:xfrm>
            <a:off x="2067499" y="2542785"/>
            <a:ext cx="5423065" cy="2600716"/>
          </a:xfrm>
          <a:prstGeom prst="rect">
            <a:avLst/>
          </a:prstGeom>
        </p:spPr>
      </p:pic>
    </p:spTree>
    <p:extLst>
      <p:ext uri="{BB962C8B-B14F-4D97-AF65-F5344CB8AC3E}">
        <p14:creationId xmlns:p14="http://schemas.microsoft.com/office/powerpoint/2010/main" val="139529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2395" y="1628723"/>
            <a:ext cx="6501007" cy="646331"/>
          </a:xfrm>
          <a:prstGeom prst="rect">
            <a:avLst/>
          </a:prstGeom>
        </p:spPr>
        <p:txBody>
          <a:bodyPr wrap="square">
            <a:spAutoFit/>
          </a:bodyPr>
          <a:lstStyle/>
          <a:p>
            <a:r>
              <a:rPr lang="nl-NL" sz="3600" i="1" dirty="0" smtClean="0">
                <a:solidFill>
                  <a:srgbClr val="000000"/>
                </a:solidFill>
                <a:latin typeface="Times New Roman" panose="02020603050405020304" pitchFamily="18" charset="0"/>
                <a:ea typeface="Times New Roman" panose="02020603050405020304" pitchFamily="18" charset="0"/>
              </a:rPr>
              <a:t>- Nước </a:t>
            </a:r>
            <a:r>
              <a:rPr lang="nl-NL" sz="3600" i="1" dirty="0">
                <a:solidFill>
                  <a:srgbClr val="000000"/>
                </a:solidFill>
                <a:latin typeface="Times New Roman" panose="02020603050405020304" pitchFamily="18" charset="0"/>
                <a:ea typeface="Times New Roman" panose="02020603050405020304" pitchFamily="18" charset="0"/>
              </a:rPr>
              <a:t>thấm qua vải hay ni </a:t>
            </a:r>
            <a:r>
              <a:rPr lang="nl-NL" sz="3600" i="1" dirty="0" smtClean="0">
                <a:solidFill>
                  <a:srgbClr val="000000"/>
                </a:solidFill>
                <a:latin typeface="Times New Roman" panose="02020603050405020304" pitchFamily="18" charset="0"/>
                <a:ea typeface="Times New Roman" panose="02020603050405020304" pitchFamily="18" charset="0"/>
              </a:rPr>
              <a:t>lông ?</a:t>
            </a:r>
            <a:endParaRPr lang="en-US" sz="3600" dirty="0"/>
          </a:p>
        </p:txBody>
      </p:sp>
    </p:spTree>
    <p:extLst>
      <p:ext uri="{BB962C8B-B14F-4D97-AF65-F5344CB8AC3E}">
        <p14:creationId xmlns:p14="http://schemas.microsoft.com/office/powerpoint/2010/main" val="58773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74510" y="1440443"/>
            <a:ext cx="995698" cy="995698"/>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3"/>
          <a:stretch>
            <a:fillRect/>
          </a:stretch>
        </p:blipFill>
        <p:spPr>
          <a:xfrm rot="1155608">
            <a:off x="2552020" y="804927"/>
            <a:ext cx="995698" cy="995698"/>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3"/>
          <a:stretch>
            <a:fillRect/>
          </a:stretch>
        </p:blipFill>
        <p:spPr>
          <a:xfrm rot="20858162">
            <a:off x="6783450" y="349692"/>
            <a:ext cx="995698" cy="995698"/>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3"/>
          <a:stretch>
            <a:fillRect/>
          </a:stretch>
        </p:blipFill>
        <p:spPr>
          <a:xfrm rot="281815">
            <a:off x="4522432" y="1016813"/>
            <a:ext cx="995698" cy="995698"/>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4"/>
          <a:stretch>
            <a:fillRect/>
          </a:stretch>
        </p:blipFill>
        <p:spPr>
          <a:xfrm>
            <a:off x="5279754" y="1578348"/>
            <a:ext cx="2625124" cy="3433946"/>
          </a:xfrm>
          <a:prstGeom prst="rect">
            <a:avLst/>
          </a:prstGeom>
        </p:spPr>
      </p:pic>
      <p:sp>
        <p:nvSpPr>
          <p:cNvPr id="11" name="文本框 4">
            <a:extLst>
              <a:ext uri="{FF2B5EF4-FFF2-40B4-BE49-F238E27FC236}">
                <a16:creationId xmlns:a16="http://schemas.microsoft.com/office/drawing/2014/main" xmlns="" id="{F6364774-9C59-4C0F-9B88-223B4F1EE390}"/>
              </a:ext>
            </a:extLst>
          </p:cNvPr>
          <p:cNvSpPr txBox="1"/>
          <p:nvPr/>
        </p:nvSpPr>
        <p:spPr>
          <a:xfrm>
            <a:off x="-7496" y="2254481"/>
            <a:ext cx="6526335" cy="20928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altLang="zh-CN" sz="650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rPr>
              <a:t>KHỞI</a:t>
            </a:r>
          </a:p>
          <a:p>
            <a:pPr algn="ctr"/>
            <a:r>
              <a:rPr lang="en-US" altLang="zh-CN" sz="650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rPr>
              <a:t>ĐỘNG</a:t>
            </a:r>
            <a:endParaRPr lang="zh-CN" altLang="en-US" sz="6500" dirty="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66738" y="-540410"/>
            <a:ext cx="8676640" cy="3320123"/>
          </a:xfrm>
          <a:prstGeom prst="rect">
            <a:avLst/>
          </a:prstGeom>
        </p:spPr>
      </p:pic>
      <p:grpSp>
        <p:nvGrpSpPr>
          <p:cNvPr id="3" name="组合 2"/>
          <p:cNvGrpSpPr/>
          <p:nvPr/>
        </p:nvGrpSpPr>
        <p:grpSpPr>
          <a:xfrm>
            <a:off x="-208281" y="1250950"/>
            <a:ext cx="9474201" cy="4029075"/>
            <a:chOff x="-208281" y="1250950"/>
            <a:chExt cx="9474201" cy="4029075"/>
          </a:xfrm>
        </p:grpSpPr>
        <p:sp>
          <p:nvSpPr>
            <p:cNvPr id="4" name="AutoShape 3"/>
            <p:cNvSpPr>
              <a:spLocks noChangeAspect="1" noChangeArrowheads="1" noTextEdit="1"/>
            </p:cNvSpPr>
            <p:nvPr/>
          </p:nvSpPr>
          <p:spPr bwMode="auto">
            <a:xfrm>
              <a:off x="-87313" y="1250950"/>
              <a:ext cx="4852988"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 name="Group 205"/>
            <p:cNvGrpSpPr>
              <a:grpSpLocks/>
            </p:cNvGrpSpPr>
            <p:nvPr/>
          </p:nvGrpSpPr>
          <p:grpSpPr bwMode="auto">
            <a:xfrm>
              <a:off x="19049" y="3127375"/>
              <a:ext cx="9246871" cy="2049463"/>
              <a:chOff x="12" y="1938"/>
              <a:chExt cx="2717" cy="1291"/>
            </a:xfrm>
          </p:grpSpPr>
          <p:sp>
            <p:nvSpPr>
              <p:cNvPr id="947" name="Freeform 5"/>
              <p:cNvSpPr>
                <a:spLocks/>
              </p:cNvSpPr>
              <p:nvPr/>
            </p:nvSpPr>
            <p:spPr bwMode="auto">
              <a:xfrm>
                <a:off x="1952" y="1983"/>
                <a:ext cx="7" cy="8"/>
              </a:xfrm>
              <a:custGeom>
                <a:avLst/>
                <a:gdLst>
                  <a:gd name="T0" fmla="*/ 2 w 17"/>
                  <a:gd name="T1" fmla="*/ 11 h 20"/>
                  <a:gd name="T2" fmla="*/ 14 w 17"/>
                  <a:gd name="T3" fmla="*/ 8 h 20"/>
                  <a:gd name="T4" fmla="*/ 2 w 17"/>
                  <a:gd name="T5" fmla="*/ 11 h 20"/>
                </a:gdLst>
                <a:ahLst/>
                <a:cxnLst>
                  <a:cxn ang="0">
                    <a:pos x="T0" y="T1"/>
                  </a:cxn>
                  <a:cxn ang="0">
                    <a:pos x="T2" y="T3"/>
                  </a:cxn>
                  <a:cxn ang="0">
                    <a:pos x="T4" y="T5"/>
                  </a:cxn>
                </a:cxnLst>
                <a:rect l="0" t="0" r="r" b="b"/>
                <a:pathLst>
                  <a:path w="17" h="20">
                    <a:moveTo>
                      <a:pt x="2" y="11"/>
                    </a:moveTo>
                    <a:cubicBezTo>
                      <a:pt x="4" y="20"/>
                      <a:pt x="17" y="17"/>
                      <a:pt x="14" y="8"/>
                    </a:cubicBezTo>
                    <a:cubicBezTo>
                      <a:pt x="12" y="0"/>
                      <a:pt x="0" y="3"/>
                      <a:pt x="2" y="11"/>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8" name="Freeform 6"/>
              <p:cNvSpPr>
                <a:spLocks/>
              </p:cNvSpPr>
              <p:nvPr/>
            </p:nvSpPr>
            <p:spPr bwMode="auto">
              <a:xfrm>
                <a:off x="1942" y="1946"/>
                <a:ext cx="8" cy="10"/>
              </a:xfrm>
              <a:custGeom>
                <a:avLst/>
                <a:gdLst>
                  <a:gd name="T0" fmla="*/ 17 w 22"/>
                  <a:gd name="T1" fmla="*/ 8 h 24"/>
                  <a:gd name="T2" fmla="*/ 4 w 22"/>
                  <a:gd name="T3" fmla="*/ 15 h 24"/>
                  <a:gd name="T4" fmla="*/ 17 w 22"/>
                  <a:gd name="T5" fmla="*/ 8 h 24"/>
                </a:gdLst>
                <a:ahLst/>
                <a:cxnLst>
                  <a:cxn ang="0">
                    <a:pos x="T0" y="T1"/>
                  </a:cxn>
                  <a:cxn ang="0">
                    <a:pos x="T2" y="T3"/>
                  </a:cxn>
                  <a:cxn ang="0">
                    <a:pos x="T4" y="T5"/>
                  </a:cxn>
                </a:cxnLst>
                <a:rect l="0" t="0" r="r" b="b"/>
                <a:pathLst>
                  <a:path w="22" h="24">
                    <a:moveTo>
                      <a:pt x="17" y="8"/>
                    </a:moveTo>
                    <a:cubicBezTo>
                      <a:pt x="12" y="0"/>
                      <a:pt x="0" y="7"/>
                      <a:pt x="4" y="15"/>
                    </a:cubicBezTo>
                    <a:cubicBezTo>
                      <a:pt x="9" y="24"/>
                      <a:pt x="22" y="17"/>
                      <a:pt x="17" y="8"/>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9" name="Freeform 7"/>
              <p:cNvSpPr>
                <a:spLocks/>
              </p:cNvSpPr>
              <p:nvPr/>
            </p:nvSpPr>
            <p:spPr bwMode="auto">
              <a:xfrm>
                <a:off x="1899" y="1958"/>
                <a:ext cx="13" cy="11"/>
              </a:xfrm>
              <a:custGeom>
                <a:avLst/>
                <a:gdLst>
                  <a:gd name="T0" fmla="*/ 16 w 31"/>
                  <a:gd name="T1" fmla="*/ 2 h 26"/>
                  <a:gd name="T2" fmla="*/ 14 w 31"/>
                  <a:gd name="T3" fmla="*/ 24 h 26"/>
                  <a:gd name="T4" fmla="*/ 16 w 31"/>
                  <a:gd name="T5" fmla="*/ 2 h 26"/>
                </a:gdLst>
                <a:ahLst/>
                <a:cxnLst>
                  <a:cxn ang="0">
                    <a:pos x="T0" y="T1"/>
                  </a:cxn>
                  <a:cxn ang="0">
                    <a:pos x="T2" y="T3"/>
                  </a:cxn>
                  <a:cxn ang="0">
                    <a:pos x="T4" y="T5"/>
                  </a:cxn>
                </a:cxnLst>
                <a:rect l="0" t="0" r="r" b="b"/>
                <a:pathLst>
                  <a:path w="31" h="26">
                    <a:moveTo>
                      <a:pt x="16" y="2"/>
                    </a:moveTo>
                    <a:cubicBezTo>
                      <a:pt x="3" y="0"/>
                      <a:pt x="0" y="22"/>
                      <a:pt x="14" y="24"/>
                    </a:cubicBezTo>
                    <a:cubicBezTo>
                      <a:pt x="28" y="26"/>
                      <a:pt x="31" y="4"/>
                      <a:pt x="16" y="2"/>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0" name="Freeform 8"/>
              <p:cNvSpPr>
                <a:spLocks/>
              </p:cNvSpPr>
              <p:nvPr/>
            </p:nvSpPr>
            <p:spPr bwMode="auto">
              <a:xfrm>
                <a:off x="1885" y="1938"/>
                <a:ext cx="12" cy="16"/>
              </a:xfrm>
              <a:custGeom>
                <a:avLst/>
                <a:gdLst>
                  <a:gd name="T0" fmla="*/ 29 w 29"/>
                  <a:gd name="T1" fmla="*/ 20 h 41"/>
                  <a:gd name="T2" fmla="*/ 1 w 29"/>
                  <a:gd name="T3" fmla="*/ 19 h 41"/>
                  <a:gd name="T4" fmla="*/ 29 w 29"/>
                  <a:gd name="T5" fmla="*/ 20 h 41"/>
                </a:gdLst>
                <a:ahLst/>
                <a:cxnLst>
                  <a:cxn ang="0">
                    <a:pos x="T0" y="T1"/>
                  </a:cxn>
                  <a:cxn ang="0">
                    <a:pos x="T2" y="T3"/>
                  </a:cxn>
                  <a:cxn ang="0">
                    <a:pos x="T4" y="T5"/>
                  </a:cxn>
                </a:cxnLst>
                <a:rect l="0" t="0" r="r" b="b"/>
                <a:pathLst>
                  <a:path w="29" h="41">
                    <a:moveTo>
                      <a:pt x="29" y="20"/>
                    </a:moveTo>
                    <a:cubicBezTo>
                      <a:pt x="29" y="2"/>
                      <a:pt x="2" y="0"/>
                      <a:pt x="1" y="19"/>
                    </a:cubicBezTo>
                    <a:cubicBezTo>
                      <a:pt x="0" y="39"/>
                      <a:pt x="28" y="41"/>
                      <a:pt x="29" y="20"/>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1" name="Freeform 9"/>
              <p:cNvSpPr>
                <a:spLocks/>
              </p:cNvSpPr>
              <p:nvPr/>
            </p:nvSpPr>
            <p:spPr bwMode="auto">
              <a:xfrm>
                <a:off x="1712" y="2114"/>
                <a:ext cx="8" cy="8"/>
              </a:xfrm>
              <a:custGeom>
                <a:avLst/>
                <a:gdLst>
                  <a:gd name="T0" fmla="*/ 9 w 23"/>
                  <a:gd name="T1" fmla="*/ 3 h 21"/>
                  <a:gd name="T2" fmla="*/ 12 w 23"/>
                  <a:gd name="T3" fmla="*/ 19 h 21"/>
                  <a:gd name="T4" fmla="*/ 9 w 23"/>
                  <a:gd name="T5" fmla="*/ 3 h 21"/>
                </a:gdLst>
                <a:ahLst/>
                <a:cxnLst>
                  <a:cxn ang="0">
                    <a:pos x="T0" y="T1"/>
                  </a:cxn>
                  <a:cxn ang="0">
                    <a:pos x="T2" y="T3"/>
                  </a:cxn>
                  <a:cxn ang="0">
                    <a:pos x="T4" y="T5"/>
                  </a:cxn>
                </a:cxnLst>
                <a:rect l="0" t="0" r="r" b="b"/>
                <a:pathLst>
                  <a:path w="23" h="21">
                    <a:moveTo>
                      <a:pt x="9" y="3"/>
                    </a:moveTo>
                    <a:cubicBezTo>
                      <a:pt x="0" y="5"/>
                      <a:pt x="3" y="21"/>
                      <a:pt x="12" y="19"/>
                    </a:cubicBezTo>
                    <a:cubicBezTo>
                      <a:pt x="23" y="16"/>
                      <a:pt x="19" y="0"/>
                      <a:pt x="9" y="3"/>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2" name="Freeform 10"/>
              <p:cNvSpPr>
                <a:spLocks/>
              </p:cNvSpPr>
              <p:nvPr/>
            </p:nvSpPr>
            <p:spPr bwMode="auto">
              <a:xfrm>
                <a:off x="1748" y="2031"/>
                <a:ext cx="9" cy="7"/>
              </a:xfrm>
              <a:custGeom>
                <a:avLst/>
                <a:gdLst>
                  <a:gd name="T0" fmla="*/ 10 w 21"/>
                  <a:gd name="T1" fmla="*/ 17 h 17"/>
                  <a:gd name="T2" fmla="*/ 10 w 21"/>
                  <a:gd name="T3" fmla="*/ 1 h 17"/>
                  <a:gd name="T4" fmla="*/ 10 w 21"/>
                  <a:gd name="T5" fmla="*/ 17 h 17"/>
                </a:gdLst>
                <a:ahLst/>
                <a:cxnLst>
                  <a:cxn ang="0">
                    <a:pos x="T0" y="T1"/>
                  </a:cxn>
                  <a:cxn ang="0">
                    <a:pos x="T2" y="T3"/>
                  </a:cxn>
                  <a:cxn ang="0">
                    <a:pos x="T4" y="T5"/>
                  </a:cxn>
                </a:cxnLst>
                <a:rect l="0" t="0" r="r" b="b"/>
                <a:pathLst>
                  <a:path w="21" h="17">
                    <a:moveTo>
                      <a:pt x="10" y="17"/>
                    </a:moveTo>
                    <a:cubicBezTo>
                      <a:pt x="21" y="17"/>
                      <a:pt x="21" y="0"/>
                      <a:pt x="10" y="1"/>
                    </a:cubicBezTo>
                    <a:cubicBezTo>
                      <a:pt x="0" y="1"/>
                      <a:pt x="0" y="17"/>
                      <a:pt x="10" y="17"/>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3" name="Freeform 11"/>
              <p:cNvSpPr>
                <a:spLocks/>
              </p:cNvSpPr>
              <p:nvPr/>
            </p:nvSpPr>
            <p:spPr bwMode="auto">
              <a:xfrm>
                <a:off x="1664" y="2087"/>
                <a:ext cx="19" cy="16"/>
              </a:xfrm>
              <a:custGeom>
                <a:avLst/>
                <a:gdLst>
                  <a:gd name="T0" fmla="*/ 20 w 48"/>
                  <a:gd name="T1" fmla="*/ 37 h 41"/>
                  <a:gd name="T2" fmla="*/ 25 w 48"/>
                  <a:gd name="T3" fmla="*/ 3 h 41"/>
                  <a:gd name="T4" fmla="*/ 20 w 48"/>
                  <a:gd name="T5" fmla="*/ 37 h 41"/>
                </a:gdLst>
                <a:ahLst/>
                <a:cxnLst>
                  <a:cxn ang="0">
                    <a:pos x="T0" y="T1"/>
                  </a:cxn>
                  <a:cxn ang="0">
                    <a:pos x="T2" y="T3"/>
                  </a:cxn>
                  <a:cxn ang="0">
                    <a:pos x="T4" y="T5"/>
                  </a:cxn>
                </a:cxnLst>
                <a:rect l="0" t="0" r="r" b="b"/>
                <a:pathLst>
                  <a:path w="48" h="41">
                    <a:moveTo>
                      <a:pt x="20" y="37"/>
                    </a:moveTo>
                    <a:cubicBezTo>
                      <a:pt x="42" y="41"/>
                      <a:pt x="48" y="7"/>
                      <a:pt x="25" y="3"/>
                    </a:cubicBezTo>
                    <a:cubicBezTo>
                      <a:pt x="6" y="0"/>
                      <a:pt x="0" y="33"/>
                      <a:pt x="20" y="37"/>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4" name="Freeform 12"/>
              <p:cNvSpPr>
                <a:spLocks/>
              </p:cNvSpPr>
              <p:nvPr/>
            </p:nvSpPr>
            <p:spPr bwMode="auto">
              <a:xfrm>
                <a:off x="1691" y="1991"/>
                <a:ext cx="15" cy="13"/>
              </a:xfrm>
              <a:custGeom>
                <a:avLst/>
                <a:gdLst>
                  <a:gd name="T0" fmla="*/ 18 w 41"/>
                  <a:gd name="T1" fmla="*/ 1 h 34"/>
                  <a:gd name="T2" fmla="*/ 20 w 41"/>
                  <a:gd name="T3" fmla="*/ 34 h 34"/>
                  <a:gd name="T4" fmla="*/ 18 w 41"/>
                  <a:gd name="T5" fmla="*/ 1 h 34"/>
                </a:gdLst>
                <a:ahLst/>
                <a:cxnLst>
                  <a:cxn ang="0">
                    <a:pos x="T0" y="T1"/>
                  </a:cxn>
                  <a:cxn ang="0">
                    <a:pos x="T2" y="T3"/>
                  </a:cxn>
                  <a:cxn ang="0">
                    <a:pos x="T4" y="T5"/>
                  </a:cxn>
                </a:cxnLst>
                <a:rect l="0" t="0" r="r" b="b"/>
                <a:pathLst>
                  <a:path w="41" h="34">
                    <a:moveTo>
                      <a:pt x="18" y="1"/>
                    </a:moveTo>
                    <a:cubicBezTo>
                      <a:pt x="0" y="3"/>
                      <a:pt x="0" y="34"/>
                      <a:pt x="20" y="34"/>
                    </a:cubicBezTo>
                    <a:cubicBezTo>
                      <a:pt x="41" y="33"/>
                      <a:pt x="40" y="0"/>
                      <a:pt x="18" y="1"/>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5" name="Freeform 13"/>
              <p:cNvSpPr>
                <a:spLocks/>
              </p:cNvSpPr>
              <p:nvPr/>
            </p:nvSpPr>
            <p:spPr bwMode="auto">
              <a:xfrm>
                <a:off x="1622" y="2052"/>
                <a:ext cx="9" cy="11"/>
              </a:xfrm>
              <a:custGeom>
                <a:avLst/>
                <a:gdLst>
                  <a:gd name="T0" fmla="*/ 18 w 23"/>
                  <a:gd name="T1" fmla="*/ 9 h 27"/>
                  <a:gd name="T2" fmla="*/ 4 w 23"/>
                  <a:gd name="T3" fmla="*/ 16 h 27"/>
                  <a:gd name="T4" fmla="*/ 18 w 23"/>
                  <a:gd name="T5" fmla="*/ 9 h 27"/>
                </a:gdLst>
                <a:ahLst/>
                <a:cxnLst>
                  <a:cxn ang="0">
                    <a:pos x="T0" y="T1"/>
                  </a:cxn>
                  <a:cxn ang="0">
                    <a:pos x="T2" y="T3"/>
                  </a:cxn>
                  <a:cxn ang="0">
                    <a:pos x="T4" y="T5"/>
                  </a:cxn>
                </a:cxnLst>
                <a:rect l="0" t="0" r="r" b="b"/>
                <a:pathLst>
                  <a:path w="23" h="27">
                    <a:moveTo>
                      <a:pt x="18" y="9"/>
                    </a:moveTo>
                    <a:cubicBezTo>
                      <a:pt x="14" y="0"/>
                      <a:pt x="0" y="6"/>
                      <a:pt x="4" y="16"/>
                    </a:cubicBezTo>
                    <a:cubicBezTo>
                      <a:pt x="8" y="27"/>
                      <a:pt x="23" y="20"/>
                      <a:pt x="18" y="9"/>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6" name="Freeform 14"/>
              <p:cNvSpPr>
                <a:spLocks/>
              </p:cNvSpPr>
              <p:nvPr/>
            </p:nvSpPr>
            <p:spPr bwMode="auto">
              <a:xfrm>
                <a:off x="1587" y="2047"/>
                <a:ext cx="12" cy="13"/>
              </a:xfrm>
              <a:custGeom>
                <a:avLst/>
                <a:gdLst>
                  <a:gd name="T0" fmla="*/ 9 w 33"/>
                  <a:gd name="T1" fmla="*/ 24 h 34"/>
                  <a:gd name="T2" fmla="*/ 22 w 33"/>
                  <a:gd name="T3" fmla="*/ 9 h 34"/>
                  <a:gd name="T4" fmla="*/ 9 w 33"/>
                  <a:gd name="T5" fmla="*/ 24 h 34"/>
                </a:gdLst>
                <a:ahLst/>
                <a:cxnLst>
                  <a:cxn ang="0">
                    <a:pos x="T0" y="T1"/>
                  </a:cxn>
                  <a:cxn ang="0">
                    <a:pos x="T2" y="T3"/>
                  </a:cxn>
                  <a:cxn ang="0">
                    <a:pos x="T4" y="T5"/>
                  </a:cxn>
                </a:cxnLst>
                <a:rect l="0" t="0" r="r" b="b"/>
                <a:pathLst>
                  <a:path w="33" h="34">
                    <a:moveTo>
                      <a:pt x="9" y="24"/>
                    </a:moveTo>
                    <a:cubicBezTo>
                      <a:pt x="19" y="34"/>
                      <a:pt x="33" y="18"/>
                      <a:pt x="22" y="9"/>
                    </a:cubicBezTo>
                    <a:cubicBezTo>
                      <a:pt x="13" y="0"/>
                      <a:pt x="0" y="15"/>
                      <a:pt x="9" y="24"/>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7" name="Freeform 15"/>
              <p:cNvSpPr>
                <a:spLocks noEditPoints="1"/>
              </p:cNvSpPr>
              <p:nvPr/>
            </p:nvSpPr>
            <p:spPr bwMode="auto">
              <a:xfrm>
                <a:off x="1724" y="1970"/>
                <a:ext cx="32" cy="32"/>
              </a:xfrm>
              <a:custGeom>
                <a:avLst/>
                <a:gdLst>
                  <a:gd name="T0" fmla="*/ 82 w 82"/>
                  <a:gd name="T1" fmla="*/ 42 h 83"/>
                  <a:gd name="T2" fmla="*/ 41 w 82"/>
                  <a:gd name="T3" fmla="*/ 83 h 83"/>
                  <a:gd name="T4" fmla="*/ 0 w 82"/>
                  <a:gd name="T5" fmla="*/ 42 h 83"/>
                  <a:gd name="T6" fmla="*/ 41 w 82"/>
                  <a:gd name="T7" fmla="*/ 0 h 83"/>
                  <a:gd name="T8" fmla="*/ 82 w 82"/>
                  <a:gd name="T9" fmla="*/ 42 h 83"/>
                  <a:gd name="T10" fmla="*/ 79 w 82"/>
                  <a:gd name="T11" fmla="*/ 38 h 83"/>
                  <a:gd name="T12" fmla="*/ 42 w 82"/>
                  <a:gd name="T13" fmla="*/ 0 h 83"/>
                  <a:gd name="T14" fmla="*/ 4 w 82"/>
                  <a:gd name="T15" fmla="*/ 38 h 83"/>
                  <a:gd name="T16" fmla="*/ 42 w 82"/>
                  <a:gd name="T17" fmla="*/ 77 h 83"/>
                  <a:gd name="T18" fmla="*/ 79 w 82"/>
                  <a:gd name="T19"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3">
                    <a:moveTo>
                      <a:pt x="82" y="42"/>
                    </a:moveTo>
                    <a:cubicBezTo>
                      <a:pt x="82" y="64"/>
                      <a:pt x="64" y="83"/>
                      <a:pt x="41" y="83"/>
                    </a:cubicBezTo>
                    <a:cubicBezTo>
                      <a:pt x="19" y="83"/>
                      <a:pt x="0" y="64"/>
                      <a:pt x="0" y="42"/>
                    </a:cubicBezTo>
                    <a:cubicBezTo>
                      <a:pt x="0" y="19"/>
                      <a:pt x="19" y="0"/>
                      <a:pt x="41" y="0"/>
                    </a:cubicBezTo>
                    <a:cubicBezTo>
                      <a:pt x="64" y="0"/>
                      <a:pt x="82" y="19"/>
                      <a:pt x="82" y="42"/>
                    </a:cubicBezTo>
                    <a:moveTo>
                      <a:pt x="79" y="38"/>
                    </a:moveTo>
                    <a:cubicBezTo>
                      <a:pt x="79" y="17"/>
                      <a:pt x="63" y="0"/>
                      <a:pt x="42" y="0"/>
                    </a:cubicBezTo>
                    <a:cubicBezTo>
                      <a:pt x="21" y="0"/>
                      <a:pt x="4" y="17"/>
                      <a:pt x="4" y="38"/>
                    </a:cubicBezTo>
                    <a:cubicBezTo>
                      <a:pt x="4" y="59"/>
                      <a:pt x="21" y="77"/>
                      <a:pt x="42" y="77"/>
                    </a:cubicBezTo>
                    <a:cubicBezTo>
                      <a:pt x="63" y="77"/>
                      <a:pt x="79" y="59"/>
                      <a:pt x="79"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8" name="Oval 16"/>
              <p:cNvSpPr>
                <a:spLocks noChangeArrowheads="1"/>
              </p:cNvSpPr>
              <p:nvPr/>
            </p:nvSpPr>
            <p:spPr bwMode="auto">
              <a:xfrm>
                <a:off x="1740" y="1971"/>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9" name="Freeform 17"/>
              <p:cNvSpPr>
                <a:spLocks noEditPoints="1"/>
              </p:cNvSpPr>
              <p:nvPr/>
            </p:nvSpPr>
            <p:spPr bwMode="auto">
              <a:xfrm>
                <a:off x="1707" y="2069"/>
                <a:ext cx="11" cy="11"/>
              </a:xfrm>
              <a:custGeom>
                <a:avLst/>
                <a:gdLst>
                  <a:gd name="T0" fmla="*/ 28 w 28"/>
                  <a:gd name="T1" fmla="*/ 14 h 28"/>
                  <a:gd name="T2" fmla="*/ 14 w 28"/>
                  <a:gd name="T3" fmla="*/ 28 h 28"/>
                  <a:gd name="T4" fmla="*/ 0 w 28"/>
                  <a:gd name="T5" fmla="*/ 14 h 28"/>
                  <a:gd name="T6" fmla="*/ 14 w 28"/>
                  <a:gd name="T7" fmla="*/ 0 h 28"/>
                  <a:gd name="T8" fmla="*/ 28 w 28"/>
                  <a:gd name="T9" fmla="*/ 14 h 28"/>
                  <a:gd name="T10" fmla="*/ 27 w 28"/>
                  <a:gd name="T11" fmla="*/ 13 h 28"/>
                  <a:gd name="T12" fmla="*/ 14 w 28"/>
                  <a:gd name="T13" fmla="*/ 0 h 28"/>
                  <a:gd name="T14" fmla="*/ 2 w 28"/>
                  <a:gd name="T15" fmla="*/ 13 h 28"/>
                  <a:gd name="T16" fmla="*/ 14 w 28"/>
                  <a:gd name="T17" fmla="*/ 25 h 28"/>
                  <a:gd name="T18" fmla="*/ 27 w 28"/>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8" y="14"/>
                    </a:moveTo>
                    <a:cubicBezTo>
                      <a:pt x="28" y="21"/>
                      <a:pt x="21" y="28"/>
                      <a:pt x="14" y="28"/>
                    </a:cubicBezTo>
                    <a:cubicBezTo>
                      <a:pt x="6" y="28"/>
                      <a:pt x="0" y="21"/>
                      <a:pt x="0" y="14"/>
                    </a:cubicBezTo>
                    <a:cubicBezTo>
                      <a:pt x="0" y="6"/>
                      <a:pt x="6" y="0"/>
                      <a:pt x="14" y="0"/>
                    </a:cubicBezTo>
                    <a:cubicBezTo>
                      <a:pt x="21" y="0"/>
                      <a:pt x="28" y="6"/>
                      <a:pt x="28" y="14"/>
                    </a:cubicBezTo>
                    <a:moveTo>
                      <a:pt x="27" y="13"/>
                    </a:moveTo>
                    <a:cubicBezTo>
                      <a:pt x="27" y="6"/>
                      <a:pt x="21" y="0"/>
                      <a:pt x="14" y="0"/>
                    </a:cubicBezTo>
                    <a:cubicBezTo>
                      <a:pt x="7" y="0"/>
                      <a:pt x="2" y="6"/>
                      <a:pt x="2" y="13"/>
                    </a:cubicBezTo>
                    <a:cubicBezTo>
                      <a:pt x="2" y="20"/>
                      <a:pt x="7" y="25"/>
                      <a:pt x="14" y="25"/>
                    </a:cubicBezTo>
                    <a:cubicBezTo>
                      <a:pt x="21" y="25"/>
                      <a:pt x="27" y="20"/>
                      <a:pt x="2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0" name="Oval 18"/>
              <p:cNvSpPr>
                <a:spLocks noChangeArrowheads="1"/>
              </p:cNvSpPr>
              <p:nvPr/>
            </p:nvSpPr>
            <p:spPr bwMode="auto">
              <a:xfrm>
                <a:off x="1712" y="2069"/>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1" name="Freeform 19"/>
              <p:cNvSpPr>
                <a:spLocks noEditPoints="1"/>
              </p:cNvSpPr>
              <p:nvPr/>
            </p:nvSpPr>
            <p:spPr bwMode="auto">
              <a:xfrm>
                <a:off x="1798" y="2059"/>
                <a:ext cx="25" cy="26"/>
              </a:xfrm>
              <a:custGeom>
                <a:avLst/>
                <a:gdLst>
                  <a:gd name="T0" fmla="*/ 66 w 66"/>
                  <a:gd name="T1" fmla="*/ 34 h 68"/>
                  <a:gd name="T2" fmla="*/ 33 w 66"/>
                  <a:gd name="T3" fmla="*/ 68 h 68"/>
                  <a:gd name="T4" fmla="*/ 0 w 66"/>
                  <a:gd name="T5" fmla="*/ 34 h 68"/>
                  <a:gd name="T6" fmla="*/ 33 w 66"/>
                  <a:gd name="T7" fmla="*/ 0 h 68"/>
                  <a:gd name="T8" fmla="*/ 66 w 66"/>
                  <a:gd name="T9" fmla="*/ 34 h 68"/>
                  <a:gd name="T10" fmla="*/ 64 w 66"/>
                  <a:gd name="T11" fmla="*/ 31 h 68"/>
                  <a:gd name="T12" fmla="*/ 33 w 66"/>
                  <a:gd name="T13" fmla="*/ 0 h 68"/>
                  <a:gd name="T14" fmla="*/ 3 w 66"/>
                  <a:gd name="T15" fmla="*/ 31 h 68"/>
                  <a:gd name="T16" fmla="*/ 33 w 66"/>
                  <a:gd name="T17" fmla="*/ 62 h 68"/>
                  <a:gd name="T18" fmla="*/ 64 w 66"/>
                  <a:gd name="T19" fmla="*/ 3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8">
                    <a:moveTo>
                      <a:pt x="66" y="34"/>
                    </a:moveTo>
                    <a:cubicBezTo>
                      <a:pt x="66" y="52"/>
                      <a:pt x="51" y="68"/>
                      <a:pt x="33" y="68"/>
                    </a:cubicBezTo>
                    <a:cubicBezTo>
                      <a:pt x="15" y="68"/>
                      <a:pt x="0" y="52"/>
                      <a:pt x="0" y="34"/>
                    </a:cubicBezTo>
                    <a:cubicBezTo>
                      <a:pt x="0" y="15"/>
                      <a:pt x="15" y="0"/>
                      <a:pt x="33" y="0"/>
                    </a:cubicBezTo>
                    <a:cubicBezTo>
                      <a:pt x="51" y="0"/>
                      <a:pt x="66" y="15"/>
                      <a:pt x="66" y="34"/>
                    </a:cubicBezTo>
                    <a:moveTo>
                      <a:pt x="64" y="31"/>
                    </a:moveTo>
                    <a:cubicBezTo>
                      <a:pt x="64" y="14"/>
                      <a:pt x="50" y="0"/>
                      <a:pt x="33" y="0"/>
                    </a:cubicBezTo>
                    <a:cubicBezTo>
                      <a:pt x="17" y="0"/>
                      <a:pt x="3" y="14"/>
                      <a:pt x="3" y="31"/>
                    </a:cubicBezTo>
                    <a:cubicBezTo>
                      <a:pt x="3" y="48"/>
                      <a:pt x="17" y="62"/>
                      <a:pt x="33" y="62"/>
                    </a:cubicBezTo>
                    <a:cubicBezTo>
                      <a:pt x="50" y="62"/>
                      <a:pt x="64" y="48"/>
                      <a:pt x="64"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2" name="Oval 20"/>
              <p:cNvSpPr>
                <a:spLocks noChangeArrowheads="1"/>
              </p:cNvSpPr>
              <p:nvPr/>
            </p:nvSpPr>
            <p:spPr bwMode="auto">
              <a:xfrm>
                <a:off x="1810" y="2060"/>
                <a:ext cx="5"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3" name="Freeform 21"/>
              <p:cNvSpPr>
                <a:spLocks noEditPoints="1"/>
              </p:cNvSpPr>
              <p:nvPr/>
            </p:nvSpPr>
            <p:spPr bwMode="auto">
              <a:xfrm>
                <a:off x="1768" y="2146"/>
                <a:ext cx="38" cy="39"/>
              </a:xfrm>
              <a:custGeom>
                <a:avLst/>
                <a:gdLst>
                  <a:gd name="T0" fmla="*/ 98 w 98"/>
                  <a:gd name="T1" fmla="*/ 50 h 100"/>
                  <a:gd name="T2" fmla="*/ 49 w 98"/>
                  <a:gd name="T3" fmla="*/ 100 h 100"/>
                  <a:gd name="T4" fmla="*/ 0 w 98"/>
                  <a:gd name="T5" fmla="*/ 50 h 100"/>
                  <a:gd name="T6" fmla="*/ 49 w 98"/>
                  <a:gd name="T7" fmla="*/ 0 h 100"/>
                  <a:gd name="T8" fmla="*/ 98 w 98"/>
                  <a:gd name="T9" fmla="*/ 50 h 100"/>
                  <a:gd name="T10" fmla="*/ 95 w 98"/>
                  <a:gd name="T11" fmla="*/ 46 h 100"/>
                  <a:gd name="T12" fmla="*/ 50 w 98"/>
                  <a:gd name="T13" fmla="*/ 1 h 100"/>
                  <a:gd name="T14" fmla="*/ 5 w 98"/>
                  <a:gd name="T15" fmla="*/ 46 h 100"/>
                  <a:gd name="T16" fmla="*/ 50 w 98"/>
                  <a:gd name="T17" fmla="*/ 92 h 100"/>
                  <a:gd name="T18" fmla="*/ 95 w 98"/>
                  <a:gd name="T1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0">
                    <a:moveTo>
                      <a:pt x="98" y="50"/>
                    </a:moveTo>
                    <a:cubicBezTo>
                      <a:pt x="98" y="78"/>
                      <a:pt x="76" y="100"/>
                      <a:pt x="49" y="100"/>
                    </a:cubicBezTo>
                    <a:cubicBezTo>
                      <a:pt x="22" y="100"/>
                      <a:pt x="0" y="78"/>
                      <a:pt x="0" y="50"/>
                    </a:cubicBezTo>
                    <a:cubicBezTo>
                      <a:pt x="0" y="23"/>
                      <a:pt x="22" y="0"/>
                      <a:pt x="49" y="0"/>
                    </a:cubicBezTo>
                    <a:cubicBezTo>
                      <a:pt x="76" y="0"/>
                      <a:pt x="98" y="23"/>
                      <a:pt x="98" y="50"/>
                    </a:cubicBezTo>
                    <a:moveTo>
                      <a:pt x="95" y="46"/>
                    </a:moveTo>
                    <a:cubicBezTo>
                      <a:pt x="95" y="21"/>
                      <a:pt x="75" y="1"/>
                      <a:pt x="50" y="1"/>
                    </a:cubicBezTo>
                    <a:cubicBezTo>
                      <a:pt x="25" y="1"/>
                      <a:pt x="5" y="21"/>
                      <a:pt x="5" y="46"/>
                    </a:cubicBezTo>
                    <a:cubicBezTo>
                      <a:pt x="5" y="72"/>
                      <a:pt x="25" y="92"/>
                      <a:pt x="50" y="92"/>
                    </a:cubicBezTo>
                    <a:cubicBezTo>
                      <a:pt x="75" y="92"/>
                      <a:pt x="95" y="72"/>
                      <a:pt x="95"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4" name="Oval 22"/>
              <p:cNvSpPr>
                <a:spLocks noChangeArrowheads="1"/>
              </p:cNvSpPr>
              <p:nvPr/>
            </p:nvSpPr>
            <p:spPr bwMode="auto">
              <a:xfrm>
                <a:off x="1787" y="2148"/>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5" name="Freeform 23"/>
              <p:cNvSpPr>
                <a:spLocks noEditPoints="1"/>
              </p:cNvSpPr>
              <p:nvPr/>
            </p:nvSpPr>
            <p:spPr bwMode="auto">
              <a:xfrm>
                <a:off x="1793" y="2184"/>
                <a:ext cx="33" cy="34"/>
              </a:xfrm>
              <a:custGeom>
                <a:avLst/>
                <a:gdLst>
                  <a:gd name="T0" fmla="*/ 85 w 85"/>
                  <a:gd name="T1" fmla="*/ 43 h 86"/>
                  <a:gd name="T2" fmla="*/ 43 w 85"/>
                  <a:gd name="T3" fmla="*/ 86 h 86"/>
                  <a:gd name="T4" fmla="*/ 0 w 85"/>
                  <a:gd name="T5" fmla="*/ 43 h 86"/>
                  <a:gd name="T6" fmla="*/ 43 w 85"/>
                  <a:gd name="T7" fmla="*/ 0 h 86"/>
                  <a:gd name="T8" fmla="*/ 85 w 85"/>
                  <a:gd name="T9" fmla="*/ 43 h 86"/>
                  <a:gd name="T10" fmla="*/ 82 w 85"/>
                  <a:gd name="T11" fmla="*/ 39 h 86"/>
                  <a:gd name="T12" fmla="*/ 43 w 85"/>
                  <a:gd name="T13" fmla="*/ 0 h 86"/>
                  <a:gd name="T14" fmla="*/ 4 w 85"/>
                  <a:gd name="T15" fmla="*/ 39 h 86"/>
                  <a:gd name="T16" fmla="*/ 43 w 85"/>
                  <a:gd name="T17" fmla="*/ 79 h 86"/>
                  <a:gd name="T18" fmla="*/ 82 w 85"/>
                  <a:gd name="T19"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85" y="43"/>
                    </a:moveTo>
                    <a:cubicBezTo>
                      <a:pt x="85" y="66"/>
                      <a:pt x="66" y="86"/>
                      <a:pt x="43" y="86"/>
                    </a:cubicBezTo>
                    <a:cubicBezTo>
                      <a:pt x="19" y="86"/>
                      <a:pt x="0" y="66"/>
                      <a:pt x="0" y="43"/>
                    </a:cubicBezTo>
                    <a:cubicBezTo>
                      <a:pt x="0" y="19"/>
                      <a:pt x="19" y="0"/>
                      <a:pt x="43" y="0"/>
                    </a:cubicBezTo>
                    <a:cubicBezTo>
                      <a:pt x="66" y="0"/>
                      <a:pt x="85" y="19"/>
                      <a:pt x="85" y="43"/>
                    </a:cubicBezTo>
                    <a:moveTo>
                      <a:pt x="82" y="39"/>
                    </a:moveTo>
                    <a:cubicBezTo>
                      <a:pt x="82" y="17"/>
                      <a:pt x="65" y="0"/>
                      <a:pt x="43" y="0"/>
                    </a:cubicBezTo>
                    <a:cubicBezTo>
                      <a:pt x="22" y="0"/>
                      <a:pt x="4" y="17"/>
                      <a:pt x="4" y="39"/>
                    </a:cubicBezTo>
                    <a:cubicBezTo>
                      <a:pt x="4" y="61"/>
                      <a:pt x="22" y="79"/>
                      <a:pt x="43" y="79"/>
                    </a:cubicBezTo>
                    <a:cubicBezTo>
                      <a:pt x="65" y="79"/>
                      <a:pt x="82" y="61"/>
                      <a:pt x="82"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6" name="Oval 24"/>
              <p:cNvSpPr>
                <a:spLocks noChangeArrowheads="1"/>
              </p:cNvSpPr>
              <p:nvPr/>
            </p:nvSpPr>
            <p:spPr bwMode="auto">
              <a:xfrm>
                <a:off x="1809" y="2186"/>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7" name="Freeform 25"/>
              <p:cNvSpPr>
                <a:spLocks noEditPoints="1"/>
              </p:cNvSpPr>
              <p:nvPr/>
            </p:nvSpPr>
            <p:spPr bwMode="auto">
              <a:xfrm>
                <a:off x="1847" y="2213"/>
                <a:ext cx="19" cy="19"/>
              </a:xfrm>
              <a:custGeom>
                <a:avLst/>
                <a:gdLst>
                  <a:gd name="T0" fmla="*/ 49 w 49"/>
                  <a:gd name="T1" fmla="*/ 25 h 50"/>
                  <a:gd name="T2" fmla="*/ 24 w 49"/>
                  <a:gd name="T3" fmla="*/ 50 h 50"/>
                  <a:gd name="T4" fmla="*/ 0 w 49"/>
                  <a:gd name="T5" fmla="*/ 25 h 50"/>
                  <a:gd name="T6" fmla="*/ 24 w 49"/>
                  <a:gd name="T7" fmla="*/ 0 h 50"/>
                  <a:gd name="T8" fmla="*/ 49 w 49"/>
                  <a:gd name="T9" fmla="*/ 25 h 50"/>
                  <a:gd name="T10" fmla="*/ 47 w 49"/>
                  <a:gd name="T11" fmla="*/ 23 h 50"/>
                  <a:gd name="T12" fmla="*/ 25 w 49"/>
                  <a:gd name="T13" fmla="*/ 0 h 50"/>
                  <a:gd name="T14" fmla="*/ 2 w 49"/>
                  <a:gd name="T15" fmla="*/ 23 h 50"/>
                  <a:gd name="T16" fmla="*/ 25 w 49"/>
                  <a:gd name="T17" fmla="*/ 46 h 50"/>
                  <a:gd name="T18" fmla="*/ 47 w 49"/>
                  <a:gd name="T1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49" y="25"/>
                    </a:moveTo>
                    <a:cubicBezTo>
                      <a:pt x="49" y="39"/>
                      <a:pt x="38" y="50"/>
                      <a:pt x="24" y="50"/>
                    </a:cubicBezTo>
                    <a:cubicBezTo>
                      <a:pt x="11" y="50"/>
                      <a:pt x="0" y="39"/>
                      <a:pt x="0" y="25"/>
                    </a:cubicBezTo>
                    <a:cubicBezTo>
                      <a:pt x="0" y="11"/>
                      <a:pt x="11" y="0"/>
                      <a:pt x="24" y="0"/>
                    </a:cubicBezTo>
                    <a:cubicBezTo>
                      <a:pt x="38" y="0"/>
                      <a:pt x="49" y="11"/>
                      <a:pt x="49" y="25"/>
                    </a:cubicBezTo>
                    <a:moveTo>
                      <a:pt x="47" y="23"/>
                    </a:moveTo>
                    <a:cubicBezTo>
                      <a:pt x="47" y="10"/>
                      <a:pt x="37" y="0"/>
                      <a:pt x="25" y="0"/>
                    </a:cubicBezTo>
                    <a:cubicBezTo>
                      <a:pt x="12" y="0"/>
                      <a:pt x="2" y="10"/>
                      <a:pt x="2" y="23"/>
                    </a:cubicBezTo>
                    <a:cubicBezTo>
                      <a:pt x="2" y="36"/>
                      <a:pt x="12" y="46"/>
                      <a:pt x="25" y="46"/>
                    </a:cubicBezTo>
                    <a:cubicBezTo>
                      <a:pt x="37" y="46"/>
                      <a:pt x="47" y="36"/>
                      <a:pt x="47"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8" name="Oval 26"/>
              <p:cNvSpPr>
                <a:spLocks noChangeArrowheads="1"/>
              </p:cNvSpPr>
              <p:nvPr/>
            </p:nvSpPr>
            <p:spPr bwMode="auto">
              <a:xfrm>
                <a:off x="1855" y="2214"/>
                <a:ext cx="5"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9" name="Freeform 27"/>
              <p:cNvSpPr>
                <a:spLocks noEditPoints="1"/>
              </p:cNvSpPr>
              <p:nvPr/>
            </p:nvSpPr>
            <p:spPr bwMode="auto">
              <a:xfrm>
                <a:off x="1848" y="2298"/>
                <a:ext cx="19" cy="19"/>
              </a:xfrm>
              <a:custGeom>
                <a:avLst/>
                <a:gdLst>
                  <a:gd name="T0" fmla="*/ 48 w 48"/>
                  <a:gd name="T1" fmla="*/ 24 h 49"/>
                  <a:gd name="T2" fmla="*/ 24 w 48"/>
                  <a:gd name="T3" fmla="*/ 49 h 49"/>
                  <a:gd name="T4" fmla="*/ 0 w 48"/>
                  <a:gd name="T5" fmla="*/ 24 h 49"/>
                  <a:gd name="T6" fmla="*/ 24 w 48"/>
                  <a:gd name="T7" fmla="*/ 0 h 49"/>
                  <a:gd name="T8" fmla="*/ 48 w 48"/>
                  <a:gd name="T9" fmla="*/ 24 h 49"/>
                  <a:gd name="T10" fmla="*/ 46 w 48"/>
                  <a:gd name="T11" fmla="*/ 22 h 49"/>
                  <a:gd name="T12" fmla="*/ 24 w 48"/>
                  <a:gd name="T13" fmla="*/ 0 h 49"/>
                  <a:gd name="T14" fmla="*/ 2 w 48"/>
                  <a:gd name="T15" fmla="*/ 22 h 49"/>
                  <a:gd name="T16" fmla="*/ 24 w 48"/>
                  <a:gd name="T17" fmla="*/ 45 h 49"/>
                  <a:gd name="T18" fmla="*/ 46 w 48"/>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8" y="24"/>
                    </a:moveTo>
                    <a:cubicBezTo>
                      <a:pt x="48" y="38"/>
                      <a:pt x="37" y="49"/>
                      <a:pt x="24" y="49"/>
                    </a:cubicBezTo>
                    <a:cubicBezTo>
                      <a:pt x="11" y="49"/>
                      <a:pt x="0" y="38"/>
                      <a:pt x="0" y="24"/>
                    </a:cubicBezTo>
                    <a:cubicBezTo>
                      <a:pt x="0" y="11"/>
                      <a:pt x="11" y="0"/>
                      <a:pt x="24" y="0"/>
                    </a:cubicBezTo>
                    <a:cubicBezTo>
                      <a:pt x="37" y="0"/>
                      <a:pt x="48" y="11"/>
                      <a:pt x="48" y="24"/>
                    </a:cubicBezTo>
                    <a:moveTo>
                      <a:pt x="46" y="22"/>
                    </a:moveTo>
                    <a:cubicBezTo>
                      <a:pt x="46" y="10"/>
                      <a:pt x="36" y="0"/>
                      <a:pt x="24" y="0"/>
                    </a:cubicBezTo>
                    <a:cubicBezTo>
                      <a:pt x="12" y="0"/>
                      <a:pt x="2" y="10"/>
                      <a:pt x="2" y="22"/>
                    </a:cubicBezTo>
                    <a:cubicBezTo>
                      <a:pt x="2" y="35"/>
                      <a:pt x="12" y="45"/>
                      <a:pt x="24" y="45"/>
                    </a:cubicBezTo>
                    <a:cubicBezTo>
                      <a:pt x="36" y="45"/>
                      <a:pt x="46" y="35"/>
                      <a:pt x="46"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0" name="Oval 28"/>
              <p:cNvSpPr>
                <a:spLocks noChangeArrowheads="1"/>
              </p:cNvSpPr>
              <p:nvPr/>
            </p:nvSpPr>
            <p:spPr bwMode="auto">
              <a:xfrm>
                <a:off x="1857" y="2298"/>
                <a:ext cx="4"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1" name="Freeform 29"/>
              <p:cNvSpPr>
                <a:spLocks noEditPoints="1"/>
              </p:cNvSpPr>
              <p:nvPr/>
            </p:nvSpPr>
            <p:spPr bwMode="auto">
              <a:xfrm>
                <a:off x="1837" y="2319"/>
                <a:ext cx="31" cy="32"/>
              </a:xfrm>
              <a:custGeom>
                <a:avLst/>
                <a:gdLst>
                  <a:gd name="T0" fmla="*/ 80 w 80"/>
                  <a:gd name="T1" fmla="*/ 41 h 82"/>
                  <a:gd name="T2" fmla="*/ 40 w 80"/>
                  <a:gd name="T3" fmla="*/ 82 h 82"/>
                  <a:gd name="T4" fmla="*/ 0 w 80"/>
                  <a:gd name="T5" fmla="*/ 41 h 82"/>
                  <a:gd name="T6" fmla="*/ 40 w 80"/>
                  <a:gd name="T7" fmla="*/ 0 h 82"/>
                  <a:gd name="T8" fmla="*/ 80 w 80"/>
                  <a:gd name="T9" fmla="*/ 41 h 82"/>
                  <a:gd name="T10" fmla="*/ 77 w 80"/>
                  <a:gd name="T11" fmla="*/ 38 h 82"/>
                  <a:gd name="T12" fmla="*/ 40 w 80"/>
                  <a:gd name="T13" fmla="*/ 1 h 82"/>
                  <a:gd name="T14" fmla="*/ 3 w 80"/>
                  <a:gd name="T15" fmla="*/ 38 h 82"/>
                  <a:gd name="T16" fmla="*/ 40 w 80"/>
                  <a:gd name="T17" fmla="*/ 76 h 82"/>
                  <a:gd name="T18" fmla="*/ 77 w 80"/>
                  <a:gd name="T19"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2">
                    <a:moveTo>
                      <a:pt x="80" y="41"/>
                    </a:moveTo>
                    <a:cubicBezTo>
                      <a:pt x="80" y="64"/>
                      <a:pt x="62" y="82"/>
                      <a:pt x="40" y="82"/>
                    </a:cubicBezTo>
                    <a:cubicBezTo>
                      <a:pt x="18" y="82"/>
                      <a:pt x="0" y="64"/>
                      <a:pt x="0" y="41"/>
                    </a:cubicBezTo>
                    <a:cubicBezTo>
                      <a:pt x="0" y="19"/>
                      <a:pt x="18" y="0"/>
                      <a:pt x="40" y="0"/>
                    </a:cubicBezTo>
                    <a:cubicBezTo>
                      <a:pt x="62" y="0"/>
                      <a:pt x="80" y="19"/>
                      <a:pt x="80" y="41"/>
                    </a:cubicBezTo>
                    <a:moveTo>
                      <a:pt x="77" y="38"/>
                    </a:moveTo>
                    <a:cubicBezTo>
                      <a:pt x="77" y="18"/>
                      <a:pt x="61" y="1"/>
                      <a:pt x="40" y="1"/>
                    </a:cubicBezTo>
                    <a:cubicBezTo>
                      <a:pt x="20" y="1"/>
                      <a:pt x="3" y="18"/>
                      <a:pt x="3" y="38"/>
                    </a:cubicBezTo>
                    <a:cubicBezTo>
                      <a:pt x="3" y="59"/>
                      <a:pt x="20" y="76"/>
                      <a:pt x="40" y="76"/>
                    </a:cubicBezTo>
                    <a:cubicBezTo>
                      <a:pt x="61" y="76"/>
                      <a:pt x="77" y="59"/>
                      <a:pt x="7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2" name="Oval 30"/>
              <p:cNvSpPr>
                <a:spLocks noChangeArrowheads="1"/>
              </p:cNvSpPr>
              <p:nvPr/>
            </p:nvSpPr>
            <p:spPr bwMode="auto">
              <a:xfrm>
                <a:off x="1852" y="2320"/>
                <a:ext cx="6"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3" name="Freeform 31"/>
              <p:cNvSpPr>
                <a:spLocks noEditPoints="1"/>
              </p:cNvSpPr>
              <p:nvPr/>
            </p:nvSpPr>
            <p:spPr bwMode="auto">
              <a:xfrm>
                <a:off x="1934" y="2359"/>
                <a:ext cx="30" cy="32"/>
              </a:xfrm>
              <a:custGeom>
                <a:avLst/>
                <a:gdLst>
                  <a:gd name="T0" fmla="*/ 79 w 79"/>
                  <a:gd name="T1" fmla="*/ 40 h 80"/>
                  <a:gd name="T2" fmla="*/ 40 w 79"/>
                  <a:gd name="T3" fmla="*/ 80 h 80"/>
                  <a:gd name="T4" fmla="*/ 0 w 79"/>
                  <a:gd name="T5" fmla="*/ 40 h 80"/>
                  <a:gd name="T6" fmla="*/ 40 w 79"/>
                  <a:gd name="T7" fmla="*/ 0 h 80"/>
                  <a:gd name="T8" fmla="*/ 79 w 79"/>
                  <a:gd name="T9" fmla="*/ 40 h 80"/>
                  <a:gd name="T10" fmla="*/ 76 w 79"/>
                  <a:gd name="T11" fmla="*/ 37 h 80"/>
                  <a:gd name="T12" fmla="*/ 40 w 79"/>
                  <a:gd name="T13" fmla="*/ 0 h 80"/>
                  <a:gd name="T14" fmla="*/ 4 w 79"/>
                  <a:gd name="T15" fmla="*/ 37 h 80"/>
                  <a:gd name="T16" fmla="*/ 40 w 79"/>
                  <a:gd name="T17" fmla="*/ 73 h 80"/>
                  <a:gd name="T18" fmla="*/ 76 w 79"/>
                  <a:gd name="T19"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0">
                    <a:moveTo>
                      <a:pt x="79" y="40"/>
                    </a:moveTo>
                    <a:cubicBezTo>
                      <a:pt x="79" y="62"/>
                      <a:pt x="61" y="80"/>
                      <a:pt x="40" y="80"/>
                    </a:cubicBezTo>
                    <a:cubicBezTo>
                      <a:pt x="18" y="80"/>
                      <a:pt x="0" y="62"/>
                      <a:pt x="0" y="40"/>
                    </a:cubicBezTo>
                    <a:cubicBezTo>
                      <a:pt x="0" y="18"/>
                      <a:pt x="18" y="0"/>
                      <a:pt x="40" y="0"/>
                    </a:cubicBezTo>
                    <a:cubicBezTo>
                      <a:pt x="61" y="0"/>
                      <a:pt x="79" y="18"/>
                      <a:pt x="79" y="40"/>
                    </a:cubicBezTo>
                    <a:moveTo>
                      <a:pt x="76" y="37"/>
                    </a:moveTo>
                    <a:cubicBezTo>
                      <a:pt x="76" y="16"/>
                      <a:pt x="60" y="0"/>
                      <a:pt x="40" y="0"/>
                    </a:cubicBezTo>
                    <a:cubicBezTo>
                      <a:pt x="20" y="0"/>
                      <a:pt x="4" y="16"/>
                      <a:pt x="4" y="37"/>
                    </a:cubicBezTo>
                    <a:cubicBezTo>
                      <a:pt x="4" y="57"/>
                      <a:pt x="20" y="73"/>
                      <a:pt x="40" y="73"/>
                    </a:cubicBezTo>
                    <a:cubicBezTo>
                      <a:pt x="60" y="73"/>
                      <a:pt x="76" y="57"/>
                      <a:pt x="76"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4" name="Oval 32"/>
              <p:cNvSpPr>
                <a:spLocks noChangeArrowheads="1"/>
              </p:cNvSpPr>
              <p:nvPr/>
            </p:nvSpPr>
            <p:spPr bwMode="auto">
              <a:xfrm>
                <a:off x="1948" y="2361"/>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5" name="Freeform 33"/>
              <p:cNvSpPr>
                <a:spLocks noEditPoints="1"/>
              </p:cNvSpPr>
              <p:nvPr/>
            </p:nvSpPr>
            <p:spPr bwMode="auto">
              <a:xfrm>
                <a:off x="1942" y="2421"/>
                <a:ext cx="8" cy="8"/>
              </a:xfrm>
              <a:custGeom>
                <a:avLst/>
                <a:gdLst>
                  <a:gd name="T0" fmla="*/ 21 w 21"/>
                  <a:gd name="T1" fmla="*/ 11 h 21"/>
                  <a:gd name="T2" fmla="*/ 10 w 21"/>
                  <a:gd name="T3" fmla="*/ 21 h 21"/>
                  <a:gd name="T4" fmla="*/ 0 w 21"/>
                  <a:gd name="T5" fmla="*/ 11 h 21"/>
                  <a:gd name="T6" fmla="*/ 10 w 21"/>
                  <a:gd name="T7" fmla="*/ 0 h 21"/>
                  <a:gd name="T8" fmla="*/ 21 w 21"/>
                  <a:gd name="T9" fmla="*/ 11 h 21"/>
                  <a:gd name="T10" fmla="*/ 20 w 21"/>
                  <a:gd name="T11" fmla="*/ 10 h 21"/>
                  <a:gd name="T12" fmla="*/ 10 w 21"/>
                  <a:gd name="T13" fmla="*/ 0 h 21"/>
                  <a:gd name="T14" fmla="*/ 1 w 21"/>
                  <a:gd name="T15" fmla="*/ 10 h 21"/>
                  <a:gd name="T16" fmla="*/ 10 w 21"/>
                  <a:gd name="T17" fmla="*/ 20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cubicBezTo>
                      <a:pt x="21" y="17"/>
                      <a:pt x="16" y="21"/>
                      <a:pt x="10" y="21"/>
                    </a:cubicBezTo>
                    <a:cubicBezTo>
                      <a:pt x="4" y="21"/>
                      <a:pt x="0" y="17"/>
                      <a:pt x="0" y="11"/>
                    </a:cubicBezTo>
                    <a:cubicBezTo>
                      <a:pt x="0" y="5"/>
                      <a:pt x="4" y="0"/>
                      <a:pt x="10" y="0"/>
                    </a:cubicBezTo>
                    <a:cubicBezTo>
                      <a:pt x="16" y="0"/>
                      <a:pt x="21" y="5"/>
                      <a:pt x="21" y="11"/>
                    </a:cubicBezTo>
                    <a:moveTo>
                      <a:pt x="20" y="10"/>
                    </a:moveTo>
                    <a:cubicBezTo>
                      <a:pt x="20" y="5"/>
                      <a:pt x="16" y="0"/>
                      <a:pt x="10" y="0"/>
                    </a:cubicBezTo>
                    <a:cubicBezTo>
                      <a:pt x="5" y="0"/>
                      <a:pt x="1" y="5"/>
                      <a:pt x="1" y="10"/>
                    </a:cubicBezTo>
                    <a:cubicBezTo>
                      <a:pt x="1" y="15"/>
                      <a:pt x="5" y="20"/>
                      <a:pt x="10" y="20"/>
                    </a:cubicBezTo>
                    <a:cubicBezTo>
                      <a:pt x="16" y="20"/>
                      <a:pt x="20" y="15"/>
                      <a:pt x="2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6" name="Oval 34"/>
              <p:cNvSpPr>
                <a:spLocks noChangeArrowheads="1"/>
              </p:cNvSpPr>
              <p:nvPr/>
            </p:nvSpPr>
            <p:spPr bwMode="auto">
              <a:xfrm>
                <a:off x="1946" y="2421"/>
                <a:ext cx="1"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7" name="Freeform 35"/>
              <p:cNvSpPr>
                <a:spLocks noEditPoints="1"/>
              </p:cNvSpPr>
              <p:nvPr/>
            </p:nvSpPr>
            <p:spPr bwMode="auto">
              <a:xfrm>
                <a:off x="1696" y="1965"/>
                <a:ext cx="7" cy="7"/>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7 w 18"/>
                  <a:gd name="T11" fmla="*/ 8 h 18"/>
                  <a:gd name="T12" fmla="*/ 9 w 18"/>
                  <a:gd name="T13" fmla="*/ 0 h 18"/>
                  <a:gd name="T14" fmla="*/ 1 w 18"/>
                  <a:gd name="T15" fmla="*/ 8 h 18"/>
                  <a:gd name="T16" fmla="*/ 9 w 18"/>
                  <a:gd name="T17" fmla="*/ 16 h 18"/>
                  <a:gd name="T18" fmla="*/ 17 w 18"/>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moveTo>
                      <a:pt x="17" y="8"/>
                    </a:moveTo>
                    <a:cubicBezTo>
                      <a:pt x="17" y="3"/>
                      <a:pt x="14" y="0"/>
                      <a:pt x="9" y="0"/>
                    </a:cubicBezTo>
                    <a:cubicBezTo>
                      <a:pt x="5" y="0"/>
                      <a:pt x="1" y="3"/>
                      <a:pt x="1" y="8"/>
                    </a:cubicBezTo>
                    <a:cubicBezTo>
                      <a:pt x="1" y="13"/>
                      <a:pt x="5" y="16"/>
                      <a:pt x="9" y="16"/>
                    </a:cubicBezTo>
                    <a:cubicBezTo>
                      <a:pt x="14" y="16"/>
                      <a:pt x="17" y="13"/>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8" name="Oval 36"/>
              <p:cNvSpPr>
                <a:spLocks noChangeArrowheads="1"/>
              </p:cNvSpPr>
              <p:nvPr/>
            </p:nvSpPr>
            <p:spPr bwMode="auto">
              <a:xfrm>
                <a:off x="1699" y="1965"/>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9" name="Freeform 37"/>
              <p:cNvSpPr>
                <a:spLocks noEditPoints="1"/>
              </p:cNvSpPr>
              <p:nvPr/>
            </p:nvSpPr>
            <p:spPr bwMode="auto">
              <a:xfrm>
                <a:off x="1631" y="2028"/>
                <a:ext cx="23" cy="23"/>
              </a:xfrm>
              <a:custGeom>
                <a:avLst/>
                <a:gdLst>
                  <a:gd name="T0" fmla="*/ 58 w 58"/>
                  <a:gd name="T1" fmla="*/ 30 h 59"/>
                  <a:gd name="T2" fmla="*/ 29 w 58"/>
                  <a:gd name="T3" fmla="*/ 59 h 59"/>
                  <a:gd name="T4" fmla="*/ 0 w 58"/>
                  <a:gd name="T5" fmla="*/ 30 h 59"/>
                  <a:gd name="T6" fmla="*/ 29 w 58"/>
                  <a:gd name="T7" fmla="*/ 0 h 59"/>
                  <a:gd name="T8" fmla="*/ 58 w 58"/>
                  <a:gd name="T9" fmla="*/ 30 h 59"/>
                  <a:gd name="T10" fmla="*/ 56 w 58"/>
                  <a:gd name="T11" fmla="*/ 28 h 59"/>
                  <a:gd name="T12" fmla="*/ 29 w 58"/>
                  <a:gd name="T13" fmla="*/ 1 h 59"/>
                  <a:gd name="T14" fmla="*/ 3 w 58"/>
                  <a:gd name="T15" fmla="*/ 28 h 59"/>
                  <a:gd name="T16" fmla="*/ 29 w 58"/>
                  <a:gd name="T17" fmla="*/ 55 h 59"/>
                  <a:gd name="T18" fmla="*/ 56 w 58"/>
                  <a:gd name="T19"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9">
                    <a:moveTo>
                      <a:pt x="58" y="30"/>
                    </a:moveTo>
                    <a:cubicBezTo>
                      <a:pt x="58" y="46"/>
                      <a:pt x="45" y="59"/>
                      <a:pt x="29" y="59"/>
                    </a:cubicBezTo>
                    <a:cubicBezTo>
                      <a:pt x="13" y="59"/>
                      <a:pt x="0" y="46"/>
                      <a:pt x="0" y="30"/>
                    </a:cubicBezTo>
                    <a:cubicBezTo>
                      <a:pt x="0" y="14"/>
                      <a:pt x="13" y="0"/>
                      <a:pt x="29" y="0"/>
                    </a:cubicBezTo>
                    <a:cubicBezTo>
                      <a:pt x="45" y="0"/>
                      <a:pt x="58" y="14"/>
                      <a:pt x="58" y="30"/>
                    </a:cubicBezTo>
                    <a:moveTo>
                      <a:pt x="56" y="28"/>
                    </a:moveTo>
                    <a:cubicBezTo>
                      <a:pt x="56" y="13"/>
                      <a:pt x="44" y="1"/>
                      <a:pt x="29" y="1"/>
                    </a:cubicBezTo>
                    <a:cubicBezTo>
                      <a:pt x="15" y="1"/>
                      <a:pt x="3" y="13"/>
                      <a:pt x="3" y="28"/>
                    </a:cubicBezTo>
                    <a:cubicBezTo>
                      <a:pt x="3" y="43"/>
                      <a:pt x="15" y="55"/>
                      <a:pt x="29" y="55"/>
                    </a:cubicBezTo>
                    <a:cubicBezTo>
                      <a:pt x="44" y="55"/>
                      <a:pt x="56" y="43"/>
                      <a:pt x="56"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0" name="Oval 38"/>
              <p:cNvSpPr>
                <a:spLocks noChangeArrowheads="1"/>
              </p:cNvSpPr>
              <p:nvPr/>
            </p:nvSpPr>
            <p:spPr bwMode="auto">
              <a:xfrm>
                <a:off x="1642" y="2029"/>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1" name="Freeform 39"/>
              <p:cNvSpPr>
                <a:spLocks noEditPoints="1"/>
              </p:cNvSpPr>
              <p:nvPr/>
            </p:nvSpPr>
            <p:spPr bwMode="auto">
              <a:xfrm>
                <a:off x="1649" y="2104"/>
                <a:ext cx="14" cy="15"/>
              </a:xfrm>
              <a:custGeom>
                <a:avLst/>
                <a:gdLst>
                  <a:gd name="T0" fmla="*/ 37 w 37"/>
                  <a:gd name="T1" fmla="*/ 19 h 39"/>
                  <a:gd name="T2" fmla="*/ 19 w 37"/>
                  <a:gd name="T3" fmla="*/ 39 h 39"/>
                  <a:gd name="T4" fmla="*/ 0 w 37"/>
                  <a:gd name="T5" fmla="*/ 19 h 39"/>
                  <a:gd name="T6" fmla="*/ 19 w 37"/>
                  <a:gd name="T7" fmla="*/ 0 h 39"/>
                  <a:gd name="T8" fmla="*/ 37 w 37"/>
                  <a:gd name="T9" fmla="*/ 19 h 39"/>
                  <a:gd name="T10" fmla="*/ 36 w 37"/>
                  <a:gd name="T11" fmla="*/ 18 h 39"/>
                  <a:gd name="T12" fmla="*/ 19 w 37"/>
                  <a:gd name="T13" fmla="*/ 0 h 39"/>
                  <a:gd name="T14" fmla="*/ 1 w 37"/>
                  <a:gd name="T15" fmla="*/ 18 h 39"/>
                  <a:gd name="T16" fmla="*/ 19 w 37"/>
                  <a:gd name="T17" fmla="*/ 36 h 39"/>
                  <a:gd name="T18" fmla="*/ 36 w 37"/>
                  <a:gd name="T19"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7" y="19"/>
                    </a:moveTo>
                    <a:cubicBezTo>
                      <a:pt x="37" y="30"/>
                      <a:pt x="29" y="39"/>
                      <a:pt x="19" y="39"/>
                    </a:cubicBezTo>
                    <a:cubicBezTo>
                      <a:pt x="8" y="39"/>
                      <a:pt x="0" y="30"/>
                      <a:pt x="0" y="19"/>
                    </a:cubicBezTo>
                    <a:cubicBezTo>
                      <a:pt x="0" y="9"/>
                      <a:pt x="8" y="0"/>
                      <a:pt x="19" y="0"/>
                    </a:cubicBezTo>
                    <a:cubicBezTo>
                      <a:pt x="29" y="0"/>
                      <a:pt x="37" y="9"/>
                      <a:pt x="37" y="19"/>
                    </a:cubicBezTo>
                    <a:moveTo>
                      <a:pt x="36" y="18"/>
                    </a:moveTo>
                    <a:cubicBezTo>
                      <a:pt x="36" y="8"/>
                      <a:pt x="28" y="0"/>
                      <a:pt x="19" y="0"/>
                    </a:cubicBezTo>
                    <a:cubicBezTo>
                      <a:pt x="9" y="0"/>
                      <a:pt x="1" y="8"/>
                      <a:pt x="1" y="18"/>
                    </a:cubicBezTo>
                    <a:cubicBezTo>
                      <a:pt x="1" y="28"/>
                      <a:pt x="9" y="36"/>
                      <a:pt x="19" y="36"/>
                    </a:cubicBezTo>
                    <a:cubicBezTo>
                      <a:pt x="28" y="36"/>
                      <a:pt x="36" y="28"/>
                      <a:pt x="36"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2" name="Oval 40"/>
              <p:cNvSpPr>
                <a:spLocks noChangeArrowheads="1"/>
              </p:cNvSpPr>
              <p:nvPr/>
            </p:nvSpPr>
            <p:spPr bwMode="auto">
              <a:xfrm>
                <a:off x="1656" y="2104"/>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3" name="Freeform 41"/>
              <p:cNvSpPr>
                <a:spLocks noEditPoints="1"/>
              </p:cNvSpPr>
              <p:nvPr/>
            </p:nvSpPr>
            <p:spPr bwMode="auto">
              <a:xfrm>
                <a:off x="1662" y="2121"/>
                <a:ext cx="40" cy="40"/>
              </a:xfrm>
              <a:custGeom>
                <a:avLst/>
                <a:gdLst>
                  <a:gd name="T0" fmla="*/ 102 w 102"/>
                  <a:gd name="T1" fmla="*/ 51 h 103"/>
                  <a:gd name="T2" fmla="*/ 51 w 102"/>
                  <a:gd name="T3" fmla="*/ 103 h 103"/>
                  <a:gd name="T4" fmla="*/ 0 w 102"/>
                  <a:gd name="T5" fmla="*/ 51 h 103"/>
                  <a:gd name="T6" fmla="*/ 51 w 102"/>
                  <a:gd name="T7" fmla="*/ 0 h 103"/>
                  <a:gd name="T8" fmla="*/ 102 w 102"/>
                  <a:gd name="T9" fmla="*/ 51 h 103"/>
                  <a:gd name="T10" fmla="*/ 98 w 102"/>
                  <a:gd name="T11" fmla="*/ 47 h 103"/>
                  <a:gd name="T12" fmla="*/ 52 w 102"/>
                  <a:gd name="T13" fmla="*/ 0 h 103"/>
                  <a:gd name="T14" fmla="*/ 5 w 102"/>
                  <a:gd name="T15" fmla="*/ 47 h 103"/>
                  <a:gd name="T16" fmla="*/ 52 w 102"/>
                  <a:gd name="T17" fmla="*/ 95 h 103"/>
                  <a:gd name="T18" fmla="*/ 98 w 102"/>
                  <a:gd name="T19"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102" y="51"/>
                    </a:moveTo>
                    <a:cubicBezTo>
                      <a:pt x="102" y="80"/>
                      <a:pt x="79" y="103"/>
                      <a:pt x="51" y="103"/>
                    </a:cubicBezTo>
                    <a:cubicBezTo>
                      <a:pt x="23" y="103"/>
                      <a:pt x="0" y="80"/>
                      <a:pt x="0" y="51"/>
                    </a:cubicBezTo>
                    <a:cubicBezTo>
                      <a:pt x="0" y="23"/>
                      <a:pt x="23" y="0"/>
                      <a:pt x="51" y="0"/>
                    </a:cubicBezTo>
                    <a:cubicBezTo>
                      <a:pt x="79" y="0"/>
                      <a:pt x="102" y="23"/>
                      <a:pt x="102" y="51"/>
                    </a:cubicBezTo>
                    <a:moveTo>
                      <a:pt x="98" y="47"/>
                    </a:moveTo>
                    <a:cubicBezTo>
                      <a:pt x="98" y="21"/>
                      <a:pt x="77" y="0"/>
                      <a:pt x="52" y="0"/>
                    </a:cubicBezTo>
                    <a:cubicBezTo>
                      <a:pt x="26" y="0"/>
                      <a:pt x="5" y="21"/>
                      <a:pt x="5" y="47"/>
                    </a:cubicBezTo>
                    <a:cubicBezTo>
                      <a:pt x="5" y="74"/>
                      <a:pt x="26" y="95"/>
                      <a:pt x="52" y="95"/>
                    </a:cubicBezTo>
                    <a:cubicBezTo>
                      <a:pt x="77" y="95"/>
                      <a:pt x="98" y="74"/>
                      <a:pt x="98"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4" name="Oval 42"/>
              <p:cNvSpPr>
                <a:spLocks noChangeArrowheads="1"/>
              </p:cNvSpPr>
              <p:nvPr/>
            </p:nvSpPr>
            <p:spPr bwMode="auto">
              <a:xfrm>
                <a:off x="1681" y="2123"/>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5" name="Freeform 43"/>
              <p:cNvSpPr>
                <a:spLocks noEditPoints="1"/>
              </p:cNvSpPr>
              <p:nvPr/>
            </p:nvSpPr>
            <p:spPr bwMode="auto">
              <a:xfrm>
                <a:off x="1729" y="2182"/>
                <a:ext cx="7" cy="7"/>
              </a:xfrm>
              <a:custGeom>
                <a:avLst/>
                <a:gdLst>
                  <a:gd name="T0" fmla="*/ 19 w 19"/>
                  <a:gd name="T1" fmla="*/ 10 h 20"/>
                  <a:gd name="T2" fmla="*/ 10 w 19"/>
                  <a:gd name="T3" fmla="*/ 20 h 20"/>
                  <a:gd name="T4" fmla="*/ 0 w 19"/>
                  <a:gd name="T5" fmla="*/ 10 h 20"/>
                  <a:gd name="T6" fmla="*/ 10 w 19"/>
                  <a:gd name="T7" fmla="*/ 0 h 20"/>
                  <a:gd name="T8" fmla="*/ 19 w 19"/>
                  <a:gd name="T9" fmla="*/ 10 h 20"/>
                  <a:gd name="T10" fmla="*/ 19 w 19"/>
                  <a:gd name="T11" fmla="*/ 9 h 20"/>
                  <a:gd name="T12" fmla="*/ 10 w 19"/>
                  <a:gd name="T13" fmla="*/ 0 h 20"/>
                  <a:gd name="T14" fmla="*/ 1 w 19"/>
                  <a:gd name="T15" fmla="*/ 9 h 20"/>
                  <a:gd name="T16" fmla="*/ 10 w 19"/>
                  <a:gd name="T17" fmla="*/ 18 h 20"/>
                  <a:gd name="T18" fmla="*/ 19 w 19"/>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9" y="10"/>
                    </a:moveTo>
                    <a:cubicBezTo>
                      <a:pt x="19" y="15"/>
                      <a:pt x="15" y="20"/>
                      <a:pt x="10" y="20"/>
                    </a:cubicBezTo>
                    <a:cubicBezTo>
                      <a:pt x="4" y="20"/>
                      <a:pt x="0" y="15"/>
                      <a:pt x="0" y="10"/>
                    </a:cubicBezTo>
                    <a:cubicBezTo>
                      <a:pt x="0" y="4"/>
                      <a:pt x="4" y="0"/>
                      <a:pt x="10" y="0"/>
                    </a:cubicBezTo>
                    <a:cubicBezTo>
                      <a:pt x="15" y="0"/>
                      <a:pt x="19" y="4"/>
                      <a:pt x="19" y="10"/>
                    </a:cubicBezTo>
                    <a:moveTo>
                      <a:pt x="19" y="9"/>
                    </a:moveTo>
                    <a:cubicBezTo>
                      <a:pt x="19" y="4"/>
                      <a:pt x="15" y="0"/>
                      <a:pt x="10" y="0"/>
                    </a:cubicBezTo>
                    <a:cubicBezTo>
                      <a:pt x="5" y="0"/>
                      <a:pt x="1" y="4"/>
                      <a:pt x="1" y="9"/>
                    </a:cubicBezTo>
                    <a:cubicBezTo>
                      <a:pt x="1" y="14"/>
                      <a:pt x="5" y="18"/>
                      <a:pt x="10" y="18"/>
                    </a:cubicBezTo>
                    <a:cubicBezTo>
                      <a:pt x="15" y="18"/>
                      <a:pt x="19" y="14"/>
                      <a:pt x="1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6" name="Oval 44"/>
              <p:cNvSpPr>
                <a:spLocks noChangeArrowheads="1"/>
              </p:cNvSpPr>
              <p:nvPr/>
            </p:nvSpPr>
            <p:spPr bwMode="auto">
              <a:xfrm>
                <a:off x="1732" y="2182"/>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7" name="Freeform 45"/>
              <p:cNvSpPr>
                <a:spLocks noEditPoints="1"/>
              </p:cNvSpPr>
              <p:nvPr/>
            </p:nvSpPr>
            <p:spPr bwMode="auto">
              <a:xfrm>
                <a:off x="1663" y="2194"/>
                <a:ext cx="36" cy="36"/>
              </a:xfrm>
              <a:custGeom>
                <a:avLst/>
                <a:gdLst>
                  <a:gd name="T0" fmla="*/ 93 w 93"/>
                  <a:gd name="T1" fmla="*/ 47 h 94"/>
                  <a:gd name="T2" fmla="*/ 46 w 93"/>
                  <a:gd name="T3" fmla="*/ 94 h 94"/>
                  <a:gd name="T4" fmla="*/ 0 w 93"/>
                  <a:gd name="T5" fmla="*/ 47 h 94"/>
                  <a:gd name="T6" fmla="*/ 46 w 93"/>
                  <a:gd name="T7" fmla="*/ 0 h 94"/>
                  <a:gd name="T8" fmla="*/ 93 w 93"/>
                  <a:gd name="T9" fmla="*/ 47 h 94"/>
                  <a:gd name="T10" fmla="*/ 89 w 93"/>
                  <a:gd name="T11" fmla="*/ 43 h 94"/>
                  <a:gd name="T12" fmla="*/ 47 w 93"/>
                  <a:gd name="T13" fmla="*/ 0 h 94"/>
                  <a:gd name="T14" fmla="*/ 4 w 93"/>
                  <a:gd name="T15" fmla="*/ 43 h 94"/>
                  <a:gd name="T16" fmla="*/ 47 w 93"/>
                  <a:gd name="T17" fmla="*/ 86 h 94"/>
                  <a:gd name="T18" fmla="*/ 89 w 93"/>
                  <a:gd name="T19"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4">
                    <a:moveTo>
                      <a:pt x="93" y="47"/>
                    </a:moveTo>
                    <a:cubicBezTo>
                      <a:pt x="93" y="73"/>
                      <a:pt x="72" y="94"/>
                      <a:pt x="46" y="94"/>
                    </a:cubicBezTo>
                    <a:cubicBezTo>
                      <a:pt x="21" y="94"/>
                      <a:pt x="0" y="73"/>
                      <a:pt x="0" y="47"/>
                    </a:cubicBezTo>
                    <a:cubicBezTo>
                      <a:pt x="0" y="21"/>
                      <a:pt x="21" y="0"/>
                      <a:pt x="46" y="0"/>
                    </a:cubicBezTo>
                    <a:cubicBezTo>
                      <a:pt x="72" y="0"/>
                      <a:pt x="93" y="21"/>
                      <a:pt x="93" y="47"/>
                    </a:cubicBezTo>
                    <a:moveTo>
                      <a:pt x="89" y="43"/>
                    </a:moveTo>
                    <a:cubicBezTo>
                      <a:pt x="89" y="19"/>
                      <a:pt x="70" y="0"/>
                      <a:pt x="47" y="0"/>
                    </a:cubicBezTo>
                    <a:cubicBezTo>
                      <a:pt x="23" y="0"/>
                      <a:pt x="4" y="19"/>
                      <a:pt x="4" y="43"/>
                    </a:cubicBezTo>
                    <a:cubicBezTo>
                      <a:pt x="4" y="67"/>
                      <a:pt x="23" y="86"/>
                      <a:pt x="47" y="86"/>
                    </a:cubicBezTo>
                    <a:cubicBezTo>
                      <a:pt x="70" y="86"/>
                      <a:pt x="89" y="67"/>
                      <a:pt x="89"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8" name="Oval 46"/>
              <p:cNvSpPr>
                <a:spLocks noChangeArrowheads="1"/>
              </p:cNvSpPr>
              <p:nvPr/>
            </p:nvSpPr>
            <p:spPr bwMode="auto">
              <a:xfrm>
                <a:off x="1680" y="2195"/>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9" name="Freeform 47"/>
              <p:cNvSpPr>
                <a:spLocks noEditPoints="1"/>
              </p:cNvSpPr>
              <p:nvPr/>
            </p:nvSpPr>
            <p:spPr bwMode="auto">
              <a:xfrm>
                <a:off x="1702" y="2234"/>
                <a:ext cx="21" cy="22"/>
              </a:xfrm>
              <a:custGeom>
                <a:avLst/>
                <a:gdLst>
                  <a:gd name="T0" fmla="*/ 55 w 55"/>
                  <a:gd name="T1" fmla="*/ 28 h 56"/>
                  <a:gd name="T2" fmla="*/ 27 w 55"/>
                  <a:gd name="T3" fmla="*/ 56 h 56"/>
                  <a:gd name="T4" fmla="*/ 0 w 55"/>
                  <a:gd name="T5" fmla="*/ 28 h 56"/>
                  <a:gd name="T6" fmla="*/ 27 w 55"/>
                  <a:gd name="T7" fmla="*/ 0 h 56"/>
                  <a:gd name="T8" fmla="*/ 55 w 55"/>
                  <a:gd name="T9" fmla="*/ 28 h 56"/>
                  <a:gd name="T10" fmla="*/ 53 w 55"/>
                  <a:gd name="T11" fmla="*/ 26 h 56"/>
                  <a:gd name="T12" fmla="*/ 28 w 55"/>
                  <a:gd name="T13" fmla="*/ 0 h 56"/>
                  <a:gd name="T14" fmla="*/ 2 w 55"/>
                  <a:gd name="T15" fmla="*/ 26 h 56"/>
                  <a:gd name="T16" fmla="*/ 28 w 55"/>
                  <a:gd name="T17" fmla="*/ 52 h 56"/>
                  <a:gd name="T18" fmla="*/ 53 w 55"/>
                  <a:gd name="T1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6">
                    <a:moveTo>
                      <a:pt x="55" y="28"/>
                    </a:moveTo>
                    <a:cubicBezTo>
                      <a:pt x="55" y="44"/>
                      <a:pt x="43" y="56"/>
                      <a:pt x="27" y="56"/>
                    </a:cubicBezTo>
                    <a:cubicBezTo>
                      <a:pt x="12" y="56"/>
                      <a:pt x="0" y="44"/>
                      <a:pt x="0" y="28"/>
                    </a:cubicBezTo>
                    <a:cubicBezTo>
                      <a:pt x="0" y="13"/>
                      <a:pt x="12" y="0"/>
                      <a:pt x="27" y="0"/>
                    </a:cubicBezTo>
                    <a:cubicBezTo>
                      <a:pt x="43" y="0"/>
                      <a:pt x="55" y="13"/>
                      <a:pt x="55" y="28"/>
                    </a:cubicBezTo>
                    <a:moveTo>
                      <a:pt x="53" y="26"/>
                    </a:moveTo>
                    <a:cubicBezTo>
                      <a:pt x="53" y="12"/>
                      <a:pt x="42" y="0"/>
                      <a:pt x="28" y="0"/>
                    </a:cubicBezTo>
                    <a:cubicBezTo>
                      <a:pt x="14" y="0"/>
                      <a:pt x="2" y="12"/>
                      <a:pt x="2" y="26"/>
                    </a:cubicBezTo>
                    <a:cubicBezTo>
                      <a:pt x="2" y="40"/>
                      <a:pt x="14" y="52"/>
                      <a:pt x="28" y="52"/>
                    </a:cubicBezTo>
                    <a:cubicBezTo>
                      <a:pt x="42" y="52"/>
                      <a:pt x="53" y="40"/>
                      <a:pt x="5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0" name="Oval 48"/>
              <p:cNvSpPr>
                <a:spLocks noChangeArrowheads="1"/>
              </p:cNvSpPr>
              <p:nvPr/>
            </p:nvSpPr>
            <p:spPr bwMode="auto">
              <a:xfrm>
                <a:off x="1712" y="2235"/>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1" name="Freeform 49"/>
              <p:cNvSpPr>
                <a:spLocks noEditPoints="1"/>
              </p:cNvSpPr>
              <p:nvPr/>
            </p:nvSpPr>
            <p:spPr bwMode="auto">
              <a:xfrm>
                <a:off x="1642" y="2266"/>
                <a:ext cx="33" cy="34"/>
              </a:xfrm>
              <a:custGeom>
                <a:avLst/>
                <a:gdLst>
                  <a:gd name="T0" fmla="*/ 86 w 86"/>
                  <a:gd name="T1" fmla="*/ 44 h 87"/>
                  <a:gd name="T2" fmla="*/ 43 w 86"/>
                  <a:gd name="T3" fmla="*/ 87 h 87"/>
                  <a:gd name="T4" fmla="*/ 0 w 86"/>
                  <a:gd name="T5" fmla="*/ 44 h 87"/>
                  <a:gd name="T6" fmla="*/ 43 w 86"/>
                  <a:gd name="T7" fmla="*/ 0 h 87"/>
                  <a:gd name="T8" fmla="*/ 86 w 86"/>
                  <a:gd name="T9" fmla="*/ 44 h 87"/>
                  <a:gd name="T10" fmla="*/ 83 w 86"/>
                  <a:gd name="T11" fmla="*/ 41 h 87"/>
                  <a:gd name="T12" fmla="*/ 43 w 86"/>
                  <a:gd name="T13" fmla="*/ 1 h 87"/>
                  <a:gd name="T14" fmla="*/ 4 w 86"/>
                  <a:gd name="T15" fmla="*/ 41 h 87"/>
                  <a:gd name="T16" fmla="*/ 43 w 86"/>
                  <a:gd name="T17" fmla="*/ 80 h 87"/>
                  <a:gd name="T18" fmla="*/ 83 w 86"/>
                  <a:gd name="T19"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7">
                    <a:moveTo>
                      <a:pt x="86" y="44"/>
                    </a:moveTo>
                    <a:cubicBezTo>
                      <a:pt x="86" y="68"/>
                      <a:pt x="66" y="87"/>
                      <a:pt x="43" y="87"/>
                    </a:cubicBezTo>
                    <a:cubicBezTo>
                      <a:pt x="19" y="87"/>
                      <a:pt x="0" y="68"/>
                      <a:pt x="0" y="44"/>
                    </a:cubicBezTo>
                    <a:cubicBezTo>
                      <a:pt x="0" y="20"/>
                      <a:pt x="19" y="0"/>
                      <a:pt x="43" y="0"/>
                    </a:cubicBezTo>
                    <a:cubicBezTo>
                      <a:pt x="66" y="0"/>
                      <a:pt x="86" y="20"/>
                      <a:pt x="86" y="44"/>
                    </a:cubicBezTo>
                    <a:moveTo>
                      <a:pt x="83" y="41"/>
                    </a:moveTo>
                    <a:cubicBezTo>
                      <a:pt x="83" y="19"/>
                      <a:pt x="65" y="1"/>
                      <a:pt x="43" y="1"/>
                    </a:cubicBezTo>
                    <a:cubicBezTo>
                      <a:pt x="22" y="1"/>
                      <a:pt x="4" y="19"/>
                      <a:pt x="4" y="41"/>
                    </a:cubicBezTo>
                    <a:cubicBezTo>
                      <a:pt x="4" y="63"/>
                      <a:pt x="22" y="80"/>
                      <a:pt x="43" y="80"/>
                    </a:cubicBezTo>
                    <a:cubicBezTo>
                      <a:pt x="65" y="80"/>
                      <a:pt x="83" y="63"/>
                      <a:pt x="8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2" name="Oval 50"/>
              <p:cNvSpPr>
                <a:spLocks noChangeArrowheads="1"/>
              </p:cNvSpPr>
              <p:nvPr/>
            </p:nvSpPr>
            <p:spPr bwMode="auto">
              <a:xfrm>
                <a:off x="1658" y="2267"/>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3" name="Freeform 51"/>
              <p:cNvSpPr>
                <a:spLocks noEditPoints="1"/>
              </p:cNvSpPr>
              <p:nvPr/>
            </p:nvSpPr>
            <p:spPr bwMode="auto">
              <a:xfrm>
                <a:off x="1670" y="2280"/>
                <a:ext cx="35" cy="36"/>
              </a:xfrm>
              <a:custGeom>
                <a:avLst/>
                <a:gdLst>
                  <a:gd name="T0" fmla="*/ 90 w 90"/>
                  <a:gd name="T1" fmla="*/ 46 h 92"/>
                  <a:gd name="T2" fmla="*/ 45 w 90"/>
                  <a:gd name="T3" fmla="*/ 92 h 92"/>
                  <a:gd name="T4" fmla="*/ 0 w 90"/>
                  <a:gd name="T5" fmla="*/ 46 h 92"/>
                  <a:gd name="T6" fmla="*/ 45 w 90"/>
                  <a:gd name="T7" fmla="*/ 0 h 92"/>
                  <a:gd name="T8" fmla="*/ 90 w 90"/>
                  <a:gd name="T9" fmla="*/ 46 h 92"/>
                  <a:gd name="T10" fmla="*/ 87 w 90"/>
                  <a:gd name="T11" fmla="*/ 42 h 92"/>
                  <a:gd name="T12" fmla="*/ 46 w 90"/>
                  <a:gd name="T13" fmla="*/ 0 h 92"/>
                  <a:gd name="T14" fmla="*/ 5 w 90"/>
                  <a:gd name="T15" fmla="*/ 42 h 92"/>
                  <a:gd name="T16" fmla="*/ 46 w 90"/>
                  <a:gd name="T17" fmla="*/ 84 h 92"/>
                  <a:gd name="T18" fmla="*/ 87 w 90"/>
                  <a:gd name="T19"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2">
                    <a:moveTo>
                      <a:pt x="90" y="46"/>
                    </a:moveTo>
                    <a:cubicBezTo>
                      <a:pt x="90" y="71"/>
                      <a:pt x="70" y="92"/>
                      <a:pt x="45" y="92"/>
                    </a:cubicBezTo>
                    <a:cubicBezTo>
                      <a:pt x="20" y="92"/>
                      <a:pt x="0" y="71"/>
                      <a:pt x="0" y="46"/>
                    </a:cubicBezTo>
                    <a:cubicBezTo>
                      <a:pt x="0" y="21"/>
                      <a:pt x="20" y="0"/>
                      <a:pt x="45" y="0"/>
                    </a:cubicBezTo>
                    <a:cubicBezTo>
                      <a:pt x="70" y="0"/>
                      <a:pt x="90" y="21"/>
                      <a:pt x="90" y="46"/>
                    </a:cubicBezTo>
                    <a:moveTo>
                      <a:pt x="87" y="42"/>
                    </a:moveTo>
                    <a:cubicBezTo>
                      <a:pt x="87" y="19"/>
                      <a:pt x="69" y="0"/>
                      <a:pt x="46" y="0"/>
                    </a:cubicBezTo>
                    <a:cubicBezTo>
                      <a:pt x="23" y="0"/>
                      <a:pt x="5" y="19"/>
                      <a:pt x="5" y="42"/>
                    </a:cubicBezTo>
                    <a:cubicBezTo>
                      <a:pt x="5" y="66"/>
                      <a:pt x="23" y="84"/>
                      <a:pt x="46" y="84"/>
                    </a:cubicBezTo>
                    <a:cubicBezTo>
                      <a:pt x="69" y="84"/>
                      <a:pt x="87" y="66"/>
                      <a:pt x="87"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4" name="Oval 52"/>
              <p:cNvSpPr>
                <a:spLocks noChangeArrowheads="1"/>
              </p:cNvSpPr>
              <p:nvPr/>
            </p:nvSpPr>
            <p:spPr bwMode="auto">
              <a:xfrm>
                <a:off x="1687" y="2281"/>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5" name="Freeform 53"/>
              <p:cNvSpPr>
                <a:spLocks noEditPoints="1"/>
              </p:cNvSpPr>
              <p:nvPr/>
            </p:nvSpPr>
            <p:spPr bwMode="auto">
              <a:xfrm>
                <a:off x="1679" y="2319"/>
                <a:ext cx="31" cy="32"/>
              </a:xfrm>
              <a:custGeom>
                <a:avLst/>
                <a:gdLst>
                  <a:gd name="T0" fmla="*/ 80 w 80"/>
                  <a:gd name="T1" fmla="*/ 40 h 81"/>
                  <a:gd name="T2" fmla="*/ 40 w 80"/>
                  <a:gd name="T3" fmla="*/ 81 h 81"/>
                  <a:gd name="T4" fmla="*/ 0 w 80"/>
                  <a:gd name="T5" fmla="*/ 40 h 81"/>
                  <a:gd name="T6" fmla="*/ 40 w 80"/>
                  <a:gd name="T7" fmla="*/ 0 h 81"/>
                  <a:gd name="T8" fmla="*/ 80 w 80"/>
                  <a:gd name="T9" fmla="*/ 40 h 81"/>
                  <a:gd name="T10" fmla="*/ 78 w 80"/>
                  <a:gd name="T11" fmla="*/ 37 h 81"/>
                  <a:gd name="T12" fmla="*/ 41 w 80"/>
                  <a:gd name="T13" fmla="*/ 0 h 81"/>
                  <a:gd name="T14" fmla="*/ 4 w 80"/>
                  <a:gd name="T15" fmla="*/ 37 h 81"/>
                  <a:gd name="T16" fmla="*/ 41 w 80"/>
                  <a:gd name="T17" fmla="*/ 75 h 81"/>
                  <a:gd name="T18" fmla="*/ 78 w 80"/>
                  <a:gd name="T19" fmla="*/ 3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1">
                    <a:moveTo>
                      <a:pt x="80" y="40"/>
                    </a:moveTo>
                    <a:cubicBezTo>
                      <a:pt x="80" y="63"/>
                      <a:pt x="62" y="81"/>
                      <a:pt x="40" y="81"/>
                    </a:cubicBezTo>
                    <a:cubicBezTo>
                      <a:pt x="18" y="81"/>
                      <a:pt x="0" y="63"/>
                      <a:pt x="0" y="40"/>
                    </a:cubicBezTo>
                    <a:cubicBezTo>
                      <a:pt x="0" y="18"/>
                      <a:pt x="18" y="0"/>
                      <a:pt x="40" y="0"/>
                    </a:cubicBezTo>
                    <a:cubicBezTo>
                      <a:pt x="62" y="0"/>
                      <a:pt x="80" y="18"/>
                      <a:pt x="80" y="40"/>
                    </a:cubicBezTo>
                    <a:moveTo>
                      <a:pt x="78" y="37"/>
                    </a:moveTo>
                    <a:cubicBezTo>
                      <a:pt x="78" y="17"/>
                      <a:pt x="61" y="0"/>
                      <a:pt x="41" y="0"/>
                    </a:cubicBezTo>
                    <a:cubicBezTo>
                      <a:pt x="21" y="0"/>
                      <a:pt x="4" y="17"/>
                      <a:pt x="4" y="37"/>
                    </a:cubicBezTo>
                    <a:cubicBezTo>
                      <a:pt x="4" y="58"/>
                      <a:pt x="21" y="75"/>
                      <a:pt x="41" y="75"/>
                    </a:cubicBezTo>
                    <a:cubicBezTo>
                      <a:pt x="61" y="75"/>
                      <a:pt x="78" y="58"/>
                      <a:pt x="78"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6" name="Oval 54"/>
              <p:cNvSpPr>
                <a:spLocks noChangeArrowheads="1"/>
              </p:cNvSpPr>
              <p:nvPr/>
            </p:nvSpPr>
            <p:spPr bwMode="auto">
              <a:xfrm>
                <a:off x="1694" y="2321"/>
                <a:ext cx="7"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7" name="Freeform 55"/>
              <p:cNvSpPr>
                <a:spLocks noEditPoints="1"/>
              </p:cNvSpPr>
              <p:nvPr/>
            </p:nvSpPr>
            <p:spPr bwMode="auto">
              <a:xfrm>
                <a:off x="1727" y="2311"/>
                <a:ext cx="42" cy="42"/>
              </a:xfrm>
              <a:custGeom>
                <a:avLst/>
                <a:gdLst>
                  <a:gd name="T0" fmla="*/ 106 w 106"/>
                  <a:gd name="T1" fmla="*/ 54 h 108"/>
                  <a:gd name="T2" fmla="*/ 53 w 106"/>
                  <a:gd name="T3" fmla="*/ 108 h 108"/>
                  <a:gd name="T4" fmla="*/ 0 w 106"/>
                  <a:gd name="T5" fmla="*/ 54 h 108"/>
                  <a:gd name="T6" fmla="*/ 53 w 106"/>
                  <a:gd name="T7" fmla="*/ 0 h 108"/>
                  <a:gd name="T8" fmla="*/ 106 w 106"/>
                  <a:gd name="T9" fmla="*/ 54 h 108"/>
                  <a:gd name="T10" fmla="*/ 103 w 106"/>
                  <a:gd name="T11" fmla="*/ 50 h 108"/>
                  <a:gd name="T12" fmla="*/ 54 w 106"/>
                  <a:gd name="T13" fmla="*/ 0 h 108"/>
                  <a:gd name="T14" fmla="*/ 5 w 106"/>
                  <a:gd name="T15" fmla="*/ 50 h 108"/>
                  <a:gd name="T16" fmla="*/ 54 w 106"/>
                  <a:gd name="T17" fmla="*/ 100 h 108"/>
                  <a:gd name="T18" fmla="*/ 103 w 106"/>
                  <a:gd name="T19" fmla="*/ 5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8">
                    <a:moveTo>
                      <a:pt x="106" y="54"/>
                    </a:moveTo>
                    <a:cubicBezTo>
                      <a:pt x="106" y="84"/>
                      <a:pt x="82" y="108"/>
                      <a:pt x="53" y="108"/>
                    </a:cubicBezTo>
                    <a:cubicBezTo>
                      <a:pt x="24" y="108"/>
                      <a:pt x="0" y="84"/>
                      <a:pt x="0" y="54"/>
                    </a:cubicBezTo>
                    <a:cubicBezTo>
                      <a:pt x="0" y="24"/>
                      <a:pt x="24" y="0"/>
                      <a:pt x="53" y="0"/>
                    </a:cubicBezTo>
                    <a:cubicBezTo>
                      <a:pt x="82" y="0"/>
                      <a:pt x="106" y="24"/>
                      <a:pt x="106" y="54"/>
                    </a:cubicBezTo>
                    <a:moveTo>
                      <a:pt x="103" y="50"/>
                    </a:moveTo>
                    <a:cubicBezTo>
                      <a:pt x="103" y="22"/>
                      <a:pt x="81" y="0"/>
                      <a:pt x="54" y="0"/>
                    </a:cubicBezTo>
                    <a:cubicBezTo>
                      <a:pt x="27" y="0"/>
                      <a:pt x="5" y="22"/>
                      <a:pt x="5" y="50"/>
                    </a:cubicBezTo>
                    <a:cubicBezTo>
                      <a:pt x="5" y="78"/>
                      <a:pt x="27" y="100"/>
                      <a:pt x="54" y="100"/>
                    </a:cubicBezTo>
                    <a:cubicBezTo>
                      <a:pt x="81" y="100"/>
                      <a:pt x="103" y="78"/>
                      <a:pt x="103"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8" name="Oval 56"/>
              <p:cNvSpPr>
                <a:spLocks noChangeArrowheads="1"/>
              </p:cNvSpPr>
              <p:nvPr/>
            </p:nvSpPr>
            <p:spPr bwMode="auto">
              <a:xfrm>
                <a:off x="1747" y="2313"/>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9" name="Freeform 57"/>
              <p:cNvSpPr>
                <a:spLocks noEditPoints="1"/>
              </p:cNvSpPr>
              <p:nvPr/>
            </p:nvSpPr>
            <p:spPr bwMode="auto">
              <a:xfrm>
                <a:off x="1756" y="2344"/>
                <a:ext cx="33" cy="33"/>
              </a:xfrm>
              <a:custGeom>
                <a:avLst/>
                <a:gdLst>
                  <a:gd name="T0" fmla="*/ 83 w 83"/>
                  <a:gd name="T1" fmla="*/ 42 h 84"/>
                  <a:gd name="T2" fmla="*/ 41 w 83"/>
                  <a:gd name="T3" fmla="*/ 84 h 84"/>
                  <a:gd name="T4" fmla="*/ 0 w 83"/>
                  <a:gd name="T5" fmla="*/ 42 h 84"/>
                  <a:gd name="T6" fmla="*/ 41 w 83"/>
                  <a:gd name="T7" fmla="*/ 0 h 84"/>
                  <a:gd name="T8" fmla="*/ 83 w 83"/>
                  <a:gd name="T9" fmla="*/ 42 h 84"/>
                  <a:gd name="T10" fmla="*/ 80 w 83"/>
                  <a:gd name="T11" fmla="*/ 39 h 84"/>
                  <a:gd name="T12" fmla="*/ 42 w 83"/>
                  <a:gd name="T13" fmla="*/ 0 h 84"/>
                  <a:gd name="T14" fmla="*/ 4 w 83"/>
                  <a:gd name="T15" fmla="*/ 39 h 84"/>
                  <a:gd name="T16" fmla="*/ 42 w 83"/>
                  <a:gd name="T17" fmla="*/ 78 h 84"/>
                  <a:gd name="T18" fmla="*/ 80 w 83"/>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4">
                    <a:moveTo>
                      <a:pt x="83" y="42"/>
                    </a:moveTo>
                    <a:cubicBezTo>
                      <a:pt x="83" y="65"/>
                      <a:pt x="64" y="84"/>
                      <a:pt x="41" y="84"/>
                    </a:cubicBezTo>
                    <a:cubicBezTo>
                      <a:pt x="18" y="84"/>
                      <a:pt x="0" y="65"/>
                      <a:pt x="0" y="42"/>
                    </a:cubicBezTo>
                    <a:cubicBezTo>
                      <a:pt x="0" y="19"/>
                      <a:pt x="18" y="0"/>
                      <a:pt x="41" y="0"/>
                    </a:cubicBezTo>
                    <a:cubicBezTo>
                      <a:pt x="64" y="0"/>
                      <a:pt x="83" y="19"/>
                      <a:pt x="83" y="42"/>
                    </a:cubicBezTo>
                    <a:moveTo>
                      <a:pt x="80" y="39"/>
                    </a:moveTo>
                    <a:cubicBezTo>
                      <a:pt x="80" y="18"/>
                      <a:pt x="63" y="0"/>
                      <a:pt x="42" y="0"/>
                    </a:cubicBezTo>
                    <a:cubicBezTo>
                      <a:pt x="21" y="0"/>
                      <a:pt x="4" y="18"/>
                      <a:pt x="4" y="39"/>
                    </a:cubicBezTo>
                    <a:cubicBezTo>
                      <a:pt x="4" y="60"/>
                      <a:pt x="21" y="78"/>
                      <a:pt x="42" y="78"/>
                    </a:cubicBezTo>
                    <a:cubicBezTo>
                      <a:pt x="63" y="78"/>
                      <a:pt x="80" y="60"/>
                      <a:pt x="8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0" name="Oval 58"/>
              <p:cNvSpPr>
                <a:spLocks noChangeArrowheads="1"/>
              </p:cNvSpPr>
              <p:nvPr/>
            </p:nvSpPr>
            <p:spPr bwMode="auto">
              <a:xfrm>
                <a:off x="1772" y="234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1" name="Freeform 59"/>
              <p:cNvSpPr>
                <a:spLocks noEditPoints="1"/>
              </p:cNvSpPr>
              <p:nvPr/>
            </p:nvSpPr>
            <p:spPr bwMode="auto">
              <a:xfrm>
                <a:off x="1773" y="2401"/>
                <a:ext cx="24" cy="25"/>
              </a:xfrm>
              <a:custGeom>
                <a:avLst/>
                <a:gdLst>
                  <a:gd name="T0" fmla="*/ 62 w 62"/>
                  <a:gd name="T1" fmla="*/ 32 h 63"/>
                  <a:gd name="T2" fmla="*/ 31 w 62"/>
                  <a:gd name="T3" fmla="*/ 63 h 63"/>
                  <a:gd name="T4" fmla="*/ 0 w 62"/>
                  <a:gd name="T5" fmla="*/ 32 h 63"/>
                  <a:gd name="T6" fmla="*/ 31 w 62"/>
                  <a:gd name="T7" fmla="*/ 0 h 63"/>
                  <a:gd name="T8" fmla="*/ 62 w 62"/>
                  <a:gd name="T9" fmla="*/ 32 h 63"/>
                  <a:gd name="T10" fmla="*/ 60 w 62"/>
                  <a:gd name="T11" fmla="*/ 29 h 63"/>
                  <a:gd name="T12" fmla="*/ 32 w 62"/>
                  <a:gd name="T13" fmla="*/ 0 h 63"/>
                  <a:gd name="T14" fmla="*/ 3 w 62"/>
                  <a:gd name="T15" fmla="*/ 29 h 63"/>
                  <a:gd name="T16" fmla="*/ 32 w 62"/>
                  <a:gd name="T17" fmla="*/ 58 h 63"/>
                  <a:gd name="T18" fmla="*/ 60 w 62"/>
                  <a:gd name="T19"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3">
                    <a:moveTo>
                      <a:pt x="62" y="32"/>
                    </a:moveTo>
                    <a:cubicBezTo>
                      <a:pt x="62" y="49"/>
                      <a:pt x="48" y="63"/>
                      <a:pt x="31" y="63"/>
                    </a:cubicBezTo>
                    <a:cubicBezTo>
                      <a:pt x="14" y="63"/>
                      <a:pt x="0" y="49"/>
                      <a:pt x="0" y="32"/>
                    </a:cubicBezTo>
                    <a:cubicBezTo>
                      <a:pt x="0" y="14"/>
                      <a:pt x="14" y="0"/>
                      <a:pt x="31" y="0"/>
                    </a:cubicBezTo>
                    <a:cubicBezTo>
                      <a:pt x="48" y="0"/>
                      <a:pt x="62" y="14"/>
                      <a:pt x="62" y="32"/>
                    </a:cubicBezTo>
                    <a:moveTo>
                      <a:pt x="60" y="29"/>
                    </a:moveTo>
                    <a:cubicBezTo>
                      <a:pt x="60" y="13"/>
                      <a:pt x="47" y="0"/>
                      <a:pt x="32" y="0"/>
                    </a:cubicBezTo>
                    <a:cubicBezTo>
                      <a:pt x="16" y="0"/>
                      <a:pt x="3" y="13"/>
                      <a:pt x="3" y="29"/>
                    </a:cubicBezTo>
                    <a:cubicBezTo>
                      <a:pt x="3" y="45"/>
                      <a:pt x="16" y="58"/>
                      <a:pt x="32" y="58"/>
                    </a:cubicBezTo>
                    <a:cubicBezTo>
                      <a:pt x="47" y="58"/>
                      <a:pt x="60" y="45"/>
                      <a:pt x="60" y="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2" name="Oval 60"/>
              <p:cNvSpPr>
                <a:spLocks noChangeArrowheads="1"/>
              </p:cNvSpPr>
              <p:nvPr/>
            </p:nvSpPr>
            <p:spPr bwMode="auto">
              <a:xfrm>
                <a:off x="1785" y="2402"/>
                <a:ext cx="5"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3" name="Freeform 61"/>
              <p:cNvSpPr>
                <a:spLocks noEditPoints="1"/>
              </p:cNvSpPr>
              <p:nvPr/>
            </p:nvSpPr>
            <p:spPr bwMode="auto">
              <a:xfrm>
                <a:off x="1764" y="2462"/>
                <a:ext cx="32" cy="32"/>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80 w 82"/>
                  <a:gd name="T11" fmla="*/ 39 h 84"/>
                  <a:gd name="T12" fmla="*/ 42 w 82"/>
                  <a:gd name="T13" fmla="*/ 0 h 84"/>
                  <a:gd name="T14" fmla="*/ 4 w 82"/>
                  <a:gd name="T15" fmla="*/ 39 h 84"/>
                  <a:gd name="T16" fmla="*/ 42 w 82"/>
                  <a:gd name="T17" fmla="*/ 78 h 84"/>
                  <a:gd name="T18" fmla="*/ 80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9"/>
                      <a:pt x="18" y="0"/>
                      <a:pt x="41" y="0"/>
                    </a:cubicBezTo>
                    <a:cubicBezTo>
                      <a:pt x="64" y="0"/>
                      <a:pt x="82" y="19"/>
                      <a:pt x="82" y="42"/>
                    </a:cubicBezTo>
                    <a:moveTo>
                      <a:pt x="80" y="39"/>
                    </a:moveTo>
                    <a:cubicBezTo>
                      <a:pt x="80" y="18"/>
                      <a:pt x="63" y="0"/>
                      <a:pt x="42" y="0"/>
                    </a:cubicBezTo>
                    <a:cubicBezTo>
                      <a:pt x="21" y="0"/>
                      <a:pt x="4" y="18"/>
                      <a:pt x="4" y="39"/>
                    </a:cubicBezTo>
                    <a:cubicBezTo>
                      <a:pt x="4" y="60"/>
                      <a:pt x="21" y="78"/>
                      <a:pt x="42" y="78"/>
                    </a:cubicBezTo>
                    <a:cubicBezTo>
                      <a:pt x="63" y="78"/>
                      <a:pt x="80" y="60"/>
                      <a:pt x="8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4" name="Oval 62"/>
              <p:cNvSpPr>
                <a:spLocks noChangeArrowheads="1"/>
              </p:cNvSpPr>
              <p:nvPr/>
            </p:nvSpPr>
            <p:spPr bwMode="auto">
              <a:xfrm>
                <a:off x="1779" y="2463"/>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5" name="Freeform 63"/>
              <p:cNvSpPr>
                <a:spLocks noEditPoints="1"/>
              </p:cNvSpPr>
              <p:nvPr/>
            </p:nvSpPr>
            <p:spPr bwMode="auto">
              <a:xfrm>
                <a:off x="1885" y="2460"/>
                <a:ext cx="6" cy="6"/>
              </a:xfrm>
              <a:custGeom>
                <a:avLst/>
                <a:gdLst>
                  <a:gd name="T0" fmla="*/ 15 w 15"/>
                  <a:gd name="T1" fmla="*/ 8 h 16"/>
                  <a:gd name="T2" fmla="*/ 7 w 15"/>
                  <a:gd name="T3" fmla="*/ 16 h 16"/>
                  <a:gd name="T4" fmla="*/ 0 w 15"/>
                  <a:gd name="T5" fmla="*/ 8 h 16"/>
                  <a:gd name="T6" fmla="*/ 7 w 15"/>
                  <a:gd name="T7" fmla="*/ 0 h 16"/>
                  <a:gd name="T8" fmla="*/ 15 w 15"/>
                  <a:gd name="T9" fmla="*/ 8 h 16"/>
                  <a:gd name="T10" fmla="*/ 14 w 15"/>
                  <a:gd name="T11" fmla="*/ 8 h 16"/>
                  <a:gd name="T12" fmla="*/ 7 w 15"/>
                  <a:gd name="T13" fmla="*/ 0 h 16"/>
                  <a:gd name="T14" fmla="*/ 0 w 15"/>
                  <a:gd name="T15" fmla="*/ 8 h 16"/>
                  <a:gd name="T16" fmla="*/ 7 w 15"/>
                  <a:gd name="T17" fmla="*/ 15 h 16"/>
                  <a:gd name="T18" fmla="*/ 14 w 1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6">
                    <a:moveTo>
                      <a:pt x="15" y="8"/>
                    </a:moveTo>
                    <a:cubicBezTo>
                      <a:pt x="15" y="12"/>
                      <a:pt x="11" y="16"/>
                      <a:pt x="7" y="16"/>
                    </a:cubicBezTo>
                    <a:cubicBezTo>
                      <a:pt x="3" y="16"/>
                      <a:pt x="0" y="12"/>
                      <a:pt x="0" y="8"/>
                    </a:cubicBezTo>
                    <a:cubicBezTo>
                      <a:pt x="0" y="4"/>
                      <a:pt x="3" y="0"/>
                      <a:pt x="7" y="0"/>
                    </a:cubicBezTo>
                    <a:cubicBezTo>
                      <a:pt x="11" y="0"/>
                      <a:pt x="15" y="4"/>
                      <a:pt x="15" y="8"/>
                    </a:cubicBezTo>
                    <a:moveTo>
                      <a:pt x="14" y="8"/>
                    </a:moveTo>
                    <a:cubicBezTo>
                      <a:pt x="14" y="4"/>
                      <a:pt x="11" y="0"/>
                      <a:pt x="7" y="0"/>
                    </a:cubicBezTo>
                    <a:cubicBezTo>
                      <a:pt x="3" y="0"/>
                      <a:pt x="0" y="4"/>
                      <a:pt x="0" y="8"/>
                    </a:cubicBezTo>
                    <a:cubicBezTo>
                      <a:pt x="0" y="12"/>
                      <a:pt x="3" y="15"/>
                      <a:pt x="7" y="15"/>
                    </a:cubicBezTo>
                    <a:cubicBezTo>
                      <a:pt x="11" y="15"/>
                      <a:pt x="14" y="12"/>
                      <a:pt x="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6" name="Oval 64"/>
              <p:cNvSpPr>
                <a:spLocks noChangeArrowheads="1"/>
              </p:cNvSpPr>
              <p:nvPr/>
            </p:nvSpPr>
            <p:spPr bwMode="auto">
              <a:xfrm>
                <a:off x="1888" y="246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7" name="Freeform 65"/>
              <p:cNvSpPr>
                <a:spLocks noEditPoints="1"/>
              </p:cNvSpPr>
              <p:nvPr/>
            </p:nvSpPr>
            <p:spPr bwMode="auto">
              <a:xfrm>
                <a:off x="1850" y="1981"/>
                <a:ext cx="40" cy="40"/>
              </a:xfrm>
              <a:custGeom>
                <a:avLst/>
                <a:gdLst>
                  <a:gd name="T0" fmla="*/ 102 w 102"/>
                  <a:gd name="T1" fmla="*/ 52 h 104"/>
                  <a:gd name="T2" fmla="*/ 51 w 102"/>
                  <a:gd name="T3" fmla="*/ 104 h 104"/>
                  <a:gd name="T4" fmla="*/ 0 w 102"/>
                  <a:gd name="T5" fmla="*/ 52 h 104"/>
                  <a:gd name="T6" fmla="*/ 51 w 102"/>
                  <a:gd name="T7" fmla="*/ 0 h 104"/>
                  <a:gd name="T8" fmla="*/ 102 w 102"/>
                  <a:gd name="T9" fmla="*/ 52 h 104"/>
                  <a:gd name="T10" fmla="*/ 98 w 102"/>
                  <a:gd name="T11" fmla="*/ 48 h 104"/>
                  <a:gd name="T12" fmla="*/ 51 w 102"/>
                  <a:gd name="T13" fmla="*/ 1 h 104"/>
                  <a:gd name="T14" fmla="*/ 5 w 102"/>
                  <a:gd name="T15" fmla="*/ 48 h 104"/>
                  <a:gd name="T16" fmla="*/ 51 w 102"/>
                  <a:gd name="T17" fmla="*/ 96 h 104"/>
                  <a:gd name="T18" fmla="*/ 98 w 102"/>
                  <a:gd name="T19"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4">
                    <a:moveTo>
                      <a:pt x="102" y="52"/>
                    </a:moveTo>
                    <a:cubicBezTo>
                      <a:pt x="102" y="81"/>
                      <a:pt x="79" y="104"/>
                      <a:pt x="51" y="104"/>
                    </a:cubicBezTo>
                    <a:cubicBezTo>
                      <a:pt x="23" y="104"/>
                      <a:pt x="0" y="81"/>
                      <a:pt x="0" y="52"/>
                    </a:cubicBezTo>
                    <a:cubicBezTo>
                      <a:pt x="0" y="24"/>
                      <a:pt x="23" y="0"/>
                      <a:pt x="51" y="0"/>
                    </a:cubicBezTo>
                    <a:cubicBezTo>
                      <a:pt x="79" y="0"/>
                      <a:pt x="102" y="24"/>
                      <a:pt x="102" y="52"/>
                    </a:cubicBezTo>
                    <a:moveTo>
                      <a:pt x="98" y="48"/>
                    </a:moveTo>
                    <a:cubicBezTo>
                      <a:pt x="98" y="22"/>
                      <a:pt x="77" y="1"/>
                      <a:pt x="51" y="1"/>
                    </a:cubicBezTo>
                    <a:cubicBezTo>
                      <a:pt x="26" y="1"/>
                      <a:pt x="5" y="22"/>
                      <a:pt x="5" y="48"/>
                    </a:cubicBezTo>
                    <a:cubicBezTo>
                      <a:pt x="5" y="75"/>
                      <a:pt x="26" y="96"/>
                      <a:pt x="51" y="96"/>
                    </a:cubicBezTo>
                    <a:cubicBezTo>
                      <a:pt x="77" y="96"/>
                      <a:pt x="98" y="75"/>
                      <a:pt x="98"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8" name="Oval 66"/>
              <p:cNvSpPr>
                <a:spLocks noChangeArrowheads="1"/>
              </p:cNvSpPr>
              <p:nvPr/>
            </p:nvSpPr>
            <p:spPr bwMode="auto">
              <a:xfrm>
                <a:off x="1869" y="1983"/>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9" name="Freeform 67"/>
              <p:cNvSpPr>
                <a:spLocks noEditPoints="1"/>
              </p:cNvSpPr>
              <p:nvPr/>
            </p:nvSpPr>
            <p:spPr bwMode="auto">
              <a:xfrm>
                <a:off x="1942" y="2038"/>
                <a:ext cx="37" cy="37"/>
              </a:xfrm>
              <a:custGeom>
                <a:avLst/>
                <a:gdLst>
                  <a:gd name="T0" fmla="*/ 95 w 95"/>
                  <a:gd name="T1" fmla="*/ 48 h 96"/>
                  <a:gd name="T2" fmla="*/ 47 w 95"/>
                  <a:gd name="T3" fmla="*/ 96 h 96"/>
                  <a:gd name="T4" fmla="*/ 0 w 95"/>
                  <a:gd name="T5" fmla="*/ 48 h 96"/>
                  <a:gd name="T6" fmla="*/ 47 w 95"/>
                  <a:gd name="T7" fmla="*/ 0 h 96"/>
                  <a:gd name="T8" fmla="*/ 95 w 95"/>
                  <a:gd name="T9" fmla="*/ 48 h 96"/>
                  <a:gd name="T10" fmla="*/ 92 w 95"/>
                  <a:gd name="T11" fmla="*/ 44 h 96"/>
                  <a:gd name="T12" fmla="*/ 48 w 95"/>
                  <a:gd name="T13" fmla="*/ 0 h 96"/>
                  <a:gd name="T14" fmla="*/ 5 w 95"/>
                  <a:gd name="T15" fmla="*/ 44 h 96"/>
                  <a:gd name="T16" fmla="*/ 48 w 95"/>
                  <a:gd name="T17" fmla="*/ 89 h 96"/>
                  <a:gd name="T18" fmla="*/ 92 w 95"/>
                  <a:gd name="T1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6">
                    <a:moveTo>
                      <a:pt x="95" y="48"/>
                    </a:moveTo>
                    <a:cubicBezTo>
                      <a:pt x="95" y="75"/>
                      <a:pt x="74" y="96"/>
                      <a:pt x="47" y="96"/>
                    </a:cubicBezTo>
                    <a:cubicBezTo>
                      <a:pt x="21" y="96"/>
                      <a:pt x="0" y="75"/>
                      <a:pt x="0" y="48"/>
                    </a:cubicBezTo>
                    <a:cubicBezTo>
                      <a:pt x="0" y="21"/>
                      <a:pt x="21" y="0"/>
                      <a:pt x="47" y="0"/>
                    </a:cubicBezTo>
                    <a:cubicBezTo>
                      <a:pt x="74" y="0"/>
                      <a:pt x="95" y="21"/>
                      <a:pt x="95" y="48"/>
                    </a:cubicBezTo>
                    <a:moveTo>
                      <a:pt x="92" y="44"/>
                    </a:moveTo>
                    <a:cubicBezTo>
                      <a:pt x="92" y="20"/>
                      <a:pt x="72" y="0"/>
                      <a:pt x="48" y="0"/>
                    </a:cubicBezTo>
                    <a:cubicBezTo>
                      <a:pt x="24" y="0"/>
                      <a:pt x="5" y="20"/>
                      <a:pt x="5" y="44"/>
                    </a:cubicBezTo>
                    <a:cubicBezTo>
                      <a:pt x="5" y="69"/>
                      <a:pt x="24" y="89"/>
                      <a:pt x="48" y="89"/>
                    </a:cubicBezTo>
                    <a:cubicBezTo>
                      <a:pt x="72" y="89"/>
                      <a:pt x="92" y="69"/>
                      <a:pt x="92"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0" name="Oval 68"/>
              <p:cNvSpPr>
                <a:spLocks noChangeArrowheads="1"/>
              </p:cNvSpPr>
              <p:nvPr/>
            </p:nvSpPr>
            <p:spPr bwMode="auto">
              <a:xfrm>
                <a:off x="1959" y="204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1" name="Freeform 69"/>
              <p:cNvSpPr>
                <a:spLocks noEditPoints="1"/>
              </p:cNvSpPr>
              <p:nvPr/>
            </p:nvSpPr>
            <p:spPr bwMode="auto">
              <a:xfrm>
                <a:off x="1952" y="2078"/>
                <a:ext cx="10" cy="10"/>
              </a:xfrm>
              <a:custGeom>
                <a:avLst/>
                <a:gdLst>
                  <a:gd name="T0" fmla="*/ 25 w 25"/>
                  <a:gd name="T1" fmla="*/ 13 h 25"/>
                  <a:gd name="T2" fmla="*/ 13 w 25"/>
                  <a:gd name="T3" fmla="*/ 25 h 25"/>
                  <a:gd name="T4" fmla="*/ 0 w 25"/>
                  <a:gd name="T5" fmla="*/ 13 h 25"/>
                  <a:gd name="T6" fmla="*/ 13 w 25"/>
                  <a:gd name="T7" fmla="*/ 0 h 25"/>
                  <a:gd name="T8" fmla="*/ 25 w 25"/>
                  <a:gd name="T9" fmla="*/ 13 h 25"/>
                  <a:gd name="T10" fmla="*/ 24 w 25"/>
                  <a:gd name="T11" fmla="*/ 12 h 25"/>
                  <a:gd name="T12" fmla="*/ 13 w 25"/>
                  <a:gd name="T13" fmla="*/ 0 h 25"/>
                  <a:gd name="T14" fmla="*/ 2 w 25"/>
                  <a:gd name="T15" fmla="*/ 12 h 25"/>
                  <a:gd name="T16" fmla="*/ 13 w 25"/>
                  <a:gd name="T17" fmla="*/ 23 h 25"/>
                  <a:gd name="T18" fmla="*/ 24 w 25"/>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25" y="13"/>
                    </a:moveTo>
                    <a:cubicBezTo>
                      <a:pt x="25" y="20"/>
                      <a:pt x="20" y="25"/>
                      <a:pt x="13" y="25"/>
                    </a:cubicBezTo>
                    <a:cubicBezTo>
                      <a:pt x="6" y="25"/>
                      <a:pt x="0" y="20"/>
                      <a:pt x="0" y="13"/>
                    </a:cubicBezTo>
                    <a:cubicBezTo>
                      <a:pt x="0" y="6"/>
                      <a:pt x="6" y="0"/>
                      <a:pt x="13" y="0"/>
                    </a:cubicBezTo>
                    <a:cubicBezTo>
                      <a:pt x="20" y="0"/>
                      <a:pt x="25" y="6"/>
                      <a:pt x="25" y="13"/>
                    </a:cubicBezTo>
                    <a:moveTo>
                      <a:pt x="24" y="12"/>
                    </a:moveTo>
                    <a:cubicBezTo>
                      <a:pt x="24" y="6"/>
                      <a:pt x="19" y="0"/>
                      <a:pt x="13" y="0"/>
                    </a:cubicBezTo>
                    <a:cubicBezTo>
                      <a:pt x="7" y="0"/>
                      <a:pt x="2" y="6"/>
                      <a:pt x="2" y="12"/>
                    </a:cubicBezTo>
                    <a:cubicBezTo>
                      <a:pt x="2" y="18"/>
                      <a:pt x="7" y="23"/>
                      <a:pt x="13" y="23"/>
                    </a:cubicBezTo>
                    <a:cubicBezTo>
                      <a:pt x="19" y="23"/>
                      <a:pt x="24" y="18"/>
                      <a:pt x="24"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2" name="Oval 70"/>
              <p:cNvSpPr>
                <a:spLocks noChangeArrowheads="1"/>
              </p:cNvSpPr>
              <p:nvPr/>
            </p:nvSpPr>
            <p:spPr bwMode="auto">
              <a:xfrm>
                <a:off x="1957" y="2078"/>
                <a:ext cx="2"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3" name="Freeform 71"/>
              <p:cNvSpPr>
                <a:spLocks noEditPoints="1"/>
              </p:cNvSpPr>
              <p:nvPr/>
            </p:nvSpPr>
            <p:spPr bwMode="auto">
              <a:xfrm>
                <a:off x="1889" y="2128"/>
                <a:ext cx="17" cy="18"/>
              </a:xfrm>
              <a:custGeom>
                <a:avLst/>
                <a:gdLst>
                  <a:gd name="T0" fmla="*/ 45 w 45"/>
                  <a:gd name="T1" fmla="*/ 23 h 46"/>
                  <a:gd name="T2" fmla="*/ 23 w 45"/>
                  <a:gd name="T3" fmla="*/ 46 h 46"/>
                  <a:gd name="T4" fmla="*/ 0 w 45"/>
                  <a:gd name="T5" fmla="*/ 23 h 46"/>
                  <a:gd name="T6" fmla="*/ 23 w 45"/>
                  <a:gd name="T7" fmla="*/ 0 h 46"/>
                  <a:gd name="T8" fmla="*/ 45 w 45"/>
                  <a:gd name="T9" fmla="*/ 23 h 46"/>
                  <a:gd name="T10" fmla="*/ 44 w 45"/>
                  <a:gd name="T11" fmla="*/ 21 h 46"/>
                  <a:gd name="T12" fmla="*/ 23 w 45"/>
                  <a:gd name="T13" fmla="*/ 0 h 46"/>
                  <a:gd name="T14" fmla="*/ 2 w 45"/>
                  <a:gd name="T15" fmla="*/ 21 h 46"/>
                  <a:gd name="T16" fmla="*/ 23 w 45"/>
                  <a:gd name="T17" fmla="*/ 43 h 46"/>
                  <a:gd name="T18" fmla="*/ 44 w 45"/>
                  <a:gd name="T19"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6">
                    <a:moveTo>
                      <a:pt x="45" y="23"/>
                    </a:moveTo>
                    <a:cubicBezTo>
                      <a:pt x="45" y="36"/>
                      <a:pt x="35" y="46"/>
                      <a:pt x="23" y="46"/>
                    </a:cubicBezTo>
                    <a:cubicBezTo>
                      <a:pt x="10" y="46"/>
                      <a:pt x="0" y="36"/>
                      <a:pt x="0" y="23"/>
                    </a:cubicBezTo>
                    <a:cubicBezTo>
                      <a:pt x="0" y="10"/>
                      <a:pt x="10" y="0"/>
                      <a:pt x="23" y="0"/>
                    </a:cubicBezTo>
                    <a:cubicBezTo>
                      <a:pt x="35" y="0"/>
                      <a:pt x="45" y="10"/>
                      <a:pt x="45" y="23"/>
                    </a:cubicBezTo>
                    <a:moveTo>
                      <a:pt x="44" y="21"/>
                    </a:moveTo>
                    <a:cubicBezTo>
                      <a:pt x="44" y="10"/>
                      <a:pt x="34" y="0"/>
                      <a:pt x="23" y="0"/>
                    </a:cubicBezTo>
                    <a:cubicBezTo>
                      <a:pt x="11" y="0"/>
                      <a:pt x="2" y="10"/>
                      <a:pt x="2" y="21"/>
                    </a:cubicBezTo>
                    <a:cubicBezTo>
                      <a:pt x="2" y="33"/>
                      <a:pt x="11" y="43"/>
                      <a:pt x="23" y="43"/>
                    </a:cubicBezTo>
                    <a:cubicBezTo>
                      <a:pt x="34" y="43"/>
                      <a:pt x="44" y="33"/>
                      <a:pt x="4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4" name="Oval 72"/>
              <p:cNvSpPr>
                <a:spLocks noChangeArrowheads="1"/>
              </p:cNvSpPr>
              <p:nvPr/>
            </p:nvSpPr>
            <p:spPr bwMode="auto">
              <a:xfrm>
                <a:off x="1897" y="212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5" name="Freeform 73"/>
              <p:cNvSpPr>
                <a:spLocks noEditPoints="1"/>
              </p:cNvSpPr>
              <p:nvPr/>
            </p:nvSpPr>
            <p:spPr bwMode="auto">
              <a:xfrm>
                <a:off x="1917" y="2139"/>
                <a:ext cx="29" cy="30"/>
              </a:xfrm>
              <a:custGeom>
                <a:avLst/>
                <a:gdLst>
                  <a:gd name="T0" fmla="*/ 75 w 75"/>
                  <a:gd name="T1" fmla="*/ 39 h 77"/>
                  <a:gd name="T2" fmla="*/ 38 w 75"/>
                  <a:gd name="T3" fmla="*/ 77 h 77"/>
                  <a:gd name="T4" fmla="*/ 0 w 75"/>
                  <a:gd name="T5" fmla="*/ 39 h 77"/>
                  <a:gd name="T6" fmla="*/ 38 w 75"/>
                  <a:gd name="T7" fmla="*/ 0 h 77"/>
                  <a:gd name="T8" fmla="*/ 75 w 75"/>
                  <a:gd name="T9" fmla="*/ 39 h 77"/>
                  <a:gd name="T10" fmla="*/ 73 w 75"/>
                  <a:gd name="T11" fmla="*/ 36 h 77"/>
                  <a:gd name="T12" fmla="*/ 38 w 75"/>
                  <a:gd name="T13" fmla="*/ 1 h 77"/>
                  <a:gd name="T14" fmla="*/ 4 w 75"/>
                  <a:gd name="T15" fmla="*/ 36 h 77"/>
                  <a:gd name="T16" fmla="*/ 38 w 75"/>
                  <a:gd name="T17" fmla="*/ 71 h 77"/>
                  <a:gd name="T18" fmla="*/ 73 w 75"/>
                  <a:gd name="T19"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75" y="39"/>
                    </a:moveTo>
                    <a:cubicBezTo>
                      <a:pt x="75" y="60"/>
                      <a:pt x="59" y="77"/>
                      <a:pt x="38" y="77"/>
                    </a:cubicBezTo>
                    <a:cubicBezTo>
                      <a:pt x="17" y="77"/>
                      <a:pt x="0" y="60"/>
                      <a:pt x="0" y="39"/>
                    </a:cubicBezTo>
                    <a:cubicBezTo>
                      <a:pt x="0" y="17"/>
                      <a:pt x="17" y="0"/>
                      <a:pt x="38" y="0"/>
                    </a:cubicBezTo>
                    <a:cubicBezTo>
                      <a:pt x="59" y="0"/>
                      <a:pt x="75" y="17"/>
                      <a:pt x="75" y="39"/>
                    </a:cubicBezTo>
                    <a:moveTo>
                      <a:pt x="73" y="36"/>
                    </a:moveTo>
                    <a:cubicBezTo>
                      <a:pt x="73" y="16"/>
                      <a:pt x="58" y="1"/>
                      <a:pt x="38" y="1"/>
                    </a:cubicBezTo>
                    <a:cubicBezTo>
                      <a:pt x="19" y="1"/>
                      <a:pt x="4" y="16"/>
                      <a:pt x="4" y="36"/>
                    </a:cubicBezTo>
                    <a:cubicBezTo>
                      <a:pt x="4" y="55"/>
                      <a:pt x="19" y="71"/>
                      <a:pt x="38" y="71"/>
                    </a:cubicBezTo>
                    <a:cubicBezTo>
                      <a:pt x="58" y="71"/>
                      <a:pt x="73" y="55"/>
                      <a:pt x="73"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6" name="Oval 74"/>
              <p:cNvSpPr>
                <a:spLocks noChangeArrowheads="1"/>
              </p:cNvSpPr>
              <p:nvPr/>
            </p:nvSpPr>
            <p:spPr bwMode="auto">
              <a:xfrm>
                <a:off x="1931" y="2140"/>
                <a:ext cx="6"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7" name="Freeform 75"/>
              <p:cNvSpPr>
                <a:spLocks noEditPoints="1"/>
              </p:cNvSpPr>
              <p:nvPr/>
            </p:nvSpPr>
            <p:spPr bwMode="auto">
              <a:xfrm>
                <a:off x="1973" y="2203"/>
                <a:ext cx="34" cy="34"/>
              </a:xfrm>
              <a:custGeom>
                <a:avLst/>
                <a:gdLst>
                  <a:gd name="T0" fmla="*/ 87 w 87"/>
                  <a:gd name="T1" fmla="*/ 44 h 88"/>
                  <a:gd name="T2" fmla="*/ 44 w 87"/>
                  <a:gd name="T3" fmla="*/ 88 h 88"/>
                  <a:gd name="T4" fmla="*/ 0 w 87"/>
                  <a:gd name="T5" fmla="*/ 44 h 88"/>
                  <a:gd name="T6" fmla="*/ 44 w 87"/>
                  <a:gd name="T7" fmla="*/ 0 h 88"/>
                  <a:gd name="T8" fmla="*/ 87 w 87"/>
                  <a:gd name="T9" fmla="*/ 44 h 88"/>
                  <a:gd name="T10" fmla="*/ 84 w 87"/>
                  <a:gd name="T11" fmla="*/ 41 h 88"/>
                  <a:gd name="T12" fmla="*/ 44 w 87"/>
                  <a:gd name="T13" fmla="*/ 0 h 88"/>
                  <a:gd name="T14" fmla="*/ 4 w 87"/>
                  <a:gd name="T15" fmla="*/ 41 h 88"/>
                  <a:gd name="T16" fmla="*/ 44 w 87"/>
                  <a:gd name="T17" fmla="*/ 81 h 88"/>
                  <a:gd name="T18" fmla="*/ 84 w 87"/>
                  <a:gd name="T19" fmla="*/ 4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8">
                    <a:moveTo>
                      <a:pt x="87" y="44"/>
                    </a:moveTo>
                    <a:cubicBezTo>
                      <a:pt x="87" y="69"/>
                      <a:pt x="68" y="88"/>
                      <a:pt x="44" y="88"/>
                    </a:cubicBezTo>
                    <a:cubicBezTo>
                      <a:pt x="20" y="88"/>
                      <a:pt x="0" y="69"/>
                      <a:pt x="0" y="44"/>
                    </a:cubicBezTo>
                    <a:cubicBezTo>
                      <a:pt x="0" y="20"/>
                      <a:pt x="20" y="0"/>
                      <a:pt x="44" y="0"/>
                    </a:cubicBezTo>
                    <a:cubicBezTo>
                      <a:pt x="68" y="0"/>
                      <a:pt x="87" y="20"/>
                      <a:pt x="87" y="44"/>
                    </a:cubicBezTo>
                    <a:moveTo>
                      <a:pt x="84" y="41"/>
                    </a:moveTo>
                    <a:cubicBezTo>
                      <a:pt x="84" y="18"/>
                      <a:pt x="66" y="0"/>
                      <a:pt x="44" y="0"/>
                    </a:cubicBezTo>
                    <a:cubicBezTo>
                      <a:pt x="22" y="0"/>
                      <a:pt x="4" y="18"/>
                      <a:pt x="4" y="41"/>
                    </a:cubicBezTo>
                    <a:cubicBezTo>
                      <a:pt x="4" y="63"/>
                      <a:pt x="22" y="81"/>
                      <a:pt x="44" y="81"/>
                    </a:cubicBezTo>
                    <a:cubicBezTo>
                      <a:pt x="66" y="81"/>
                      <a:pt x="84" y="63"/>
                      <a:pt x="8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8" name="Oval 76"/>
              <p:cNvSpPr>
                <a:spLocks noChangeArrowheads="1"/>
              </p:cNvSpPr>
              <p:nvPr/>
            </p:nvSpPr>
            <p:spPr bwMode="auto">
              <a:xfrm>
                <a:off x="1990" y="220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9" name="Freeform 77"/>
              <p:cNvSpPr>
                <a:spLocks noEditPoints="1"/>
              </p:cNvSpPr>
              <p:nvPr/>
            </p:nvSpPr>
            <p:spPr bwMode="auto">
              <a:xfrm>
                <a:off x="1991" y="2238"/>
                <a:ext cx="9" cy="9"/>
              </a:xfrm>
              <a:custGeom>
                <a:avLst/>
                <a:gdLst>
                  <a:gd name="T0" fmla="*/ 23 w 23"/>
                  <a:gd name="T1" fmla="*/ 12 h 24"/>
                  <a:gd name="T2" fmla="*/ 11 w 23"/>
                  <a:gd name="T3" fmla="*/ 24 h 24"/>
                  <a:gd name="T4" fmla="*/ 0 w 23"/>
                  <a:gd name="T5" fmla="*/ 12 h 24"/>
                  <a:gd name="T6" fmla="*/ 11 w 23"/>
                  <a:gd name="T7" fmla="*/ 0 h 24"/>
                  <a:gd name="T8" fmla="*/ 23 w 23"/>
                  <a:gd name="T9" fmla="*/ 12 h 24"/>
                  <a:gd name="T10" fmla="*/ 22 w 23"/>
                  <a:gd name="T11" fmla="*/ 11 h 24"/>
                  <a:gd name="T12" fmla="*/ 12 w 23"/>
                  <a:gd name="T13" fmla="*/ 0 h 24"/>
                  <a:gd name="T14" fmla="*/ 1 w 23"/>
                  <a:gd name="T15" fmla="*/ 11 h 24"/>
                  <a:gd name="T16" fmla="*/ 12 w 23"/>
                  <a:gd name="T17" fmla="*/ 22 h 24"/>
                  <a:gd name="T18" fmla="*/ 22 w 23"/>
                  <a:gd name="T1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23" y="12"/>
                    </a:moveTo>
                    <a:cubicBezTo>
                      <a:pt x="23" y="19"/>
                      <a:pt x="18" y="24"/>
                      <a:pt x="11" y="24"/>
                    </a:cubicBezTo>
                    <a:cubicBezTo>
                      <a:pt x="5" y="24"/>
                      <a:pt x="0" y="19"/>
                      <a:pt x="0" y="12"/>
                    </a:cubicBezTo>
                    <a:cubicBezTo>
                      <a:pt x="0" y="5"/>
                      <a:pt x="5" y="0"/>
                      <a:pt x="11" y="0"/>
                    </a:cubicBezTo>
                    <a:cubicBezTo>
                      <a:pt x="18" y="0"/>
                      <a:pt x="23" y="5"/>
                      <a:pt x="23" y="12"/>
                    </a:cubicBezTo>
                    <a:moveTo>
                      <a:pt x="22" y="11"/>
                    </a:moveTo>
                    <a:cubicBezTo>
                      <a:pt x="22" y="5"/>
                      <a:pt x="18" y="0"/>
                      <a:pt x="12" y="0"/>
                    </a:cubicBezTo>
                    <a:cubicBezTo>
                      <a:pt x="6" y="0"/>
                      <a:pt x="1" y="5"/>
                      <a:pt x="1" y="11"/>
                    </a:cubicBezTo>
                    <a:cubicBezTo>
                      <a:pt x="1" y="17"/>
                      <a:pt x="6" y="22"/>
                      <a:pt x="12" y="22"/>
                    </a:cubicBezTo>
                    <a:cubicBezTo>
                      <a:pt x="18" y="22"/>
                      <a:pt x="22" y="17"/>
                      <a:pt x="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0" name="Oval 78"/>
              <p:cNvSpPr>
                <a:spLocks noChangeArrowheads="1"/>
              </p:cNvSpPr>
              <p:nvPr/>
            </p:nvSpPr>
            <p:spPr bwMode="auto">
              <a:xfrm>
                <a:off x="1995" y="2238"/>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1" name="Freeform 79"/>
              <p:cNvSpPr>
                <a:spLocks noEditPoints="1"/>
              </p:cNvSpPr>
              <p:nvPr/>
            </p:nvSpPr>
            <p:spPr bwMode="auto">
              <a:xfrm>
                <a:off x="2005" y="2245"/>
                <a:ext cx="23" cy="23"/>
              </a:xfrm>
              <a:custGeom>
                <a:avLst/>
                <a:gdLst>
                  <a:gd name="T0" fmla="*/ 59 w 59"/>
                  <a:gd name="T1" fmla="*/ 30 h 60"/>
                  <a:gd name="T2" fmla="*/ 30 w 59"/>
                  <a:gd name="T3" fmla="*/ 60 h 60"/>
                  <a:gd name="T4" fmla="*/ 0 w 59"/>
                  <a:gd name="T5" fmla="*/ 30 h 60"/>
                  <a:gd name="T6" fmla="*/ 30 w 59"/>
                  <a:gd name="T7" fmla="*/ 0 h 60"/>
                  <a:gd name="T8" fmla="*/ 59 w 59"/>
                  <a:gd name="T9" fmla="*/ 30 h 60"/>
                  <a:gd name="T10" fmla="*/ 57 w 59"/>
                  <a:gd name="T11" fmla="*/ 28 h 60"/>
                  <a:gd name="T12" fmla="*/ 30 w 59"/>
                  <a:gd name="T13" fmla="*/ 0 h 60"/>
                  <a:gd name="T14" fmla="*/ 3 w 59"/>
                  <a:gd name="T15" fmla="*/ 28 h 60"/>
                  <a:gd name="T16" fmla="*/ 30 w 59"/>
                  <a:gd name="T17" fmla="*/ 55 h 60"/>
                  <a:gd name="T18" fmla="*/ 57 w 59"/>
                  <a:gd name="T19"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59" y="30"/>
                    </a:moveTo>
                    <a:cubicBezTo>
                      <a:pt x="59" y="47"/>
                      <a:pt x="46" y="60"/>
                      <a:pt x="30" y="60"/>
                    </a:cubicBezTo>
                    <a:cubicBezTo>
                      <a:pt x="13" y="60"/>
                      <a:pt x="0" y="47"/>
                      <a:pt x="0" y="30"/>
                    </a:cubicBezTo>
                    <a:cubicBezTo>
                      <a:pt x="0" y="13"/>
                      <a:pt x="13" y="0"/>
                      <a:pt x="30" y="0"/>
                    </a:cubicBezTo>
                    <a:cubicBezTo>
                      <a:pt x="46" y="0"/>
                      <a:pt x="59" y="13"/>
                      <a:pt x="59" y="30"/>
                    </a:cubicBezTo>
                    <a:moveTo>
                      <a:pt x="57" y="28"/>
                    </a:moveTo>
                    <a:cubicBezTo>
                      <a:pt x="57" y="13"/>
                      <a:pt x="45" y="0"/>
                      <a:pt x="30" y="0"/>
                    </a:cubicBezTo>
                    <a:cubicBezTo>
                      <a:pt x="15" y="0"/>
                      <a:pt x="3" y="13"/>
                      <a:pt x="3" y="28"/>
                    </a:cubicBezTo>
                    <a:cubicBezTo>
                      <a:pt x="3" y="43"/>
                      <a:pt x="15" y="55"/>
                      <a:pt x="30" y="55"/>
                    </a:cubicBezTo>
                    <a:cubicBezTo>
                      <a:pt x="45" y="55"/>
                      <a:pt x="57" y="43"/>
                      <a:pt x="57"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2" name="Oval 80"/>
              <p:cNvSpPr>
                <a:spLocks noChangeArrowheads="1"/>
              </p:cNvSpPr>
              <p:nvPr/>
            </p:nvSpPr>
            <p:spPr bwMode="auto">
              <a:xfrm>
                <a:off x="2016" y="2246"/>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3" name="Freeform 81"/>
              <p:cNvSpPr>
                <a:spLocks noEditPoints="1"/>
              </p:cNvSpPr>
              <p:nvPr/>
            </p:nvSpPr>
            <p:spPr bwMode="auto">
              <a:xfrm>
                <a:off x="1978" y="2271"/>
                <a:ext cx="30" cy="30"/>
              </a:xfrm>
              <a:custGeom>
                <a:avLst/>
                <a:gdLst>
                  <a:gd name="T0" fmla="*/ 76 w 76"/>
                  <a:gd name="T1" fmla="*/ 39 h 78"/>
                  <a:gd name="T2" fmla="*/ 38 w 76"/>
                  <a:gd name="T3" fmla="*/ 78 h 78"/>
                  <a:gd name="T4" fmla="*/ 0 w 76"/>
                  <a:gd name="T5" fmla="*/ 39 h 78"/>
                  <a:gd name="T6" fmla="*/ 38 w 76"/>
                  <a:gd name="T7" fmla="*/ 0 h 78"/>
                  <a:gd name="T8" fmla="*/ 76 w 76"/>
                  <a:gd name="T9" fmla="*/ 39 h 78"/>
                  <a:gd name="T10" fmla="*/ 74 w 76"/>
                  <a:gd name="T11" fmla="*/ 36 h 78"/>
                  <a:gd name="T12" fmla="*/ 39 w 76"/>
                  <a:gd name="T13" fmla="*/ 0 h 78"/>
                  <a:gd name="T14" fmla="*/ 4 w 76"/>
                  <a:gd name="T15" fmla="*/ 36 h 78"/>
                  <a:gd name="T16" fmla="*/ 39 w 76"/>
                  <a:gd name="T17" fmla="*/ 72 h 78"/>
                  <a:gd name="T18" fmla="*/ 74 w 76"/>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8">
                    <a:moveTo>
                      <a:pt x="76" y="39"/>
                    </a:moveTo>
                    <a:cubicBezTo>
                      <a:pt x="76" y="60"/>
                      <a:pt x="59" y="78"/>
                      <a:pt x="38" y="78"/>
                    </a:cubicBezTo>
                    <a:cubicBezTo>
                      <a:pt x="17" y="78"/>
                      <a:pt x="0" y="60"/>
                      <a:pt x="0" y="39"/>
                    </a:cubicBezTo>
                    <a:cubicBezTo>
                      <a:pt x="0" y="17"/>
                      <a:pt x="17" y="0"/>
                      <a:pt x="38" y="0"/>
                    </a:cubicBezTo>
                    <a:cubicBezTo>
                      <a:pt x="59" y="0"/>
                      <a:pt x="76" y="17"/>
                      <a:pt x="76" y="39"/>
                    </a:cubicBezTo>
                    <a:moveTo>
                      <a:pt x="74" y="36"/>
                    </a:moveTo>
                    <a:cubicBezTo>
                      <a:pt x="74" y="16"/>
                      <a:pt x="58" y="0"/>
                      <a:pt x="39" y="0"/>
                    </a:cubicBezTo>
                    <a:cubicBezTo>
                      <a:pt x="19" y="0"/>
                      <a:pt x="4" y="16"/>
                      <a:pt x="4" y="36"/>
                    </a:cubicBezTo>
                    <a:cubicBezTo>
                      <a:pt x="4" y="56"/>
                      <a:pt x="19" y="72"/>
                      <a:pt x="39" y="72"/>
                    </a:cubicBezTo>
                    <a:cubicBezTo>
                      <a:pt x="58" y="72"/>
                      <a:pt x="74" y="56"/>
                      <a:pt x="74"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4" name="Oval 82"/>
              <p:cNvSpPr>
                <a:spLocks noChangeArrowheads="1"/>
              </p:cNvSpPr>
              <p:nvPr/>
            </p:nvSpPr>
            <p:spPr bwMode="auto">
              <a:xfrm>
                <a:off x="1992" y="2272"/>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5" name="Freeform 83"/>
              <p:cNvSpPr>
                <a:spLocks noEditPoints="1"/>
              </p:cNvSpPr>
              <p:nvPr/>
            </p:nvSpPr>
            <p:spPr bwMode="auto">
              <a:xfrm>
                <a:off x="1929" y="2315"/>
                <a:ext cx="36" cy="37"/>
              </a:xfrm>
              <a:custGeom>
                <a:avLst/>
                <a:gdLst>
                  <a:gd name="T0" fmla="*/ 94 w 94"/>
                  <a:gd name="T1" fmla="*/ 48 h 95"/>
                  <a:gd name="T2" fmla="*/ 47 w 94"/>
                  <a:gd name="T3" fmla="*/ 95 h 95"/>
                  <a:gd name="T4" fmla="*/ 0 w 94"/>
                  <a:gd name="T5" fmla="*/ 48 h 95"/>
                  <a:gd name="T6" fmla="*/ 47 w 94"/>
                  <a:gd name="T7" fmla="*/ 0 h 95"/>
                  <a:gd name="T8" fmla="*/ 94 w 94"/>
                  <a:gd name="T9" fmla="*/ 48 h 95"/>
                  <a:gd name="T10" fmla="*/ 91 w 94"/>
                  <a:gd name="T11" fmla="*/ 44 h 95"/>
                  <a:gd name="T12" fmla="*/ 48 w 94"/>
                  <a:gd name="T13" fmla="*/ 0 h 95"/>
                  <a:gd name="T14" fmla="*/ 5 w 94"/>
                  <a:gd name="T15" fmla="*/ 44 h 95"/>
                  <a:gd name="T16" fmla="*/ 48 w 94"/>
                  <a:gd name="T17" fmla="*/ 88 h 95"/>
                  <a:gd name="T18" fmla="*/ 91 w 94"/>
                  <a:gd name="T1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5">
                    <a:moveTo>
                      <a:pt x="94" y="48"/>
                    </a:moveTo>
                    <a:cubicBezTo>
                      <a:pt x="94" y="74"/>
                      <a:pt x="73" y="95"/>
                      <a:pt x="47" y="95"/>
                    </a:cubicBezTo>
                    <a:cubicBezTo>
                      <a:pt x="21" y="95"/>
                      <a:pt x="0" y="74"/>
                      <a:pt x="0" y="48"/>
                    </a:cubicBezTo>
                    <a:cubicBezTo>
                      <a:pt x="0" y="21"/>
                      <a:pt x="21" y="0"/>
                      <a:pt x="47" y="0"/>
                    </a:cubicBezTo>
                    <a:cubicBezTo>
                      <a:pt x="73" y="0"/>
                      <a:pt x="94" y="21"/>
                      <a:pt x="94" y="48"/>
                    </a:cubicBezTo>
                    <a:moveTo>
                      <a:pt x="91" y="44"/>
                    </a:moveTo>
                    <a:cubicBezTo>
                      <a:pt x="91" y="20"/>
                      <a:pt x="72" y="0"/>
                      <a:pt x="48" y="0"/>
                    </a:cubicBezTo>
                    <a:cubicBezTo>
                      <a:pt x="24" y="0"/>
                      <a:pt x="5" y="20"/>
                      <a:pt x="5" y="44"/>
                    </a:cubicBezTo>
                    <a:cubicBezTo>
                      <a:pt x="5" y="68"/>
                      <a:pt x="24" y="88"/>
                      <a:pt x="48" y="88"/>
                    </a:cubicBezTo>
                    <a:cubicBezTo>
                      <a:pt x="72" y="88"/>
                      <a:pt x="91" y="68"/>
                      <a:pt x="91"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6" name="Oval 84"/>
              <p:cNvSpPr>
                <a:spLocks noChangeArrowheads="1"/>
              </p:cNvSpPr>
              <p:nvPr/>
            </p:nvSpPr>
            <p:spPr bwMode="auto">
              <a:xfrm>
                <a:off x="1946" y="2316"/>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7" name="Freeform 85"/>
              <p:cNvSpPr>
                <a:spLocks noEditPoints="1"/>
              </p:cNvSpPr>
              <p:nvPr/>
            </p:nvSpPr>
            <p:spPr bwMode="auto">
              <a:xfrm>
                <a:off x="1976" y="2370"/>
                <a:ext cx="27" cy="28"/>
              </a:xfrm>
              <a:custGeom>
                <a:avLst/>
                <a:gdLst>
                  <a:gd name="T0" fmla="*/ 70 w 70"/>
                  <a:gd name="T1" fmla="*/ 36 h 72"/>
                  <a:gd name="T2" fmla="*/ 35 w 70"/>
                  <a:gd name="T3" fmla="*/ 72 h 72"/>
                  <a:gd name="T4" fmla="*/ 0 w 70"/>
                  <a:gd name="T5" fmla="*/ 36 h 72"/>
                  <a:gd name="T6" fmla="*/ 35 w 70"/>
                  <a:gd name="T7" fmla="*/ 0 h 72"/>
                  <a:gd name="T8" fmla="*/ 70 w 70"/>
                  <a:gd name="T9" fmla="*/ 36 h 72"/>
                  <a:gd name="T10" fmla="*/ 68 w 70"/>
                  <a:gd name="T11" fmla="*/ 33 h 72"/>
                  <a:gd name="T12" fmla="*/ 35 w 70"/>
                  <a:gd name="T13" fmla="*/ 1 h 72"/>
                  <a:gd name="T14" fmla="*/ 3 w 70"/>
                  <a:gd name="T15" fmla="*/ 33 h 72"/>
                  <a:gd name="T16" fmla="*/ 35 w 70"/>
                  <a:gd name="T17" fmla="*/ 66 h 72"/>
                  <a:gd name="T18" fmla="*/ 68 w 70"/>
                  <a:gd name="T1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36"/>
                    </a:moveTo>
                    <a:cubicBezTo>
                      <a:pt x="70" y="56"/>
                      <a:pt x="54" y="72"/>
                      <a:pt x="35" y="72"/>
                    </a:cubicBezTo>
                    <a:cubicBezTo>
                      <a:pt x="16" y="72"/>
                      <a:pt x="0" y="56"/>
                      <a:pt x="0" y="36"/>
                    </a:cubicBezTo>
                    <a:cubicBezTo>
                      <a:pt x="0" y="16"/>
                      <a:pt x="16" y="0"/>
                      <a:pt x="35" y="0"/>
                    </a:cubicBezTo>
                    <a:cubicBezTo>
                      <a:pt x="54" y="0"/>
                      <a:pt x="70" y="16"/>
                      <a:pt x="70" y="36"/>
                    </a:cubicBezTo>
                    <a:moveTo>
                      <a:pt x="68" y="33"/>
                    </a:moveTo>
                    <a:cubicBezTo>
                      <a:pt x="68" y="15"/>
                      <a:pt x="53" y="1"/>
                      <a:pt x="35" y="1"/>
                    </a:cubicBezTo>
                    <a:cubicBezTo>
                      <a:pt x="18" y="1"/>
                      <a:pt x="3" y="15"/>
                      <a:pt x="3" y="33"/>
                    </a:cubicBezTo>
                    <a:cubicBezTo>
                      <a:pt x="3" y="52"/>
                      <a:pt x="18" y="66"/>
                      <a:pt x="35" y="66"/>
                    </a:cubicBezTo>
                    <a:cubicBezTo>
                      <a:pt x="53" y="66"/>
                      <a:pt x="68" y="52"/>
                      <a:pt x="68"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8" name="Oval 86"/>
              <p:cNvSpPr>
                <a:spLocks noChangeArrowheads="1"/>
              </p:cNvSpPr>
              <p:nvPr/>
            </p:nvSpPr>
            <p:spPr bwMode="auto">
              <a:xfrm>
                <a:off x="1989" y="2371"/>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9" name="Freeform 87"/>
              <p:cNvSpPr>
                <a:spLocks noEditPoints="1"/>
              </p:cNvSpPr>
              <p:nvPr/>
            </p:nvSpPr>
            <p:spPr bwMode="auto">
              <a:xfrm>
                <a:off x="1958" y="2400"/>
                <a:ext cx="15" cy="16"/>
              </a:xfrm>
              <a:custGeom>
                <a:avLst/>
                <a:gdLst>
                  <a:gd name="T0" fmla="*/ 40 w 40"/>
                  <a:gd name="T1" fmla="*/ 21 h 41"/>
                  <a:gd name="T2" fmla="*/ 20 w 40"/>
                  <a:gd name="T3" fmla="*/ 41 h 41"/>
                  <a:gd name="T4" fmla="*/ 0 w 40"/>
                  <a:gd name="T5" fmla="*/ 21 h 41"/>
                  <a:gd name="T6" fmla="*/ 20 w 40"/>
                  <a:gd name="T7" fmla="*/ 0 h 41"/>
                  <a:gd name="T8" fmla="*/ 40 w 40"/>
                  <a:gd name="T9" fmla="*/ 21 h 41"/>
                  <a:gd name="T10" fmla="*/ 39 w 40"/>
                  <a:gd name="T11" fmla="*/ 19 h 41"/>
                  <a:gd name="T12" fmla="*/ 20 w 40"/>
                  <a:gd name="T13" fmla="*/ 0 h 41"/>
                  <a:gd name="T14" fmla="*/ 2 w 40"/>
                  <a:gd name="T15" fmla="*/ 19 h 41"/>
                  <a:gd name="T16" fmla="*/ 20 w 40"/>
                  <a:gd name="T17" fmla="*/ 38 h 41"/>
                  <a:gd name="T18" fmla="*/ 39 w 40"/>
                  <a:gd name="T1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1">
                    <a:moveTo>
                      <a:pt x="40" y="21"/>
                    </a:moveTo>
                    <a:cubicBezTo>
                      <a:pt x="40" y="32"/>
                      <a:pt x="31" y="41"/>
                      <a:pt x="20" y="41"/>
                    </a:cubicBezTo>
                    <a:cubicBezTo>
                      <a:pt x="9" y="41"/>
                      <a:pt x="0" y="32"/>
                      <a:pt x="0" y="21"/>
                    </a:cubicBezTo>
                    <a:cubicBezTo>
                      <a:pt x="0" y="9"/>
                      <a:pt x="9" y="0"/>
                      <a:pt x="20" y="0"/>
                    </a:cubicBezTo>
                    <a:cubicBezTo>
                      <a:pt x="31" y="0"/>
                      <a:pt x="40" y="9"/>
                      <a:pt x="40" y="21"/>
                    </a:cubicBezTo>
                    <a:moveTo>
                      <a:pt x="39" y="19"/>
                    </a:moveTo>
                    <a:cubicBezTo>
                      <a:pt x="39" y="9"/>
                      <a:pt x="31" y="0"/>
                      <a:pt x="20" y="0"/>
                    </a:cubicBezTo>
                    <a:cubicBezTo>
                      <a:pt x="10" y="0"/>
                      <a:pt x="2" y="9"/>
                      <a:pt x="2" y="19"/>
                    </a:cubicBezTo>
                    <a:cubicBezTo>
                      <a:pt x="2" y="29"/>
                      <a:pt x="10" y="38"/>
                      <a:pt x="20" y="38"/>
                    </a:cubicBezTo>
                    <a:cubicBezTo>
                      <a:pt x="31" y="38"/>
                      <a:pt x="39" y="29"/>
                      <a:pt x="39"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0" name="Oval 88"/>
              <p:cNvSpPr>
                <a:spLocks noChangeArrowheads="1"/>
              </p:cNvSpPr>
              <p:nvPr/>
            </p:nvSpPr>
            <p:spPr bwMode="auto">
              <a:xfrm>
                <a:off x="1965" y="2401"/>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1" name="Freeform 89"/>
              <p:cNvSpPr>
                <a:spLocks noEditPoints="1"/>
              </p:cNvSpPr>
              <p:nvPr/>
            </p:nvSpPr>
            <p:spPr bwMode="auto">
              <a:xfrm>
                <a:off x="1945" y="2427"/>
                <a:ext cx="11" cy="12"/>
              </a:xfrm>
              <a:custGeom>
                <a:avLst/>
                <a:gdLst>
                  <a:gd name="T0" fmla="*/ 30 w 30"/>
                  <a:gd name="T1" fmla="*/ 16 h 31"/>
                  <a:gd name="T2" fmla="*/ 15 w 30"/>
                  <a:gd name="T3" fmla="*/ 31 h 31"/>
                  <a:gd name="T4" fmla="*/ 0 w 30"/>
                  <a:gd name="T5" fmla="*/ 16 h 31"/>
                  <a:gd name="T6" fmla="*/ 15 w 30"/>
                  <a:gd name="T7" fmla="*/ 0 h 31"/>
                  <a:gd name="T8" fmla="*/ 30 w 30"/>
                  <a:gd name="T9" fmla="*/ 16 h 31"/>
                  <a:gd name="T10" fmla="*/ 29 w 30"/>
                  <a:gd name="T11" fmla="*/ 14 h 31"/>
                  <a:gd name="T12" fmla="*/ 15 w 30"/>
                  <a:gd name="T13" fmla="*/ 0 h 31"/>
                  <a:gd name="T14" fmla="*/ 1 w 30"/>
                  <a:gd name="T15" fmla="*/ 14 h 31"/>
                  <a:gd name="T16" fmla="*/ 15 w 30"/>
                  <a:gd name="T17" fmla="*/ 29 h 31"/>
                  <a:gd name="T18" fmla="*/ 29 w 30"/>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30" y="16"/>
                    </a:moveTo>
                    <a:cubicBezTo>
                      <a:pt x="30" y="24"/>
                      <a:pt x="23" y="31"/>
                      <a:pt x="15" y="31"/>
                    </a:cubicBezTo>
                    <a:cubicBezTo>
                      <a:pt x="7" y="31"/>
                      <a:pt x="0" y="24"/>
                      <a:pt x="0" y="16"/>
                    </a:cubicBezTo>
                    <a:cubicBezTo>
                      <a:pt x="0" y="7"/>
                      <a:pt x="7" y="0"/>
                      <a:pt x="15" y="0"/>
                    </a:cubicBezTo>
                    <a:cubicBezTo>
                      <a:pt x="23" y="0"/>
                      <a:pt x="30" y="7"/>
                      <a:pt x="30" y="16"/>
                    </a:cubicBezTo>
                    <a:moveTo>
                      <a:pt x="29" y="14"/>
                    </a:moveTo>
                    <a:cubicBezTo>
                      <a:pt x="29" y="7"/>
                      <a:pt x="23" y="0"/>
                      <a:pt x="15" y="0"/>
                    </a:cubicBezTo>
                    <a:cubicBezTo>
                      <a:pt x="8" y="0"/>
                      <a:pt x="1" y="7"/>
                      <a:pt x="1" y="14"/>
                    </a:cubicBezTo>
                    <a:cubicBezTo>
                      <a:pt x="1" y="22"/>
                      <a:pt x="8" y="29"/>
                      <a:pt x="15" y="29"/>
                    </a:cubicBezTo>
                    <a:cubicBezTo>
                      <a:pt x="23" y="29"/>
                      <a:pt x="29" y="22"/>
                      <a:pt x="29"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2" name="Oval 90"/>
              <p:cNvSpPr>
                <a:spLocks noChangeArrowheads="1"/>
              </p:cNvSpPr>
              <p:nvPr/>
            </p:nvSpPr>
            <p:spPr bwMode="auto">
              <a:xfrm>
                <a:off x="1950" y="2428"/>
                <a:ext cx="3"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3" name="Freeform 91"/>
              <p:cNvSpPr>
                <a:spLocks noEditPoints="1"/>
              </p:cNvSpPr>
              <p:nvPr/>
            </p:nvSpPr>
            <p:spPr bwMode="auto">
              <a:xfrm>
                <a:off x="1896" y="2423"/>
                <a:ext cx="13" cy="14"/>
              </a:xfrm>
              <a:custGeom>
                <a:avLst/>
                <a:gdLst>
                  <a:gd name="T0" fmla="*/ 35 w 35"/>
                  <a:gd name="T1" fmla="*/ 17 h 35"/>
                  <a:gd name="T2" fmla="*/ 18 w 35"/>
                  <a:gd name="T3" fmla="*/ 35 h 35"/>
                  <a:gd name="T4" fmla="*/ 0 w 35"/>
                  <a:gd name="T5" fmla="*/ 17 h 35"/>
                  <a:gd name="T6" fmla="*/ 18 w 35"/>
                  <a:gd name="T7" fmla="*/ 0 h 35"/>
                  <a:gd name="T8" fmla="*/ 35 w 35"/>
                  <a:gd name="T9" fmla="*/ 17 h 35"/>
                  <a:gd name="T10" fmla="*/ 34 w 35"/>
                  <a:gd name="T11" fmla="*/ 16 h 35"/>
                  <a:gd name="T12" fmla="*/ 18 w 35"/>
                  <a:gd name="T13" fmla="*/ 0 h 35"/>
                  <a:gd name="T14" fmla="*/ 2 w 35"/>
                  <a:gd name="T15" fmla="*/ 16 h 35"/>
                  <a:gd name="T16" fmla="*/ 18 w 35"/>
                  <a:gd name="T17" fmla="*/ 32 h 35"/>
                  <a:gd name="T18" fmla="*/ 34 w 35"/>
                  <a:gd name="T1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35" y="17"/>
                    </a:moveTo>
                    <a:cubicBezTo>
                      <a:pt x="35" y="27"/>
                      <a:pt x="27" y="35"/>
                      <a:pt x="18" y="35"/>
                    </a:cubicBezTo>
                    <a:cubicBezTo>
                      <a:pt x="8" y="35"/>
                      <a:pt x="0" y="27"/>
                      <a:pt x="0" y="17"/>
                    </a:cubicBezTo>
                    <a:cubicBezTo>
                      <a:pt x="0" y="8"/>
                      <a:pt x="8" y="0"/>
                      <a:pt x="18" y="0"/>
                    </a:cubicBezTo>
                    <a:cubicBezTo>
                      <a:pt x="27" y="0"/>
                      <a:pt x="35" y="8"/>
                      <a:pt x="35" y="17"/>
                    </a:cubicBezTo>
                    <a:moveTo>
                      <a:pt x="34" y="16"/>
                    </a:moveTo>
                    <a:cubicBezTo>
                      <a:pt x="34" y="7"/>
                      <a:pt x="27" y="0"/>
                      <a:pt x="18" y="0"/>
                    </a:cubicBezTo>
                    <a:cubicBezTo>
                      <a:pt x="9" y="0"/>
                      <a:pt x="2" y="7"/>
                      <a:pt x="2" y="16"/>
                    </a:cubicBezTo>
                    <a:cubicBezTo>
                      <a:pt x="2" y="25"/>
                      <a:pt x="9" y="32"/>
                      <a:pt x="18" y="32"/>
                    </a:cubicBezTo>
                    <a:cubicBezTo>
                      <a:pt x="27" y="32"/>
                      <a:pt x="34" y="25"/>
                      <a:pt x="34"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4" name="Oval 92"/>
              <p:cNvSpPr>
                <a:spLocks noChangeArrowheads="1"/>
              </p:cNvSpPr>
              <p:nvPr/>
            </p:nvSpPr>
            <p:spPr bwMode="auto">
              <a:xfrm>
                <a:off x="1902" y="2424"/>
                <a:ext cx="3"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5" name="Freeform 93"/>
              <p:cNvSpPr>
                <a:spLocks noEditPoints="1"/>
              </p:cNvSpPr>
              <p:nvPr/>
            </p:nvSpPr>
            <p:spPr bwMode="auto">
              <a:xfrm>
                <a:off x="1917" y="2534"/>
                <a:ext cx="4" cy="5"/>
              </a:xfrm>
              <a:custGeom>
                <a:avLst/>
                <a:gdLst>
                  <a:gd name="T0" fmla="*/ 12 w 12"/>
                  <a:gd name="T1" fmla="*/ 6 h 13"/>
                  <a:gd name="T2" fmla="*/ 6 w 12"/>
                  <a:gd name="T3" fmla="*/ 13 h 13"/>
                  <a:gd name="T4" fmla="*/ 0 w 12"/>
                  <a:gd name="T5" fmla="*/ 6 h 13"/>
                  <a:gd name="T6" fmla="*/ 6 w 12"/>
                  <a:gd name="T7" fmla="*/ 0 h 13"/>
                  <a:gd name="T8" fmla="*/ 12 w 12"/>
                  <a:gd name="T9" fmla="*/ 6 h 13"/>
                  <a:gd name="T10" fmla="*/ 12 w 12"/>
                  <a:gd name="T11" fmla="*/ 6 h 13"/>
                  <a:gd name="T12" fmla="*/ 6 w 12"/>
                  <a:gd name="T13" fmla="*/ 0 h 13"/>
                  <a:gd name="T14" fmla="*/ 0 w 12"/>
                  <a:gd name="T15" fmla="*/ 6 h 13"/>
                  <a:gd name="T16" fmla="*/ 6 w 12"/>
                  <a:gd name="T17" fmla="*/ 12 h 13"/>
                  <a:gd name="T18" fmla="*/ 12 w 12"/>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12" y="6"/>
                    </a:moveTo>
                    <a:cubicBezTo>
                      <a:pt x="12" y="10"/>
                      <a:pt x="9" y="13"/>
                      <a:pt x="6" y="13"/>
                    </a:cubicBezTo>
                    <a:cubicBezTo>
                      <a:pt x="3" y="13"/>
                      <a:pt x="0" y="10"/>
                      <a:pt x="0" y="6"/>
                    </a:cubicBezTo>
                    <a:cubicBezTo>
                      <a:pt x="0" y="3"/>
                      <a:pt x="3" y="0"/>
                      <a:pt x="6" y="0"/>
                    </a:cubicBezTo>
                    <a:cubicBezTo>
                      <a:pt x="9" y="0"/>
                      <a:pt x="12" y="3"/>
                      <a:pt x="12" y="6"/>
                    </a:cubicBezTo>
                    <a:moveTo>
                      <a:pt x="12" y="6"/>
                    </a:moveTo>
                    <a:cubicBezTo>
                      <a:pt x="12" y="3"/>
                      <a:pt x="9" y="0"/>
                      <a:pt x="6" y="0"/>
                    </a:cubicBezTo>
                    <a:cubicBezTo>
                      <a:pt x="3" y="0"/>
                      <a:pt x="0" y="3"/>
                      <a:pt x="0" y="6"/>
                    </a:cubicBezTo>
                    <a:cubicBezTo>
                      <a:pt x="0" y="9"/>
                      <a:pt x="3" y="12"/>
                      <a:pt x="6" y="12"/>
                    </a:cubicBezTo>
                    <a:cubicBezTo>
                      <a:pt x="9" y="12"/>
                      <a:pt x="12" y="9"/>
                      <a:pt x="1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6" name="Oval 94"/>
              <p:cNvSpPr>
                <a:spLocks noChangeArrowheads="1"/>
              </p:cNvSpPr>
              <p:nvPr/>
            </p:nvSpPr>
            <p:spPr bwMode="auto">
              <a:xfrm>
                <a:off x="1919" y="253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7" name="Rectangle 95"/>
              <p:cNvSpPr>
                <a:spLocks noChangeArrowheads="1"/>
              </p:cNvSpPr>
              <p:nvPr/>
            </p:nvSpPr>
            <p:spPr bwMode="auto">
              <a:xfrm>
                <a:off x="27" y="2517"/>
                <a:ext cx="2670" cy="692"/>
              </a:xfrm>
              <a:prstGeom prst="rect">
                <a:avLst/>
              </a:prstGeom>
              <a:solidFill>
                <a:srgbClr val="7DCC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8" name="Freeform 96"/>
              <p:cNvSpPr>
                <a:spLocks/>
              </p:cNvSpPr>
              <p:nvPr/>
            </p:nvSpPr>
            <p:spPr bwMode="auto">
              <a:xfrm>
                <a:off x="1370" y="2637"/>
                <a:ext cx="613" cy="76"/>
              </a:xfrm>
              <a:custGeom>
                <a:avLst/>
                <a:gdLst>
                  <a:gd name="T0" fmla="*/ 605 w 1577"/>
                  <a:gd name="T1" fmla="*/ 62 h 196"/>
                  <a:gd name="T2" fmla="*/ 0 w 1577"/>
                  <a:gd name="T3" fmla="*/ 103 h 196"/>
                  <a:gd name="T4" fmla="*/ 787 w 1577"/>
                  <a:gd name="T5" fmla="*/ 153 h 196"/>
                  <a:gd name="T6" fmla="*/ 1164 w 1577"/>
                  <a:gd name="T7" fmla="*/ 180 h 196"/>
                  <a:gd name="T8" fmla="*/ 1577 w 1577"/>
                  <a:gd name="T9" fmla="*/ 134 h 196"/>
                  <a:gd name="T10" fmla="*/ 1163 w 1577"/>
                  <a:gd name="T11" fmla="*/ 23 h 196"/>
                  <a:gd name="T12" fmla="*/ 605 w 1577"/>
                  <a:gd name="T13" fmla="*/ 62 h 196"/>
                </a:gdLst>
                <a:ahLst/>
                <a:cxnLst>
                  <a:cxn ang="0">
                    <a:pos x="T0" y="T1"/>
                  </a:cxn>
                  <a:cxn ang="0">
                    <a:pos x="T2" y="T3"/>
                  </a:cxn>
                  <a:cxn ang="0">
                    <a:pos x="T4" y="T5"/>
                  </a:cxn>
                  <a:cxn ang="0">
                    <a:pos x="T6" y="T7"/>
                  </a:cxn>
                  <a:cxn ang="0">
                    <a:pos x="T8" y="T9"/>
                  </a:cxn>
                  <a:cxn ang="0">
                    <a:pos x="T10" y="T11"/>
                  </a:cxn>
                  <a:cxn ang="0">
                    <a:pos x="T12" y="T13"/>
                  </a:cxn>
                </a:cxnLst>
                <a:rect l="0" t="0" r="r" b="b"/>
                <a:pathLst>
                  <a:path w="1577" h="196">
                    <a:moveTo>
                      <a:pt x="605" y="62"/>
                    </a:moveTo>
                    <a:cubicBezTo>
                      <a:pt x="410" y="118"/>
                      <a:pt x="203" y="102"/>
                      <a:pt x="0" y="103"/>
                    </a:cubicBezTo>
                    <a:cubicBezTo>
                      <a:pt x="134" y="144"/>
                      <a:pt x="523" y="136"/>
                      <a:pt x="787" y="153"/>
                    </a:cubicBezTo>
                    <a:cubicBezTo>
                      <a:pt x="912" y="161"/>
                      <a:pt x="1037" y="196"/>
                      <a:pt x="1164" y="180"/>
                    </a:cubicBezTo>
                    <a:cubicBezTo>
                      <a:pt x="1301" y="164"/>
                      <a:pt x="1437" y="139"/>
                      <a:pt x="1577" y="134"/>
                    </a:cubicBezTo>
                    <a:cubicBezTo>
                      <a:pt x="1435" y="105"/>
                      <a:pt x="1309" y="41"/>
                      <a:pt x="1163" y="23"/>
                    </a:cubicBezTo>
                    <a:cubicBezTo>
                      <a:pt x="976" y="0"/>
                      <a:pt x="787" y="31"/>
                      <a:pt x="605"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9" name="Freeform 97"/>
              <p:cNvSpPr>
                <a:spLocks/>
              </p:cNvSpPr>
              <p:nvPr/>
            </p:nvSpPr>
            <p:spPr bwMode="auto">
              <a:xfrm>
                <a:off x="859" y="2596"/>
                <a:ext cx="132" cy="29"/>
              </a:xfrm>
              <a:custGeom>
                <a:avLst/>
                <a:gdLst>
                  <a:gd name="T0" fmla="*/ 0 w 340"/>
                  <a:gd name="T1" fmla="*/ 44 h 75"/>
                  <a:gd name="T2" fmla="*/ 340 w 340"/>
                  <a:gd name="T3" fmla="*/ 64 h 75"/>
                  <a:gd name="T4" fmla="*/ 91 w 340"/>
                  <a:gd name="T5" fmla="*/ 0 h 75"/>
                  <a:gd name="T6" fmla="*/ 0 w 340"/>
                  <a:gd name="T7" fmla="*/ 44 h 75"/>
                </a:gdLst>
                <a:ahLst/>
                <a:cxnLst>
                  <a:cxn ang="0">
                    <a:pos x="T0" y="T1"/>
                  </a:cxn>
                  <a:cxn ang="0">
                    <a:pos x="T2" y="T3"/>
                  </a:cxn>
                  <a:cxn ang="0">
                    <a:pos x="T4" y="T5"/>
                  </a:cxn>
                  <a:cxn ang="0">
                    <a:pos x="T6" y="T7"/>
                  </a:cxn>
                </a:cxnLst>
                <a:rect l="0" t="0" r="r" b="b"/>
                <a:pathLst>
                  <a:path w="340" h="75">
                    <a:moveTo>
                      <a:pt x="0" y="44"/>
                    </a:moveTo>
                    <a:cubicBezTo>
                      <a:pt x="147" y="55"/>
                      <a:pt x="185" y="75"/>
                      <a:pt x="340" y="64"/>
                    </a:cubicBezTo>
                    <a:cubicBezTo>
                      <a:pt x="253" y="52"/>
                      <a:pt x="186" y="7"/>
                      <a:pt x="91" y="0"/>
                    </a:cubicBezTo>
                    <a:cubicBezTo>
                      <a:pt x="119" y="14"/>
                      <a:pt x="29" y="41"/>
                      <a:pt x="0" y="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0" name="Freeform 98"/>
              <p:cNvSpPr>
                <a:spLocks/>
              </p:cNvSpPr>
              <p:nvPr/>
            </p:nvSpPr>
            <p:spPr bwMode="auto">
              <a:xfrm>
                <a:off x="421" y="2572"/>
                <a:ext cx="611" cy="65"/>
              </a:xfrm>
              <a:custGeom>
                <a:avLst/>
                <a:gdLst>
                  <a:gd name="T0" fmla="*/ 311 w 1570"/>
                  <a:gd name="T1" fmla="*/ 42 h 168"/>
                  <a:gd name="T2" fmla="*/ 1056 w 1570"/>
                  <a:gd name="T3" fmla="*/ 95 h 168"/>
                  <a:gd name="T4" fmla="*/ 0 w 1570"/>
                  <a:gd name="T5" fmla="*/ 30 h 168"/>
                  <a:gd name="T6" fmla="*/ 311 w 1570"/>
                  <a:gd name="T7" fmla="*/ 42 h 168"/>
                </a:gdLst>
                <a:ahLst/>
                <a:cxnLst>
                  <a:cxn ang="0">
                    <a:pos x="T0" y="T1"/>
                  </a:cxn>
                  <a:cxn ang="0">
                    <a:pos x="T2" y="T3"/>
                  </a:cxn>
                  <a:cxn ang="0">
                    <a:pos x="T4" y="T5"/>
                  </a:cxn>
                  <a:cxn ang="0">
                    <a:pos x="T6" y="T7"/>
                  </a:cxn>
                </a:cxnLst>
                <a:rect l="0" t="0" r="r" b="b"/>
                <a:pathLst>
                  <a:path w="1570" h="168">
                    <a:moveTo>
                      <a:pt x="311" y="42"/>
                    </a:moveTo>
                    <a:cubicBezTo>
                      <a:pt x="518" y="37"/>
                      <a:pt x="660" y="168"/>
                      <a:pt x="1056" y="95"/>
                    </a:cubicBezTo>
                    <a:cubicBezTo>
                      <a:pt x="1570" y="0"/>
                      <a:pt x="260" y="17"/>
                      <a:pt x="0" y="30"/>
                    </a:cubicBezTo>
                    <a:cubicBezTo>
                      <a:pt x="24" y="35"/>
                      <a:pt x="103" y="47"/>
                      <a:pt x="311"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1" name="Freeform 99"/>
              <p:cNvSpPr>
                <a:spLocks/>
              </p:cNvSpPr>
              <p:nvPr/>
            </p:nvSpPr>
            <p:spPr bwMode="auto">
              <a:xfrm>
                <a:off x="569" y="2551"/>
                <a:ext cx="218" cy="25"/>
              </a:xfrm>
              <a:custGeom>
                <a:avLst/>
                <a:gdLst>
                  <a:gd name="T0" fmla="*/ 107 w 560"/>
                  <a:gd name="T1" fmla="*/ 43 h 63"/>
                  <a:gd name="T2" fmla="*/ 399 w 560"/>
                  <a:gd name="T3" fmla="*/ 42 h 63"/>
                  <a:gd name="T4" fmla="*/ 260 w 560"/>
                  <a:gd name="T5" fmla="*/ 1 h 63"/>
                  <a:gd name="T6" fmla="*/ 107 w 560"/>
                  <a:gd name="T7" fmla="*/ 43 h 63"/>
                </a:gdLst>
                <a:ahLst/>
                <a:cxnLst>
                  <a:cxn ang="0">
                    <a:pos x="T0" y="T1"/>
                  </a:cxn>
                  <a:cxn ang="0">
                    <a:pos x="T2" y="T3"/>
                  </a:cxn>
                  <a:cxn ang="0">
                    <a:pos x="T4" y="T5"/>
                  </a:cxn>
                  <a:cxn ang="0">
                    <a:pos x="T6" y="T7"/>
                  </a:cxn>
                </a:cxnLst>
                <a:rect l="0" t="0" r="r" b="b"/>
                <a:pathLst>
                  <a:path w="560" h="63">
                    <a:moveTo>
                      <a:pt x="107" y="43"/>
                    </a:moveTo>
                    <a:cubicBezTo>
                      <a:pt x="0" y="63"/>
                      <a:pt x="287" y="42"/>
                      <a:pt x="399" y="42"/>
                    </a:cubicBezTo>
                    <a:cubicBezTo>
                      <a:pt x="560" y="42"/>
                      <a:pt x="532" y="0"/>
                      <a:pt x="260" y="1"/>
                    </a:cubicBezTo>
                    <a:cubicBezTo>
                      <a:pt x="38" y="3"/>
                      <a:pt x="257" y="16"/>
                      <a:pt x="107"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2" name="Freeform 100"/>
              <p:cNvSpPr>
                <a:spLocks/>
              </p:cNvSpPr>
              <p:nvPr/>
            </p:nvSpPr>
            <p:spPr bwMode="auto">
              <a:xfrm>
                <a:off x="1301" y="2908"/>
                <a:ext cx="827" cy="82"/>
              </a:xfrm>
              <a:custGeom>
                <a:avLst/>
                <a:gdLst>
                  <a:gd name="T0" fmla="*/ 1855 w 2126"/>
                  <a:gd name="T1" fmla="*/ 147 h 210"/>
                  <a:gd name="T2" fmla="*/ 2126 w 2126"/>
                  <a:gd name="T3" fmla="*/ 119 h 210"/>
                  <a:gd name="T4" fmla="*/ 1393 w 2126"/>
                  <a:gd name="T5" fmla="*/ 90 h 210"/>
                  <a:gd name="T6" fmla="*/ 1748 w 2126"/>
                  <a:gd name="T7" fmla="*/ 31 h 210"/>
                  <a:gd name="T8" fmla="*/ 1017 w 2126"/>
                  <a:gd name="T9" fmla="*/ 16 h 210"/>
                  <a:gd name="T10" fmla="*/ 0 w 2126"/>
                  <a:gd name="T11" fmla="*/ 70 h 210"/>
                  <a:gd name="T12" fmla="*/ 868 w 2126"/>
                  <a:gd name="T13" fmla="*/ 164 h 210"/>
                  <a:gd name="T14" fmla="*/ 1383 w 2126"/>
                  <a:gd name="T15" fmla="*/ 152 h 210"/>
                  <a:gd name="T16" fmla="*/ 1855 w 2126"/>
                  <a:gd name="T17" fmla="*/ 14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6" h="210">
                    <a:moveTo>
                      <a:pt x="1855" y="147"/>
                    </a:moveTo>
                    <a:cubicBezTo>
                      <a:pt x="1909" y="145"/>
                      <a:pt x="2083" y="153"/>
                      <a:pt x="2126" y="119"/>
                    </a:cubicBezTo>
                    <a:cubicBezTo>
                      <a:pt x="2107" y="117"/>
                      <a:pt x="1392" y="92"/>
                      <a:pt x="1393" y="90"/>
                    </a:cubicBezTo>
                    <a:cubicBezTo>
                      <a:pt x="1410" y="40"/>
                      <a:pt x="1533" y="65"/>
                      <a:pt x="1748" y="31"/>
                    </a:cubicBezTo>
                    <a:cubicBezTo>
                      <a:pt x="1970" y="0"/>
                      <a:pt x="1092" y="18"/>
                      <a:pt x="1017" y="16"/>
                    </a:cubicBezTo>
                    <a:cubicBezTo>
                      <a:pt x="703" y="7"/>
                      <a:pt x="310" y="30"/>
                      <a:pt x="0" y="70"/>
                    </a:cubicBezTo>
                    <a:cubicBezTo>
                      <a:pt x="305" y="98"/>
                      <a:pt x="569" y="163"/>
                      <a:pt x="868" y="164"/>
                    </a:cubicBezTo>
                    <a:cubicBezTo>
                      <a:pt x="1011" y="165"/>
                      <a:pt x="1252" y="210"/>
                      <a:pt x="1383" y="152"/>
                    </a:cubicBezTo>
                    <a:cubicBezTo>
                      <a:pt x="1507" y="98"/>
                      <a:pt x="1709" y="153"/>
                      <a:pt x="1855" y="14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3" name="Freeform 101"/>
              <p:cNvSpPr>
                <a:spLocks/>
              </p:cNvSpPr>
              <p:nvPr/>
            </p:nvSpPr>
            <p:spPr bwMode="auto">
              <a:xfrm>
                <a:off x="1785" y="2611"/>
                <a:ext cx="533" cy="54"/>
              </a:xfrm>
              <a:custGeom>
                <a:avLst/>
                <a:gdLst>
                  <a:gd name="T0" fmla="*/ 318 w 1369"/>
                  <a:gd name="T1" fmla="*/ 23 h 139"/>
                  <a:gd name="T2" fmla="*/ 0 w 1369"/>
                  <a:gd name="T3" fmla="*/ 49 h 139"/>
                  <a:gd name="T4" fmla="*/ 320 w 1369"/>
                  <a:gd name="T5" fmla="*/ 105 h 139"/>
                  <a:gd name="T6" fmla="*/ 668 w 1369"/>
                  <a:gd name="T7" fmla="*/ 119 h 139"/>
                  <a:gd name="T8" fmla="*/ 1369 w 1369"/>
                  <a:gd name="T9" fmla="*/ 56 h 139"/>
                  <a:gd name="T10" fmla="*/ 751 w 1369"/>
                  <a:gd name="T11" fmla="*/ 26 h 139"/>
                  <a:gd name="T12" fmla="*/ 318 w 1369"/>
                  <a:gd name="T13" fmla="*/ 23 h 139"/>
                </a:gdLst>
                <a:ahLst/>
                <a:cxnLst>
                  <a:cxn ang="0">
                    <a:pos x="T0" y="T1"/>
                  </a:cxn>
                  <a:cxn ang="0">
                    <a:pos x="T2" y="T3"/>
                  </a:cxn>
                  <a:cxn ang="0">
                    <a:pos x="T4" y="T5"/>
                  </a:cxn>
                  <a:cxn ang="0">
                    <a:pos x="T6" y="T7"/>
                  </a:cxn>
                  <a:cxn ang="0">
                    <a:pos x="T8" y="T9"/>
                  </a:cxn>
                  <a:cxn ang="0">
                    <a:pos x="T10" y="T11"/>
                  </a:cxn>
                  <a:cxn ang="0">
                    <a:pos x="T12" y="T13"/>
                  </a:cxn>
                </a:cxnLst>
                <a:rect l="0" t="0" r="r" b="b"/>
                <a:pathLst>
                  <a:path w="1369" h="139">
                    <a:moveTo>
                      <a:pt x="318" y="23"/>
                    </a:moveTo>
                    <a:cubicBezTo>
                      <a:pt x="211" y="28"/>
                      <a:pt x="105" y="36"/>
                      <a:pt x="0" y="49"/>
                    </a:cubicBezTo>
                    <a:cubicBezTo>
                      <a:pt x="110" y="53"/>
                      <a:pt x="217" y="74"/>
                      <a:pt x="320" y="105"/>
                    </a:cubicBezTo>
                    <a:cubicBezTo>
                      <a:pt x="433" y="139"/>
                      <a:pt x="551" y="109"/>
                      <a:pt x="668" y="119"/>
                    </a:cubicBezTo>
                    <a:cubicBezTo>
                      <a:pt x="887" y="137"/>
                      <a:pt x="1170" y="137"/>
                      <a:pt x="1369" y="56"/>
                    </a:cubicBezTo>
                    <a:cubicBezTo>
                      <a:pt x="1169" y="48"/>
                      <a:pt x="950" y="0"/>
                      <a:pt x="751" y="26"/>
                    </a:cubicBezTo>
                    <a:cubicBezTo>
                      <a:pt x="620" y="44"/>
                      <a:pt x="443" y="79"/>
                      <a:pt x="318" y="2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4" name="Freeform 102"/>
              <p:cNvSpPr>
                <a:spLocks/>
              </p:cNvSpPr>
              <p:nvPr/>
            </p:nvSpPr>
            <p:spPr bwMode="auto">
              <a:xfrm>
                <a:off x="1571" y="2989"/>
                <a:ext cx="678" cy="66"/>
              </a:xfrm>
              <a:custGeom>
                <a:avLst/>
                <a:gdLst>
                  <a:gd name="T0" fmla="*/ 1286 w 1741"/>
                  <a:gd name="T1" fmla="*/ 24 h 169"/>
                  <a:gd name="T2" fmla="*/ 788 w 1741"/>
                  <a:gd name="T3" fmla="*/ 0 h 169"/>
                  <a:gd name="T4" fmla="*/ 954 w 1741"/>
                  <a:gd name="T5" fmla="*/ 74 h 169"/>
                  <a:gd name="T6" fmla="*/ 0 w 1741"/>
                  <a:gd name="T7" fmla="*/ 112 h 169"/>
                  <a:gd name="T8" fmla="*/ 861 w 1741"/>
                  <a:gd name="T9" fmla="*/ 134 h 169"/>
                  <a:gd name="T10" fmla="*/ 1741 w 1741"/>
                  <a:gd name="T11" fmla="*/ 71 h 169"/>
                  <a:gd name="T12" fmla="*/ 1286 w 1741"/>
                  <a:gd name="T13" fmla="*/ 24 h 169"/>
                </a:gdLst>
                <a:ahLst/>
                <a:cxnLst>
                  <a:cxn ang="0">
                    <a:pos x="T0" y="T1"/>
                  </a:cxn>
                  <a:cxn ang="0">
                    <a:pos x="T2" y="T3"/>
                  </a:cxn>
                  <a:cxn ang="0">
                    <a:pos x="T4" y="T5"/>
                  </a:cxn>
                  <a:cxn ang="0">
                    <a:pos x="T6" y="T7"/>
                  </a:cxn>
                  <a:cxn ang="0">
                    <a:pos x="T8" y="T9"/>
                  </a:cxn>
                  <a:cxn ang="0">
                    <a:pos x="T10" y="T11"/>
                  </a:cxn>
                  <a:cxn ang="0">
                    <a:pos x="T12" y="T13"/>
                  </a:cxn>
                </a:cxnLst>
                <a:rect l="0" t="0" r="r" b="b"/>
                <a:pathLst>
                  <a:path w="1741" h="169">
                    <a:moveTo>
                      <a:pt x="1286" y="24"/>
                    </a:moveTo>
                    <a:cubicBezTo>
                      <a:pt x="1121" y="12"/>
                      <a:pt x="955" y="1"/>
                      <a:pt x="788" y="0"/>
                    </a:cubicBezTo>
                    <a:cubicBezTo>
                      <a:pt x="825" y="11"/>
                      <a:pt x="947" y="39"/>
                      <a:pt x="954" y="74"/>
                    </a:cubicBezTo>
                    <a:cubicBezTo>
                      <a:pt x="962" y="115"/>
                      <a:pt x="77" y="110"/>
                      <a:pt x="0" y="112"/>
                    </a:cubicBezTo>
                    <a:cubicBezTo>
                      <a:pt x="304" y="144"/>
                      <a:pt x="549" y="169"/>
                      <a:pt x="861" y="134"/>
                    </a:cubicBezTo>
                    <a:cubicBezTo>
                      <a:pt x="1154" y="102"/>
                      <a:pt x="1455" y="126"/>
                      <a:pt x="1741" y="71"/>
                    </a:cubicBezTo>
                    <a:cubicBezTo>
                      <a:pt x="1591" y="50"/>
                      <a:pt x="1439" y="36"/>
                      <a:pt x="1286" y="2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5" name="Freeform 103"/>
              <p:cNvSpPr>
                <a:spLocks/>
              </p:cNvSpPr>
              <p:nvPr/>
            </p:nvSpPr>
            <p:spPr bwMode="auto">
              <a:xfrm>
                <a:off x="325" y="2672"/>
                <a:ext cx="226" cy="23"/>
              </a:xfrm>
              <a:custGeom>
                <a:avLst/>
                <a:gdLst>
                  <a:gd name="T0" fmla="*/ 299 w 579"/>
                  <a:gd name="T1" fmla="*/ 59 h 59"/>
                  <a:gd name="T2" fmla="*/ 579 w 579"/>
                  <a:gd name="T3" fmla="*/ 32 h 59"/>
                  <a:gd name="T4" fmla="*/ 78 w 579"/>
                  <a:gd name="T5" fmla="*/ 2 h 59"/>
                  <a:gd name="T6" fmla="*/ 299 w 579"/>
                  <a:gd name="T7" fmla="*/ 59 h 59"/>
                </a:gdLst>
                <a:ahLst/>
                <a:cxnLst>
                  <a:cxn ang="0">
                    <a:pos x="T0" y="T1"/>
                  </a:cxn>
                  <a:cxn ang="0">
                    <a:pos x="T2" y="T3"/>
                  </a:cxn>
                  <a:cxn ang="0">
                    <a:pos x="T4" y="T5"/>
                  </a:cxn>
                  <a:cxn ang="0">
                    <a:pos x="T6" y="T7"/>
                  </a:cxn>
                </a:cxnLst>
                <a:rect l="0" t="0" r="r" b="b"/>
                <a:pathLst>
                  <a:path w="579" h="59">
                    <a:moveTo>
                      <a:pt x="299" y="59"/>
                    </a:moveTo>
                    <a:cubicBezTo>
                      <a:pt x="393" y="54"/>
                      <a:pt x="486" y="42"/>
                      <a:pt x="579" y="32"/>
                    </a:cubicBezTo>
                    <a:cubicBezTo>
                      <a:pt x="410" y="31"/>
                      <a:pt x="246" y="13"/>
                      <a:pt x="78" y="2"/>
                    </a:cubicBezTo>
                    <a:cubicBezTo>
                      <a:pt x="0" y="0"/>
                      <a:pt x="226" y="37"/>
                      <a:pt x="299" y="5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6" name="Freeform 104"/>
              <p:cNvSpPr>
                <a:spLocks/>
              </p:cNvSpPr>
              <p:nvPr/>
            </p:nvSpPr>
            <p:spPr bwMode="auto">
              <a:xfrm>
                <a:off x="2211" y="3153"/>
                <a:ext cx="305" cy="69"/>
              </a:xfrm>
              <a:custGeom>
                <a:avLst/>
                <a:gdLst>
                  <a:gd name="T0" fmla="*/ 712 w 784"/>
                  <a:gd name="T1" fmla="*/ 30 h 178"/>
                  <a:gd name="T2" fmla="*/ 0 w 784"/>
                  <a:gd name="T3" fmla="*/ 56 h 178"/>
                  <a:gd name="T4" fmla="*/ 350 w 784"/>
                  <a:gd name="T5" fmla="*/ 141 h 178"/>
                  <a:gd name="T6" fmla="*/ 784 w 784"/>
                  <a:gd name="T7" fmla="*/ 144 h 178"/>
                  <a:gd name="T8" fmla="*/ 712 w 784"/>
                  <a:gd name="T9" fmla="*/ 30 h 178"/>
                </a:gdLst>
                <a:ahLst/>
                <a:cxnLst>
                  <a:cxn ang="0">
                    <a:pos x="T0" y="T1"/>
                  </a:cxn>
                  <a:cxn ang="0">
                    <a:pos x="T2" y="T3"/>
                  </a:cxn>
                  <a:cxn ang="0">
                    <a:pos x="T4" y="T5"/>
                  </a:cxn>
                  <a:cxn ang="0">
                    <a:pos x="T6" y="T7"/>
                  </a:cxn>
                  <a:cxn ang="0">
                    <a:pos x="T8" y="T9"/>
                  </a:cxn>
                </a:cxnLst>
                <a:rect l="0" t="0" r="r" b="b"/>
                <a:pathLst>
                  <a:path w="784" h="178">
                    <a:moveTo>
                      <a:pt x="712" y="30"/>
                    </a:moveTo>
                    <a:cubicBezTo>
                      <a:pt x="479" y="71"/>
                      <a:pt x="227" y="0"/>
                      <a:pt x="0" y="56"/>
                    </a:cubicBezTo>
                    <a:cubicBezTo>
                      <a:pt x="121" y="72"/>
                      <a:pt x="238" y="103"/>
                      <a:pt x="350" y="141"/>
                    </a:cubicBezTo>
                    <a:cubicBezTo>
                      <a:pt x="459" y="178"/>
                      <a:pt x="668" y="144"/>
                      <a:pt x="784" y="144"/>
                    </a:cubicBezTo>
                    <a:cubicBezTo>
                      <a:pt x="766" y="103"/>
                      <a:pt x="742" y="65"/>
                      <a:pt x="71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7" name="Freeform 105"/>
              <p:cNvSpPr>
                <a:spLocks/>
              </p:cNvSpPr>
              <p:nvPr/>
            </p:nvSpPr>
            <p:spPr bwMode="auto">
              <a:xfrm>
                <a:off x="1256" y="2990"/>
                <a:ext cx="268" cy="60"/>
              </a:xfrm>
              <a:custGeom>
                <a:avLst/>
                <a:gdLst>
                  <a:gd name="T0" fmla="*/ 689 w 689"/>
                  <a:gd name="T1" fmla="*/ 73 h 155"/>
                  <a:gd name="T2" fmla="*/ 369 w 689"/>
                  <a:gd name="T3" fmla="*/ 15 h 155"/>
                  <a:gd name="T4" fmla="*/ 0 w 689"/>
                  <a:gd name="T5" fmla="*/ 64 h 155"/>
                  <a:gd name="T6" fmla="*/ 168 w 689"/>
                  <a:gd name="T7" fmla="*/ 140 h 155"/>
                  <a:gd name="T8" fmla="*/ 689 w 689"/>
                  <a:gd name="T9" fmla="*/ 73 h 155"/>
                </a:gdLst>
                <a:ahLst/>
                <a:cxnLst>
                  <a:cxn ang="0">
                    <a:pos x="T0" y="T1"/>
                  </a:cxn>
                  <a:cxn ang="0">
                    <a:pos x="T2" y="T3"/>
                  </a:cxn>
                  <a:cxn ang="0">
                    <a:pos x="T4" y="T5"/>
                  </a:cxn>
                  <a:cxn ang="0">
                    <a:pos x="T6" y="T7"/>
                  </a:cxn>
                  <a:cxn ang="0">
                    <a:pos x="T8" y="T9"/>
                  </a:cxn>
                </a:cxnLst>
                <a:rect l="0" t="0" r="r" b="b"/>
                <a:pathLst>
                  <a:path w="689" h="155">
                    <a:moveTo>
                      <a:pt x="689" y="73"/>
                    </a:moveTo>
                    <a:cubicBezTo>
                      <a:pt x="555" y="36"/>
                      <a:pt x="526" y="0"/>
                      <a:pt x="369" y="15"/>
                    </a:cubicBezTo>
                    <a:cubicBezTo>
                      <a:pt x="245" y="27"/>
                      <a:pt x="122" y="44"/>
                      <a:pt x="0" y="64"/>
                    </a:cubicBezTo>
                    <a:cubicBezTo>
                      <a:pt x="82" y="71"/>
                      <a:pt x="65" y="128"/>
                      <a:pt x="168" y="140"/>
                    </a:cubicBezTo>
                    <a:cubicBezTo>
                      <a:pt x="298" y="155"/>
                      <a:pt x="646" y="80"/>
                      <a:pt x="689" y="7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8" name="Freeform 106"/>
              <p:cNvSpPr>
                <a:spLocks/>
              </p:cNvSpPr>
              <p:nvPr/>
            </p:nvSpPr>
            <p:spPr bwMode="auto">
              <a:xfrm>
                <a:off x="2528" y="3117"/>
                <a:ext cx="169" cy="92"/>
              </a:xfrm>
              <a:custGeom>
                <a:avLst/>
                <a:gdLst>
                  <a:gd name="T0" fmla="*/ 271 w 436"/>
                  <a:gd name="T1" fmla="*/ 46 h 236"/>
                  <a:gd name="T2" fmla="*/ 38 w 436"/>
                  <a:gd name="T3" fmla="*/ 106 h 236"/>
                  <a:gd name="T4" fmla="*/ 110 w 436"/>
                  <a:gd name="T5" fmla="*/ 236 h 236"/>
                  <a:gd name="T6" fmla="*/ 432 w 436"/>
                  <a:gd name="T7" fmla="*/ 233 h 236"/>
                  <a:gd name="T8" fmla="*/ 436 w 436"/>
                  <a:gd name="T9" fmla="*/ 0 h 236"/>
                  <a:gd name="T10" fmla="*/ 271 w 436"/>
                  <a:gd name="T11" fmla="*/ 46 h 236"/>
                </a:gdLst>
                <a:ahLst/>
                <a:cxnLst>
                  <a:cxn ang="0">
                    <a:pos x="T0" y="T1"/>
                  </a:cxn>
                  <a:cxn ang="0">
                    <a:pos x="T2" y="T3"/>
                  </a:cxn>
                  <a:cxn ang="0">
                    <a:pos x="T4" y="T5"/>
                  </a:cxn>
                  <a:cxn ang="0">
                    <a:pos x="T6" y="T7"/>
                  </a:cxn>
                  <a:cxn ang="0">
                    <a:pos x="T8" y="T9"/>
                  </a:cxn>
                  <a:cxn ang="0">
                    <a:pos x="T10" y="T11"/>
                  </a:cxn>
                </a:cxnLst>
                <a:rect l="0" t="0" r="r" b="b"/>
                <a:pathLst>
                  <a:path w="436" h="236">
                    <a:moveTo>
                      <a:pt x="271" y="46"/>
                    </a:moveTo>
                    <a:cubicBezTo>
                      <a:pt x="195" y="48"/>
                      <a:pt x="89" y="56"/>
                      <a:pt x="38" y="106"/>
                    </a:cubicBezTo>
                    <a:cubicBezTo>
                      <a:pt x="0" y="144"/>
                      <a:pt x="54" y="236"/>
                      <a:pt x="110" y="236"/>
                    </a:cubicBezTo>
                    <a:cubicBezTo>
                      <a:pt x="223" y="236"/>
                      <a:pt x="309" y="233"/>
                      <a:pt x="432" y="233"/>
                    </a:cubicBezTo>
                    <a:cubicBezTo>
                      <a:pt x="433" y="153"/>
                      <a:pt x="432" y="61"/>
                      <a:pt x="436" y="0"/>
                    </a:cubicBezTo>
                    <a:cubicBezTo>
                      <a:pt x="429" y="1"/>
                      <a:pt x="300" y="45"/>
                      <a:pt x="271" y="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9" name="Freeform 107"/>
              <p:cNvSpPr>
                <a:spLocks/>
              </p:cNvSpPr>
              <p:nvPr/>
            </p:nvSpPr>
            <p:spPr bwMode="auto">
              <a:xfrm>
                <a:off x="484" y="2663"/>
                <a:ext cx="459" cy="70"/>
              </a:xfrm>
              <a:custGeom>
                <a:avLst/>
                <a:gdLst>
                  <a:gd name="T0" fmla="*/ 61 w 1179"/>
                  <a:gd name="T1" fmla="*/ 146 h 180"/>
                  <a:gd name="T2" fmla="*/ 660 w 1179"/>
                  <a:gd name="T3" fmla="*/ 93 h 180"/>
                  <a:gd name="T4" fmla="*/ 1179 w 1179"/>
                  <a:gd name="T5" fmla="*/ 85 h 180"/>
                  <a:gd name="T6" fmla="*/ 673 w 1179"/>
                  <a:gd name="T7" fmla="*/ 37 h 180"/>
                  <a:gd name="T8" fmla="*/ 0 w 1179"/>
                  <a:gd name="T9" fmla="*/ 110 h 180"/>
                  <a:gd name="T10" fmla="*/ 61 w 1179"/>
                  <a:gd name="T11" fmla="*/ 146 h 180"/>
                </a:gdLst>
                <a:ahLst/>
                <a:cxnLst>
                  <a:cxn ang="0">
                    <a:pos x="T0" y="T1"/>
                  </a:cxn>
                  <a:cxn ang="0">
                    <a:pos x="T2" y="T3"/>
                  </a:cxn>
                  <a:cxn ang="0">
                    <a:pos x="T4" y="T5"/>
                  </a:cxn>
                  <a:cxn ang="0">
                    <a:pos x="T6" y="T7"/>
                  </a:cxn>
                  <a:cxn ang="0">
                    <a:pos x="T8" y="T9"/>
                  </a:cxn>
                  <a:cxn ang="0">
                    <a:pos x="T10" y="T11"/>
                  </a:cxn>
                </a:cxnLst>
                <a:rect l="0" t="0" r="r" b="b"/>
                <a:pathLst>
                  <a:path w="1179" h="180">
                    <a:moveTo>
                      <a:pt x="61" y="146"/>
                    </a:moveTo>
                    <a:cubicBezTo>
                      <a:pt x="248" y="180"/>
                      <a:pt x="471" y="99"/>
                      <a:pt x="660" y="93"/>
                    </a:cubicBezTo>
                    <a:cubicBezTo>
                      <a:pt x="805" y="89"/>
                      <a:pt x="1022" y="105"/>
                      <a:pt x="1179" y="85"/>
                    </a:cubicBezTo>
                    <a:cubicBezTo>
                      <a:pt x="1083" y="0"/>
                      <a:pt x="793" y="28"/>
                      <a:pt x="673" y="37"/>
                    </a:cubicBezTo>
                    <a:cubicBezTo>
                      <a:pt x="447" y="54"/>
                      <a:pt x="225" y="93"/>
                      <a:pt x="0" y="110"/>
                    </a:cubicBezTo>
                    <a:cubicBezTo>
                      <a:pt x="14" y="128"/>
                      <a:pt x="35" y="140"/>
                      <a:pt x="61" y="1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0" name="Freeform 108"/>
              <p:cNvSpPr>
                <a:spLocks/>
              </p:cNvSpPr>
              <p:nvPr/>
            </p:nvSpPr>
            <p:spPr bwMode="auto">
              <a:xfrm>
                <a:off x="948" y="2689"/>
                <a:ext cx="0" cy="0"/>
              </a:xfrm>
              <a:custGeom>
                <a:avLst/>
                <a:gdLst>
                  <a:gd name="T0" fmla="*/ 1 h 1"/>
                  <a:gd name="T1" fmla="*/ 1 h 1"/>
                </a:gdLst>
                <a:ahLst/>
                <a:cxnLst>
                  <a:cxn ang="0">
                    <a:pos x="0" y="T0"/>
                  </a:cxn>
                  <a:cxn ang="0">
                    <a:pos x="0" y="T1"/>
                  </a:cxn>
                </a:cxnLst>
                <a:rect l="0" t="0" r="r" b="b"/>
                <a:pathLst>
                  <a:path h="1">
                    <a:moveTo>
                      <a:pt x="0" y="1"/>
                    </a:moveTo>
                    <a:cubicBezTo>
                      <a:pt x="0" y="0"/>
                      <a:pt x="0" y="0"/>
                      <a:pt x="0" y="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1" name="Freeform 109"/>
              <p:cNvSpPr>
                <a:spLocks/>
              </p:cNvSpPr>
              <p:nvPr/>
            </p:nvSpPr>
            <p:spPr bwMode="auto">
              <a:xfrm>
                <a:off x="704" y="2964"/>
                <a:ext cx="362" cy="52"/>
              </a:xfrm>
              <a:custGeom>
                <a:avLst/>
                <a:gdLst>
                  <a:gd name="T0" fmla="*/ 658 w 932"/>
                  <a:gd name="T1" fmla="*/ 132 h 132"/>
                  <a:gd name="T2" fmla="*/ 932 w 932"/>
                  <a:gd name="T3" fmla="*/ 82 h 132"/>
                  <a:gd name="T4" fmla="*/ 358 w 932"/>
                  <a:gd name="T5" fmla="*/ 10 h 132"/>
                  <a:gd name="T6" fmla="*/ 0 w 932"/>
                  <a:gd name="T7" fmla="*/ 94 h 132"/>
                  <a:gd name="T8" fmla="*/ 347 w 932"/>
                  <a:gd name="T9" fmla="*/ 115 h 132"/>
                  <a:gd name="T10" fmla="*/ 658 w 932"/>
                  <a:gd name="T11" fmla="*/ 132 h 132"/>
                </a:gdLst>
                <a:ahLst/>
                <a:cxnLst>
                  <a:cxn ang="0">
                    <a:pos x="T0" y="T1"/>
                  </a:cxn>
                  <a:cxn ang="0">
                    <a:pos x="T2" y="T3"/>
                  </a:cxn>
                  <a:cxn ang="0">
                    <a:pos x="T4" y="T5"/>
                  </a:cxn>
                  <a:cxn ang="0">
                    <a:pos x="T6" y="T7"/>
                  </a:cxn>
                  <a:cxn ang="0">
                    <a:pos x="T8" y="T9"/>
                  </a:cxn>
                  <a:cxn ang="0">
                    <a:pos x="T10" y="T11"/>
                  </a:cxn>
                </a:cxnLst>
                <a:rect l="0" t="0" r="r" b="b"/>
                <a:pathLst>
                  <a:path w="932" h="132">
                    <a:moveTo>
                      <a:pt x="658" y="132"/>
                    </a:moveTo>
                    <a:cubicBezTo>
                      <a:pt x="750" y="118"/>
                      <a:pt x="839" y="94"/>
                      <a:pt x="932" y="82"/>
                    </a:cubicBezTo>
                    <a:cubicBezTo>
                      <a:pt x="743" y="49"/>
                      <a:pt x="554" y="0"/>
                      <a:pt x="358" y="10"/>
                    </a:cubicBezTo>
                    <a:cubicBezTo>
                      <a:pt x="319" y="12"/>
                      <a:pt x="1" y="44"/>
                      <a:pt x="0" y="94"/>
                    </a:cubicBezTo>
                    <a:cubicBezTo>
                      <a:pt x="87" y="104"/>
                      <a:pt x="325" y="116"/>
                      <a:pt x="347" y="115"/>
                    </a:cubicBezTo>
                    <a:cubicBezTo>
                      <a:pt x="451" y="113"/>
                      <a:pt x="556" y="118"/>
                      <a:pt x="658" y="13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2" name="Freeform 110"/>
              <p:cNvSpPr>
                <a:spLocks/>
              </p:cNvSpPr>
              <p:nvPr/>
            </p:nvSpPr>
            <p:spPr bwMode="auto">
              <a:xfrm>
                <a:off x="659" y="2813"/>
                <a:ext cx="386" cy="67"/>
              </a:xfrm>
              <a:custGeom>
                <a:avLst/>
                <a:gdLst>
                  <a:gd name="T0" fmla="*/ 339 w 992"/>
                  <a:gd name="T1" fmla="*/ 95 h 172"/>
                  <a:gd name="T2" fmla="*/ 885 w 992"/>
                  <a:gd name="T3" fmla="*/ 167 h 172"/>
                  <a:gd name="T4" fmla="*/ 707 w 992"/>
                  <a:gd name="T5" fmla="*/ 96 h 172"/>
                  <a:gd name="T6" fmla="*/ 715 w 992"/>
                  <a:gd name="T7" fmla="*/ 29 h 172"/>
                  <a:gd name="T8" fmla="*/ 151 w 992"/>
                  <a:gd name="T9" fmla="*/ 55 h 172"/>
                  <a:gd name="T10" fmla="*/ 339 w 992"/>
                  <a:gd name="T11" fmla="*/ 95 h 172"/>
                </a:gdLst>
                <a:ahLst/>
                <a:cxnLst>
                  <a:cxn ang="0">
                    <a:pos x="T0" y="T1"/>
                  </a:cxn>
                  <a:cxn ang="0">
                    <a:pos x="T2" y="T3"/>
                  </a:cxn>
                  <a:cxn ang="0">
                    <a:pos x="T4" y="T5"/>
                  </a:cxn>
                  <a:cxn ang="0">
                    <a:pos x="T6" y="T7"/>
                  </a:cxn>
                  <a:cxn ang="0">
                    <a:pos x="T8" y="T9"/>
                  </a:cxn>
                  <a:cxn ang="0">
                    <a:pos x="T10" y="T11"/>
                  </a:cxn>
                </a:cxnLst>
                <a:rect l="0" t="0" r="r" b="b"/>
                <a:pathLst>
                  <a:path w="992" h="172">
                    <a:moveTo>
                      <a:pt x="339" y="95"/>
                    </a:moveTo>
                    <a:cubicBezTo>
                      <a:pt x="401" y="124"/>
                      <a:pt x="779" y="172"/>
                      <a:pt x="885" y="167"/>
                    </a:cubicBezTo>
                    <a:cubicBezTo>
                      <a:pt x="992" y="163"/>
                      <a:pt x="754" y="133"/>
                      <a:pt x="707" y="96"/>
                    </a:cubicBezTo>
                    <a:cubicBezTo>
                      <a:pt x="686" y="80"/>
                      <a:pt x="564" y="58"/>
                      <a:pt x="715" y="29"/>
                    </a:cubicBezTo>
                    <a:cubicBezTo>
                      <a:pt x="867" y="0"/>
                      <a:pt x="0" y="38"/>
                      <a:pt x="151" y="55"/>
                    </a:cubicBezTo>
                    <a:cubicBezTo>
                      <a:pt x="302" y="71"/>
                      <a:pt x="277" y="66"/>
                      <a:pt x="339" y="9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3" name="Freeform 111"/>
              <p:cNvSpPr>
                <a:spLocks/>
              </p:cNvSpPr>
              <p:nvPr/>
            </p:nvSpPr>
            <p:spPr bwMode="auto">
              <a:xfrm>
                <a:off x="1072" y="2848"/>
                <a:ext cx="240" cy="37"/>
              </a:xfrm>
              <a:custGeom>
                <a:avLst/>
                <a:gdLst>
                  <a:gd name="T0" fmla="*/ 353 w 618"/>
                  <a:gd name="T1" fmla="*/ 86 h 96"/>
                  <a:gd name="T2" fmla="*/ 618 w 618"/>
                  <a:gd name="T3" fmla="*/ 64 h 96"/>
                  <a:gd name="T4" fmla="*/ 0 w 618"/>
                  <a:gd name="T5" fmla="*/ 7 h 96"/>
                  <a:gd name="T6" fmla="*/ 353 w 618"/>
                  <a:gd name="T7" fmla="*/ 86 h 96"/>
                </a:gdLst>
                <a:ahLst/>
                <a:cxnLst>
                  <a:cxn ang="0">
                    <a:pos x="T0" y="T1"/>
                  </a:cxn>
                  <a:cxn ang="0">
                    <a:pos x="T2" y="T3"/>
                  </a:cxn>
                  <a:cxn ang="0">
                    <a:pos x="T4" y="T5"/>
                  </a:cxn>
                  <a:cxn ang="0">
                    <a:pos x="T6" y="T7"/>
                  </a:cxn>
                </a:cxnLst>
                <a:rect l="0" t="0" r="r" b="b"/>
                <a:pathLst>
                  <a:path w="618" h="96">
                    <a:moveTo>
                      <a:pt x="353" y="86"/>
                    </a:moveTo>
                    <a:cubicBezTo>
                      <a:pt x="442" y="96"/>
                      <a:pt x="530" y="68"/>
                      <a:pt x="618" y="64"/>
                    </a:cubicBezTo>
                    <a:cubicBezTo>
                      <a:pt x="434" y="0"/>
                      <a:pt x="196" y="7"/>
                      <a:pt x="0" y="7"/>
                    </a:cubicBezTo>
                    <a:cubicBezTo>
                      <a:pt x="90" y="67"/>
                      <a:pt x="242" y="73"/>
                      <a:pt x="353" y="8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4" name="Freeform 112"/>
              <p:cNvSpPr>
                <a:spLocks/>
              </p:cNvSpPr>
              <p:nvPr/>
            </p:nvSpPr>
            <p:spPr bwMode="auto">
              <a:xfrm>
                <a:off x="807" y="2876"/>
                <a:ext cx="438" cy="35"/>
              </a:xfrm>
              <a:custGeom>
                <a:avLst/>
                <a:gdLst>
                  <a:gd name="T0" fmla="*/ 330 w 1128"/>
                  <a:gd name="T1" fmla="*/ 43 h 90"/>
                  <a:gd name="T2" fmla="*/ 948 w 1128"/>
                  <a:gd name="T3" fmla="*/ 57 h 90"/>
                  <a:gd name="T4" fmla="*/ 612 w 1128"/>
                  <a:gd name="T5" fmla="*/ 23 h 90"/>
                  <a:gd name="T6" fmla="*/ 305 w 1128"/>
                  <a:gd name="T7" fmla="*/ 15 h 90"/>
                  <a:gd name="T8" fmla="*/ 86 w 1128"/>
                  <a:gd name="T9" fmla="*/ 56 h 90"/>
                  <a:gd name="T10" fmla="*/ 330 w 1128"/>
                  <a:gd name="T11" fmla="*/ 43 h 90"/>
                </a:gdLst>
                <a:ahLst/>
                <a:cxnLst>
                  <a:cxn ang="0">
                    <a:pos x="T0" y="T1"/>
                  </a:cxn>
                  <a:cxn ang="0">
                    <a:pos x="T2" y="T3"/>
                  </a:cxn>
                  <a:cxn ang="0">
                    <a:pos x="T4" y="T5"/>
                  </a:cxn>
                  <a:cxn ang="0">
                    <a:pos x="T6" y="T7"/>
                  </a:cxn>
                  <a:cxn ang="0">
                    <a:pos x="T8" y="T9"/>
                  </a:cxn>
                  <a:cxn ang="0">
                    <a:pos x="T10" y="T11"/>
                  </a:cxn>
                </a:cxnLst>
                <a:rect l="0" t="0" r="r" b="b"/>
                <a:pathLst>
                  <a:path w="1128" h="90">
                    <a:moveTo>
                      <a:pt x="330" y="43"/>
                    </a:moveTo>
                    <a:cubicBezTo>
                      <a:pt x="556" y="44"/>
                      <a:pt x="769" y="89"/>
                      <a:pt x="948" y="57"/>
                    </a:cubicBezTo>
                    <a:cubicBezTo>
                      <a:pt x="1128" y="25"/>
                      <a:pt x="734" y="21"/>
                      <a:pt x="612" y="23"/>
                    </a:cubicBezTo>
                    <a:cubicBezTo>
                      <a:pt x="530" y="24"/>
                      <a:pt x="385" y="27"/>
                      <a:pt x="305" y="15"/>
                    </a:cubicBezTo>
                    <a:cubicBezTo>
                      <a:pt x="203" y="0"/>
                      <a:pt x="172" y="28"/>
                      <a:pt x="86" y="56"/>
                    </a:cubicBezTo>
                    <a:cubicBezTo>
                      <a:pt x="0" y="90"/>
                      <a:pt x="267" y="43"/>
                      <a:pt x="330"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5" name="Freeform 113"/>
              <p:cNvSpPr>
                <a:spLocks/>
              </p:cNvSpPr>
              <p:nvPr/>
            </p:nvSpPr>
            <p:spPr bwMode="auto">
              <a:xfrm>
                <a:off x="1073" y="2761"/>
                <a:ext cx="385" cy="33"/>
              </a:xfrm>
              <a:custGeom>
                <a:avLst/>
                <a:gdLst>
                  <a:gd name="T0" fmla="*/ 180 w 989"/>
                  <a:gd name="T1" fmla="*/ 84 h 85"/>
                  <a:gd name="T2" fmla="*/ 989 w 989"/>
                  <a:gd name="T3" fmla="*/ 23 h 85"/>
                  <a:gd name="T4" fmla="*/ 0 w 989"/>
                  <a:gd name="T5" fmla="*/ 14 h 85"/>
                  <a:gd name="T6" fmla="*/ 180 w 989"/>
                  <a:gd name="T7" fmla="*/ 84 h 85"/>
                </a:gdLst>
                <a:ahLst/>
                <a:cxnLst>
                  <a:cxn ang="0">
                    <a:pos x="T0" y="T1"/>
                  </a:cxn>
                  <a:cxn ang="0">
                    <a:pos x="T2" y="T3"/>
                  </a:cxn>
                  <a:cxn ang="0">
                    <a:pos x="T4" y="T5"/>
                  </a:cxn>
                  <a:cxn ang="0">
                    <a:pos x="T6" y="T7"/>
                  </a:cxn>
                </a:cxnLst>
                <a:rect l="0" t="0" r="r" b="b"/>
                <a:pathLst>
                  <a:path w="989" h="85">
                    <a:moveTo>
                      <a:pt x="180" y="84"/>
                    </a:moveTo>
                    <a:cubicBezTo>
                      <a:pt x="453" y="78"/>
                      <a:pt x="721" y="75"/>
                      <a:pt x="989" y="23"/>
                    </a:cubicBezTo>
                    <a:cubicBezTo>
                      <a:pt x="660" y="0"/>
                      <a:pt x="329" y="15"/>
                      <a:pt x="0" y="14"/>
                    </a:cubicBezTo>
                    <a:cubicBezTo>
                      <a:pt x="29" y="30"/>
                      <a:pt x="136" y="85"/>
                      <a:pt x="180" y="8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6" name="Freeform 114"/>
              <p:cNvSpPr>
                <a:spLocks/>
              </p:cNvSpPr>
              <p:nvPr/>
            </p:nvSpPr>
            <p:spPr bwMode="auto">
              <a:xfrm>
                <a:off x="1328" y="2733"/>
                <a:ext cx="913" cy="109"/>
              </a:xfrm>
              <a:custGeom>
                <a:avLst/>
                <a:gdLst>
                  <a:gd name="T0" fmla="*/ 2268 w 2348"/>
                  <a:gd name="T1" fmla="*/ 117 h 281"/>
                  <a:gd name="T2" fmla="*/ 2348 w 2348"/>
                  <a:gd name="T3" fmla="*/ 103 h 281"/>
                  <a:gd name="T4" fmla="*/ 1772 w 2348"/>
                  <a:gd name="T5" fmla="*/ 65 h 281"/>
                  <a:gd name="T6" fmla="*/ 1213 w 2348"/>
                  <a:gd name="T7" fmla="*/ 0 h 281"/>
                  <a:gd name="T8" fmla="*/ 798 w 2348"/>
                  <a:gd name="T9" fmla="*/ 117 h 281"/>
                  <a:gd name="T10" fmla="*/ 0 w 2348"/>
                  <a:gd name="T11" fmla="*/ 171 h 281"/>
                  <a:gd name="T12" fmla="*/ 2268 w 2348"/>
                  <a:gd name="T13" fmla="*/ 117 h 281"/>
                </a:gdLst>
                <a:ahLst/>
                <a:cxnLst>
                  <a:cxn ang="0">
                    <a:pos x="T0" y="T1"/>
                  </a:cxn>
                  <a:cxn ang="0">
                    <a:pos x="T2" y="T3"/>
                  </a:cxn>
                  <a:cxn ang="0">
                    <a:pos x="T4" y="T5"/>
                  </a:cxn>
                  <a:cxn ang="0">
                    <a:pos x="T6" y="T7"/>
                  </a:cxn>
                  <a:cxn ang="0">
                    <a:pos x="T8" y="T9"/>
                  </a:cxn>
                  <a:cxn ang="0">
                    <a:pos x="T10" y="T11"/>
                  </a:cxn>
                  <a:cxn ang="0">
                    <a:pos x="T12" y="T13"/>
                  </a:cxn>
                </a:cxnLst>
                <a:rect l="0" t="0" r="r" b="b"/>
                <a:pathLst>
                  <a:path w="2348" h="281">
                    <a:moveTo>
                      <a:pt x="2268" y="117"/>
                    </a:moveTo>
                    <a:cubicBezTo>
                      <a:pt x="2295" y="113"/>
                      <a:pt x="2321" y="108"/>
                      <a:pt x="2348" y="103"/>
                    </a:cubicBezTo>
                    <a:cubicBezTo>
                      <a:pt x="2155" y="104"/>
                      <a:pt x="1963" y="85"/>
                      <a:pt x="1772" y="65"/>
                    </a:cubicBezTo>
                    <a:cubicBezTo>
                      <a:pt x="1597" y="46"/>
                      <a:pt x="1384" y="3"/>
                      <a:pt x="1213" y="0"/>
                    </a:cubicBezTo>
                    <a:cubicBezTo>
                      <a:pt x="1406" y="137"/>
                      <a:pt x="885" y="116"/>
                      <a:pt x="798" y="117"/>
                    </a:cubicBezTo>
                    <a:cubicBezTo>
                      <a:pt x="531" y="120"/>
                      <a:pt x="266" y="151"/>
                      <a:pt x="0" y="171"/>
                    </a:cubicBezTo>
                    <a:cubicBezTo>
                      <a:pt x="729" y="201"/>
                      <a:pt x="1559" y="281"/>
                      <a:pt x="2268"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7" name="Freeform 115"/>
              <p:cNvSpPr>
                <a:spLocks/>
              </p:cNvSpPr>
              <p:nvPr/>
            </p:nvSpPr>
            <p:spPr bwMode="auto">
              <a:xfrm>
                <a:off x="1572" y="2731"/>
                <a:ext cx="223" cy="47"/>
              </a:xfrm>
              <a:custGeom>
                <a:avLst/>
                <a:gdLst>
                  <a:gd name="T0" fmla="*/ 0 w 573"/>
                  <a:gd name="T1" fmla="*/ 58 h 120"/>
                  <a:gd name="T2" fmla="*/ 533 w 573"/>
                  <a:gd name="T3" fmla="*/ 30 h 120"/>
                  <a:gd name="T4" fmla="*/ 0 w 573"/>
                  <a:gd name="T5" fmla="*/ 58 h 120"/>
                </a:gdLst>
                <a:ahLst/>
                <a:cxnLst>
                  <a:cxn ang="0">
                    <a:pos x="T0" y="T1"/>
                  </a:cxn>
                  <a:cxn ang="0">
                    <a:pos x="T2" y="T3"/>
                  </a:cxn>
                  <a:cxn ang="0">
                    <a:pos x="T4" y="T5"/>
                  </a:cxn>
                </a:cxnLst>
                <a:rect l="0" t="0" r="r" b="b"/>
                <a:pathLst>
                  <a:path w="573" h="120">
                    <a:moveTo>
                      <a:pt x="0" y="58"/>
                    </a:moveTo>
                    <a:cubicBezTo>
                      <a:pt x="15" y="59"/>
                      <a:pt x="573" y="120"/>
                      <a:pt x="533" y="30"/>
                    </a:cubicBezTo>
                    <a:cubicBezTo>
                      <a:pt x="512" y="0"/>
                      <a:pt x="20" y="20"/>
                      <a:pt x="0" y="5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8" name="Freeform 116"/>
              <p:cNvSpPr>
                <a:spLocks/>
              </p:cNvSpPr>
              <p:nvPr/>
            </p:nvSpPr>
            <p:spPr bwMode="auto">
              <a:xfrm>
                <a:off x="1282" y="2819"/>
                <a:ext cx="975" cy="79"/>
              </a:xfrm>
              <a:custGeom>
                <a:avLst/>
                <a:gdLst>
                  <a:gd name="T0" fmla="*/ 1858 w 2508"/>
                  <a:gd name="T1" fmla="*/ 61 h 203"/>
                  <a:gd name="T2" fmla="*/ 1056 w 2508"/>
                  <a:gd name="T3" fmla="*/ 78 h 203"/>
                  <a:gd name="T4" fmla="*/ 187 w 2508"/>
                  <a:gd name="T5" fmla="*/ 126 h 203"/>
                  <a:gd name="T6" fmla="*/ 1101 w 2508"/>
                  <a:gd name="T7" fmla="*/ 199 h 203"/>
                  <a:gd name="T8" fmla="*/ 1723 w 2508"/>
                  <a:gd name="T9" fmla="*/ 164 h 203"/>
                  <a:gd name="T10" fmla="*/ 2340 w 2508"/>
                  <a:gd name="T11" fmla="*/ 91 h 203"/>
                  <a:gd name="T12" fmla="*/ 1858 w 2508"/>
                  <a:gd name="T13" fmla="*/ 61 h 203"/>
                </a:gdLst>
                <a:ahLst/>
                <a:cxnLst>
                  <a:cxn ang="0">
                    <a:pos x="T0" y="T1"/>
                  </a:cxn>
                  <a:cxn ang="0">
                    <a:pos x="T2" y="T3"/>
                  </a:cxn>
                  <a:cxn ang="0">
                    <a:pos x="T4" y="T5"/>
                  </a:cxn>
                  <a:cxn ang="0">
                    <a:pos x="T6" y="T7"/>
                  </a:cxn>
                  <a:cxn ang="0">
                    <a:pos x="T8" y="T9"/>
                  </a:cxn>
                  <a:cxn ang="0">
                    <a:pos x="T10" y="T11"/>
                  </a:cxn>
                  <a:cxn ang="0">
                    <a:pos x="T12" y="T13"/>
                  </a:cxn>
                </a:cxnLst>
                <a:rect l="0" t="0" r="r" b="b"/>
                <a:pathLst>
                  <a:path w="2508" h="203">
                    <a:moveTo>
                      <a:pt x="1858" y="61"/>
                    </a:moveTo>
                    <a:cubicBezTo>
                      <a:pt x="1628" y="0"/>
                      <a:pt x="1381" y="52"/>
                      <a:pt x="1056" y="78"/>
                    </a:cubicBezTo>
                    <a:cubicBezTo>
                      <a:pt x="775" y="101"/>
                      <a:pt x="374" y="96"/>
                      <a:pt x="187" y="126"/>
                    </a:cubicBezTo>
                    <a:cubicBezTo>
                      <a:pt x="0" y="155"/>
                      <a:pt x="736" y="191"/>
                      <a:pt x="1101" y="199"/>
                    </a:cubicBezTo>
                    <a:cubicBezTo>
                      <a:pt x="1256" y="203"/>
                      <a:pt x="1426" y="126"/>
                      <a:pt x="1723" y="164"/>
                    </a:cubicBezTo>
                    <a:cubicBezTo>
                      <a:pt x="1888" y="186"/>
                      <a:pt x="2172" y="143"/>
                      <a:pt x="2340" y="91"/>
                    </a:cubicBezTo>
                    <a:cubicBezTo>
                      <a:pt x="2508" y="39"/>
                      <a:pt x="2088" y="121"/>
                      <a:pt x="1858" y="6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9" name="Freeform 117"/>
              <p:cNvSpPr>
                <a:spLocks/>
              </p:cNvSpPr>
              <p:nvPr/>
            </p:nvSpPr>
            <p:spPr bwMode="auto">
              <a:xfrm>
                <a:off x="1187" y="2869"/>
                <a:ext cx="326" cy="52"/>
              </a:xfrm>
              <a:custGeom>
                <a:avLst/>
                <a:gdLst>
                  <a:gd name="T0" fmla="*/ 464 w 837"/>
                  <a:gd name="T1" fmla="*/ 118 h 134"/>
                  <a:gd name="T2" fmla="*/ 837 w 837"/>
                  <a:gd name="T3" fmla="*/ 86 h 134"/>
                  <a:gd name="T4" fmla="*/ 0 w 837"/>
                  <a:gd name="T5" fmla="*/ 95 h 134"/>
                  <a:gd name="T6" fmla="*/ 464 w 837"/>
                  <a:gd name="T7" fmla="*/ 118 h 134"/>
                </a:gdLst>
                <a:ahLst/>
                <a:cxnLst>
                  <a:cxn ang="0">
                    <a:pos x="T0" y="T1"/>
                  </a:cxn>
                  <a:cxn ang="0">
                    <a:pos x="T2" y="T3"/>
                  </a:cxn>
                  <a:cxn ang="0">
                    <a:pos x="T4" y="T5"/>
                  </a:cxn>
                  <a:cxn ang="0">
                    <a:pos x="T6" y="T7"/>
                  </a:cxn>
                </a:cxnLst>
                <a:rect l="0" t="0" r="r" b="b"/>
                <a:pathLst>
                  <a:path w="837" h="134">
                    <a:moveTo>
                      <a:pt x="464" y="118"/>
                    </a:moveTo>
                    <a:cubicBezTo>
                      <a:pt x="588" y="105"/>
                      <a:pt x="712" y="94"/>
                      <a:pt x="837" y="86"/>
                    </a:cubicBezTo>
                    <a:cubicBezTo>
                      <a:pt x="568" y="64"/>
                      <a:pt x="259" y="0"/>
                      <a:pt x="0" y="95"/>
                    </a:cubicBezTo>
                    <a:cubicBezTo>
                      <a:pt x="150" y="106"/>
                      <a:pt x="314" y="134"/>
                      <a:pt x="464" y="1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0" name="Freeform 118"/>
              <p:cNvSpPr>
                <a:spLocks/>
              </p:cNvSpPr>
              <p:nvPr/>
            </p:nvSpPr>
            <p:spPr bwMode="auto">
              <a:xfrm>
                <a:off x="2069" y="2845"/>
                <a:ext cx="299" cy="86"/>
              </a:xfrm>
              <a:custGeom>
                <a:avLst/>
                <a:gdLst>
                  <a:gd name="T0" fmla="*/ 653 w 769"/>
                  <a:gd name="T1" fmla="*/ 74 h 223"/>
                  <a:gd name="T2" fmla="*/ 769 w 769"/>
                  <a:gd name="T3" fmla="*/ 50 h 223"/>
                  <a:gd name="T4" fmla="*/ 0 w 769"/>
                  <a:gd name="T5" fmla="*/ 154 h 223"/>
                  <a:gd name="T6" fmla="*/ 653 w 769"/>
                  <a:gd name="T7" fmla="*/ 74 h 223"/>
                </a:gdLst>
                <a:ahLst/>
                <a:cxnLst>
                  <a:cxn ang="0">
                    <a:pos x="T0" y="T1"/>
                  </a:cxn>
                  <a:cxn ang="0">
                    <a:pos x="T2" y="T3"/>
                  </a:cxn>
                  <a:cxn ang="0">
                    <a:pos x="T4" y="T5"/>
                  </a:cxn>
                  <a:cxn ang="0">
                    <a:pos x="T6" y="T7"/>
                  </a:cxn>
                </a:cxnLst>
                <a:rect l="0" t="0" r="r" b="b"/>
                <a:pathLst>
                  <a:path w="769" h="223">
                    <a:moveTo>
                      <a:pt x="653" y="74"/>
                    </a:moveTo>
                    <a:cubicBezTo>
                      <a:pt x="691" y="64"/>
                      <a:pt x="730" y="56"/>
                      <a:pt x="769" y="50"/>
                    </a:cubicBezTo>
                    <a:cubicBezTo>
                      <a:pt x="517" y="0"/>
                      <a:pt x="223" y="65"/>
                      <a:pt x="0" y="154"/>
                    </a:cubicBezTo>
                    <a:cubicBezTo>
                      <a:pt x="80" y="223"/>
                      <a:pt x="537" y="101"/>
                      <a:pt x="653" y="7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1" name="Freeform 119"/>
              <p:cNvSpPr>
                <a:spLocks/>
              </p:cNvSpPr>
              <p:nvPr/>
            </p:nvSpPr>
            <p:spPr bwMode="auto">
              <a:xfrm>
                <a:off x="936" y="2801"/>
                <a:ext cx="708" cy="77"/>
              </a:xfrm>
              <a:custGeom>
                <a:avLst/>
                <a:gdLst>
                  <a:gd name="T0" fmla="*/ 59 w 1819"/>
                  <a:gd name="T1" fmla="*/ 76 h 196"/>
                  <a:gd name="T2" fmla="*/ 317 w 1819"/>
                  <a:gd name="T3" fmla="*/ 176 h 196"/>
                  <a:gd name="T4" fmla="*/ 246 w 1819"/>
                  <a:gd name="T5" fmla="*/ 92 h 196"/>
                  <a:gd name="T6" fmla="*/ 1098 w 1819"/>
                  <a:gd name="T7" fmla="*/ 113 h 196"/>
                  <a:gd name="T8" fmla="*/ 1817 w 1819"/>
                  <a:gd name="T9" fmla="*/ 80 h 196"/>
                  <a:gd name="T10" fmla="*/ 1068 w 1819"/>
                  <a:gd name="T11" fmla="*/ 31 h 196"/>
                  <a:gd name="T12" fmla="*/ 407 w 1819"/>
                  <a:gd name="T13" fmla="*/ 18 h 196"/>
                  <a:gd name="T14" fmla="*/ 59 w 1819"/>
                  <a:gd name="T15" fmla="*/ 7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196">
                    <a:moveTo>
                      <a:pt x="59" y="76"/>
                    </a:moveTo>
                    <a:cubicBezTo>
                      <a:pt x="0" y="107"/>
                      <a:pt x="259" y="164"/>
                      <a:pt x="317" y="176"/>
                    </a:cubicBezTo>
                    <a:cubicBezTo>
                      <a:pt x="486" y="196"/>
                      <a:pt x="192" y="110"/>
                      <a:pt x="246" y="92"/>
                    </a:cubicBezTo>
                    <a:cubicBezTo>
                      <a:pt x="287" y="79"/>
                      <a:pt x="959" y="115"/>
                      <a:pt x="1098" y="113"/>
                    </a:cubicBezTo>
                    <a:cubicBezTo>
                      <a:pt x="1207" y="112"/>
                      <a:pt x="1819" y="82"/>
                      <a:pt x="1817" y="80"/>
                    </a:cubicBezTo>
                    <a:cubicBezTo>
                      <a:pt x="1799" y="59"/>
                      <a:pt x="1199" y="40"/>
                      <a:pt x="1068" y="31"/>
                    </a:cubicBezTo>
                    <a:cubicBezTo>
                      <a:pt x="766" y="12"/>
                      <a:pt x="508" y="0"/>
                      <a:pt x="407" y="18"/>
                    </a:cubicBezTo>
                    <a:cubicBezTo>
                      <a:pt x="306" y="35"/>
                      <a:pt x="118" y="45"/>
                      <a:pt x="59" y="7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2" name="Freeform 120"/>
              <p:cNvSpPr>
                <a:spLocks/>
              </p:cNvSpPr>
              <p:nvPr/>
            </p:nvSpPr>
            <p:spPr bwMode="auto">
              <a:xfrm>
                <a:off x="918" y="2624"/>
                <a:ext cx="292" cy="51"/>
              </a:xfrm>
              <a:custGeom>
                <a:avLst/>
                <a:gdLst>
                  <a:gd name="T0" fmla="*/ 418 w 749"/>
                  <a:gd name="T1" fmla="*/ 111 h 130"/>
                  <a:gd name="T2" fmla="*/ 749 w 749"/>
                  <a:gd name="T3" fmla="*/ 104 h 130"/>
                  <a:gd name="T4" fmla="*/ 0 w 749"/>
                  <a:gd name="T5" fmla="*/ 41 h 130"/>
                  <a:gd name="T6" fmla="*/ 418 w 749"/>
                  <a:gd name="T7" fmla="*/ 111 h 130"/>
                </a:gdLst>
                <a:ahLst/>
                <a:cxnLst>
                  <a:cxn ang="0">
                    <a:pos x="T0" y="T1"/>
                  </a:cxn>
                  <a:cxn ang="0">
                    <a:pos x="T2" y="T3"/>
                  </a:cxn>
                  <a:cxn ang="0">
                    <a:pos x="T4" y="T5"/>
                  </a:cxn>
                  <a:cxn ang="0">
                    <a:pos x="T6" y="T7"/>
                  </a:cxn>
                </a:cxnLst>
                <a:rect l="0" t="0" r="r" b="b"/>
                <a:pathLst>
                  <a:path w="749" h="130">
                    <a:moveTo>
                      <a:pt x="418" y="111"/>
                    </a:moveTo>
                    <a:cubicBezTo>
                      <a:pt x="528" y="108"/>
                      <a:pt x="639" y="102"/>
                      <a:pt x="749" y="104"/>
                    </a:cubicBezTo>
                    <a:cubicBezTo>
                      <a:pt x="499" y="36"/>
                      <a:pt x="268" y="0"/>
                      <a:pt x="0" y="41"/>
                    </a:cubicBezTo>
                    <a:cubicBezTo>
                      <a:pt x="99" y="130"/>
                      <a:pt x="283" y="115"/>
                      <a:pt x="418" y="11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3" name="Freeform 121"/>
              <p:cNvSpPr>
                <a:spLocks/>
              </p:cNvSpPr>
              <p:nvPr/>
            </p:nvSpPr>
            <p:spPr bwMode="auto">
              <a:xfrm>
                <a:off x="2009" y="3186"/>
                <a:ext cx="293" cy="23"/>
              </a:xfrm>
              <a:custGeom>
                <a:avLst/>
                <a:gdLst>
                  <a:gd name="T0" fmla="*/ 255 w 753"/>
                  <a:gd name="T1" fmla="*/ 34 h 60"/>
                  <a:gd name="T2" fmla="*/ 0 w 753"/>
                  <a:gd name="T3" fmla="*/ 60 h 60"/>
                  <a:gd name="T4" fmla="*/ 753 w 753"/>
                  <a:gd name="T5" fmla="*/ 60 h 60"/>
                  <a:gd name="T6" fmla="*/ 255 w 753"/>
                  <a:gd name="T7" fmla="*/ 34 h 60"/>
                </a:gdLst>
                <a:ahLst/>
                <a:cxnLst>
                  <a:cxn ang="0">
                    <a:pos x="T0" y="T1"/>
                  </a:cxn>
                  <a:cxn ang="0">
                    <a:pos x="T2" y="T3"/>
                  </a:cxn>
                  <a:cxn ang="0">
                    <a:pos x="T4" y="T5"/>
                  </a:cxn>
                  <a:cxn ang="0">
                    <a:pos x="T6" y="T7"/>
                  </a:cxn>
                </a:cxnLst>
                <a:rect l="0" t="0" r="r" b="b"/>
                <a:pathLst>
                  <a:path w="753" h="60">
                    <a:moveTo>
                      <a:pt x="255" y="34"/>
                    </a:moveTo>
                    <a:cubicBezTo>
                      <a:pt x="184" y="47"/>
                      <a:pt x="61" y="30"/>
                      <a:pt x="0" y="60"/>
                    </a:cubicBezTo>
                    <a:cubicBezTo>
                      <a:pt x="753" y="60"/>
                      <a:pt x="753" y="60"/>
                      <a:pt x="753" y="60"/>
                    </a:cubicBezTo>
                    <a:cubicBezTo>
                      <a:pt x="564" y="4"/>
                      <a:pt x="445" y="0"/>
                      <a:pt x="255" y="3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4" name="Freeform 122"/>
              <p:cNvSpPr>
                <a:spLocks/>
              </p:cNvSpPr>
              <p:nvPr/>
            </p:nvSpPr>
            <p:spPr bwMode="auto">
              <a:xfrm>
                <a:off x="1006" y="2682"/>
                <a:ext cx="753" cy="68"/>
              </a:xfrm>
              <a:custGeom>
                <a:avLst/>
                <a:gdLst>
                  <a:gd name="T0" fmla="*/ 205 w 1936"/>
                  <a:gd name="T1" fmla="*/ 150 h 176"/>
                  <a:gd name="T2" fmla="*/ 1936 w 1936"/>
                  <a:gd name="T3" fmla="*/ 92 h 176"/>
                  <a:gd name="T4" fmla="*/ 1599 w 1936"/>
                  <a:gd name="T5" fmla="*/ 98 h 176"/>
                  <a:gd name="T6" fmla="*/ 1082 w 1936"/>
                  <a:gd name="T7" fmla="*/ 41 h 176"/>
                  <a:gd name="T8" fmla="*/ 0 w 1936"/>
                  <a:gd name="T9" fmla="*/ 125 h 176"/>
                  <a:gd name="T10" fmla="*/ 205 w 1936"/>
                  <a:gd name="T11" fmla="*/ 150 h 176"/>
                </a:gdLst>
                <a:ahLst/>
                <a:cxnLst>
                  <a:cxn ang="0">
                    <a:pos x="T0" y="T1"/>
                  </a:cxn>
                  <a:cxn ang="0">
                    <a:pos x="T2" y="T3"/>
                  </a:cxn>
                  <a:cxn ang="0">
                    <a:pos x="T4" y="T5"/>
                  </a:cxn>
                  <a:cxn ang="0">
                    <a:pos x="T6" y="T7"/>
                  </a:cxn>
                  <a:cxn ang="0">
                    <a:pos x="T8" y="T9"/>
                  </a:cxn>
                  <a:cxn ang="0">
                    <a:pos x="T10" y="T11"/>
                  </a:cxn>
                </a:cxnLst>
                <a:rect l="0" t="0" r="r" b="b"/>
                <a:pathLst>
                  <a:path w="1936" h="176">
                    <a:moveTo>
                      <a:pt x="205" y="150"/>
                    </a:moveTo>
                    <a:cubicBezTo>
                      <a:pt x="782" y="151"/>
                      <a:pt x="1367" y="176"/>
                      <a:pt x="1936" y="92"/>
                    </a:cubicBezTo>
                    <a:cubicBezTo>
                      <a:pt x="1913" y="67"/>
                      <a:pt x="1635" y="100"/>
                      <a:pt x="1599" y="98"/>
                    </a:cubicBezTo>
                    <a:cubicBezTo>
                      <a:pt x="1425" y="88"/>
                      <a:pt x="1254" y="61"/>
                      <a:pt x="1082" y="41"/>
                    </a:cubicBezTo>
                    <a:cubicBezTo>
                      <a:pt x="718" y="0"/>
                      <a:pt x="347" y="39"/>
                      <a:pt x="0" y="125"/>
                    </a:cubicBezTo>
                    <a:cubicBezTo>
                      <a:pt x="59" y="157"/>
                      <a:pt x="138" y="150"/>
                      <a:pt x="205" y="1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5" name="Freeform 123"/>
              <p:cNvSpPr>
                <a:spLocks/>
              </p:cNvSpPr>
              <p:nvPr/>
            </p:nvSpPr>
            <p:spPr bwMode="auto">
              <a:xfrm>
                <a:off x="2459" y="2853"/>
                <a:ext cx="248" cy="43"/>
              </a:xfrm>
              <a:custGeom>
                <a:avLst/>
                <a:gdLst>
                  <a:gd name="T0" fmla="*/ 234 w 638"/>
                  <a:gd name="T1" fmla="*/ 10 h 111"/>
                  <a:gd name="T2" fmla="*/ 0 w 638"/>
                  <a:gd name="T3" fmla="*/ 39 h 111"/>
                  <a:gd name="T4" fmla="*/ 611 w 638"/>
                  <a:gd name="T5" fmla="*/ 111 h 111"/>
                  <a:gd name="T6" fmla="*/ 520 w 638"/>
                  <a:gd name="T7" fmla="*/ 1 h 111"/>
                  <a:gd name="T8" fmla="*/ 234 w 638"/>
                  <a:gd name="T9" fmla="*/ 10 h 111"/>
                </a:gdLst>
                <a:ahLst/>
                <a:cxnLst>
                  <a:cxn ang="0">
                    <a:pos x="T0" y="T1"/>
                  </a:cxn>
                  <a:cxn ang="0">
                    <a:pos x="T2" y="T3"/>
                  </a:cxn>
                  <a:cxn ang="0">
                    <a:pos x="T4" y="T5"/>
                  </a:cxn>
                  <a:cxn ang="0">
                    <a:pos x="T6" y="T7"/>
                  </a:cxn>
                  <a:cxn ang="0">
                    <a:pos x="T8" y="T9"/>
                  </a:cxn>
                </a:cxnLst>
                <a:rect l="0" t="0" r="r" b="b"/>
                <a:pathLst>
                  <a:path w="638" h="111">
                    <a:moveTo>
                      <a:pt x="234" y="10"/>
                    </a:moveTo>
                    <a:cubicBezTo>
                      <a:pt x="155" y="15"/>
                      <a:pt x="76" y="21"/>
                      <a:pt x="0" y="39"/>
                    </a:cubicBezTo>
                    <a:cubicBezTo>
                      <a:pt x="208" y="74"/>
                      <a:pt x="409" y="72"/>
                      <a:pt x="611" y="111"/>
                    </a:cubicBezTo>
                    <a:cubicBezTo>
                      <a:pt x="611" y="22"/>
                      <a:pt x="638" y="0"/>
                      <a:pt x="520" y="1"/>
                    </a:cubicBezTo>
                    <a:cubicBezTo>
                      <a:pt x="425" y="2"/>
                      <a:pt x="329" y="3"/>
                      <a:pt x="234" y="1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6" name="Freeform 124"/>
              <p:cNvSpPr>
                <a:spLocks/>
              </p:cNvSpPr>
              <p:nvPr/>
            </p:nvSpPr>
            <p:spPr bwMode="auto">
              <a:xfrm>
                <a:off x="954" y="2677"/>
                <a:ext cx="253" cy="27"/>
              </a:xfrm>
              <a:custGeom>
                <a:avLst/>
                <a:gdLst>
                  <a:gd name="T0" fmla="*/ 31 w 650"/>
                  <a:gd name="T1" fmla="*/ 56 h 70"/>
                  <a:gd name="T2" fmla="*/ 0 w 650"/>
                  <a:gd name="T3" fmla="*/ 70 h 70"/>
                  <a:gd name="T4" fmla="*/ 650 w 650"/>
                  <a:gd name="T5" fmla="*/ 3 h 70"/>
                  <a:gd name="T6" fmla="*/ 27 w 650"/>
                  <a:gd name="T7" fmla="*/ 7 h 70"/>
                  <a:gd name="T8" fmla="*/ 31 w 650"/>
                  <a:gd name="T9" fmla="*/ 56 h 70"/>
                </a:gdLst>
                <a:ahLst/>
                <a:cxnLst>
                  <a:cxn ang="0">
                    <a:pos x="T0" y="T1"/>
                  </a:cxn>
                  <a:cxn ang="0">
                    <a:pos x="T2" y="T3"/>
                  </a:cxn>
                  <a:cxn ang="0">
                    <a:pos x="T4" y="T5"/>
                  </a:cxn>
                  <a:cxn ang="0">
                    <a:pos x="T6" y="T7"/>
                  </a:cxn>
                  <a:cxn ang="0">
                    <a:pos x="T8" y="T9"/>
                  </a:cxn>
                </a:cxnLst>
                <a:rect l="0" t="0" r="r" b="b"/>
                <a:pathLst>
                  <a:path w="650" h="70">
                    <a:moveTo>
                      <a:pt x="31" y="56"/>
                    </a:moveTo>
                    <a:cubicBezTo>
                      <a:pt x="20" y="60"/>
                      <a:pt x="10" y="65"/>
                      <a:pt x="0" y="70"/>
                    </a:cubicBezTo>
                    <a:cubicBezTo>
                      <a:pt x="231" y="70"/>
                      <a:pt x="426" y="30"/>
                      <a:pt x="650" y="3"/>
                    </a:cubicBezTo>
                    <a:cubicBezTo>
                      <a:pt x="443" y="0"/>
                      <a:pt x="235" y="10"/>
                      <a:pt x="27" y="7"/>
                    </a:cubicBezTo>
                    <a:cubicBezTo>
                      <a:pt x="50" y="22"/>
                      <a:pt x="51" y="39"/>
                      <a:pt x="31" y="5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7" name="Freeform 125"/>
              <p:cNvSpPr>
                <a:spLocks/>
              </p:cNvSpPr>
              <p:nvPr/>
            </p:nvSpPr>
            <p:spPr bwMode="auto">
              <a:xfrm>
                <a:off x="1485" y="2506"/>
                <a:ext cx="335" cy="48"/>
              </a:xfrm>
              <a:custGeom>
                <a:avLst/>
                <a:gdLst>
                  <a:gd name="T0" fmla="*/ 0 w 862"/>
                  <a:gd name="T1" fmla="*/ 41 h 123"/>
                  <a:gd name="T2" fmla="*/ 503 w 862"/>
                  <a:gd name="T3" fmla="*/ 108 h 123"/>
                  <a:gd name="T4" fmla="*/ 593 w 862"/>
                  <a:gd name="T5" fmla="*/ 81 h 123"/>
                  <a:gd name="T6" fmla="*/ 862 w 862"/>
                  <a:gd name="T7" fmla="*/ 50 h 123"/>
                  <a:gd name="T8" fmla="*/ 0 w 862"/>
                  <a:gd name="T9" fmla="*/ 41 h 123"/>
                </a:gdLst>
                <a:ahLst/>
                <a:cxnLst>
                  <a:cxn ang="0">
                    <a:pos x="T0" y="T1"/>
                  </a:cxn>
                  <a:cxn ang="0">
                    <a:pos x="T2" y="T3"/>
                  </a:cxn>
                  <a:cxn ang="0">
                    <a:pos x="T4" y="T5"/>
                  </a:cxn>
                  <a:cxn ang="0">
                    <a:pos x="T6" y="T7"/>
                  </a:cxn>
                  <a:cxn ang="0">
                    <a:pos x="T8" y="T9"/>
                  </a:cxn>
                </a:cxnLst>
                <a:rect l="0" t="0" r="r" b="b"/>
                <a:pathLst>
                  <a:path w="862" h="123">
                    <a:moveTo>
                      <a:pt x="0" y="41"/>
                    </a:moveTo>
                    <a:cubicBezTo>
                      <a:pt x="164" y="72"/>
                      <a:pt x="336" y="77"/>
                      <a:pt x="503" y="108"/>
                    </a:cubicBezTo>
                    <a:cubicBezTo>
                      <a:pt x="555" y="118"/>
                      <a:pt x="582" y="123"/>
                      <a:pt x="593" y="81"/>
                    </a:cubicBezTo>
                    <a:cubicBezTo>
                      <a:pt x="601" y="49"/>
                      <a:pt x="829" y="51"/>
                      <a:pt x="862" y="50"/>
                    </a:cubicBezTo>
                    <a:cubicBezTo>
                      <a:pt x="614" y="0"/>
                      <a:pt x="277" y="9"/>
                      <a:pt x="0" y="4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8" name="Freeform 126"/>
              <p:cNvSpPr>
                <a:spLocks/>
              </p:cNvSpPr>
              <p:nvPr/>
            </p:nvSpPr>
            <p:spPr bwMode="auto">
              <a:xfrm>
                <a:off x="2204" y="2992"/>
                <a:ext cx="493" cy="92"/>
              </a:xfrm>
              <a:custGeom>
                <a:avLst/>
                <a:gdLst>
                  <a:gd name="T0" fmla="*/ 1263 w 1265"/>
                  <a:gd name="T1" fmla="*/ 53 h 236"/>
                  <a:gd name="T2" fmla="*/ 0 w 1265"/>
                  <a:gd name="T3" fmla="*/ 121 h 236"/>
                  <a:gd name="T4" fmla="*/ 1265 w 1265"/>
                  <a:gd name="T5" fmla="*/ 236 h 236"/>
                  <a:gd name="T6" fmla="*/ 1263 w 1265"/>
                  <a:gd name="T7" fmla="*/ 53 h 236"/>
                </a:gdLst>
                <a:ahLst/>
                <a:cxnLst>
                  <a:cxn ang="0">
                    <a:pos x="T0" y="T1"/>
                  </a:cxn>
                  <a:cxn ang="0">
                    <a:pos x="T2" y="T3"/>
                  </a:cxn>
                  <a:cxn ang="0">
                    <a:pos x="T4" y="T5"/>
                  </a:cxn>
                  <a:cxn ang="0">
                    <a:pos x="T6" y="T7"/>
                  </a:cxn>
                </a:cxnLst>
                <a:rect l="0" t="0" r="r" b="b"/>
                <a:pathLst>
                  <a:path w="1265" h="236">
                    <a:moveTo>
                      <a:pt x="1263" y="53"/>
                    </a:moveTo>
                    <a:cubicBezTo>
                      <a:pt x="826" y="0"/>
                      <a:pt x="421" y="59"/>
                      <a:pt x="0" y="121"/>
                    </a:cubicBezTo>
                    <a:cubicBezTo>
                      <a:pt x="423" y="116"/>
                      <a:pt x="864" y="120"/>
                      <a:pt x="1265" y="236"/>
                    </a:cubicBezTo>
                    <a:cubicBezTo>
                      <a:pt x="1265" y="174"/>
                      <a:pt x="1263" y="114"/>
                      <a:pt x="1263" y="5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9" name="Freeform 127"/>
              <p:cNvSpPr>
                <a:spLocks/>
              </p:cNvSpPr>
              <p:nvPr/>
            </p:nvSpPr>
            <p:spPr bwMode="auto">
              <a:xfrm>
                <a:off x="1848" y="2507"/>
                <a:ext cx="263" cy="21"/>
              </a:xfrm>
              <a:custGeom>
                <a:avLst/>
                <a:gdLst>
                  <a:gd name="T0" fmla="*/ 0 w 676"/>
                  <a:gd name="T1" fmla="*/ 25 h 52"/>
                  <a:gd name="T2" fmla="*/ 150 w 676"/>
                  <a:gd name="T3" fmla="*/ 47 h 52"/>
                  <a:gd name="T4" fmla="*/ 309 w 676"/>
                  <a:gd name="T5" fmla="*/ 40 h 52"/>
                  <a:gd name="T6" fmla="*/ 676 w 676"/>
                  <a:gd name="T7" fmla="*/ 52 h 52"/>
                  <a:gd name="T8" fmla="*/ 0 w 676"/>
                  <a:gd name="T9" fmla="*/ 25 h 52"/>
                </a:gdLst>
                <a:ahLst/>
                <a:cxnLst>
                  <a:cxn ang="0">
                    <a:pos x="T0" y="T1"/>
                  </a:cxn>
                  <a:cxn ang="0">
                    <a:pos x="T2" y="T3"/>
                  </a:cxn>
                  <a:cxn ang="0">
                    <a:pos x="T4" y="T5"/>
                  </a:cxn>
                  <a:cxn ang="0">
                    <a:pos x="T6" y="T7"/>
                  </a:cxn>
                  <a:cxn ang="0">
                    <a:pos x="T8" y="T9"/>
                  </a:cxn>
                </a:cxnLst>
                <a:rect l="0" t="0" r="r" b="b"/>
                <a:pathLst>
                  <a:path w="676" h="52">
                    <a:moveTo>
                      <a:pt x="0" y="25"/>
                    </a:moveTo>
                    <a:cubicBezTo>
                      <a:pt x="54" y="38"/>
                      <a:pt x="93" y="46"/>
                      <a:pt x="150" y="47"/>
                    </a:cubicBezTo>
                    <a:cubicBezTo>
                      <a:pt x="203" y="48"/>
                      <a:pt x="256" y="42"/>
                      <a:pt x="309" y="40"/>
                    </a:cubicBezTo>
                    <a:cubicBezTo>
                      <a:pt x="431" y="37"/>
                      <a:pt x="554" y="42"/>
                      <a:pt x="676" y="52"/>
                    </a:cubicBezTo>
                    <a:cubicBezTo>
                      <a:pt x="464" y="0"/>
                      <a:pt x="221" y="25"/>
                      <a:pt x="0"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0" name="Freeform 128"/>
              <p:cNvSpPr>
                <a:spLocks/>
              </p:cNvSpPr>
              <p:nvPr/>
            </p:nvSpPr>
            <p:spPr bwMode="auto">
              <a:xfrm>
                <a:off x="1105" y="2502"/>
                <a:ext cx="317" cy="70"/>
              </a:xfrm>
              <a:custGeom>
                <a:avLst/>
                <a:gdLst>
                  <a:gd name="T0" fmla="*/ 0 w 815"/>
                  <a:gd name="T1" fmla="*/ 57 h 181"/>
                  <a:gd name="T2" fmla="*/ 815 w 815"/>
                  <a:gd name="T3" fmla="*/ 58 h 181"/>
                  <a:gd name="T4" fmla="*/ 0 w 815"/>
                  <a:gd name="T5" fmla="*/ 57 h 181"/>
                </a:gdLst>
                <a:ahLst/>
                <a:cxnLst>
                  <a:cxn ang="0">
                    <a:pos x="T0" y="T1"/>
                  </a:cxn>
                  <a:cxn ang="0">
                    <a:pos x="T2" y="T3"/>
                  </a:cxn>
                  <a:cxn ang="0">
                    <a:pos x="T4" y="T5"/>
                  </a:cxn>
                </a:cxnLst>
                <a:rect l="0" t="0" r="r" b="b"/>
                <a:pathLst>
                  <a:path w="815" h="181">
                    <a:moveTo>
                      <a:pt x="0" y="57"/>
                    </a:moveTo>
                    <a:cubicBezTo>
                      <a:pt x="189" y="181"/>
                      <a:pt x="600" y="105"/>
                      <a:pt x="815" y="58"/>
                    </a:cubicBezTo>
                    <a:cubicBezTo>
                      <a:pt x="571" y="0"/>
                      <a:pt x="249" y="38"/>
                      <a:pt x="0" y="5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1" name="Freeform 129"/>
              <p:cNvSpPr>
                <a:spLocks/>
              </p:cNvSpPr>
              <p:nvPr/>
            </p:nvSpPr>
            <p:spPr bwMode="auto">
              <a:xfrm>
                <a:off x="2122" y="3040"/>
                <a:ext cx="607" cy="122"/>
              </a:xfrm>
              <a:custGeom>
                <a:avLst/>
                <a:gdLst>
                  <a:gd name="T0" fmla="*/ 665 w 1562"/>
                  <a:gd name="T1" fmla="*/ 41 h 312"/>
                  <a:gd name="T2" fmla="*/ 0 w 1562"/>
                  <a:gd name="T3" fmla="*/ 48 h 312"/>
                  <a:gd name="T4" fmla="*/ 786 w 1562"/>
                  <a:gd name="T5" fmla="*/ 194 h 312"/>
                  <a:gd name="T6" fmla="*/ 489 w 1562"/>
                  <a:gd name="T7" fmla="*/ 263 h 312"/>
                  <a:gd name="T8" fmla="*/ 1002 w 1562"/>
                  <a:gd name="T9" fmla="*/ 239 h 312"/>
                  <a:gd name="T10" fmla="*/ 1427 w 1562"/>
                  <a:gd name="T11" fmla="*/ 164 h 312"/>
                  <a:gd name="T12" fmla="*/ 665 w 1562"/>
                  <a:gd name="T13" fmla="*/ 41 h 312"/>
                </a:gdLst>
                <a:ahLst/>
                <a:cxnLst>
                  <a:cxn ang="0">
                    <a:pos x="T0" y="T1"/>
                  </a:cxn>
                  <a:cxn ang="0">
                    <a:pos x="T2" y="T3"/>
                  </a:cxn>
                  <a:cxn ang="0">
                    <a:pos x="T4" y="T5"/>
                  </a:cxn>
                  <a:cxn ang="0">
                    <a:pos x="T6" y="T7"/>
                  </a:cxn>
                  <a:cxn ang="0">
                    <a:pos x="T8" y="T9"/>
                  </a:cxn>
                  <a:cxn ang="0">
                    <a:pos x="T10" y="T11"/>
                  </a:cxn>
                  <a:cxn ang="0">
                    <a:pos x="T12" y="T13"/>
                  </a:cxn>
                </a:cxnLst>
                <a:rect l="0" t="0" r="r" b="b"/>
                <a:pathLst>
                  <a:path w="1562" h="312">
                    <a:moveTo>
                      <a:pt x="665" y="41"/>
                    </a:moveTo>
                    <a:cubicBezTo>
                      <a:pt x="460" y="31"/>
                      <a:pt x="200" y="0"/>
                      <a:pt x="0" y="48"/>
                    </a:cubicBezTo>
                    <a:cubicBezTo>
                      <a:pt x="70" y="99"/>
                      <a:pt x="968" y="158"/>
                      <a:pt x="786" y="194"/>
                    </a:cubicBezTo>
                    <a:cubicBezTo>
                      <a:pt x="605" y="230"/>
                      <a:pt x="467" y="253"/>
                      <a:pt x="489" y="263"/>
                    </a:cubicBezTo>
                    <a:cubicBezTo>
                      <a:pt x="594" y="312"/>
                      <a:pt x="886" y="250"/>
                      <a:pt x="1002" y="239"/>
                    </a:cubicBezTo>
                    <a:cubicBezTo>
                      <a:pt x="1035" y="235"/>
                      <a:pt x="1293" y="201"/>
                      <a:pt x="1427" y="164"/>
                    </a:cubicBezTo>
                    <a:cubicBezTo>
                      <a:pt x="1562" y="126"/>
                      <a:pt x="833" y="49"/>
                      <a:pt x="665" y="4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2" name="Freeform 130"/>
              <p:cNvSpPr>
                <a:spLocks/>
              </p:cNvSpPr>
              <p:nvPr/>
            </p:nvSpPr>
            <p:spPr bwMode="auto">
              <a:xfrm>
                <a:off x="281" y="2517"/>
                <a:ext cx="615" cy="40"/>
              </a:xfrm>
              <a:custGeom>
                <a:avLst/>
                <a:gdLst>
                  <a:gd name="T0" fmla="*/ 132 w 1581"/>
                  <a:gd name="T1" fmla="*/ 77 h 104"/>
                  <a:gd name="T2" fmla="*/ 657 w 1581"/>
                  <a:gd name="T3" fmla="*/ 72 h 104"/>
                  <a:gd name="T4" fmla="*/ 518 w 1581"/>
                  <a:gd name="T5" fmla="*/ 37 h 104"/>
                  <a:gd name="T6" fmla="*/ 665 w 1581"/>
                  <a:gd name="T7" fmla="*/ 29 h 104"/>
                  <a:gd name="T8" fmla="*/ 970 w 1581"/>
                  <a:gd name="T9" fmla="*/ 21 h 104"/>
                  <a:gd name="T10" fmla="*/ 1252 w 1581"/>
                  <a:gd name="T11" fmla="*/ 28 h 104"/>
                  <a:gd name="T12" fmla="*/ 1581 w 1581"/>
                  <a:gd name="T13" fmla="*/ 0 h 104"/>
                  <a:gd name="T14" fmla="*/ 452 w 1581"/>
                  <a:gd name="T15" fmla="*/ 0 h 104"/>
                  <a:gd name="T16" fmla="*/ 555 w 1581"/>
                  <a:gd name="T17" fmla="*/ 18 h 104"/>
                  <a:gd name="T18" fmla="*/ 132 w 1581"/>
                  <a:gd name="T19"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1" h="104">
                    <a:moveTo>
                      <a:pt x="132" y="77"/>
                    </a:moveTo>
                    <a:cubicBezTo>
                      <a:pt x="0" y="80"/>
                      <a:pt x="173" y="104"/>
                      <a:pt x="657" y="72"/>
                    </a:cubicBezTo>
                    <a:cubicBezTo>
                      <a:pt x="818" y="62"/>
                      <a:pt x="492" y="46"/>
                      <a:pt x="518" y="37"/>
                    </a:cubicBezTo>
                    <a:cubicBezTo>
                      <a:pt x="560" y="22"/>
                      <a:pt x="621" y="30"/>
                      <a:pt x="665" y="29"/>
                    </a:cubicBezTo>
                    <a:cubicBezTo>
                      <a:pt x="767" y="26"/>
                      <a:pt x="868" y="21"/>
                      <a:pt x="970" y="21"/>
                    </a:cubicBezTo>
                    <a:cubicBezTo>
                      <a:pt x="1063" y="22"/>
                      <a:pt x="1160" y="37"/>
                      <a:pt x="1252" y="28"/>
                    </a:cubicBezTo>
                    <a:cubicBezTo>
                      <a:pt x="1361" y="17"/>
                      <a:pt x="1471" y="7"/>
                      <a:pt x="1581" y="0"/>
                    </a:cubicBezTo>
                    <a:cubicBezTo>
                      <a:pt x="452" y="0"/>
                      <a:pt x="452" y="0"/>
                      <a:pt x="452" y="0"/>
                    </a:cubicBezTo>
                    <a:cubicBezTo>
                      <a:pt x="467" y="2"/>
                      <a:pt x="549" y="8"/>
                      <a:pt x="555" y="18"/>
                    </a:cubicBezTo>
                    <a:cubicBezTo>
                      <a:pt x="555" y="19"/>
                      <a:pt x="323" y="72"/>
                      <a:pt x="132" y="7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3" name="Freeform 131"/>
              <p:cNvSpPr>
                <a:spLocks/>
              </p:cNvSpPr>
              <p:nvPr/>
            </p:nvSpPr>
            <p:spPr bwMode="auto">
              <a:xfrm>
                <a:off x="27" y="2588"/>
                <a:ext cx="296" cy="54"/>
              </a:xfrm>
              <a:custGeom>
                <a:avLst/>
                <a:gdLst>
                  <a:gd name="T0" fmla="*/ 528 w 761"/>
                  <a:gd name="T1" fmla="*/ 92 h 138"/>
                  <a:gd name="T2" fmla="*/ 761 w 761"/>
                  <a:gd name="T3" fmla="*/ 109 h 138"/>
                  <a:gd name="T4" fmla="*/ 228 w 761"/>
                  <a:gd name="T5" fmla="*/ 41 h 138"/>
                  <a:gd name="T6" fmla="*/ 0 w 761"/>
                  <a:gd name="T7" fmla="*/ 138 h 138"/>
                  <a:gd name="T8" fmla="*/ 528 w 761"/>
                  <a:gd name="T9" fmla="*/ 92 h 138"/>
                </a:gdLst>
                <a:ahLst/>
                <a:cxnLst>
                  <a:cxn ang="0">
                    <a:pos x="T0" y="T1"/>
                  </a:cxn>
                  <a:cxn ang="0">
                    <a:pos x="T2" y="T3"/>
                  </a:cxn>
                  <a:cxn ang="0">
                    <a:pos x="T4" y="T5"/>
                  </a:cxn>
                  <a:cxn ang="0">
                    <a:pos x="T6" y="T7"/>
                  </a:cxn>
                  <a:cxn ang="0">
                    <a:pos x="T8" y="T9"/>
                  </a:cxn>
                </a:cxnLst>
                <a:rect l="0" t="0" r="r" b="b"/>
                <a:pathLst>
                  <a:path w="761" h="138">
                    <a:moveTo>
                      <a:pt x="528" y="92"/>
                    </a:moveTo>
                    <a:cubicBezTo>
                      <a:pt x="591" y="94"/>
                      <a:pt x="701" y="128"/>
                      <a:pt x="761" y="109"/>
                    </a:cubicBezTo>
                    <a:cubicBezTo>
                      <a:pt x="644" y="32"/>
                      <a:pt x="369" y="50"/>
                      <a:pt x="228" y="41"/>
                    </a:cubicBezTo>
                    <a:cubicBezTo>
                      <a:pt x="66" y="31"/>
                      <a:pt x="0" y="0"/>
                      <a:pt x="0" y="138"/>
                    </a:cubicBezTo>
                    <a:cubicBezTo>
                      <a:pt x="179" y="84"/>
                      <a:pt x="338" y="85"/>
                      <a:pt x="528"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4" name="Freeform 132"/>
              <p:cNvSpPr>
                <a:spLocks/>
              </p:cNvSpPr>
              <p:nvPr/>
            </p:nvSpPr>
            <p:spPr bwMode="auto">
              <a:xfrm>
                <a:off x="27" y="2538"/>
                <a:ext cx="224" cy="48"/>
              </a:xfrm>
              <a:custGeom>
                <a:avLst/>
                <a:gdLst>
                  <a:gd name="T0" fmla="*/ 378 w 575"/>
                  <a:gd name="T1" fmla="*/ 118 h 122"/>
                  <a:gd name="T2" fmla="*/ 575 w 575"/>
                  <a:gd name="T3" fmla="*/ 115 h 122"/>
                  <a:gd name="T4" fmla="*/ 0 w 575"/>
                  <a:gd name="T5" fmla="*/ 0 h 122"/>
                  <a:gd name="T6" fmla="*/ 0 w 575"/>
                  <a:gd name="T7" fmla="*/ 122 h 122"/>
                  <a:gd name="T8" fmla="*/ 378 w 575"/>
                  <a:gd name="T9" fmla="*/ 118 h 122"/>
                </a:gdLst>
                <a:ahLst/>
                <a:cxnLst>
                  <a:cxn ang="0">
                    <a:pos x="T0" y="T1"/>
                  </a:cxn>
                  <a:cxn ang="0">
                    <a:pos x="T2" y="T3"/>
                  </a:cxn>
                  <a:cxn ang="0">
                    <a:pos x="T4" y="T5"/>
                  </a:cxn>
                  <a:cxn ang="0">
                    <a:pos x="T6" y="T7"/>
                  </a:cxn>
                  <a:cxn ang="0">
                    <a:pos x="T8" y="T9"/>
                  </a:cxn>
                </a:cxnLst>
                <a:rect l="0" t="0" r="r" b="b"/>
                <a:pathLst>
                  <a:path w="575" h="122">
                    <a:moveTo>
                      <a:pt x="378" y="118"/>
                    </a:moveTo>
                    <a:cubicBezTo>
                      <a:pt x="443" y="116"/>
                      <a:pt x="509" y="115"/>
                      <a:pt x="575" y="115"/>
                    </a:cubicBezTo>
                    <a:cubicBezTo>
                      <a:pt x="555" y="69"/>
                      <a:pt x="60" y="5"/>
                      <a:pt x="0" y="0"/>
                    </a:cubicBezTo>
                    <a:cubicBezTo>
                      <a:pt x="0" y="122"/>
                      <a:pt x="0" y="122"/>
                      <a:pt x="0" y="122"/>
                    </a:cubicBezTo>
                    <a:cubicBezTo>
                      <a:pt x="125" y="118"/>
                      <a:pt x="252" y="106"/>
                      <a:pt x="378" y="1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5" name="Freeform 133"/>
              <p:cNvSpPr>
                <a:spLocks/>
              </p:cNvSpPr>
              <p:nvPr/>
            </p:nvSpPr>
            <p:spPr bwMode="auto">
              <a:xfrm>
                <a:off x="2513" y="2659"/>
                <a:ext cx="184" cy="55"/>
              </a:xfrm>
              <a:custGeom>
                <a:avLst/>
                <a:gdLst>
                  <a:gd name="T0" fmla="*/ 466 w 472"/>
                  <a:gd name="T1" fmla="*/ 25 h 143"/>
                  <a:gd name="T2" fmla="*/ 0 w 472"/>
                  <a:gd name="T3" fmla="*/ 107 h 143"/>
                  <a:gd name="T4" fmla="*/ 406 w 472"/>
                  <a:gd name="T5" fmla="*/ 97 h 143"/>
                  <a:gd name="T6" fmla="*/ 360 w 472"/>
                  <a:gd name="T7" fmla="*/ 132 h 143"/>
                  <a:gd name="T8" fmla="*/ 472 w 472"/>
                  <a:gd name="T9" fmla="*/ 143 h 143"/>
                  <a:gd name="T10" fmla="*/ 466 w 472"/>
                  <a:gd name="T11" fmla="*/ 25 h 143"/>
                </a:gdLst>
                <a:ahLst/>
                <a:cxnLst>
                  <a:cxn ang="0">
                    <a:pos x="T0" y="T1"/>
                  </a:cxn>
                  <a:cxn ang="0">
                    <a:pos x="T2" y="T3"/>
                  </a:cxn>
                  <a:cxn ang="0">
                    <a:pos x="T4" y="T5"/>
                  </a:cxn>
                  <a:cxn ang="0">
                    <a:pos x="T6" y="T7"/>
                  </a:cxn>
                  <a:cxn ang="0">
                    <a:pos x="T8" y="T9"/>
                  </a:cxn>
                  <a:cxn ang="0">
                    <a:pos x="T10" y="T11"/>
                  </a:cxn>
                </a:cxnLst>
                <a:rect l="0" t="0" r="r" b="b"/>
                <a:pathLst>
                  <a:path w="472" h="143">
                    <a:moveTo>
                      <a:pt x="466" y="25"/>
                    </a:moveTo>
                    <a:cubicBezTo>
                      <a:pt x="373" y="0"/>
                      <a:pt x="126" y="89"/>
                      <a:pt x="0" y="107"/>
                    </a:cubicBezTo>
                    <a:cubicBezTo>
                      <a:pt x="46" y="111"/>
                      <a:pt x="405" y="89"/>
                      <a:pt x="406" y="97"/>
                    </a:cubicBezTo>
                    <a:cubicBezTo>
                      <a:pt x="410" y="121"/>
                      <a:pt x="365" y="131"/>
                      <a:pt x="360" y="132"/>
                    </a:cubicBezTo>
                    <a:cubicBezTo>
                      <a:pt x="399" y="129"/>
                      <a:pt x="436" y="132"/>
                      <a:pt x="472" y="143"/>
                    </a:cubicBezTo>
                    <a:cubicBezTo>
                      <a:pt x="470" y="108"/>
                      <a:pt x="466" y="77"/>
                      <a:pt x="466"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6" name="Freeform 134"/>
              <p:cNvSpPr>
                <a:spLocks/>
              </p:cNvSpPr>
              <p:nvPr/>
            </p:nvSpPr>
            <p:spPr bwMode="auto">
              <a:xfrm>
                <a:off x="2588" y="2733"/>
                <a:ext cx="109" cy="51"/>
              </a:xfrm>
              <a:custGeom>
                <a:avLst/>
                <a:gdLst>
                  <a:gd name="T0" fmla="*/ 76 w 279"/>
                  <a:gd name="T1" fmla="*/ 86 h 130"/>
                  <a:gd name="T2" fmla="*/ 279 w 279"/>
                  <a:gd name="T3" fmla="*/ 0 h 130"/>
                  <a:gd name="T4" fmla="*/ 0 w 279"/>
                  <a:gd name="T5" fmla="*/ 55 h 130"/>
                  <a:gd name="T6" fmla="*/ 76 w 279"/>
                  <a:gd name="T7" fmla="*/ 86 h 130"/>
                </a:gdLst>
                <a:ahLst/>
                <a:cxnLst>
                  <a:cxn ang="0">
                    <a:pos x="T0" y="T1"/>
                  </a:cxn>
                  <a:cxn ang="0">
                    <a:pos x="T2" y="T3"/>
                  </a:cxn>
                  <a:cxn ang="0">
                    <a:pos x="T4" y="T5"/>
                  </a:cxn>
                  <a:cxn ang="0">
                    <a:pos x="T6" y="T7"/>
                  </a:cxn>
                </a:cxnLst>
                <a:rect l="0" t="0" r="r" b="b"/>
                <a:pathLst>
                  <a:path w="279" h="130">
                    <a:moveTo>
                      <a:pt x="76" y="86"/>
                    </a:moveTo>
                    <a:cubicBezTo>
                      <a:pt x="228" y="121"/>
                      <a:pt x="279" y="130"/>
                      <a:pt x="279" y="0"/>
                    </a:cubicBezTo>
                    <a:cubicBezTo>
                      <a:pt x="201" y="19"/>
                      <a:pt x="78" y="36"/>
                      <a:pt x="0" y="55"/>
                    </a:cubicBezTo>
                    <a:cubicBezTo>
                      <a:pt x="27" y="55"/>
                      <a:pt x="81" y="67"/>
                      <a:pt x="76" y="8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7" name="Freeform 135"/>
              <p:cNvSpPr>
                <a:spLocks/>
              </p:cNvSpPr>
              <p:nvPr/>
            </p:nvSpPr>
            <p:spPr bwMode="auto">
              <a:xfrm>
                <a:off x="1535" y="3131"/>
                <a:ext cx="451" cy="77"/>
              </a:xfrm>
              <a:custGeom>
                <a:avLst/>
                <a:gdLst>
                  <a:gd name="T0" fmla="*/ 1129 w 1159"/>
                  <a:gd name="T1" fmla="*/ 195 h 198"/>
                  <a:gd name="T2" fmla="*/ 0 w 1159"/>
                  <a:gd name="T3" fmla="*/ 198 h 198"/>
                  <a:gd name="T4" fmla="*/ 1129 w 1159"/>
                  <a:gd name="T5" fmla="*/ 195 h 198"/>
                </a:gdLst>
                <a:ahLst/>
                <a:cxnLst>
                  <a:cxn ang="0">
                    <a:pos x="T0" y="T1"/>
                  </a:cxn>
                  <a:cxn ang="0">
                    <a:pos x="T2" y="T3"/>
                  </a:cxn>
                  <a:cxn ang="0">
                    <a:pos x="T4" y="T5"/>
                  </a:cxn>
                </a:cxnLst>
                <a:rect l="0" t="0" r="r" b="b"/>
                <a:pathLst>
                  <a:path w="1159" h="198">
                    <a:moveTo>
                      <a:pt x="1129" y="195"/>
                    </a:moveTo>
                    <a:cubicBezTo>
                      <a:pt x="1159" y="0"/>
                      <a:pt x="113" y="184"/>
                      <a:pt x="0" y="198"/>
                    </a:cubicBezTo>
                    <a:cubicBezTo>
                      <a:pt x="194" y="198"/>
                      <a:pt x="717" y="195"/>
                      <a:pt x="1129" y="19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8" name="Freeform 136"/>
              <p:cNvSpPr>
                <a:spLocks/>
              </p:cNvSpPr>
              <p:nvPr/>
            </p:nvSpPr>
            <p:spPr bwMode="auto">
              <a:xfrm>
                <a:off x="2567" y="2792"/>
                <a:ext cx="130" cy="46"/>
              </a:xfrm>
              <a:custGeom>
                <a:avLst/>
                <a:gdLst>
                  <a:gd name="T0" fmla="*/ 332 w 332"/>
                  <a:gd name="T1" fmla="*/ 116 h 116"/>
                  <a:gd name="T2" fmla="*/ 332 w 332"/>
                  <a:gd name="T3" fmla="*/ 0 h 116"/>
                  <a:gd name="T4" fmla="*/ 0 w 332"/>
                  <a:gd name="T5" fmla="*/ 47 h 116"/>
                  <a:gd name="T6" fmla="*/ 332 w 332"/>
                  <a:gd name="T7" fmla="*/ 116 h 116"/>
                </a:gdLst>
                <a:ahLst/>
                <a:cxnLst>
                  <a:cxn ang="0">
                    <a:pos x="T0" y="T1"/>
                  </a:cxn>
                  <a:cxn ang="0">
                    <a:pos x="T2" y="T3"/>
                  </a:cxn>
                  <a:cxn ang="0">
                    <a:pos x="T4" y="T5"/>
                  </a:cxn>
                  <a:cxn ang="0">
                    <a:pos x="T6" y="T7"/>
                  </a:cxn>
                </a:cxnLst>
                <a:rect l="0" t="0" r="r" b="b"/>
                <a:pathLst>
                  <a:path w="332" h="116">
                    <a:moveTo>
                      <a:pt x="332" y="116"/>
                    </a:moveTo>
                    <a:cubicBezTo>
                      <a:pt x="332" y="0"/>
                      <a:pt x="332" y="0"/>
                      <a:pt x="332" y="0"/>
                    </a:cubicBezTo>
                    <a:cubicBezTo>
                      <a:pt x="224" y="27"/>
                      <a:pt x="112" y="40"/>
                      <a:pt x="0" y="47"/>
                    </a:cubicBezTo>
                    <a:cubicBezTo>
                      <a:pt x="98" y="68"/>
                      <a:pt x="221" y="64"/>
                      <a:pt x="332" y="11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9" name="Freeform 137"/>
              <p:cNvSpPr>
                <a:spLocks/>
              </p:cNvSpPr>
              <p:nvPr/>
            </p:nvSpPr>
            <p:spPr bwMode="auto">
              <a:xfrm>
                <a:off x="2383" y="2517"/>
                <a:ext cx="90" cy="10"/>
              </a:xfrm>
              <a:custGeom>
                <a:avLst/>
                <a:gdLst>
                  <a:gd name="T0" fmla="*/ 229 w 229"/>
                  <a:gd name="T1" fmla="*/ 0 h 26"/>
                  <a:gd name="T2" fmla="*/ 0 w 229"/>
                  <a:gd name="T3" fmla="*/ 0 h 26"/>
                  <a:gd name="T4" fmla="*/ 102 w 229"/>
                  <a:gd name="T5" fmla="*/ 19 h 26"/>
                  <a:gd name="T6" fmla="*/ 229 w 229"/>
                  <a:gd name="T7" fmla="*/ 0 h 26"/>
                </a:gdLst>
                <a:ahLst/>
                <a:cxnLst>
                  <a:cxn ang="0">
                    <a:pos x="T0" y="T1"/>
                  </a:cxn>
                  <a:cxn ang="0">
                    <a:pos x="T2" y="T3"/>
                  </a:cxn>
                  <a:cxn ang="0">
                    <a:pos x="T4" y="T5"/>
                  </a:cxn>
                  <a:cxn ang="0">
                    <a:pos x="T6" y="T7"/>
                  </a:cxn>
                </a:cxnLst>
                <a:rect l="0" t="0" r="r" b="b"/>
                <a:pathLst>
                  <a:path w="229" h="26">
                    <a:moveTo>
                      <a:pt x="229" y="0"/>
                    </a:moveTo>
                    <a:cubicBezTo>
                      <a:pt x="0" y="0"/>
                      <a:pt x="0" y="0"/>
                      <a:pt x="0" y="0"/>
                    </a:cubicBezTo>
                    <a:cubicBezTo>
                      <a:pt x="36" y="8"/>
                      <a:pt x="65" y="26"/>
                      <a:pt x="102" y="19"/>
                    </a:cubicBezTo>
                    <a:cubicBezTo>
                      <a:pt x="144" y="12"/>
                      <a:pt x="186" y="5"/>
                      <a:pt x="229"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0" name="Freeform 138"/>
              <p:cNvSpPr>
                <a:spLocks/>
              </p:cNvSpPr>
              <p:nvPr/>
            </p:nvSpPr>
            <p:spPr bwMode="auto">
              <a:xfrm>
                <a:off x="2214" y="2909"/>
                <a:ext cx="483" cy="86"/>
              </a:xfrm>
              <a:custGeom>
                <a:avLst/>
                <a:gdLst>
                  <a:gd name="T0" fmla="*/ 414 w 1240"/>
                  <a:gd name="T1" fmla="*/ 43 h 221"/>
                  <a:gd name="T2" fmla="*/ 0 w 1240"/>
                  <a:gd name="T3" fmla="*/ 99 h 221"/>
                  <a:gd name="T4" fmla="*/ 602 w 1240"/>
                  <a:gd name="T5" fmla="*/ 184 h 221"/>
                  <a:gd name="T6" fmla="*/ 1240 w 1240"/>
                  <a:gd name="T7" fmla="*/ 221 h 221"/>
                  <a:gd name="T8" fmla="*/ 1238 w 1240"/>
                  <a:gd name="T9" fmla="*/ 0 h 221"/>
                  <a:gd name="T10" fmla="*/ 414 w 1240"/>
                  <a:gd name="T11" fmla="*/ 43 h 221"/>
                </a:gdLst>
                <a:ahLst/>
                <a:cxnLst>
                  <a:cxn ang="0">
                    <a:pos x="T0" y="T1"/>
                  </a:cxn>
                  <a:cxn ang="0">
                    <a:pos x="T2" y="T3"/>
                  </a:cxn>
                  <a:cxn ang="0">
                    <a:pos x="T4" y="T5"/>
                  </a:cxn>
                  <a:cxn ang="0">
                    <a:pos x="T6" y="T7"/>
                  </a:cxn>
                  <a:cxn ang="0">
                    <a:pos x="T8" y="T9"/>
                  </a:cxn>
                  <a:cxn ang="0">
                    <a:pos x="T10" y="T11"/>
                  </a:cxn>
                </a:cxnLst>
                <a:rect l="0" t="0" r="r" b="b"/>
                <a:pathLst>
                  <a:path w="1240" h="221">
                    <a:moveTo>
                      <a:pt x="414" y="43"/>
                    </a:moveTo>
                    <a:cubicBezTo>
                      <a:pt x="278" y="59"/>
                      <a:pt x="124" y="44"/>
                      <a:pt x="0" y="99"/>
                    </a:cubicBezTo>
                    <a:cubicBezTo>
                      <a:pt x="185" y="86"/>
                      <a:pt x="418" y="163"/>
                      <a:pt x="602" y="184"/>
                    </a:cubicBezTo>
                    <a:cubicBezTo>
                      <a:pt x="813" y="208"/>
                      <a:pt x="1027" y="219"/>
                      <a:pt x="1240" y="221"/>
                    </a:cubicBezTo>
                    <a:cubicBezTo>
                      <a:pt x="1238" y="129"/>
                      <a:pt x="1238" y="80"/>
                      <a:pt x="1238" y="0"/>
                    </a:cubicBezTo>
                    <a:cubicBezTo>
                      <a:pt x="1021" y="34"/>
                      <a:pt x="629" y="16"/>
                      <a:pt x="414"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1" name="Freeform 139"/>
              <p:cNvSpPr>
                <a:spLocks/>
              </p:cNvSpPr>
              <p:nvPr/>
            </p:nvSpPr>
            <p:spPr bwMode="auto">
              <a:xfrm>
                <a:off x="2464" y="2522"/>
                <a:ext cx="233" cy="37"/>
              </a:xfrm>
              <a:custGeom>
                <a:avLst/>
                <a:gdLst>
                  <a:gd name="T0" fmla="*/ 345 w 599"/>
                  <a:gd name="T1" fmla="*/ 7 h 94"/>
                  <a:gd name="T2" fmla="*/ 0 w 599"/>
                  <a:gd name="T3" fmla="*/ 26 h 94"/>
                  <a:gd name="T4" fmla="*/ 599 w 599"/>
                  <a:gd name="T5" fmla="*/ 94 h 94"/>
                  <a:gd name="T6" fmla="*/ 345 w 599"/>
                  <a:gd name="T7" fmla="*/ 7 h 94"/>
                </a:gdLst>
                <a:ahLst/>
                <a:cxnLst>
                  <a:cxn ang="0">
                    <a:pos x="T0" y="T1"/>
                  </a:cxn>
                  <a:cxn ang="0">
                    <a:pos x="T2" y="T3"/>
                  </a:cxn>
                  <a:cxn ang="0">
                    <a:pos x="T4" y="T5"/>
                  </a:cxn>
                  <a:cxn ang="0">
                    <a:pos x="T6" y="T7"/>
                  </a:cxn>
                </a:cxnLst>
                <a:rect l="0" t="0" r="r" b="b"/>
                <a:pathLst>
                  <a:path w="599" h="94">
                    <a:moveTo>
                      <a:pt x="345" y="7"/>
                    </a:moveTo>
                    <a:cubicBezTo>
                      <a:pt x="229" y="4"/>
                      <a:pt x="114" y="10"/>
                      <a:pt x="0" y="26"/>
                    </a:cubicBezTo>
                    <a:cubicBezTo>
                      <a:pt x="194" y="60"/>
                      <a:pt x="398" y="80"/>
                      <a:pt x="599" y="94"/>
                    </a:cubicBezTo>
                    <a:cubicBezTo>
                      <a:pt x="599" y="0"/>
                      <a:pt x="439" y="9"/>
                      <a:pt x="345" y="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2" name="Freeform 140"/>
              <p:cNvSpPr>
                <a:spLocks/>
              </p:cNvSpPr>
              <p:nvPr/>
            </p:nvSpPr>
            <p:spPr bwMode="auto">
              <a:xfrm>
                <a:off x="2564" y="2616"/>
                <a:ext cx="133" cy="49"/>
              </a:xfrm>
              <a:custGeom>
                <a:avLst/>
                <a:gdLst>
                  <a:gd name="T0" fmla="*/ 190 w 341"/>
                  <a:gd name="T1" fmla="*/ 0 h 126"/>
                  <a:gd name="T2" fmla="*/ 0 w 341"/>
                  <a:gd name="T3" fmla="*/ 21 h 126"/>
                  <a:gd name="T4" fmla="*/ 341 w 341"/>
                  <a:gd name="T5" fmla="*/ 126 h 126"/>
                  <a:gd name="T6" fmla="*/ 341 w 341"/>
                  <a:gd name="T7" fmla="*/ 50 h 126"/>
                  <a:gd name="T8" fmla="*/ 190 w 341"/>
                  <a:gd name="T9" fmla="*/ 0 h 126"/>
                </a:gdLst>
                <a:ahLst/>
                <a:cxnLst>
                  <a:cxn ang="0">
                    <a:pos x="T0" y="T1"/>
                  </a:cxn>
                  <a:cxn ang="0">
                    <a:pos x="T2" y="T3"/>
                  </a:cxn>
                  <a:cxn ang="0">
                    <a:pos x="T4" y="T5"/>
                  </a:cxn>
                  <a:cxn ang="0">
                    <a:pos x="T6" y="T7"/>
                  </a:cxn>
                  <a:cxn ang="0">
                    <a:pos x="T8" y="T9"/>
                  </a:cxn>
                </a:cxnLst>
                <a:rect l="0" t="0" r="r" b="b"/>
                <a:pathLst>
                  <a:path w="341" h="126">
                    <a:moveTo>
                      <a:pt x="190" y="0"/>
                    </a:moveTo>
                    <a:cubicBezTo>
                      <a:pt x="134" y="15"/>
                      <a:pt x="59" y="21"/>
                      <a:pt x="0" y="21"/>
                    </a:cubicBezTo>
                    <a:cubicBezTo>
                      <a:pt x="118" y="48"/>
                      <a:pt x="226" y="93"/>
                      <a:pt x="341" y="126"/>
                    </a:cubicBezTo>
                    <a:cubicBezTo>
                      <a:pt x="341" y="50"/>
                      <a:pt x="341" y="50"/>
                      <a:pt x="341" y="50"/>
                    </a:cubicBezTo>
                    <a:cubicBezTo>
                      <a:pt x="341" y="29"/>
                      <a:pt x="216" y="6"/>
                      <a:pt x="19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3" name="Freeform 141"/>
              <p:cNvSpPr>
                <a:spLocks/>
              </p:cNvSpPr>
              <p:nvPr/>
            </p:nvSpPr>
            <p:spPr bwMode="auto">
              <a:xfrm>
                <a:off x="2564" y="2563"/>
                <a:ext cx="134" cy="55"/>
              </a:xfrm>
              <a:custGeom>
                <a:avLst/>
                <a:gdLst>
                  <a:gd name="T0" fmla="*/ 269 w 345"/>
                  <a:gd name="T1" fmla="*/ 43 h 141"/>
                  <a:gd name="T2" fmla="*/ 0 w 345"/>
                  <a:gd name="T3" fmla="*/ 64 h 141"/>
                  <a:gd name="T4" fmla="*/ 342 w 345"/>
                  <a:gd name="T5" fmla="*/ 141 h 141"/>
                  <a:gd name="T6" fmla="*/ 340 w 345"/>
                  <a:gd name="T7" fmla="*/ 0 h 141"/>
                  <a:gd name="T8" fmla="*/ 269 w 345"/>
                  <a:gd name="T9" fmla="*/ 43 h 141"/>
                </a:gdLst>
                <a:ahLst/>
                <a:cxnLst>
                  <a:cxn ang="0">
                    <a:pos x="T0" y="T1"/>
                  </a:cxn>
                  <a:cxn ang="0">
                    <a:pos x="T2" y="T3"/>
                  </a:cxn>
                  <a:cxn ang="0">
                    <a:pos x="T4" y="T5"/>
                  </a:cxn>
                  <a:cxn ang="0">
                    <a:pos x="T6" y="T7"/>
                  </a:cxn>
                  <a:cxn ang="0">
                    <a:pos x="T8" y="T9"/>
                  </a:cxn>
                </a:cxnLst>
                <a:rect l="0" t="0" r="r" b="b"/>
                <a:pathLst>
                  <a:path w="345" h="141">
                    <a:moveTo>
                      <a:pt x="269" y="43"/>
                    </a:moveTo>
                    <a:cubicBezTo>
                      <a:pt x="167" y="51"/>
                      <a:pt x="102" y="56"/>
                      <a:pt x="0" y="64"/>
                    </a:cubicBezTo>
                    <a:cubicBezTo>
                      <a:pt x="116" y="82"/>
                      <a:pt x="232" y="105"/>
                      <a:pt x="342" y="141"/>
                    </a:cubicBezTo>
                    <a:cubicBezTo>
                      <a:pt x="342" y="118"/>
                      <a:pt x="340" y="50"/>
                      <a:pt x="340" y="0"/>
                    </a:cubicBezTo>
                    <a:cubicBezTo>
                      <a:pt x="345" y="13"/>
                      <a:pt x="282" y="42"/>
                      <a:pt x="269"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4" name="Freeform 142"/>
              <p:cNvSpPr>
                <a:spLocks/>
              </p:cNvSpPr>
              <p:nvPr/>
            </p:nvSpPr>
            <p:spPr bwMode="auto">
              <a:xfrm>
                <a:off x="2425" y="2717"/>
                <a:ext cx="290" cy="36"/>
              </a:xfrm>
              <a:custGeom>
                <a:avLst/>
                <a:gdLst>
                  <a:gd name="T0" fmla="*/ 672 w 746"/>
                  <a:gd name="T1" fmla="*/ 20 h 92"/>
                  <a:gd name="T2" fmla="*/ 0 w 746"/>
                  <a:gd name="T3" fmla="*/ 26 h 92"/>
                  <a:gd name="T4" fmla="*/ 341 w 746"/>
                  <a:gd name="T5" fmla="*/ 79 h 92"/>
                  <a:gd name="T6" fmla="*/ 506 w 746"/>
                  <a:gd name="T7" fmla="*/ 44 h 92"/>
                  <a:gd name="T8" fmla="*/ 672 w 746"/>
                  <a:gd name="T9" fmla="*/ 20 h 92"/>
                </a:gdLst>
                <a:ahLst/>
                <a:cxnLst>
                  <a:cxn ang="0">
                    <a:pos x="T0" y="T1"/>
                  </a:cxn>
                  <a:cxn ang="0">
                    <a:pos x="T2" y="T3"/>
                  </a:cxn>
                  <a:cxn ang="0">
                    <a:pos x="T4" y="T5"/>
                  </a:cxn>
                  <a:cxn ang="0">
                    <a:pos x="T6" y="T7"/>
                  </a:cxn>
                  <a:cxn ang="0">
                    <a:pos x="T8" y="T9"/>
                  </a:cxn>
                </a:cxnLst>
                <a:rect l="0" t="0" r="r" b="b"/>
                <a:pathLst>
                  <a:path w="746" h="92">
                    <a:moveTo>
                      <a:pt x="672" y="20"/>
                    </a:moveTo>
                    <a:cubicBezTo>
                      <a:pt x="458" y="8"/>
                      <a:pt x="212" y="0"/>
                      <a:pt x="0" y="26"/>
                    </a:cubicBezTo>
                    <a:cubicBezTo>
                      <a:pt x="86" y="83"/>
                      <a:pt x="238" y="92"/>
                      <a:pt x="341" y="79"/>
                    </a:cubicBezTo>
                    <a:cubicBezTo>
                      <a:pt x="420" y="70"/>
                      <a:pt x="427" y="52"/>
                      <a:pt x="506" y="44"/>
                    </a:cubicBezTo>
                    <a:cubicBezTo>
                      <a:pt x="530" y="41"/>
                      <a:pt x="746" y="27"/>
                      <a:pt x="672" y="2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5" name="Freeform 143"/>
              <p:cNvSpPr>
                <a:spLocks/>
              </p:cNvSpPr>
              <p:nvPr/>
            </p:nvSpPr>
            <p:spPr bwMode="auto">
              <a:xfrm>
                <a:off x="2665" y="2517"/>
                <a:ext cx="32" cy="7"/>
              </a:xfrm>
              <a:custGeom>
                <a:avLst/>
                <a:gdLst>
                  <a:gd name="T0" fmla="*/ 80 w 81"/>
                  <a:gd name="T1" fmla="*/ 0 h 18"/>
                  <a:gd name="T2" fmla="*/ 0 w 81"/>
                  <a:gd name="T3" fmla="*/ 0 h 18"/>
                  <a:gd name="T4" fmla="*/ 80 w 81"/>
                  <a:gd name="T5" fmla="*/ 18 h 18"/>
                  <a:gd name="T6" fmla="*/ 80 w 81"/>
                  <a:gd name="T7" fmla="*/ 0 h 18"/>
                </a:gdLst>
                <a:ahLst/>
                <a:cxnLst>
                  <a:cxn ang="0">
                    <a:pos x="T0" y="T1"/>
                  </a:cxn>
                  <a:cxn ang="0">
                    <a:pos x="T2" y="T3"/>
                  </a:cxn>
                  <a:cxn ang="0">
                    <a:pos x="T4" y="T5"/>
                  </a:cxn>
                  <a:cxn ang="0">
                    <a:pos x="T6" y="T7"/>
                  </a:cxn>
                </a:cxnLst>
                <a:rect l="0" t="0" r="r" b="b"/>
                <a:pathLst>
                  <a:path w="81" h="18">
                    <a:moveTo>
                      <a:pt x="80" y="0"/>
                    </a:moveTo>
                    <a:cubicBezTo>
                      <a:pt x="0" y="0"/>
                      <a:pt x="0" y="0"/>
                      <a:pt x="0" y="0"/>
                    </a:cubicBezTo>
                    <a:cubicBezTo>
                      <a:pt x="27" y="5"/>
                      <a:pt x="54" y="10"/>
                      <a:pt x="80" y="18"/>
                    </a:cubicBezTo>
                    <a:cubicBezTo>
                      <a:pt x="80" y="12"/>
                      <a:pt x="81" y="6"/>
                      <a:pt x="8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6" name="Freeform 144"/>
              <p:cNvSpPr>
                <a:spLocks/>
              </p:cNvSpPr>
              <p:nvPr/>
            </p:nvSpPr>
            <p:spPr bwMode="auto">
              <a:xfrm>
                <a:off x="12" y="3099"/>
                <a:ext cx="276" cy="43"/>
              </a:xfrm>
              <a:custGeom>
                <a:avLst/>
                <a:gdLst>
                  <a:gd name="T0" fmla="*/ 216 w 708"/>
                  <a:gd name="T1" fmla="*/ 111 h 111"/>
                  <a:gd name="T2" fmla="*/ 708 w 708"/>
                  <a:gd name="T3" fmla="*/ 90 h 111"/>
                  <a:gd name="T4" fmla="*/ 231 w 708"/>
                  <a:gd name="T5" fmla="*/ 12 h 111"/>
                  <a:gd name="T6" fmla="*/ 216 w 708"/>
                  <a:gd name="T7" fmla="*/ 111 h 111"/>
                </a:gdLst>
                <a:ahLst/>
                <a:cxnLst>
                  <a:cxn ang="0">
                    <a:pos x="T0" y="T1"/>
                  </a:cxn>
                  <a:cxn ang="0">
                    <a:pos x="T2" y="T3"/>
                  </a:cxn>
                  <a:cxn ang="0">
                    <a:pos x="T4" y="T5"/>
                  </a:cxn>
                  <a:cxn ang="0">
                    <a:pos x="T6" y="T7"/>
                  </a:cxn>
                </a:cxnLst>
                <a:rect l="0" t="0" r="r" b="b"/>
                <a:pathLst>
                  <a:path w="708" h="111">
                    <a:moveTo>
                      <a:pt x="216" y="111"/>
                    </a:moveTo>
                    <a:cubicBezTo>
                      <a:pt x="379" y="100"/>
                      <a:pt x="545" y="111"/>
                      <a:pt x="708" y="90"/>
                    </a:cubicBezTo>
                    <a:cubicBezTo>
                      <a:pt x="549" y="62"/>
                      <a:pt x="391" y="0"/>
                      <a:pt x="231" y="12"/>
                    </a:cubicBezTo>
                    <a:cubicBezTo>
                      <a:pt x="18" y="27"/>
                      <a:pt x="0" y="48"/>
                      <a:pt x="216" y="11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7" name="Freeform 145"/>
              <p:cNvSpPr>
                <a:spLocks/>
              </p:cNvSpPr>
              <p:nvPr/>
            </p:nvSpPr>
            <p:spPr bwMode="auto">
              <a:xfrm>
                <a:off x="20" y="3196"/>
                <a:ext cx="189" cy="18"/>
              </a:xfrm>
              <a:custGeom>
                <a:avLst/>
                <a:gdLst>
                  <a:gd name="T0" fmla="*/ 484 w 484"/>
                  <a:gd name="T1" fmla="*/ 34 h 47"/>
                  <a:gd name="T2" fmla="*/ 17 w 484"/>
                  <a:gd name="T3" fmla="*/ 17 h 47"/>
                  <a:gd name="T4" fmla="*/ 113 w 484"/>
                  <a:gd name="T5" fmla="*/ 34 h 47"/>
                  <a:gd name="T6" fmla="*/ 484 w 484"/>
                  <a:gd name="T7" fmla="*/ 34 h 47"/>
                </a:gdLst>
                <a:ahLst/>
                <a:cxnLst>
                  <a:cxn ang="0">
                    <a:pos x="T0" y="T1"/>
                  </a:cxn>
                  <a:cxn ang="0">
                    <a:pos x="T2" y="T3"/>
                  </a:cxn>
                  <a:cxn ang="0">
                    <a:pos x="T4" y="T5"/>
                  </a:cxn>
                  <a:cxn ang="0">
                    <a:pos x="T6" y="T7"/>
                  </a:cxn>
                </a:cxnLst>
                <a:rect l="0" t="0" r="r" b="b"/>
                <a:pathLst>
                  <a:path w="484" h="47">
                    <a:moveTo>
                      <a:pt x="484" y="34"/>
                    </a:moveTo>
                    <a:cubicBezTo>
                      <a:pt x="336" y="0"/>
                      <a:pt x="169" y="0"/>
                      <a:pt x="17" y="17"/>
                    </a:cubicBezTo>
                    <a:cubicBezTo>
                      <a:pt x="0" y="47"/>
                      <a:pt x="94" y="34"/>
                      <a:pt x="113" y="34"/>
                    </a:cubicBezTo>
                    <a:lnTo>
                      <a:pt x="484" y="34"/>
                    </a:lnTo>
                    <a:close/>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8" name="Freeform 146"/>
              <p:cNvSpPr>
                <a:spLocks/>
              </p:cNvSpPr>
              <p:nvPr/>
            </p:nvSpPr>
            <p:spPr bwMode="auto">
              <a:xfrm>
                <a:off x="1848" y="2693"/>
                <a:ext cx="239" cy="35"/>
              </a:xfrm>
              <a:custGeom>
                <a:avLst/>
                <a:gdLst>
                  <a:gd name="T0" fmla="*/ 613 w 613"/>
                  <a:gd name="T1" fmla="*/ 39 h 89"/>
                  <a:gd name="T2" fmla="*/ 0 w 613"/>
                  <a:gd name="T3" fmla="*/ 63 h 89"/>
                  <a:gd name="T4" fmla="*/ 299 w 613"/>
                  <a:gd name="T5" fmla="*/ 86 h 89"/>
                  <a:gd name="T6" fmla="*/ 613 w 613"/>
                  <a:gd name="T7" fmla="*/ 39 h 89"/>
                </a:gdLst>
                <a:ahLst/>
                <a:cxnLst>
                  <a:cxn ang="0">
                    <a:pos x="T0" y="T1"/>
                  </a:cxn>
                  <a:cxn ang="0">
                    <a:pos x="T2" y="T3"/>
                  </a:cxn>
                  <a:cxn ang="0">
                    <a:pos x="T4" y="T5"/>
                  </a:cxn>
                  <a:cxn ang="0">
                    <a:pos x="T6" y="T7"/>
                  </a:cxn>
                </a:cxnLst>
                <a:rect l="0" t="0" r="r" b="b"/>
                <a:pathLst>
                  <a:path w="613" h="89">
                    <a:moveTo>
                      <a:pt x="613" y="39"/>
                    </a:moveTo>
                    <a:cubicBezTo>
                      <a:pt x="409" y="0"/>
                      <a:pt x="202" y="37"/>
                      <a:pt x="0" y="63"/>
                    </a:cubicBezTo>
                    <a:cubicBezTo>
                      <a:pt x="100" y="68"/>
                      <a:pt x="199" y="89"/>
                      <a:pt x="299" y="86"/>
                    </a:cubicBezTo>
                    <a:cubicBezTo>
                      <a:pt x="411" y="82"/>
                      <a:pt x="508" y="71"/>
                      <a:pt x="613" y="3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9" name="Freeform 147"/>
              <p:cNvSpPr>
                <a:spLocks/>
              </p:cNvSpPr>
              <p:nvPr/>
            </p:nvSpPr>
            <p:spPr bwMode="auto">
              <a:xfrm>
                <a:off x="27" y="3136"/>
                <a:ext cx="31" cy="15"/>
              </a:xfrm>
              <a:custGeom>
                <a:avLst/>
                <a:gdLst>
                  <a:gd name="T0" fmla="*/ 0 w 80"/>
                  <a:gd name="T1" fmla="*/ 0 h 39"/>
                  <a:gd name="T2" fmla="*/ 0 w 80"/>
                  <a:gd name="T3" fmla="*/ 39 h 39"/>
                  <a:gd name="T4" fmla="*/ 80 w 80"/>
                  <a:gd name="T5" fmla="*/ 24 h 39"/>
                  <a:gd name="T6" fmla="*/ 0 w 80"/>
                  <a:gd name="T7" fmla="*/ 0 h 39"/>
                </a:gdLst>
                <a:ahLst/>
                <a:cxnLst>
                  <a:cxn ang="0">
                    <a:pos x="T0" y="T1"/>
                  </a:cxn>
                  <a:cxn ang="0">
                    <a:pos x="T2" y="T3"/>
                  </a:cxn>
                  <a:cxn ang="0">
                    <a:pos x="T4" y="T5"/>
                  </a:cxn>
                  <a:cxn ang="0">
                    <a:pos x="T6" y="T7"/>
                  </a:cxn>
                </a:cxnLst>
                <a:rect l="0" t="0" r="r" b="b"/>
                <a:pathLst>
                  <a:path w="80" h="39">
                    <a:moveTo>
                      <a:pt x="0" y="0"/>
                    </a:moveTo>
                    <a:cubicBezTo>
                      <a:pt x="0" y="39"/>
                      <a:pt x="0" y="39"/>
                      <a:pt x="0" y="39"/>
                    </a:cubicBezTo>
                    <a:cubicBezTo>
                      <a:pt x="26" y="33"/>
                      <a:pt x="53" y="28"/>
                      <a:pt x="80" y="24"/>
                    </a:cubicBezTo>
                    <a:cubicBezTo>
                      <a:pt x="53" y="16"/>
                      <a:pt x="26" y="8"/>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0" name="Freeform 148"/>
              <p:cNvSpPr>
                <a:spLocks/>
              </p:cNvSpPr>
              <p:nvPr/>
            </p:nvSpPr>
            <p:spPr bwMode="auto">
              <a:xfrm>
                <a:off x="27" y="3116"/>
                <a:ext cx="422" cy="112"/>
              </a:xfrm>
              <a:custGeom>
                <a:avLst/>
                <a:gdLst>
                  <a:gd name="T0" fmla="*/ 1085 w 1085"/>
                  <a:gd name="T1" fmla="*/ 221 h 288"/>
                  <a:gd name="T2" fmla="*/ 343 w 1085"/>
                  <a:gd name="T3" fmla="*/ 146 h 288"/>
                  <a:gd name="T4" fmla="*/ 0 w 1085"/>
                  <a:gd name="T5" fmla="*/ 187 h 288"/>
                  <a:gd name="T6" fmla="*/ 1085 w 1085"/>
                  <a:gd name="T7" fmla="*/ 221 h 288"/>
                </a:gdLst>
                <a:ahLst/>
                <a:cxnLst>
                  <a:cxn ang="0">
                    <a:pos x="T0" y="T1"/>
                  </a:cxn>
                  <a:cxn ang="0">
                    <a:pos x="T2" y="T3"/>
                  </a:cxn>
                  <a:cxn ang="0">
                    <a:pos x="T4" y="T5"/>
                  </a:cxn>
                  <a:cxn ang="0">
                    <a:pos x="T6" y="T7"/>
                  </a:cxn>
                </a:cxnLst>
                <a:rect l="0" t="0" r="r" b="b"/>
                <a:pathLst>
                  <a:path w="1085" h="288">
                    <a:moveTo>
                      <a:pt x="1085" y="221"/>
                    </a:moveTo>
                    <a:cubicBezTo>
                      <a:pt x="837" y="219"/>
                      <a:pt x="585" y="191"/>
                      <a:pt x="343" y="146"/>
                    </a:cubicBezTo>
                    <a:cubicBezTo>
                      <a:pt x="270" y="199"/>
                      <a:pt x="0" y="0"/>
                      <a:pt x="0" y="187"/>
                    </a:cubicBezTo>
                    <a:cubicBezTo>
                      <a:pt x="101" y="176"/>
                      <a:pt x="1080" y="288"/>
                      <a:pt x="1085" y="22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1" name="Freeform 149"/>
              <p:cNvSpPr>
                <a:spLocks/>
              </p:cNvSpPr>
              <p:nvPr/>
            </p:nvSpPr>
            <p:spPr bwMode="auto">
              <a:xfrm>
                <a:off x="729" y="3158"/>
                <a:ext cx="627" cy="53"/>
              </a:xfrm>
              <a:custGeom>
                <a:avLst/>
                <a:gdLst>
                  <a:gd name="T0" fmla="*/ 1338 w 1613"/>
                  <a:gd name="T1" fmla="*/ 62 h 137"/>
                  <a:gd name="T2" fmla="*/ 0 w 1613"/>
                  <a:gd name="T3" fmla="*/ 65 h 137"/>
                  <a:gd name="T4" fmla="*/ 723 w 1613"/>
                  <a:gd name="T5" fmla="*/ 128 h 137"/>
                  <a:gd name="T6" fmla="*/ 1613 w 1613"/>
                  <a:gd name="T7" fmla="*/ 128 h 137"/>
                  <a:gd name="T8" fmla="*/ 1338 w 1613"/>
                  <a:gd name="T9" fmla="*/ 62 h 137"/>
                </a:gdLst>
                <a:ahLst/>
                <a:cxnLst>
                  <a:cxn ang="0">
                    <a:pos x="T0" y="T1"/>
                  </a:cxn>
                  <a:cxn ang="0">
                    <a:pos x="T2" y="T3"/>
                  </a:cxn>
                  <a:cxn ang="0">
                    <a:pos x="T4" y="T5"/>
                  </a:cxn>
                  <a:cxn ang="0">
                    <a:pos x="T6" y="T7"/>
                  </a:cxn>
                  <a:cxn ang="0">
                    <a:pos x="T8" y="T9"/>
                  </a:cxn>
                </a:cxnLst>
                <a:rect l="0" t="0" r="r" b="b"/>
                <a:pathLst>
                  <a:path w="1613" h="137">
                    <a:moveTo>
                      <a:pt x="1338" y="62"/>
                    </a:moveTo>
                    <a:cubicBezTo>
                      <a:pt x="898" y="0"/>
                      <a:pt x="443" y="24"/>
                      <a:pt x="0" y="65"/>
                    </a:cubicBezTo>
                    <a:cubicBezTo>
                      <a:pt x="254" y="137"/>
                      <a:pt x="452" y="128"/>
                      <a:pt x="723" y="128"/>
                    </a:cubicBezTo>
                    <a:cubicBezTo>
                      <a:pt x="1613" y="128"/>
                      <a:pt x="1613" y="128"/>
                      <a:pt x="1613" y="128"/>
                    </a:cubicBezTo>
                    <a:cubicBezTo>
                      <a:pt x="1527" y="100"/>
                      <a:pt x="1429" y="74"/>
                      <a:pt x="1338"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2" name="Freeform 150"/>
              <p:cNvSpPr>
                <a:spLocks/>
              </p:cNvSpPr>
              <p:nvPr/>
            </p:nvSpPr>
            <p:spPr bwMode="auto">
              <a:xfrm>
                <a:off x="1158" y="3110"/>
                <a:ext cx="572" cy="97"/>
              </a:xfrm>
              <a:custGeom>
                <a:avLst/>
                <a:gdLst>
                  <a:gd name="T0" fmla="*/ 1471 w 1471"/>
                  <a:gd name="T1" fmla="*/ 155 h 248"/>
                  <a:gd name="T2" fmla="*/ 832 w 1471"/>
                  <a:gd name="T3" fmla="*/ 0 h 248"/>
                  <a:gd name="T4" fmla="*/ 0 w 1471"/>
                  <a:gd name="T5" fmla="*/ 119 h 248"/>
                  <a:gd name="T6" fmla="*/ 551 w 1471"/>
                  <a:gd name="T7" fmla="*/ 208 h 248"/>
                  <a:gd name="T8" fmla="*/ 1471 w 1471"/>
                  <a:gd name="T9" fmla="*/ 155 h 248"/>
                </a:gdLst>
                <a:ahLst/>
                <a:cxnLst>
                  <a:cxn ang="0">
                    <a:pos x="T0" y="T1"/>
                  </a:cxn>
                  <a:cxn ang="0">
                    <a:pos x="T2" y="T3"/>
                  </a:cxn>
                  <a:cxn ang="0">
                    <a:pos x="T4" y="T5"/>
                  </a:cxn>
                  <a:cxn ang="0">
                    <a:pos x="T6" y="T7"/>
                  </a:cxn>
                  <a:cxn ang="0">
                    <a:pos x="T8" y="T9"/>
                  </a:cxn>
                </a:cxnLst>
                <a:rect l="0" t="0" r="r" b="b"/>
                <a:pathLst>
                  <a:path w="1471" h="248">
                    <a:moveTo>
                      <a:pt x="1471" y="155"/>
                    </a:moveTo>
                    <a:cubicBezTo>
                      <a:pt x="1104" y="107"/>
                      <a:pt x="949" y="34"/>
                      <a:pt x="832" y="0"/>
                    </a:cubicBezTo>
                    <a:cubicBezTo>
                      <a:pt x="581" y="126"/>
                      <a:pt x="267" y="43"/>
                      <a:pt x="0" y="119"/>
                    </a:cubicBezTo>
                    <a:cubicBezTo>
                      <a:pt x="182" y="144"/>
                      <a:pt x="399" y="118"/>
                      <a:pt x="551" y="208"/>
                    </a:cubicBezTo>
                    <a:cubicBezTo>
                      <a:pt x="618" y="248"/>
                      <a:pt x="1265" y="187"/>
                      <a:pt x="1471" y="15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3" name="Freeform 151"/>
              <p:cNvSpPr>
                <a:spLocks/>
              </p:cNvSpPr>
              <p:nvPr/>
            </p:nvSpPr>
            <p:spPr bwMode="auto">
              <a:xfrm>
                <a:off x="474" y="3183"/>
                <a:ext cx="292" cy="28"/>
              </a:xfrm>
              <a:custGeom>
                <a:avLst/>
                <a:gdLst>
                  <a:gd name="T0" fmla="*/ 535 w 751"/>
                  <a:gd name="T1" fmla="*/ 0 h 72"/>
                  <a:gd name="T2" fmla="*/ 0 w 751"/>
                  <a:gd name="T3" fmla="*/ 58 h 72"/>
                  <a:gd name="T4" fmla="*/ 751 w 751"/>
                  <a:gd name="T5" fmla="*/ 66 h 72"/>
                  <a:gd name="T6" fmla="*/ 535 w 751"/>
                  <a:gd name="T7" fmla="*/ 0 h 72"/>
                </a:gdLst>
                <a:ahLst/>
                <a:cxnLst>
                  <a:cxn ang="0">
                    <a:pos x="T0" y="T1"/>
                  </a:cxn>
                  <a:cxn ang="0">
                    <a:pos x="T2" y="T3"/>
                  </a:cxn>
                  <a:cxn ang="0">
                    <a:pos x="T4" y="T5"/>
                  </a:cxn>
                  <a:cxn ang="0">
                    <a:pos x="T6" y="T7"/>
                  </a:cxn>
                </a:cxnLst>
                <a:rect l="0" t="0" r="r" b="b"/>
                <a:pathLst>
                  <a:path w="751" h="72">
                    <a:moveTo>
                      <a:pt x="535" y="0"/>
                    </a:moveTo>
                    <a:cubicBezTo>
                      <a:pt x="356" y="14"/>
                      <a:pt x="177" y="35"/>
                      <a:pt x="0" y="58"/>
                    </a:cubicBezTo>
                    <a:cubicBezTo>
                      <a:pt x="0" y="72"/>
                      <a:pt x="679" y="66"/>
                      <a:pt x="751" y="66"/>
                    </a:cubicBezTo>
                    <a:cubicBezTo>
                      <a:pt x="713" y="55"/>
                      <a:pt x="565" y="31"/>
                      <a:pt x="535"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4" name="Freeform 152"/>
              <p:cNvSpPr>
                <a:spLocks/>
              </p:cNvSpPr>
              <p:nvPr/>
            </p:nvSpPr>
            <p:spPr bwMode="auto">
              <a:xfrm>
                <a:off x="29" y="3014"/>
                <a:ext cx="640" cy="69"/>
              </a:xfrm>
              <a:custGeom>
                <a:avLst/>
                <a:gdLst>
                  <a:gd name="T0" fmla="*/ 271 w 1646"/>
                  <a:gd name="T1" fmla="*/ 144 h 177"/>
                  <a:gd name="T2" fmla="*/ 1646 w 1646"/>
                  <a:gd name="T3" fmla="*/ 19 h 177"/>
                  <a:gd name="T4" fmla="*/ 0 w 1646"/>
                  <a:gd name="T5" fmla="*/ 0 h 177"/>
                  <a:gd name="T6" fmla="*/ 271 w 1646"/>
                  <a:gd name="T7" fmla="*/ 144 h 177"/>
                </a:gdLst>
                <a:ahLst/>
                <a:cxnLst>
                  <a:cxn ang="0">
                    <a:pos x="T0" y="T1"/>
                  </a:cxn>
                  <a:cxn ang="0">
                    <a:pos x="T2" y="T3"/>
                  </a:cxn>
                  <a:cxn ang="0">
                    <a:pos x="T4" y="T5"/>
                  </a:cxn>
                  <a:cxn ang="0">
                    <a:pos x="T6" y="T7"/>
                  </a:cxn>
                </a:cxnLst>
                <a:rect l="0" t="0" r="r" b="b"/>
                <a:pathLst>
                  <a:path w="1646" h="177">
                    <a:moveTo>
                      <a:pt x="271" y="144"/>
                    </a:moveTo>
                    <a:cubicBezTo>
                      <a:pt x="722" y="48"/>
                      <a:pt x="1193" y="131"/>
                      <a:pt x="1646" y="19"/>
                    </a:cubicBezTo>
                    <a:cubicBezTo>
                      <a:pt x="1085" y="33"/>
                      <a:pt x="471" y="133"/>
                      <a:pt x="0" y="0"/>
                    </a:cubicBezTo>
                    <a:cubicBezTo>
                      <a:pt x="0" y="115"/>
                      <a:pt x="119" y="177"/>
                      <a:pt x="271" y="1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5" name="Freeform 153"/>
              <p:cNvSpPr>
                <a:spLocks/>
              </p:cNvSpPr>
              <p:nvPr/>
            </p:nvSpPr>
            <p:spPr bwMode="auto">
              <a:xfrm>
                <a:off x="27" y="3077"/>
                <a:ext cx="110" cy="20"/>
              </a:xfrm>
              <a:custGeom>
                <a:avLst/>
                <a:gdLst>
                  <a:gd name="T0" fmla="*/ 0 w 284"/>
                  <a:gd name="T1" fmla="*/ 0 h 50"/>
                  <a:gd name="T2" fmla="*/ 0 w 284"/>
                  <a:gd name="T3" fmla="*/ 50 h 50"/>
                  <a:gd name="T4" fmla="*/ 284 w 284"/>
                  <a:gd name="T5" fmla="*/ 26 h 50"/>
                  <a:gd name="T6" fmla="*/ 0 w 284"/>
                  <a:gd name="T7" fmla="*/ 0 h 50"/>
                </a:gdLst>
                <a:ahLst/>
                <a:cxnLst>
                  <a:cxn ang="0">
                    <a:pos x="T0" y="T1"/>
                  </a:cxn>
                  <a:cxn ang="0">
                    <a:pos x="T2" y="T3"/>
                  </a:cxn>
                  <a:cxn ang="0">
                    <a:pos x="T4" y="T5"/>
                  </a:cxn>
                  <a:cxn ang="0">
                    <a:pos x="T6" y="T7"/>
                  </a:cxn>
                </a:cxnLst>
                <a:rect l="0" t="0" r="r" b="b"/>
                <a:pathLst>
                  <a:path w="284" h="50">
                    <a:moveTo>
                      <a:pt x="0" y="0"/>
                    </a:moveTo>
                    <a:cubicBezTo>
                      <a:pt x="0" y="50"/>
                      <a:pt x="0" y="50"/>
                      <a:pt x="0" y="50"/>
                    </a:cubicBezTo>
                    <a:cubicBezTo>
                      <a:pt x="95" y="44"/>
                      <a:pt x="189" y="32"/>
                      <a:pt x="284" y="26"/>
                    </a:cubicBezTo>
                    <a:cubicBezTo>
                      <a:pt x="189" y="23"/>
                      <a:pt x="93" y="17"/>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6" name="Freeform 154"/>
              <p:cNvSpPr>
                <a:spLocks/>
              </p:cNvSpPr>
              <p:nvPr/>
            </p:nvSpPr>
            <p:spPr bwMode="auto">
              <a:xfrm>
                <a:off x="27" y="2739"/>
                <a:ext cx="182" cy="27"/>
              </a:xfrm>
              <a:custGeom>
                <a:avLst/>
                <a:gdLst>
                  <a:gd name="T0" fmla="*/ 469 w 469"/>
                  <a:gd name="T1" fmla="*/ 42 h 68"/>
                  <a:gd name="T2" fmla="*/ 0 w 469"/>
                  <a:gd name="T3" fmla="*/ 68 h 68"/>
                  <a:gd name="T4" fmla="*/ 0 w 469"/>
                  <a:gd name="T5" fmla="*/ 0 h 68"/>
                  <a:gd name="T6" fmla="*/ 469 w 469"/>
                  <a:gd name="T7" fmla="*/ 42 h 68"/>
                </a:gdLst>
                <a:ahLst/>
                <a:cxnLst>
                  <a:cxn ang="0">
                    <a:pos x="T0" y="T1"/>
                  </a:cxn>
                  <a:cxn ang="0">
                    <a:pos x="T2" y="T3"/>
                  </a:cxn>
                  <a:cxn ang="0">
                    <a:pos x="T4" y="T5"/>
                  </a:cxn>
                  <a:cxn ang="0">
                    <a:pos x="T6" y="T7"/>
                  </a:cxn>
                </a:cxnLst>
                <a:rect l="0" t="0" r="r" b="b"/>
                <a:pathLst>
                  <a:path w="469" h="68">
                    <a:moveTo>
                      <a:pt x="469" y="42"/>
                    </a:moveTo>
                    <a:cubicBezTo>
                      <a:pt x="314" y="63"/>
                      <a:pt x="156" y="67"/>
                      <a:pt x="0" y="68"/>
                    </a:cubicBezTo>
                    <a:cubicBezTo>
                      <a:pt x="0" y="0"/>
                      <a:pt x="0" y="0"/>
                      <a:pt x="0" y="0"/>
                    </a:cubicBezTo>
                    <a:cubicBezTo>
                      <a:pt x="60" y="1"/>
                      <a:pt x="373" y="31"/>
                      <a:pt x="469"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7" name="Freeform 155"/>
              <p:cNvSpPr>
                <a:spLocks/>
              </p:cNvSpPr>
              <p:nvPr/>
            </p:nvSpPr>
            <p:spPr bwMode="auto">
              <a:xfrm>
                <a:off x="27" y="2845"/>
                <a:ext cx="110" cy="64"/>
              </a:xfrm>
              <a:custGeom>
                <a:avLst/>
                <a:gdLst>
                  <a:gd name="T0" fmla="*/ 284 w 284"/>
                  <a:gd name="T1" fmla="*/ 122 h 163"/>
                  <a:gd name="T2" fmla="*/ 0 w 284"/>
                  <a:gd name="T3" fmla="*/ 82 h 163"/>
                  <a:gd name="T4" fmla="*/ 284 w 284"/>
                  <a:gd name="T5" fmla="*/ 122 h 163"/>
                </a:gdLst>
                <a:ahLst/>
                <a:cxnLst>
                  <a:cxn ang="0">
                    <a:pos x="T0" y="T1"/>
                  </a:cxn>
                  <a:cxn ang="0">
                    <a:pos x="T2" y="T3"/>
                  </a:cxn>
                  <a:cxn ang="0">
                    <a:pos x="T4" y="T5"/>
                  </a:cxn>
                </a:cxnLst>
                <a:rect l="0" t="0" r="r" b="b"/>
                <a:pathLst>
                  <a:path w="284" h="163">
                    <a:moveTo>
                      <a:pt x="284" y="122"/>
                    </a:moveTo>
                    <a:cubicBezTo>
                      <a:pt x="236" y="110"/>
                      <a:pt x="0" y="0"/>
                      <a:pt x="0" y="82"/>
                    </a:cubicBezTo>
                    <a:cubicBezTo>
                      <a:pt x="0" y="163"/>
                      <a:pt x="201" y="122"/>
                      <a:pt x="284" y="12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8" name="Freeform 156"/>
              <p:cNvSpPr>
                <a:spLocks/>
              </p:cNvSpPr>
              <p:nvPr/>
            </p:nvSpPr>
            <p:spPr bwMode="auto">
              <a:xfrm>
                <a:off x="26" y="2711"/>
                <a:ext cx="138" cy="22"/>
              </a:xfrm>
              <a:custGeom>
                <a:avLst/>
                <a:gdLst>
                  <a:gd name="T0" fmla="*/ 2 w 355"/>
                  <a:gd name="T1" fmla="*/ 0 h 56"/>
                  <a:gd name="T2" fmla="*/ 0 w 355"/>
                  <a:gd name="T3" fmla="*/ 45 h 56"/>
                  <a:gd name="T4" fmla="*/ 286 w 355"/>
                  <a:gd name="T5" fmla="*/ 49 h 56"/>
                  <a:gd name="T6" fmla="*/ 2 w 355"/>
                  <a:gd name="T7" fmla="*/ 0 h 56"/>
                </a:gdLst>
                <a:ahLst/>
                <a:cxnLst>
                  <a:cxn ang="0">
                    <a:pos x="T0" y="T1"/>
                  </a:cxn>
                  <a:cxn ang="0">
                    <a:pos x="T2" y="T3"/>
                  </a:cxn>
                  <a:cxn ang="0">
                    <a:pos x="T4" y="T5"/>
                  </a:cxn>
                  <a:cxn ang="0">
                    <a:pos x="T6" y="T7"/>
                  </a:cxn>
                </a:cxnLst>
                <a:rect l="0" t="0" r="r" b="b"/>
                <a:pathLst>
                  <a:path w="355" h="56">
                    <a:moveTo>
                      <a:pt x="2" y="0"/>
                    </a:moveTo>
                    <a:cubicBezTo>
                      <a:pt x="2" y="1"/>
                      <a:pt x="0" y="43"/>
                      <a:pt x="0" y="45"/>
                    </a:cubicBezTo>
                    <a:cubicBezTo>
                      <a:pt x="60" y="56"/>
                      <a:pt x="217" y="53"/>
                      <a:pt x="286" y="49"/>
                    </a:cubicBezTo>
                    <a:cubicBezTo>
                      <a:pt x="355" y="45"/>
                      <a:pt x="18" y="2"/>
                      <a:pt x="2"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9" name="Freeform 157"/>
              <p:cNvSpPr>
                <a:spLocks/>
              </p:cNvSpPr>
              <p:nvPr/>
            </p:nvSpPr>
            <p:spPr bwMode="auto">
              <a:xfrm>
                <a:off x="18" y="2810"/>
                <a:ext cx="81" cy="38"/>
              </a:xfrm>
              <a:custGeom>
                <a:avLst/>
                <a:gdLst>
                  <a:gd name="T0" fmla="*/ 43 w 209"/>
                  <a:gd name="T1" fmla="*/ 9 h 98"/>
                  <a:gd name="T2" fmla="*/ 24 w 209"/>
                  <a:gd name="T3" fmla="*/ 98 h 98"/>
                  <a:gd name="T4" fmla="*/ 209 w 209"/>
                  <a:gd name="T5" fmla="*/ 61 h 98"/>
                  <a:gd name="T6" fmla="*/ 43 w 209"/>
                  <a:gd name="T7" fmla="*/ 9 h 98"/>
                </a:gdLst>
                <a:ahLst/>
                <a:cxnLst>
                  <a:cxn ang="0">
                    <a:pos x="T0" y="T1"/>
                  </a:cxn>
                  <a:cxn ang="0">
                    <a:pos x="T2" y="T3"/>
                  </a:cxn>
                  <a:cxn ang="0">
                    <a:pos x="T4" y="T5"/>
                  </a:cxn>
                  <a:cxn ang="0">
                    <a:pos x="T6" y="T7"/>
                  </a:cxn>
                </a:cxnLst>
                <a:rect l="0" t="0" r="r" b="b"/>
                <a:pathLst>
                  <a:path w="209" h="98">
                    <a:moveTo>
                      <a:pt x="43" y="9"/>
                    </a:moveTo>
                    <a:cubicBezTo>
                      <a:pt x="0" y="0"/>
                      <a:pt x="24" y="77"/>
                      <a:pt x="24" y="98"/>
                    </a:cubicBezTo>
                    <a:cubicBezTo>
                      <a:pt x="84" y="81"/>
                      <a:pt x="146" y="69"/>
                      <a:pt x="209" y="61"/>
                    </a:cubicBezTo>
                    <a:cubicBezTo>
                      <a:pt x="155" y="42"/>
                      <a:pt x="99" y="25"/>
                      <a:pt x="43" y="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0" name="Freeform 158"/>
              <p:cNvSpPr>
                <a:spLocks/>
              </p:cNvSpPr>
              <p:nvPr/>
            </p:nvSpPr>
            <p:spPr bwMode="auto">
              <a:xfrm>
                <a:off x="27" y="2631"/>
                <a:ext cx="301" cy="73"/>
              </a:xfrm>
              <a:custGeom>
                <a:avLst/>
                <a:gdLst>
                  <a:gd name="T0" fmla="*/ 252 w 773"/>
                  <a:gd name="T1" fmla="*/ 174 h 186"/>
                  <a:gd name="T2" fmla="*/ 769 w 773"/>
                  <a:gd name="T3" fmla="*/ 32 h 186"/>
                  <a:gd name="T4" fmla="*/ 274 w 773"/>
                  <a:gd name="T5" fmla="*/ 3 h 186"/>
                  <a:gd name="T6" fmla="*/ 0 w 773"/>
                  <a:gd name="T7" fmla="*/ 152 h 186"/>
                  <a:gd name="T8" fmla="*/ 252 w 773"/>
                  <a:gd name="T9" fmla="*/ 174 h 186"/>
                </a:gdLst>
                <a:ahLst/>
                <a:cxnLst>
                  <a:cxn ang="0">
                    <a:pos x="T0" y="T1"/>
                  </a:cxn>
                  <a:cxn ang="0">
                    <a:pos x="T2" y="T3"/>
                  </a:cxn>
                  <a:cxn ang="0">
                    <a:pos x="T4" y="T5"/>
                  </a:cxn>
                  <a:cxn ang="0">
                    <a:pos x="T6" y="T7"/>
                  </a:cxn>
                  <a:cxn ang="0">
                    <a:pos x="T8" y="T9"/>
                  </a:cxn>
                </a:cxnLst>
                <a:rect l="0" t="0" r="r" b="b"/>
                <a:pathLst>
                  <a:path w="773" h="186">
                    <a:moveTo>
                      <a:pt x="252" y="174"/>
                    </a:moveTo>
                    <a:cubicBezTo>
                      <a:pt x="366" y="99"/>
                      <a:pt x="757" y="135"/>
                      <a:pt x="769" y="32"/>
                    </a:cubicBezTo>
                    <a:cubicBezTo>
                      <a:pt x="773" y="5"/>
                      <a:pt x="329" y="0"/>
                      <a:pt x="274" y="3"/>
                    </a:cubicBezTo>
                    <a:cubicBezTo>
                      <a:pt x="125" y="12"/>
                      <a:pt x="0" y="20"/>
                      <a:pt x="0" y="152"/>
                    </a:cubicBezTo>
                    <a:cubicBezTo>
                      <a:pt x="0" y="186"/>
                      <a:pt x="222" y="176"/>
                      <a:pt x="252" y="17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1" name="Freeform 159"/>
              <p:cNvSpPr>
                <a:spLocks/>
              </p:cNvSpPr>
              <p:nvPr/>
            </p:nvSpPr>
            <p:spPr bwMode="auto">
              <a:xfrm>
                <a:off x="29" y="2958"/>
                <a:ext cx="380" cy="73"/>
              </a:xfrm>
              <a:custGeom>
                <a:avLst/>
                <a:gdLst>
                  <a:gd name="T0" fmla="*/ 359 w 979"/>
                  <a:gd name="T1" fmla="*/ 167 h 186"/>
                  <a:gd name="T2" fmla="*/ 979 w 979"/>
                  <a:gd name="T3" fmla="*/ 154 h 186"/>
                  <a:gd name="T4" fmla="*/ 0 w 979"/>
                  <a:gd name="T5" fmla="*/ 0 h 186"/>
                  <a:gd name="T6" fmla="*/ 0 w 979"/>
                  <a:gd name="T7" fmla="*/ 121 h 186"/>
                  <a:gd name="T8" fmla="*/ 359 w 979"/>
                  <a:gd name="T9" fmla="*/ 167 h 186"/>
                </a:gdLst>
                <a:ahLst/>
                <a:cxnLst>
                  <a:cxn ang="0">
                    <a:pos x="T0" y="T1"/>
                  </a:cxn>
                  <a:cxn ang="0">
                    <a:pos x="T2" y="T3"/>
                  </a:cxn>
                  <a:cxn ang="0">
                    <a:pos x="T4" y="T5"/>
                  </a:cxn>
                  <a:cxn ang="0">
                    <a:pos x="T6" y="T7"/>
                  </a:cxn>
                  <a:cxn ang="0">
                    <a:pos x="T8" y="T9"/>
                  </a:cxn>
                </a:cxnLst>
                <a:rect l="0" t="0" r="r" b="b"/>
                <a:pathLst>
                  <a:path w="979" h="186">
                    <a:moveTo>
                      <a:pt x="359" y="167"/>
                    </a:moveTo>
                    <a:cubicBezTo>
                      <a:pt x="545" y="183"/>
                      <a:pt x="799" y="186"/>
                      <a:pt x="979" y="154"/>
                    </a:cubicBezTo>
                    <a:cubicBezTo>
                      <a:pt x="648" y="114"/>
                      <a:pt x="338" y="5"/>
                      <a:pt x="0" y="0"/>
                    </a:cubicBezTo>
                    <a:cubicBezTo>
                      <a:pt x="0" y="121"/>
                      <a:pt x="0" y="121"/>
                      <a:pt x="0" y="121"/>
                    </a:cubicBezTo>
                    <a:cubicBezTo>
                      <a:pt x="134" y="147"/>
                      <a:pt x="222" y="156"/>
                      <a:pt x="359" y="16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2" name="Freeform 160"/>
              <p:cNvSpPr>
                <a:spLocks/>
              </p:cNvSpPr>
              <p:nvPr/>
            </p:nvSpPr>
            <p:spPr bwMode="auto">
              <a:xfrm>
                <a:off x="27" y="2905"/>
                <a:ext cx="141" cy="55"/>
              </a:xfrm>
              <a:custGeom>
                <a:avLst/>
                <a:gdLst>
                  <a:gd name="T0" fmla="*/ 362 w 362"/>
                  <a:gd name="T1" fmla="*/ 70 h 140"/>
                  <a:gd name="T2" fmla="*/ 0 w 362"/>
                  <a:gd name="T3" fmla="*/ 9 h 140"/>
                  <a:gd name="T4" fmla="*/ 362 w 362"/>
                  <a:gd name="T5" fmla="*/ 70 h 140"/>
                </a:gdLst>
                <a:ahLst/>
                <a:cxnLst>
                  <a:cxn ang="0">
                    <a:pos x="T0" y="T1"/>
                  </a:cxn>
                  <a:cxn ang="0">
                    <a:pos x="T2" y="T3"/>
                  </a:cxn>
                  <a:cxn ang="0">
                    <a:pos x="T4" y="T5"/>
                  </a:cxn>
                </a:cxnLst>
                <a:rect l="0" t="0" r="r" b="b"/>
                <a:pathLst>
                  <a:path w="362" h="140">
                    <a:moveTo>
                      <a:pt x="362" y="70"/>
                    </a:moveTo>
                    <a:cubicBezTo>
                      <a:pt x="255" y="48"/>
                      <a:pt x="112" y="0"/>
                      <a:pt x="0" y="9"/>
                    </a:cubicBezTo>
                    <a:cubicBezTo>
                      <a:pt x="0" y="140"/>
                      <a:pt x="243" y="77"/>
                      <a:pt x="362" y="7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3" name="Freeform 161"/>
              <p:cNvSpPr>
                <a:spLocks/>
              </p:cNvSpPr>
              <p:nvPr/>
            </p:nvSpPr>
            <p:spPr bwMode="auto">
              <a:xfrm>
                <a:off x="24" y="2777"/>
                <a:ext cx="95" cy="12"/>
              </a:xfrm>
              <a:custGeom>
                <a:avLst/>
                <a:gdLst>
                  <a:gd name="T0" fmla="*/ 243 w 243"/>
                  <a:gd name="T1" fmla="*/ 0 h 31"/>
                  <a:gd name="T2" fmla="*/ 7 w 243"/>
                  <a:gd name="T3" fmla="*/ 5 h 31"/>
                  <a:gd name="T4" fmla="*/ 214 w 243"/>
                  <a:gd name="T5" fmla="*/ 31 h 31"/>
                  <a:gd name="T6" fmla="*/ 243 w 243"/>
                  <a:gd name="T7" fmla="*/ 0 h 31"/>
                </a:gdLst>
                <a:ahLst/>
                <a:cxnLst>
                  <a:cxn ang="0">
                    <a:pos x="T0" y="T1"/>
                  </a:cxn>
                  <a:cxn ang="0">
                    <a:pos x="T2" y="T3"/>
                  </a:cxn>
                  <a:cxn ang="0">
                    <a:pos x="T4" y="T5"/>
                  </a:cxn>
                  <a:cxn ang="0">
                    <a:pos x="T6" y="T7"/>
                  </a:cxn>
                </a:cxnLst>
                <a:rect l="0" t="0" r="r" b="b"/>
                <a:pathLst>
                  <a:path w="243" h="31">
                    <a:moveTo>
                      <a:pt x="243" y="0"/>
                    </a:moveTo>
                    <a:cubicBezTo>
                      <a:pt x="165" y="3"/>
                      <a:pt x="86" y="5"/>
                      <a:pt x="7" y="5"/>
                    </a:cubicBezTo>
                    <a:cubicBezTo>
                      <a:pt x="0" y="23"/>
                      <a:pt x="186" y="29"/>
                      <a:pt x="214" y="31"/>
                    </a:cubicBezTo>
                    <a:cubicBezTo>
                      <a:pt x="207" y="23"/>
                      <a:pt x="236" y="3"/>
                      <a:pt x="243"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4" name="Freeform 162"/>
              <p:cNvSpPr>
                <a:spLocks/>
              </p:cNvSpPr>
              <p:nvPr/>
            </p:nvSpPr>
            <p:spPr bwMode="auto">
              <a:xfrm>
                <a:off x="207" y="2583"/>
                <a:ext cx="353" cy="35"/>
              </a:xfrm>
              <a:custGeom>
                <a:avLst/>
                <a:gdLst>
                  <a:gd name="T0" fmla="*/ 626 w 907"/>
                  <a:gd name="T1" fmla="*/ 85 h 90"/>
                  <a:gd name="T2" fmla="*/ 907 w 907"/>
                  <a:gd name="T3" fmla="*/ 58 h 90"/>
                  <a:gd name="T4" fmla="*/ 0 w 907"/>
                  <a:gd name="T5" fmla="*/ 30 h 90"/>
                  <a:gd name="T6" fmla="*/ 626 w 907"/>
                  <a:gd name="T7" fmla="*/ 85 h 90"/>
                </a:gdLst>
                <a:ahLst/>
                <a:cxnLst>
                  <a:cxn ang="0">
                    <a:pos x="T0" y="T1"/>
                  </a:cxn>
                  <a:cxn ang="0">
                    <a:pos x="T2" y="T3"/>
                  </a:cxn>
                  <a:cxn ang="0">
                    <a:pos x="T4" y="T5"/>
                  </a:cxn>
                  <a:cxn ang="0">
                    <a:pos x="T6" y="T7"/>
                  </a:cxn>
                </a:cxnLst>
                <a:rect l="0" t="0" r="r" b="b"/>
                <a:pathLst>
                  <a:path w="907" h="90">
                    <a:moveTo>
                      <a:pt x="626" y="85"/>
                    </a:moveTo>
                    <a:cubicBezTo>
                      <a:pt x="720" y="78"/>
                      <a:pt x="815" y="74"/>
                      <a:pt x="907" y="58"/>
                    </a:cubicBezTo>
                    <a:cubicBezTo>
                      <a:pt x="618" y="19"/>
                      <a:pt x="290" y="0"/>
                      <a:pt x="0" y="30"/>
                    </a:cubicBezTo>
                    <a:cubicBezTo>
                      <a:pt x="206" y="64"/>
                      <a:pt x="415" y="90"/>
                      <a:pt x="626" y="8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5" name="Freeform 163"/>
              <p:cNvSpPr>
                <a:spLocks/>
              </p:cNvSpPr>
              <p:nvPr/>
            </p:nvSpPr>
            <p:spPr bwMode="auto">
              <a:xfrm>
                <a:off x="346" y="2626"/>
                <a:ext cx="92" cy="12"/>
              </a:xfrm>
              <a:custGeom>
                <a:avLst/>
                <a:gdLst>
                  <a:gd name="T0" fmla="*/ 229 w 236"/>
                  <a:gd name="T1" fmla="*/ 30 h 31"/>
                  <a:gd name="T2" fmla="*/ 236 w 236"/>
                  <a:gd name="T3" fmla="*/ 9 h 31"/>
                  <a:gd name="T4" fmla="*/ 0 w 236"/>
                  <a:gd name="T5" fmla="*/ 0 h 31"/>
                  <a:gd name="T6" fmla="*/ 15 w 236"/>
                  <a:gd name="T7" fmla="*/ 27 h 31"/>
                  <a:gd name="T8" fmla="*/ 229 w 236"/>
                  <a:gd name="T9" fmla="*/ 30 h 31"/>
                </a:gdLst>
                <a:ahLst/>
                <a:cxnLst>
                  <a:cxn ang="0">
                    <a:pos x="T0" y="T1"/>
                  </a:cxn>
                  <a:cxn ang="0">
                    <a:pos x="T2" y="T3"/>
                  </a:cxn>
                  <a:cxn ang="0">
                    <a:pos x="T4" y="T5"/>
                  </a:cxn>
                  <a:cxn ang="0">
                    <a:pos x="T6" y="T7"/>
                  </a:cxn>
                  <a:cxn ang="0">
                    <a:pos x="T8" y="T9"/>
                  </a:cxn>
                </a:cxnLst>
                <a:rect l="0" t="0" r="r" b="b"/>
                <a:pathLst>
                  <a:path w="236" h="31">
                    <a:moveTo>
                      <a:pt x="229" y="30"/>
                    </a:moveTo>
                    <a:cubicBezTo>
                      <a:pt x="231" y="23"/>
                      <a:pt x="233" y="16"/>
                      <a:pt x="236" y="9"/>
                    </a:cubicBezTo>
                    <a:cubicBezTo>
                      <a:pt x="157" y="10"/>
                      <a:pt x="78" y="6"/>
                      <a:pt x="0" y="0"/>
                    </a:cubicBezTo>
                    <a:cubicBezTo>
                      <a:pt x="7" y="9"/>
                      <a:pt x="31" y="13"/>
                      <a:pt x="15" y="27"/>
                    </a:cubicBezTo>
                    <a:cubicBezTo>
                      <a:pt x="86" y="30"/>
                      <a:pt x="157" y="31"/>
                      <a:pt x="229"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6" name="Freeform 164"/>
              <p:cNvSpPr>
                <a:spLocks/>
              </p:cNvSpPr>
              <p:nvPr/>
            </p:nvSpPr>
            <p:spPr bwMode="auto">
              <a:xfrm>
                <a:off x="34" y="2510"/>
                <a:ext cx="293" cy="49"/>
              </a:xfrm>
              <a:custGeom>
                <a:avLst/>
                <a:gdLst>
                  <a:gd name="T0" fmla="*/ 452 w 751"/>
                  <a:gd name="T1" fmla="*/ 81 h 124"/>
                  <a:gd name="T2" fmla="*/ 0 w 751"/>
                  <a:gd name="T3" fmla="*/ 46 h 124"/>
                  <a:gd name="T4" fmla="*/ 340 w 751"/>
                  <a:gd name="T5" fmla="*/ 101 h 124"/>
                  <a:gd name="T6" fmla="*/ 519 w 751"/>
                  <a:gd name="T7" fmla="*/ 104 h 124"/>
                  <a:gd name="T8" fmla="*/ 703 w 751"/>
                  <a:gd name="T9" fmla="*/ 92 h 124"/>
                  <a:gd name="T10" fmla="*/ 452 w 751"/>
                  <a:gd name="T11" fmla="*/ 81 h 124"/>
                </a:gdLst>
                <a:ahLst/>
                <a:cxnLst>
                  <a:cxn ang="0">
                    <a:pos x="T0" y="T1"/>
                  </a:cxn>
                  <a:cxn ang="0">
                    <a:pos x="T2" y="T3"/>
                  </a:cxn>
                  <a:cxn ang="0">
                    <a:pos x="T4" y="T5"/>
                  </a:cxn>
                  <a:cxn ang="0">
                    <a:pos x="T6" y="T7"/>
                  </a:cxn>
                  <a:cxn ang="0">
                    <a:pos x="T8" y="T9"/>
                  </a:cxn>
                  <a:cxn ang="0">
                    <a:pos x="T10" y="T11"/>
                  </a:cxn>
                </a:cxnLst>
                <a:rect l="0" t="0" r="r" b="b"/>
                <a:pathLst>
                  <a:path w="751" h="124">
                    <a:moveTo>
                      <a:pt x="452" y="81"/>
                    </a:moveTo>
                    <a:cubicBezTo>
                      <a:pt x="323" y="75"/>
                      <a:pt x="72" y="0"/>
                      <a:pt x="0" y="46"/>
                    </a:cubicBezTo>
                    <a:cubicBezTo>
                      <a:pt x="224" y="66"/>
                      <a:pt x="181" y="77"/>
                      <a:pt x="340" y="101"/>
                    </a:cubicBezTo>
                    <a:cubicBezTo>
                      <a:pt x="497" y="124"/>
                      <a:pt x="480" y="104"/>
                      <a:pt x="519" y="104"/>
                    </a:cubicBezTo>
                    <a:cubicBezTo>
                      <a:pt x="641" y="103"/>
                      <a:pt x="654" y="105"/>
                      <a:pt x="703" y="92"/>
                    </a:cubicBezTo>
                    <a:cubicBezTo>
                      <a:pt x="751" y="79"/>
                      <a:pt x="583" y="86"/>
                      <a:pt x="452"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7" name="Freeform 165"/>
              <p:cNvSpPr>
                <a:spLocks/>
              </p:cNvSpPr>
              <p:nvPr/>
            </p:nvSpPr>
            <p:spPr bwMode="auto">
              <a:xfrm>
                <a:off x="317" y="2631"/>
                <a:ext cx="2" cy="1"/>
              </a:xfrm>
              <a:custGeom>
                <a:avLst/>
                <a:gdLst>
                  <a:gd name="T0" fmla="*/ 6 w 6"/>
                  <a:gd name="T1" fmla="*/ 0 h 2"/>
                  <a:gd name="T2" fmla="*/ 6 w 6"/>
                  <a:gd name="T3" fmla="*/ 0 h 2"/>
                </a:gdLst>
                <a:ahLst/>
                <a:cxnLst>
                  <a:cxn ang="0">
                    <a:pos x="T0" y="T1"/>
                  </a:cxn>
                  <a:cxn ang="0">
                    <a:pos x="T2" y="T3"/>
                  </a:cxn>
                </a:cxnLst>
                <a:rect l="0" t="0" r="r" b="b"/>
                <a:pathLst>
                  <a:path w="6" h="2">
                    <a:moveTo>
                      <a:pt x="6" y="0"/>
                    </a:moveTo>
                    <a:cubicBezTo>
                      <a:pt x="1" y="0"/>
                      <a:pt x="0" y="2"/>
                      <a:pt x="6"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8" name="Freeform 166"/>
              <p:cNvSpPr>
                <a:spLocks/>
              </p:cNvSpPr>
              <p:nvPr/>
            </p:nvSpPr>
            <p:spPr bwMode="auto">
              <a:xfrm>
                <a:off x="212" y="2554"/>
                <a:ext cx="467" cy="25"/>
              </a:xfrm>
              <a:custGeom>
                <a:avLst/>
                <a:gdLst>
                  <a:gd name="T0" fmla="*/ 350 w 1199"/>
                  <a:gd name="T1" fmla="*/ 62 h 62"/>
                  <a:gd name="T2" fmla="*/ 1007 w 1199"/>
                  <a:gd name="T3" fmla="*/ 27 h 62"/>
                  <a:gd name="T4" fmla="*/ 74 w 1199"/>
                  <a:gd name="T5" fmla="*/ 27 h 62"/>
                  <a:gd name="T6" fmla="*/ 350 w 1199"/>
                  <a:gd name="T7" fmla="*/ 62 h 62"/>
                </a:gdLst>
                <a:ahLst/>
                <a:cxnLst>
                  <a:cxn ang="0">
                    <a:pos x="T0" y="T1"/>
                  </a:cxn>
                  <a:cxn ang="0">
                    <a:pos x="T2" y="T3"/>
                  </a:cxn>
                  <a:cxn ang="0">
                    <a:pos x="T4" y="T5"/>
                  </a:cxn>
                  <a:cxn ang="0">
                    <a:pos x="T6" y="T7"/>
                  </a:cxn>
                </a:cxnLst>
                <a:rect l="0" t="0" r="r" b="b"/>
                <a:pathLst>
                  <a:path w="1199" h="62">
                    <a:moveTo>
                      <a:pt x="350" y="62"/>
                    </a:moveTo>
                    <a:cubicBezTo>
                      <a:pt x="569" y="50"/>
                      <a:pt x="815" y="52"/>
                      <a:pt x="1007" y="27"/>
                    </a:cubicBezTo>
                    <a:cubicBezTo>
                      <a:pt x="1199" y="2"/>
                      <a:pt x="0" y="0"/>
                      <a:pt x="74" y="27"/>
                    </a:cubicBezTo>
                    <a:cubicBezTo>
                      <a:pt x="148" y="54"/>
                      <a:pt x="254" y="60"/>
                      <a:pt x="350"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9" name="Freeform 167"/>
              <p:cNvSpPr>
                <a:spLocks/>
              </p:cNvSpPr>
              <p:nvPr/>
            </p:nvSpPr>
            <p:spPr bwMode="auto">
              <a:xfrm>
                <a:off x="159" y="2752"/>
                <a:ext cx="418" cy="50"/>
              </a:xfrm>
              <a:custGeom>
                <a:avLst/>
                <a:gdLst>
                  <a:gd name="T0" fmla="*/ 405 w 1076"/>
                  <a:gd name="T1" fmla="*/ 83 h 127"/>
                  <a:gd name="T2" fmla="*/ 985 w 1076"/>
                  <a:gd name="T3" fmla="*/ 112 h 127"/>
                  <a:gd name="T4" fmla="*/ 416 w 1076"/>
                  <a:gd name="T5" fmla="*/ 23 h 127"/>
                  <a:gd name="T6" fmla="*/ 99 w 1076"/>
                  <a:gd name="T7" fmla="*/ 28 h 127"/>
                  <a:gd name="T8" fmla="*/ 405 w 1076"/>
                  <a:gd name="T9" fmla="*/ 83 h 127"/>
                </a:gdLst>
                <a:ahLst/>
                <a:cxnLst>
                  <a:cxn ang="0">
                    <a:pos x="T0" y="T1"/>
                  </a:cxn>
                  <a:cxn ang="0">
                    <a:pos x="T2" y="T3"/>
                  </a:cxn>
                  <a:cxn ang="0">
                    <a:pos x="T4" y="T5"/>
                  </a:cxn>
                  <a:cxn ang="0">
                    <a:pos x="T6" y="T7"/>
                  </a:cxn>
                  <a:cxn ang="0">
                    <a:pos x="T8" y="T9"/>
                  </a:cxn>
                </a:cxnLst>
                <a:rect l="0" t="0" r="r" b="b"/>
                <a:pathLst>
                  <a:path w="1076" h="127">
                    <a:moveTo>
                      <a:pt x="405" y="83"/>
                    </a:moveTo>
                    <a:cubicBezTo>
                      <a:pt x="585" y="109"/>
                      <a:pt x="893" y="127"/>
                      <a:pt x="985" y="112"/>
                    </a:cubicBezTo>
                    <a:cubicBezTo>
                      <a:pt x="1076" y="98"/>
                      <a:pt x="497" y="46"/>
                      <a:pt x="416" y="23"/>
                    </a:cubicBezTo>
                    <a:cubicBezTo>
                      <a:pt x="336" y="0"/>
                      <a:pt x="375" y="46"/>
                      <a:pt x="99" y="28"/>
                    </a:cubicBezTo>
                    <a:cubicBezTo>
                      <a:pt x="0" y="22"/>
                      <a:pt x="158" y="69"/>
                      <a:pt x="405" y="8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0" name="Freeform 168"/>
              <p:cNvSpPr>
                <a:spLocks/>
              </p:cNvSpPr>
              <p:nvPr/>
            </p:nvSpPr>
            <p:spPr bwMode="auto">
              <a:xfrm>
                <a:off x="148" y="2730"/>
                <a:ext cx="342" cy="26"/>
              </a:xfrm>
              <a:custGeom>
                <a:avLst/>
                <a:gdLst>
                  <a:gd name="T0" fmla="*/ 304 w 879"/>
                  <a:gd name="T1" fmla="*/ 49 h 68"/>
                  <a:gd name="T2" fmla="*/ 432 w 879"/>
                  <a:gd name="T3" fmla="*/ 46 h 68"/>
                  <a:gd name="T4" fmla="*/ 742 w 879"/>
                  <a:gd name="T5" fmla="*/ 22 h 68"/>
                  <a:gd name="T6" fmla="*/ 78 w 879"/>
                  <a:gd name="T7" fmla="*/ 22 h 68"/>
                  <a:gd name="T8" fmla="*/ 304 w 879"/>
                  <a:gd name="T9" fmla="*/ 49 h 68"/>
                </a:gdLst>
                <a:ahLst/>
                <a:cxnLst>
                  <a:cxn ang="0">
                    <a:pos x="T0" y="T1"/>
                  </a:cxn>
                  <a:cxn ang="0">
                    <a:pos x="T2" y="T3"/>
                  </a:cxn>
                  <a:cxn ang="0">
                    <a:pos x="T4" y="T5"/>
                  </a:cxn>
                  <a:cxn ang="0">
                    <a:pos x="T6" y="T7"/>
                  </a:cxn>
                  <a:cxn ang="0">
                    <a:pos x="T8" y="T9"/>
                  </a:cxn>
                </a:cxnLst>
                <a:rect l="0" t="0" r="r" b="b"/>
                <a:pathLst>
                  <a:path w="879" h="68">
                    <a:moveTo>
                      <a:pt x="304" y="49"/>
                    </a:moveTo>
                    <a:cubicBezTo>
                      <a:pt x="341" y="68"/>
                      <a:pt x="387" y="50"/>
                      <a:pt x="432" y="46"/>
                    </a:cubicBezTo>
                    <a:cubicBezTo>
                      <a:pt x="509" y="39"/>
                      <a:pt x="606" y="44"/>
                      <a:pt x="742" y="22"/>
                    </a:cubicBezTo>
                    <a:cubicBezTo>
                      <a:pt x="879" y="0"/>
                      <a:pt x="0" y="2"/>
                      <a:pt x="78" y="22"/>
                    </a:cubicBezTo>
                    <a:cubicBezTo>
                      <a:pt x="155" y="42"/>
                      <a:pt x="274" y="34"/>
                      <a:pt x="304" y="4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1" name="Freeform 169"/>
              <p:cNvSpPr>
                <a:spLocks/>
              </p:cNvSpPr>
              <p:nvPr/>
            </p:nvSpPr>
            <p:spPr bwMode="auto">
              <a:xfrm>
                <a:off x="149" y="2516"/>
                <a:ext cx="421" cy="24"/>
              </a:xfrm>
              <a:custGeom>
                <a:avLst/>
                <a:gdLst>
                  <a:gd name="T0" fmla="*/ 622 w 1083"/>
                  <a:gd name="T1" fmla="*/ 52 h 61"/>
                  <a:gd name="T2" fmla="*/ 0 w 1083"/>
                  <a:gd name="T3" fmla="*/ 17 h 61"/>
                  <a:gd name="T4" fmla="*/ 622 w 1083"/>
                  <a:gd name="T5" fmla="*/ 52 h 61"/>
                </a:gdLst>
                <a:ahLst/>
                <a:cxnLst>
                  <a:cxn ang="0">
                    <a:pos x="T0" y="T1"/>
                  </a:cxn>
                  <a:cxn ang="0">
                    <a:pos x="T2" y="T3"/>
                  </a:cxn>
                  <a:cxn ang="0">
                    <a:pos x="T4" y="T5"/>
                  </a:cxn>
                </a:cxnLst>
                <a:rect l="0" t="0" r="r" b="b"/>
                <a:pathLst>
                  <a:path w="1083" h="61">
                    <a:moveTo>
                      <a:pt x="622" y="52"/>
                    </a:moveTo>
                    <a:cubicBezTo>
                      <a:pt x="1083" y="0"/>
                      <a:pt x="200" y="13"/>
                      <a:pt x="0" y="17"/>
                    </a:cubicBezTo>
                    <a:cubicBezTo>
                      <a:pt x="143" y="61"/>
                      <a:pt x="385" y="34"/>
                      <a:pt x="622"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2" name="Freeform 170"/>
              <p:cNvSpPr>
                <a:spLocks/>
              </p:cNvSpPr>
              <p:nvPr/>
            </p:nvSpPr>
            <p:spPr bwMode="auto">
              <a:xfrm>
                <a:off x="145" y="2673"/>
                <a:ext cx="330" cy="58"/>
              </a:xfrm>
              <a:custGeom>
                <a:avLst/>
                <a:gdLst>
                  <a:gd name="T0" fmla="*/ 847 w 847"/>
                  <a:gd name="T1" fmla="*/ 130 h 149"/>
                  <a:gd name="T2" fmla="*/ 41 w 847"/>
                  <a:gd name="T3" fmla="*/ 72 h 149"/>
                  <a:gd name="T4" fmla="*/ 4 w 847"/>
                  <a:gd name="T5" fmla="*/ 109 h 149"/>
                  <a:gd name="T6" fmla="*/ 327 w 847"/>
                  <a:gd name="T7" fmla="*/ 125 h 149"/>
                  <a:gd name="T8" fmla="*/ 847 w 847"/>
                  <a:gd name="T9" fmla="*/ 130 h 149"/>
                </a:gdLst>
                <a:ahLst/>
                <a:cxnLst>
                  <a:cxn ang="0">
                    <a:pos x="T0" y="T1"/>
                  </a:cxn>
                  <a:cxn ang="0">
                    <a:pos x="T2" y="T3"/>
                  </a:cxn>
                  <a:cxn ang="0">
                    <a:pos x="T4" y="T5"/>
                  </a:cxn>
                  <a:cxn ang="0">
                    <a:pos x="T6" y="T7"/>
                  </a:cxn>
                  <a:cxn ang="0">
                    <a:pos x="T8" y="T9"/>
                  </a:cxn>
                </a:cxnLst>
                <a:rect l="0" t="0" r="r" b="b"/>
                <a:pathLst>
                  <a:path w="847" h="149">
                    <a:moveTo>
                      <a:pt x="847" y="130"/>
                    </a:moveTo>
                    <a:cubicBezTo>
                      <a:pt x="622" y="11"/>
                      <a:pt x="290" y="0"/>
                      <a:pt x="41" y="72"/>
                    </a:cubicBezTo>
                    <a:cubicBezTo>
                      <a:pt x="9" y="81"/>
                      <a:pt x="6" y="83"/>
                      <a:pt x="4" y="109"/>
                    </a:cubicBezTo>
                    <a:cubicBezTo>
                      <a:pt x="0" y="149"/>
                      <a:pt x="241" y="126"/>
                      <a:pt x="327" y="125"/>
                    </a:cubicBezTo>
                    <a:cubicBezTo>
                      <a:pt x="490" y="123"/>
                      <a:pt x="836" y="133"/>
                      <a:pt x="847" y="1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3" name="Freeform 171"/>
              <p:cNvSpPr>
                <a:spLocks/>
              </p:cNvSpPr>
              <p:nvPr/>
            </p:nvSpPr>
            <p:spPr bwMode="auto">
              <a:xfrm>
                <a:off x="331" y="2633"/>
                <a:ext cx="345" cy="41"/>
              </a:xfrm>
              <a:custGeom>
                <a:avLst/>
                <a:gdLst>
                  <a:gd name="T0" fmla="*/ 524 w 886"/>
                  <a:gd name="T1" fmla="*/ 52 h 106"/>
                  <a:gd name="T2" fmla="*/ 0 w 886"/>
                  <a:gd name="T3" fmla="*/ 75 h 106"/>
                  <a:gd name="T4" fmla="*/ 748 w 886"/>
                  <a:gd name="T5" fmla="*/ 80 h 106"/>
                  <a:gd name="T6" fmla="*/ 524 w 886"/>
                  <a:gd name="T7" fmla="*/ 52 h 106"/>
                </a:gdLst>
                <a:ahLst/>
                <a:cxnLst>
                  <a:cxn ang="0">
                    <a:pos x="T0" y="T1"/>
                  </a:cxn>
                  <a:cxn ang="0">
                    <a:pos x="T2" y="T3"/>
                  </a:cxn>
                  <a:cxn ang="0">
                    <a:pos x="T4" y="T5"/>
                  </a:cxn>
                  <a:cxn ang="0">
                    <a:pos x="T6" y="T7"/>
                  </a:cxn>
                </a:cxnLst>
                <a:rect l="0" t="0" r="r" b="b"/>
                <a:pathLst>
                  <a:path w="886" h="106">
                    <a:moveTo>
                      <a:pt x="524" y="52"/>
                    </a:moveTo>
                    <a:cubicBezTo>
                      <a:pt x="384" y="48"/>
                      <a:pt x="105" y="0"/>
                      <a:pt x="0" y="75"/>
                    </a:cubicBezTo>
                    <a:cubicBezTo>
                      <a:pt x="296" y="90"/>
                      <a:pt x="610" y="106"/>
                      <a:pt x="748" y="80"/>
                    </a:cubicBezTo>
                    <a:cubicBezTo>
                      <a:pt x="886" y="54"/>
                      <a:pt x="578" y="54"/>
                      <a:pt x="524"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4" name="Freeform 172"/>
              <p:cNvSpPr>
                <a:spLocks/>
              </p:cNvSpPr>
              <p:nvPr/>
            </p:nvSpPr>
            <p:spPr bwMode="auto">
              <a:xfrm>
                <a:off x="1054" y="2557"/>
                <a:ext cx="345" cy="38"/>
              </a:xfrm>
              <a:custGeom>
                <a:avLst/>
                <a:gdLst>
                  <a:gd name="T0" fmla="*/ 133 w 887"/>
                  <a:gd name="T1" fmla="*/ 14 h 98"/>
                  <a:gd name="T2" fmla="*/ 0 w 887"/>
                  <a:gd name="T3" fmla="*/ 25 h 98"/>
                  <a:gd name="T4" fmla="*/ 887 w 887"/>
                  <a:gd name="T5" fmla="*/ 36 h 98"/>
                  <a:gd name="T6" fmla="*/ 550 w 887"/>
                  <a:gd name="T7" fmla="*/ 3 h 98"/>
                  <a:gd name="T8" fmla="*/ 133 w 887"/>
                  <a:gd name="T9" fmla="*/ 14 h 98"/>
                </a:gdLst>
                <a:ahLst/>
                <a:cxnLst>
                  <a:cxn ang="0">
                    <a:pos x="T0" y="T1"/>
                  </a:cxn>
                  <a:cxn ang="0">
                    <a:pos x="T2" y="T3"/>
                  </a:cxn>
                  <a:cxn ang="0">
                    <a:pos x="T4" y="T5"/>
                  </a:cxn>
                  <a:cxn ang="0">
                    <a:pos x="T6" y="T7"/>
                  </a:cxn>
                  <a:cxn ang="0">
                    <a:pos x="T8" y="T9"/>
                  </a:cxn>
                </a:cxnLst>
                <a:rect l="0" t="0" r="r" b="b"/>
                <a:pathLst>
                  <a:path w="887" h="98">
                    <a:moveTo>
                      <a:pt x="133" y="14"/>
                    </a:moveTo>
                    <a:cubicBezTo>
                      <a:pt x="89" y="19"/>
                      <a:pt x="44" y="22"/>
                      <a:pt x="0" y="25"/>
                    </a:cubicBezTo>
                    <a:cubicBezTo>
                      <a:pt x="284" y="98"/>
                      <a:pt x="595" y="26"/>
                      <a:pt x="887" y="36"/>
                    </a:cubicBezTo>
                    <a:cubicBezTo>
                      <a:pt x="778" y="6"/>
                      <a:pt x="665" y="4"/>
                      <a:pt x="550" y="3"/>
                    </a:cubicBezTo>
                    <a:cubicBezTo>
                      <a:pt x="410" y="2"/>
                      <a:pt x="272" y="0"/>
                      <a:pt x="133" y="1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5" name="Freeform 173"/>
              <p:cNvSpPr>
                <a:spLocks/>
              </p:cNvSpPr>
              <p:nvPr/>
            </p:nvSpPr>
            <p:spPr bwMode="auto">
              <a:xfrm>
                <a:off x="1698" y="2539"/>
                <a:ext cx="181" cy="23"/>
              </a:xfrm>
              <a:custGeom>
                <a:avLst/>
                <a:gdLst>
                  <a:gd name="T0" fmla="*/ 258 w 465"/>
                  <a:gd name="T1" fmla="*/ 56 h 58"/>
                  <a:gd name="T2" fmla="*/ 465 w 465"/>
                  <a:gd name="T3" fmla="*/ 58 h 58"/>
                  <a:gd name="T4" fmla="*/ 299 w 465"/>
                  <a:gd name="T5" fmla="*/ 4 h 58"/>
                  <a:gd name="T6" fmla="*/ 95 w 465"/>
                  <a:gd name="T7" fmla="*/ 25 h 58"/>
                  <a:gd name="T8" fmla="*/ 258 w 465"/>
                  <a:gd name="T9" fmla="*/ 56 h 58"/>
                </a:gdLst>
                <a:ahLst/>
                <a:cxnLst>
                  <a:cxn ang="0">
                    <a:pos x="T0" y="T1"/>
                  </a:cxn>
                  <a:cxn ang="0">
                    <a:pos x="T2" y="T3"/>
                  </a:cxn>
                  <a:cxn ang="0">
                    <a:pos x="T4" y="T5"/>
                  </a:cxn>
                  <a:cxn ang="0">
                    <a:pos x="T6" y="T7"/>
                  </a:cxn>
                  <a:cxn ang="0">
                    <a:pos x="T8" y="T9"/>
                  </a:cxn>
                </a:cxnLst>
                <a:rect l="0" t="0" r="r" b="b"/>
                <a:pathLst>
                  <a:path w="465" h="58">
                    <a:moveTo>
                      <a:pt x="258" y="56"/>
                    </a:moveTo>
                    <a:cubicBezTo>
                      <a:pt x="263" y="23"/>
                      <a:pt x="433" y="57"/>
                      <a:pt x="465" y="58"/>
                    </a:cubicBezTo>
                    <a:cubicBezTo>
                      <a:pt x="408" y="42"/>
                      <a:pt x="360" y="8"/>
                      <a:pt x="299" y="4"/>
                    </a:cubicBezTo>
                    <a:cubicBezTo>
                      <a:pt x="233" y="0"/>
                      <a:pt x="160" y="14"/>
                      <a:pt x="95" y="25"/>
                    </a:cubicBezTo>
                    <a:cubicBezTo>
                      <a:pt x="0" y="56"/>
                      <a:pt x="204" y="51"/>
                      <a:pt x="258" y="5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6" name="Freeform 174"/>
              <p:cNvSpPr>
                <a:spLocks/>
              </p:cNvSpPr>
              <p:nvPr/>
            </p:nvSpPr>
            <p:spPr bwMode="auto">
              <a:xfrm>
                <a:off x="1381" y="2540"/>
                <a:ext cx="185" cy="28"/>
              </a:xfrm>
              <a:custGeom>
                <a:avLst/>
                <a:gdLst>
                  <a:gd name="T0" fmla="*/ 276 w 477"/>
                  <a:gd name="T1" fmla="*/ 50 h 70"/>
                  <a:gd name="T2" fmla="*/ 477 w 477"/>
                  <a:gd name="T3" fmla="*/ 21 h 70"/>
                  <a:gd name="T4" fmla="*/ 238 w 477"/>
                  <a:gd name="T5" fmla="*/ 4 h 70"/>
                  <a:gd name="T6" fmla="*/ 0 w 477"/>
                  <a:gd name="T7" fmla="*/ 23 h 70"/>
                  <a:gd name="T8" fmla="*/ 276 w 477"/>
                  <a:gd name="T9" fmla="*/ 50 h 70"/>
                </a:gdLst>
                <a:ahLst/>
                <a:cxnLst>
                  <a:cxn ang="0">
                    <a:pos x="T0" y="T1"/>
                  </a:cxn>
                  <a:cxn ang="0">
                    <a:pos x="T2" y="T3"/>
                  </a:cxn>
                  <a:cxn ang="0">
                    <a:pos x="T4" y="T5"/>
                  </a:cxn>
                  <a:cxn ang="0">
                    <a:pos x="T6" y="T7"/>
                  </a:cxn>
                  <a:cxn ang="0">
                    <a:pos x="T8" y="T9"/>
                  </a:cxn>
                </a:cxnLst>
                <a:rect l="0" t="0" r="r" b="b"/>
                <a:pathLst>
                  <a:path w="477" h="70">
                    <a:moveTo>
                      <a:pt x="276" y="50"/>
                    </a:moveTo>
                    <a:cubicBezTo>
                      <a:pt x="341" y="35"/>
                      <a:pt x="409" y="26"/>
                      <a:pt x="477" y="21"/>
                    </a:cubicBezTo>
                    <a:cubicBezTo>
                      <a:pt x="394" y="10"/>
                      <a:pt x="322" y="0"/>
                      <a:pt x="238" y="4"/>
                    </a:cubicBezTo>
                    <a:cubicBezTo>
                      <a:pt x="158" y="9"/>
                      <a:pt x="79" y="16"/>
                      <a:pt x="0" y="23"/>
                    </a:cubicBezTo>
                    <a:cubicBezTo>
                      <a:pt x="92" y="43"/>
                      <a:pt x="183" y="70"/>
                      <a:pt x="276" y="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7" name="Freeform 175"/>
              <p:cNvSpPr>
                <a:spLocks/>
              </p:cNvSpPr>
              <p:nvPr/>
            </p:nvSpPr>
            <p:spPr bwMode="auto">
              <a:xfrm>
                <a:off x="1427" y="2561"/>
                <a:ext cx="538" cy="64"/>
              </a:xfrm>
              <a:custGeom>
                <a:avLst/>
                <a:gdLst>
                  <a:gd name="T0" fmla="*/ 120 w 1383"/>
                  <a:gd name="T1" fmla="*/ 46 h 166"/>
                  <a:gd name="T2" fmla="*/ 1383 w 1383"/>
                  <a:gd name="T3" fmla="*/ 74 h 166"/>
                  <a:gd name="T4" fmla="*/ 806 w 1383"/>
                  <a:gd name="T5" fmla="*/ 20 h 166"/>
                  <a:gd name="T6" fmla="*/ 473 w 1383"/>
                  <a:gd name="T7" fmla="*/ 0 h 166"/>
                  <a:gd name="T8" fmla="*/ 120 w 1383"/>
                  <a:gd name="T9" fmla="*/ 46 h 166"/>
                </a:gdLst>
                <a:ahLst/>
                <a:cxnLst>
                  <a:cxn ang="0">
                    <a:pos x="T0" y="T1"/>
                  </a:cxn>
                  <a:cxn ang="0">
                    <a:pos x="T2" y="T3"/>
                  </a:cxn>
                  <a:cxn ang="0">
                    <a:pos x="T4" y="T5"/>
                  </a:cxn>
                  <a:cxn ang="0">
                    <a:pos x="T6" y="T7"/>
                  </a:cxn>
                  <a:cxn ang="0">
                    <a:pos x="T8" y="T9"/>
                  </a:cxn>
                </a:cxnLst>
                <a:rect l="0" t="0" r="r" b="b"/>
                <a:pathLst>
                  <a:path w="1383" h="166">
                    <a:moveTo>
                      <a:pt x="120" y="46"/>
                    </a:moveTo>
                    <a:cubicBezTo>
                      <a:pt x="0" y="57"/>
                      <a:pt x="965" y="166"/>
                      <a:pt x="1383" y="74"/>
                    </a:cubicBezTo>
                    <a:cubicBezTo>
                      <a:pt x="1193" y="41"/>
                      <a:pt x="998" y="37"/>
                      <a:pt x="806" y="20"/>
                    </a:cubicBezTo>
                    <a:cubicBezTo>
                      <a:pt x="695" y="10"/>
                      <a:pt x="584" y="0"/>
                      <a:pt x="473" y="0"/>
                    </a:cubicBezTo>
                    <a:cubicBezTo>
                      <a:pt x="382" y="0"/>
                      <a:pt x="282" y="29"/>
                      <a:pt x="120" y="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8" name="Freeform 176"/>
              <p:cNvSpPr>
                <a:spLocks/>
              </p:cNvSpPr>
              <p:nvPr/>
            </p:nvSpPr>
            <p:spPr bwMode="auto">
              <a:xfrm>
                <a:off x="752" y="2557"/>
                <a:ext cx="194" cy="22"/>
              </a:xfrm>
              <a:custGeom>
                <a:avLst/>
                <a:gdLst>
                  <a:gd name="T0" fmla="*/ 406 w 500"/>
                  <a:gd name="T1" fmla="*/ 53 h 55"/>
                  <a:gd name="T2" fmla="*/ 346 w 500"/>
                  <a:gd name="T3" fmla="*/ 21 h 55"/>
                  <a:gd name="T4" fmla="*/ 108 w 500"/>
                  <a:gd name="T5" fmla="*/ 21 h 55"/>
                  <a:gd name="T6" fmla="*/ 406 w 500"/>
                  <a:gd name="T7" fmla="*/ 53 h 55"/>
                </a:gdLst>
                <a:ahLst/>
                <a:cxnLst>
                  <a:cxn ang="0">
                    <a:pos x="T0" y="T1"/>
                  </a:cxn>
                  <a:cxn ang="0">
                    <a:pos x="T2" y="T3"/>
                  </a:cxn>
                  <a:cxn ang="0">
                    <a:pos x="T4" y="T5"/>
                  </a:cxn>
                  <a:cxn ang="0">
                    <a:pos x="T6" y="T7"/>
                  </a:cxn>
                </a:cxnLst>
                <a:rect l="0" t="0" r="r" b="b"/>
                <a:pathLst>
                  <a:path w="500" h="55">
                    <a:moveTo>
                      <a:pt x="406" y="53"/>
                    </a:moveTo>
                    <a:cubicBezTo>
                      <a:pt x="500" y="55"/>
                      <a:pt x="441" y="36"/>
                      <a:pt x="346" y="21"/>
                    </a:cubicBezTo>
                    <a:cubicBezTo>
                      <a:pt x="224" y="0"/>
                      <a:pt x="216" y="7"/>
                      <a:pt x="108" y="21"/>
                    </a:cubicBezTo>
                    <a:cubicBezTo>
                      <a:pt x="0" y="36"/>
                      <a:pt x="332" y="52"/>
                      <a:pt x="406" y="5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9" name="Freeform 177"/>
              <p:cNvSpPr>
                <a:spLocks/>
              </p:cNvSpPr>
              <p:nvPr/>
            </p:nvSpPr>
            <p:spPr bwMode="auto">
              <a:xfrm>
                <a:off x="507" y="2524"/>
                <a:ext cx="284" cy="32"/>
              </a:xfrm>
              <a:custGeom>
                <a:avLst/>
                <a:gdLst>
                  <a:gd name="T0" fmla="*/ 540 w 731"/>
                  <a:gd name="T1" fmla="*/ 42 h 82"/>
                  <a:gd name="T2" fmla="*/ 186 w 731"/>
                  <a:gd name="T3" fmla="*/ 41 h 82"/>
                  <a:gd name="T4" fmla="*/ 540 w 731"/>
                  <a:gd name="T5" fmla="*/ 42 h 82"/>
                </a:gdLst>
                <a:ahLst/>
                <a:cxnLst>
                  <a:cxn ang="0">
                    <a:pos x="T0" y="T1"/>
                  </a:cxn>
                  <a:cxn ang="0">
                    <a:pos x="T2" y="T3"/>
                  </a:cxn>
                  <a:cxn ang="0">
                    <a:pos x="T4" y="T5"/>
                  </a:cxn>
                </a:cxnLst>
                <a:rect l="0" t="0" r="r" b="b"/>
                <a:pathLst>
                  <a:path w="731" h="82">
                    <a:moveTo>
                      <a:pt x="540" y="42"/>
                    </a:moveTo>
                    <a:cubicBezTo>
                      <a:pt x="731" y="33"/>
                      <a:pt x="0" y="0"/>
                      <a:pt x="186" y="41"/>
                    </a:cubicBezTo>
                    <a:cubicBezTo>
                      <a:pt x="372" y="82"/>
                      <a:pt x="349" y="50"/>
                      <a:pt x="540"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0" name="Freeform 178"/>
              <p:cNvSpPr>
                <a:spLocks/>
              </p:cNvSpPr>
              <p:nvPr/>
            </p:nvSpPr>
            <p:spPr bwMode="auto">
              <a:xfrm>
                <a:off x="723" y="2539"/>
                <a:ext cx="128" cy="21"/>
              </a:xfrm>
              <a:custGeom>
                <a:avLst/>
                <a:gdLst>
                  <a:gd name="T0" fmla="*/ 27 w 328"/>
                  <a:gd name="T1" fmla="*/ 12 h 54"/>
                  <a:gd name="T2" fmla="*/ 234 w 328"/>
                  <a:gd name="T3" fmla="*/ 44 h 54"/>
                  <a:gd name="T4" fmla="*/ 229 w 328"/>
                  <a:gd name="T5" fmla="*/ 23 h 54"/>
                  <a:gd name="T6" fmla="*/ 27 w 328"/>
                  <a:gd name="T7" fmla="*/ 12 h 54"/>
                </a:gdLst>
                <a:ahLst/>
                <a:cxnLst>
                  <a:cxn ang="0">
                    <a:pos x="T0" y="T1"/>
                  </a:cxn>
                  <a:cxn ang="0">
                    <a:pos x="T2" y="T3"/>
                  </a:cxn>
                  <a:cxn ang="0">
                    <a:pos x="T4" y="T5"/>
                  </a:cxn>
                  <a:cxn ang="0">
                    <a:pos x="T6" y="T7"/>
                  </a:cxn>
                </a:cxnLst>
                <a:rect l="0" t="0" r="r" b="b"/>
                <a:pathLst>
                  <a:path w="328" h="54">
                    <a:moveTo>
                      <a:pt x="27" y="12"/>
                    </a:moveTo>
                    <a:cubicBezTo>
                      <a:pt x="98" y="42"/>
                      <a:pt x="141" y="54"/>
                      <a:pt x="234" y="44"/>
                    </a:cubicBezTo>
                    <a:cubicBezTo>
                      <a:pt x="275" y="39"/>
                      <a:pt x="130" y="33"/>
                      <a:pt x="229" y="23"/>
                    </a:cubicBezTo>
                    <a:cubicBezTo>
                      <a:pt x="328" y="14"/>
                      <a:pt x="0" y="0"/>
                      <a:pt x="27" y="1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1" name="Freeform 179"/>
              <p:cNvSpPr>
                <a:spLocks/>
              </p:cNvSpPr>
              <p:nvPr/>
            </p:nvSpPr>
            <p:spPr bwMode="auto">
              <a:xfrm>
                <a:off x="127" y="2766"/>
                <a:ext cx="551" cy="70"/>
              </a:xfrm>
              <a:custGeom>
                <a:avLst/>
                <a:gdLst>
                  <a:gd name="T0" fmla="*/ 552 w 1415"/>
                  <a:gd name="T1" fmla="*/ 168 h 178"/>
                  <a:gd name="T2" fmla="*/ 1395 w 1415"/>
                  <a:gd name="T3" fmla="*/ 153 h 178"/>
                  <a:gd name="T4" fmla="*/ 938 w 1415"/>
                  <a:gd name="T5" fmla="*/ 117 h 178"/>
                  <a:gd name="T6" fmla="*/ 458 w 1415"/>
                  <a:gd name="T7" fmla="*/ 79 h 178"/>
                  <a:gd name="T8" fmla="*/ 0 w 1415"/>
                  <a:gd name="T9" fmla="*/ 61 h 178"/>
                  <a:gd name="T10" fmla="*/ 552 w 1415"/>
                  <a:gd name="T11" fmla="*/ 168 h 178"/>
                </a:gdLst>
                <a:ahLst/>
                <a:cxnLst>
                  <a:cxn ang="0">
                    <a:pos x="T0" y="T1"/>
                  </a:cxn>
                  <a:cxn ang="0">
                    <a:pos x="T2" y="T3"/>
                  </a:cxn>
                  <a:cxn ang="0">
                    <a:pos x="T4" y="T5"/>
                  </a:cxn>
                  <a:cxn ang="0">
                    <a:pos x="T6" y="T7"/>
                  </a:cxn>
                  <a:cxn ang="0">
                    <a:pos x="T8" y="T9"/>
                  </a:cxn>
                  <a:cxn ang="0">
                    <a:pos x="T10" y="T11"/>
                  </a:cxn>
                </a:cxnLst>
                <a:rect l="0" t="0" r="r" b="b"/>
                <a:pathLst>
                  <a:path w="1415" h="178">
                    <a:moveTo>
                      <a:pt x="552" y="168"/>
                    </a:moveTo>
                    <a:cubicBezTo>
                      <a:pt x="569" y="178"/>
                      <a:pt x="1397" y="148"/>
                      <a:pt x="1395" y="153"/>
                    </a:cubicBezTo>
                    <a:cubicBezTo>
                      <a:pt x="1415" y="100"/>
                      <a:pt x="930" y="117"/>
                      <a:pt x="938" y="117"/>
                    </a:cubicBezTo>
                    <a:cubicBezTo>
                      <a:pt x="777" y="120"/>
                      <a:pt x="616" y="102"/>
                      <a:pt x="458" y="79"/>
                    </a:cubicBezTo>
                    <a:cubicBezTo>
                      <a:pt x="322" y="59"/>
                      <a:pt x="130" y="0"/>
                      <a:pt x="0" y="61"/>
                    </a:cubicBezTo>
                    <a:cubicBezTo>
                      <a:pt x="188" y="74"/>
                      <a:pt x="393" y="80"/>
                      <a:pt x="552" y="16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2" name="Freeform 180"/>
              <p:cNvSpPr>
                <a:spLocks/>
              </p:cNvSpPr>
              <p:nvPr/>
            </p:nvSpPr>
            <p:spPr bwMode="auto">
              <a:xfrm>
                <a:off x="775" y="2505"/>
                <a:ext cx="415" cy="58"/>
              </a:xfrm>
              <a:custGeom>
                <a:avLst/>
                <a:gdLst>
                  <a:gd name="T0" fmla="*/ 597 w 1066"/>
                  <a:gd name="T1" fmla="*/ 117 h 147"/>
                  <a:gd name="T2" fmla="*/ 785 w 1066"/>
                  <a:gd name="T3" fmla="*/ 115 h 147"/>
                  <a:gd name="T4" fmla="*/ 863 w 1066"/>
                  <a:gd name="T5" fmla="*/ 98 h 147"/>
                  <a:gd name="T6" fmla="*/ 47 w 1066"/>
                  <a:gd name="T7" fmla="*/ 68 h 147"/>
                  <a:gd name="T8" fmla="*/ 597 w 1066"/>
                  <a:gd name="T9" fmla="*/ 117 h 147"/>
                </a:gdLst>
                <a:ahLst/>
                <a:cxnLst>
                  <a:cxn ang="0">
                    <a:pos x="T0" y="T1"/>
                  </a:cxn>
                  <a:cxn ang="0">
                    <a:pos x="T2" y="T3"/>
                  </a:cxn>
                  <a:cxn ang="0">
                    <a:pos x="T4" y="T5"/>
                  </a:cxn>
                  <a:cxn ang="0">
                    <a:pos x="T6" y="T7"/>
                  </a:cxn>
                  <a:cxn ang="0">
                    <a:pos x="T8" y="T9"/>
                  </a:cxn>
                </a:cxnLst>
                <a:rect l="0" t="0" r="r" b="b"/>
                <a:pathLst>
                  <a:path w="1066" h="147">
                    <a:moveTo>
                      <a:pt x="597" y="117"/>
                    </a:moveTo>
                    <a:cubicBezTo>
                      <a:pt x="576" y="147"/>
                      <a:pt x="897" y="133"/>
                      <a:pt x="785" y="115"/>
                    </a:cubicBezTo>
                    <a:cubicBezTo>
                      <a:pt x="673" y="96"/>
                      <a:pt x="660" y="106"/>
                      <a:pt x="863" y="98"/>
                    </a:cubicBezTo>
                    <a:cubicBezTo>
                      <a:pt x="1066" y="91"/>
                      <a:pt x="505" y="0"/>
                      <a:pt x="47" y="68"/>
                    </a:cubicBezTo>
                    <a:cubicBezTo>
                      <a:pt x="0" y="85"/>
                      <a:pt x="617" y="87"/>
                      <a:pt x="597"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3" name="Freeform 181"/>
              <p:cNvSpPr>
                <a:spLocks/>
              </p:cNvSpPr>
              <p:nvPr/>
            </p:nvSpPr>
            <p:spPr bwMode="auto">
              <a:xfrm>
                <a:off x="929" y="3048"/>
                <a:ext cx="520" cy="64"/>
              </a:xfrm>
              <a:custGeom>
                <a:avLst/>
                <a:gdLst>
                  <a:gd name="T0" fmla="*/ 1337 w 1337"/>
                  <a:gd name="T1" fmla="*/ 88 h 166"/>
                  <a:gd name="T2" fmla="*/ 719 w 1337"/>
                  <a:gd name="T3" fmla="*/ 27 h 166"/>
                  <a:gd name="T4" fmla="*/ 0 w 1337"/>
                  <a:gd name="T5" fmla="*/ 109 h 166"/>
                  <a:gd name="T6" fmla="*/ 732 w 1337"/>
                  <a:gd name="T7" fmla="*/ 147 h 166"/>
                  <a:gd name="T8" fmla="*/ 1337 w 1337"/>
                  <a:gd name="T9" fmla="*/ 88 h 166"/>
                </a:gdLst>
                <a:ahLst/>
                <a:cxnLst>
                  <a:cxn ang="0">
                    <a:pos x="T0" y="T1"/>
                  </a:cxn>
                  <a:cxn ang="0">
                    <a:pos x="T2" y="T3"/>
                  </a:cxn>
                  <a:cxn ang="0">
                    <a:pos x="T4" y="T5"/>
                  </a:cxn>
                  <a:cxn ang="0">
                    <a:pos x="T6" y="T7"/>
                  </a:cxn>
                  <a:cxn ang="0">
                    <a:pos x="T8" y="T9"/>
                  </a:cxn>
                </a:cxnLst>
                <a:rect l="0" t="0" r="r" b="b"/>
                <a:pathLst>
                  <a:path w="1337" h="166">
                    <a:moveTo>
                      <a:pt x="1337" y="88"/>
                    </a:moveTo>
                    <a:cubicBezTo>
                      <a:pt x="1131" y="50"/>
                      <a:pt x="928" y="50"/>
                      <a:pt x="719" y="27"/>
                    </a:cubicBezTo>
                    <a:cubicBezTo>
                      <a:pt x="465" y="0"/>
                      <a:pt x="240" y="54"/>
                      <a:pt x="0" y="109"/>
                    </a:cubicBezTo>
                    <a:cubicBezTo>
                      <a:pt x="251" y="140"/>
                      <a:pt x="478" y="166"/>
                      <a:pt x="732" y="147"/>
                    </a:cubicBezTo>
                    <a:cubicBezTo>
                      <a:pt x="921" y="133"/>
                      <a:pt x="1323" y="90"/>
                      <a:pt x="1337" y="8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4" name="Freeform 182"/>
              <p:cNvSpPr>
                <a:spLocks/>
              </p:cNvSpPr>
              <p:nvPr/>
            </p:nvSpPr>
            <p:spPr bwMode="auto">
              <a:xfrm>
                <a:off x="1511" y="3043"/>
                <a:ext cx="621" cy="135"/>
              </a:xfrm>
              <a:custGeom>
                <a:avLst/>
                <a:gdLst>
                  <a:gd name="T0" fmla="*/ 675 w 1598"/>
                  <a:gd name="T1" fmla="*/ 209 h 347"/>
                  <a:gd name="T2" fmla="*/ 832 w 1598"/>
                  <a:gd name="T3" fmla="*/ 100 h 347"/>
                  <a:gd name="T4" fmla="*/ 1409 w 1598"/>
                  <a:gd name="T5" fmla="*/ 39 h 347"/>
                  <a:gd name="T6" fmla="*/ 391 w 1598"/>
                  <a:gd name="T7" fmla="*/ 46 h 347"/>
                  <a:gd name="T8" fmla="*/ 0 w 1598"/>
                  <a:gd name="T9" fmla="*/ 155 h 347"/>
                  <a:gd name="T10" fmla="*/ 970 w 1598"/>
                  <a:gd name="T11" fmla="*/ 296 h 347"/>
                  <a:gd name="T12" fmla="*/ 675 w 1598"/>
                  <a:gd name="T13" fmla="*/ 209 h 347"/>
                </a:gdLst>
                <a:ahLst/>
                <a:cxnLst>
                  <a:cxn ang="0">
                    <a:pos x="T0" y="T1"/>
                  </a:cxn>
                  <a:cxn ang="0">
                    <a:pos x="T2" y="T3"/>
                  </a:cxn>
                  <a:cxn ang="0">
                    <a:pos x="T4" y="T5"/>
                  </a:cxn>
                  <a:cxn ang="0">
                    <a:pos x="T6" y="T7"/>
                  </a:cxn>
                  <a:cxn ang="0">
                    <a:pos x="T8" y="T9"/>
                  </a:cxn>
                  <a:cxn ang="0">
                    <a:pos x="T10" y="T11"/>
                  </a:cxn>
                  <a:cxn ang="0">
                    <a:pos x="T12" y="T13"/>
                  </a:cxn>
                </a:cxnLst>
                <a:rect l="0" t="0" r="r" b="b"/>
                <a:pathLst>
                  <a:path w="1598" h="347">
                    <a:moveTo>
                      <a:pt x="675" y="209"/>
                    </a:moveTo>
                    <a:cubicBezTo>
                      <a:pt x="455" y="143"/>
                      <a:pt x="764" y="106"/>
                      <a:pt x="832" y="100"/>
                    </a:cubicBezTo>
                    <a:cubicBezTo>
                      <a:pt x="1029" y="81"/>
                      <a:pt x="1220" y="79"/>
                      <a:pt x="1409" y="39"/>
                    </a:cubicBezTo>
                    <a:cubicBezTo>
                      <a:pt x="1598" y="0"/>
                      <a:pt x="459" y="58"/>
                      <a:pt x="391" y="46"/>
                    </a:cubicBezTo>
                    <a:cubicBezTo>
                      <a:pt x="388" y="72"/>
                      <a:pt x="110" y="137"/>
                      <a:pt x="0" y="155"/>
                    </a:cubicBezTo>
                    <a:cubicBezTo>
                      <a:pt x="324" y="231"/>
                      <a:pt x="1068" y="347"/>
                      <a:pt x="970" y="296"/>
                    </a:cubicBezTo>
                    <a:cubicBezTo>
                      <a:pt x="874" y="275"/>
                      <a:pt x="769" y="237"/>
                      <a:pt x="675" y="20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5" name="Freeform 183"/>
              <p:cNvSpPr>
                <a:spLocks/>
              </p:cNvSpPr>
              <p:nvPr/>
            </p:nvSpPr>
            <p:spPr bwMode="auto">
              <a:xfrm>
                <a:off x="1407" y="3036"/>
                <a:ext cx="223" cy="56"/>
              </a:xfrm>
              <a:custGeom>
                <a:avLst/>
                <a:gdLst>
                  <a:gd name="T0" fmla="*/ 255 w 573"/>
                  <a:gd name="T1" fmla="*/ 113 h 143"/>
                  <a:gd name="T2" fmla="*/ 573 w 573"/>
                  <a:gd name="T3" fmla="*/ 66 h 143"/>
                  <a:gd name="T4" fmla="*/ 0 w 573"/>
                  <a:gd name="T5" fmla="*/ 51 h 143"/>
                  <a:gd name="T6" fmla="*/ 255 w 573"/>
                  <a:gd name="T7" fmla="*/ 113 h 143"/>
                </a:gdLst>
                <a:ahLst/>
                <a:cxnLst>
                  <a:cxn ang="0">
                    <a:pos x="T0" y="T1"/>
                  </a:cxn>
                  <a:cxn ang="0">
                    <a:pos x="T2" y="T3"/>
                  </a:cxn>
                  <a:cxn ang="0">
                    <a:pos x="T4" y="T5"/>
                  </a:cxn>
                  <a:cxn ang="0">
                    <a:pos x="T6" y="T7"/>
                  </a:cxn>
                </a:cxnLst>
                <a:rect l="0" t="0" r="r" b="b"/>
                <a:pathLst>
                  <a:path w="573" h="143">
                    <a:moveTo>
                      <a:pt x="255" y="113"/>
                    </a:moveTo>
                    <a:cubicBezTo>
                      <a:pt x="325" y="143"/>
                      <a:pt x="486" y="90"/>
                      <a:pt x="573" y="66"/>
                    </a:cubicBezTo>
                    <a:cubicBezTo>
                      <a:pt x="372" y="57"/>
                      <a:pt x="189" y="0"/>
                      <a:pt x="0" y="51"/>
                    </a:cubicBezTo>
                    <a:cubicBezTo>
                      <a:pt x="53" y="53"/>
                      <a:pt x="223" y="72"/>
                      <a:pt x="255" y="1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6" name="Freeform 184"/>
              <p:cNvSpPr>
                <a:spLocks/>
              </p:cNvSpPr>
              <p:nvPr/>
            </p:nvSpPr>
            <p:spPr bwMode="auto">
              <a:xfrm>
                <a:off x="1200" y="3087"/>
                <a:ext cx="260" cy="52"/>
              </a:xfrm>
              <a:custGeom>
                <a:avLst/>
                <a:gdLst>
                  <a:gd name="T0" fmla="*/ 12 w 670"/>
                  <a:gd name="T1" fmla="*/ 81 h 132"/>
                  <a:gd name="T2" fmla="*/ 0 w 670"/>
                  <a:gd name="T3" fmla="*/ 117 h 132"/>
                  <a:gd name="T4" fmla="*/ 670 w 670"/>
                  <a:gd name="T5" fmla="*/ 40 h 132"/>
                  <a:gd name="T6" fmla="*/ 12 w 670"/>
                  <a:gd name="T7" fmla="*/ 81 h 132"/>
                </a:gdLst>
                <a:ahLst/>
                <a:cxnLst>
                  <a:cxn ang="0">
                    <a:pos x="T0" y="T1"/>
                  </a:cxn>
                  <a:cxn ang="0">
                    <a:pos x="T2" y="T3"/>
                  </a:cxn>
                  <a:cxn ang="0">
                    <a:pos x="T4" y="T5"/>
                  </a:cxn>
                  <a:cxn ang="0">
                    <a:pos x="T6" y="T7"/>
                  </a:cxn>
                </a:cxnLst>
                <a:rect l="0" t="0" r="r" b="b"/>
                <a:pathLst>
                  <a:path w="670" h="132">
                    <a:moveTo>
                      <a:pt x="12" y="81"/>
                    </a:moveTo>
                    <a:cubicBezTo>
                      <a:pt x="8" y="93"/>
                      <a:pt x="4" y="105"/>
                      <a:pt x="0" y="117"/>
                    </a:cubicBezTo>
                    <a:cubicBezTo>
                      <a:pt x="222" y="96"/>
                      <a:pt x="468" y="132"/>
                      <a:pt x="670" y="40"/>
                    </a:cubicBezTo>
                    <a:cubicBezTo>
                      <a:pt x="507" y="0"/>
                      <a:pt x="180" y="67"/>
                      <a:pt x="12"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7" name="Freeform 185"/>
              <p:cNvSpPr>
                <a:spLocks/>
              </p:cNvSpPr>
              <p:nvPr/>
            </p:nvSpPr>
            <p:spPr bwMode="auto">
              <a:xfrm>
                <a:off x="628" y="3090"/>
                <a:ext cx="534" cy="86"/>
              </a:xfrm>
              <a:custGeom>
                <a:avLst/>
                <a:gdLst>
                  <a:gd name="T0" fmla="*/ 659 w 1373"/>
                  <a:gd name="T1" fmla="*/ 22 h 222"/>
                  <a:gd name="T2" fmla="*/ 0 w 1373"/>
                  <a:gd name="T3" fmla="*/ 43 h 222"/>
                  <a:gd name="T4" fmla="*/ 1373 w 1373"/>
                  <a:gd name="T5" fmla="*/ 106 h 222"/>
                  <a:gd name="T6" fmla="*/ 1118 w 1373"/>
                  <a:gd name="T7" fmla="*/ 76 h 222"/>
                  <a:gd name="T8" fmla="*/ 659 w 1373"/>
                  <a:gd name="T9" fmla="*/ 22 h 222"/>
                </a:gdLst>
                <a:ahLst/>
                <a:cxnLst>
                  <a:cxn ang="0">
                    <a:pos x="T0" y="T1"/>
                  </a:cxn>
                  <a:cxn ang="0">
                    <a:pos x="T2" y="T3"/>
                  </a:cxn>
                  <a:cxn ang="0">
                    <a:pos x="T4" y="T5"/>
                  </a:cxn>
                  <a:cxn ang="0">
                    <a:pos x="T6" y="T7"/>
                  </a:cxn>
                  <a:cxn ang="0">
                    <a:pos x="T8" y="T9"/>
                  </a:cxn>
                </a:cxnLst>
                <a:rect l="0" t="0" r="r" b="b"/>
                <a:pathLst>
                  <a:path w="1373" h="222">
                    <a:moveTo>
                      <a:pt x="659" y="22"/>
                    </a:moveTo>
                    <a:cubicBezTo>
                      <a:pt x="465" y="0"/>
                      <a:pt x="202" y="41"/>
                      <a:pt x="0" y="43"/>
                    </a:cubicBezTo>
                    <a:cubicBezTo>
                      <a:pt x="441" y="121"/>
                      <a:pt x="930" y="222"/>
                      <a:pt x="1373" y="106"/>
                    </a:cubicBezTo>
                    <a:cubicBezTo>
                      <a:pt x="1328" y="71"/>
                      <a:pt x="1173" y="82"/>
                      <a:pt x="1118" y="76"/>
                    </a:cubicBezTo>
                    <a:cubicBezTo>
                      <a:pt x="964" y="61"/>
                      <a:pt x="812" y="39"/>
                      <a:pt x="659" y="2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8" name="Freeform 186"/>
              <p:cNvSpPr>
                <a:spLocks/>
              </p:cNvSpPr>
              <p:nvPr/>
            </p:nvSpPr>
            <p:spPr bwMode="auto">
              <a:xfrm>
                <a:off x="56" y="2805"/>
                <a:ext cx="229" cy="26"/>
              </a:xfrm>
              <a:custGeom>
                <a:avLst/>
                <a:gdLst>
                  <a:gd name="T0" fmla="*/ 220 w 590"/>
                  <a:gd name="T1" fmla="*/ 67 h 67"/>
                  <a:gd name="T2" fmla="*/ 590 w 590"/>
                  <a:gd name="T3" fmla="*/ 66 h 67"/>
                  <a:gd name="T4" fmla="*/ 0 w 590"/>
                  <a:gd name="T5" fmla="*/ 0 h 67"/>
                  <a:gd name="T6" fmla="*/ 220 w 590"/>
                  <a:gd name="T7" fmla="*/ 67 h 67"/>
                </a:gdLst>
                <a:ahLst/>
                <a:cxnLst>
                  <a:cxn ang="0">
                    <a:pos x="T0" y="T1"/>
                  </a:cxn>
                  <a:cxn ang="0">
                    <a:pos x="T2" y="T3"/>
                  </a:cxn>
                  <a:cxn ang="0">
                    <a:pos x="T4" y="T5"/>
                  </a:cxn>
                  <a:cxn ang="0">
                    <a:pos x="T6" y="T7"/>
                  </a:cxn>
                </a:cxnLst>
                <a:rect l="0" t="0" r="r" b="b"/>
                <a:pathLst>
                  <a:path w="590" h="67">
                    <a:moveTo>
                      <a:pt x="220" y="67"/>
                    </a:moveTo>
                    <a:cubicBezTo>
                      <a:pt x="343" y="62"/>
                      <a:pt x="467" y="67"/>
                      <a:pt x="590" y="66"/>
                    </a:cubicBezTo>
                    <a:cubicBezTo>
                      <a:pt x="399" y="0"/>
                      <a:pt x="204" y="5"/>
                      <a:pt x="0" y="0"/>
                    </a:cubicBezTo>
                    <a:cubicBezTo>
                      <a:pt x="74" y="21"/>
                      <a:pt x="144" y="51"/>
                      <a:pt x="220" y="6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9" name="Freeform 187"/>
              <p:cNvSpPr>
                <a:spLocks/>
              </p:cNvSpPr>
              <p:nvPr/>
            </p:nvSpPr>
            <p:spPr bwMode="auto">
              <a:xfrm>
                <a:off x="1782" y="3102"/>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0" name="Freeform 188"/>
              <p:cNvSpPr>
                <a:spLocks/>
              </p:cNvSpPr>
              <p:nvPr/>
            </p:nvSpPr>
            <p:spPr bwMode="auto">
              <a:xfrm>
                <a:off x="1773" y="3080"/>
                <a:ext cx="613" cy="149"/>
              </a:xfrm>
              <a:custGeom>
                <a:avLst/>
                <a:gdLst>
                  <a:gd name="T0" fmla="*/ 674 w 1577"/>
                  <a:gd name="T1" fmla="*/ 1 h 385"/>
                  <a:gd name="T2" fmla="*/ 30 w 1577"/>
                  <a:gd name="T3" fmla="*/ 57 h 385"/>
                  <a:gd name="T4" fmla="*/ 710 w 1577"/>
                  <a:gd name="T5" fmla="*/ 217 h 385"/>
                  <a:gd name="T6" fmla="*/ 575 w 1577"/>
                  <a:gd name="T7" fmla="*/ 244 h 385"/>
                  <a:gd name="T8" fmla="*/ 1345 w 1577"/>
                  <a:gd name="T9" fmla="*/ 85 h 385"/>
                  <a:gd name="T10" fmla="*/ 674 w 1577"/>
                  <a:gd name="T11" fmla="*/ 1 h 385"/>
                </a:gdLst>
                <a:ahLst/>
                <a:cxnLst>
                  <a:cxn ang="0">
                    <a:pos x="T0" y="T1"/>
                  </a:cxn>
                  <a:cxn ang="0">
                    <a:pos x="T2" y="T3"/>
                  </a:cxn>
                  <a:cxn ang="0">
                    <a:pos x="T4" y="T5"/>
                  </a:cxn>
                  <a:cxn ang="0">
                    <a:pos x="T6" y="T7"/>
                  </a:cxn>
                  <a:cxn ang="0">
                    <a:pos x="T8" y="T9"/>
                  </a:cxn>
                  <a:cxn ang="0">
                    <a:pos x="T10" y="T11"/>
                  </a:cxn>
                </a:cxnLst>
                <a:rect l="0" t="0" r="r" b="b"/>
                <a:pathLst>
                  <a:path w="1577" h="385">
                    <a:moveTo>
                      <a:pt x="674" y="1"/>
                    </a:moveTo>
                    <a:cubicBezTo>
                      <a:pt x="619" y="6"/>
                      <a:pt x="46" y="0"/>
                      <a:pt x="30" y="57"/>
                    </a:cubicBezTo>
                    <a:cubicBezTo>
                      <a:pt x="0" y="158"/>
                      <a:pt x="727" y="128"/>
                      <a:pt x="710" y="217"/>
                    </a:cubicBezTo>
                    <a:cubicBezTo>
                      <a:pt x="708" y="230"/>
                      <a:pt x="586" y="228"/>
                      <a:pt x="575" y="244"/>
                    </a:cubicBezTo>
                    <a:cubicBezTo>
                      <a:pt x="478" y="385"/>
                      <a:pt x="1577" y="113"/>
                      <a:pt x="1345" y="85"/>
                    </a:cubicBezTo>
                    <a:cubicBezTo>
                      <a:pt x="1089" y="67"/>
                      <a:pt x="932" y="9"/>
                      <a:pt x="674" y="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1" name="Freeform 189"/>
              <p:cNvSpPr>
                <a:spLocks/>
              </p:cNvSpPr>
              <p:nvPr/>
            </p:nvSpPr>
            <p:spPr bwMode="auto">
              <a:xfrm>
                <a:off x="1867" y="2510"/>
                <a:ext cx="522" cy="89"/>
              </a:xfrm>
              <a:custGeom>
                <a:avLst/>
                <a:gdLst>
                  <a:gd name="T0" fmla="*/ 408 w 1342"/>
                  <a:gd name="T1" fmla="*/ 189 h 228"/>
                  <a:gd name="T2" fmla="*/ 766 w 1342"/>
                  <a:gd name="T3" fmla="*/ 220 h 228"/>
                  <a:gd name="T4" fmla="*/ 1342 w 1342"/>
                  <a:gd name="T5" fmla="*/ 195 h 228"/>
                  <a:gd name="T6" fmla="*/ 0 w 1342"/>
                  <a:gd name="T7" fmla="*/ 94 h 228"/>
                  <a:gd name="T8" fmla="*/ 408 w 1342"/>
                  <a:gd name="T9" fmla="*/ 189 h 228"/>
                </a:gdLst>
                <a:ahLst/>
                <a:cxnLst>
                  <a:cxn ang="0">
                    <a:pos x="T0" y="T1"/>
                  </a:cxn>
                  <a:cxn ang="0">
                    <a:pos x="T2" y="T3"/>
                  </a:cxn>
                  <a:cxn ang="0">
                    <a:pos x="T4" y="T5"/>
                  </a:cxn>
                  <a:cxn ang="0">
                    <a:pos x="T6" y="T7"/>
                  </a:cxn>
                  <a:cxn ang="0">
                    <a:pos x="T8" y="T9"/>
                  </a:cxn>
                </a:cxnLst>
                <a:rect l="0" t="0" r="r" b="b"/>
                <a:pathLst>
                  <a:path w="1342" h="228">
                    <a:moveTo>
                      <a:pt x="408" y="189"/>
                    </a:moveTo>
                    <a:cubicBezTo>
                      <a:pt x="438" y="144"/>
                      <a:pt x="718" y="218"/>
                      <a:pt x="766" y="220"/>
                    </a:cubicBezTo>
                    <a:cubicBezTo>
                      <a:pt x="962" y="228"/>
                      <a:pt x="1148" y="213"/>
                      <a:pt x="1342" y="195"/>
                    </a:cubicBezTo>
                    <a:cubicBezTo>
                      <a:pt x="904" y="172"/>
                      <a:pt x="447" y="0"/>
                      <a:pt x="0" y="94"/>
                    </a:cubicBezTo>
                    <a:cubicBezTo>
                      <a:pt x="131" y="137"/>
                      <a:pt x="268" y="168"/>
                      <a:pt x="408" y="18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2" name="Freeform 190"/>
              <p:cNvSpPr>
                <a:spLocks/>
              </p:cNvSpPr>
              <p:nvPr/>
            </p:nvSpPr>
            <p:spPr bwMode="auto">
              <a:xfrm>
                <a:off x="143" y="2925"/>
                <a:ext cx="673" cy="88"/>
              </a:xfrm>
              <a:custGeom>
                <a:avLst/>
                <a:gdLst>
                  <a:gd name="T0" fmla="*/ 1729 w 1729"/>
                  <a:gd name="T1" fmla="*/ 82 h 226"/>
                  <a:gd name="T2" fmla="*/ 0 w 1729"/>
                  <a:gd name="T3" fmla="*/ 75 h 226"/>
                  <a:gd name="T4" fmla="*/ 875 w 1729"/>
                  <a:gd name="T5" fmla="*/ 215 h 226"/>
                  <a:gd name="T6" fmla="*/ 1729 w 1729"/>
                  <a:gd name="T7" fmla="*/ 82 h 226"/>
                </a:gdLst>
                <a:ahLst/>
                <a:cxnLst>
                  <a:cxn ang="0">
                    <a:pos x="T0" y="T1"/>
                  </a:cxn>
                  <a:cxn ang="0">
                    <a:pos x="T2" y="T3"/>
                  </a:cxn>
                  <a:cxn ang="0">
                    <a:pos x="T4" y="T5"/>
                  </a:cxn>
                  <a:cxn ang="0">
                    <a:pos x="T6" y="T7"/>
                  </a:cxn>
                </a:cxnLst>
                <a:rect l="0" t="0" r="r" b="b"/>
                <a:pathLst>
                  <a:path w="1729" h="226">
                    <a:moveTo>
                      <a:pt x="1729" y="82"/>
                    </a:moveTo>
                    <a:cubicBezTo>
                      <a:pt x="1153" y="0"/>
                      <a:pt x="581" y="107"/>
                      <a:pt x="0" y="75"/>
                    </a:cubicBezTo>
                    <a:cubicBezTo>
                      <a:pt x="288" y="135"/>
                      <a:pt x="576" y="205"/>
                      <a:pt x="875" y="215"/>
                    </a:cubicBezTo>
                    <a:cubicBezTo>
                      <a:pt x="1187" y="226"/>
                      <a:pt x="1433" y="114"/>
                      <a:pt x="1729" y="8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3" name="Freeform 191"/>
              <p:cNvSpPr>
                <a:spLocks/>
              </p:cNvSpPr>
              <p:nvPr/>
            </p:nvSpPr>
            <p:spPr bwMode="auto">
              <a:xfrm>
                <a:off x="657" y="3007"/>
                <a:ext cx="414" cy="66"/>
              </a:xfrm>
              <a:custGeom>
                <a:avLst/>
                <a:gdLst>
                  <a:gd name="T0" fmla="*/ 732 w 1063"/>
                  <a:gd name="T1" fmla="*/ 169 h 169"/>
                  <a:gd name="T2" fmla="*/ 1063 w 1063"/>
                  <a:gd name="T3" fmla="*/ 95 h 169"/>
                  <a:gd name="T4" fmla="*/ 0 w 1063"/>
                  <a:gd name="T5" fmla="*/ 84 h 169"/>
                  <a:gd name="T6" fmla="*/ 732 w 1063"/>
                  <a:gd name="T7" fmla="*/ 169 h 169"/>
                </a:gdLst>
                <a:ahLst/>
                <a:cxnLst>
                  <a:cxn ang="0">
                    <a:pos x="T0" y="T1"/>
                  </a:cxn>
                  <a:cxn ang="0">
                    <a:pos x="T2" y="T3"/>
                  </a:cxn>
                  <a:cxn ang="0">
                    <a:pos x="T4" y="T5"/>
                  </a:cxn>
                  <a:cxn ang="0">
                    <a:pos x="T6" y="T7"/>
                  </a:cxn>
                </a:cxnLst>
                <a:rect l="0" t="0" r="r" b="b"/>
                <a:pathLst>
                  <a:path w="1063" h="169">
                    <a:moveTo>
                      <a:pt x="732" y="169"/>
                    </a:moveTo>
                    <a:cubicBezTo>
                      <a:pt x="841" y="142"/>
                      <a:pt x="949" y="110"/>
                      <a:pt x="1063" y="95"/>
                    </a:cubicBezTo>
                    <a:cubicBezTo>
                      <a:pt x="699" y="68"/>
                      <a:pt x="366" y="0"/>
                      <a:pt x="0" y="84"/>
                    </a:cubicBezTo>
                    <a:cubicBezTo>
                      <a:pt x="234" y="87"/>
                      <a:pt x="512" y="104"/>
                      <a:pt x="732" y="16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4" name="Freeform 192"/>
              <p:cNvSpPr>
                <a:spLocks/>
              </p:cNvSpPr>
              <p:nvPr/>
            </p:nvSpPr>
            <p:spPr bwMode="auto">
              <a:xfrm>
                <a:off x="104" y="2882"/>
                <a:ext cx="453" cy="60"/>
              </a:xfrm>
              <a:custGeom>
                <a:avLst/>
                <a:gdLst>
                  <a:gd name="T0" fmla="*/ 574 w 1166"/>
                  <a:gd name="T1" fmla="*/ 150 h 155"/>
                  <a:gd name="T2" fmla="*/ 1166 w 1166"/>
                  <a:gd name="T3" fmla="*/ 93 h 155"/>
                  <a:gd name="T4" fmla="*/ 724 w 1166"/>
                  <a:gd name="T5" fmla="*/ 22 h 155"/>
                  <a:gd name="T6" fmla="*/ 0 w 1166"/>
                  <a:gd name="T7" fmla="*/ 63 h 155"/>
                  <a:gd name="T8" fmla="*/ 574 w 1166"/>
                  <a:gd name="T9" fmla="*/ 150 h 155"/>
                </a:gdLst>
                <a:ahLst/>
                <a:cxnLst>
                  <a:cxn ang="0">
                    <a:pos x="T0" y="T1"/>
                  </a:cxn>
                  <a:cxn ang="0">
                    <a:pos x="T2" y="T3"/>
                  </a:cxn>
                  <a:cxn ang="0">
                    <a:pos x="T4" y="T5"/>
                  </a:cxn>
                  <a:cxn ang="0">
                    <a:pos x="T6" y="T7"/>
                  </a:cxn>
                  <a:cxn ang="0">
                    <a:pos x="T8" y="T9"/>
                  </a:cxn>
                </a:cxnLst>
                <a:rect l="0" t="0" r="r" b="b"/>
                <a:pathLst>
                  <a:path w="1166" h="155">
                    <a:moveTo>
                      <a:pt x="574" y="150"/>
                    </a:moveTo>
                    <a:cubicBezTo>
                      <a:pt x="774" y="155"/>
                      <a:pt x="972" y="126"/>
                      <a:pt x="1166" y="93"/>
                    </a:cubicBezTo>
                    <a:cubicBezTo>
                      <a:pt x="1049" y="16"/>
                      <a:pt x="871" y="0"/>
                      <a:pt x="724" y="22"/>
                    </a:cubicBezTo>
                    <a:cubicBezTo>
                      <a:pt x="482" y="60"/>
                      <a:pt x="245" y="62"/>
                      <a:pt x="0" y="63"/>
                    </a:cubicBezTo>
                    <a:cubicBezTo>
                      <a:pt x="190" y="96"/>
                      <a:pt x="379" y="138"/>
                      <a:pt x="574" y="1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5" name="Freeform 193"/>
              <p:cNvSpPr>
                <a:spLocks/>
              </p:cNvSpPr>
              <p:nvPr/>
            </p:nvSpPr>
            <p:spPr bwMode="auto">
              <a:xfrm>
                <a:off x="58" y="2836"/>
                <a:ext cx="304" cy="53"/>
              </a:xfrm>
              <a:custGeom>
                <a:avLst/>
                <a:gdLst>
                  <a:gd name="T0" fmla="*/ 457 w 779"/>
                  <a:gd name="T1" fmla="*/ 136 h 136"/>
                  <a:gd name="T2" fmla="*/ 779 w 779"/>
                  <a:gd name="T3" fmla="*/ 89 h 136"/>
                  <a:gd name="T4" fmla="*/ 0 w 779"/>
                  <a:gd name="T5" fmla="*/ 50 h 136"/>
                  <a:gd name="T6" fmla="*/ 457 w 779"/>
                  <a:gd name="T7" fmla="*/ 136 h 136"/>
                </a:gdLst>
                <a:ahLst/>
                <a:cxnLst>
                  <a:cxn ang="0">
                    <a:pos x="T0" y="T1"/>
                  </a:cxn>
                  <a:cxn ang="0">
                    <a:pos x="T2" y="T3"/>
                  </a:cxn>
                  <a:cxn ang="0">
                    <a:pos x="T4" y="T5"/>
                  </a:cxn>
                  <a:cxn ang="0">
                    <a:pos x="T6" y="T7"/>
                  </a:cxn>
                </a:cxnLst>
                <a:rect l="0" t="0" r="r" b="b"/>
                <a:pathLst>
                  <a:path w="779" h="136">
                    <a:moveTo>
                      <a:pt x="457" y="136"/>
                    </a:moveTo>
                    <a:cubicBezTo>
                      <a:pt x="565" y="124"/>
                      <a:pt x="671" y="102"/>
                      <a:pt x="779" y="89"/>
                    </a:cubicBezTo>
                    <a:cubicBezTo>
                      <a:pt x="576" y="13"/>
                      <a:pt x="224" y="0"/>
                      <a:pt x="0" y="50"/>
                    </a:cubicBezTo>
                    <a:cubicBezTo>
                      <a:pt x="150" y="86"/>
                      <a:pt x="301" y="121"/>
                      <a:pt x="457" y="1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6" name="Freeform 194"/>
              <p:cNvSpPr>
                <a:spLocks/>
              </p:cNvSpPr>
              <p:nvPr/>
            </p:nvSpPr>
            <p:spPr bwMode="auto">
              <a:xfrm>
                <a:off x="430" y="3048"/>
                <a:ext cx="402" cy="46"/>
              </a:xfrm>
              <a:custGeom>
                <a:avLst/>
                <a:gdLst>
                  <a:gd name="T0" fmla="*/ 236 w 1032"/>
                  <a:gd name="T1" fmla="*/ 117 h 117"/>
                  <a:gd name="T2" fmla="*/ 510 w 1032"/>
                  <a:gd name="T3" fmla="*/ 104 h 117"/>
                  <a:gd name="T4" fmla="*/ 1032 w 1032"/>
                  <a:gd name="T5" fmla="*/ 86 h 117"/>
                  <a:gd name="T6" fmla="*/ 485 w 1032"/>
                  <a:gd name="T7" fmla="*/ 17 h 117"/>
                  <a:gd name="T8" fmla="*/ 10 w 1032"/>
                  <a:gd name="T9" fmla="*/ 107 h 117"/>
                  <a:gd name="T10" fmla="*/ 236 w 1032"/>
                  <a:gd name="T11" fmla="*/ 117 h 117"/>
                </a:gdLst>
                <a:ahLst/>
                <a:cxnLst>
                  <a:cxn ang="0">
                    <a:pos x="T0" y="T1"/>
                  </a:cxn>
                  <a:cxn ang="0">
                    <a:pos x="T2" y="T3"/>
                  </a:cxn>
                  <a:cxn ang="0">
                    <a:pos x="T4" y="T5"/>
                  </a:cxn>
                  <a:cxn ang="0">
                    <a:pos x="T6" y="T7"/>
                  </a:cxn>
                  <a:cxn ang="0">
                    <a:pos x="T8" y="T9"/>
                  </a:cxn>
                  <a:cxn ang="0">
                    <a:pos x="T10" y="T11"/>
                  </a:cxn>
                </a:cxnLst>
                <a:rect l="0" t="0" r="r" b="b"/>
                <a:pathLst>
                  <a:path w="1032" h="117">
                    <a:moveTo>
                      <a:pt x="236" y="117"/>
                    </a:moveTo>
                    <a:cubicBezTo>
                      <a:pt x="267" y="84"/>
                      <a:pt x="474" y="103"/>
                      <a:pt x="510" y="104"/>
                    </a:cubicBezTo>
                    <a:cubicBezTo>
                      <a:pt x="684" y="104"/>
                      <a:pt x="861" y="112"/>
                      <a:pt x="1032" y="86"/>
                    </a:cubicBezTo>
                    <a:cubicBezTo>
                      <a:pt x="862" y="19"/>
                      <a:pt x="672" y="0"/>
                      <a:pt x="485" y="17"/>
                    </a:cubicBezTo>
                    <a:cubicBezTo>
                      <a:pt x="426" y="23"/>
                      <a:pt x="0" y="42"/>
                      <a:pt x="10" y="107"/>
                    </a:cubicBezTo>
                    <a:cubicBezTo>
                      <a:pt x="85" y="113"/>
                      <a:pt x="160" y="116"/>
                      <a:pt x="236"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7" name="Freeform 195"/>
              <p:cNvSpPr>
                <a:spLocks/>
              </p:cNvSpPr>
              <p:nvPr/>
            </p:nvSpPr>
            <p:spPr bwMode="auto">
              <a:xfrm>
                <a:off x="247" y="3104"/>
                <a:ext cx="246" cy="27"/>
              </a:xfrm>
              <a:custGeom>
                <a:avLst/>
                <a:gdLst>
                  <a:gd name="T0" fmla="*/ 233 w 631"/>
                  <a:gd name="T1" fmla="*/ 68 h 68"/>
                  <a:gd name="T2" fmla="*/ 631 w 631"/>
                  <a:gd name="T3" fmla="*/ 12 h 68"/>
                  <a:gd name="T4" fmla="*/ 0 w 631"/>
                  <a:gd name="T5" fmla="*/ 21 h 68"/>
                  <a:gd name="T6" fmla="*/ 233 w 631"/>
                  <a:gd name="T7" fmla="*/ 68 h 68"/>
                </a:gdLst>
                <a:ahLst/>
                <a:cxnLst>
                  <a:cxn ang="0">
                    <a:pos x="T0" y="T1"/>
                  </a:cxn>
                  <a:cxn ang="0">
                    <a:pos x="T2" y="T3"/>
                  </a:cxn>
                  <a:cxn ang="0">
                    <a:pos x="T4" y="T5"/>
                  </a:cxn>
                  <a:cxn ang="0">
                    <a:pos x="T6" y="T7"/>
                  </a:cxn>
                </a:cxnLst>
                <a:rect l="0" t="0" r="r" b="b"/>
                <a:pathLst>
                  <a:path w="631" h="68">
                    <a:moveTo>
                      <a:pt x="233" y="68"/>
                    </a:moveTo>
                    <a:cubicBezTo>
                      <a:pt x="365" y="49"/>
                      <a:pt x="498" y="31"/>
                      <a:pt x="631" y="12"/>
                    </a:cubicBezTo>
                    <a:cubicBezTo>
                      <a:pt x="418" y="0"/>
                      <a:pt x="214" y="21"/>
                      <a:pt x="0" y="21"/>
                    </a:cubicBezTo>
                    <a:cubicBezTo>
                      <a:pt x="43" y="29"/>
                      <a:pt x="208" y="35"/>
                      <a:pt x="233" y="6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8" name="Freeform 196"/>
              <p:cNvSpPr>
                <a:spLocks/>
              </p:cNvSpPr>
              <p:nvPr/>
            </p:nvSpPr>
            <p:spPr bwMode="auto">
              <a:xfrm>
                <a:off x="174" y="3045"/>
                <a:ext cx="235" cy="67"/>
              </a:xfrm>
              <a:custGeom>
                <a:avLst/>
                <a:gdLst>
                  <a:gd name="T0" fmla="*/ 359 w 604"/>
                  <a:gd name="T1" fmla="*/ 136 h 174"/>
                  <a:gd name="T2" fmla="*/ 604 w 604"/>
                  <a:gd name="T3" fmla="*/ 97 h 174"/>
                  <a:gd name="T4" fmla="*/ 0 w 604"/>
                  <a:gd name="T5" fmla="*/ 108 h 174"/>
                  <a:gd name="T6" fmla="*/ 359 w 604"/>
                  <a:gd name="T7" fmla="*/ 136 h 174"/>
                </a:gdLst>
                <a:ahLst/>
                <a:cxnLst>
                  <a:cxn ang="0">
                    <a:pos x="T0" y="T1"/>
                  </a:cxn>
                  <a:cxn ang="0">
                    <a:pos x="T2" y="T3"/>
                  </a:cxn>
                  <a:cxn ang="0">
                    <a:pos x="T4" y="T5"/>
                  </a:cxn>
                  <a:cxn ang="0">
                    <a:pos x="T6" y="T7"/>
                  </a:cxn>
                </a:cxnLst>
                <a:rect l="0" t="0" r="r" b="b"/>
                <a:pathLst>
                  <a:path w="604" h="174">
                    <a:moveTo>
                      <a:pt x="359" y="136"/>
                    </a:moveTo>
                    <a:cubicBezTo>
                      <a:pt x="443" y="132"/>
                      <a:pt x="523" y="111"/>
                      <a:pt x="604" y="97"/>
                    </a:cubicBezTo>
                    <a:cubicBezTo>
                      <a:pt x="432" y="88"/>
                      <a:pt x="156" y="0"/>
                      <a:pt x="0" y="108"/>
                    </a:cubicBezTo>
                    <a:cubicBezTo>
                      <a:pt x="47" y="174"/>
                      <a:pt x="279" y="140"/>
                      <a:pt x="359" y="1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9" name="Freeform 197"/>
              <p:cNvSpPr>
                <a:spLocks/>
              </p:cNvSpPr>
              <p:nvPr/>
            </p:nvSpPr>
            <p:spPr bwMode="auto">
              <a:xfrm>
                <a:off x="192" y="3115"/>
                <a:ext cx="720" cy="91"/>
              </a:xfrm>
              <a:custGeom>
                <a:avLst/>
                <a:gdLst>
                  <a:gd name="T0" fmla="*/ 1307 w 1852"/>
                  <a:gd name="T1" fmla="*/ 44 h 233"/>
                  <a:gd name="T2" fmla="*/ 679 w 1852"/>
                  <a:gd name="T3" fmla="*/ 33 h 233"/>
                  <a:gd name="T4" fmla="*/ 0 w 1852"/>
                  <a:gd name="T5" fmla="*/ 127 h 233"/>
                  <a:gd name="T6" fmla="*/ 1852 w 1852"/>
                  <a:gd name="T7" fmla="*/ 114 h 233"/>
                  <a:gd name="T8" fmla="*/ 1307 w 1852"/>
                  <a:gd name="T9" fmla="*/ 44 h 233"/>
                </a:gdLst>
                <a:ahLst/>
                <a:cxnLst>
                  <a:cxn ang="0">
                    <a:pos x="T0" y="T1"/>
                  </a:cxn>
                  <a:cxn ang="0">
                    <a:pos x="T2" y="T3"/>
                  </a:cxn>
                  <a:cxn ang="0">
                    <a:pos x="T4" y="T5"/>
                  </a:cxn>
                  <a:cxn ang="0">
                    <a:pos x="T6" y="T7"/>
                  </a:cxn>
                  <a:cxn ang="0">
                    <a:pos x="T8" y="T9"/>
                  </a:cxn>
                </a:cxnLst>
                <a:rect l="0" t="0" r="r" b="b"/>
                <a:pathLst>
                  <a:path w="1852" h="233">
                    <a:moveTo>
                      <a:pt x="1307" y="44"/>
                    </a:moveTo>
                    <a:cubicBezTo>
                      <a:pt x="1071" y="6"/>
                      <a:pt x="917" y="0"/>
                      <a:pt x="679" y="33"/>
                    </a:cubicBezTo>
                    <a:cubicBezTo>
                      <a:pt x="453" y="64"/>
                      <a:pt x="226" y="96"/>
                      <a:pt x="0" y="127"/>
                    </a:cubicBezTo>
                    <a:cubicBezTo>
                      <a:pt x="619" y="233"/>
                      <a:pt x="1228" y="143"/>
                      <a:pt x="1852" y="114"/>
                    </a:cubicBezTo>
                    <a:cubicBezTo>
                      <a:pt x="1669" y="97"/>
                      <a:pt x="1487" y="72"/>
                      <a:pt x="1307" y="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0" name="Freeform 198"/>
              <p:cNvSpPr>
                <a:spLocks/>
              </p:cNvSpPr>
              <p:nvPr/>
            </p:nvSpPr>
            <p:spPr bwMode="auto">
              <a:xfrm>
                <a:off x="366" y="2750"/>
                <a:ext cx="327" cy="36"/>
              </a:xfrm>
              <a:custGeom>
                <a:avLst/>
                <a:gdLst>
                  <a:gd name="T0" fmla="*/ 0 w 840"/>
                  <a:gd name="T1" fmla="*/ 25 h 93"/>
                  <a:gd name="T2" fmla="*/ 840 w 840"/>
                  <a:gd name="T3" fmla="*/ 58 h 93"/>
                  <a:gd name="T4" fmla="*/ 439 w 840"/>
                  <a:gd name="T5" fmla="*/ 28 h 93"/>
                  <a:gd name="T6" fmla="*/ 0 w 840"/>
                  <a:gd name="T7" fmla="*/ 25 h 93"/>
                </a:gdLst>
                <a:ahLst/>
                <a:cxnLst>
                  <a:cxn ang="0">
                    <a:pos x="T0" y="T1"/>
                  </a:cxn>
                  <a:cxn ang="0">
                    <a:pos x="T2" y="T3"/>
                  </a:cxn>
                  <a:cxn ang="0">
                    <a:pos x="T4" y="T5"/>
                  </a:cxn>
                  <a:cxn ang="0">
                    <a:pos x="T6" y="T7"/>
                  </a:cxn>
                </a:cxnLst>
                <a:rect l="0" t="0" r="r" b="b"/>
                <a:pathLst>
                  <a:path w="840" h="93">
                    <a:moveTo>
                      <a:pt x="0" y="25"/>
                    </a:moveTo>
                    <a:cubicBezTo>
                      <a:pt x="294" y="81"/>
                      <a:pt x="545" y="93"/>
                      <a:pt x="840" y="58"/>
                    </a:cubicBezTo>
                    <a:cubicBezTo>
                      <a:pt x="715" y="17"/>
                      <a:pt x="571" y="27"/>
                      <a:pt x="439" y="28"/>
                    </a:cubicBezTo>
                    <a:cubicBezTo>
                      <a:pt x="308" y="28"/>
                      <a:pt x="127" y="0"/>
                      <a:pt x="0"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1" name="Freeform 199"/>
              <p:cNvSpPr>
                <a:spLocks/>
              </p:cNvSpPr>
              <p:nvPr/>
            </p:nvSpPr>
            <p:spPr bwMode="auto">
              <a:xfrm>
                <a:off x="632" y="2744"/>
                <a:ext cx="426" cy="22"/>
              </a:xfrm>
              <a:custGeom>
                <a:avLst/>
                <a:gdLst>
                  <a:gd name="T0" fmla="*/ 512 w 1095"/>
                  <a:gd name="T1" fmla="*/ 4 h 55"/>
                  <a:gd name="T2" fmla="*/ 207 w 1095"/>
                  <a:gd name="T3" fmla="*/ 49 h 55"/>
                  <a:gd name="T4" fmla="*/ 443 w 1095"/>
                  <a:gd name="T5" fmla="*/ 47 h 55"/>
                  <a:gd name="T6" fmla="*/ 1057 w 1095"/>
                  <a:gd name="T7" fmla="*/ 52 h 55"/>
                  <a:gd name="T8" fmla="*/ 814 w 1095"/>
                  <a:gd name="T9" fmla="*/ 22 h 55"/>
                  <a:gd name="T10" fmla="*/ 512 w 1095"/>
                  <a:gd name="T11" fmla="*/ 4 h 55"/>
                </a:gdLst>
                <a:ahLst/>
                <a:cxnLst>
                  <a:cxn ang="0">
                    <a:pos x="T0" y="T1"/>
                  </a:cxn>
                  <a:cxn ang="0">
                    <a:pos x="T2" y="T3"/>
                  </a:cxn>
                  <a:cxn ang="0">
                    <a:pos x="T4" y="T5"/>
                  </a:cxn>
                  <a:cxn ang="0">
                    <a:pos x="T6" y="T7"/>
                  </a:cxn>
                  <a:cxn ang="0">
                    <a:pos x="T8" y="T9"/>
                  </a:cxn>
                  <a:cxn ang="0">
                    <a:pos x="T10" y="T11"/>
                  </a:cxn>
                </a:cxnLst>
                <a:rect l="0" t="0" r="r" b="b"/>
                <a:pathLst>
                  <a:path w="1095" h="55">
                    <a:moveTo>
                      <a:pt x="512" y="4"/>
                    </a:moveTo>
                    <a:cubicBezTo>
                      <a:pt x="368" y="0"/>
                      <a:pt x="0" y="32"/>
                      <a:pt x="207" y="49"/>
                    </a:cubicBezTo>
                    <a:cubicBezTo>
                      <a:pt x="274" y="55"/>
                      <a:pt x="375" y="48"/>
                      <a:pt x="443" y="47"/>
                    </a:cubicBezTo>
                    <a:cubicBezTo>
                      <a:pt x="508" y="46"/>
                      <a:pt x="992" y="53"/>
                      <a:pt x="1057" y="52"/>
                    </a:cubicBezTo>
                    <a:cubicBezTo>
                      <a:pt x="1095" y="52"/>
                      <a:pt x="927" y="22"/>
                      <a:pt x="814" y="22"/>
                    </a:cubicBezTo>
                    <a:cubicBezTo>
                      <a:pt x="714" y="12"/>
                      <a:pt x="613" y="6"/>
                      <a:pt x="512" y="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2" name="Freeform 200"/>
              <p:cNvSpPr>
                <a:spLocks/>
              </p:cNvSpPr>
              <p:nvPr/>
            </p:nvSpPr>
            <p:spPr bwMode="auto">
              <a:xfrm>
                <a:off x="602" y="2763"/>
                <a:ext cx="465" cy="65"/>
              </a:xfrm>
              <a:custGeom>
                <a:avLst/>
                <a:gdLst>
                  <a:gd name="T0" fmla="*/ 50 w 1195"/>
                  <a:gd name="T1" fmla="*/ 100 h 166"/>
                  <a:gd name="T2" fmla="*/ 682 w 1195"/>
                  <a:gd name="T3" fmla="*/ 105 h 166"/>
                  <a:gd name="T4" fmla="*/ 1179 w 1195"/>
                  <a:gd name="T5" fmla="*/ 57 h 166"/>
                  <a:gd name="T6" fmla="*/ 618 w 1195"/>
                  <a:gd name="T7" fmla="*/ 31 h 166"/>
                  <a:gd name="T8" fmla="*/ 227 w 1195"/>
                  <a:gd name="T9" fmla="*/ 60 h 166"/>
                  <a:gd name="T10" fmla="*/ 50 w 1195"/>
                  <a:gd name="T11" fmla="*/ 100 h 166"/>
                </a:gdLst>
                <a:ahLst/>
                <a:cxnLst>
                  <a:cxn ang="0">
                    <a:pos x="T0" y="T1"/>
                  </a:cxn>
                  <a:cxn ang="0">
                    <a:pos x="T2" y="T3"/>
                  </a:cxn>
                  <a:cxn ang="0">
                    <a:pos x="T4" y="T5"/>
                  </a:cxn>
                  <a:cxn ang="0">
                    <a:pos x="T6" y="T7"/>
                  </a:cxn>
                  <a:cxn ang="0">
                    <a:pos x="T8" y="T9"/>
                  </a:cxn>
                  <a:cxn ang="0">
                    <a:pos x="T10" y="T11"/>
                  </a:cxn>
                </a:cxnLst>
                <a:rect l="0" t="0" r="r" b="b"/>
                <a:pathLst>
                  <a:path w="1195" h="166">
                    <a:moveTo>
                      <a:pt x="50" y="100"/>
                    </a:moveTo>
                    <a:cubicBezTo>
                      <a:pt x="255" y="153"/>
                      <a:pt x="473" y="115"/>
                      <a:pt x="682" y="105"/>
                    </a:cubicBezTo>
                    <a:cubicBezTo>
                      <a:pt x="771" y="101"/>
                      <a:pt x="1150" y="166"/>
                      <a:pt x="1179" y="57"/>
                    </a:cubicBezTo>
                    <a:cubicBezTo>
                      <a:pt x="1195" y="0"/>
                      <a:pt x="669" y="31"/>
                      <a:pt x="618" y="31"/>
                    </a:cubicBezTo>
                    <a:cubicBezTo>
                      <a:pt x="484" y="32"/>
                      <a:pt x="359" y="44"/>
                      <a:pt x="227" y="60"/>
                    </a:cubicBezTo>
                    <a:cubicBezTo>
                      <a:pt x="203" y="63"/>
                      <a:pt x="0" y="86"/>
                      <a:pt x="50" y="10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3" name="Freeform 201"/>
              <p:cNvSpPr>
                <a:spLocks/>
              </p:cNvSpPr>
              <p:nvPr/>
            </p:nvSpPr>
            <p:spPr bwMode="auto">
              <a:xfrm>
                <a:off x="404" y="2712"/>
                <a:ext cx="619" cy="39"/>
              </a:xfrm>
              <a:custGeom>
                <a:avLst/>
                <a:gdLst>
                  <a:gd name="T0" fmla="*/ 311 w 1592"/>
                  <a:gd name="T1" fmla="*/ 92 h 101"/>
                  <a:gd name="T2" fmla="*/ 677 w 1592"/>
                  <a:gd name="T3" fmla="*/ 75 h 101"/>
                  <a:gd name="T4" fmla="*/ 1503 w 1592"/>
                  <a:gd name="T5" fmla="*/ 83 h 101"/>
                  <a:gd name="T6" fmla="*/ 1592 w 1592"/>
                  <a:gd name="T7" fmla="*/ 9 h 101"/>
                  <a:gd name="T8" fmla="*/ 789 w 1592"/>
                  <a:gd name="T9" fmla="*/ 14 h 101"/>
                  <a:gd name="T10" fmla="*/ 435 w 1592"/>
                  <a:gd name="T11" fmla="*/ 56 h 101"/>
                  <a:gd name="T12" fmla="*/ 30 w 1592"/>
                  <a:gd name="T13" fmla="*/ 89 h 101"/>
                  <a:gd name="T14" fmla="*/ 311 w 1592"/>
                  <a:gd name="T15" fmla="*/ 92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2" h="101">
                    <a:moveTo>
                      <a:pt x="311" y="92"/>
                    </a:moveTo>
                    <a:cubicBezTo>
                      <a:pt x="347" y="89"/>
                      <a:pt x="741" y="101"/>
                      <a:pt x="677" y="75"/>
                    </a:cubicBezTo>
                    <a:cubicBezTo>
                      <a:pt x="490" y="17"/>
                      <a:pt x="1425" y="72"/>
                      <a:pt x="1503" y="83"/>
                    </a:cubicBezTo>
                    <a:cubicBezTo>
                      <a:pt x="1419" y="33"/>
                      <a:pt x="1552" y="19"/>
                      <a:pt x="1592" y="9"/>
                    </a:cubicBezTo>
                    <a:cubicBezTo>
                      <a:pt x="1361" y="0"/>
                      <a:pt x="1057" y="1"/>
                      <a:pt x="789" y="14"/>
                    </a:cubicBezTo>
                    <a:cubicBezTo>
                      <a:pt x="670" y="20"/>
                      <a:pt x="554" y="49"/>
                      <a:pt x="435" y="56"/>
                    </a:cubicBezTo>
                    <a:cubicBezTo>
                      <a:pt x="359" y="61"/>
                      <a:pt x="187" y="75"/>
                      <a:pt x="30" y="89"/>
                    </a:cubicBezTo>
                    <a:cubicBezTo>
                      <a:pt x="0" y="101"/>
                      <a:pt x="263" y="93"/>
                      <a:pt x="311"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4" name="Freeform 202"/>
              <p:cNvSpPr>
                <a:spLocks/>
              </p:cNvSpPr>
              <p:nvPr/>
            </p:nvSpPr>
            <p:spPr bwMode="auto">
              <a:xfrm>
                <a:off x="460" y="2595"/>
                <a:ext cx="248" cy="50"/>
              </a:xfrm>
              <a:custGeom>
                <a:avLst/>
                <a:gdLst>
                  <a:gd name="T0" fmla="*/ 0 w 638"/>
                  <a:gd name="T1" fmla="*/ 109 h 128"/>
                  <a:gd name="T2" fmla="*/ 638 w 638"/>
                  <a:gd name="T3" fmla="*/ 126 h 128"/>
                  <a:gd name="T4" fmla="*/ 0 w 638"/>
                  <a:gd name="T5" fmla="*/ 109 h 128"/>
                </a:gdLst>
                <a:ahLst/>
                <a:cxnLst>
                  <a:cxn ang="0">
                    <a:pos x="T0" y="T1"/>
                  </a:cxn>
                  <a:cxn ang="0">
                    <a:pos x="T2" y="T3"/>
                  </a:cxn>
                  <a:cxn ang="0">
                    <a:pos x="T4" y="T5"/>
                  </a:cxn>
                </a:cxnLst>
                <a:rect l="0" t="0" r="r" b="b"/>
                <a:pathLst>
                  <a:path w="638" h="128">
                    <a:moveTo>
                      <a:pt x="0" y="109"/>
                    </a:moveTo>
                    <a:cubicBezTo>
                      <a:pt x="213" y="109"/>
                      <a:pt x="426" y="128"/>
                      <a:pt x="638" y="126"/>
                    </a:cubicBezTo>
                    <a:cubicBezTo>
                      <a:pt x="595" y="0"/>
                      <a:pt x="27" y="38"/>
                      <a:pt x="0" y="10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5" name="Freeform 203"/>
              <p:cNvSpPr>
                <a:spLocks/>
              </p:cNvSpPr>
              <p:nvPr/>
            </p:nvSpPr>
            <p:spPr bwMode="auto">
              <a:xfrm>
                <a:off x="572" y="2851"/>
                <a:ext cx="286" cy="63"/>
              </a:xfrm>
              <a:custGeom>
                <a:avLst/>
                <a:gdLst>
                  <a:gd name="T0" fmla="*/ 299 w 733"/>
                  <a:gd name="T1" fmla="*/ 92 h 162"/>
                  <a:gd name="T2" fmla="*/ 674 w 733"/>
                  <a:gd name="T3" fmla="*/ 98 h 162"/>
                  <a:gd name="T4" fmla="*/ 534 w 733"/>
                  <a:gd name="T5" fmla="*/ 21 h 162"/>
                  <a:gd name="T6" fmla="*/ 45 w 733"/>
                  <a:gd name="T7" fmla="*/ 109 h 162"/>
                  <a:gd name="T8" fmla="*/ 299 w 733"/>
                  <a:gd name="T9" fmla="*/ 92 h 162"/>
                </a:gdLst>
                <a:ahLst/>
                <a:cxnLst>
                  <a:cxn ang="0">
                    <a:pos x="T0" y="T1"/>
                  </a:cxn>
                  <a:cxn ang="0">
                    <a:pos x="T2" y="T3"/>
                  </a:cxn>
                  <a:cxn ang="0">
                    <a:pos x="T4" y="T5"/>
                  </a:cxn>
                  <a:cxn ang="0">
                    <a:pos x="T6" y="T7"/>
                  </a:cxn>
                  <a:cxn ang="0">
                    <a:pos x="T8" y="T9"/>
                  </a:cxn>
                </a:cxnLst>
                <a:rect l="0" t="0" r="r" b="b"/>
                <a:pathLst>
                  <a:path w="733" h="162">
                    <a:moveTo>
                      <a:pt x="299" y="92"/>
                    </a:moveTo>
                    <a:cubicBezTo>
                      <a:pt x="470" y="52"/>
                      <a:pt x="523" y="162"/>
                      <a:pt x="674" y="98"/>
                    </a:cubicBezTo>
                    <a:cubicBezTo>
                      <a:pt x="733" y="73"/>
                      <a:pt x="554" y="25"/>
                      <a:pt x="534" y="21"/>
                    </a:cubicBezTo>
                    <a:cubicBezTo>
                      <a:pt x="419" y="0"/>
                      <a:pt x="208" y="46"/>
                      <a:pt x="45" y="109"/>
                    </a:cubicBezTo>
                    <a:cubicBezTo>
                      <a:pt x="0" y="138"/>
                      <a:pt x="273" y="98"/>
                      <a:pt x="299"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6" name="Freeform 204"/>
              <p:cNvSpPr>
                <a:spLocks/>
              </p:cNvSpPr>
              <p:nvPr/>
            </p:nvSpPr>
            <p:spPr bwMode="auto">
              <a:xfrm>
                <a:off x="761" y="2888"/>
                <a:ext cx="541" cy="74"/>
              </a:xfrm>
              <a:custGeom>
                <a:avLst/>
                <a:gdLst>
                  <a:gd name="T0" fmla="*/ 341 w 1389"/>
                  <a:gd name="T1" fmla="*/ 169 h 190"/>
                  <a:gd name="T2" fmla="*/ 879 w 1389"/>
                  <a:gd name="T3" fmla="*/ 182 h 190"/>
                  <a:gd name="T4" fmla="*/ 399 w 1389"/>
                  <a:gd name="T5" fmla="*/ 117 h 190"/>
                  <a:gd name="T6" fmla="*/ 1350 w 1389"/>
                  <a:gd name="T7" fmla="*/ 113 h 190"/>
                  <a:gd name="T8" fmla="*/ 0 w 1389"/>
                  <a:gd name="T9" fmla="*/ 108 h 190"/>
                  <a:gd name="T10" fmla="*/ 341 w 1389"/>
                  <a:gd name="T11" fmla="*/ 169 h 190"/>
                </a:gdLst>
                <a:ahLst/>
                <a:cxnLst>
                  <a:cxn ang="0">
                    <a:pos x="T0" y="T1"/>
                  </a:cxn>
                  <a:cxn ang="0">
                    <a:pos x="T2" y="T3"/>
                  </a:cxn>
                  <a:cxn ang="0">
                    <a:pos x="T4" y="T5"/>
                  </a:cxn>
                  <a:cxn ang="0">
                    <a:pos x="T6" y="T7"/>
                  </a:cxn>
                  <a:cxn ang="0">
                    <a:pos x="T8" y="T9"/>
                  </a:cxn>
                  <a:cxn ang="0">
                    <a:pos x="T10" y="T11"/>
                  </a:cxn>
                </a:cxnLst>
                <a:rect l="0" t="0" r="r" b="b"/>
                <a:pathLst>
                  <a:path w="1389" h="190">
                    <a:moveTo>
                      <a:pt x="341" y="169"/>
                    </a:moveTo>
                    <a:cubicBezTo>
                      <a:pt x="450" y="186"/>
                      <a:pt x="768" y="190"/>
                      <a:pt x="879" y="182"/>
                    </a:cubicBezTo>
                    <a:cubicBezTo>
                      <a:pt x="838" y="178"/>
                      <a:pt x="407" y="153"/>
                      <a:pt x="399" y="117"/>
                    </a:cubicBezTo>
                    <a:cubicBezTo>
                      <a:pt x="387" y="62"/>
                      <a:pt x="1389" y="139"/>
                      <a:pt x="1350" y="113"/>
                    </a:cubicBezTo>
                    <a:cubicBezTo>
                      <a:pt x="991" y="61"/>
                      <a:pt x="317" y="0"/>
                      <a:pt x="0" y="108"/>
                    </a:cubicBezTo>
                    <a:cubicBezTo>
                      <a:pt x="128" y="116"/>
                      <a:pt x="215" y="149"/>
                      <a:pt x="341" y="16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grpSp>
          <p:nvGrpSpPr>
            <p:cNvPr id="6" name="Group 406"/>
            <p:cNvGrpSpPr>
              <a:grpSpLocks/>
            </p:cNvGrpSpPr>
            <p:nvPr/>
          </p:nvGrpSpPr>
          <p:grpSpPr bwMode="auto">
            <a:xfrm>
              <a:off x="-76201" y="1401763"/>
              <a:ext cx="4284663" cy="3687763"/>
              <a:chOff x="-48" y="883"/>
              <a:chExt cx="2699" cy="2323"/>
            </a:xfrm>
          </p:grpSpPr>
          <p:sp>
            <p:nvSpPr>
              <p:cNvPr id="754" name="Freeform 206"/>
              <p:cNvSpPr>
                <a:spLocks/>
              </p:cNvSpPr>
              <p:nvPr/>
            </p:nvSpPr>
            <p:spPr bwMode="auto">
              <a:xfrm>
                <a:off x="567" y="2912"/>
                <a:ext cx="194" cy="18"/>
              </a:xfrm>
              <a:custGeom>
                <a:avLst/>
                <a:gdLst>
                  <a:gd name="T0" fmla="*/ 419 w 499"/>
                  <a:gd name="T1" fmla="*/ 43 h 47"/>
                  <a:gd name="T2" fmla="*/ 499 w 499"/>
                  <a:gd name="T3" fmla="*/ 0 h 47"/>
                  <a:gd name="T4" fmla="*/ 0 w 499"/>
                  <a:gd name="T5" fmla="*/ 47 h 47"/>
                  <a:gd name="T6" fmla="*/ 419 w 499"/>
                  <a:gd name="T7" fmla="*/ 43 h 47"/>
                </a:gdLst>
                <a:ahLst/>
                <a:cxnLst>
                  <a:cxn ang="0">
                    <a:pos x="T0" y="T1"/>
                  </a:cxn>
                  <a:cxn ang="0">
                    <a:pos x="T2" y="T3"/>
                  </a:cxn>
                  <a:cxn ang="0">
                    <a:pos x="T4" y="T5"/>
                  </a:cxn>
                  <a:cxn ang="0">
                    <a:pos x="T6" y="T7"/>
                  </a:cxn>
                </a:cxnLst>
                <a:rect l="0" t="0" r="r" b="b"/>
                <a:pathLst>
                  <a:path w="499" h="47">
                    <a:moveTo>
                      <a:pt x="419" y="43"/>
                    </a:moveTo>
                    <a:cubicBezTo>
                      <a:pt x="442" y="25"/>
                      <a:pt x="469" y="10"/>
                      <a:pt x="499" y="0"/>
                    </a:cubicBezTo>
                    <a:cubicBezTo>
                      <a:pt x="322" y="12"/>
                      <a:pt x="171" y="18"/>
                      <a:pt x="0" y="47"/>
                    </a:cubicBezTo>
                    <a:cubicBezTo>
                      <a:pt x="139" y="41"/>
                      <a:pt x="279" y="38"/>
                      <a:pt x="419"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5" name="Freeform 207"/>
              <p:cNvSpPr>
                <a:spLocks/>
              </p:cNvSpPr>
              <p:nvPr/>
            </p:nvSpPr>
            <p:spPr bwMode="auto">
              <a:xfrm>
                <a:off x="735" y="2634"/>
                <a:ext cx="224" cy="37"/>
              </a:xfrm>
              <a:custGeom>
                <a:avLst/>
                <a:gdLst>
                  <a:gd name="T0" fmla="*/ 385 w 575"/>
                  <a:gd name="T1" fmla="*/ 15 h 96"/>
                  <a:gd name="T2" fmla="*/ 155 w 575"/>
                  <a:gd name="T3" fmla="*/ 63 h 96"/>
                  <a:gd name="T4" fmla="*/ 458 w 575"/>
                  <a:gd name="T5" fmla="*/ 92 h 96"/>
                  <a:gd name="T6" fmla="*/ 385 w 575"/>
                  <a:gd name="T7" fmla="*/ 15 h 96"/>
                </a:gdLst>
                <a:ahLst/>
                <a:cxnLst>
                  <a:cxn ang="0">
                    <a:pos x="T0" y="T1"/>
                  </a:cxn>
                  <a:cxn ang="0">
                    <a:pos x="T2" y="T3"/>
                  </a:cxn>
                  <a:cxn ang="0">
                    <a:pos x="T4" y="T5"/>
                  </a:cxn>
                  <a:cxn ang="0">
                    <a:pos x="T6" y="T7"/>
                  </a:cxn>
                </a:cxnLst>
                <a:rect l="0" t="0" r="r" b="b"/>
                <a:pathLst>
                  <a:path w="575" h="96">
                    <a:moveTo>
                      <a:pt x="385" y="15"/>
                    </a:moveTo>
                    <a:cubicBezTo>
                      <a:pt x="349" y="31"/>
                      <a:pt x="311" y="32"/>
                      <a:pt x="155" y="63"/>
                    </a:cubicBezTo>
                    <a:cubicBezTo>
                      <a:pt x="0" y="93"/>
                      <a:pt x="341" y="87"/>
                      <a:pt x="458" y="92"/>
                    </a:cubicBezTo>
                    <a:cubicBezTo>
                      <a:pt x="575" y="96"/>
                      <a:pt x="420" y="0"/>
                      <a:pt x="385" y="1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6" name="Freeform 208"/>
              <p:cNvSpPr>
                <a:spLocks/>
              </p:cNvSpPr>
              <p:nvPr/>
            </p:nvSpPr>
            <p:spPr bwMode="auto">
              <a:xfrm>
                <a:off x="355" y="2839"/>
                <a:ext cx="339" cy="60"/>
              </a:xfrm>
              <a:custGeom>
                <a:avLst/>
                <a:gdLst>
                  <a:gd name="T0" fmla="*/ 460 w 871"/>
                  <a:gd name="T1" fmla="*/ 2 h 155"/>
                  <a:gd name="T2" fmla="*/ 0 w 871"/>
                  <a:gd name="T3" fmla="*/ 51 h 155"/>
                  <a:gd name="T4" fmla="*/ 403 w 871"/>
                  <a:gd name="T5" fmla="*/ 89 h 155"/>
                  <a:gd name="T6" fmla="*/ 871 w 871"/>
                  <a:gd name="T7" fmla="*/ 43 h 155"/>
                  <a:gd name="T8" fmla="*/ 460 w 871"/>
                  <a:gd name="T9" fmla="*/ 2 h 155"/>
                </a:gdLst>
                <a:ahLst/>
                <a:cxnLst>
                  <a:cxn ang="0">
                    <a:pos x="T0" y="T1"/>
                  </a:cxn>
                  <a:cxn ang="0">
                    <a:pos x="T2" y="T3"/>
                  </a:cxn>
                  <a:cxn ang="0">
                    <a:pos x="T4" y="T5"/>
                  </a:cxn>
                  <a:cxn ang="0">
                    <a:pos x="T6" y="T7"/>
                  </a:cxn>
                  <a:cxn ang="0">
                    <a:pos x="T8" y="T9"/>
                  </a:cxn>
                </a:cxnLst>
                <a:rect l="0" t="0" r="r" b="b"/>
                <a:pathLst>
                  <a:path w="871" h="155">
                    <a:moveTo>
                      <a:pt x="460" y="2"/>
                    </a:moveTo>
                    <a:cubicBezTo>
                      <a:pt x="305" y="5"/>
                      <a:pt x="150" y="20"/>
                      <a:pt x="0" y="51"/>
                    </a:cubicBezTo>
                    <a:cubicBezTo>
                      <a:pt x="136" y="111"/>
                      <a:pt x="269" y="39"/>
                      <a:pt x="403" y="89"/>
                    </a:cubicBezTo>
                    <a:cubicBezTo>
                      <a:pt x="580" y="155"/>
                      <a:pt x="680" y="72"/>
                      <a:pt x="871" y="43"/>
                    </a:cubicBezTo>
                    <a:cubicBezTo>
                      <a:pt x="741" y="4"/>
                      <a:pt x="598" y="0"/>
                      <a:pt x="460" y="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7" name="Freeform 209"/>
              <p:cNvSpPr>
                <a:spLocks/>
              </p:cNvSpPr>
              <p:nvPr/>
            </p:nvSpPr>
            <p:spPr bwMode="auto">
              <a:xfrm>
                <a:off x="693" y="2613"/>
                <a:ext cx="223" cy="40"/>
              </a:xfrm>
              <a:custGeom>
                <a:avLst/>
                <a:gdLst>
                  <a:gd name="T0" fmla="*/ 452 w 573"/>
                  <a:gd name="T1" fmla="*/ 52 h 104"/>
                  <a:gd name="T2" fmla="*/ 160 w 573"/>
                  <a:gd name="T3" fmla="*/ 27 h 104"/>
                  <a:gd name="T4" fmla="*/ 452 w 573"/>
                  <a:gd name="T5" fmla="*/ 52 h 104"/>
                </a:gdLst>
                <a:ahLst/>
                <a:cxnLst>
                  <a:cxn ang="0">
                    <a:pos x="T0" y="T1"/>
                  </a:cxn>
                  <a:cxn ang="0">
                    <a:pos x="T2" y="T3"/>
                  </a:cxn>
                  <a:cxn ang="0">
                    <a:pos x="T4" y="T5"/>
                  </a:cxn>
                </a:cxnLst>
                <a:rect l="0" t="0" r="r" b="b"/>
                <a:pathLst>
                  <a:path w="573" h="104">
                    <a:moveTo>
                      <a:pt x="452" y="52"/>
                    </a:moveTo>
                    <a:cubicBezTo>
                      <a:pt x="330" y="104"/>
                      <a:pt x="0" y="35"/>
                      <a:pt x="160" y="27"/>
                    </a:cubicBezTo>
                    <a:cubicBezTo>
                      <a:pt x="319" y="19"/>
                      <a:pt x="573" y="0"/>
                      <a:pt x="452"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8" name="Freeform 210"/>
              <p:cNvSpPr>
                <a:spLocks/>
              </p:cNvSpPr>
              <p:nvPr/>
            </p:nvSpPr>
            <p:spPr bwMode="auto">
              <a:xfrm>
                <a:off x="1209" y="2638"/>
                <a:ext cx="169" cy="32"/>
              </a:xfrm>
              <a:custGeom>
                <a:avLst/>
                <a:gdLst>
                  <a:gd name="T0" fmla="*/ 119 w 433"/>
                  <a:gd name="T1" fmla="*/ 64 h 82"/>
                  <a:gd name="T2" fmla="*/ 433 w 433"/>
                  <a:gd name="T3" fmla="*/ 50 h 82"/>
                  <a:gd name="T4" fmla="*/ 0 w 433"/>
                  <a:gd name="T5" fmla="*/ 29 h 82"/>
                  <a:gd name="T6" fmla="*/ 119 w 433"/>
                  <a:gd name="T7" fmla="*/ 64 h 82"/>
                </a:gdLst>
                <a:ahLst/>
                <a:cxnLst>
                  <a:cxn ang="0">
                    <a:pos x="T0" y="T1"/>
                  </a:cxn>
                  <a:cxn ang="0">
                    <a:pos x="T2" y="T3"/>
                  </a:cxn>
                  <a:cxn ang="0">
                    <a:pos x="T4" y="T5"/>
                  </a:cxn>
                  <a:cxn ang="0">
                    <a:pos x="T6" y="T7"/>
                  </a:cxn>
                </a:cxnLst>
                <a:rect l="0" t="0" r="r" b="b"/>
                <a:pathLst>
                  <a:path w="433" h="82">
                    <a:moveTo>
                      <a:pt x="119" y="64"/>
                    </a:moveTo>
                    <a:cubicBezTo>
                      <a:pt x="222" y="82"/>
                      <a:pt x="334" y="81"/>
                      <a:pt x="433" y="50"/>
                    </a:cubicBezTo>
                    <a:cubicBezTo>
                      <a:pt x="301" y="7"/>
                      <a:pt x="136" y="0"/>
                      <a:pt x="0" y="29"/>
                    </a:cubicBezTo>
                    <a:cubicBezTo>
                      <a:pt x="40" y="40"/>
                      <a:pt x="80" y="52"/>
                      <a:pt x="119" y="6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9" name="Freeform 211"/>
              <p:cNvSpPr>
                <a:spLocks/>
              </p:cNvSpPr>
              <p:nvPr/>
            </p:nvSpPr>
            <p:spPr bwMode="auto">
              <a:xfrm>
                <a:off x="1239" y="2567"/>
                <a:ext cx="490" cy="79"/>
              </a:xfrm>
              <a:custGeom>
                <a:avLst/>
                <a:gdLst>
                  <a:gd name="T0" fmla="*/ 1060 w 1258"/>
                  <a:gd name="T1" fmla="*/ 113 h 204"/>
                  <a:gd name="T2" fmla="*/ 0 w 1258"/>
                  <a:gd name="T3" fmla="*/ 105 h 204"/>
                  <a:gd name="T4" fmla="*/ 633 w 1258"/>
                  <a:gd name="T5" fmla="*/ 158 h 204"/>
                  <a:gd name="T6" fmla="*/ 922 w 1258"/>
                  <a:gd name="T7" fmla="*/ 204 h 204"/>
                  <a:gd name="T8" fmla="*/ 1258 w 1258"/>
                  <a:gd name="T9" fmla="*/ 149 h 204"/>
                  <a:gd name="T10" fmla="*/ 1060 w 1258"/>
                  <a:gd name="T11" fmla="*/ 113 h 204"/>
                </a:gdLst>
                <a:ahLst/>
                <a:cxnLst>
                  <a:cxn ang="0">
                    <a:pos x="T0" y="T1"/>
                  </a:cxn>
                  <a:cxn ang="0">
                    <a:pos x="T2" y="T3"/>
                  </a:cxn>
                  <a:cxn ang="0">
                    <a:pos x="T4" y="T5"/>
                  </a:cxn>
                  <a:cxn ang="0">
                    <a:pos x="T6" y="T7"/>
                  </a:cxn>
                  <a:cxn ang="0">
                    <a:pos x="T8" y="T9"/>
                  </a:cxn>
                  <a:cxn ang="0">
                    <a:pos x="T10" y="T11"/>
                  </a:cxn>
                </a:cxnLst>
                <a:rect l="0" t="0" r="r" b="b"/>
                <a:pathLst>
                  <a:path w="1258" h="204">
                    <a:moveTo>
                      <a:pt x="1060" y="113"/>
                    </a:moveTo>
                    <a:cubicBezTo>
                      <a:pt x="720" y="88"/>
                      <a:pt x="330" y="0"/>
                      <a:pt x="0" y="105"/>
                    </a:cubicBezTo>
                    <a:cubicBezTo>
                      <a:pt x="198" y="168"/>
                      <a:pt x="424" y="146"/>
                      <a:pt x="633" y="158"/>
                    </a:cubicBezTo>
                    <a:cubicBezTo>
                      <a:pt x="731" y="164"/>
                      <a:pt x="830" y="175"/>
                      <a:pt x="922" y="204"/>
                    </a:cubicBezTo>
                    <a:cubicBezTo>
                      <a:pt x="1033" y="181"/>
                      <a:pt x="1148" y="172"/>
                      <a:pt x="1258" y="149"/>
                    </a:cubicBezTo>
                    <a:cubicBezTo>
                      <a:pt x="1193" y="136"/>
                      <a:pt x="1126" y="124"/>
                      <a:pt x="1060" y="1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0" name="Freeform 212"/>
              <p:cNvSpPr>
                <a:spLocks/>
              </p:cNvSpPr>
              <p:nvPr/>
            </p:nvSpPr>
            <p:spPr bwMode="auto">
              <a:xfrm>
                <a:off x="1051" y="2611"/>
                <a:ext cx="202" cy="20"/>
              </a:xfrm>
              <a:custGeom>
                <a:avLst/>
                <a:gdLst>
                  <a:gd name="T0" fmla="*/ 75 w 520"/>
                  <a:gd name="T1" fmla="*/ 12 h 52"/>
                  <a:gd name="T2" fmla="*/ 200 w 520"/>
                  <a:gd name="T3" fmla="*/ 44 h 52"/>
                  <a:gd name="T4" fmla="*/ 520 w 520"/>
                  <a:gd name="T5" fmla="*/ 43 h 52"/>
                  <a:gd name="T6" fmla="*/ 75 w 520"/>
                  <a:gd name="T7" fmla="*/ 12 h 52"/>
                </a:gdLst>
                <a:ahLst/>
                <a:cxnLst>
                  <a:cxn ang="0">
                    <a:pos x="T0" y="T1"/>
                  </a:cxn>
                  <a:cxn ang="0">
                    <a:pos x="T2" y="T3"/>
                  </a:cxn>
                  <a:cxn ang="0">
                    <a:pos x="T4" y="T5"/>
                  </a:cxn>
                  <a:cxn ang="0">
                    <a:pos x="T6" y="T7"/>
                  </a:cxn>
                </a:cxnLst>
                <a:rect l="0" t="0" r="r" b="b"/>
                <a:pathLst>
                  <a:path w="520" h="52">
                    <a:moveTo>
                      <a:pt x="75" y="12"/>
                    </a:moveTo>
                    <a:cubicBezTo>
                      <a:pt x="0" y="20"/>
                      <a:pt x="206" y="45"/>
                      <a:pt x="200" y="44"/>
                    </a:cubicBezTo>
                    <a:cubicBezTo>
                      <a:pt x="276" y="52"/>
                      <a:pt x="445" y="48"/>
                      <a:pt x="520" y="43"/>
                    </a:cubicBezTo>
                    <a:cubicBezTo>
                      <a:pt x="431" y="4"/>
                      <a:pt x="169" y="0"/>
                      <a:pt x="75" y="1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1" name="Freeform 213"/>
              <p:cNvSpPr>
                <a:spLocks/>
              </p:cNvSpPr>
              <p:nvPr/>
            </p:nvSpPr>
            <p:spPr bwMode="auto">
              <a:xfrm>
                <a:off x="1401" y="2639"/>
                <a:ext cx="169" cy="26"/>
              </a:xfrm>
              <a:custGeom>
                <a:avLst/>
                <a:gdLst>
                  <a:gd name="T0" fmla="*/ 434 w 434"/>
                  <a:gd name="T1" fmla="*/ 36 h 66"/>
                  <a:gd name="T2" fmla="*/ 0 w 434"/>
                  <a:gd name="T3" fmla="*/ 0 h 66"/>
                  <a:gd name="T4" fmla="*/ 187 w 434"/>
                  <a:gd name="T5" fmla="*/ 62 h 66"/>
                  <a:gd name="T6" fmla="*/ 434 w 434"/>
                  <a:gd name="T7" fmla="*/ 36 h 66"/>
                </a:gdLst>
                <a:ahLst/>
                <a:cxnLst>
                  <a:cxn ang="0">
                    <a:pos x="T0" y="T1"/>
                  </a:cxn>
                  <a:cxn ang="0">
                    <a:pos x="T2" y="T3"/>
                  </a:cxn>
                  <a:cxn ang="0">
                    <a:pos x="T4" y="T5"/>
                  </a:cxn>
                  <a:cxn ang="0">
                    <a:pos x="T6" y="T7"/>
                  </a:cxn>
                </a:cxnLst>
                <a:rect l="0" t="0" r="r" b="b"/>
                <a:pathLst>
                  <a:path w="434" h="66">
                    <a:moveTo>
                      <a:pt x="434" y="36"/>
                    </a:moveTo>
                    <a:cubicBezTo>
                      <a:pt x="295" y="1"/>
                      <a:pt x="145" y="3"/>
                      <a:pt x="0" y="0"/>
                    </a:cubicBezTo>
                    <a:cubicBezTo>
                      <a:pt x="57" y="31"/>
                      <a:pt x="113" y="66"/>
                      <a:pt x="187" y="62"/>
                    </a:cubicBezTo>
                    <a:cubicBezTo>
                      <a:pt x="270" y="59"/>
                      <a:pt x="352" y="48"/>
                      <a:pt x="434" y="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2" name="Freeform 214"/>
              <p:cNvSpPr>
                <a:spLocks/>
              </p:cNvSpPr>
              <p:nvPr/>
            </p:nvSpPr>
            <p:spPr bwMode="auto">
              <a:xfrm>
                <a:off x="628" y="2649"/>
                <a:ext cx="172" cy="25"/>
              </a:xfrm>
              <a:custGeom>
                <a:avLst/>
                <a:gdLst>
                  <a:gd name="T0" fmla="*/ 97 w 442"/>
                  <a:gd name="T1" fmla="*/ 16 h 65"/>
                  <a:gd name="T2" fmla="*/ 95 w 442"/>
                  <a:gd name="T3" fmla="*/ 62 h 65"/>
                  <a:gd name="T4" fmla="*/ 361 w 442"/>
                  <a:gd name="T5" fmla="*/ 31 h 65"/>
                  <a:gd name="T6" fmla="*/ 97 w 442"/>
                  <a:gd name="T7" fmla="*/ 16 h 65"/>
                </a:gdLst>
                <a:ahLst/>
                <a:cxnLst>
                  <a:cxn ang="0">
                    <a:pos x="T0" y="T1"/>
                  </a:cxn>
                  <a:cxn ang="0">
                    <a:pos x="T2" y="T3"/>
                  </a:cxn>
                  <a:cxn ang="0">
                    <a:pos x="T4" y="T5"/>
                  </a:cxn>
                  <a:cxn ang="0">
                    <a:pos x="T6" y="T7"/>
                  </a:cxn>
                </a:cxnLst>
                <a:rect l="0" t="0" r="r" b="b"/>
                <a:pathLst>
                  <a:path w="442" h="65">
                    <a:moveTo>
                      <a:pt x="97" y="16"/>
                    </a:moveTo>
                    <a:cubicBezTo>
                      <a:pt x="194" y="32"/>
                      <a:pt x="60" y="65"/>
                      <a:pt x="95" y="62"/>
                    </a:cubicBezTo>
                    <a:cubicBezTo>
                      <a:pt x="133" y="59"/>
                      <a:pt x="280" y="58"/>
                      <a:pt x="361" y="31"/>
                    </a:cubicBezTo>
                    <a:cubicBezTo>
                      <a:pt x="442" y="3"/>
                      <a:pt x="0" y="0"/>
                      <a:pt x="97" y="1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3" name="Freeform 215"/>
              <p:cNvSpPr>
                <a:spLocks/>
              </p:cNvSpPr>
              <p:nvPr/>
            </p:nvSpPr>
            <p:spPr bwMode="auto">
              <a:xfrm>
                <a:off x="863" y="2546"/>
                <a:ext cx="246" cy="40"/>
              </a:xfrm>
              <a:custGeom>
                <a:avLst/>
                <a:gdLst>
                  <a:gd name="T0" fmla="*/ 346 w 633"/>
                  <a:gd name="T1" fmla="*/ 29 h 104"/>
                  <a:gd name="T2" fmla="*/ 79 w 633"/>
                  <a:gd name="T3" fmla="*/ 24 h 104"/>
                  <a:gd name="T4" fmla="*/ 199 w 633"/>
                  <a:gd name="T5" fmla="*/ 73 h 104"/>
                  <a:gd name="T6" fmla="*/ 387 w 633"/>
                  <a:gd name="T7" fmla="*/ 44 h 104"/>
                  <a:gd name="T8" fmla="*/ 346 w 633"/>
                  <a:gd name="T9" fmla="*/ 29 h 104"/>
                </a:gdLst>
                <a:ahLst/>
                <a:cxnLst>
                  <a:cxn ang="0">
                    <a:pos x="T0" y="T1"/>
                  </a:cxn>
                  <a:cxn ang="0">
                    <a:pos x="T2" y="T3"/>
                  </a:cxn>
                  <a:cxn ang="0">
                    <a:pos x="T4" y="T5"/>
                  </a:cxn>
                  <a:cxn ang="0">
                    <a:pos x="T6" y="T7"/>
                  </a:cxn>
                  <a:cxn ang="0">
                    <a:pos x="T8" y="T9"/>
                  </a:cxn>
                </a:cxnLst>
                <a:rect l="0" t="0" r="r" b="b"/>
                <a:pathLst>
                  <a:path w="633" h="104">
                    <a:moveTo>
                      <a:pt x="346" y="29"/>
                    </a:moveTo>
                    <a:cubicBezTo>
                      <a:pt x="257" y="31"/>
                      <a:pt x="0" y="0"/>
                      <a:pt x="79" y="24"/>
                    </a:cubicBezTo>
                    <a:cubicBezTo>
                      <a:pt x="157" y="47"/>
                      <a:pt x="269" y="53"/>
                      <a:pt x="199" y="73"/>
                    </a:cubicBezTo>
                    <a:cubicBezTo>
                      <a:pt x="197" y="73"/>
                      <a:pt x="633" y="104"/>
                      <a:pt x="387" y="44"/>
                    </a:cubicBezTo>
                    <a:cubicBezTo>
                      <a:pt x="323" y="28"/>
                      <a:pt x="357" y="34"/>
                      <a:pt x="346" y="2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4" name="Freeform 216"/>
              <p:cNvSpPr>
                <a:spLocks/>
              </p:cNvSpPr>
              <p:nvPr/>
            </p:nvSpPr>
            <p:spPr bwMode="auto">
              <a:xfrm>
                <a:off x="946" y="2586"/>
                <a:ext cx="218" cy="33"/>
              </a:xfrm>
              <a:custGeom>
                <a:avLst/>
                <a:gdLst>
                  <a:gd name="T0" fmla="*/ 64 w 561"/>
                  <a:gd name="T1" fmla="*/ 4 h 87"/>
                  <a:gd name="T2" fmla="*/ 0 w 561"/>
                  <a:gd name="T3" fmla="*/ 22 h 87"/>
                  <a:gd name="T4" fmla="*/ 561 w 561"/>
                  <a:gd name="T5" fmla="*/ 32 h 87"/>
                  <a:gd name="T6" fmla="*/ 64 w 561"/>
                  <a:gd name="T7" fmla="*/ 4 h 87"/>
                </a:gdLst>
                <a:ahLst/>
                <a:cxnLst>
                  <a:cxn ang="0">
                    <a:pos x="T0" y="T1"/>
                  </a:cxn>
                  <a:cxn ang="0">
                    <a:pos x="T2" y="T3"/>
                  </a:cxn>
                  <a:cxn ang="0">
                    <a:pos x="T4" y="T5"/>
                  </a:cxn>
                  <a:cxn ang="0">
                    <a:pos x="T6" y="T7"/>
                  </a:cxn>
                </a:cxnLst>
                <a:rect l="0" t="0" r="r" b="b"/>
                <a:pathLst>
                  <a:path w="561" h="87">
                    <a:moveTo>
                      <a:pt x="64" y="4"/>
                    </a:moveTo>
                    <a:cubicBezTo>
                      <a:pt x="45" y="15"/>
                      <a:pt x="24" y="22"/>
                      <a:pt x="0" y="22"/>
                    </a:cubicBezTo>
                    <a:cubicBezTo>
                      <a:pt x="182" y="87"/>
                      <a:pt x="372" y="54"/>
                      <a:pt x="561" y="32"/>
                    </a:cubicBezTo>
                    <a:cubicBezTo>
                      <a:pt x="396" y="14"/>
                      <a:pt x="230" y="0"/>
                      <a:pt x="64" y="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5" name="Freeform 217"/>
              <p:cNvSpPr>
                <a:spLocks/>
              </p:cNvSpPr>
              <p:nvPr/>
            </p:nvSpPr>
            <p:spPr bwMode="auto">
              <a:xfrm>
                <a:off x="2109" y="2881"/>
                <a:ext cx="431" cy="57"/>
              </a:xfrm>
              <a:custGeom>
                <a:avLst/>
                <a:gdLst>
                  <a:gd name="T0" fmla="*/ 809 w 1108"/>
                  <a:gd name="T1" fmla="*/ 0 h 145"/>
                  <a:gd name="T2" fmla="*/ 0 w 1108"/>
                  <a:gd name="T3" fmla="*/ 123 h 145"/>
                  <a:gd name="T4" fmla="*/ 973 w 1108"/>
                  <a:gd name="T5" fmla="*/ 34 h 145"/>
                  <a:gd name="T6" fmla="*/ 809 w 1108"/>
                  <a:gd name="T7" fmla="*/ 0 h 145"/>
                </a:gdLst>
                <a:ahLst/>
                <a:cxnLst>
                  <a:cxn ang="0">
                    <a:pos x="T0" y="T1"/>
                  </a:cxn>
                  <a:cxn ang="0">
                    <a:pos x="T2" y="T3"/>
                  </a:cxn>
                  <a:cxn ang="0">
                    <a:pos x="T4" y="T5"/>
                  </a:cxn>
                  <a:cxn ang="0">
                    <a:pos x="T6" y="T7"/>
                  </a:cxn>
                </a:cxnLst>
                <a:rect l="0" t="0" r="r" b="b"/>
                <a:pathLst>
                  <a:path w="1108" h="145">
                    <a:moveTo>
                      <a:pt x="809" y="0"/>
                    </a:moveTo>
                    <a:cubicBezTo>
                      <a:pt x="549" y="14"/>
                      <a:pt x="268" y="85"/>
                      <a:pt x="0" y="123"/>
                    </a:cubicBezTo>
                    <a:cubicBezTo>
                      <a:pt x="303" y="145"/>
                      <a:pt x="673" y="72"/>
                      <a:pt x="973" y="34"/>
                    </a:cubicBezTo>
                    <a:cubicBezTo>
                      <a:pt x="1108" y="20"/>
                      <a:pt x="833" y="19"/>
                      <a:pt x="809"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6" name="Freeform 218"/>
              <p:cNvSpPr>
                <a:spLocks/>
              </p:cNvSpPr>
              <p:nvPr/>
            </p:nvSpPr>
            <p:spPr bwMode="auto">
              <a:xfrm>
                <a:off x="2171" y="2703"/>
                <a:ext cx="319" cy="18"/>
              </a:xfrm>
              <a:custGeom>
                <a:avLst/>
                <a:gdLst>
                  <a:gd name="T0" fmla="*/ 216 w 819"/>
                  <a:gd name="T1" fmla="*/ 6 h 47"/>
                  <a:gd name="T2" fmla="*/ 0 w 819"/>
                  <a:gd name="T3" fmla="*/ 29 h 47"/>
                  <a:gd name="T4" fmla="*/ 439 w 819"/>
                  <a:gd name="T5" fmla="*/ 34 h 47"/>
                  <a:gd name="T6" fmla="*/ 819 w 819"/>
                  <a:gd name="T7" fmla="*/ 24 h 47"/>
                  <a:gd name="T8" fmla="*/ 216 w 819"/>
                  <a:gd name="T9" fmla="*/ 6 h 47"/>
                </a:gdLst>
                <a:ahLst/>
                <a:cxnLst>
                  <a:cxn ang="0">
                    <a:pos x="T0" y="T1"/>
                  </a:cxn>
                  <a:cxn ang="0">
                    <a:pos x="T2" y="T3"/>
                  </a:cxn>
                  <a:cxn ang="0">
                    <a:pos x="T4" y="T5"/>
                  </a:cxn>
                  <a:cxn ang="0">
                    <a:pos x="T6" y="T7"/>
                  </a:cxn>
                  <a:cxn ang="0">
                    <a:pos x="T8" y="T9"/>
                  </a:cxn>
                </a:cxnLst>
                <a:rect l="0" t="0" r="r" b="b"/>
                <a:pathLst>
                  <a:path w="819" h="47">
                    <a:moveTo>
                      <a:pt x="216" y="6"/>
                    </a:moveTo>
                    <a:cubicBezTo>
                      <a:pt x="144" y="11"/>
                      <a:pt x="72" y="19"/>
                      <a:pt x="0" y="29"/>
                    </a:cubicBezTo>
                    <a:cubicBezTo>
                      <a:pt x="146" y="22"/>
                      <a:pt x="294" y="20"/>
                      <a:pt x="439" y="34"/>
                    </a:cubicBezTo>
                    <a:cubicBezTo>
                      <a:pt x="574" y="47"/>
                      <a:pt x="682" y="23"/>
                      <a:pt x="819" y="24"/>
                    </a:cubicBezTo>
                    <a:cubicBezTo>
                      <a:pt x="619" y="5"/>
                      <a:pt x="418" y="0"/>
                      <a:pt x="216" y="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7" name="Freeform 219"/>
              <p:cNvSpPr>
                <a:spLocks/>
              </p:cNvSpPr>
              <p:nvPr/>
            </p:nvSpPr>
            <p:spPr bwMode="auto">
              <a:xfrm>
                <a:off x="2037" y="2722"/>
                <a:ext cx="415" cy="51"/>
              </a:xfrm>
              <a:custGeom>
                <a:avLst/>
                <a:gdLst>
                  <a:gd name="T0" fmla="*/ 233 w 1067"/>
                  <a:gd name="T1" fmla="*/ 18 h 130"/>
                  <a:gd name="T2" fmla="*/ 0 w 1067"/>
                  <a:gd name="T3" fmla="*/ 40 h 130"/>
                  <a:gd name="T4" fmla="*/ 535 w 1067"/>
                  <a:gd name="T5" fmla="*/ 91 h 130"/>
                  <a:gd name="T6" fmla="*/ 1067 w 1067"/>
                  <a:gd name="T7" fmla="*/ 74 h 130"/>
                  <a:gd name="T8" fmla="*/ 896 w 1067"/>
                  <a:gd name="T9" fmla="*/ 26 h 130"/>
                  <a:gd name="T10" fmla="*/ 687 w 1067"/>
                  <a:gd name="T11" fmla="*/ 7 h 130"/>
                  <a:gd name="T12" fmla="*/ 233 w 1067"/>
                  <a:gd name="T13" fmla="*/ 18 h 130"/>
                </a:gdLst>
                <a:ahLst/>
                <a:cxnLst>
                  <a:cxn ang="0">
                    <a:pos x="T0" y="T1"/>
                  </a:cxn>
                  <a:cxn ang="0">
                    <a:pos x="T2" y="T3"/>
                  </a:cxn>
                  <a:cxn ang="0">
                    <a:pos x="T4" y="T5"/>
                  </a:cxn>
                  <a:cxn ang="0">
                    <a:pos x="T6" y="T7"/>
                  </a:cxn>
                  <a:cxn ang="0">
                    <a:pos x="T8" y="T9"/>
                  </a:cxn>
                  <a:cxn ang="0">
                    <a:pos x="T10" y="T11"/>
                  </a:cxn>
                  <a:cxn ang="0">
                    <a:pos x="T12" y="T13"/>
                  </a:cxn>
                </a:cxnLst>
                <a:rect l="0" t="0" r="r" b="b"/>
                <a:pathLst>
                  <a:path w="1067" h="130">
                    <a:moveTo>
                      <a:pt x="233" y="18"/>
                    </a:moveTo>
                    <a:cubicBezTo>
                      <a:pt x="158" y="23"/>
                      <a:pt x="71" y="19"/>
                      <a:pt x="0" y="40"/>
                    </a:cubicBezTo>
                    <a:cubicBezTo>
                      <a:pt x="178" y="68"/>
                      <a:pt x="398" y="130"/>
                      <a:pt x="535" y="91"/>
                    </a:cubicBezTo>
                    <a:cubicBezTo>
                      <a:pt x="692" y="48"/>
                      <a:pt x="889" y="78"/>
                      <a:pt x="1067" y="74"/>
                    </a:cubicBezTo>
                    <a:cubicBezTo>
                      <a:pt x="1007" y="54"/>
                      <a:pt x="961" y="35"/>
                      <a:pt x="896" y="26"/>
                    </a:cubicBezTo>
                    <a:cubicBezTo>
                      <a:pt x="827" y="15"/>
                      <a:pt x="757" y="10"/>
                      <a:pt x="687" y="7"/>
                    </a:cubicBezTo>
                    <a:cubicBezTo>
                      <a:pt x="536" y="0"/>
                      <a:pt x="384" y="8"/>
                      <a:pt x="233" y="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8" name="Freeform 220"/>
              <p:cNvSpPr>
                <a:spLocks/>
              </p:cNvSpPr>
              <p:nvPr/>
            </p:nvSpPr>
            <p:spPr bwMode="auto">
              <a:xfrm>
                <a:off x="2330" y="2766"/>
                <a:ext cx="295" cy="41"/>
              </a:xfrm>
              <a:custGeom>
                <a:avLst/>
                <a:gdLst>
                  <a:gd name="T0" fmla="*/ 0 w 759"/>
                  <a:gd name="T1" fmla="*/ 13 h 107"/>
                  <a:gd name="T2" fmla="*/ 406 w 759"/>
                  <a:gd name="T3" fmla="*/ 73 h 107"/>
                  <a:gd name="T4" fmla="*/ 759 w 759"/>
                  <a:gd name="T5" fmla="*/ 44 h 107"/>
                  <a:gd name="T6" fmla="*/ 381 w 759"/>
                  <a:gd name="T7" fmla="*/ 0 h 107"/>
                  <a:gd name="T8" fmla="*/ 0 w 759"/>
                  <a:gd name="T9" fmla="*/ 13 h 107"/>
                </a:gdLst>
                <a:ahLst/>
                <a:cxnLst>
                  <a:cxn ang="0">
                    <a:pos x="T0" y="T1"/>
                  </a:cxn>
                  <a:cxn ang="0">
                    <a:pos x="T2" y="T3"/>
                  </a:cxn>
                  <a:cxn ang="0">
                    <a:pos x="T4" y="T5"/>
                  </a:cxn>
                  <a:cxn ang="0">
                    <a:pos x="T6" y="T7"/>
                  </a:cxn>
                  <a:cxn ang="0">
                    <a:pos x="T8" y="T9"/>
                  </a:cxn>
                </a:cxnLst>
                <a:rect l="0" t="0" r="r" b="b"/>
                <a:pathLst>
                  <a:path w="759" h="107">
                    <a:moveTo>
                      <a:pt x="0" y="13"/>
                    </a:moveTo>
                    <a:cubicBezTo>
                      <a:pt x="138" y="22"/>
                      <a:pt x="273" y="45"/>
                      <a:pt x="406" y="73"/>
                    </a:cubicBezTo>
                    <a:cubicBezTo>
                      <a:pt x="526" y="97"/>
                      <a:pt x="653" y="107"/>
                      <a:pt x="759" y="44"/>
                    </a:cubicBezTo>
                    <a:cubicBezTo>
                      <a:pt x="638" y="12"/>
                      <a:pt x="508" y="1"/>
                      <a:pt x="381" y="0"/>
                    </a:cubicBezTo>
                    <a:cubicBezTo>
                      <a:pt x="316" y="0"/>
                      <a:pt x="58" y="3"/>
                      <a:pt x="0" y="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9" name="Freeform 221"/>
              <p:cNvSpPr>
                <a:spLocks/>
              </p:cNvSpPr>
              <p:nvPr/>
            </p:nvSpPr>
            <p:spPr bwMode="auto">
              <a:xfrm>
                <a:off x="2057" y="2780"/>
                <a:ext cx="575" cy="68"/>
              </a:xfrm>
              <a:custGeom>
                <a:avLst/>
                <a:gdLst>
                  <a:gd name="T0" fmla="*/ 1151 w 1479"/>
                  <a:gd name="T1" fmla="*/ 81 h 175"/>
                  <a:gd name="T2" fmla="*/ 582 w 1479"/>
                  <a:gd name="T3" fmla="*/ 5 h 175"/>
                  <a:gd name="T4" fmla="*/ 0 w 1479"/>
                  <a:gd name="T5" fmla="*/ 121 h 175"/>
                  <a:gd name="T6" fmla="*/ 1479 w 1479"/>
                  <a:gd name="T7" fmla="*/ 149 h 175"/>
                  <a:gd name="T8" fmla="*/ 1151 w 1479"/>
                  <a:gd name="T9" fmla="*/ 81 h 175"/>
                </a:gdLst>
                <a:ahLst/>
                <a:cxnLst>
                  <a:cxn ang="0">
                    <a:pos x="T0" y="T1"/>
                  </a:cxn>
                  <a:cxn ang="0">
                    <a:pos x="T2" y="T3"/>
                  </a:cxn>
                  <a:cxn ang="0">
                    <a:pos x="T4" y="T5"/>
                  </a:cxn>
                  <a:cxn ang="0">
                    <a:pos x="T6" y="T7"/>
                  </a:cxn>
                  <a:cxn ang="0">
                    <a:pos x="T8" y="T9"/>
                  </a:cxn>
                </a:cxnLst>
                <a:rect l="0" t="0" r="r" b="b"/>
                <a:pathLst>
                  <a:path w="1479" h="175">
                    <a:moveTo>
                      <a:pt x="1151" y="81"/>
                    </a:moveTo>
                    <a:cubicBezTo>
                      <a:pt x="958" y="75"/>
                      <a:pt x="783" y="0"/>
                      <a:pt x="582" y="5"/>
                    </a:cubicBezTo>
                    <a:cubicBezTo>
                      <a:pt x="378" y="10"/>
                      <a:pt x="200" y="100"/>
                      <a:pt x="0" y="121"/>
                    </a:cubicBezTo>
                    <a:cubicBezTo>
                      <a:pt x="493" y="175"/>
                      <a:pt x="983" y="156"/>
                      <a:pt x="1479" y="149"/>
                    </a:cubicBezTo>
                    <a:cubicBezTo>
                      <a:pt x="1369" y="129"/>
                      <a:pt x="1260" y="104"/>
                      <a:pt x="1151"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0" name="Freeform 222"/>
              <p:cNvSpPr>
                <a:spLocks/>
              </p:cNvSpPr>
              <p:nvPr/>
            </p:nvSpPr>
            <p:spPr bwMode="auto">
              <a:xfrm>
                <a:off x="2079" y="2653"/>
                <a:ext cx="478" cy="56"/>
              </a:xfrm>
              <a:custGeom>
                <a:avLst/>
                <a:gdLst>
                  <a:gd name="T0" fmla="*/ 994 w 1229"/>
                  <a:gd name="T1" fmla="*/ 33 h 144"/>
                  <a:gd name="T2" fmla="*/ 0 w 1229"/>
                  <a:gd name="T3" fmla="*/ 92 h 144"/>
                  <a:gd name="T4" fmla="*/ 492 w 1229"/>
                  <a:gd name="T5" fmla="*/ 92 h 144"/>
                  <a:gd name="T6" fmla="*/ 1229 w 1229"/>
                  <a:gd name="T7" fmla="*/ 56 h 144"/>
                  <a:gd name="T8" fmla="*/ 994 w 1229"/>
                  <a:gd name="T9" fmla="*/ 33 h 144"/>
                </a:gdLst>
                <a:ahLst/>
                <a:cxnLst>
                  <a:cxn ang="0">
                    <a:pos x="T0" y="T1"/>
                  </a:cxn>
                  <a:cxn ang="0">
                    <a:pos x="T2" y="T3"/>
                  </a:cxn>
                  <a:cxn ang="0">
                    <a:pos x="T4" y="T5"/>
                  </a:cxn>
                  <a:cxn ang="0">
                    <a:pos x="T6" y="T7"/>
                  </a:cxn>
                  <a:cxn ang="0">
                    <a:pos x="T8" y="T9"/>
                  </a:cxn>
                </a:cxnLst>
                <a:rect l="0" t="0" r="r" b="b"/>
                <a:pathLst>
                  <a:path w="1229" h="144">
                    <a:moveTo>
                      <a:pt x="994" y="33"/>
                    </a:moveTo>
                    <a:cubicBezTo>
                      <a:pt x="665" y="0"/>
                      <a:pt x="329" y="22"/>
                      <a:pt x="0" y="92"/>
                    </a:cubicBezTo>
                    <a:cubicBezTo>
                      <a:pt x="131" y="144"/>
                      <a:pt x="360" y="99"/>
                      <a:pt x="492" y="92"/>
                    </a:cubicBezTo>
                    <a:cubicBezTo>
                      <a:pt x="732" y="79"/>
                      <a:pt x="1003" y="143"/>
                      <a:pt x="1229" y="56"/>
                    </a:cubicBezTo>
                    <a:cubicBezTo>
                      <a:pt x="1151" y="44"/>
                      <a:pt x="1072" y="41"/>
                      <a:pt x="994" y="3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1" name="Freeform 223"/>
              <p:cNvSpPr>
                <a:spLocks/>
              </p:cNvSpPr>
              <p:nvPr/>
            </p:nvSpPr>
            <p:spPr bwMode="auto">
              <a:xfrm>
                <a:off x="2360" y="2625"/>
                <a:ext cx="251" cy="32"/>
              </a:xfrm>
              <a:custGeom>
                <a:avLst/>
                <a:gdLst>
                  <a:gd name="T0" fmla="*/ 201 w 645"/>
                  <a:gd name="T1" fmla="*/ 10 h 83"/>
                  <a:gd name="T2" fmla="*/ 0 w 645"/>
                  <a:gd name="T3" fmla="*/ 12 h 83"/>
                  <a:gd name="T4" fmla="*/ 321 w 645"/>
                  <a:gd name="T5" fmla="*/ 61 h 83"/>
                  <a:gd name="T6" fmla="*/ 645 w 645"/>
                  <a:gd name="T7" fmla="*/ 73 h 83"/>
                  <a:gd name="T8" fmla="*/ 201 w 645"/>
                  <a:gd name="T9" fmla="*/ 10 h 83"/>
                </a:gdLst>
                <a:ahLst/>
                <a:cxnLst>
                  <a:cxn ang="0">
                    <a:pos x="T0" y="T1"/>
                  </a:cxn>
                  <a:cxn ang="0">
                    <a:pos x="T2" y="T3"/>
                  </a:cxn>
                  <a:cxn ang="0">
                    <a:pos x="T4" y="T5"/>
                  </a:cxn>
                  <a:cxn ang="0">
                    <a:pos x="T6" y="T7"/>
                  </a:cxn>
                  <a:cxn ang="0">
                    <a:pos x="T8" y="T9"/>
                  </a:cxn>
                </a:cxnLst>
                <a:rect l="0" t="0" r="r" b="b"/>
                <a:pathLst>
                  <a:path w="645" h="83">
                    <a:moveTo>
                      <a:pt x="201" y="10"/>
                    </a:moveTo>
                    <a:cubicBezTo>
                      <a:pt x="175" y="10"/>
                      <a:pt x="11" y="0"/>
                      <a:pt x="0" y="12"/>
                    </a:cubicBezTo>
                    <a:cubicBezTo>
                      <a:pt x="95" y="49"/>
                      <a:pt x="216" y="44"/>
                      <a:pt x="321" y="61"/>
                    </a:cubicBezTo>
                    <a:cubicBezTo>
                      <a:pt x="432" y="79"/>
                      <a:pt x="531" y="83"/>
                      <a:pt x="645" y="73"/>
                    </a:cubicBezTo>
                    <a:cubicBezTo>
                      <a:pt x="499" y="24"/>
                      <a:pt x="359" y="5"/>
                      <a:pt x="201" y="1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2" name="Freeform 224"/>
              <p:cNvSpPr>
                <a:spLocks/>
              </p:cNvSpPr>
              <p:nvPr/>
            </p:nvSpPr>
            <p:spPr bwMode="auto">
              <a:xfrm>
                <a:off x="2205" y="2545"/>
                <a:ext cx="399" cy="33"/>
              </a:xfrm>
              <a:custGeom>
                <a:avLst/>
                <a:gdLst>
                  <a:gd name="T0" fmla="*/ 0 w 1024"/>
                  <a:gd name="T1" fmla="*/ 7 h 85"/>
                  <a:gd name="T2" fmla="*/ 628 w 1024"/>
                  <a:gd name="T3" fmla="*/ 75 h 85"/>
                  <a:gd name="T4" fmla="*/ 808 w 1024"/>
                  <a:gd name="T5" fmla="*/ 74 h 85"/>
                  <a:gd name="T6" fmla="*/ 1024 w 1024"/>
                  <a:gd name="T7" fmla="*/ 59 h 85"/>
                  <a:gd name="T8" fmla="*/ 0 w 1024"/>
                  <a:gd name="T9" fmla="*/ 7 h 85"/>
                </a:gdLst>
                <a:ahLst/>
                <a:cxnLst>
                  <a:cxn ang="0">
                    <a:pos x="T0" y="T1"/>
                  </a:cxn>
                  <a:cxn ang="0">
                    <a:pos x="T2" y="T3"/>
                  </a:cxn>
                  <a:cxn ang="0">
                    <a:pos x="T4" y="T5"/>
                  </a:cxn>
                  <a:cxn ang="0">
                    <a:pos x="T6" y="T7"/>
                  </a:cxn>
                  <a:cxn ang="0">
                    <a:pos x="T8" y="T9"/>
                  </a:cxn>
                </a:cxnLst>
                <a:rect l="0" t="0" r="r" b="b"/>
                <a:pathLst>
                  <a:path w="1024" h="85">
                    <a:moveTo>
                      <a:pt x="0" y="7"/>
                    </a:moveTo>
                    <a:cubicBezTo>
                      <a:pt x="128" y="26"/>
                      <a:pt x="501" y="54"/>
                      <a:pt x="628" y="75"/>
                    </a:cubicBezTo>
                    <a:cubicBezTo>
                      <a:pt x="685" y="85"/>
                      <a:pt x="750" y="76"/>
                      <a:pt x="808" y="74"/>
                    </a:cubicBezTo>
                    <a:cubicBezTo>
                      <a:pt x="880" y="72"/>
                      <a:pt x="953" y="69"/>
                      <a:pt x="1024" y="59"/>
                    </a:cubicBezTo>
                    <a:cubicBezTo>
                      <a:pt x="764" y="44"/>
                      <a:pt x="261" y="0"/>
                      <a:pt x="0" y="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3" name="Freeform 225"/>
              <p:cNvSpPr>
                <a:spLocks/>
              </p:cNvSpPr>
              <p:nvPr/>
            </p:nvSpPr>
            <p:spPr bwMode="auto">
              <a:xfrm>
                <a:off x="1980" y="2668"/>
                <a:ext cx="92" cy="13"/>
              </a:xfrm>
              <a:custGeom>
                <a:avLst/>
                <a:gdLst>
                  <a:gd name="T0" fmla="*/ 102 w 236"/>
                  <a:gd name="T1" fmla="*/ 30 h 33"/>
                  <a:gd name="T2" fmla="*/ 236 w 236"/>
                  <a:gd name="T3" fmla="*/ 16 h 33"/>
                  <a:gd name="T4" fmla="*/ 0 w 236"/>
                  <a:gd name="T5" fmla="*/ 9 h 33"/>
                  <a:gd name="T6" fmla="*/ 102 w 236"/>
                  <a:gd name="T7" fmla="*/ 30 h 33"/>
                </a:gdLst>
                <a:ahLst/>
                <a:cxnLst>
                  <a:cxn ang="0">
                    <a:pos x="T0" y="T1"/>
                  </a:cxn>
                  <a:cxn ang="0">
                    <a:pos x="T2" y="T3"/>
                  </a:cxn>
                  <a:cxn ang="0">
                    <a:pos x="T4" y="T5"/>
                  </a:cxn>
                  <a:cxn ang="0">
                    <a:pos x="T6" y="T7"/>
                  </a:cxn>
                </a:cxnLst>
                <a:rect l="0" t="0" r="r" b="b"/>
                <a:pathLst>
                  <a:path w="236" h="33">
                    <a:moveTo>
                      <a:pt x="102" y="30"/>
                    </a:moveTo>
                    <a:cubicBezTo>
                      <a:pt x="147" y="33"/>
                      <a:pt x="192" y="27"/>
                      <a:pt x="236" y="16"/>
                    </a:cubicBezTo>
                    <a:cubicBezTo>
                      <a:pt x="166" y="0"/>
                      <a:pt x="72" y="1"/>
                      <a:pt x="0" y="9"/>
                    </a:cubicBezTo>
                    <a:cubicBezTo>
                      <a:pt x="32" y="17"/>
                      <a:pt x="68" y="29"/>
                      <a:pt x="10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4" name="Freeform 226"/>
              <p:cNvSpPr>
                <a:spLocks/>
              </p:cNvSpPr>
              <p:nvPr/>
            </p:nvSpPr>
            <p:spPr bwMode="auto">
              <a:xfrm>
                <a:off x="1952" y="2603"/>
                <a:ext cx="92" cy="12"/>
              </a:xfrm>
              <a:custGeom>
                <a:avLst/>
                <a:gdLst>
                  <a:gd name="T0" fmla="*/ 102 w 236"/>
                  <a:gd name="T1" fmla="*/ 29 h 32"/>
                  <a:gd name="T2" fmla="*/ 236 w 236"/>
                  <a:gd name="T3" fmla="*/ 16 h 32"/>
                  <a:gd name="T4" fmla="*/ 0 w 236"/>
                  <a:gd name="T5" fmla="*/ 8 h 32"/>
                  <a:gd name="T6" fmla="*/ 102 w 236"/>
                  <a:gd name="T7" fmla="*/ 29 h 32"/>
                </a:gdLst>
                <a:ahLst/>
                <a:cxnLst>
                  <a:cxn ang="0">
                    <a:pos x="T0" y="T1"/>
                  </a:cxn>
                  <a:cxn ang="0">
                    <a:pos x="T2" y="T3"/>
                  </a:cxn>
                  <a:cxn ang="0">
                    <a:pos x="T4" y="T5"/>
                  </a:cxn>
                  <a:cxn ang="0">
                    <a:pos x="T6" y="T7"/>
                  </a:cxn>
                </a:cxnLst>
                <a:rect l="0" t="0" r="r" b="b"/>
                <a:pathLst>
                  <a:path w="236" h="32">
                    <a:moveTo>
                      <a:pt x="102" y="29"/>
                    </a:moveTo>
                    <a:cubicBezTo>
                      <a:pt x="147" y="32"/>
                      <a:pt x="192" y="26"/>
                      <a:pt x="236" y="16"/>
                    </a:cubicBezTo>
                    <a:cubicBezTo>
                      <a:pt x="166" y="0"/>
                      <a:pt x="72" y="0"/>
                      <a:pt x="0" y="8"/>
                    </a:cubicBezTo>
                    <a:cubicBezTo>
                      <a:pt x="32" y="16"/>
                      <a:pt x="68" y="28"/>
                      <a:pt x="102" y="2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5" name="Freeform 227"/>
              <p:cNvSpPr>
                <a:spLocks/>
              </p:cNvSpPr>
              <p:nvPr/>
            </p:nvSpPr>
            <p:spPr bwMode="auto">
              <a:xfrm>
                <a:off x="1069" y="2937"/>
                <a:ext cx="92" cy="12"/>
              </a:xfrm>
              <a:custGeom>
                <a:avLst/>
                <a:gdLst>
                  <a:gd name="T0" fmla="*/ 102 w 236"/>
                  <a:gd name="T1" fmla="*/ 30 h 32"/>
                  <a:gd name="T2" fmla="*/ 236 w 236"/>
                  <a:gd name="T3" fmla="*/ 16 h 32"/>
                  <a:gd name="T4" fmla="*/ 0 w 236"/>
                  <a:gd name="T5" fmla="*/ 8 h 32"/>
                  <a:gd name="T6" fmla="*/ 102 w 236"/>
                  <a:gd name="T7" fmla="*/ 30 h 32"/>
                </a:gdLst>
                <a:ahLst/>
                <a:cxnLst>
                  <a:cxn ang="0">
                    <a:pos x="T0" y="T1"/>
                  </a:cxn>
                  <a:cxn ang="0">
                    <a:pos x="T2" y="T3"/>
                  </a:cxn>
                  <a:cxn ang="0">
                    <a:pos x="T4" y="T5"/>
                  </a:cxn>
                  <a:cxn ang="0">
                    <a:pos x="T6" y="T7"/>
                  </a:cxn>
                </a:cxnLst>
                <a:rect l="0" t="0" r="r" b="b"/>
                <a:pathLst>
                  <a:path w="236" h="32">
                    <a:moveTo>
                      <a:pt x="102" y="30"/>
                    </a:moveTo>
                    <a:cubicBezTo>
                      <a:pt x="147" y="32"/>
                      <a:pt x="193" y="26"/>
                      <a:pt x="236" y="16"/>
                    </a:cubicBezTo>
                    <a:cubicBezTo>
                      <a:pt x="166" y="0"/>
                      <a:pt x="73" y="0"/>
                      <a:pt x="0" y="8"/>
                    </a:cubicBezTo>
                    <a:cubicBezTo>
                      <a:pt x="32" y="16"/>
                      <a:pt x="69" y="28"/>
                      <a:pt x="10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6" name="Freeform 228"/>
              <p:cNvSpPr>
                <a:spLocks/>
              </p:cNvSpPr>
              <p:nvPr/>
            </p:nvSpPr>
            <p:spPr bwMode="auto">
              <a:xfrm>
                <a:off x="1955" y="2957"/>
                <a:ext cx="430" cy="53"/>
              </a:xfrm>
              <a:custGeom>
                <a:avLst/>
                <a:gdLst>
                  <a:gd name="T0" fmla="*/ 430 w 1105"/>
                  <a:gd name="T1" fmla="*/ 38 h 136"/>
                  <a:gd name="T2" fmla="*/ 96 w 1105"/>
                  <a:gd name="T3" fmla="*/ 57 h 136"/>
                  <a:gd name="T4" fmla="*/ 1105 w 1105"/>
                  <a:gd name="T5" fmla="*/ 76 h 136"/>
                  <a:gd name="T6" fmla="*/ 430 w 1105"/>
                  <a:gd name="T7" fmla="*/ 38 h 136"/>
                </a:gdLst>
                <a:ahLst/>
                <a:cxnLst>
                  <a:cxn ang="0">
                    <a:pos x="T0" y="T1"/>
                  </a:cxn>
                  <a:cxn ang="0">
                    <a:pos x="T2" y="T3"/>
                  </a:cxn>
                  <a:cxn ang="0">
                    <a:pos x="T4" y="T5"/>
                  </a:cxn>
                  <a:cxn ang="0">
                    <a:pos x="T6" y="T7"/>
                  </a:cxn>
                </a:cxnLst>
                <a:rect l="0" t="0" r="r" b="b"/>
                <a:pathLst>
                  <a:path w="1105" h="136">
                    <a:moveTo>
                      <a:pt x="430" y="38"/>
                    </a:moveTo>
                    <a:cubicBezTo>
                      <a:pt x="406" y="38"/>
                      <a:pt x="191" y="48"/>
                      <a:pt x="96" y="57"/>
                    </a:cubicBezTo>
                    <a:cubicBezTo>
                      <a:pt x="0" y="67"/>
                      <a:pt x="856" y="136"/>
                      <a:pt x="1105" y="76"/>
                    </a:cubicBezTo>
                    <a:cubicBezTo>
                      <a:pt x="776" y="35"/>
                      <a:pt x="658" y="0"/>
                      <a:pt x="430" y="3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7" name="Freeform 229"/>
              <p:cNvSpPr>
                <a:spLocks/>
              </p:cNvSpPr>
              <p:nvPr/>
            </p:nvSpPr>
            <p:spPr bwMode="auto">
              <a:xfrm>
                <a:off x="1443" y="2974"/>
                <a:ext cx="450" cy="58"/>
              </a:xfrm>
              <a:custGeom>
                <a:avLst/>
                <a:gdLst>
                  <a:gd name="T0" fmla="*/ 360 w 1157"/>
                  <a:gd name="T1" fmla="*/ 87 h 151"/>
                  <a:gd name="T2" fmla="*/ 1104 w 1157"/>
                  <a:gd name="T3" fmla="*/ 84 h 151"/>
                  <a:gd name="T4" fmla="*/ 723 w 1157"/>
                  <a:gd name="T5" fmla="*/ 47 h 151"/>
                  <a:gd name="T6" fmla="*/ 783 w 1157"/>
                  <a:gd name="T7" fmla="*/ 73 h 151"/>
                  <a:gd name="T8" fmla="*/ 95 w 1157"/>
                  <a:gd name="T9" fmla="*/ 15 h 151"/>
                  <a:gd name="T10" fmla="*/ 360 w 1157"/>
                  <a:gd name="T11" fmla="*/ 87 h 151"/>
                </a:gdLst>
                <a:ahLst/>
                <a:cxnLst>
                  <a:cxn ang="0">
                    <a:pos x="T0" y="T1"/>
                  </a:cxn>
                  <a:cxn ang="0">
                    <a:pos x="T2" y="T3"/>
                  </a:cxn>
                  <a:cxn ang="0">
                    <a:pos x="T4" y="T5"/>
                  </a:cxn>
                  <a:cxn ang="0">
                    <a:pos x="T6" y="T7"/>
                  </a:cxn>
                  <a:cxn ang="0">
                    <a:pos x="T8" y="T9"/>
                  </a:cxn>
                  <a:cxn ang="0">
                    <a:pos x="T10" y="T11"/>
                  </a:cxn>
                </a:cxnLst>
                <a:rect l="0" t="0" r="r" b="b"/>
                <a:pathLst>
                  <a:path w="1157" h="151">
                    <a:moveTo>
                      <a:pt x="360" y="87"/>
                    </a:moveTo>
                    <a:cubicBezTo>
                      <a:pt x="528" y="101"/>
                      <a:pt x="921" y="151"/>
                      <a:pt x="1104" y="84"/>
                    </a:cubicBezTo>
                    <a:cubicBezTo>
                      <a:pt x="1157" y="65"/>
                      <a:pt x="723" y="0"/>
                      <a:pt x="723" y="47"/>
                    </a:cubicBezTo>
                    <a:cubicBezTo>
                      <a:pt x="732" y="53"/>
                      <a:pt x="880" y="50"/>
                      <a:pt x="783" y="73"/>
                    </a:cubicBezTo>
                    <a:cubicBezTo>
                      <a:pt x="685" y="96"/>
                      <a:pt x="190" y="25"/>
                      <a:pt x="95" y="15"/>
                    </a:cubicBezTo>
                    <a:cubicBezTo>
                      <a:pt x="0" y="5"/>
                      <a:pt x="192" y="73"/>
                      <a:pt x="360" y="8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8" name="Freeform 230"/>
              <p:cNvSpPr>
                <a:spLocks/>
              </p:cNvSpPr>
              <p:nvPr/>
            </p:nvSpPr>
            <p:spPr bwMode="auto">
              <a:xfrm>
                <a:off x="2319" y="2596"/>
                <a:ext cx="275" cy="17"/>
              </a:xfrm>
              <a:custGeom>
                <a:avLst/>
                <a:gdLst>
                  <a:gd name="T0" fmla="*/ 328 w 706"/>
                  <a:gd name="T1" fmla="*/ 2 h 45"/>
                  <a:gd name="T2" fmla="*/ 0 w 706"/>
                  <a:gd name="T3" fmla="*/ 37 h 45"/>
                  <a:gd name="T4" fmla="*/ 706 w 706"/>
                  <a:gd name="T5" fmla="*/ 33 h 45"/>
                  <a:gd name="T6" fmla="*/ 328 w 706"/>
                  <a:gd name="T7" fmla="*/ 2 h 45"/>
                </a:gdLst>
                <a:ahLst/>
                <a:cxnLst>
                  <a:cxn ang="0">
                    <a:pos x="T0" y="T1"/>
                  </a:cxn>
                  <a:cxn ang="0">
                    <a:pos x="T2" y="T3"/>
                  </a:cxn>
                  <a:cxn ang="0">
                    <a:pos x="T4" y="T5"/>
                  </a:cxn>
                  <a:cxn ang="0">
                    <a:pos x="T6" y="T7"/>
                  </a:cxn>
                </a:cxnLst>
                <a:rect l="0" t="0" r="r" b="b"/>
                <a:pathLst>
                  <a:path w="706" h="45">
                    <a:moveTo>
                      <a:pt x="328" y="2"/>
                    </a:moveTo>
                    <a:cubicBezTo>
                      <a:pt x="221" y="17"/>
                      <a:pt x="105" y="16"/>
                      <a:pt x="0" y="37"/>
                    </a:cubicBezTo>
                    <a:cubicBezTo>
                      <a:pt x="235" y="40"/>
                      <a:pt x="471" y="45"/>
                      <a:pt x="706" y="33"/>
                    </a:cubicBezTo>
                    <a:cubicBezTo>
                      <a:pt x="582" y="12"/>
                      <a:pt x="455" y="0"/>
                      <a:pt x="328" y="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9" name="Freeform 231"/>
              <p:cNvSpPr>
                <a:spLocks/>
              </p:cNvSpPr>
              <p:nvPr/>
            </p:nvSpPr>
            <p:spPr bwMode="auto">
              <a:xfrm>
                <a:off x="993" y="3003"/>
                <a:ext cx="257" cy="47"/>
              </a:xfrm>
              <a:custGeom>
                <a:avLst/>
                <a:gdLst>
                  <a:gd name="T0" fmla="*/ 655 w 660"/>
                  <a:gd name="T1" fmla="*/ 100 h 120"/>
                  <a:gd name="T2" fmla="*/ 407 w 660"/>
                  <a:gd name="T3" fmla="*/ 21 h 120"/>
                  <a:gd name="T4" fmla="*/ 0 w 660"/>
                  <a:gd name="T5" fmla="*/ 52 h 120"/>
                  <a:gd name="T6" fmla="*/ 409 w 660"/>
                  <a:gd name="T7" fmla="*/ 84 h 120"/>
                  <a:gd name="T8" fmla="*/ 655 w 660"/>
                  <a:gd name="T9" fmla="*/ 100 h 120"/>
                </a:gdLst>
                <a:ahLst/>
                <a:cxnLst>
                  <a:cxn ang="0">
                    <a:pos x="T0" y="T1"/>
                  </a:cxn>
                  <a:cxn ang="0">
                    <a:pos x="T2" y="T3"/>
                  </a:cxn>
                  <a:cxn ang="0">
                    <a:pos x="T4" y="T5"/>
                  </a:cxn>
                  <a:cxn ang="0">
                    <a:pos x="T6" y="T7"/>
                  </a:cxn>
                  <a:cxn ang="0">
                    <a:pos x="T8" y="T9"/>
                  </a:cxn>
                </a:cxnLst>
                <a:rect l="0" t="0" r="r" b="b"/>
                <a:pathLst>
                  <a:path w="660" h="120">
                    <a:moveTo>
                      <a:pt x="655" y="100"/>
                    </a:moveTo>
                    <a:cubicBezTo>
                      <a:pt x="660" y="94"/>
                      <a:pt x="454" y="28"/>
                      <a:pt x="407" y="21"/>
                    </a:cubicBezTo>
                    <a:cubicBezTo>
                      <a:pt x="267" y="0"/>
                      <a:pt x="135" y="25"/>
                      <a:pt x="0" y="52"/>
                    </a:cubicBezTo>
                    <a:cubicBezTo>
                      <a:pt x="136" y="67"/>
                      <a:pt x="273" y="74"/>
                      <a:pt x="409" y="84"/>
                    </a:cubicBezTo>
                    <a:cubicBezTo>
                      <a:pt x="439" y="86"/>
                      <a:pt x="638" y="120"/>
                      <a:pt x="655" y="10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0" name="Freeform 232"/>
              <p:cNvSpPr>
                <a:spLocks/>
              </p:cNvSpPr>
              <p:nvPr/>
            </p:nvSpPr>
            <p:spPr bwMode="auto">
              <a:xfrm>
                <a:off x="1016" y="2943"/>
                <a:ext cx="431" cy="58"/>
              </a:xfrm>
              <a:custGeom>
                <a:avLst/>
                <a:gdLst>
                  <a:gd name="T0" fmla="*/ 479 w 1108"/>
                  <a:gd name="T1" fmla="*/ 143 h 149"/>
                  <a:gd name="T2" fmla="*/ 0 w 1108"/>
                  <a:gd name="T3" fmla="*/ 76 h 149"/>
                  <a:gd name="T4" fmla="*/ 587 w 1108"/>
                  <a:gd name="T5" fmla="*/ 14 h 149"/>
                  <a:gd name="T6" fmla="*/ 1108 w 1108"/>
                  <a:gd name="T7" fmla="*/ 75 h 149"/>
                  <a:gd name="T8" fmla="*/ 479 w 1108"/>
                  <a:gd name="T9" fmla="*/ 143 h 149"/>
                </a:gdLst>
                <a:ahLst/>
                <a:cxnLst>
                  <a:cxn ang="0">
                    <a:pos x="T0" y="T1"/>
                  </a:cxn>
                  <a:cxn ang="0">
                    <a:pos x="T2" y="T3"/>
                  </a:cxn>
                  <a:cxn ang="0">
                    <a:pos x="T4" y="T5"/>
                  </a:cxn>
                  <a:cxn ang="0">
                    <a:pos x="T6" y="T7"/>
                  </a:cxn>
                  <a:cxn ang="0">
                    <a:pos x="T8" y="T9"/>
                  </a:cxn>
                </a:cxnLst>
                <a:rect l="0" t="0" r="r" b="b"/>
                <a:pathLst>
                  <a:path w="1108" h="149">
                    <a:moveTo>
                      <a:pt x="479" y="143"/>
                    </a:moveTo>
                    <a:cubicBezTo>
                      <a:pt x="316" y="137"/>
                      <a:pt x="158" y="106"/>
                      <a:pt x="0" y="76"/>
                    </a:cubicBezTo>
                    <a:cubicBezTo>
                      <a:pt x="113" y="75"/>
                      <a:pt x="552" y="42"/>
                      <a:pt x="587" y="14"/>
                    </a:cubicBezTo>
                    <a:cubicBezTo>
                      <a:pt x="605" y="0"/>
                      <a:pt x="1012" y="64"/>
                      <a:pt x="1108" y="75"/>
                    </a:cubicBezTo>
                    <a:cubicBezTo>
                      <a:pt x="1063" y="93"/>
                      <a:pt x="641" y="149"/>
                      <a:pt x="479" y="1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1" name="Freeform 233"/>
              <p:cNvSpPr>
                <a:spLocks/>
              </p:cNvSpPr>
              <p:nvPr/>
            </p:nvSpPr>
            <p:spPr bwMode="auto">
              <a:xfrm>
                <a:off x="2203" y="2517"/>
                <a:ext cx="175" cy="16"/>
              </a:xfrm>
              <a:custGeom>
                <a:avLst/>
                <a:gdLst>
                  <a:gd name="T0" fmla="*/ 204 w 452"/>
                  <a:gd name="T1" fmla="*/ 39 h 42"/>
                  <a:gd name="T2" fmla="*/ 452 w 452"/>
                  <a:gd name="T3" fmla="*/ 35 h 42"/>
                  <a:gd name="T4" fmla="*/ 0 w 452"/>
                  <a:gd name="T5" fmla="*/ 20 h 42"/>
                  <a:gd name="T6" fmla="*/ 204 w 452"/>
                  <a:gd name="T7" fmla="*/ 39 h 42"/>
                </a:gdLst>
                <a:ahLst/>
                <a:cxnLst>
                  <a:cxn ang="0">
                    <a:pos x="T0" y="T1"/>
                  </a:cxn>
                  <a:cxn ang="0">
                    <a:pos x="T2" y="T3"/>
                  </a:cxn>
                  <a:cxn ang="0">
                    <a:pos x="T4" y="T5"/>
                  </a:cxn>
                  <a:cxn ang="0">
                    <a:pos x="T6" y="T7"/>
                  </a:cxn>
                </a:cxnLst>
                <a:rect l="0" t="0" r="r" b="b"/>
                <a:pathLst>
                  <a:path w="452" h="42">
                    <a:moveTo>
                      <a:pt x="204" y="39"/>
                    </a:moveTo>
                    <a:cubicBezTo>
                      <a:pt x="286" y="42"/>
                      <a:pt x="370" y="42"/>
                      <a:pt x="452" y="35"/>
                    </a:cubicBezTo>
                    <a:cubicBezTo>
                      <a:pt x="309" y="0"/>
                      <a:pt x="147" y="16"/>
                      <a:pt x="0" y="20"/>
                    </a:cubicBezTo>
                    <a:cubicBezTo>
                      <a:pt x="66" y="32"/>
                      <a:pt x="135" y="37"/>
                      <a:pt x="204" y="3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2" name="Freeform 234"/>
              <p:cNvSpPr>
                <a:spLocks/>
              </p:cNvSpPr>
              <p:nvPr/>
            </p:nvSpPr>
            <p:spPr bwMode="auto">
              <a:xfrm>
                <a:off x="1713" y="2587"/>
                <a:ext cx="492" cy="37"/>
              </a:xfrm>
              <a:custGeom>
                <a:avLst/>
                <a:gdLst>
                  <a:gd name="T0" fmla="*/ 1263 w 1263"/>
                  <a:gd name="T1" fmla="*/ 65 h 95"/>
                  <a:gd name="T2" fmla="*/ 1002 w 1263"/>
                  <a:gd name="T3" fmla="*/ 74 h 95"/>
                  <a:gd name="T4" fmla="*/ 771 w 1263"/>
                  <a:gd name="T5" fmla="*/ 39 h 95"/>
                  <a:gd name="T6" fmla="*/ 370 w 1263"/>
                  <a:gd name="T7" fmla="*/ 64 h 95"/>
                  <a:gd name="T8" fmla="*/ 0 w 1263"/>
                  <a:gd name="T9" fmla="*/ 94 h 95"/>
                  <a:gd name="T10" fmla="*/ 373 w 1263"/>
                  <a:gd name="T11" fmla="*/ 36 h 95"/>
                  <a:gd name="T12" fmla="*/ 783 w 1263"/>
                  <a:gd name="T13" fmla="*/ 9 h 95"/>
                  <a:gd name="T14" fmla="*/ 1016 w 1263"/>
                  <a:gd name="T15" fmla="*/ 57 h 95"/>
                  <a:gd name="T16" fmla="*/ 1263 w 1263"/>
                  <a:gd name="T17" fmla="*/ 6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 h="95">
                    <a:moveTo>
                      <a:pt x="1263" y="65"/>
                    </a:moveTo>
                    <a:cubicBezTo>
                      <a:pt x="1178" y="85"/>
                      <a:pt x="1086" y="95"/>
                      <a:pt x="1002" y="74"/>
                    </a:cubicBezTo>
                    <a:cubicBezTo>
                      <a:pt x="922" y="51"/>
                      <a:pt x="846" y="40"/>
                      <a:pt x="771" y="39"/>
                    </a:cubicBezTo>
                    <a:cubicBezTo>
                      <a:pt x="620" y="35"/>
                      <a:pt x="484" y="53"/>
                      <a:pt x="370" y="64"/>
                    </a:cubicBezTo>
                    <a:cubicBezTo>
                      <a:pt x="141" y="88"/>
                      <a:pt x="0" y="94"/>
                      <a:pt x="0" y="94"/>
                    </a:cubicBezTo>
                    <a:cubicBezTo>
                      <a:pt x="0" y="94"/>
                      <a:pt x="143" y="70"/>
                      <a:pt x="373" y="36"/>
                    </a:cubicBezTo>
                    <a:cubicBezTo>
                      <a:pt x="488" y="21"/>
                      <a:pt x="626" y="0"/>
                      <a:pt x="783" y="9"/>
                    </a:cubicBezTo>
                    <a:cubicBezTo>
                      <a:pt x="860" y="12"/>
                      <a:pt x="943" y="31"/>
                      <a:pt x="1016" y="57"/>
                    </a:cubicBezTo>
                    <a:cubicBezTo>
                      <a:pt x="1091" y="79"/>
                      <a:pt x="1178" y="76"/>
                      <a:pt x="1263" y="65"/>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3" name="Freeform 235"/>
              <p:cNvSpPr>
                <a:spLocks/>
              </p:cNvSpPr>
              <p:nvPr/>
            </p:nvSpPr>
            <p:spPr bwMode="auto">
              <a:xfrm>
                <a:off x="348" y="2734"/>
                <a:ext cx="298" cy="76"/>
              </a:xfrm>
              <a:custGeom>
                <a:avLst/>
                <a:gdLst>
                  <a:gd name="T0" fmla="*/ 552 w 767"/>
                  <a:gd name="T1" fmla="*/ 0 h 195"/>
                  <a:gd name="T2" fmla="*/ 256 w 767"/>
                  <a:gd name="T3" fmla="*/ 40 h 195"/>
                  <a:gd name="T4" fmla="*/ 116 w 767"/>
                  <a:gd name="T5" fmla="*/ 59 h 195"/>
                  <a:gd name="T6" fmla="*/ 52 w 767"/>
                  <a:gd name="T7" fmla="*/ 69 h 195"/>
                  <a:gd name="T8" fmla="*/ 35 w 767"/>
                  <a:gd name="T9" fmla="*/ 73 h 195"/>
                  <a:gd name="T10" fmla="*/ 41 w 767"/>
                  <a:gd name="T11" fmla="*/ 64 h 195"/>
                  <a:gd name="T12" fmla="*/ 38 w 767"/>
                  <a:gd name="T13" fmla="*/ 54 h 195"/>
                  <a:gd name="T14" fmla="*/ 37 w 767"/>
                  <a:gd name="T15" fmla="*/ 54 h 195"/>
                  <a:gd name="T16" fmla="*/ 65 w 767"/>
                  <a:gd name="T17" fmla="*/ 60 h 195"/>
                  <a:gd name="T18" fmla="*/ 525 w 767"/>
                  <a:gd name="T19" fmla="*/ 114 h 195"/>
                  <a:gd name="T20" fmla="*/ 703 w 767"/>
                  <a:gd name="T21" fmla="*/ 130 h 195"/>
                  <a:gd name="T22" fmla="*/ 742 w 767"/>
                  <a:gd name="T23" fmla="*/ 135 h 195"/>
                  <a:gd name="T24" fmla="*/ 753 w 767"/>
                  <a:gd name="T25" fmla="*/ 138 h 195"/>
                  <a:gd name="T26" fmla="*/ 759 w 767"/>
                  <a:gd name="T27" fmla="*/ 155 h 195"/>
                  <a:gd name="T28" fmla="*/ 740 w 767"/>
                  <a:gd name="T29" fmla="*/ 164 h 195"/>
                  <a:gd name="T30" fmla="*/ 679 w 767"/>
                  <a:gd name="T31" fmla="*/ 176 h 195"/>
                  <a:gd name="T32" fmla="*/ 567 w 767"/>
                  <a:gd name="T33" fmla="*/ 195 h 195"/>
                  <a:gd name="T34" fmla="*/ 679 w 767"/>
                  <a:gd name="T35" fmla="*/ 165 h 195"/>
                  <a:gd name="T36" fmla="*/ 737 w 767"/>
                  <a:gd name="T37" fmla="*/ 149 h 195"/>
                  <a:gd name="T38" fmla="*/ 743 w 767"/>
                  <a:gd name="T39" fmla="*/ 146 h 195"/>
                  <a:gd name="T40" fmla="*/ 746 w 767"/>
                  <a:gd name="T41" fmla="*/ 150 h 195"/>
                  <a:gd name="T42" fmla="*/ 732 w 767"/>
                  <a:gd name="T43" fmla="*/ 150 h 195"/>
                  <a:gd name="T44" fmla="*/ 694 w 767"/>
                  <a:gd name="T45" fmla="*/ 148 h 195"/>
                  <a:gd name="T46" fmla="*/ 512 w 767"/>
                  <a:gd name="T47" fmla="*/ 140 h 195"/>
                  <a:gd name="T48" fmla="*/ 43 w 767"/>
                  <a:gd name="T49" fmla="*/ 87 h 195"/>
                  <a:gd name="T50" fmla="*/ 26 w 767"/>
                  <a:gd name="T51" fmla="*/ 82 h 195"/>
                  <a:gd name="T52" fmla="*/ 15 w 767"/>
                  <a:gd name="T53" fmla="*/ 78 h 195"/>
                  <a:gd name="T54" fmla="*/ 6 w 767"/>
                  <a:gd name="T55" fmla="*/ 71 h 195"/>
                  <a:gd name="T56" fmla="*/ 9 w 767"/>
                  <a:gd name="T57" fmla="*/ 51 h 195"/>
                  <a:gd name="T58" fmla="*/ 51 w 767"/>
                  <a:gd name="T59" fmla="*/ 40 h 195"/>
                  <a:gd name="T60" fmla="*/ 120 w 767"/>
                  <a:gd name="T61" fmla="*/ 31 h 195"/>
                  <a:gd name="T62" fmla="*/ 260 w 767"/>
                  <a:gd name="T63" fmla="*/ 19 h 195"/>
                  <a:gd name="T64" fmla="*/ 552 w 767"/>
                  <a:gd name="T6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7" h="195">
                    <a:moveTo>
                      <a:pt x="552" y="0"/>
                    </a:moveTo>
                    <a:cubicBezTo>
                      <a:pt x="451" y="16"/>
                      <a:pt x="351" y="28"/>
                      <a:pt x="256" y="40"/>
                    </a:cubicBezTo>
                    <a:cubicBezTo>
                      <a:pt x="208" y="47"/>
                      <a:pt x="161" y="52"/>
                      <a:pt x="116" y="59"/>
                    </a:cubicBezTo>
                    <a:cubicBezTo>
                      <a:pt x="94" y="62"/>
                      <a:pt x="68" y="65"/>
                      <a:pt x="52" y="69"/>
                    </a:cubicBezTo>
                    <a:cubicBezTo>
                      <a:pt x="39" y="72"/>
                      <a:pt x="39" y="71"/>
                      <a:pt x="35" y="73"/>
                    </a:cubicBezTo>
                    <a:cubicBezTo>
                      <a:pt x="31" y="73"/>
                      <a:pt x="38" y="74"/>
                      <a:pt x="41" y="64"/>
                    </a:cubicBezTo>
                    <a:cubicBezTo>
                      <a:pt x="41" y="54"/>
                      <a:pt x="36" y="53"/>
                      <a:pt x="38" y="54"/>
                    </a:cubicBezTo>
                    <a:cubicBezTo>
                      <a:pt x="37" y="54"/>
                      <a:pt x="36" y="53"/>
                      <a:pt x="37" y="54"/>
                    </a:cubicBezTo>
                    <a:cubicBezTo>
                      <a:pt x="43" y="56"/>
                      <a:pt x="55" y="58"/>
                      <a:pt x="65" y="60"/>
                    </a:cubicBezTo>
                    <a:cubicBezTo>
                      <a:pt x="235" y="87"/>
                      <a:pt x="394" y="100"/>
                      <a:pt x="525" y="114"/>
                    </a:cubicBezTo>
                    <a:cubicBezTo>
                      <a:pt x="591" y="121"/>
                      <a:pt x="650" y="126"/>
                      <a:pt x="703" y="130"/>
                    </a:cubicBezTo>
                    <a:cubicBezTo>
                      <a:pt x="716" y="131"/>
                      <a:pt x="729" y="132"/>
                      <a:pt x="742" y="135"/>
                    </a:cubicBezTo>
                    <a:cubicBezTo>
                      <a:pt x="745" y="135"/>
                      <a:pt x="749" y="137"/>
                      <a:pt x="753" y="138"/>
                    </a:cubicBezTo>
                    <a:cubicBezTo>
                      <a:pt x="757" y="138"/>
                      <a:pt x="767" y="149"/>
                      <a:pt x="759" y="155"/>
                    </a:cubicBezTo>
                    <a:cubicBezTo>
                      <a:pt x="751" y="161"/>
                      <a:pt x="746" y="162"/>
                      <a:pt x="740" y="164"/>
                    </a:cubicBezTo>
                    <a:cubicBezTo>
                      <a:pt x="717" y="170"/>
                      <a:pt x="697" y="173"/>
                      <a:pt x="679" y="176"/>
                    </a:cubicBezTo>
                    <a:cubicBezTo>
                      <a:pt x="606" y="186"/>
                      <a:pt x="567" y="193"/>
                      <a:pt x="567" y="195"/>
                    </a:cubicBezTo>
                    <a:cubicBezTo>
                      <a:pt x="566" y="193"/>
                      <a:pt x="606" y="182"/>
                      <a:pt x="679" y="165"/>
                    </a:cubicBezTo>
                    <a:cubicBezTo>
                      <a:pt x="697" y="161"/>
                      <a:pt x="718" y="156"/>
                      <a:pt x="737" y="149"/>
                    </a:cubicBezTo>
                    <a:cubicBezTo>
                      <a:pt x="739" y="148"/>
                      <a:pt x="741" y="147"/>
                      <a:pt x="743" y="146"/>
                    </a:cubicBezTo>
                    <a:cubicBezTo>
                      <a:pt x="740" y="145"/>
                      <a:pt x="755" y="149"/>
                      <a:pt x="746" y="150"/>
                    </a:cubicBezTo>
                    <a:cubicBezTo>
                      <a:pt x="742" y="154"/>
                      <a:pt x="738" y="150"/>
                      <a:pt x="732" y="150"/>
                    </a:cubicBezTo>
                    <a:cubicBezTo>
                      <a:pt x="720" y="149"/>
                      <a:pt x="707" y="149"/>
                      <a:pt x="694" y="148"/>
                    </a:cubicBezTo>
                    <a:cubicBezTo>
                      <a:pt x="640" y="148"/>
                      <a:pt x="579" y="145"/>
                      <a:pt x="512" y="140"/>
                    </a:cubicBezTo>
                    <a:cubicBezTo>
                      <a:pt x="377" y="130"/>
                      <a:pt x="219" y="120"/>
                      <a:pt x="43" y="87"/>
                    </a:cubicBezTo>
                    <a:cubicBezTo>
                      <a:pt x="38" y="86"/>
                      <a:pt x="32" y="84"/>
                      <a:pt x="26" y="82"/>
                    </a:cubicBezTo>
                    <a:cubicBezTo>
                      <a:pt x="22" y="81"/>
                      <a:pt x="20" y="81"/>
                      <a:pt x="15" y="78"/>
                    </a:cubicBezTo>
                    <a:cubicBezTo>
                      <a:pt x="12" y="76"/>
                      <a:pt x="10" y="76"/>
                      <a:pt x="6" y="71"/>
                    </a:cubicBezTo>
                    <a:cubicBezTo>
                      <a:pt x="0" y="63"/>
                      <a:pt x="5" y="52"/>
                      <a:pt x="9" y="51"/>
                    </a:cubicBezTo>
                    <a:cubicBezTo>
                      <a:pt x="40" y="37"/>
                      <a:pt x="35" y="45"/>
                      <a:pt x="51" y="40"/>
                    </a:cubicBezTo>
                    <a:cubicBezTo>
                      <a:pt x="75" y="36"/>
                      <a:pt x="97" y="34"/>
                      <a:pt x="120" y="31"/>
                    </a:cubicBezTo>
                    <a:cubicBezTo>
                      <a:pt x="166" y="27"/>
                      <a:pt x="212" y="23"/>
                      <a:pt x="260" y="19"/>
                    </a:cubicBezTo>
                    <a:cubicBezTo>
                      <a:pt x="354" y="12"/>
                      <a:pt x="452" y="6"/>
                      <a:pt x="552" y="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4" name="Freeform 236"/>
              <p:cNvSpPr>
                <a:spLocks/>
              </p:cNvSpPr>
              <p:nvPr/>
            </p:nvSpPr>
            <p:spPr bwMode="auto">
              <a:xfrm>
                <a:off x="130" y="2959"/>
                <a:ext cx="821" cy="68"/>
              </a:xfrm>
              <a:custGeom>
                <a:avLst/>
                <a:gdLst>
                  <a:gd name="T0" fmla="*/ 2109 w 2109"/>
                  <a:gd name="T1" fmla="*/ 33 h 175"/>
                  <a:gd name="T2" fmla="*/ 1675 w 2109"/>
                  <a:gd name="T3" fmla="*/ 37 h 175"/>
                  <a:gd name="T4" fmla="*/ 1287 w 2109"/>
                  <a:gd name="T5" fmla="*/ 126 h 175"/>
                  <a:gd name="T6" fmla="*/ 921 w 2109"/>
                  <a:gd name="T7" fmla="*/ 175 h 175"/>
                  <a:gd name="T8" fmla="*/ 603 w 2109"/>
                  <a:gd name="T9" fmla="*/ 136 h 175"/>
                  <a:gd name="T10" fmla="*/ 163 w 2109"/>
                  <a:gd name="T11" fmla="*/ 35 h 175"/>
                  <a:gd name="T12" fmla="*/ 1 w 2109"/>
                  <a:gd name="T13" fmla="*/ 4 h 175"/>
                  <a:gd name="T14" fmla="*/ 171 w 2109"/>
                  <a:gd name="T15" fmla="*/ 26 h 175"/>
                  <a:gd name="T16" fmla="*/ 625 w 2109"/>
                  <a:gd name="T17" fmla="*/ 113 h 175"/>
                  <a:gd name="T18" fmla="*/ 937 w 2109"/>
                  <a:gd name="T19" fmla="*/ 144 h 175"/>
                  <a:gd name="T20" fmla="*/ 1291 w 2109"/>
                  <a:gd name="T21" fmla="*/ 93 h 175"/>
                  <a:gd name="T22" fmla="*/ 1682 w 2109"/>
                  <a:gd name="T23" fmla="*/ 15 h 175"/>
                  <a:gd name="T24" fmla="*/ 2109 w 2109"/>
                  <a:gd name="T25" fmla="*/ 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9" h="175">
                    <a:moveTo>
                      <a:pt x="2109" y="33"/>
                    </a:moveTo>
                    <a:cubicBezTo>
                      <a:pt x="1961" y="10"/>
                      <a:pt x="1812" y="16"/>
                      <a:pt x="1675" y="37"/>
                    </a:cubicBezTo>
                    <a:cubicBezTo>
                      <a:pt x="1538" y="59"/>
                      <a:pt x="1411" y="98"/>
                      <a:pt x="1287" y="126"/>
                    </a:cubicBezTo>
                    <a:cubicBezTo>
                      <a:pt x="1162" y="155"/>
                      <a:pt x="1039" y="175"/>
                      <a:pt x="921" y="175"/>
                    </a:cubicBezTo>
                    <a:cubicBezTo>
                      <a:pt x="802" y="175"/>
                      <a:pt x="697" y="155"/>
                      <a:pt x="603" y="136"/>
                    </a:cubicBezTo>
                    <a:cubicBezTo>
                      <a:pt x="414" y="97"/>
                      <a:pt x="267" y="57"/>
                      <a:pt x="163" y="35"/>
                    </a:cubicBezTo>
                    <a:cubicBezTo>
                      <a:pt x="59" y="12"/>
                      <a:pt x="0" y="5"/>
                      <a:pt x="1" y="4"/>
                    </a:cubicBezTo>
                    <a:cubicBezTo>
                      <a:pt x="0" y="5"/>
                      <a:pt x="63" y="7"/>
                      <a:pt x="171" y="26"/>
                    </a:cubicBezTo>
                    <a:cubicBezTo>
                      <a:pt x="280" y="43"/>
                      <a:pt x="435" y="78"/>
                      <a:pt x="625" y="113"/>
                    </a:cubicBezTo>
                    <a:cubicBezTo>
                      <a:pt x="720" y="129"/>
                      <a:pt x="826" y="146"/>
                      <a:pt x="937" y="144"/>
                    </a:cubicBezTo>
                    <a:cubicBezTo>
                      <a:pt x="1050" y="141"/>
                      <a:pt x="1168" y="121"/>
                      <a:pt x="1291" y="93"/>
                    </a:cubicBezTo>
                    <a:cubicBezTo>
                      <a:pt x="1414" y="67"/>
                      <a:pt x="1542" y="31"/>
                      <a:pt x="1682" y="15"/>
                    </a:cubicBezTo>
                    <a:cubicBezTo>
                      <a:pt x="1820" y="0"/>
                      <a:pt x="1968" y="1"/>
                      <a:pt x="2109" y="3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5" name="Freeform 237"/>
              <p:cNvSpPr>
                <a:spLocks/>
              </p:cNvSpPr>
              <p:nvPr/>
            </p:nvSpPr>
            <p:spPr bwMode="auto">
              <a:xfrm>
                <a:off x="150" y="2868"/>
                <a:ext cx="623" cy="50"/>
              </a:xfrm>
              <a:custGeom>
                <a:avLst/>
                <a:gdLst>
                  <a:gd name="T0" fmla="*/ 1601 w 1601"/>
                  <a:gd name="T1" fmla="*/ 93 h 127"/>
                  <a:gd name="T2" fmla="*/ 1277 w 1601"/>
                  <a:gd name="T3" fmla="*/ 106 h 127"/>
                  <a:gd name="T4" fmla="*/ 967 w 1601"/>
                  <a:gd name="T5" fmla="*/ 81 h 127"/>
                  <a:gd name="T6" fmla="*/ 474 w 1601"/>
                  <a:gd name="T7" fmla="*/ 52 h 127"/>
                  <a:gd name="T8" fmla="*/ 1 w 1601"/>
                  <a:gd name="T9" fmla="*/ 70 h 127"/>
                  <a:gd name="T10" fmla="*/ 478 w 1601"/>
                  <a:gd name="T11" fmla="*/ 24 h 127"/>
                  <a:gd name="T12" fmla="*/ 723 w 1601"/>
                  <a:gd name="T13" fmla="*/ 2 h 127"/>
                  <a:gd name="T14" fmla="*/ 995 w 1601"/>
                  <a:gd name="T15" fmla="*/ 58 h 127"/>
                  <a:gd name="T16" fmla="*/ 1280 w 1601"/>
                  <a:gd name="T17" fmla="*/ 85 h 127"/>
                  <a:gd name="T18" fmla="*/ 1601 w 1601"/>
                  <a:gd name="T19" fmla="*/ 9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1" h="127">
                    <a:moveTo>
                      <a:pt x="1601" y="93"/>
                    </a:moveTo>
                    <a:cubicBezTo>
                      <a:pt x="1491" y="61"/>
                      <a:pt x="1381" y="89"/>
                      <a:pt x="1277" y="106"/>
                    </a:cubicBezTo>
                    <a:cubicBezTo>
                      <a:pt x="1173" y="127"/>
                      <a:pt x="1056" y="119"/>
                      <a:pt x="967" y="81"/>
                    </a:cubicBezTo>
                    <a:cubicBezTo>
                      <a:pt x="798" y="8"/>
                      <a:pt x="615" y="35"/>
                      <a:pt x="474" y="52"/>
                    </a:cubicBezTo>
                    <a:cubicBezTo>
                      <a:pt x="183" y="98"/>
                      <a:pt x="0" y="66"/>
                      <a:pt x="1" y="70"/>
                    </a:cubicBezTo>
                    <a:cubicBezTo>
                      <a:pt x="0" y="67"/>
                      <a:pt x="190" y="79"/>
                      <a:pt x="478" y="24"/>
                    </a:cubicBezTo>
                    <a:cubicBezTo>
                      <a:pt x="551" y="12"/>
                      <a:pt x="634" y="1"/>
                      <a:pt x="723" y="2"/>
                    </a:cubicBezTo>
                    <a:cubicBezTo>
                      <a:pt x="811" y="0"/>
                      <a:pt x="912" y="20"/>
                      <a:pt x="995" y="58"/>
                    </a:cubicBezTo>
                    <a:cubicBezTo>
                      <a:pt x="1078" y="93"/>
                      <a:pt x="1178" y="100"/>
                      <a:pt x="1280" y="85"/>
                    </a:cubicBezTo>
                    <a:cubicBezTo>
                      <a:pt x="1381" y="71"/>
                      <a:pt x="1499" y="53"/>
                      <a:pt x="1601" y="9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6" name="Freeform 238"/>
              <p:cNvSpPr>
                <a:spLocks/>
              </p:cNvSpPr>
              <p:nvPr/>
            </p:nvSpPr>
            <p:spPr bwMode="auto">
              <a:xfrm>
                <a:off x="1398" y="2952"/>
                <a:ext cx="332" cy="48"/>
              </a:xfrm>
              <a:custGeom>
                <a:avLst/>
                <a:gdLst>
                  <a:gd name="T0" fmla="*/ 755 w 853"/>
                  <a:gd name="T1" fmla="*/ 69 h 125"/>
                  <a:gd name="T2" fmla="*/ 851 w 853"/>
                  <a:gd name="T3" fmla="*/ 102 h 125"/>
                  <a:gd name="T4" fmla="*/ 827 w 853"/>
                  <a:gd name="T5" fmla="*/ 120 h 125"/>
                  <a:gd name="T6" fmla="*/ 802 w 853"/>
                  <a:gd name="T7" fmla="*/ 123 h 125"/>
                  <a:gd name="T8" fmla="*/ 753 w 853"/>
                  <a:gd name="T9" fmla="*/ 125 h 125"/>
                  <a:gd name="T10" fmla="*/ 570 w 853"/>
                  <a:gd name="T11" fmla="*/ 115 h 125"/>
                  <a:gd name="T12" fmla="*/ 267 w 853"/>
                  <a:gd name="T13" fmla="*/ 71 h 125"/>
                  <a:gd name="T14" fmla="*/ 0 w 853"/>
                  <a:gd name="T15" fmla="*/ 0 h 125"/>
                  <a:gd name="T16" fmla="*/ 280 w 853"/>
                  <a:gd name="T17" fmla="*/ 46 h 125"/>
                  <a:gd name="T18" fmla="*/ 582 w 853"/>
                  <a:gd name="T19" fmla="*/ 86 h 125"/>
                  <a:gd name="T20" fmla="*/ 759 w 853"/>
                  <a:gd name="T21" fmla="*/ 104 h 125"/>
                  <a:gd name="T22" fmla="*/ 805 w 853"/>
                  <a:gd name="T23" fmla="*/ 106 h 125"/>
                  <a:gd name="T24" fmla="*/ 836 w 853"/>
                  <a:gd name="T25" fmla="*/ 105 h 125"/>
                  <a:gd name="T26" fmla="*/ 755 w 853"/>
                  <a:gd name="T27" fmla="*/ 6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125">
                    <a:moveTo>
                      <a:pt x="755" y="69"/>
                    </a:moveTo>
                    <a:cubicBezTo>
                      <a:pt x="788" y="78"/>
                      <a:pt x="820" y="78"/>
                      <a:pt x="851" y="102"/>
                    </a:cubicBezTo>
                    <a:cubicBezTo>
                      <a:pt x="853" y="119"/>
                      <a:pt x="833" y="119"/>
                      <a:pt x="827" y="120"/>
                    </a:cubicBezTo>
                    <a:cubicBezTo>
                      <a:pt x="819" y="122"/>
                      <a:pt x="810" y="122"/>
                      <a:pt x="802" y="123"/>
                    </a:cubicBezTo>
                    <a:cubicBezTo>
                      <a:pt x="785" y="124"/>
                      <a:pt x="769" y="125"/>
                      <a:pt x="753" y="125"/>
                    </a:cubicBezTo>
                    <a:cubicBezTo>
                      <a:pt x="689" y="125"/>
                      <a:pt x="627" y="120"/>
                      <a:pt x="570" y="115"/>
                    </a:cubicBezTo>
                    <a:cubicBezTo>
                      <a:pt x="454" y="104"/>
                      <a:pt x="351" y="88"/>
                      <a:pt x="267" y="71"/>
                    </a:cubicBezTo>
                    <a:cubicBezTo>
                      <a:pt x="97" y="38"/>
                      <a:pt x="0" y="0"/>
                      <a:pt x="0" y="0"/>
                    </a:cubicBezTo>
                    <a:cubicBezTo>
                      <a:pt x="0" y="0"/>
                      <a:pt x="108" y="22"/>
                      <a:pt x="280" y="46"/>
                    </a:cubicBezTo>
                    <a:cubicBezTo>
                      <a:pt x="367" y="58"/>
                      <a:pt x="469" y="72"/>
                      <a:pt x="582" y="86"/>
                    </a:cubicBezTo>
                    <a:cubicBezTo>
                      <a:pt x="639" y="92"/>
                      <a:pt x="698" y="100"/>
                      <a:pt x="759" y="104"/>
                    </a:cubicBezTo>
                    <a:cubicBezTo>
                      <a:pt x="774" y="105"/>
                      <a:pt x="790" y="106"/>
                      <a:pt x="805" y="106"/>
                    </a:cubicBezTo>
                    <a:cubicBezTo>
                      <a:pt x="818" y="108"/>
                      <a:pt x="842" y="102"/>
                      <a:pt x="836" y="105"/>
                    </a:cubicBezTo>
                    <a:cubicBezTo>
                      <a:pt x="818" y="91"/>
                      <a:pt x="784" y="80"/>
                      <a:pt x="755" y="6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7" name="Freeform 239"/>
              <p:cNvSpPr>
                <a:spLocks/>
              </p:cNvSpPr>
              <p:nvPr/>
            </p:nvSpPr>
            <p:spPr bwMode="auto">
              <a:xfrm>
                <a:off x="730" y="3152"/>
                <a:ext cx="677" cy="54"/>
              </a:xfrm>
              <a:custGeom>
                <a:avLst/>
                <a:gdLst>
                  <a:gd name="T0" fmla="*/ 1742 w 1742"/>
                  <a:gd name="T1" fmla="*/ 129 h 139"/>
                  <a:gd name="T2" fmla="*/ 1388 w 1742"/>
                  <a:gd name="T3" fmla="*/ 89 h 139"/>
                  <a:gd name="T4" fmla="*/ 1061 w 1742"/>
                  <a:gd name="T5" fmla="*/ 50 h 139"/>
                  <a:gd name="T6" fmla="*/ 507 w 1742"/>
                  <a:gd name="T7" fmla="*/ 45 h 139"/>
                  <a:gd name="T8" fmla="*/ 0 w 1742"/>
                  <a:gd name="T9" fmla="*/ 89 h 139"/>
                  <a:gd name="T10" fmla="*/ 516 w 1742"/>
                  <a:gd name="T11" fmla="*/ 17 h 139"/>
                  <a:gd name="T12" fmla="*/ 1079 w 1742"/>
                  <a:gd name="T13" fmla="*/ 21 h 139"/>
                  <a:gd name="T14" fmla="*/ 1403 w 1742"/>
                  <a:gd name="T15" fmla="*/ 71 h 139"/>
                  <a:gd name="T16" fmla="*/ 1742 w 1742"/>
                  <a:gd name="T17" fmla="*/ 12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2" h="139">
                    <a:moveTo>
                      <a:pt x="1742" y="129"/>
                    </a:moveTo>
                    <a:cubicBezTo>
                      <a:pt x="1617" y="139"/>
                      <a:pt x="1500" y="104"/>
                      <a:pt x="1388" y="89"/>
                    </a:cubicBezTo>
                    <a:cubicBezTo>
                      <a:pt x="1275" y="71"/>
                      <a:pt x="1166" y="58"/>
                      <a:pt x="1061" y="50"/>
                    </a:cubicBezTo>
                    <a:cubicBezTo>
                      <a:pt x="853" y="34"/>
                      <a:pt x="664" y="37"/>
                      <a:pt x="507" y="45"/>
                    </a:cubicBezTo>
                    <a:cubicBezTo>
                      <a:pt x="192" y="61"/>
                      <a:pt x="0" y="91"/>
                      <a:pt x="0" y="89"/>
                    </a:cubicBezTo>
                    <a:cubicBezTo>
                      <a:pt x="0" y="91"/>
                      <a:pt x="194" y="42"/>
                      <a:pt x="516" y="17"/>
                    </a:cubicBezTo>
                    <a:cubicBezTo>
                      <a:pt x="676" y="5"/>
                      <a:pt x="869" y="0"/>
                      <a:pt x="1079" y="21"/>
                    </a:cubicBezTo>
                    <a:cubicBezTo>
                      <a:pt x="1184" y="31"/>
                      <a:pt x="1293" y="48"/>
                      <a:pt x="1403" y="71"/>
                    </a:cubicBezTo>
                    <a:cubicBezTo>
                      <a:pt x="1513" y="90"/>
                      <a:pt x="1622" y="130"/>
                      <a:pt x="1742" y="12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8" name="Freeform 240"/>
              <p:cNvSpPr>
                <a:spLocks/>
              </p:cNvSpPr>
              <p:nvPr/>
            </p:nvSpPr>
            <p:spPr bwMode="auto">
              <a:xfrm>
                <a:off x="942" y="2911"/>
                <a:ext cx="321" cy="48"/>
              </a:xfrm>
              <a:custGeom>
                <a:avLst/>
                <a:gdLst>
                  <a:gd name="T0" fmla="*/ 356 w 823"/>
                  <a:gd name="T1" fmla="*/ 116 h 124"/>
                  <a:gd name="T2" fmla="*/ 116 w 823"/>
                  <a:gd name="T3" fmla="*/ 99 h 124"/>
                  <a:gd name="T4" fmla="*/ 5 w 823"/>
                  <a:gd name="T5" fmla="*/ 73 h 124"/>
                  <a:gd name="T6" fmla="*/ 4 w 823"/>
                  <a:gd name="T7" fmla="*/ 72 h 124"/>
                  <a:gd name="T8" fmla="*/ 3 w 823"/>
                  <a:gd name="T9" fmla="*/ 72 h 124"/>
                  <a:gd name="T10" fmla="*/ 2 w 823"/>
                  <a:gd name="T11" fmla="*/ 48 h 124"/>
                  <a:gd name="T12" fmla="*/ 3 w 823"/>
                  <a:gd name="T13" fmla="*/ 48 h 124"/>
                  <a:gd name="T14" fmla="*/ 6 w 823"/>
                  <a:gd name="T15" fmla="*/ 47 h 124"/>
                  <a:gd name="T16" fmla="*/ 12 w 823"/>
                  <a:gd name="T17" fmla="*/ 44 h 124"/>
                  <a:gd name="T18" fmla="*/ 25 w 823"/>
                  <a:gd name="T19" fmla="*/ 39 h 124"/>
                  <a:gd name="T20" fmla="*/ 52 w 823"/>
                  <a:gd name="T21" fmla="*/ 30 h 124"/>
                  <a:gd name="T22" fmla="*/ 106 w 823"/>
                  <a:gd name="T23" fmla="*/ 18 h 124"/>
                  <a:gd name="T24" fmla="*/ 484 w 823"/>
                  <a:gd name="T25" fmla="*/ 34 h 124"/>
                  <a:gd name="T26" fmla="*/ 823 w 823"/>
                  <a:gd name="T27" fmla="*/ 44 h 124"/>
                  <a:gd name="T28" fmla="*/ 472 w 823"/>
                  <a:gd name="T29" fmla="*/ 60 h 124"/>
                  <a:gd name="T30" fmla="*/ 105 w 823"/>
                  <a:gd name="T31" fmla="*/ 49 h 124"/>
                  <a:gd name="T32" fmla="*/ 57 w 823"/>
                  <a:gd name="T33" fmla="*/ 59 h 124"/>
                  <a:gd name="T34" fmla="*/ 34 w 823"/>
                  <a:gd name="T35" fmla="*/ 67 h 124"/>
                  <a:gd name="T36" fmla="*/ 22 w 823"/>
                  <a:gd name="T37" fmla="*/ 71 h 124"/>
                  <a:gd name="T38" fmla="*/ 19 w 823"/>
                  <a:gd name="T39" fmla="*/ 72 h 124"/>
                  <a:gd name="T40" fmla="*/ 18 w 823"/>
                  <a:gd name="T41" fmla="*/ 48 h 124"/>
                  <a:gd name="T42" fmla="*/ 18 w 823"/>
                  <a:gd name="T43" fmla="*/ 48 h 124"/>
                  <a:gd name="T44" fmla="*/ 19 w 823"/>
                  <a:gd name="T45" fmla="*/ 48 h 124"/>
                  <a:gd name="T46" fmla="*/ 21 w 823"/>
                  <a:gd name="T47" fmla="*/ 49 h 124"/>
                  <a:gd name="T48" fmla="*/ 26 w 823"/>
                  <a:gd name="T49" fmla="*/ 51 h 124"/>
                  <a:gd name="T50" fmla="*/ 129 w 823"/>
                  <a:gd name="T51" fmla="*/ 80 h 124"/>
                  <a:gd name="T52" fmla="*/ 356 w 823"/>
                  <a:gd name="T5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3" h="124">
                    <a:moveTo>
                      <a:pt x="356" y="116"/>
                    </a:moveTo>
                    <a:cubicBezTo>
                      <a:pt x="273" y="124"/>
                      <a:pt x="192" y="112"/>
                      <a:pt x="116" y="99"/>
                    </a:cubicBezTo>
                    <a:cubicBezTo>
                      <a:pt x="78" y="92"/>
                      <a:pt x="41" y="84"/>
                      <a:pt x="5" y="73"/>
                    </a:cubicBezTo>
                    <a:cubicBezTo>
                      <a:pt x="4" y="72"/>
                      <a:pt x="4" y="72"/>
                      <a:pt x="4" y="72"/>
                    </a:cubicBezTo>
                    <a:cubicBezTo>
                      <a:pt x="3" y="72"/>
                      <a:pt x="3" y="72"/>
                      <a:pt x="3" y="72"/>
                    </a:cubicBezTo>
                    <a:cubicBezTo>
                      <a:pt x="3" y="78"/>
                      <a:pt x="0" y="27"/>
                      <a:pt x="2" y="48"/>
                    </a:cubicBezTo>
                    <a:cubicBezTo>
                      <a:pt x="3" y="48"/>
                      <a:pt x="3" y="48"/>
                      <a:pt x="3" y="48"/>
                    </a:cubicBezTo>
                    <a:cubicBezTo>
                      <a:pt x="6" y="47"/>
                      <a:pt x="6" y="47"/>
                      <a:pt x="6" y="47"/>
                    </a:cubicBezTo>
                    <a:cubicBezTo>
                      <a:pt x="12" y="44"/>
                      <a:pt x="12" y="44"/>
                      <a:pt x="12" y="44"/>
                    </a:cubicBezTo>
                    <a:cubicBezTo>
                      <a:pt x="25" y="39"/>
                      <a:pt x="25" y="39"/>
                      <a:pt x="25" y="39"/>
                    </a:cubicBezTo>
                    <a:cubicBezTo>
                      <a:pt x="34" y="35"/>
                      <a:pt x="43" y="32"/>
                      <a:pt x="52" y="30"/>
                    </a:cubicBezTo>
                    <a:cubicBezTo>
                      <a:pt x="70" y="24"/>
                      <a:pt x="88" y="20"/>
                      <a:pt x="106" y="18"/>
                    </a:cubicBezTo>
                    <a:cubicBezTo>
                      <a:pt x="254" y="0"/>
                      <a:pt x="379" y="27"/>
                      <a:pt x="484" y="34"/>
                    </a:cubicBezTo>
                    <a:cubicBezTo>
                      <a:pt x="692" y="55"/>
                      <a:pt x="823" y="42"/>
                      <a:pt x="823" y="44"/>
                    </a:cubicBezTo>
                    <a:cubicBezTo>
                      <a:pt x="823" y="42"/>
                      <a:pt x="689" y="73"/>
                      <a:pt x="472" y="60"/>
                    </a:cubicBezTo>
                    <a:cubicBezTo>
                      <a:pt x="365" y="57"/>
                      <a:pt x="237" y="33"/>
                      <a:pt x="105" y="49"/>
                    </a:cubicBezTo>
                    <a:cubicBezTo>
                      <a:pt x="89" y="51"/>
                      <a:pt x="73" y="55"/>
                      <a:pt x="57" y="59"/>
                    </a:cubicBezTo>
                    <a:cubicBezTo>
                      <a:pt x="49" y="61"/>
                      <a:pt x="42" y="64"/>
                      <a:pt x="34" y="67"/>
                    </a:cubicBezTo>
                    <a:cubicBezTo>
                      <a:pt x="22" y="71"/>
                      <a:pt x="22" y="71"/>
                      <a:pt x="22" y="71"/>
                    </a:cubicBezTo>
                    <a:cubicBezTo>
                      <a:pt x="19" y="72"/>
                      <a:pt x="19" y="72"/>
                      <a:pt x="19" y="72"/>
                    </a:cubicBezTo>
                    <a:cubicBezTo>
                      <a:pt x="20" y="77"/>
                      <a:pt x="16" y="26"/>
                      <a:pt x="18" y="48"/>
                    </a:cubicBezTo>
                    <a:cubicBezTo>
                      <a:pt x="18" y="48"/>
                      <a:pt x="18" y="48"/>
                      <a:pt x="18" y="48"/>
                    </a:cubicBezTo>
                    <a:cubicBezTo>
                      <a:pt x="19" y="48"/>
                      <a:pt x="19" y="48"/>
                      <a:pt x="19" y="48"/>
                    </a:cubicBezTo>
                    <a:cubicBezTo>
                      <a:pt x="21" y="49"/>
                      <a:pt x="21" y="49"/>
                      <a:pt x="21" y="49"/>
                    </a:cubicBezTo>
                    <a:cubicBezTo>
                      <a:pt x="26" y="51"/>
                      <a:pt x="26" y="51"/>
                      <a:pt x="26" y="51"/>
                    </a:cubicBezTo>
                    <a:cubicBezTo>
                      <a:pt x="59" y="62"/>
                      <a:pt x="94" y="71"/>
                      <a:pt x="129" y="80"/>
                    </a:cubicBezTo>
                    <a:cubicBezTo>
                      <a:pt x="201" y="97"/>
                      <a:pt x="276" y="115"/>
                      <a:pt x="356" y="116"/>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9" name="Freeform 241"/>
              <p:cNvSpPr>
                <a:spLocks/>
              </p:cNvSpPr>
              <p:nvPr/>
            </p:nvSpPr>
            <p:spPr bwMode="auto">
              <a:xfrm>
                <a:off x="1151" y="2736"/>
                <a:ext cx="284" cy="30"/>
              </a:xfrm>
              <a:custGeom>
                <a:avLst/>
                <a:gdLst>
                  <a:gd name="T0" fmla="*/ 0 w 729"/>
                  <a:gd name="T1" fmla="*/ 61 h 78"/>
                  <a:gd name="T2" fmla="*/ 524 w 729"/>
                  <a:gd name="T3" fmla="*/ 22 h 78"/>
                  <a:gd name="T4" fmla="*/ 729 w 729"/>
                  <a:gd name="T5" fmla="*/ 76 h 78"/>
                  <a:gd name="T6" fmla="*/ 0 w 729"/>
                  <a:gd name="T7" fmla="*/ 61 h 78"/>
                </a:gdLst>
                <a:ahLst/>
                <a:cxnLst>
                  <a:cxn ang="0">
                    <a:pos x="T0" y="T1"/>
                  </a:cxn>
                  <a:cxn ang="0">
                    <a:pos x="T2" y="T3"/>
                  </a:cxn>
                  <a:cxn ang="0">
                    <a:pos x="T4" y="T5"/>
                  </a:cxn>
                  <a:cxn ang="0">
                    <a:pos x="T6" y="T7"/>
                  </a:cxn>
                </a:cxnLst>
                <a:rect l="0" t="0" r="r" b="b"/>
                <a:pathLst>
                  <a:path w="729" h="78">
                    <a:moveTo>
                      <a:pt x="0" y="61"/>
                    </a:moveTo>
                    <a:cubicBezTo>
                      <a:pt x="195" y="0"/>
                      <a:pt x="392" y="1"/>
                      <a:pt x="524" y="22"/>
                    </a:cubicBezTo>
                    <a:cubicBezTo>
                      <a:pt x="658" y="42"/>
                      <a:pt x="729" y="78"/>
                      <a:pt x="729" y="76"/>
                    </a:cubicBezTo>
                    <a:cubicBezTo>
                      <a:pt x="729" y="75"/>
                      <a:pt x="398" y="8"/>
                      <a:pt x="0" y="6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0" name="Freeform 242"/>
              <p:cNvSpPr>
                <a:spLocks/>
              </p:cNvSpPr>
              <p:nvPr/>
            </p:nvSpPr>
            <p:spPr bwMode="auto">
              <a:xfrm>
                <a:off x="264" y="2673"/>
                <a:ext cx="225" cy="57"/>
              </a:xfrm>
              <a:custGeom>
                <a:avLst/>
                <a:gdLst>
                  <a:gd name="T0" fmla="*/ 471 w 578"/>
                  <a:gd name="T1" fmla="*/ 0 h 147"/>
                  <a:gd name="T2" fmla="*/ 227 w 578"/>
                  <a:gd name="T3" fmla="*/ 45 h 147"/>
                  <a:gd name="T4" fmla="*/ 197 w 578"/>
                  <a:gd name="T5" fmla="*/ 46 h 147"/>
                  <a:gd name="T6" fmla="*/ 195 w 578"/>
                  <a:gd name="T7" fmla="*/ 46 h 147"/>
                  <a:gd name="T8" fmla="*/ 198 w 578"/>
                  <a:gd name="T9" fmla="*/ 24 h 147"/>
                  <a:gd name="T10" fmla="*/ 199 w 578"/>
                  <a:gd name="T11" fmla="*/ 24 h 147"/>
                  <a:gd name="T12" fmla="*/ 200 w 578"/>
                  <a:gd name="T13" fmla="*/ 24 h 147"/>
                  <a:gd name="T14" fmla="*/ 203 w 578"/>
                  <a:gd name="T15" fmla="*/ 25 h 147"/>
                  <a:gd name="T16" fmla="*/ 210 w 578"/>
                  <a:gd name="T17" fmla="*/ 26 h 147"/>
                  <a:gd name="T18" fmla="*/ 225 w 578"/>
                  <a:gd name="T19" fmla="*/ 29 h 147"/>
                  <a:gd name="T20" fmla="*/ 282 w 578"/>
                  <a:gd name="T21" fmla="*/ 39 h 147"/>
                  <a:gd name="T22" fmla="*/ 391 w 578"/>
                  <a:gd name="T23" fmla="*/ 62 h 147"/>
                  <a:gd name="T24" fmla="*/ 494 w 578"/>
                  <a:gd name="T25" fmla="*/ 86 h 147"/>
                  <a:gd name="T26" fmla="*/ 544 w 578"/>
                  <a:gd name="T27" fmla="*/ 101 h 147"/>
                  <a:gd name="T28" fmla="*/ 575 w 578"/>
                  <a:gd name="T29" fmla="*/ 120 h 147"/>
                  <a:gd name="T30" fmla="*/ 572 w 578"/>
                  <a:gd name="T31" fmla="*/ 138 h 147"/>
                  <a:gd name="T32" fmla="*/ 561 w 578"/>
                  <a:gd name="T33" fmla="*/ 144 h 147"/>
                  <a:gd name="T34" fmla="*/ 550 w 578"/>
                  <a:gd name="T35" fmla="*/ 146 h 147"/>
                  <a:gd name="T36" fmla="*/ 535 w 578"/>
                  <a:gd name="T37" fmla="*/ 147 h 147"/>
                  <a:gd name="T38" fmla="*/ 355 w 578"/>
                  <a:gd name="T39" fmla="*/ 145 h 147"/>
                  <a:gd name="T40" fmla="*/ 0 w 578"/>
                  <a:gd name="T41" fmla="*/ 133 h 147"/>
                  <a:gd name="T42" fmla="*/ 363 w 578"/>
                  <a:gd name="T43" fmla="*/ 118 h 147"/>
                  <a:gd name="T44" fmla="*/ 542 w 578"/>
                  <a:gd name="T45" fmla="*/ 115 h 147"/>
                  <a:gd name="T46" fmla="*/ 545 w 578"/>
                  <a:gd name="T47" fmla="*/ 115 h 147"/>
                  <a:gd name="T48" fmla="*/ 549 w 578"/>
                  <a:gd name="T49" fmla="*/ 122 h 147"/>
                  <a:gd name="T50" fmla="*/ 553 w 578"/>
                  <a:gd name="T51" fmla="*/ 127 h 147"/>
                  <a:gd name="T52" fmla="*/ 539 w 578"/>
                  <a:gd name="T53" fmla="*/ 135 h 147"/>
                  <a:gd name="T54" fmla="*/ 537 w 578"/>
                  <a:gd name="T55" fmla="*/ 135 h 147"/>
                  <a:gd name="T56" fmla="*/ 518 w 578"/>
                  <a:gd name="T57" fmla="*/ 128 h 147"/>
                  <a:gd name="T58" fmla="*/ 471 w 578"/>
                  <a:gd name="T59" fmla="*/ 114 h 147"/>
                  <a:gd name="T60" fmla="*/ 371 w 578"/>
                  <a:gd name="T61" fmla="*/ 89 h 147"/>
                  <a:gd name="T62" fmla="*/ 265 w 578"/>
                  <a:gd name="T63" fmla="*/ 63 h 147"/>
                  <a:gd name="T64" fmla="*/ 210 w 578"/>
                  <a:gd name="T65" fmla="*/ 50 h 147"/>
                  <a:gd name="T66" fmla="*/ 196 w 578"/>
                  <a:gd name="T67" fmla="*/ 47 h 147"/>
                  <a:gd name="T68" fmla="*/ 192 w 578"/>
                  <a:gd name="T69" fmla="*/ 46 h 147"/>
                  <a:gd name="T70" fmla="*/ 191 w 578"/>
                  <a:gd name="T71" fmla="*/ 46 h 147"/>
                  <a:gd name="T72" fmla="*/ 195 w 578"/>
                  <a:gd name="T73" fmla="*/ 23 h 147"/>
                  <a:gd name="T74" fmla="*/ 195 w 578"/>
                  <a:gd name="T75" fmla="*/ 23 h 147"/>
                  <a:gd name="T76" fmla="*/ 196 w 578"/>
                  <a:gd name="T77" fmla="*/ 23 h 147"/>
                  <a:gd name="T78" fmla="*/ 203 w 578"/>
                  <a:gd name="T79" fmla="*/ 23 h 147"/>
                  <a:gd name="T80" fmla="*/ 232 w 578"/>
                  <a:gd name="T81" fmla="*/ 24 h 147"/>
                  <a:gd name="T82" fmla="*/ 471 w 578"/>
                  <a:gd name="T8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8" h="147">
                    <a:moveTo>
                      <a:pt x="471" y="0"/>
                    </a:moveTo>
                    <a:cubicBezTo>
                      <a:pt x="390" y="21"/>
                      <a:pt x="309" y="39"/>
                      <a:pt x="227" y="45"/>
                    </a:cubicBezTo>
                    <a:cubicBezTo>
                      <a:pt x="197" y="46"/>
                      <a:pt x="197" y="46"/>
                      <a:pt x="197" y="46"/>
                    </a:cubicBezTo>
                    <a:cubicBezTo>
                      <a:pt x="195" y="46"/>
                      <a:pt x="195" y="46"/>
                      <a:pt x="195" y="46"/>
                    </a:cubicBezTo>
                    <a:cubicBezTo>
                      <a:pt x="196" y="36"/>
                      <a:pt x="191" y="68"/>
                      <a:pt x="198" y="24"/>
                    </a:cubicBezTo>
                    <a:cubicBezTo>
                      <a:pt x="199" y="24"/>
                      <a:pt x="199" y="24"/>
                      <a:pt x="199" y="24"/>
                    </a:cubicBezTo>
                    <a:cubicBezTo>
                      <a:pt x="200" y="24"/>
                      <a:pt x="200" y="24"/>
                      <a:pt x="200" y="24"/>
                    </a:cubicBezTo>
                    <a:cubicBezTo>
                      <a:pt x="203" y="25"/>
                      <a:pt x="203" y="25"/>
                      <a:pt x="203" y="25"/>
                    </a:cubicBezTo>
                    <a:cubicBezTo>
                      <a:pt x="210" y="26"/>
                      <a:pt x="210" y="26"/>
                      <a:pt x="210" y="26"/>
                    </a:cubicBezTo>
                    <a:cubicBezTo>
                      <a:pt x="225" y="29"/>
                      <a:pt x="225" y="29"/>
                      <a:pt x="225" y="29"/>
                    </a:cubicBezTo>
                    <a:cubicBezTo>
                      <a:pt x="282" y="39"/>
                      <a:pt x="282" y="39"/>
                      <a:pt x="282" y="39"/>
                    </a:cubicBezTo>
                    <a:cubicBezTo>
                      <a:pt x="319" y="46"/>
                      <a:pt x="356" y="54"/>
                      <a:pt x="391" y="62"/>
                    </a:cubicBezTo>
                    <a:cubicBezTo>
                      <a:pt x="426" y="69"/>
                      <a:pt x="461" y="77"/>
                      <a:pt x="494" y="86"/>
                    </a:cubicBezTo>
                    <a:cubicBezTo>
                      <a:pt x="511" y="91"/>
                      <a:pt x="527" y="95"/>
                      <a:pt x="544" y="101"/>
                    </a:cubicBezTo>
                    <a:cubicBezTo>
                      <a:pt x="553" y="107"/>
                      <a:pt x="557" y="102"/>
                      <a:pt x="575" y="120"/>
                    </a:cubicBezTo>
                    <a:cubicBezTo>
                      <a:pt x="577" y="121"/>
                      <a:pt x="578" y="132"/>
                      <a:pt x="572" y="138"/>
                    </a:cubicBezTo>
                    <a:cubicBezTo>
                      <a:pt x="569" y="141"/>
                      <a:pt x="565" y="143"/>
                      <a:pt x="561" y="144"/>
                    </a:cubicBezTo>
                    <a:cubicBezTo>
                      <a:pt x="557" y="145"/>
                      <a:pt x="553" y="146"/>
                      <a:pt x="550" y="146"/>
                    </a:cubicBezTo>
                    <a:cubicBezTo>
                      <a:pt x="545" y="147"/>
                      <a:pt x="540" y="147"/>
                      <a:pt x="535" y="147"/>
                    </a:cubicBezTo>
                    <a:cubicBezTo>
                      <a:pt x="470" y="147"/>
                      <a:pt x="410" y="146"/>
                      <a:pt x="355" y="145"/>
                    </a:cubicBezTo>
                    <a:cubicBezTo>
                      <a:pt x="135" y="142"/>
                      <a:pt x="0" y="133"/>
                      <a:pt x="0" y="133"/>
                    </a:cubicBezTo>
                    <a:cubicBezTo>
                      <a:pt x="0" y="133"/>
                      <a:pt x="140" y="124"/>
                      <a:pt x="363" y="118"/>
                    </a:cubicBezTo>
                    <a:cubicBezTo>
                      <a:pt x="417" y="117"/>
                      <a:pt x="482" y="116"/>
                      <a:pt x="542" y="115"/>
                    </a:cubicBezTo>
                    <a:cubicBezTo>
                      <a:pt x="544" y="115"/>
                      <a:pt x="545" y="115"/>
                      <a:pt x="545" y="115"/>
                    </a:cubicBezTo>
                    <a:cubicBezTo>
                      <a:pt x="544" y="113"/>
                      <a:pt x="547" y="118"/>
                      <a:pt x="549" y="122"/>
                    </a:cubicBezTo>
                    <a:cubicBezTo>
                      <a:pt x="548" y="124"/>
                      <a:pt x="553" y="127"/>
                      <a:pt x="553" y="127"/>
                    </a:cubicBezTo>
                    <a:cubicBezTo>
                      <a:pt x="554" y="127"/>
                      <a:pt x="548" y="128"/>
                      <a:pt x="539" y="135"/>
                    </a:cubicBezTo>
                    <a:cubicBezTo>
                      <a:pt x="540" y="136"/>
                      <a:pt x="539" y="135"/>
                      <a:pt x="537" y="135"/>
                    </a:cubicBezTo>
                    <a:cubicBezTo>
                      <a:pt x="532" y="132"/>
                      <a:pt x="525" y="130"/>
                      <a:pt x="518" y="128"/>
                    </a:cubicBezTo>
                    <a:cubicBezTo>
                      <a:pt x="503" y="123"/>
                      <a:pt x="487" y="118"/>
                      <a:pt x="471" y="114"/>
                    </a:cubicBezTo>
                    <a:cubicBezTo>
                      <a:pt x="439" y="105"/>
                      <a:pt x="405" y="97"/>
                      <a:pt x="371" y="89"/>
                    </a:cubicBezTo>
                    <a:cubicBezTo>
                      <a:pt x="336" y="80"/>
                      <a:pt x="301" y="72"/>
                      <a:pt x="265" y="63"/>
                    </a:cubicBezTo>
                    <a:cubicBezTo>
                      <a:pt x="210" y="50"/>
                      <a:pt x="210" y="50"/>
                      <a:pt x="210" y="50"/>
                    </a:cubicBezTo>
                    <a:cubicBezTo>
                      <a:pt x="196" y="47"/>
                      <a:pt x="196" y="47"/>
                      <a:pt x="196" y="47"/>
                    </a:cubicBezTo>
                    <a:cubicBezTo>
                      <a:pt x="192" y="46"/>
                      <a:pt x="192" y="46"/>
                      <a:pt x="192" y="46"/>
                    </a:cubicBezTo>
                    <a:cubicBezTo>
                      <a:pt x="191" y="46"/>
                      <a:pt x="191" y="46"/>
                      <a:pt x="191" y="46"/>
                    </a:cubicBezTo>
                    <a:cubicBezTo>
                      <a:pt x="198" y="1"/>
                      <a:pt x="193" y="33"/>
                      <a:pt x="195" y="23"/>
                    </a:cubicBezTo>
                    <a:cubicBezTo>
                      <a:pt x="195" y="23"/>
                      <a:pt x="195" y="23"/>
                      <a:pt x="195" y="23"/>
                    </a:cubicBezTo>
                    <a:cubicBezTo>
                      <a:pt x="196" y="23"/>
                      <a:pt x="196" y="23"/>
                      <a:pt x="196" y="23"/>
                    </a:cubicBezTo>
                    <a:cubicBezTo>
                      <a:pt x="203" y="23"/>
                      <a:pt x="203" y="23"/>
                      <a:pt x="203" y="23"/>
                    </a:cubicBezTo>
                    <a:cubicBezTo>
                      <a:pt x="232" y="24"/>
                      <a:pt x="232" y="24"/>
                      <a:pt x="232" y="24"/>
                    </a:cubicBezTo>
                    <a:cubicBezTo>
                      <a:pt x="309" y="23"/>
                      <a:pt x="389" y="12"/>
                      <a:pt x="471" y="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1" name="Freeform 243"/>
              <p:cNvSpPr>
                <a:spLocks/>
              </p:cNvSpPr>
              <p:nvPr/>
            </p:nvSpPr>
            <p:spPr bwMode="auto">
              <a:xfrm>
                <a:off x="805" y="2805"/>
                <a:ext cx="329" cy="82"/>
              </a:xfrm>
              <a:custGeom>
                <a:avLst/>
                <a:gdLst>
                  <a:gd name="T0" fmla="*/ 0 w 846"/>
                  <a:gd name="T1" fmla="*/ 31 h 210"/>
                  <a:gd name="T2" fmla="*/ 216 w 846"/>
                  <a:gd name="T3" fmla="*/ 4 h 210"/>
                  <a:gd name="T4" fmla="*/ 426 w 846"/>
                  <a:gd name="T5" fmla="*/ 19 h 210"/>
                  <a:gd name="T6" fmla="*/ 439 w 846"/>
                  <a:gd name="T7" fmla="*/ 33 h 210"/>
                  <a:gd name="T8" fmla="*/ 426 w 846"/>
                  <a:gd name="T9" fmla="*/ 52 h 210"/>
                  <a:gd name="T10" fmla="*/ 409 w 846"/>
                  <a:gd name="T11" fmla="*/ 57 h 210"/>
                  <a:gd name="T12" fmla="*/ 390 w 846"/>
                  <a:gd name="T13" fmla="*/ 63 h 210"/>
                  <a:gd name="T14" fmla="*/ 364 w 846"/>
                  <a:gd name="T15" fmla="*/ 76 h 210"/>
                  <a:gd name="T16" fmla="*/ 402 w 846"/>
                  <a:gd name="T17" fmla="*/ 104 h 210"/>
                  <a:gd name="T18" fmla="*/ 544 w 846"/>
                  <a:gd name="T19" fmla="*/ 148 h 210"/>
                  <a:gd name="T20" fmla="*/ 845 w 846"/>
                  <a:gd name="T21" fmla="*/ 192 h 210"/>
                  <a:gd name="T22" fmla="*/ 527 w 846"/>
                  <a:gd name="T23" fmla="*/ 173 h 210"/>
                  <a:gd name="T24" fmla="*/ 374 w 846"/>
                  <a:gd name="T25" fmla="*/ 128 h 210"/>
                  <a:gd name="T26" fmla="*/ 335 w 846"/>
                  <a:gd name="T27" fmla="*/ 104 h 210"/>
                  <a:gd name="T28" fmla="*/ 335 w 846"/>
                  <a:gd name="T29" fmla="*/ 52 h 210"/>
                  <a:gd name="T30" fmla="*/ 383 w 846"/>
                  <a:gd name="T31" fmla="*/ 31 h 210"/>
                  <a:gd name="T32" fmla="*/ 404 w 846"/>
                  <a:gd name="T33" fmla="*/ 26 h 210"/>
                  <a:gd name="T34" fmla="*/ 410 w 846"/>
                  <a:gd name="T35" fmla="*/ 32 h 210"/>
                  <a:gd name="T36" fmla="*/ 412 w 846"/>
                  <a:gd name="T37" fmla="*/ 37 h 210"/>
                  <a:gd name="T38" fmla="*/ 401 w 846"/>
                  <a:gd name="T39" fmla="*/ 44 h 210"/>
                  <a:gd name="T40" fmla="*/ 0 w 846"/>
                  <a:gd name="T41" fmla="*/ 3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6" h="210">
                    <a:moveTo>
                      <a:pt x="0" y="31"/>
                    </a:moveTo>
                    <a:cubicBezTo>
                      <a:pt x="71" y="12"/>
                      <a:pt x="146" y="6"/>
                      <a:pt x="216" y="4"/>
                    </a:cubicBezTo>
                    <a:cubicBezTo>
                      <a:pt x="289" y="4"/>
                      <a:pt x="350" y="0"/>
                      <a:pt x="426" y="19"/>
                    </a:cubicBezTo>
                    <a:cubicBezTo>
                      <a:pt x="428" y="20"/>
                      <a:pt x="435" y="23"/>
                      <a:pt x="439" y="33"/>
                    </a:cubicBezTo>
                    <a:cubicBezTo>
                      <a:pt x="438" y="49"/>
                      <a:pt x="429" y="49"/>
                      <a:pt x="426" y="52"/>
                    </a:cubicBezTo>
                    <a:cubicBezTo>
                      <a:pt x="419" y="55"/>
                      <a:pt x="414" y="56"/>
                      <a:pt x="409" y="57"/>
                    </a:cubicBezTo>
                    <a:cubicBezTo>
                      <a:pt x="404" y="59"/>
                      <a:pt x="396" y="61"/>
                      <a:pt x="390" y="63"/>
                    </a:cubicBezTo>
                    <a:cubicBezTo>
                      <a:pt x="377" y="66"/>
                      <a:pt x="366" y="73"/>
                      <a:pt x="364" y="76"/>
                    </a:cubicBezTo>
                    <a:cubicBezTo>
                      <a:pt x="357" y="76"/>
                      <a:pt x="379" y="96"/>
                      <a:pt x="402" y="104"/>
                    </a:cubicBezTo>
                    <a:cubicBezTo>
                      <a:pt x="449" y="124"/>
                      <a:pt x="499" y="137"/>
                      <a:pt x="544" y="148"/>
                    </a:cubicBezTo>
                    <a:cubicBezTo>
                      <a:pt x="725" y="191"/>
                      <a:pt x="845" y="192"/>
                      <a:pt x="845" y="192"/>
                    </a:cubicBezTo>
                    <a:cubicBezTo>
                      <a:pt x="846" y="192"/>
                      <a:pt x="720" y="210"/>
                      <a:pt x="527" y="173"/>
                    </a:cubicBezTo>
                    <a:cubicBezTo>
                      <a:pt x="479" y="163"/>
                      <a:pt x="427" y="152"/>
                      <a:pt x="374" y="128"/>
                    </a:cubicBezTo>
                    <a:cubicBezTo>
                      <a:pt x="361" y="122"/>
                      <a:pt x="348" y="115"/>
                      <a:pt x="335" y="104"/>
                    </a:cubicBezTo>
                    <a:cubicBezTo>
                      <a:pt x="321" y="96"/>
                      <a:pt x="315" y="64"/>
                      <a:pt x="335" y="52"/>
                    </a:cubicBezTo>
                    <a:cubicBezTo>
                      <a:pt x="351" y="40"/>
                      <a:pt x="367" y="36"/>
                      <a:pt x="383" y="31"/>
                    </a:cubicBezTo>
                    <a:cubicBezTo>
                      <a:pt x="390" y="29"/>
                      <a:pt x="401" y="26"/>
                      <a:pt x="404" y="26"/>
                    </a:cubicBezTo>
                    <a:cubicBezTo>
                      <a:pt x="404" y="24"/>
                      <a:pt x="407" y="27"/>
                      <a:pt x="410" y="32"/>
                    </a:cubicBezTo>
                    <a:cubicBezTo>
                      <a:pt x="417" y="38"/>
                      <a:pt x="418" y="34"/>
                      <a:pt x="412" y="37"/>
                    </a:cubicBezTo>
                    <a:cubicBezTo>
                      <a:pt x="399" y="51"/>
                      <a:pt x="407" y="43"/>
                      <a:pt x="401" y="44"/>
                    </a:cubicBezTo>
                    <a:cubicBezTo>
                      <a:pt x="286" y="24"/>
                      <a:pt x="142" y="16"/>
                      <a:pt x="0" y="3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2" name="Freeform 244"/>
              <p:cNvSpPr>
                <a:spLocks/>
              </p:cNvSpPr>
              <p:nvPr/>
            </p:nvSpPr>
            <p:spPr bwMode="auto">
              <a:xfrm>
                <a:off x="1418" y="2629"/>
                <a:ext cx="615" cy="60"/>
              </a:xfrm>
              <a:custGeom>
                <a:avLst/>
                <a:gdLst>
                  <a:gd name="T0" fmla="*/ 1579 w 1579"/>
                  <a:gd name="T1" fmla="*/ 144 h 153"/>
                  <a:gd name="T2" fmla="*/ 1258 w 1579"/>
                  <a:gd name="T3" fmla="*/ 100 h 153"/>
                  <a:gd name="T4" fmla="*/ 967 w 1579"/>
                  <a:gd name="T5" fmla="*/ 48 h 153"/>
                  <a:gd name="T6" fmla="*/ 467 w 1579"/>
                  <a:gd name="T7" fmla="*/ 86 h 153"/>
                  <a:gd name="T8" fmla="*/ 2 w 1579"/>
                  <a:gd name="T9" fmla="*/ 115 h 153"/>
                  <a:gd name="T10" fmla="*/ 470 w 1579"/>
                  <a:gd name="T11" fmla="*/ 58 h 153"/>
                  <a:gd name="T12" fmla="*/ 983 w 1579"/>
                  <a:gd name="T13" fmla="*/ 19 h 153"/>
                  <a:gd name="T14" fmla="*/ 1275 w 1579"/>
                  <a:gd name="T15" fmla="*/ 83 h 153"/>
                  <a:gd name="T16" fmla="*/ 1579 w 1579"/>
                  <a:gd name="T1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9" h="153">
                    <a:moveTo>
                      <a:pt x="1579" y="144"/>
                    </a:moveTo>
                    <a:cubicBezTo>
                      <a:pt x="1466" y="153"/>
                      <a:pt x="1356" y="126"/>
                      <a:pt x="1258" y="100"/>
                    </a:cubicBezTo>
                    <a:cubicBezTo>
                      <a:pt x="1158" y="74"/>
                      <a:pt x="1061" y="54"/>
                      <a:pt x="967" y="48"/>
                    </a:cubicBezTo>
                    <a:cubicBezTo>
                      <a:pt x="778" y="36"/>
                      <a:pt x="609" y="66"/>
                      <a:pt x="467" y="86"/>
                    </a:cubicBezTo>
                    <a:cubicBezTo>
                      <a:pt x="182" y="133"/>
                      <a:pt x="0" y="115"/>
                      <a:pt x="2" y="115"/>
                    </a:cubicBezTo>
                    <a:cubicBezTo>
                      <a:pt x="2" y="116"/>
                      <a:pt x="187" y="115"/>
                      <a:pt x="470" y="58"/>
                    </a:cubicBezTo>
                    <a:cubicBezTo>
                      <a:pt x="612" y="33"/>
                      <a:pt x="787" y="0"/>
                      <a:pt x="983" y="19"/>
                    </a:cubicBezTo>
                    <a:cubicBezTo>
                      <a:pt x="1081" y="28"/>
                      <a:pt x="1179" y="52"/>
                      <a:pt x="1275" y="83"/>
                    </a:cubicBezTo>
                    <a:cubicBezTo>
                      <a:pt x="1370" y="113"/>
                      <a:pt x="1469" y="143"/>
                      <a:pt x="1579" y="144"/>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3" name="Freeform 245"/>
              <p:cNvSpPr>
                <a:spLocks/>
              </p:cNvSpPr>
              <p:nvPr/>
            </p:nvSpPr>
            <p:spPr bwMode="auto">
              <a:xfrm>
                <a:off x="169" y="2576"/>
                <a:ext cx="188" cy="52"/>
              </a:xfrm>
              <a:custGeom>
                <a:avLst/>
                <a:gdLst>
                  <a:gd name="T0" fmla="*/ 485 w 485"/>
                  <a:gd name="T1" fmla="*/ 9 h 132"/>
                  <a:gd name="T2" fmla="*/ 138 w 485"/>
                  <a:gd name="T3" fmla="*/ 47 h 132"/>
                  <a:gd name="T4" fmla="*/ 64 w 485"/>
                  <a:gd name="T5" fmla="*/ 64 h 132"/>
                  <a:gd name="T6" fmla="*/ 30 w 485"/>
                  <a:gd name="T7" fmla="*/ 74 h 132"/>
                  <a:gd name="T8" fmla="*/ 25 w 485"/>
                  <a:gd name="T9" fmla="*/ 75 h 132"/>
                  <a:gd name="T10" fmla="*/ 23 w 485"/>
                  <a:gd name="T11" fmla="*/ 76 h 132"/>
                  <a:gd name="T12" fmla="*/ 22 w 485"/>
                  <a:gd name="T13" fmla="*/ 76 h 132"/>
                  <a:gd name="T14" fmla="*/ 22 w 485"/>
                  <a:gd name="T15" fmla="*/ 76 h 132"/>
                  <a:gd name="T16" fmla="*/ 16 w 485"/>
                  <a:gd name="T17" fmla="*/ 45 h 132"/>
                  <a:gd name="T18" fmla="*/ 17 w 485"/>
                  <a:gd name="T19" fmla="*/ 45 h 132"/>
                  <a:gd name="T20" fmla="*/ 26 w 485"/>
                  <a:gd name="T21" fmla="*/ 46 h 132"/>
                  <a:gd name="T22" fmla="*/ 44 w 485"/>
                  <a:gd name="T23" fmla="*/ 48 h 132"/>
                  <a:gd name="T24" fmla="*/ 176 w 485"/>
                  <a:gd name="T25" fmla="*/ 64 h 132"/>
                  <a:gd name="T26" fmla="*/ 425 w 485"/>
                  <a:gd name="T27" fmla="*/ 130 h 132"/>
                  <a:gd name="T28" fmla="*/ 164 w 485"/>
                  <a:gd name="T29" fmla="*/ 90 h 132"/>
                  <a:gd name="T30" fmla="*/ 32 w 485"/>
                  <a:gd name="T31" fmla="*/ 79 h 132"/>
                  <a:gd name="T32" fmla="*/ 14 w 485"/>
                  <a:gd name="T33" fmla="*/ 77 h 132"/>
                  <a:gd name="T34" fmla="*/ 12 w 485"/>
                  <a:gd name="T35" fmla="*/ 77 h 132"/>
                  <a:gd name="T36" fmla="*/ 12 w 485"/>
                  <a:gd name="T37" fmla="*/ 77 h 132"/>
                  <a:gd name="T38" fmla="*/ 6 w 485"/>
                  <a:gd name="T39" fmla="*/ 47 h 132"/>
                  <a:gd name="T40" fmla="*/ 6 w 485"/>
                  <a:gd name="T41" fmla="*/ 46 h 132"/>
                  <a:gd name="T42" fmla="*/ 8 w 485"/>
                  <a:gd name="T43" fmla="*/ 46 h 132"/>
                  <a:gd name="T44" fmla="*/ 12 w 485"/>
                  <a:gd name="T45" fmla="*/ 45 h 132"/>
                  <a:gd name="T46" fmla="*/ 21 w 485"/>
                  <a:gd name="T47" fmla="*/ 42 h 132"/>
                  <a:gd name="T48" fmla="*/ 58 w 485"/>
                  <a:gd name="T49" fmla="*/ 32 h 132"/>
                  <a:gd name="T50" fmla="*/ 136 w 485"/>
                  <a:gd name="T51" fmla="*/ 17 h 132"/>
                  <a:gd name="T52" fmla="*/ 485 w 485"/>
                  <a:gd name="T53"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5" h="132">
                    <a:moveTo>
                      <a:pt x="485" y="9"/>
                    </a:moveTo>
                    <a:cubicBezTo>
                      <a:pt x="359" y="18"/>
                      <a:pt x="240" y="28"/>
                      <a:pt x="138" y="47"/>
                    </a:cubicBezTo>
                    <a:cubicBezTo>
                      <a:pt x="112" y="53"/>
                      <a:pt x="87" y="58"/>
                      <a:pt x="64" y="64"/>
                    </a:cubicBezTo>
                    <a:cubicBezTo>
                      <a:pt x="30" y="74"/>
                      <a:pt x="30" y="74"/>
                      <a:pt x="30" y="74"/>
                    </a:cubicBezTo>
                    <a:cubicBezTo>
                      <a:pt x="25" y="75"/>
                      <a:pt x="25" y="75"/>
                      <a:pt x="25" y="75"/>
                    </a:cubicBezTo>
                    <a:cubicBezTo>
                      <a:pt x="23" y="76"/>
                      <a:pt x="23" y="76"/>
                      <a:pt x="23" y="76"/>
                    </a:cubicBezTo>
                    <a:cubicBezTo>
                      <a:pt x="22" y="76"/>
                      <a:pt x="22" y="76"/>
                      <a:pt x="22" y="76"/>
                    </a:cubicBezTo>
                    <a:cubicBezTo>
                      <a:pt x="22" y="76"/>
                      <a:pt x="22" y="76"/>
                      <a:pt x="22" y="76"/>
                    </a:cubicBezTo>
                    <a:cubicBezTo>
                      <a:pt x="19" y="62"/>
                      <a:pt x="28" y="107"/>
                      <a:pt x="16" y="45"/>
                    </a:cubicBezTo>
                    <a:cubicBezTo>
                      <a:pt x="17" y="45"/>
                      <a:pt x="17" y="45"/>
                      <a:pt x="17" y="45"/>
                    </a:cubicBezTo>
                    <a:cubicBezTo>
                      <a:pt x="26" y="46"/>
                      <a:pt x="26" y="46"/>
                      <a:pt x="26" y="46"/>
                    </a:cubicBezTo>
                    <a:cubicBezTo>
                      <a:pt x="44" y="48"/>
                      <a:pt x="44" y="48"/>
                      <a:pt x="44" y="48"/>
                    </a:cubicBezTo>
                    <a:cubicBezTo>
                      <a:pt x="92" y="52"/>
                      <a:pt x="136" y="58"/>
                      <a:pt x="176" y="64"/>
                    </a:cubicBezTo>
                    <a:cubicBezTo>
                      <a:pt x="338" y="88"/>
                      <a:pt x="425" y="132"/>
                      <a:pt x="425" y="130"/>
                    </a:cubicBezTo>
                    <a:cubicBezTo>
                      <a:pt x="425" y="131"/>
                      <a:pt x="326" y="104"/>
                      <a:pt x="164" y="90"/>
                    </a:cubicBezTo>
                    <a:cubicBezTo>
                      <a:pt x="124" y="86"/>
                      <a:pt x="80" y="82"/>
                      <a:pt x="32" y="79"/>
                    </a:cubicBezTo>
                    <a:cubicBezTo>
                      <a:pt x="14" y="77"/>
                      <a:pt x="14" y="77"/>
                      <a:pt x="14" y="77"/>
                    </a:cubicBezTo>
                    <a:cubicBezTo>
                      <a:pt x="12" y="77"/>
                      <a:pt x="12" y="77"/>
                      <a:pt x="12" y="77"/>
                    </a:cubicBezTo>
                    <a:cubicBezTo>
                      <a:pt x="12" y="77"/>
                      <a:pt x="12" y="77"/>
                      <a:pt x="12" y="77"/>
                    </a:cubicBezTo>
                    <a:cubicBezTo>
                      <a:pt x="13" y="84"/>
                      <a:pt x="0" y="19"/>
                      <a:pt x="6" y="47"/>
                    </a:cubicBezTo>
                    <a:cubicBezTo>
                      <a:pt x="6" y="46"/>
                      <a:pt x="6" y="46"/>
                      <a:pt x="6" y="46"/>
                    </a:cubicBezTo>
                    <a:cubicBezTo>
                      <a:pt x="8" y="46"/>
                      <a:pt x="8" y="46"/>
                      <a:pt x="8" y="46"/>
                    </a:cubicBezTo>
                    <a:cubicBezTo>
                      <a:pt x="12" y="45"/>
                      <a:pt x="12" y="45"/>
                      <a:pt x="12" y="45"/>
                    </a:cubicBezTo>
                    <a:cubicBezTo>
                      <a:pt x="21" y="42"/>
                      <a:pt x="21" y="42"/>
                      <a:pt x="21" y="42"/>
                    </a:cubicBezTo>
                    <a:cubicBezTo>
                      <a:pt x="58" y="32"/>
                      <a:pt x="58" y="32"/>
                      <a:pt x="58" y="32"/>
                    </a:cubicBezTo>
                    <a:cubicBezTo>
                      <a:pt x="83" y="26"/>
                      <a:pt x="109" y="20"/>
                      <a:pt x="136" y="17"/>
                    </a:cubicBezTo>
                    <a:cubicBezTo>
                      <a:pt x="244" y="0"/>
                      <a:pt x="363" y="0"/>
                      <a:pt x="485" y="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4" name="Freeform 246"/>
              <p:cNvSpPr>
                <a:spLocks/>
              </p:cNvSpPr>
              <p:nvPr/>
            </p:nvSpPr>
            <p:spPr bwMode="auto">
              <a:xfrm>
                <a:off x="517" y="2650"/>
                <a:ext cx="439" cy="51"/>
              </a:xfrm>
              <a:custGeom>
                <a:avLst/>
                <a:gdLst>
                  <a:gd name="T0" fmla="*/ 1129 w 1129"/>
                  <a:gd name="T1" fmla="*/ 101 h 129"/>
                  <a:gd name="T2" fmla="*/ 331 w 1129"/>
                  <a:gd name="T3" fmla="*/ 103 h 129"/>
                  <a:gd name="T4" fmla="*/ 0 w 1129"/>
                  <a:gd name="T5" fmla="*/ 129 h 129"/>
                  <a:gd name="T6" fmla="*/ 332 w 1129"/>
                  <a:gd name="T7" fmla="*/ 75 h 129"/>
                  <a:gd name="T8" fmla="*/ 1129 w 1129"/>
                  <a:gd name="T9" fmla="*/ 101 h 129"/>
                </a:gdLst>
                <a:ahLst/>
                <a:cxnLst>
                  <a:cxn ang="0">
                    <a:pos x="T0" y="T1"/>
                  </a:cxn>
                  <a:cxn ang="0">
                    <a:pos x="T2" y="T3"/>
                  </a:cxn>
                  <a:cxn ang="0">
                    <a:pos x="T4" y="T5"/>
                  </a:cxn>
                  <a:cxn ang="0">
                    <a:pos x="T6" y="T7"/>
                  </a:cxn>
                  <a:cxn ang="0">
                    <a:pos x="T8" y="T9"/>
                  </a:cxn>
                </a:cxnLst>
                <a:rect l="0" t="0" r="r" b="b"/>
                <a:pathLst>
                  <a:path w="1129" h="129">
                    <a:moveTo>
                      <a:pt x="1129" y="101"/>
                    </a:moveTo>
                    <a:cubicBezTo>
                      <a:pt x="816" y="34"/>
                      <a:pt x="533" y="80"/>
                      <a:pt x="331" y="103"/>
                    </a:cubicBezTo>
                    <a:cubicBezTo>
                      <a:pt x="127" y="128"/>
                      <a:pt x="0" y="129"/>
                      <a:pt x="0" y="129"/>
                    </a:cubicBezTo>
                    <a:cubicBezTo>
                      <a:pt x="0" y="129"/>
                      <a:pt x="129" y="109"/>
                      <a:pt x="332" y="75"/>
                    </a:cubicBezTo>
                    <a:cubicBezTo>
                      <a:pt x="530" y="42"/>
                      <a:pt x="838" y="0"/>
                      <a:pt x="1129" y="10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5" name="Freeform 247"/>
              <p:cNvSpPr>
                <a:spLocks/>
              </p:cNvSpPr>
              <p:nvPr/>
            </p:nvSpPr>
            <p:spPr bwMode="auto">
              <a:xfrm>
                <a:off x="1314" y="2521"/>
                <a:ext cx="343" cy="32"/>
              </a:xfrm>
              <a:custGeom>
                <a:avLst/>
                <a:gdLst>
                  <a:gd name="T0" fmla="*/ 882 w 882"/>
                  <a:gd name="T1" fmla="*/ 81 h 81"/>
                  <a:gd name="T2" fmla="*/ 535 w 882"/>
                  <a:gd name="T3" fmla="*/ 41 h 81"/>
                  <a:gd name="T4" fmla="*/ 256 w 882"/>
                  <a:gd name="T5" fmla="*/ 43 h 81"/>
                  <a:gd name="T6" fmla="*/ 0 w 882"/>
                  <a:gd name="T7" fmla="*/ 76 h 81"/>
                  <a:gd name="T8" fmla="*/ 256 w 882"/>
                  <a:gd name="T9" fmla="*/ 16 h 81"/>
                  <a:gd name="T10" fmla="*/ 546 w 882"/>
                  <a:gd name="T11" fmla="*/ 12 h 81"/>
                  <a:gd name="T12" fmla="*/ 882 w 882"/>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82" h="81">
                    <a:moveTo>
                      <a:pt x="882" y="81"/>
                    </a:moveTo>
                    <a:cubicBezTo>
                      <a:pt x="757" y="68"/>
                      <a:pt x="640" y="49"/>
                      <a:pt x="535" y="41"/>
                    </a:cubicBezTo>
                    <a:cubicBezTo>
                      <a:pt x="429" y="33"/>
                      <a:pt x="335" y="36"/>
                      <a:pt x="256" y="43"/>
                    </a:cubicBezTo>
                    <a:cubicBezTo>
                      <a:pt x="97" y="58"/>
                      <a:pt x="0" y="77"/>
                      <a:pt x="0" y="76"/>
                    </a:cubicBezTo>
                    <a:cubicBezTo>
                      <a:pt x="0" y="77"/>
                      <a:pt x="93" y="40"/>
                      <a:pt x="256" y="16"/>
                    </a:cubicBezTo>
                    <a:cubicBezTo>
                      <a:pt x="338" y="4"/>
                      <a:pt x="438" y="0"/>
                      <a:pt x="546" y="12"/>
                    </a:cubicBezTo>
                    <a:cubicBezTo>
                      <a:pt x="654" y="24"/>
                      <a:pt x="766" y="52"/>
                      <a:pt x="882" y="8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6" name="Freeform 248"/>
              <p:cNvSpPr>
                <a:spLocks/>
              </p:cNvSpPr>
              <p:nvPr/>
            </p:nvSpPr>
            <p:spPr bwMode="auto">
              <a:xfrm>
                <a:off x="1220" y="2580"/>
                <a:ext cx="414" cy="51"/>
              </a:xfrm>
              <a:custGeom>
                <a:avLst/>
                <a:gdLst>
                  <a:gd name="T0" fmla="*/ 373 w 1065"/>
                  <a:gd name="T1" fmla="*/ 123 h 131"/>
                  <a:gd name="T2" fmla="*/ 82 w 1065"/>
                  <a:gd name="T3" fmla="*/ 107 h 131"/>
                  <a:gd name="T4" fmla="*/ 12 w 1065"/>
                  <a:gd name="T5" fmla="*/ 82 h 131"/>
                  <a:gd name="T6" fmla="*/ 11 w 1065"/>
                  <a:gd name="T7" fmla="*/ 54 h 131"/>
                  <a:gd name="T8" fmla="*/ 32 w 1065"/>
                  <a:gd name="T9" fmla="*/ 44 h 131"/>
                  <a:gd name="T10" fmla="*/ 65 w 1065"/>
                  <a:gd name="T11" fmla="*/ 35 h 131"/>
                  <a:gd name="T12" fmla="*/ 197 w 1065"/>
                  <a:gd name="T13" fmla="*/ 15 h 131"/>
                  <a:gd name="T14" fmla="*/ 654 w 1065"/>
                  <a:gd name="T15" fmla="*/ 13 h 131"/>
                  <a:gd name="T16" fmla="*/ 1065 w 1065"/>
                  <a:gd name="T17" fmla="*/ 60 h 131"/>
                  <a:gd name="T18" fmla="*/ 642 w 1065"/>
                  <a:gd name="T19" fmla="*/ 40 h 131"/>
                  <a:gd name="T20" fmla="*/ 191 w 1065"/>
                  <a:gd name="T21" fmla="*/ 46 h 131"/>
                  <a:gd name="T22" fmla="*/ 66 w 1065"/>
                  <a:gd name="T23" fmla="*/ 63 h 131"/>
                  <a:gd name="T24" fmla="*/ 37 w 1065"/>
                  <a:gd name="T25" fmla="*/ 70 h 131"/>
                  <a:gd name="T26" fmla="*/ 34 w 1065"/>
                  <a:gd name="T27" fmla="*/ 71 h 131"/>
                  <a:gd name="T28" fmla="*/ 29 w 1065"/>
                  <a:gd name="T29" fmla="*/ 68 h 131"/>
                  <a:gd name="T30" fmla="*/ 39 w 1065"/>
                  <a:gd name="T31" fmla="*/ 69 h 131"/>
                  <a:gd name="T32" fmla="*/ 96 w 1065"/>
                  <a:gd name="T33" fmla="*/ 88 h 131"/>
                  <a:gd name="T34" fmla="*/ 373 w 1065"/>
                  <a:gd name="T35"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5" h="131">
                    <a:moveTo>
                      <a:pt x="373" y="123"/>
                    </a:moveTo>
                    <a:cubicBezTo>
                      <a:pt x="273" y="131"/>
                      <a:pt x="175" y="124"/>
                      <a:pt x="82" y="107"/>
                    </a:cubicBezTo>
                    <a:cubicBezTo>
                      <a:pt x="58" y="101"/>
                      <a:pt x="36" y="98"/>
                      <a:pt x="12" y="82"/>
                    </a:cubicBezTo>
                    <a:cubicBezTo>
                      <a:pt x="4" y="79"/>
                      <a:pt x="0" y="60"/>
                      <a:pt x="11" y="54"/>
                    </a:cubicBezTo>
                    <a:cubicBezTo>
                      <a:pt x="17" y="49"/>
                      <a:pt x="27" y="45"/>
                      <a:pt x="32" y="44"/>
                    </a:cubicBezTo>
                    <a:cubicBezTo>
                      <a:pt x="43" y="41"/>
                      <a:pt x="54" y="38"/>
                      <a:pt x="65" y="35"/>
                    </a:cubicBezTo>
                    <a:cubicBezTo>
                      <a:pt x="110" y="25"/>
                      <a:pt x="154" y="20"/>
                      <a:pt x="197" y="15"/>
                    </a:cubicBezTo>
                    <a:cubicBezTo>
                      <a:pt x="370" y="0"/>
                      <a:pt x="525" y="6"/>
                      <a:pt x="654" y="13"/>
                    </a:cubicBezTo>
                    <a:cubicBezTo>
                      <a:pt x="912" y="29"/>
                      <a:pt x="1065" y="60"/>
                      <a:pt x="1065" y="60"/>
                    </a:cubicBezTo>
                    <a:cubicBezTo>
                      <a:pt x="1065" y="60"/>
                      <a:pt x="902" y="46"/>
                      <a:pt x="642" y="40"/>
                    </a:cubicBezTo>
                    <a:cubicBezTo>
                      <a:pt x="513" y="37"/>
                      <a:pt x="358" y="34"/>
                      <a:pt x="191" y="46"/>
                    </a:cubicBezTo>
                    <a:cubicBezTo>
                      <a:pt x="149" y="50"/>
                      <a:pt x="107" y="54"/>
                      <a:pt x="66" y="63"/>
                    </a:cubicBezTo>
                    <a:cubicBezTo>
                      <a:pt x="56" y="65"/>
                      <a:pt x="43" y="68"/>
                      <a:pt x="37" y="70"/>
                    </a:cubicBezTo>
                    <a:cubicBezTo>
                      <a:pt x="35" y="70"/>
                      <a:pt x="35" y="71"/>
                      <a:pt x="34" y="71"/>
                    </a:cubicBezTo>
                    <a:cubicBezTo>
                      <a:pt x="30" y="68"/>
                      <a:pt x="26" y="67"/>
                      <a:pt x="29" y="68"/>
                    </a:cubicBezTo>
                    <a:cubicBezTo>
                      <a:pt x="39" y="64"/>
                      <a:pt x="33" y="67"/>
                      <a:pt x="39" y="69"/>
                    </a:cubicBezTo>
                    <a:cubicBezTo>
                      <a:pt x="53" y="77"/>
                      <a:pt x="76" y="83"/>
                      <a:pt x="96" y="88"/>
                    </a:cubicBezTo>
                    <a:cubicBezTo>
                      <a:pt x="183" y="109"/>
                      <a:pt x="277" y="123"/>
                      <a:pt x="373" y="12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7" name="Freeform 249"/>
              <p:cNvSpPr>
                <a:spLocks/>
              </p:cNvSpPr>
              <p:nvPr/>
            </p:nvSpPr>
            <p:spPr bwMode="auto">
              <a:xfrm>
                <a:off x="520" y="2563"/>
                <a:ext cx="243" cy="28"/>
              </a:xfrm>
              <a:custGeom>
                <a:avLst/>
                <a:gdLst>
                  <a:gd name="T0" fmla="*/ 0 w 623"/>
                  <a:gd name="T1" fmla="*/ 50 h 72"/>
                  <a:gd name="T2" fmla="*/ 620 w 623"/>
                  <a:gd name="T3" fmla="*/ 56 h 72"/>
                  <a:gd name="T4" fmla="*/ 0 w 623"/>
                  <a:gd name="T5" fmla="*/ 50 h 72"/>
                </a:gdLst>
                <a:ahLst/>
                <a:cxnLst>
                  <a:cxn ang="0">
                    <a:pos x="T0" y="T1"/>
                  </a:cxn>
                  <a:cxn ang="0">
                    <a:pos x="T2" y="T3"/>
                  </a:cxn>
                  <a:cxn ang="0">
                    <a:pos x="T4" y="T5"/>
                  </a:cxn>
                </a:cxnLst>
                <a:rect l="0" t="0" r="r" b="b"/>
                <a:pathLst>
                  <a:path w="623" h="72">
                    <a:moveTo>
                      <a:pt x="0" y="50"/>
                    </a:moveTo>
                    <a:cubicBezTo>
                      <a:pt x="346" y="0"/>
                      <a:pt x="623" y="53"/>
                      <a:pt x="620" y="56"/>
                    </a:cubicBezTo>
                    <a:cubicBezTo>
                      <a:pt x="619" y="52"/>
                      <a:pt x="337" y="72"/>
                      <a:pt x="0" y="5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8" name="Freeform 250"/>
              <p:cNvSpPr>
                <a:spLocks/>
              </p:cNvSpPr>
              <p:nvPr/>
            </p:nvSpPr>
            <p:spPr bwMode="auto">
              <a:xfrm>
                <a:off x="1033" y="2549"/>
                <a:ext cx="147" cy="38"/>
              </a:xfrm>
              <a:custGeom>
                <a:avLst/>
                <a:gdLst>
                  <a:gd name="T0" fmla="*/ 376 w 376"/>
                  <a:gd name="T1" fmla="*/ 17 h 96"/>
                  <a:gd name="T2" fmla="*/ 153 w 376"/>
                  <a:gd name="T3" fmla="*/ 31 h 96"/>
                  <a:gd name="T4" fmla="*/ 59 w 376"/>
                  <a:gd name="T5" fmla="*/ 40 h 96"/>
                  <a:gd name="T6" fmla="*/ 38 w 376"/>
                  <a:gd name="T7" fmla="*/ 43 h 96"/>
                  <a:gd name="T8" fmla="*/ 36 w 376"/>
                  <a:gd name="T9" fmla="*/ 41 h 96"/>
                  <a:gd name="T10" fmla="*/ 38 w 376"/>
                  <a:gd name="T11" fmla="*/ 28 h 96"/>
                  <a:gd name="T12" fmla="*/ 64 w 376"/>
                  <a:gd name="T13" fmla="*/ 41 h 96"/>
                  <a:gd name="T14" fmla="*/ 213 w 376"/>
                  <a:gd name="T15" fmla="*/ 96 h 96"/>
                  <a:gd name="T16" fmla="*/ 46 w 376"/>
                  <a:gd name="T17" fmla="*/ 64 h 96"/>
                  <a:gd name="T18" fmla="*/ 1 w 376"/>
                  <a:gd name="T19" fmla="*/ 36 h 96"/>
                  <a:gd name="T20" fmla="*/ 7 w 376"/>
                  <a:gd name="T21" fmla="*/ 21 h 96"/>
                  <a:gd name="T22" fmla="*/ 11 w 376"/>
                  <a:gd name="T23" fmla="*/ 18 h 96"/>
                  <a:gd name="T24" fmla="*/ 19 w 376"/>
                  <a:gd name="T25" fmla="*/ 15 h 96"/>
                  <a:gd name="T26" fmla="*/ 22 w 376"/>
                  <a:gd name="T27" fmla="*/ 14 h 96"/>
                  <a:gd name="T28" fmla="*/ 33 w 376"/>
                  <a:gd name="T29" fmla="*/ 12 h 96"/>
                  <a:gd name="T30" fmla="*/ 56 w 376"/>
                  <a:gd name="T31" fmla="*/ 8 h 96"/>
                  <a:gd name="T32" fmla="*/ 155 w 376"/>
                  <a:gd name="T33" fmla="*/ 1 h 96"/>
                  <a:gd name="T34" fmla="*/ 376 w 376"/>
                  <a:gd name="T35"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96">
                    <a:moveTo>
                      <a:pt x="376" y="17"/>
                    </a:moveTo>
                    <a:cubicBezTo>
                      <a:pt x="296" y="21"/>
                      <a:pt x="221" y="27"/>
                      <a:pt x="153" y="31"/>
                    </a:cubicBezTo>
                    <a:cubicBezTo>
                      <a:pt x="120" y="34"/>
                      <a:pt x="88" y="36"/>
                      <a:pt x="59" y="40"/>
                    </a:cubicBezTo>
                    <a:cubicBezTo>
                      <a:pt x="52" y="41"/>
                      <a:pt x="45" y="42"/>
                      <a:pt x="38" y="43"/>
                    </a:cubicBezTo>
                    <a:cubicBezTo>
                      <a:pt x="38" y="42"/>
                      <a:pt x="24" y="47"/>
                      <a:pt x="36" y="41"/>
                    </a:cubicBezTo>
                    <a:cubicBezTo>
                      <a:pt x="42" y="38"/>
                      <a:pt x="40" y="29"/>
                      <a:pt x="38" y="28"/>
                    </a:cubicBezTo>
                    <a:cubicBezTo>
                      <a:pt x="40" y="30"/>
                      <a:pt x="54" y="37"/>
                      <a:pt x="64" y="41"/>
                    </a:cubicBezTo>
                    <a:cubicBezTo>
                      <a:pt x="154" y="74"/>
                      <a:pt x="214" y="95"/>
                      <a:pt x="213" y="96"/>
                    </a:cubicBezTo>
                    <a:cubicBezTo>
                      <a:pt x="213" y="94"/>
                      <a:pt x="147" y="92"/>
                      <a:pt x="46" y="64"/>
                    </a:cubicBezTo>
                    <a:cubicBezTo>
                      <a:pt x="32" y="56"/>
                      <a:pt x="21" y="65"/>
                      <a:pt x="1" y="36"/>
                    </a:cubicBezTo>
                    <a:cubicBezTo>
                      <a:pt x="0" y="30"/>
                      <a:pt x="3" y="25"/>
                      <a:pt x="7" y="21"/>
                    </a:cubicBezTo>
                    <a:cubicBezTo>
                      <a:pt x="11" y="18"/>
                      <a:pt x="11" y="18"/>
                      <a:pt x="11" y="18"/>
                    </a:cubicBezTo>
                    <a:cubicBezTo>
                      <a:pt x="25" y="12"/>
                      <a:pt x="16" y="16"/>
                      <a:pt x="19" y="15"/>
                    </a:cubicBezTo>
                    <a:cubicBezTo>
                      <a:pt x="22" y="14"/>
                      <a:pt x="22" y="14"/>
                      <a:pt x="22" y="14"/>
                    </a:cubicBezTo>
                    <a:cubicBezTo>
                      <a:pt x="33" y="12"/>
                      <a:pt x="33" y="12"/>
                      <a:pt x="33" y="12"/>
                    </a:cubicBezTo>
                    <a:cubicBezTo>
                      <a:pt x="56" y="8"/>
                      <a:pt x="56" y="8"/>
                      <a:pt x="56" y="8"/>
                    </a:cubicBezTo>
                    <a:cubicBezTo>
                      <a:pt x="87" y="4"/>
                      <a:pt x="121" y="2"/>
                      <a:pt x="155" y="1"/>
                    </a:cubicBezTo>
                    <a:cubicBezTo>
                      <a:pt x="224" y="0"/>
                      <a:pt x="300" y="3"/>
                      <a:pt x="376" y="17"/>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9" name="Freeform 251"/>
              <p:cNvSpPr>
                <a:spLocks/>
              </p:cNvSpPr>
              <p:nvPr/>
            </p:nvSpPr>
            <p:spPr bwMode="auto">
              <a:xfrm>
                <a:off x="871" y="3042"/>
                <a:ext cx="633" cy="60"/>
              </a:xfrm>
              <a:custGeom>
                <a:avLst/>
                <a:gdLst>
                  <a:gd name="T0" fmla="*/ 1627 w 1627"/>
                  <a:gd name="T1" fmla="*/ 154 h 154"/>
                  <a:gd name="T2" fmla="*/ 997 w 1627"/>
                  <a:gd name="T3" fmla="*/ 48 h 154"/>
                  <a:gd name="T4" fmla="*/ 480 w 1627"/>
                  <a:gd name="T5" fmla="*/ 71 h 154"/>
                  <a:gd name="T6" fmla="*/ 1 w 1627"/>
                  <a:gd name="T7" fmla="*/ 102 h 154"/>
                  <a:gd name="T8" fmla="*/ 484 w 1627"/>
                  <a:gd name="T9" fmla="*/ 43 h 154"/>
                  <a:gd name="T10" fmla="*/ 1013 w 1627"/>
                  <a:gd name="T11" fmla="*/ 19 h 154"/>
                  <a:gd name="T12" fmla="*/ 1627 w 1627"/>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1627" h="154">
                    <a:moveTo>
                      <a:pt x="1627" y="154"/>
                    </a:moveTo>
                    <a:cubicBezTo>
                      <a:pt x="1406" y="101"/>
                      <a:pt x="1193" y="61"/>
                      <a:pt x="997" y="48"/>
                    </a:cubicBezTo>
                    <a:cubicBezTo>
                      <a:pt x="801" y="34"/>
                      <a:pt x="626" y="53"/>
                      <a:pt x="480" y="71"/>
                    </a:cubicBezTo>
                    <a:cubicBezTo>
                      <a:pt x="186" y="115"/>
                      <a:pt x="0" y="102"/>
                      <a:pt x="1" y="102"/>
                    </a:cubicBezTo>
                    <a:cubicBezTo>
                      <a:pt x="1" y="102"/>
                      <a:pt x="190" y="96"/>
                      <a:pt x="484" y="43"/>
                    </a:cubicBezTo>
                    <a:cubicBezTo>
                      <a:pt x="632" y="20"/>
                      <a:pt x="815" y="0"/>
                      <a:pt x="1013" y="19"/>
                    </a:cubicBezTo>
                    <a:cubicBezTo>
                      <a:pt x="1212" y="37"/>
                      <a:pt x="1421" y="86"/>
                      <a:pt x="1627" y="154"/>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0" name="Freeform 252"/>
              <p:cNvSpPr>
                <a:spLocks/>
              </p:cNvSpPr>
              <p:nvPr/>
            </p:nvSpPr>
            <p:spPr bwMode="auto">
              <a:xfrm>
                <a:off x="1229" y="2796"/>
                <a:ext cx="386" cy="67"/>
              </a:xfrm>
              <a:custGeom>
                <a:avLst/>
                <a:gdLst>
                  <a:gd name="T0" fmla="*/ 0 w 993"/>
                  <a:gd name="T1" fmla="*/ 172 h 172"/>
                  <a:gd name="T2" fmla="*/ 637 w 993"/>
                  <a:gd name="T3" fmla="*/ 104 h 172"/>
                  <a:gd name="T4" fmla="*/ 911 w 993"/>
                  <a:gd name="T5" fmla="*/ 80 h 172"/>
                  <a:gd name="T6" fmla="*/ 942 w 993"/>
                  <a:gd name="T7" fmla="*/ 75 h 172"/>
                  <a:gd name="T8" fmla="*/ 958 w 993"/>
                  <a:gd name="T9" fmla="*/ 73 h 172"/>
                  <a:gd name="T10" fmla="*/ 965 w 993"/>
                  <a:gd name="T11" fmla="*/ 71 h 172"/>
                  <a:gd name="T12" fmla="*/ 969 w 993"/>
                  <a:gd name="T13" fmla="*/ 71 h 172"/>
                  <a:gd name="T14" fmla="*/ 971 w 993"/>
                  <a:gd name="T15" fmla="*/ 70 h 172"/>
                  <a:gd name="T16" fmla="*/ 965 w 993"/>
                  <a:gd name="T17" fmla="*/ 98 h 172"/>
                  <a:gd name="T18" fmla="*/ 965 w 993"/>
                  <a:gd name="T19" fmla="*/ 98 h 172"/>
                  <a:gd name="T20" fmla="*/ 964 w 993"/>
                  <a:gd name="T21" fmla="*/ 98 h 172"/>
                  <a:gd name="T22" fmla="*/ 912 w 993"/>
                  <a:gd name="T23" fmla="*/ 76 h 172"/>
                  <a:gd name="T24" fmla="*/ 806 w 993"/>
                  <a:gd name="T25" fmla="*/ 49 h 172"/>
                  <a:gd name="T26" fmla="*/ 337 w 993"/>
                  <a:gd name="T27" fmla="*/ 16 h 172"/>
                  <a:gd name="T28" fmla="*/ 468 w 993"/>
                  <a:gd name="T29" fmla="*/ 8 h 172"/>
                  <a:gd name="T30" fmla="*/ 825 w 993"/>
                  <a:gd name="T31" fmla="*/ 24 h 172"/>
                  <a:gd name="T32" fmla="*/ 939 w 993"/>
                  <a:gd name="T33" fmla="*/ 53 h 172"/>
                  <a:gd name="T34" fmla="*/ 968 w 993"/>
                  <a:gd name="T35" fmla="*/ 64 h 172"/>
                  <a:gd name="T36" fmla="*/ 983 w 993"/>
                  <a:gd name="T37" fmla="*/ 70 h 172"/>
                  <a:gd name="T38" fmla="*/ 986 w 993"/>
                  <a:gd name="T39" fmla="*/ 72 h 172"/>
                  <a:gd name="T40" fmla="*/ 987 w 993"/>
                  <a:gd name="T41" fmla="*/ 72 h 172"/>
                  <a:gd name="T42" fmla="*/ 981 w 993"/>
                  <a:gd name="T43" fmla="*/ 100 h 172"/>
                  <a:gd name="T44" fmla="*/ 980 w 993"/>
                  <a:gd name="T45" fmla="*/ 100 h 172"/>
                  <a:gd name="T46" fmla="*/ 978 w 993"/>
                  <a:gd name="T47" fmla="*/ 101 h 172"/>
                  <a:gd name="T48" fmla="*/ 970 w 993"/>
                  <a:gd name="T49" fmla="*/ 102 h 172"/>
                  <a:gd name="T50" fmla="*/ 906 w 993"/>
                  <a:gd name="T51" fmla="*/ 113 h 172"/>
                  <a:gd name="T52" fmla="*/ 628 w 993"/>
                  <a:gd name="T53" fmla="*/ 135 h 172"/>
                  <a:gd name="T54" fmla="*/ 0 w 993"/>
                  <a:gd name="T5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93" h="172">
                    <a:moveTo>
                      <a:pt x="0" y="172"/>
                    </a:moveTo>
                    <a:cubicBezTo>
                      <a:pt x="222" y="124"/>
                      <a:pt x="443" y="116"/>
                      <a:pt x="637" y="104"/>
                    </a:cubicBezTo>
                    <a:cubicBezTo>
                      <a:pt x="735" y="98"/>
                      <a:pt x="827" y="92"/>
                      <a:pt x="911" y="80"/>
                    </a:cubicBezTo>
                    <a:cubicBezTo>
                      <a:pt x="922" y="79"/>
                      <a:pt x="932" y="77"/>
                      <a:pt x="942" y="75"/>
                    </a:cubicBezTo>
                    <a:cubicBezTo>
                      <a:pt x="958" y="73"/>
                      <a:pt x="958" y="73"/>
                      <a:pt x="958" y="73"/>
                    </a:cubicBezTo>
                    <a:cubicBezTo>
                      <a:pt x="965" y="71"/>
                      <a:pt x="965" y="71"/>
                      <a:pt x="965" y="71"/>
                    </a:cubicBezTo>
                    <a:cubicBezTo>
                      <a:pt x="969" y="71"/>
                      <a:pt x="969" y="71"/>
                      <a:pt x="969" y="71"/>
                    </a:cubicBezTo>
                    <a:cubicBezTo>
                      <a:pt x="971" y="70"/>
                      <a:pt x="971" y="70"/>
                      <a:pt x="971" y="70"/>
                    </a:cubicBezTo>
                    <a:cubicBezTo>
                      <a:pt x="976" y="45"/>
                      <a:pt x="964" y="105"/>
                      <a:pt x="965" y="98"/>
                    </a:cubicBezTo>
                    <a:cubicBezTo>
                      <a:pt x="965" y="98"/>
                      <a:pt x="965" y="98"/>
                      <a:pt x="965" y="98"/>
                    </a:cubicBezTo>
                    <a:cubicBezTo>
                      <a:pt x="964" y="98"/>
                      <a:pt x="964" y="98"/>
                      <a:pt x="964" y="98"/>
                    </a:cubicBezTo>
                    <a:cubicBezTo>
                      <a:pt x="947" y="90"/>
                      <a:pt x="930" y="82"/>
                      <a:pt x="912" y="76"/>
                    </a:cubicBezTo>
                    <a:cubicBezTo>
                      <a:pt x="877" y="65"/>
                      <a:pt x="841" y="55"/>
                      <a:pt x="806" y="49"/>
                    </a:cubicBezTo>
                    <a:cubicBezTo>
                      <a:pt x="521" y="3"/>
                      <a:pt x="335" y="21"/>
                      <a:pt x="337" y="16"/>
                    </a:cubicBezTo>
                    <a:cubicBezTo>
                      <a:pt x="337" y="17"/>
                      <a:pt x="383" y="11"/>
                      <a:pt x="468" y="8"/>
                    </a:cubicBezTo>
                    <a:cubicBezTo>
                      <a:pt x="552" y="5"/>
                      <a:pt x="675" y="0"/>
                      <a:pt x="825" y="24"/>
                    </a:cubicBezTo>
                    <a:cubicBezTo>
                      <a:pt x="862" y="31"/>
                      <a:pt x="901" y="39"/>
                      <a:pt x="939" y="53"/>
                    </a:cubicBezTo>
                    <a:cubicBezTo>
                      <a:pt x="949" y="56"/>
                      <a:pt x="959" y="60"/>
                      <a:pt x="968" y="64"/>
                    </a:cubicBezTo>
                    <a:cubicBezTo>
                      <a:pt x="983" y="70"/>
                      <a:pt x="983" y="70"/>
                      <a:pt x="983" y="70"/>
                    </a:cubicBezTo>
                    <a:cubicBezTo>
                      <a:pt x="986" y="72"/>
                      <a:pt x="986" y="72"/>
                      <a:pt x="986" y="72"/>
                    </a:cubicBezTo>
                    <a:cubicBezTo>
                      <a:pt x="987" y="72"/>
                      <a:pt x="987" y="72"/>
                      <a:pt x="987" y="72"/>
                    </a:cubicBezTo>
                    <a:cubicBezTo>
                      <a:pt x="984" y="85"/>
                      <a:pt x="993" y="45"/>
                      <a:pt x="981" y="100"/>
                    </a:cubicBezTo>
                    <a:cubicBezTo>
                      <a:pt x="980" y="100"/>
                      <a:pt x="980" y="100"/>
                      <a:pt x="980" y="100"/>
                    </a:cubicBezTo>
                    <a:cubicBezTo>
                      <a:pt x="978" y="101"/>
                      <a:pt x="978" y="101"/>
                      <a:pt x="978" y="101"/>
                    </a:cubicBezTo>
                    <a:cubicBezTo>
                      <a:pt x="970" y="102"/>
                      <a:pt x="970" y="102"/>
                      <a:pt x="970" y="102"/>
                    </a:cubicBezTo>
                    <a:cubicBezTo>
                      <a:pt x="949" y="106"/>
                      <a:pt x="928" y="110"/>
                      <a:pt x="906" y="113"/>
                    </a:cubicBezTo>
                    <a:cubicBezTo>
                      <a:pt x="819" y="125"/>
                      <a:pt x="725" y="131"/>
                      <a:pt x="628" y="135"/>
                    </a:cubicBezTo>
                    <a:cubicBezTo>
                      <a:pt x="432" y="144"/>
                      <a:pt x="220" y="143"/>
                      <a:pt x="0" y="172"/>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1" name="Freeform 253"/>
              <p:cNvSpPr>
                <a:spLocks/>
              </p:cNvSpPr>
              <p:nvPr/>
            </p:nvSpPr>
            <p:spPr bwMode="auto">
              <a:xfrm>
                <a:off x="1602" y="2661"/>
                <a:ext cx="239" cy="85"/>
              </a:xfrm>
              <a:custGeom>
                <a:avLst/>
                <a:gdLst>
                  <a:gd name="T0" fmla="*/ 327 w 615"/>
                  <a:gd name="T1" fmla="*/ 97 h 217"/>
                  <a:gd name="T2" fmla="*/ 351 w 615"/>
                  <a:gd name="T3" fmla="*/ 88 h 217"/>
                  <a:gd name="T4" fmla="*/ 478 w 615"/>
                  <a:gd name="T5" fmla="*/ 44 h 217"/>
                  <a:gd name="T6" fmla="*/ 516 w 615"/>
                  <a:gd name="T7" fmla="*/ 15 h 217"/>
                  <a:gd name="T8" fmla="*/ 528 w 615"/>
                  <a:gd name="T9" fmla="*/ 37 h 217"/>
                  <a:gd name="T10" fmla="*/ 497 w 615"/>
                  <a:gd name="T11" fmla="*/ 73 h 217"/>
                  <a:gd name="T12" fmla="*/ 416 w 615"/>
                  <a:gd name="T13" fmla="*/ 108 h 217"/>
                  <a:gd name="T14" fmla="*/ 552 w 615"/>
                  <a:gd name="T15" fmla="*/ 130 h 217"/>
                  <a:gd name="T16" fmla="*/ 593 w 615"/>
                  <a:gd name="T17" fmla="*/ 148 h 217"/>
                  <a:gd name="T18" fmla="*/ 502 w 615"/>
                  <a:gd name="T19" fmla="*/ 143 h 217"/>
                  <a:gd name="T20" fmla="*/ 421 w 615"/>
                  <a:gd name="T21" fmla="*/ 138 h 217"/>
                  <a:gd name="T22" fmla="*/ 413 w 615"/>
                  <a:gd name="T23" fmla="*/ 140 h 217"/>
                  <a:gd name="T24" fmla="*/ 455 w 615"/>
                  <a:gd name="T25" fmla="*/ 174 h 217"/>
                  <a:gd name="T26" fmla="*/ 460 w 615"/>
                  <a:gd name="T27" fmla="*/ 215 h 217"/>
                  <a:gd name="T28" fmla="*/ 424 w 615"/>
                  <a:gd name="T29" fmla="*/ 208 h 217"/>
                  <a:gd name="T30" fmla="*/ 393 w 615"/>
                  <a:gd name="T31" fmla="*/ 198 h 217"/>
                  <a:gd name="T32" fmla="*/ 344 w 615"/>
                  <a:gd name="T33" fmla="*/ 179 h 217"/>
                  <a:gd name="T34" fmla="*/ 323 w 615"/>
                  <a:gd name="T35" fmla="*/ 147 h 217"/>
                  <a:gd name="T36" fmla="*/ 271 w 615"/>
                  <a:gd name="T37" fmla="*/ 181 h 217"/>
                  <a:gd name="T38" fmla="*/ 213 w 615"/>
                  <a:gd name="T39" fmla="*/ 203 h 217"/>
                  <a:gd name="T40" fmla="*/ 176 w 615"/>
                  <a:gd name="T41" fmla="*/ 217 h 217"/>
                  <a:gd name="T42" fmla="*/ 170 w 615"/>
                  <a:gd name="T43" fmla="*/ 214 h 217"/>
                  <a:gd name="T44" fmla="*/ 267 w 615"/>
                  <a:gd name="T45" fmla="*/ 130 h 217"/>
                  <a:gd name="T46" fmla="*/ 233 w 615"/>
                  <a:gd name="T47" fmla="*/ 136 h 217"/>
                  <a:gd name="T48" fmla="*/ 121 w 615"/>
                  <a:gd name="T49" fmla="*/ 136 h 217"/>
                  <a:gd name="T50" fmla="*/ 7 w 615"/>
                  <a:gd name="T51" fmla="*/ 116 h 217"/>
                  <a:gd name="T52" fmla="*/ 19 w 615"/>
                  <a:gd name="T53" fmla="*/ 117 h 217"/>
                  <a:gd name="T54" fmla="*/ 121 w 615"/>
                  <a:gd name="T55" fmla="*/ 116 h 217"/>
                  <a:gd name="T56" fmla="*/ 192 w 615"/>
                  <a:gd name="T57" fmla="*/ 99 h 217"/>
                  <a:gd name="T58" fmla="*/ 249 w 615"/>
                  <a:gd name="T59" fmla="*/ 99 h 217"/>
                  <a:gd name="T60" fmla="*/ 235 w 615"/>
                  <a:gd name="T61" fmla="*/ 89 h 217"/>
                  <a:gd name="T62" fmla="*/ 188 w 615"/>
                  <a:gd name="T63" fmla="*/ 52 h 217"/>
                  <a:gd name="T64" fmla="*/ 170 w 615"/>
                  <a:gd name="T65" fmla="*/ 20 h 217"/>
                  <a:gd name="T66" fmla="*/ 189 w 615"/>
                  <a:gd name="T67" fmla="*/ 0 h 217"/>
                  <a:gd name="T68" fmla="*/ 225 w 615"/>
                  <a:gd name="T69" fmla="*/ 38 h 217"/>
                  <a:gd name="T70" fmla="*/ 303 w 615"/>
                  <a:gd name="T71" fmla="*/ 68 h 217"/>
                  <a:gd name="T72" fmla="*/ 327 w 615"/>
                  <a:gd name="T73" fmla="*/ 9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5" h="217">
                    <a:moveTo>
                      <a:pt x="327" y="97"/>
                    </a:moveTo>
                    <a:cubicBezTo>
                      <a:pt x="327" y="97"/>
                      <a:pt x="351" y="88"/>
                      <a:pt x="351" y="88"/>
                    </a:cubicBezTo>
                    <a:cubicBezTo>
                      <a:pt x="393" y="73"/>
                      <a:pt x="442" y="64"/>
                      <a:pt x="478" y="44"/>
                    </a:cubicBezTo>
                    <a:cubicBezTo>
                      <a:pt x="487" y="40"/>
                      <a:pt x="518" y="21"/>
                      <a:pt x="516" y="15"/>
                    </a:cubicBezTo>
                    <a:cubicBezTo>
                      <a:pt x="527" y="21"/>
                      <a:pt x="529" y="30"/>
                      <a:pt x="528" y="37"/>
                    </a:cubicBezTo>
                    <a:cubicBezTo>
                      <a:pt x="527" y="48"/>
                      <a:pt x="508" y="64"/>
                      <a:pt x="497" y="73"/>
                    </a:cubicBezTo>
                    <a:cubicBezTo>
                      <a:pt x="477" y="90"/>
                      <a:pt x="449" y="99"/>
                      <a:pt x="416" y="108"/>
                    </a:cubicBezTo>
                    <a:cubicBezTo>
                      <a:pt x="468" y="106"/>
                      <a:pt x="515" y="110"/>
                      <a:pt x="552" y="130"/>
                    </a:cubicBezTo>
                    <a:cubicBezTo>
                      <a:pt x="565" y="137"/>
                      <a:pt x="615" y="144"/>
                      <a:pt x="593" y="148"/>
                    </a:cubicBezTo>
                    <a:cubicBezTo>
                      <a:pt x="571" y="152"/>
                      <a:pt x="507" y="144"/>
                      <a:pt x="502" y="143"/>
                    </a:cubicBezTo>
                    <a:cubicBezTo>
                      <a:pt x="470" y="138"/>
                      <a:pt x="454" y="138"/>
                      <a:pt x="421" y="138"/>
                    </a:cubicBezTo>
                    <a:cubicBezTo>
                      <a:pt x="413" y="140"/>
                      <a:pt x="413" y="140"/>
                      <a:pt x="413" y="140"/>
                    </a:cubicBezTo>
                    <a:cubicBezTo>
                      <a:pt x="438" y="153"/>
                      <a:pt x="442" y="156"/>
                      <a:pt x="455" y="174"/>
                    </a:cubicBezTo>
                    <a:cubicBezTo>
                      <a:pt x="467" y="189"/>
                      <a:pt x="466" y="199"/>
                      <a:pt x="460" y="215"/>
                    </a:cubicBezTo>
                    <a:cubicBezTo>
                      <a:pt x="460" y="215"/>
                      <a:pt x="435" y="212"/>
                      <a:pt x="424" y="208"/>
                    </a:cubicBezTo>
                    <a:cubicBezTo>
                      <a:pt x="412" y="204"/>
                      <a:pt x="408" y="204"/>
                      <a:pt x="393" y="198"/>
                    </a:cubicBezTo>
                    <a:cubicBezTo>
                      <a:pt x="376" y="192"/>
                      <a:pt x="358" y="188"/>
                      <a:pt x="344" y="179"/>
                    </a:cubicBezTo>
                    <a:cubicBezTo>
                      <a:pt x="329" y="170"/>
                      <a:pt x="330" y="159"/>
                      <a:pt x="323" y="147"/>
                    </a:cubicBezTo>
                    <a:cubicBezTo>
                      <a:pt x="327" y="154"/>
                      <a:pt x="280" y="177"/>
                      <a:pt x="271" y="181"/>
                    </a:cubicBezTo>
                    <a:cubicBezTo>
                      <a:pt x="251" y="189"/>
                      <a:pt x="241" y="193"/>
                      <a:pt x="213" y="203"/>
                    </a:cubicBezTo>
                    <a:cubicBezTo>
                      <a:pt x="201" y="206"/>
                      <a:pt x="183" y="215"/>
                      <a:pt x="176" y="217"/>
                    </a:cubicBezTo>
                    <a:cubicBezTo>
                      <a:pt x="176" y="217"/>
                      <a:pt x="170" y="215"/>
                      <a:pt x="170" y="214"/>
                    </a:cubicBezTo>
                    <a:cubicBezTo>
                      <a:pt x="182" y="178"/>
                      <a:pt x="216" y="149"/>
                      <a:pt x="267" y="130"/>
                    </a:cubicBezTo>
                    <a:cubicBezTo>
                      <a:pt x="256" y="134"/>
                      <a:pt x="247" y="135"/>
                      <a:pt x="233" y="136"/>
                    </a:cubicBezTo>
                    <a:cubicBezTo>
                      <a:pt x="191" y="140"/>
                      <a:pt x="167" y="137"/>
                      <a:pt x="121" y="136"/>
                    </a:cubicBezTo>
                    <a:cubicBezTo>
                      <a:pt x="78" y="135"/>
                      <a:pt x="0" y="124"/>
                      <a:pt x="7" y="116"/>
                    </a:cubicBezTo>
                    <a:cubicBezTo>
                      <a:pt x="19" y="117"/>
                      <a:pt x="19" y="117"/>
                      <a:pt x="19" y="117"/>
                    </a:cubicBezTo>
                    <a:cubicBezTo>
                      <a:pt x="51" y="119"/>
                      <a:pt x="91" y="123"/>
                      <a:pt x="121" y="116"/>
                    </a:cubicBezTo>
                    <a:cubicBezTo>
                      <a:pt x="145" y="111"/>
                      <a:pt x="166" y="101"/>
                      <a:pt x="192" y="99"/>
                    </a:cubicBezTo>
                    <a:cubicBezTo>
                      <a:pt x="211" y="96"/>
                      <a:pt x="230" y="98"/>
                      <a:pt x="249" y="99"/>
                    </a:cubicBezTo>
                    <a:cubicBezTo>
                      <a:pt x="235" y="89"/>
                      <a:pt x="235" y="89"/>
                      <a:pt x="235" y="89"/>
                    </a:cubicBezTo>
                    <a:cubicBezTo>
                      <a:pt x="218" y="75"/>
                      <a:pt x="200" y="66"/>
                      <a:pt x="188" y="52"/>
                    </a:cubicBezTo>
                    <a:cubicBezTo>
                      <a:pt x="181" y="44"/>
                      <a:pt x="171" y="29"/>
                      <a:pt x="170" y="20"/>
                    </a:cubicBezTo>
                    <a:cubicBezTo>
                      <a:pt x="170" y="13"/>
                      <a:pt x="171" y="9"/>
                      <a:pt x="189" y="0"/>
                    </a:cubicBezTo>
                    <a:cubicBezTo>
                      <a:pt x="198" y="14"/>
                      <a:pt x="202" y="28"/>
                      <a:pt x="225" y="38"/>
                    </a:cubicBezTo>
                    <a:cubicBezTo>
                      <a:pt x="250" y="49"/>
                      <a:pt x="281" y="56"/>
                      <a:pt x="303" y="68"/>
                    </a:cubicBezTo>
                    <a:cubicBezTo>
                      <a:pt x="308" y="71"/>
                      <a:pt x="336" y="93"/>
                      <a:pt x="327" y="97"/>
                    </a:cubicBezTo>
                  </a:path>
                </a:pathLst>
              </a:custGeom>
              <a:solidFill>
                <a:srgbClr val="708B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2" name="Freeform 254"/>
              <p:cNvSpPr>
                <a:spLocks/>
              </p:cNvSpPr>
              <p:nvPr/>
            </p:nvSpPr>
            <p:spPr bwMode="auto">
              <a:xfrm>
                <a:off x="1601" y="2661"/>
                <a:ext cx="241" cy="84"/>
              </a:xfrm>
              <a:custGeom>
                <a:avLst/>
                <a:gdLst>
                  <a:gd name="T0" fmla="*/ 332 w 618"/>
                  <a:gd name="T1" fmla="*/ 95 h 216"/>
                  <a:gd name="T2" fmla="*/ 356 w 618"/>
                  <a:gd name="T3" fmla="*/ 86 h 216"/>
                  <a:gd name="T4" fmla="*/ 482 w 618"/>
                  <a:gd name="T5" fmla="*/ 45 h 216"/>
                  <a:gd name="T6" fmla="*/ 518 w 618"/>
                  <a:gd name="T7" fmla="*/ 15 h 216"/>
                  <a:gd name="T8" fmla="*/ 525 w 618"/>
                  <a:gd name="T9" fmla="*/ 36 h 216"/>
                  <a:gd name="T10" fmla="*/ 499 w 618"/>
                  <a:gd name="T11" fmla="*/ 69 h 216"/>
                  <a:gd name="T12" fmla="*/ 420 w 618"/>
                  <a:gd name="T13" fmla="*/ 106 h 216"/>
                  <a:gd name="T14" fmla="*/ 555 w 618"/>
                  <a:gd name="T15" fmla="*/ 126 h 216"/>
                  <a:gd name="T16" fmla="*/ 596 w 618"/>
                  <a:gd name="T17" fmla="*/ 143 h 216"/>
                  <a:gd name="T18" fmla="*/ 505 w 618"/>
                  <a:gd name="T19" fmla="*/ 139 h 216"/>
                  <a:gd name="T20" fmla="*/ 405 w 618"/>
                  <a:gd name="T21" fmla="*/ 135 h 216"/>
                  <a:gd name="T22" fmla="*/ 383 w 618"/>
                  <a:gd name="T23" fmla="*/ 132 h 216"/>
                  <a:gd name="T24" fmla="*/ 449 w 618"/>
                  <a:gd name="T25" fmla="*/ 176 h 216"/>
                  <a:gd name="T26" fmla="*/ 460 w 618"/>
                  <a:gd name="T27" fmla="*/ 213 h 216"/>
                  <a:gd name="T28" fmla="*/ 434 w 618"/>
                  <a:gd name="T29" fmla="*/ 207 h 216"/>
                  <a:gd name="T30" fmla="*/ 398 w 618"/>
                  <a:gd name="T31" fmla="*/ 195 h 216"/>
                  <a:gd name="T32" fmla="*/ 349 w 618"/>
                  <a:gd name="T33" fmla="*/ 173 h 216"/>
                  <a:gd name="T34" fmla="*/ 329 w 618"/>
                  <a:gd name="T35" fmla="*/ 141 h 216"/>
                  <a:gd name="T36" fmla="*/ 267 w 618"/>
                  <a:gd name="T37" fmla="*/ 173 h 216"/>
                  <a:gd name="T38" fmla="*/ 206 w 618"/>
                  <a:gd name="T39" fmla="*/ 198 h 216"/>
                  <a:gd name="T40" fmla="*/ 170 w 618"/>
                  <a:gd name="T41" fmla="*/ 215 h 216"/>
                  <a:gd name="T42" fmla="*/ 169 w 618"/>
                  <a:gd name="T43" fmla="*/ 203 h 216"/>
                  <a:gd name="T44" fmla="*/ 272 w 618"/>
                  <a:gd name="T45" fmla="*/ 127 h 216"/>
                  <a:gd name="T46" fmla="*/ 242 w 618"/>
                  <a:gd name="T47" fmla="*/ 130 h 216"/>
                  <a:gd name="T48" fmla="*/ 123 w 618"/>
                  <a:gd name="T49" fmla="*/ 135 h 216"/>
                  <a:gd name="T50" fmla="*/ 7 w 618"/>
                  <a:gd name="T51" fmla="*/ 111 h 216"/>
                  <a:gd name="T52" fmla="*/ 25 w 618"/>
                  <a:gd name="T53" fmla="*/ 114 h 216"/>
                  <a:gd name="T54" fmla="*/ 127 w 618"/>
                  <a:gd name="T55" fmla="*/ 114 h 216"/>
                  <a:gd name="T56" fmla="*/ 197 w 618"/>
                  <a:gd name="T57" fmla="*/ 97 h 216"/>
                  <a:gd name="T58" fmla="*/ 254 w 618"/>
                  <a:gd name="T59" fmla="*/ 97 h 216"/>
                  <a:gd name="T60" fmla="*/ 240 w 618"/>
                  <a:gd name="T61" fmla="*/ 87 h 216"/>
                  <a:gd name="T62" fmla="*/ 193 w 618"/>
                  <a:gd name="T63" fmla="*/ 48 h 216"/>
                  <a:gd name="T64" fmla="*/ 176 w 618"/>
                  <a:gd name="T65" fmla="*/ 22 h 216"/>
                  <a:gd name="T66" fmla="*/ 191 w 618"/>
                  <a:gd name="T67" fmla="*/ 0 h 216"/>
                  <a:gd name="T68" fmla="*/ 230 w 618"/>
                  <a:gd name="T69" fmla="*/ 39 h 216"/>
                  <a:gd name="T70" fmla="*/ 308 w 618"/>
                  <a:gd name="T71" fmla="*/ 67 h 216"/>
                  <a:gd name="T72" fmla="*/ 332 w 618"/>
                  <a:gd name="T73" fmla="*/ 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8" h="216">
                    <a:moveTo>
                      <a:pt x="332" y="95"/>
                    </a:moveTo>
                    <a:cubicBezTo>
                      <a:pt x="332" y="95"/>
                      <a:pt x="355" y="87"/>
                      <a:pt x="356" y="86"/>
                    </a:cubicBezTo>
                    <a:cubicBezTo>
                      <a:pt x="398" y="72"/>
                      <a:pt x="445" y="63"/>
                      <a:pt x="482" y="45"/>
                    </a:cubicBezTo>
                    <a:cubicBezTo>
                      <a:pt x="490" y="41"/>
                      <a:pt x="520" y="21"/>
                      <a:pt x="518" y="15"/>
                    </a:cubicBezTo>
                    <a:cubicBezTo>
                      <a:pt x="528" y="20"/>
                      <a:pt x="526" y="29"/>
                      <a:pt x="525" y="36"/>
                    </a:cubicBezTo>
                    <a:cubicBezTo>
                      <a:pt x="524" y="46"/>
                      <a:pt x="510" y="60"/>
                      <a:pt x="499" y="69"/>
                    </a:cubicBezTo>
                    <a:cubicBezTo>
                      <a:pt x="480" y="85"/>
                      <a:pt x="453" y="97"/>
                      <a:pt x="420" y="106"/>
                    </a:cubicBezTo>
                    <a:cubicBezTo>
                      <a:pt x="471" y="103"/>
                      <a:pt x="518" y="107"/>
                      <a:pt x="555" y="126"/>
                    </a:cubicBezTo>
                    <a:cubicBezTo>
                      <a:pt x="568" y="133"/>
                      <a:pt x="618" y="140"/>
                      <a:pt x="596" y="143"/>
                    </a:cubicBezTo>
                    <a:cubicBezTo>
                      <a:pt x="574" y="147"/>
                      <a:pt x="511" y="139"/>
                      <a:pt x="505" y="139"/>
                    </a:cubicBezTo>
                    <a:cubicBezTo>
                      <a:pt x="474" y="134"/>
                      <a:pt x="437" y="135"/>
                      <a:pt x="405" y="135"/>
                    </a:cubicBezTo>
                    <a:cubicBezTo>
                      <a:pt x="383" y="132"/>
                      <a:pt x="383" y="132"/>
                      <a:pt x="383" y="132"/>
                    </a:cubicBezTo>
                    <a:cubicBezTo>
                      <a:pt x="408" y="145"/>
                      <a:pt x="435" y="159"/>
                      <a:pt x="449" y="176"/>
                    </a:cubicBezTo>
                    <a:cubicBezTo>
                      <a:pt x="460" y="191"/>
                      <a:pt x="466" y="198"/>
                      <a:pt x="460" y="213"/>
                    </a:cubicBezTo>
                    <a:cubicBezTo>
                      <a:pt x="460" y="214"/>
                      <a:pt x="445" y="211"/>
                      <a:pt x="434" y="207"/>
                    </a:cubicBezTo>
                    <a:cubicBezTo>
                      <a:pt x="422" y="203"/>
                      <a:pt x="412" y="200"/>
                      <a:pt x="398" y="195"/>
                    </a:cubicBezTo>
                    <a:cubicBezTo>
                      <a:pt x="380" y="188"/>
                      <a:pt x="363" y="182"/>
                      <a:pt x="349" y="173"/>
                    </a:cubicBezTo>
                    <a:cubicBezTo>
                      <a:pt x="333" y="164"/>
                      <a:pt x="336" y="152"/>
                      <a:pt x="329" y="141"/>
                    </a:cubicBezTo>
                    <a:cubicBezTo>
                      <a:pt x="333" y="148"/>
                      <a:pt x="277" y="170"/>
                      <a:pt x="267" y="173"/>
                    </a:cubicBezTo>
                    <a:cubicBezTo>
                      <a:pt x="247" y="182"/>
                      <a:pt x="225" y="188"/>
                      <a:pt x="206" y="198"/>
                    </a:cubicBezTo>
                    <a:cubicBezTo>
                      <a:pt x="196" y="203"/>
                      <a:pt x="175" y="216"/>
                      <a:pt x="170" y="215"/>
                    </a:cubicBezTo>
                    <a:cubicBezTo>
                      <a:pt x="170" y="215"/>
                      <a:pt x="168" y="203"/>
                      <a:pt x="169" y="203"/>
                    </a:cubicBezTo>
                    <a:cubicBezTo>
                      <a:pt x="181" y="168"/>
                      <a:pt x="221" y="145"/>
                      <a:pt x="272" y="127"/>
                    </a:cubicBezTo>
                    <a:cubicBezTo>
                      <a:pt x="261" y="131"/>
                      <a:pt x="256" y="129"/>
                      <a:pt x="242" y="130"/>
                    </a:cubicBezTo>
                    <a:cubicBezTo>
                      <a:pt x="200" y="134"/>
                      <a:pt x="169" y="135"/>
                      <a:pt x="123" y="135"/>
                    </a:cubicBezTo>
                    <a:cubicBezTo>
                      <a:pt x="81" y="134"/>
                      <a:pt x="0" y="119"/>
                      <a:pt x="7" y="111"/>
                    </a:cubicBezTo>
                    <a:cubicBezTo>
                      <a:pt x="25" y="114"/>
                      <a:pt x="25" y="114"/>
                      <a:pt x="25" y="114"/>
                    </a:cubicBezTo>
                    <a:cubicBezTo>
                      <a:pt x="57" y="116"/>
                      <a:pt x="97" y="120"/>
                      <a:pt x="127" y="114"/>
                    </a:cubicBezTo>
                    <a:cubicBezTo>
                      <a:pt x="151" y="108"/>
                      <a:pt x="171" y="99"/>
                      <a:pt x="197" y="97"/>
                    </a:cubicBezTo>
                    <a:cubicBezTo>
                      <a:pt x="216" y="95"/>
                      <a:pt x="235" y="96"/>
                      <a:pt x="254" y="97"/>
                    </a:cubicBezTo>
                    <a:cubicBezTo>
                      <a:pt x="240" y="87"/>
                      <a:pt x="240" y="87"/>
                      <a:pt x="240" y="87"/>
                    </a:cubicBezTo>
                    <a:cubicBezTo>
                      <a:pt x="223" y="74"/>
                      <a:pt x="205" y="62"/>
                      <a:pt x="193" y="48"/>
                    </a:cubicBezTo>
                    <a:cubicBezTo>
                      <a:pt x="187" y="41"/>
                      <a:pt x="176" y="30"/>
                      <a:pt x="176" y="22"/>
                    </a:cubicBezTo>
                    <a:cubicBezTo>
                      <a:pt x="175" y="15"/>
                      <a:pt x="180" y="8"/>
                      <a:pt x="191" y="0"/>
                    </a:cubicBezTo>
                    <a:cubicBezTo>
                      <a:pt x="200" y="13"/>
                      <a:pt x="207" y="29"/>
                      <a:pt x="230" y="39"/>
                    </a:cubicBezTo>
                    <a:cubicBezTo>
                      <a:pt x="255" y="49"/>
                      <a:pt x="286" y="56"/>
                      <a:pt x="308" y="67"/>
                    </a:cubicBezTo>
                    <a:cubicBezTo>
                      <a:pt x="313" y="70"/>
                      <a:pt x="341" y="91"/>
                      <a:pt x="332" y="95"/>
                    </a:cubicBezTo>
                  </a:path>
                </a:pathLst>
              </a:custGeom>
              <a:solidFill>
                <a:srgbClr val="AA1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03" name="Picture 2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 y="2660"/>
                <a:ext cx="2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 name="Freeform 257"/>
              <p:cNvSpPr>
                <a:spLocks/>
              </p:cNvSpPr>
              <p:nvPr/>
            </p:nvSpPr>
            <p:spPr bwMode="auto">
              <a:xfrm>
                <a:off x="865" y="2095"/>
                <a:ext cx="62" cy="33"/>
              </a:xfrm>
              <a:custGeom>
                <a:avLst/>
                <a:gdLst>
                  <a:gd name="T0" fmla="*/ 100 w 160"/>
                  <a:gd name="T1" fmla="*/ 60 h 85"/>
                  <a:gd name="T2" fmla="*/ 160 w 160"/>
                  <a:gd name="T3" fmla="*/ 18 h 85"/>
                  <a:gd name="T4" fmla="*/ 93 w 160"/>
                  <a:gd name="T5" fmla="*/ 31 h 85"/>
                  <a:gd name="T6" fmla="*/ 0 w 160"/>
                  <a:gd name="T7" fmla="*/ 41 h 85"/>
                  <a:gd name="T8" fmla="*/ 100 w 160"/>
                  <a:gd name="T9" fmla="*/ 60 h 85"/>
                </a:gdLst>
                <a:ahLst/>
                <a:cxnLst>
                  <a:cxn ang="0">
                    <a:pos x="T0" y="T1"/>
                  </a:cxn>
                  <a:cxn ang="0">
                    <a:pos x="T2" y="T3"/>
                  </a:cxn>
                  <a:cxn ang="0">
                    <a:pos x="T4" y="T5"/>
                  </a:cxn>
                  <a:cxn ang="0">
                    <a:pos x="T6" y="T7"/>
                  </a:cxn>
                  <a:cxn ang="0">
                    <a:pos x="T8" y="T9"/>
                  </a:cxn>
                </a:cxnLst>
                <a:rect l="0" t="0" r="r" b="b"/>
                <a:pathLst>
                  <a:path w="160" h="85">
                    <a:moveTo>
                      <a:pt x="100" y="60"/>
                    </a:moveTo>
                    <a:cubicBezTo>
                      <a:pt x="121" y="46"/>
                      <a:pt x="128" y="4"/>
                      <a:pt x="160" y="18"/>
                    </a:cubicBezTo>
                    <a:cubicBezTo>
                      <a:pt x="124" y="3"/>
                      <a:pt x="122" y="0"/>
                      <a:pt x="93" y="31"/>
                    </a:cubicBezTo>
                    <a:cubicBezTo>
                      <a:pt x="71" y="55"/>
                      <a:pt x="28" y="43"/>
                      <a:pt x="0" y="41"/>
                    </a:cubicBezTo>
                    <a:cubicBezTo>
                      <a:pt x="35" y="43"/>
                      <a:pt x="59" y="85"/>
                      <a:pt x="100" y="6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5" name="Freeform 258"/>
              <p:cNvSpPr>
                <a:spLocks/>
              </p:cNvSpPr>
              <p:nvPr/>
            </p:nvSpPr>
            <p:spPr bwMode="auto">
              <a:xfrm>
                <a:off x="863" y="2065"/>
                <a:ext cx="50" cy="44"/>
              </a:xfrm>
              <a:custGeom>
                <a:avLst/>
                <a:gdLst>
                  <a:gd name="T0" fmla="*/ 95 w 127"/>
                  <a:gd name="T1" fmla="*/ 70 h 114"/>
                  <a:gd name="T2" fmla="*/ 127 w 127"/>
                  <a:gd name="T3" fmla="*/ 0 h 114"/>
                  <a:gd name="T4" fmla="*/ 76 w 127"/>
                  <a:gd name="T5" fmla="*/ 50 h 114"/>
                  <a:gd name="T6" fmla="*/ 0 w 127"/>
                  <a:gd name="T7" fmla="*/ 114 h 114"/>
                  <a:gd name="T8" fmla="*/ 95 w 127"/>
                  <a:gd name="T9" fmla="*/ 70 h 114"/>
                </a:gdLst>
                <a:ahLst/>
                <a:cxnLst>
                  <a:cxn ang="0">
                    <a:pos x="T0" y="T1"/>
                  </a:cxn>
                  <a:cxn ang="0">
                    <a:pos x="T2" y="T3"/>
                  </a:cxn>
                  <a:cxn ang="0">
                    <a:pos x="T4" y="T5"/>
                  </a:cxn>
                  <a:cxn ang="0">
                    <a:pos x="T6" y="T7"/>
                  </a:cxn>
                  <a:cxn ang="0">
                    <a:pos x="T8" y="T9"/>
                  </a:cxn>
                </a:cxnLst>
                <a:rect l="0" t="0" r="r" b="b"/>
                <a:pathLst>
                  <a:path w="127" h="114">
                    <a:moveTo>
                      <a:pt x="95" y="70"/>
                    </a:moveTo>
                    <a:cubicBezTo>
                      <a:pt x="107" y="46"/>
                      <a:pt x="93" y="7"/>
                      <a:pt x="127" y="0"/>
                    </a:cubicBezTo>
                    <a:cubicBezTo>
                      <a:pt x="89" y="8"/>
                      <a:pt x="86" y="8"/>
                      <a:pt x="76" y="50"/>
                    </a:cubicBezTo>
                    <a:cubicBezTo>
                      <a:pt x="67" y="84"/>
                      <a:pt x="25" y="98"/>
                      <a:pt x="0" y="114"/>
                    </a:cubicBezTo>
                    <a:cubicBezTo>
                      <a:pt x="30" y="95"/>
                      <a:pt x="72" y="114"/>
                      <a:pt x="95" y="7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6" name="Freeform 259"/>
              <p:cNvSpPr>
                <a:spLocks/>
              </p:cNvSpPr>
              <p:nvPr/>
            </p:nvSpPr>
            <p:spPr bwMode="auto">
              <a:xfrm>
                <a:off x="863" y="2049"/>
                <a:ext cx="35" cy="59"/>
              </a:xfrm>
              <a:custGeom>
                <a:avLst/>
                <a:gdLst>
                  <a:gd name="T0" fmla="*/ 79 w 91"/>
                  <a:gd name="T1" fmla="*/ 77 h 152"/>
                  <a:gd name="T2" fmla="*/ 91 w 91"/>
                  <a:gd name="T3" fmla="*/ 0 h 152"/>
                  <a:gd name="T4" fmla="*/ 55 w 91"/>
                  <a:gd name="T5" fmla="*/ 65 h 152"/>
                  <a:gd name="T6" fmla="*/ 0 w 91"/>
                  <a:gd name="T7" fmla="*/ 152 h 152"/>
                  <a:gd name="T8" fmla="*/ 79 w 91"/>
                  <a:gd name="T9" fmla="*/ 77 h 152"/>
                </a:gdLst>
                <a:ahLst/>
                <a:cxnLst>
                  <a:cxn ang="0">
                    <a:pos x="T0" y="T1"/>
                  </a:cxn>
                  <a:cxn ang="0">
                    <a:pos x="T2" y="T3"/>
                  </a:cxn>
                  <a:cxn ang="0">
                    <a:pos x="T4" y="T5"/>
                  </a:cxn>
                  <a:cxn ang="0">
                    <a:pos x="T6" y="T7"/>
                  </a:cxn>
                  <a:cxn ang="0">
                    <a:pos x="T8" y="T9"/>
                  </a:cxn>
                </a:cxnLst>
                <a:rect l="0" t="0" r="r" b="b"/>
                <a:pathLst>
                  <a:path w="91" h="152">
                    <a:moveTo>
                      <a:pt x="79" y="77"/>
                    </a:moveTo>
                    <a:cubicBezTo>
                      <a:pt x="84" y="49"/>
                      <a:pt x="60" y="19"/>
                      <a:pt x="91" y="0"/>
                    </a:cubicBezTo>
                    <a:cubicBezTo>
                      <a:pt x="57" y="21"/>
                      <a:pt x="53" y="21"/>
                      <a:pt x="55" y="65"/>
                    </a:cubicBezTo>
                    <a:cubicBezTo>
                      <a:pt x="57" y="100"/>
                      <a:pt x="20" y="128"/>
                      <a:pt x="0" y="152"/>
                    </a:cubicBezTo>
                    <a:cubicBezTo>
                      <a:pt x="24" y="123"/>
                      <a:pt x="70" y="126"/>
                      <a:pt x="79" y="77"/>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7" name="Freeform 260"/>
              <p:cNvSpPr>
                <a:spLocks/>
              </p:cNvSpPr>
              <p:nvPr/>
            </p:nvSpPr>
            <p:spPr bwMode="auto">
              <a:xfrm>
                <a:off x="861" y="2106"/>
                <a:ext cx="55" cy="32"/>
              </a:xfrm>
              <a:custGeom>
                <a:avLst/>
                <a:gdLst>
                  <a:gd name="T0" fmla="*/ 71 w 140"/>
                  <a:gd name="T1" fmla="*/ 79 h 82"/>
                  <a:gd name="T2" fmla="*/ 140 w 140"/>
                  <a:gd name="T3" fmla="*/ 82 h 82"/>
                  <a:gd name="T4" fmla="*/ 80 w 140"/>
                  <a:gd name="T5" fmla="*/ 50 h 82"/>
                  <a:gd name="T6" fmla="*/ 0 w 140"/>
                  <a:gd name="T7" fmla="*/ 0 h 82"/>
                  <a:gd name="T8" fmla="*/ 71 w 140"/>
                  <a:gd name="T9" fmla="*/ 79 h 82"/>
                </a:gdLst>
                <a:ahLst/>
                <a:cxnLst>
                  <a:cxn ang="0">
                    <a:pos x="T0" y="T1"/>
                  </a:cxn>
                  <a:cxn ang="0">
                    <a:pos x="T2" y="T3"/>
                  </a:cxn>
                  <a:cxn ang="0">
                    <a:pos x="T4" y="T5"/>
                  </a:cxn>
                  <a:cxn ang="0">
                    <a:pos x="T6" y="T7"/>
                  </a:cxn>
                  <a:cxn ang="0">
                    <a:pos x="T8" y="T9"/>
                  </a:cxn>
                </a:cxnLst>
                <a:rect l="0" t="0" r="r" b="b"/>
                <a:pathLst>
                  <a:path w="140" h="82">
                    <a:moveTo>
                      <a:pt x="71" y="79"/>
                    </a:moveTo>
                    <a:cubicBezTo>
                      <a:pt x="95" y="81"/>
                      <a:pt x="122" y="50"/>
                      <a:pt x="140" y="82"/>
                    </a:cubicBezTo>
                    <a:cubicBezTo>
                      <a:pt x="120" y="47"/>
                      <a:pt x="120" y="42"/>
                      <a:pt x="80" y="50"/>
                    </a:cubicBezTo>
                    <a:cubicBezTo>
                      <a:pt x="49" y="57"/>
                      <a:pt x="21" y="18"/>
                      <a:pt x="0" y="0"/>
                    </a:cubicBezTo>
                    <a:cubicBezTo>
                      <a:pt x="27" y="23"/>
                      <a:pt x="24" y="74"/>
                      <a:pt x="71"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8" name="Freeform 261"/>
              <p:cNvSpPr>
                <a:spLocks/>
              </p:cNvSpPr>
              <p:nvPr/>
            </p:nvSpPr>
            <p:spPr bwMode="auto">
              <a:xfrm>
                <a:off x="807" y="2073"/>
                <a:ext cx="52" cy="42"/>
              </a:xfrm>
              <a:custGeom>
                <a:avLst/>
                <a:gdLst>
                  <a:gd name="T0" fmla="*/ 36 w 132"/>
                  <a:gd name="T1" fmla="*/ 65 h 108"/>
                  <a:gd name="T2" fmla="*/ 0 w 132"/>
                  <a:gd name="T3" fmla="*/ 0 h 108"/>
                  <a:gd name="T4" fmla="*/ 54 w 132"/>
                  <a:gd name="T5" fmla="*/ 43 h 108"/>
                  <a:gd name="T6" fmla="*/ 132 w 132"/>
                  <a:gd name="T7" fmla="*/ 96 h 108"/>
                  <a:gd name="T8" fmla="*/ 36 w 132"/>
                  <a:gd name="T9" fmla="*/ 65 h 108"/>
                </a:gdLst>
                <a:ahLst/>
                <a:cxnLst>
                  <a:cxn ang="0">
                    <a:pos x="T0" y="T1"/>
                  </a:cxn>
                  <a:cxn ang="0">
                    <a:pos x="T2" y="T3"/>
                  </a:cxn>
                  <a:cxn ang="0">
                    <a:pos x="T4" y="T5"/>
                  </a:cxn>
                  <a:cxn ang="0">
                    <a:pos x="T6" y="T7"/>
                  </a:cxn>
                  <a:cxn ang="0">
                    <a:pos x="T8" y="T9"/>
                  </a:cxn>
                </a:cxnLst>
                <a:rect l="0" t="0" r="r" b="b"/>
                <a:pathLst>
                  <a:path w="132" h="108">
                    <a:moveTo>
                      <a:pt x="36" y="65"/>
                    </a:moveTo>
                    <a:cubicBezTo>
                      <a:pt x="22" y="43"/>
                      <a:pt x="35" y="3"/>
                      <a:pt x="0" y="0"/>
                    </a:cubicBezTo>
                    <a:cubicBezTo>
                      <a:pt x="39" y="3"/>
                      <a:pt x="42" y="3"/>
                      <a:pt x="54" y="43"/>
                    </a:cubicBezTo>
                    <a:cubicBezTo>
                      <a:pt x="63" y="75"/>
                      <a:pt x="107" y="84"/>
                      <a:pt x="132" y="96"/>
                    </a:cubicBezTo>
                    <a:cubicBezTo>
                      <a:pt x="101" y="81"/>
                      <a:pt x="61" y="108"/>
                      <a:pt x="36" y="6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9" name="Freeform 262"/>
              <p:cNvSpPr>
                <a:spLocks/>
              </p:cNvSpPr>
              <p:nvPr/>
            </p:nvSpPr>
            <p:spPr bwMode="auto">
              <a:xfrm>
                <a:off x="835" y="2046"/>
                <a:ext cx="26" cy="63"/>
              </a:xfrm>
              <a:custGeom>
                <a:avLst/>
                <a:gdLst>
                  <a:gd name="T0" fmla="*/ 0 w 65"/>
                  <a:gd name="T1" fmla="*/ 78 h 162"/>
                  <a:gd name="T2" fmla="*/ 2 w 65"/>
                  <a:gd name="T3" fmla="*/ 0 h 162"/>
                  <a:gd name="T4" fmla="*/ 26 w 65"/>
                  <a:gd name="T5" fmla="*/ 69 h 162"/>
                  <a:gd name="T6" fmla="*/ 65 w 65"/>
                  <a:gd name="T7" fmla="*/ 162 h 162"/>
                  <a:gd name="T8" fmla="*/ 0 w 65"/>
                  <a:gd name="T9" fmla="*/ 78 h 162"/>
                </a:gdLst>
                <a:ahLst/>
                <a:cxnLst>
                  <a:cxn ang="0">
                    <a:pos x="T0" y="T1"/>
                  </a:cxn>
                  <a:cxn ang="0">
                    <a:pos x="T2" y="T3"/>
                  </a:cxn>
                  <a:cxn ang="0">
                    <a:pos x="T4" y="T5"/>
                  </a:cxn>
                  <a:cxn ang="0">
                    <a:pos x="T6" y="T7"/>
                  </a:cxn>
                  <a:cxn ang="0">
                    <a:pos x="T8" y="T9"/>
                  </a:cxn>
                </a:cxnLst>
                <a:rect l="0" t="0" r="r" b="b"/>
                <a:pathLst>
                  <a:path w="65" h="162">
                    <a:moveTo>
                      <a:pt x="0" y="78"/>
                    </a:moveTo>
                    <a:cubicBezTo>
                      <a:pt x="0" y="51"/>
                      <a:pt x="29" y="23"/>
                      <a:pt x="2" y="0"/>
                    </a:cubicBezTo>
                    <a:cubicBezTo>
                      <a:pt x="33" y="26"/>
                      <a:pt x="36" y="27"/>
                      <a:pt x="26" y="69"/>
                    </a:cubicBezTo>
                    <a:cubicBezTo>
                      <a:pt x="19" y="103"/>
                      <a:pt x="50" y="136"/>
                      <a:pt x="65" y="162"/>
                    </a:cubicBezTo>
                    <a:cubicBezTo>
                      <a:pt x="47" y="130"/>
                      <a:pt x="1" y="128"/>
                      <a:pt x="0"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0" name="Freeform 263"/>
              <p:cNvSpPr>
                <a:spLocks/>
              </p:cNvSpPr>
              <p:nvPr/>
            </p:nvSpPr>
            <p:spPr bwMode="auto">
              <a:xfrm>
                <a:off x="842" y="2039"/>
                <a:ext cx="24" cy="69"/>
              </a:xfrm>
              <a:custGeom>
                <a:avLst/>
                <a:gdLst>
                  <a:gd name="T0" fmla="*/ 13 w 61"/>
                  <a:gd name="T1" fmla="*/ 74 h 178"/>
                  <a:gd name="T2" fmla="*/ 37 w 61"/>
                  <a:gd name="T3" fmla="*/ 0 h 178"/>
                  <a:gd name="T4" fmla="*/ 40 w 61"/>
                  <a:gd name="T5" fmla="*/ 75 h 178"/>
                  <a:gd name="T6" fmla="*/ 50 w 61"/>
                  <a:gd name="T7" fmla="*/ 178 h 178"/>
                  <a:gd name="T8" fmla="*/ 13 w 61"/>
                  <a:gd name="T9" fmla="*/ 74 h 178"/>
                </a:gdLst>
                <a:ahLst/>
                <a:cxnLst>
                  <a:cxn ang="0">
                    <a:pos x="T0" y="T1"/>
                  </a:cxn>
                  <a:cxn ang="0">
                    <a:pos x="T2" y="T3"/>
                  </a:cxn>
                  <a:cxn ang="0">
                    <a:pos x="T4" y="T5"/>
                  </a:cxn>
                  <a:cxn ang="0">
                    <a:pos x="T6" y="T7"/>
                  </a:cxn>
                  <a:cxn ang="0">
                    <a:pos x="T8" y="T9"/>
                  </a:cxn>
                </a:cxnLst>
                <a:rect l="0" t="0" r="r" b="b"/>
                <a:pathLst>
                  <a:path w="61" h="178">
                    <a:moveTo>
                      <a:pt x="13" y="74"/>
                    </a:moveTo>
                    <a:cubicBezTo>
                      <a:pt x="21" y="47"/>
                      <a:pt x="56" y="31"/>
                      <a:pt x="37" y="0"/>
                    </a:cubicBezTo>
                    <a:cubicBezTo>
                      <a:pt x="58" y="35"/>
                      <a:pt x="61" y="37"/>
                      <a:pt x="40" y="75"/>
                    </a:cubicBezTo>
                    <a:cubicBezTo>
                      <a:pt x="23" y="105"/>
                      <a:pt x="43" y="148"/>
                      <a:pt x="50" y="178"/>
                    </a:cubicBezTo>
                    <a:cubicBezTo>
                      <a:pt x="42" y="141"/>
                      <a:pt x="0" y="122"/>
                      <a:pt x="13" y="7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1" name="Freeform 264"/>
              <p:cNvSpPr>
                <a:spLocks/>
              </p:cNvSpPr>
              <p:nvPr/>
            </p:nvSpPr>
            <p:spPr bwMode="auto">
              <a:xfrm>
                <a:off x="802" y="2100"/>
                <a:ext cx="62" cy="28"/>
              </a:xfrm>
              <a:custGeom>
                <a:avLst/>
                <a:gdLst>
                  <a:gd name="T0" fmla="*/ 63 w 160"/>
                  <a:gd name="T1" fmla="*/ 56 h 74"/>
                  <a:gd name="T2" fmla="*/ 0 w 160"/>
                  <a:gd name="T3" fmla="*/ 26 h 74"/>
                  <a:gd name="T4" fmla="*/ 67 w 160"/>
                  <a:gd name="T5" fmla="*/ 26 h 74"/>
                  <a:gd name="T6" fmla="*/ 160 w 160"/>
                  <a:gd name="T7" fmla="*/ 19 h 74"/>
                  <a:gd name="T8" fmla="*/ 63 w 160"/>
                  <a:gd name="T9" fmla="*/ 56 h 74"/>
                </a:gdLst>
                <a:ahLst/>
                <a:cxnLst>
                  <a:cxn ang="0">
                    <a:pos x="T0" y="T1"/>
                  </a:cxn>
                  <a:cxn ang="0">
                    <a:pos x="T2" y="T3"/>
                  </a:cxn>
                  <a:cxn ang="0">
                    <a:pos x="T4" y="T5"/>
                  </a:cxn>
                  <a:cxn ang="0">
                    <a:pos x="T6" y="T7"/>
                  </a:cxn>
                  <a:cxn ang="0">
                    <a:pos x="T8" y="T9"/>
                  </a:cxn>
                </a:cxnLst>
                <a:rect l="0" t="0" r="r" b="b"/>
                <a:pathLst>
                  <a:path w="160" h="74">
                    <a:moveTo>
                      <a:pt x="63" y="56"/>
                    </a:moveTo>
                    <a:cubicBezTo>
                      <a:pt x="39" y="46"/>
                      <a:pt x="30" y="7"/>
                      <a:pt x="0" y="26"/>
                    </a:cubicBezTo>
                    <a:cubicBezTo>
                      <a:pt x="33" y="5"/>
                      <a:pt x="34" y="0"/>
                      <a:pt x="67" y="26"/>
                    </a:cubicBezTo>
                    <a:cubicBezTo>
                      <a:pt x="92" y="46"/>
                      <a:pt x="133" y="25"/>
                      <a:pt x="160" y="19"/>
                    </a:cubicBezTo>
                    <a:cubicBezTo>
                      <a:pt x="126" y="27"/>
                      <a:pt x="106" y="74"/>
                      <a:pt x="63" y="5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2" name="Freeform 265"/>
              <p:cNvSpPr>
                <a:spLocks/>
              </p:cNvSpPr>
              <p:nvPr/>
            </p:nvSpPr>
            <p:spPr bwMode="auto">
              <a:xfrm>
                <a:off x="914" y="2032"/>
                <a:ext cx="47" cy="22"/>
              </a:xfrm>
              <a:custGeom>
                <a:avLst/>
                <a:gdLst>
                  <a:gd name="T0" fmla="*/ 62 w 120"/>
                  <a:gd name="T1" fmla="*/ 59 h 59"/>
                  <a:gd name="T2" fmla="*/ 120 w 120"/>
                  <a:gd name="T3" fmla="*/ 56 h 59"/>
                  <a:gd name="T4" fmla="*/ 68 w 120"/>
                  <a:gd name="T5" fmla="*/ 35 h 59"/>
                  <a:gd name="T6" fmla="*/ 0 w 120"/>
                  <a:gd name="T7" fmla="*/ 0 h 59"/>
                  <a:gd name="T8" fmla="*/ 62 w 120"/>
                  <a:gd name="T9" fmla="*/ 59 h 59"/>
                </a:gdLst>
                <a:ahLst/>
                <a:cxnLst>
                  <a:cxn ang="0">
                    <a:pos x="T0" y="T1"/>
                  </a:cxn>
                  <a:cxn ang="0">
                    <a:pos x="T2" y="T3"/>
                  </a:cxn>
                  <a:cxn ang="0">
                    <a:pos x="T4" y="T5"/>
                  </a:cxn>
                  <a:cxn ang="0">
                    <a:pos x="T6" y="T7"/>
                  </a:cxn>
                  <a:cxn ang="0">
                    <a:pos x="T8" y="T9"/>
                  </a:cxn>
                </a:cxnLst>
                <a:rect l="0" t="0" r="r" b="b"/>
                <a:pathLst>
                  <a:path w="120" h="59">
                    <a:moveTo>
                      <a:pt x="62" y="59"/>
                    </a:moveTo>
                    <a:cubicBezTo>
                      <a:pt x="83" y="59"/>
                      <a:pt x="103" y="31"/>
                      <a:pt x="120" y="56"/>
                    </a:cubicBezTo>
                    <a:cubicBezTo>
                      <a:pt x="101" y="29"/>
                      <a:pt x="100" y="26"/>
                      <a:pt x="68" y="35"/>
                    </a:cubicBezTo>
                    <a:cubicBezTo>
                      <a:pt x="43" y="42"/>
                      <a:pt x="18" y="13"/>
                      <a:pt x="0" y="0"/>
                    </a:cubicBezTo>
                    <a:cubicBezTo>
                      <a:pt x="23" y="17"/>
                      <a:pt x="23" y="59"/>
                      <a:pt x="62" y="5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3" name="Freeform 266"/>
              <p:cNvSpPr>
                <a:spLocks/>
              </p:cNvSpPr>
              <p:nvPr/>
            </p:nvSpPr>
            <p:spPr bwMode="auto">
              <a:xfrm>
                <a:off x="914" y="2015"/>
                <a:ext cx="51" cy="27"/>
              </a:xfrm>
              <a:custGeom>
                <a:avLst/>
                <a:gdLst>
                  <a:gd name="T0" fmla="*/ 83 w 131"/>
                  <a:gd name="T1" fmla="*/ 49 h 71"/>
                  <a:gd name="T2" fmla="*/ 131 w 131"/>
                  <a:gd name="T3" fmla="*/ 12 h 71"/>
                  <a:gd name="T4" fmla="*/ 77 w 131"/>
                  <a:gd name="T5" fmla="*/ 25 h 71"/>
                  <a:gd name="T6" fmla="*/ 0 w 131"/>
                  <a:gd name="T7" fmla="*/ 37 h 71"/>
                  <a:gd name="T8" fmla="*/ 83 w 131"/>
                  <a:gd name="T9" fmla="*/ 49 h 71"/>
                </a:gdLst>
                <a:ahLst/>
                <a:cxnLst>
                  <a:cxn ang="0">
                    <a:pos x="T0" y="T1"/>
                  </a:cxn>
                  <a:cxn ang="0">
                    <a:pos x="T2" y="T3"/>
                  </a:cxn>
                  <a:cxn ang="0">
                    <a:pos x="T4" y="T5"/>
                  </a:cxn>
                  <a:cxn ang="0">
                    <a:pos x="T6" y="T7"/>
                  </a:cxn>
                  <a:cxn ang="0">
                    <a:pos x="T8" y="T9"/>
                  </a:cxn>
                </a:cxnLst>
                <a:rect l="0" t="0" r="r" b="b"/>
                <a:pathLst>
                  <a:path w="131" h="71">
                    <a:moveTo>
                      <a:pt x="83" y="49"/>
                    </a:moveTo>
                    <a:cubicBezTo>
                      <a:pt x="100" y="37"/>
                      <a:pt x="105" y="2"/>
                      <a:pt x="131" y="12"/>
                    </a:cubicBezTo>
                    <a:cubicBezTo>
                      <a:pt x="101" y="1"/>
                      <a:pt x="99" y="0"/>
                      <a:pt x="77" y="25"/>
                    </a:cubicBezTo>
                    <a:cubicBezTo>
                      <a:pt x="59" y="46"/>
                      <a:pt x="23" y="37"/>
                      <a:pt x="0" y="37"/>
                    </a:cubicBezTo>
                    <a:cubicBezTo>
                      <a:pt x="28" y="37"/>
                      <a:pt x="50" y="71"/>
                      <a:pt x="83" y="4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4" name="Freeform 267"/>
              <p:cNvSpPr>
                <a:spLocks/>
              </p:cNvSpPr>
              <p:nvPr/>
            </p:nvSpPr>
            <p:spPr bwMode="auto">
              <a:xfrm>
                <a:off x="909" y="2026"/>
                <a:ext cx="33" cy="48"/>
              </a:xfrm>
              <a:custGeom>
                <a:avLst/>
                <a:gdLst>
                  <a:gd name="T0" fmla="*/ 31 w 84"/>
                  <a:gd name="T1" fmla="*/ 90 h 124"/>
                  <a:gd name="T2" fmla="*/ 79 w 84"/>
                  <a:gd name="T3" fmla="*/ 124 h 124"/>
                  <a:gd name="T4" fmla="*/ 54 w 84"/>
                  <a:gd name="T5" fmla="*/ 76 h 124"/>
                  <a:gd name="T6" fmla="*/ 11 w 84"/>
                  <a:gd name="T7" fmla="*/ 0 h 124"/>
                  <a:gd name="T8" fmla="*/ 31 w 84"/>
                  <a:gd name="T9" fmla="*/ 90 h 124"/>
                </a:gdLst>
                <a:ahLst/>
                <a:cxnLst>
                  <a:cxn ang="0">
                    <a:pos x="T0" y="T1"/>
                  </a:cxn>
                  <a:cxn ang="0">
                    <a:pos x="T2" y="T3"/>
                  </a:cxn>
                  <a:cxn ang="0">
                    <a:pos x="T4" y="T5"/>
                  </a:cxn>
                  <a:cxn ang="0">
                    <a:pos x="T6" y="T7"/>
                  </a:cxn>
                  <a:cxn ang="0">
                    <a:pos x="T8" y="T9"/>
                  </a:cxn>
                </a:cxnLst>
                <a:rect l="0" t="0" r="r" b="b"/>
                <a:pathLst>
                  <a:path w="84" h="124">
                    <a:moveTo>
                      <a:pt x="31" y="90"/>
                    </a:moveTo>
                    <a:cubicBezTo>
                      <a:pt x="48" y="104"/>
                      <a:pt x="77" y="93"/>
                      <a:pt x="79" y="124"/>
                    </a:cubicBezTo>
                    <a:cubicBezTo>
                      <a:pt x="78" y="98"/>
                      <a:pt x="84" y="84"/>
                      <a:pt x="54" y="76"/>
                    </a:cubicBezTo>
                    <a:cubicBezTo>
                      <a:pt x="25" y="67"/>
                      <a:pt x="20" y="26"/>
                      <a:pt x="11" y="0"/>
                    </a:cubicBezTo>
                    <a:cubicBezTo>
                      <a:pt x="21" y="29"/>
                      <a:pt x="0" y="65"/>
                      <a:pt x="31" y="9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5" name="Freeform 268"/>
              <p:cNvSpPr>
                <a:spLocks/>
              </p:cNvSpPr>
              <p:nvPr/>
            </p:nvSpPr>
            <p:spPr bwMode="auto">
              <a:xfrm>
                <a:off x="888" y="1977"/>
                <a:ext cx="22" cy="51"/>
              </a:xfrm>
              <a:custGeom>
                <a:avLst/>
                <a:gdLst>
                  <a:gd name="T0" fmla="*/ 1 w 57"/>
                  <a:gd name="T1" fmla="*/ 64 h 131"/>
                  <a:gd name="T2" fmla="*/ 0 w 57"/>
                  <a:gd name="T3" fmla="*/ 0 h 131"/>
                  <a:gd name="T4" fmla="*/ 24 w 57"/>
                  <a:gd name="T5" fmla="*/ 49 h 131"/>
                  <a:gd name="T6" fmla="*/ 57 w 57"/>
                  <a:gd name="T7" fmla="*/ 131 h 131"/>
                  <a:gd name="T8" fmla="*/ 1 w 57"/>
                  <a:gd name="T9" fmla="*/ 64 h 131"/>
                </a:gdLst>
                <a:ahLst/>
                <a:cxnLst>
                  <a:cxn ang="0">
                    <a:pos x="T0" y="T1"/>
                  </a:cxn>
                  <a:cxn ang="0">
                    <a:pos x="T2" y="T3"/>
                  </a:cxn>
                  <a:cxn ang="0">
                    <a:pos x="T4" y="T5"/>
                  </a:cxn>
                  <a:cxn ang="0">
                    <a:pos x="T6" y="T7"/>
                  </a:cxn>
                  <a:cxn ang="0">
                    <a:pos x="T8" y="T9"/>
                  </a:cxn>
                </a:cxnLst>
                <a:rect l="0" t="0" r="r" b="b"/>
                <a:pathLst>
                  <a:path w="57" h="131">
                    <a:moveTo>
                      <a:pt x="1" y="64"/>
                    </a:moveTo>
                    <a:cubicBezTo>
                      <a:pt x="0" y="42"/>
                      <a:pt x="23" y="18"/>
                      <a:pt x="0" y="0"/>
                    </a:cubicBezTo>
                    <a:cubicBezTo>
                      <a:pt x="22" y="16"/>
                      <a:pt x="32" y="18"/>
                      <a:pt x="24" y="49"/>
                    </a:cubicBezTo>
                    <a:cubicBezTo>
                      <a:pt x="15" y="81"/>
                      <a:pt x="42" y="107"/>
                      <a:pt x="57" y="131"/>
                    </a:cubicBezTo>
                    <a:cubicBezTo>
                      <a:pt x="41" y="106"/>
                      <a:pt x="3" y="106"/>
                      <a:pt x="1" y="6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6" name="Freeform 269"/>
              <p:cNvSpPr>
                <a:spLocks/>
              </p:cNvSpPr>
              <p:nvPr/>
            </p:nvSpPr>
            <p:spPr bwMode="auto">
              <a:xfrm>
                <a:off x="870" y="2001"/>
                <a:ext cx="45" cy="33"/>
              </a:xfrm>
              <a:custGeom>
                <a:avLst/>
                <a:gdLst>
                  <a:gd name="T0" fmla="*/ 33 w 114"/>
                  <a:gd name="T1" fmla="*/ 52 h 85"/>
                  <a:gd name="T2" fmla="*/ 0 w 114"/>
                  <a:gd name="T3" fmla="*/ 1 h 85"/>
                  <a:gd name="T4" fmla="*/ 47 w 114"/>
                  <a:gd name="T5" fmla="*/ 32 h 85"/>
                  <a:gd name="T6" fmla="*/ 114 w 114"/>
                  <a:gd name="T7" fmla="*/ 70 h 85"/>
                  <a:gd name="T8" fmla="*/ 33 w 114"/>
                  <a:gd name="T9" fmla="*/ 52 h 85"/>
                </a:gdLst>
                <a:ahLst/>
                <a:cxnLst>
                  <a:cxn ang="0">
                    <a:pos x="T0" y="T1"/>
                  </a:cxn>
                  <a:cxn ang="0">
                    <a:pos x="T2" y="T3"/>
                  </a:cxn>
                  <a:cxn ang="0">
                    <a:pos x="T4" y="T5"/>
                  </a:cxn>
                  <a:cxn ang="0">
                    <a:pos x="T6" y="T7"/>
                  </a:cxn>
                  <a:cxn ang="0">
                    <a:pos x="T8" y="T9"/>
                  </a:cxn>
                </a:cxnLst>
                <a:rect l="0" t="0" r="r" b="b"/>
                <a:pathLst>
                  <a:path w="114" h="85">
                    <a:moveTo>
                      <a:pt x="33" y="52"/>
                    </a:moveTo>
                    <a:cubicBezTo>
                      <a:pt x="21" y="35"/>
                      <a:pt x="28" y="1"/>
                      <a:pt x="0" y="1"/>
                    </a:cubicBezTo>
                    <a:cubicBezTo>
                      <a:pt x="32" y="1"/>
                      <a:pt x="34" y="0"/>
                      <a:pt x="47" y="32"/>
                    </a:cubicBezTo>
                    <a:cubicBezTo>
                      <a:pt x="56" y="58"/>
                      <a:pt x="93" y="62"/>
                      <a:pt x="114" y="70"/>
                    </a:cubicBezTo>
                    <a:cubicBezTo>
                      <a:pt x="88" y="60"/>
                      <a:pt x="56" y="85"/>
                      <a:pt x="33" y="52"/>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7" name="Freeform 270"/>
              <p:cNvSpPr>
                <a:spLocks/>
              </p:cNvSpPr>
              <p:nvPr/>
            </p:nvSpPr>
            <p:spPr bwMode="auto">
              <a:xfrm>
                <a:off x="790" y="2019"/>
                <a:ext cx="44" cy="53"/>
              </a:xfrm>
              <a:custGeom>
                <a:avLst/>
                <a:gdLst>
                  <a:gd name="T0" fmla="*/ 26 w 113"/>
                  <a:gd name="T1" fmla="*/ 83 h 134"/>
                  <a:gd name="T2" fmla="*/ 0 w 113"/>
                  <a:gd name="T3" fmla="*/ 0 h 134"/>
                  <a:gd name="T4" fmla="*/ 46 w 113"/>
                  <a:gd name="T5" fmla="*/ 59 h 134"/>
                  <a:gd name="T6" fmla="*/ 113 w 113"/>
                  <a:gd name="T7" fmla="*/ 133 h 134"/>
                  <a:gd name="T8" fmla="*/ 26 w 113"/>
                  <a:gd name="T9" fmla="*/ 83 h 134"/>
                </a:gdLst>
                <a:ahLst/>
                <a:cxnLst>
                  <a:cxn ang="0">
                    <a:pos x="T0" y="T1"/>
                  </a:cxn>
                  <a:cxn ang="0">
                    <a:pos x="T2" y="T3"/>
                  </a:cxn>
                  <a:cxn ang="0">
                    <a:pos x="T4" y="T5"/>
                  </a:cxn>
                  <a:cxn ang="0">
                    <a:pos x="T6" y="T7"/>
                  </a:cxn>
                  <a:cxn ang="0">
                    <a:pos x="T8" y="T9"/>
                  </a:cxn>
                </a:cxnLst>
                <a:rect l="0" t="0" r="r" b="b"/>
                <a:pathLst>
                  <a:path w="113" h="134">
                    <a:moveTo>
                      <a:pt x="26" y="83"/>
                    </a:moveTo>
                    <a:cubicBezTo>
                      <a:pt x="18" y="58"/>
                      <a:pt x="34" y="9"/>
                      <a:pt x="0" y="0"/>
                    </a:cubicBezTo>
                    <a:cubicBezTo>
                      <a:pt x="41" y="10"/>
                      <a:pt x="40" y="14"/>
                      <a:pt x="46" y="59"/>
                    </a:cubicBezTo>
                    <a:cubicBezTo>
                      <a:pt x="51" y="95"/>
                      <a:pt x="88" y="113"/>
                      <a:pt x="113" y="133"/>
                    </a:cubicBezTo>
                    <a:cubicBezTo>
                      <a:pt x="86" y="111"/>
                      <a:pt x="44" y="134"/>
                      <a:pt x="26" y="83"/>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8" name="Freeform 271"/>
              <p:cNvSpPr>
                <a:spLocks/>
              </p:cNvSpPr>
              <p:nvPr/>
            </p:nvSpPr>
            <p:spPr bwMode="auto">
              <a:xfrm>
                <a:off x="812" y="1993"/>
                <a:ext cx="21" cy="79"/>
              </a:xfrm>
              <a:custGeom>
                <a:avLst/>
                <a:gdLst>
                  <a:gd name="T0" fmla="*/ 5 w 56"/>
                  <a:gd name="T1" fmla="*/ 92 h 202"/>
                  <a:gd name="T2" fmla="*/ 16 w 56"/>
                  <a:gd name="T3" fmla="*/ 0 h 202"/>
                  <a:gd name="T4" fmla="*/ 33 w 56"/>
                  <a:gd name="T5" fmla="*/ 77 h 202"/>
                  <a:gd name="T6" fmla="*/ 56 w 56"/>
                  <a:gd name="T7" fmla="*/ 202 h 202"/>
                  <a:gd name="T8" fmla="*/ 5 w 56"/>
                  <a:gd name="T9" fmla="*/ 92 h 202"/>
                </a:gdLst>
                <a:ahLst/>
                <a:cxnLst>
                  <a:cxn ang="0">
                    <a:pos x="T0" y="T1"/>
                  </a:cxn>
                  <a:cxn ang="0">
                    <a:pos x="T2" y="T3"/>
                  </a:cxn>
                  <a:cxn ang="0">
                    <a:pos x="T4" y="T5"/>
                  </a:cxn>
                  <a:cxn ang="0">
                    <a:pos x="T6" y="T7"/>
                  </a:cxn>
                  <a:cxn ang="0">
                    <a:pos x="T8" y="T9"/>
                  </a:cxn>
                </a:cxnLst>
                <a:rect l="0" t="0" r="r" b="b"/>
                <a:pathLst>
                  <a:path w="56" h="202">
                    <a:moveTo>
                      <a:pt x="5" y="92"/>
                    </a:moveTo>
                    <a:cubicBezTo>
                      <a:pt x="8" y="61"/>
                      <a:pt x="39" y="31"/>
                      <a:pt x="16" y="0"/>
                    </a:cubicBezTo>
                    <a:cubicBezTo>
                      <a:pt x="38" y="30"/>
                      <a:pt x="48" y="35"/>
                      <a:pt x="33" y="77"/>
                    </a:cubicBezTo>
                    <a:cubicBezTo>
                      <a:pt x="18" y="120"/>
                      <a:pt x="43" y="163"/>
                      <a:pt x="56" y="202"/>
                    </a:cubicBezTo>
                    <a:cubicBezTo>
                      <a:pt x="42" y="162"/>
                      <a:pt x="0" y="147"/>
                      <a:pt x="5" y="92"/>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9" name="Freeform 272"/>
              <p:cNvSpPr>
                <a:spLocks/>
              </p:cNvSpPr>
              <p:nvPr/>
            </p:nvSpPr>
            <p:spPr bwMode="auto">
              <a:xfrm>
                <a:off x="819" y="1988"/>
                <a:ext cx="25" cy="83"/>
              </a:xfrm>
              <a:custGeom>
                <a:avLst/>
                <a:gdLst>
                  <a:gd name="T0" fmla="*/ 17 w 65"/>
                  <a:gd name="T1" fmla="*/ 85 h 214"/>
                  <a:gd name="T2" fmla="*/ 48 w 65"/>
                  <a:gd name="T3" fmla="*/ 0 h 214"/>
                  <a:gd name="T4" fmla="*/ 42 w 65"/>
                  <a:gd name="T5" fmla="*/ 90 h 214"/>
                  <a:gd name="T6" fmla="*/ 40 w 65"/>
                  <a:gd name="T7" fmla="*/ 214 h 214"/>
                  <a:gd name="T8" fmla="*/ 17 w 65"/>
                  <a:gd name="T9" fmla="*/ 85 h 214"/>
                </a:gdLst>
                <a:ahLst/>
                <a:cxnLst>
                  <a:cxn ang="0">
                    <a:pos x="T0" y="T1"/>
                  </a:cxn>
                  <a:cxn ang="0">
                    <a:pos x="T2" y="T3"/>
                  </a:cxn>
                  <a:cxn ang="0">
                    <a:pos x="T4" y="T5"/>
                  </a:cxn>
                  <a:cxn ang="0">
                    <a:pos x="T6" y="T7"/>
                  </a:cxn>
                  <a:cxn ang="0">
                    <a:pos x="T8" y="T9"/>
                  </a:cxn>
                </a:cxnLst>
                <a:rect l="0" t="0" r="r" b="b"/>
                <a:pathLst>
                  <a:path w="65" h="214">
                    <a:moveTo>
                      <a:pt x="17" y="85"/>
                    </a:moveTo>
                    <a:cubicBezTo>
                      <a:pt x="27" y="57"/>
                      <a:pt x="63" y="42"/>
                      <a:pt x="48" y="0"/>
                    </a:cubicBezTo>
                    <a:cubicBezTo>
                      <a:pt x="63" y="43"/>
                      <a:pt x="65" y="51"/>
                      <a:pt x="42" y="90"/>
                    </a:cubicBezTo>
                    <a:cubicBezTo>
                      <a:pt x="22" y="125"/>
                      <a:pt x="37" y="177"/>
                      <a:pt x="40" y="214"/>
                    </a:cubicBezTo>
                    <a:cubicBezTo>
                      <a:pt x="36" y="169"/>
                      <a:pt x="0" y="138"/>
                      <a:pt x="17" y="8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0" name="Freeform 273"/>
              <p:cNvSpPr>
                <a:spLocks/>
              </p:cNvSpPr>
              <p:nvPr/>
            </p:nvSpPr>
            <p:spPr bwMode="auto">
              <a:xfrm>
                <a:off x="777" y="2054"/>
                <a:ext cx="60" cy="39"/>
              </a:xfrm>
              <a:custGeom>
                <a:avLst/>
                <a:gdLst>
                  <a:gd name="T0" fmla="*/ 56 w 152"/>
                  <a:gd name="T1" fmla="*/ 70 h 100"/>
                  <a:gd name="T2" fmla="*/ 0 w 152"/>
                  <a:gd name="T3" fmla="*/ 25 h 100"/>
                  <a:gd name="T4" fmla="*/ 63 w 152"/>
                  <a:gd name="T5" fmla="*/ 35 h 100"/>
                  <a:gd name="T6" fmla="*/ 152 w 152"/>
                  <a:gd name="T7" fmla="*/ 40 h 100"/>
                  <a:gd name="T8" fmla="*/ 56 w 152"/>
                  <a:gd name="T9" fmla="*/ 70 h 100"/>
                </a:gdLst>
                <a:ahLst/>
                <a:cxnLst>
                  <a:cxn ang="0">
                    <a:pos x="T0" y="T1"/>
                  </a:cxn>
                  <a:cxn ang="0">
                    <a:pos x="T2" y="T3"/>
                  </a:cxn>
                  <a:cxn ang="0">
                    <a:pos x="T4" y="T5"/>
                  </a:cxn>
                  <a:cxn ang="0">
                    <a:pos x="T6" y="T7"/>
                  </a:cxn>
                  <a:cxn ang="0">
                    <a:pos x="T8" y="T9"/>
                  </a:cxn>
                </a:cxnLst>
                <a:rect l="0" t="0" r="r" b="b"/>
                <a:pathLst>
                  <a:path w="152" h="100">
                    <a:moveTo>
                      <a:pt x="56" y="70"/>
                    </a:moveTo>
                    <a:cubicBezTo>
                      <a:pt x="37" y="56"/>
                      <a:pt x="32" y="6"/>
                      <a:pt x="0" y="25"/>
                    </a:cubicBezTo>
                    <a:cubicBezTo>
                      <a:pt x="36" y="4"/>
                      <a:pt x="37" y="0"/>
                      <a:pt x="63" y="35"/>
                    </a:cubicBezTo>
                    <a:cubicBezTo>
                      <a:pt x="84" y="62"/>
                      <a:pt x="126" y="44"/>
                      <a:pt x="152" y="40"/>
                    </a:cubicBezTo>
                    <a:cubicBezTo>
                      <a:pt x="120" y="44"/>
                      <a:pt x="97" y="100"/>
                      <a:pt x="56" y="7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1" name="Freeform 274"/>
              <p:cNvSpPr>
                <a:spLocks/>
              </p:cNvSpPr>
              <p:nvPr/>
            </p:nvSpPr>
            <p:spPr bwMode="auto">
              <a:xfrm>
                <a:off x="835" y="2061"/>
                <a:ext cx="60" cy="36"/>
              </a:xfrm>
              <a:custGeom>
                <a:avLst/>
                <a:gdLst>
                  <a:gd name="T0" fmla="*/ 91 w 153"/>
                  <a:gd name="T1" fmla="*/ 66 h 93"/>
                  <a:gd name="T2" fmla="*/ 153 w 153"/>
                  <a:gd name="T3" fmla="*/ 26 h 93"/>
                  <a:gd name="T4" fmla="*/ 89 w 153"/>
                  <a:gd name="T5" fmla="*/ 32 h 93"/>
                  <a:gd name="T6" fmla="*/ 0 w 153"/>
                  <a:gd name="T7" fmla="*/ 31 h 93"/>
                  <a:gd name="T8" fmla="*/ 91 w 153"/>
                  <a:gd name="T9" fmla="*/ 66 h 93"/>
                </a:gdLst>
                <a:ahLst/>
                <a:cxnLst>
                  <a:cxn ang="0">
                    <a:pos x="T0" y="T1"/>
                  </a:cxn>
                  <a:cxn ang="0">
                    <a:pos x="T2" y="T3"/>
                  </a:cxn>
                  <a:cxn ang="0">
                    <a:pos x="T4" y="T5"/>
                  </a:cxn>
                  <a:cxn ang="0">
                    <a:pos x="T6" y="T7"/>
                  </a:cxn>
                  <a:cxn ang="0">
                    <a:pos x="T8" y="T9"/>
                  </a:cxn>
                </a:cxnLst>
                <a:rect l="0" t="0" r="r" b="b"/>
                <a:pathLst>
                  <a:path w="153" h="93">
                    <a:moveTo>
                      <a:pt x="91" y="66"/>
                    </a:moveTo>
                    <a:cubicBezTo>
                      <a:pt x="111" y="55"/>
                      <a:pt x="124" y="4"/>
                      <a:pt x="153" y="26"/>
                    </a:cubicBezTo>
                    <a:cubicBezTo>
                      <a:pt x="119" y="1"/>
                      <a:pt x="118" y="0"/>
                      <a:pt x="89" y="32"/>
                    </a:cubicBezTo>
                    <a:cubicBezTo>
                      <a:pt x="66" y="56"/>
                      <a:pt x="26" y="36"/>
                      <a:pt x="0" y="31"/>
                    </a:cubicBezTo>
                    <a:cubicBezTo>
                      <a:pt x="31" y="37"/>
                      <a:pt x="47" y="93"/>
                      <a:pt x="91" y="6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2" name="Freeform 275"/>
              <p:cNvSpPr>
                <a:spLocks/>
              </p:cNvSpPr>
              <p:nvPr/>
            </p:nvSpPr>
            <p:spPr bwMode="auto">
              <a:xfrm>
                <a:off x="836" y="2027"/>
                <a:ext cx="52" cy="50"/>
              </a:xfrm>
              <a:custGeom>
                <a:avLst/>
                <a:gdLst>
                  <a:gd name="T0" fmla="*/ 94 w 133"/>
                  <a:gd name="T1" fmla="*/ 79 h 127"/>
                  <a:gd name="T2" fmla="*/ 133 w 133"/>
                  <a:gd name="T3" fmla="*/ 0 h 127"/>
                  <a:gd name="T4" fmla="*/ 81 w 133"/>
                  <a:gd name="T5" fmla="*/ 44 h 127"/>
                  <a:gd name="T6" fmla="*/ 0 w 133"/>
                  <a:gd name="T7" fmla="*/ 118 h 127"/>
                  <a:gd name="T8" fmla="*/ 94 w 133"/>
                  <a:gd name="T9" fmla="*/ 79 h 127"/>
                </a:gdLst>
                <a:ahLst/>
                <a:cxnLst>
                  <a:cxn ang="0">
                    <a:pos x="T0" y="T1"/>
                  </a:cxn>
                  <a:cxn ang="0">
                    <a:pos x="T2" y="T3"/>
                  </a:cxn>
                  <a:cxn ang="0">
                    <a:pos x="T4" y="T5"/>
                  </a:cxn>
                  <a:cxn ang="0">
                    <a:pos x="T6" y="T7"/>
                  </a:cxn>
                  <a:cxn ang="0">
                    <a:pos x="T8" y="T9"/>
                  </a:cxn>
                </a:cxnLst>
                <a:rect l="0" t="0" r="r" b="b"/>
                <a:pathLst>
                  <a:path w="133" h="127">
                    <a:moveTo>
                      <a:pt x="94" y="79"/>
                    </a:moveTo>
                    <a:cubicBezTo>
                      <a:pt x="107" y="55"/>
                      <a:pt x="98" y="5"/>
                      <a:pt x="133" y="0"/>
                    </a:cubicBezTo>
                    <a:cubicBezTo>
                      <a:pt x="98" y="5"/>
                      <a:pt x="90" y="1"/>
                      <a:pt x="81" y="44"/>
                    </a:cubicBezTo>
                    <a:cubicBezTo>
                      <a:pt x="71" y="87"/>
                      <a:pt x="32" y="99"/>
                      <a:pt x="0" y="118"/>
                    </a:cubicBezTo>
                    <a:cubicBezTo>
                      <a:pt x="30" y="100"/>
                      <a:pt x="69" y="127"/>
                      <a:pt x="94"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3" name="Freeform 276"/>
              <p:cNvSpPr>
                <a:spLocks/>
              </p:cNvSpPr>
              <p:nvPr/>
            </p:nvSpPr>
            <p:spPr bwMode="auto">
              <a:xfrm>
                <a:off x="835" y="2006"/>
                <a:ext cx="40" cy="66"/>
              </a:xfrm>
              <a:custGeom>
                <a:avLst/>
                <a:gdLst>
                  <a:gd name="T0" fmla="*/ 83 w 103"/>
                  <a:gd name="T1" fmla="*/ 90 h 168"/>
                  <a:gd name="T2" fmla="*/ 103 w 103"/>
                  <a:gd name="T3" fmla="*/ 0 h 168"/>
                  <a:gd name="T4" fmla="*/ 61 w 103"/>
                  <a:gd name="T5" fmla="*/ 53 h 168"/>
                  <a:gd name="T6" fmla="*/ 0 w 103"/>
                  <a:gd name="T7" fmla="*/ 168 h 168"/>
                  <a:gd name="T8" fmla="*/ 83 w 103"/>
                  <a:gd name="T9" fmla="*/ 90 h 168"/>
                </a:gdLst>
                <a:ahLst/>
                <a:cxnLst>
                  <a:cxn ang="0">
                    <a:pos x="T0" y="T1"/>
                  </a:cxn>
                  <a:cxn ang="0">
                    <a:pos x="T2" y="T3"/>
                  </a:cxn>
                  <a:cxn ang="0">
                    <a:pos x="T4" y="T5"/>
                  </a:cxn>
                  <a:cxn ang="0">
                    <a:pos x="T6" y="T7"/>
                  </a:cxn>
                  <a:cxn ang="0">
                    <a:pos x="T8" y="T9"/>
                  </a:cxn>
                </a:cxnLst>
                <a:rect l="0" t="0" r="r" b="b"/>
                <a:pathLst>
                  <a:path w="103" h="168">
                    <a:moveTo>
                      <a:pt x="83" y="90"/>
                    </a:moveTo>
                    <a:cubicBezTo>
                      <a:pt x="90" y="60"/>
                      <a:pt x="71" y="19"/>
                      <a:pt x="103" y="0"/>
                    </a:cubicBezTo>
                    <a:cubicBezTo>
                      <a:pt x="77" y="15"/>
                      <a:pt x="61" y="16"/>
                      <a:pt x="61" y="53"/>
                    </a:cubicBezTo>
                    <a:cubicBezTo>
                      <a:pt x="62" y="105"/>
                      <a:pt x="30" y="132"/>
                      <a:pt x="0" y="168"/>
                    </a:cubicBezTo>
                    <a:cubicBezTo>
                      <a:pt x="25" y="137"/>
                      <a:pt x="69" y="143"/>
                      <a:pt x="83" y="9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4" name="Freeform 277"/>
              <p:cNvSpPr>
                <a:spLocks/>
              </p:cNvSpPr>
              <p:nvPr/>
            </p:nvSpPr>
            <p:spPr bwMode="auto">
              <a:xfrm>
                <a:off x="834" y="2069"/>
                <a:ext cx="48" cy="46"/>
              </a:xfrm>
              <a:custGeom>
                <a:avLst/>
                <a:gdLst>
                  <a:gd name="T0" fmla="*/ 57 w 122"/>
                  <a:gd name="T1" fmla="*/ 104 h 118"/>
                  <a:gd name="T2" fmla="*/ 122 w 122"/>
                  <a:gd name="T3" fmla="*/ 118 h 118"/>
                  <a:gd name="T4" fmla="*/ 69 w 122"/>
                  <a:gd name="T5" fmla="*/ 71 h 118"/>
                  <a:gd name="T6" fmla="*/ 0 w 122"/>
                  <a:gd name="T7" fmla="*/ 0 h 118"/>
                  <a:gd name="T8" fmla="*/ 57 w 122"/>
                  <a:gd name="T9" fmla="*/ 104 h 118"/>
                </a:gdLst>
                <a:ahLst/>
                <a:cxnLst>
                  <a:cxn ang="0">
                    <a:pos x="T0" y="T1"/>
                  </a:cxn>
                  <a:cxn ang="0">
                    <a:pos x="T2" y="T3"/>
                  </a:cxn>
                  <a:cxn ang="0">
                    <a:pos x="T4" y="T5"/>
                  </a:cxn>
                  <a:cxn ang="0">
                    <a:pos x="T6" y="T7"/>
                  </a:cxn>
                  <a:cxn ang="0">
                    <a:pos x="T8" y="T9"/>
                  </a:cxn>
                </a:cxnLst>
                <a:rect l="0" t="0" r="r" b="b"/>
                <a:pathLst>
                  <a:path w="122" h="118">
                    <a:moveTo>
                      <a:pt x="57" y="104"/>
                    </a:moveTo>
                    <a:cubicBezTo>
                      <a:pt x="83" y="111"/>
                      <a:pt x="109" y="77"/>
                      <a:pt x="122" y="118"/>
                    </a:cubicBezTo>
                    <a:cubicBezTo>
                      <a:pt x="108" y="77"/>
                      <a:pt x="111" y="67"/>
                      <a:pt x="69" y="71"/>
                    </a:cubicBezTo>
                    <a:cubicBezTo>
                      <a:pt x="38" y="75"/>
                      <a:pt x="16" y="21"/>
                      <a:pt x="0" y="0"/>
                    </a:cubicBezTo>
                    <a:cubicBezTo>
                      <a:pt x="22" y="30"/>
                      <a:pt x="10" y="91"/>
                      <a:pt x="57" y="10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5" name="Freeform 278"/>
              <p:cNvSpPr>
                <a:spLocks/>
              </p:cNvSpPr>
              <p:nvPr/>
            </p:nvSpPr>
            <p:spPr bwMode="auto">
              <a:xfrm>
                <a:off x="666" y="2079"/>
                <a:ext cx="69" cy="51"/>
              </a:xfrm>
              <a:custGeom>
                <a:avLst/>
                <a:gdLst>
                  <a:gd name="T0" fmla="*/ 73 w 177"/>
                  <a:gd name="T1" fmla="*/ 86 h 130"/>
                  <a:gd name="T2" fmla="*/ 0 w 177"/>
                  <a:gd name="T3" fmla="*/ 10 h 130"/>
                  <a:gd name="T4" fmla="*/ 74 w 177"/>
                  <a:gd name="T5" fmla="*/ 49 h 130"/>
                  <a:gd name="T6" fmla="*/ 177 w 177"/>
                  <a:gd name="T7" fmla="*/ 86 h 130"/>
                  <a:gd name="T8" fmla="*/ 73 w 177"/>
                  <a:gd name="T9" fmla="*/ 86 h 130"/>
                </a:gdLst>
                <a:ahLst/>
                <a:cxnLst>
                  <a:cxn ang="0">
                    <a:pos x="T0" y="T1"/>
                  </a:cxn>
                  <a:cxn ang="0">
                    <a:pos x="T2" y="T3"/>
                  </a:cxn>
                  <a:cxn ang="0">
                    <a:pos x="T4" y="T5"/>
                  </a:cxn>
                  <a:cxn ang="0">
                    <a:pos x="T6" y="T7"/>
                  </a:cxn>
                  <a:cxn ang="0">
                    <a:pos x="T8" y="T9"/>
                  </a:cxn>
                </a:cxnLst>
                <a:rect l="0" t="0" r="r" b="b"/>
                <a:pathLst>
                  <a:path w="177" h="130">
                    <a:moveTo>
                      <a:pt x="73" y="86"/>
                    </a:moveTo>
                    <a:cubicBezTo>
                      <a:pt x="49" y="65"/>
                      <a:pt x="34" y="2"/>
                      <a:pt x="0" y="10"/>
                    </a:cubicBezTo>
                    <a:cubicBezTo>
                      <a:pt x="41" y="0"/>
                      <a:pt x="43" y="5"/>
                      <a:pt x="74" y="49"/>
                    </a:cubicBezTo>
                    <a:cubicBezTo>
                      <a:pt x="101" y="86"/>
                      <a:pt x="144" y="82"/>
                      <a:pt x="177" y="86"/>
                    </a:cubicBezTo>
                    <a:cubicBezTo>
                      <a:pt x="141" y="81"/>
                      <a:pt x="120" y="130"/>
                      <a:pt x="73" y="8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6" name="Freeform 279"/>
              <p:cNvSpPr>
                <a:spLocks/>
              </p:cNvSpPr>
              <p:nvPr/>
            </p:nvSpPr>
            <p:spPr bwMode="auto">
              <a:xfrm>
                <a:off x="676" y="2040"/>
                <a:ext cx="59" cy="74"/>
              </a:xfrm>
              <a:custGeom>
                <a:avLst/>
                <a:gdLst>
                  <a:gd name="T0" fmla="*/ 41 w 151"/>
                  <a:gd name="T1" fmla="*/ 105 h 188"/>
                  <a:gd name="T2" fmla="*/ 0 w 151"/>
                  <a:gd name="T3" fmla="*/ 0 h 188"/>
                  <a:gd name="T4" fmla="*/ 56 w 151"/>
                  <a:gd name="T5" fmla="*/ 74 h 188"/>
                  <a:gd name="T6" fmla="*/ 151 w 151"/>
                  <a:gd name="T7" fmla="*/ 188 h 188"/>
                  <a:gd name="T8" fmla="*/ 41 w 151"/>
                  <a:gd name="T9" fmla="*/ 105 h 188"/>
                </a:gdLst>
                <a:ahLst/>
                <a:cxnLst>
                  <a:cxn ang="0">
                    <a:pos x="T0" y="T1"/>
                  </a:cxn>
                  <a:cxn ang="0">
                    <a:pos x="T2" y="T3"/>
                  </a:cxn>
                  <a:cxn ang="0">
                    <a:pos x="T4" y="T5"/>
                  </a:cxn>
                  <a:cxn ang="0">
                    <a:pos x="T6" y="T7"/>
                  </a:cxn>
                  <a:cxn ang="0">
                    <a:pos x="T8" y="T9"/>
                  </a:cxn>
                </a:cxnLst>
                <a:rect l="0" t="0" r="r" b="b"/>
                <a:pathLst>
                  <a:path w="151" h="188">
                    <a:moveTo>
                      <a:pt x="41" y="105"/>
                    </a:moveTo>
                    <a:cubicBezTo>
                      <a:pt x="24" y="70"/>
                      <a:pt x="36" y="23"/>
                      <a:pt x="0" y="0"/>
                    </a:cubicBezTo>
                    <a:cubicBezTo>
                      <a:pt x="35" y="22"/>
                      <a:pt x="46" y="22"/>
                      <a:pt x="56" y="74"/>
                    </a:cubicBezTo>
                    <a:cubicBezTo>
                      <a:pt x="67" y="128"/>
                      <a:pt x="114" y="158"/>
                      <a:pt x="151" y="188"/>
                    </a:cubicBezTo>
                    <a:cubicBezTo>
                      <a:pt x="114" y="157"/>
                      <a:pt x="69" y="166"/>
                      <a:pt x="41" y="10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7" name="Freeform 280"/>
              <p:cNvSpPr>
                <a:spLocks/>
              </p:cNvSpPr>
              <p:nvPr/>
            </p:nvSpPr>
            <p:spPr bwMode="auto">
              <a:xfrm>
                <a:off x="691" y="2025"/>
                <a:ext cx="44" cy="87"/>
              </a:xfrm>
              <a:custGeom>
                <a:avLst/>
                <a:gdLst>
                  <a:gd name="T0" fmla="*/ 16 w 113"/>
                  <a:gd name="T1" fmla="*/ 105 h 224"/>
                  <a:gd name="T2" fmla="*/ 0 w 113"/>
                  <a:gd name="T3" fmla="*/ 0 h 224"/>
                  <a:gd name="T4" fmla="*/ 41 w 113"/>
                  <a:gd name="T5" fmla="*/ 97 h 224"/>
                  <a:gd name="T6" fmla="*/ 113 w 113"/>
                  <a:gd name="T7" fmla="*/ 224 h 224"/>
                  <a:gd name="T8" fmla="*/ 16 w 113"/>
                  <a:gd name="T9" fmla="*/ 105 h 224"/>
                </a:gdLst>
                <a:ahLst/>
                <a:cxnLst>
                  <a:cxn ang="0">
                    <a:pos x="T0" y="T1"/>
                  </a:cxn>
                  <a:cxn ang="0">
                    <a:pos x="T2" y="T3"/>
                  </a:cxn>
                  <a:cxn ang="0">
                    <a:pos x="T4" y="T5"/>
                  </a:cxn>
                  <a:cxn ang="0">
                    <a:pos x="T6" y="T7"/>
                  </a:cxn>
                  <a:cxn ang="0">
                    <a:pos x="T8" y="T9"/>
                  </a:cxn>
                </a:cxnLst>
                <a:rect l="0" t="0" r="r" b="b"/>
                <a:pathLst>
                  <a:path w="113" h="224">
                    <a:moveTo>
                      <a:pt x="16" y="105"/>
                    </a:moveTo>
                    <a:cubicBezTo>
                      <a:pt x="9" y="69"/>
                      <a:pt x="33" y="37"/>
                      <a:pt x="0" y="0"/>
                    </a:cubicBezTo>
                    <a:cubicBezTo>
                      <a:pt x="34" y="38"/>
                      <a:pt x="39" y="45"/>
                      <a:pt x="41" y="97"/>
                    </a:cubicBezTo>
                    <a:cubicBezTo>
                      <a:pt x="42" y="144"/>
                      <a:pt x="86" y="189"/>
                      <a:pt x="113" y="224"/>
                    </a:cubicBezTo>
                    <a:cubicBezTo>
                      <a:pt x="81" y="182"/>
                      <a:pt x="31" y="170"/>
                      <a:pt x="16" y="10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8" name="Freeform 281"/>
              <p:cNvSpPr>
                <a:spLocks/>
              </p:cNvSpPr>
              <p:nvPr/>
            </p:nvSpPr>
            <p:spPr bwMode="auto">
              <a:xfrm>
                <a:off x="684" y="2110"/>
                <a:ext cx="52" cy="36"/>
              </a:xfrm>
              <a:custGeom>
                <a:avLst/>
                <a:gdLst>
                  <a:gd name="T0" fmla="*/ 77 w 135"/>
                  <a:gd name="T1" fmla="*/ 89 h 93"/>
                  <a:gd name="T2" fmla="*/ 0 w 135"/>
                  <a:gd name="T3" fmla="*/ 76 h 93"/>
                  <a:gd name="T4" fmla="*/ 59 w 135"/>
                  <a:gd name="T5" fmla="*/ 48 h 93"/>
                  <a:gd name="T6" fmla="*/ 135 w 135"/>
                  <a:gd name="T7" fmla="*/ 0 h 93"/>
                  <a:gd name="T8" fmla="*/ 77 w 135"/>
                  <a:gd name="T9" fmla="*/ 89 h 93"/>
                </a:gdLst>
                <a:ahLst/>
                <a:cxnLst>
                  <a:cxn ang="0">
                    <a:pos x="T0" y="T1"/>
                  </a:cxn>
                  <a:cxn ang="0">
                    <a:pos x="T2" y="T3"/>
                  </a:cxn>
                  <a:cxn ang="0">
                    <a:pos x="T4" y="T5"/>
                  </a:cxn>
                  <a:cxn ang="0">
                    <a:pos x="T6" y="T7"/>
                  </a:cxn>
                  <a:cxn ang="0">
                    <a:pos x="T8" y="T9"/>
                  </a:cxn>
                </a:cxnLst>
                <a:rect l="0" t="0" r="r" b="b"/>
                <a:pathLst>
                  <a:path w="135" h="93">
                    <a:moveTo>
                      <a:pt x="77" y="89"/>
                    </a:moveTo>
                    <a:cubicBezTo>
                      <a:pt x="52" y="87"/>
                      <a:pt x="13" y="37"/>
                      <a:pt x="0" y="76"/>
                    </a:cubicBezTo>
                    <a:cubicBezTo>
                      <a:pt x="15" y="31"/>
                      <a:pt x="14" y="28"/>
                      <a:pt x="59" y="48"/>
                    </a:cubicBezTo>
                    <a:cubicBezTo>
                      <a:pt x="93" y="63"/>
                      <a:pt x="116" y="19"/>
                      <a:pt x="135" y="0"/>
                    </a:cubicBezTo>
                    <a:cubicBezTo>
                      <a:pt x="111" y="23"/>
                      <a:pt x="130" y="93"/>
                      <a:pt x="77" y="8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9" name="Freeform 282"/>
              <p:cNvSpPr>
                <a:spLocks/>
              </p:cNvSpPr>
              <p:nvPr/>
            </p:nvSpPr>
            <p:spPr bwMode="auto">
              <a:xfrm>
                <a:off x="737" y="2074"/>
                <a:ext cx="47" cy="51"/>
              </a:xfrm>
              <a:custGeom>
                <a:avLst/>
                <a:gdLst>
                  <a:gd name="T0" fmla="*/ 96 w 122"/>
                  <a:gd name="T1" fmla="*/ 78 h 130"/>
                  <a:gd name="T2" fmla="*/ 122 w 122"/>
                  <a:gd name="T3" fmla="*/ 3 h 130"/>
                  <a:gd name="T4" fmla="*/ 73 w 122"/>
                  <a:gd name="T5" fmla="*/ 47 h 130"/>
                  <a:gd name="T6" fmla="*/ 0 w 122"/>
                  <a:gd name="T7" fmla="*/ 100 h 130"/>
                  <a:gd name="T8" fmla="*/ 96 w 122"/>
                  <a:gd name="T9" fmla="*/ 78 h 130"/>
                </a:gdLst>
                <a:ahLst/>
                <a:cxnLst>
                  <a:cxn ang="0">
                    <a:pos x="T0" y="T1"/>
                  </a:cxn>
                  <a:cxn ang="0">
                    <a:pos x="T2" y="T3"/>
                  </a:cxn>
                  <a:cxn ang="0">
                    <a:pos x="T4" y="T5"/>
                  </a:cxn>
                  <a:cxn ang="0">
                    <a:pos x="T6" y="T7"/>
                  </a:cxn>
                  <a:cxn ang="0">
                    <a:pos x="T8" y="T9"/>
                  </a:cxn>
                </a:cxnLst>
                <a:rect l="0" t="0" r="r" b="b"/>
                <a:pathLst>
                  <a:path w="122" h="130">
                    <a:moveTo>
                      <a:pt x="96" y="78"/>
                    </a:moveTo>
                    <a:cubicBezTo>
                      <a:pt x="104" y="55"/>
                      <a:pt x="86" y="1"/>
                      <a:pt x="122" y="3"/>
                    </a:cubicBezTo>
                    <a:cubicBezTo>
                      <a:pt x="80" y="1"/>
                      <a:pt x="79" y="0"/>
                      <a:pt x="73" y="47"/>
                    </a:cubicBezTo>
                    <a:cubicBezTo>
                      <a:pt x="69" y="84"/>
                      <a:pt x="25" y="90"/>
                      <a:pt x="0" y="100"/>
                    </a:cubicBezTo>
                    <a:cubicBezTo>
                      <a:pt x="29" y="88"/>
                      <a:pt x="78" y="130"/>
                      <a:pt x="96"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0" name="Freeform 283"/>
              <p:cNvSpPr>
                <a:spLocks/>
              </p:cNvSpPr>
              <p:nvPr/>
            </p:nvSpPr>
            <p:spPr bwMode="auto">
              <a:xfrm>
                <a:off x="737" y="2040"/>
                <a:ext cx="24" cy="74"/>
              </a:xfrm>
              <a:custGeom>
                <a:avLst/>
                <a:gdLst>
                  <a:gd name="T0" fmla="*/ 55 w 61"/>
                  <a:gd name="T1" fmla="*/ 96 h 189"/>
                  <a:gd name="T2" fmla="*/ 45 w 61"/>
                  <a:gd name="T3" fmla="*/ 0 h 189"/>
                  <a:gd name="T4" fmla="*/ 23 w 61"/>
                  <a:gd name="T5" fmla="*/ 69 h 189"/>
                  <a:gd name="T6" fmla="*/ 0 w 61"/>
                  <a:gd name="T7" fmla="*/ 189 h 189"/>
                  <a:gd name="T8" fmla="*/ 55 w 61"/>
                  <a:gd name="T9" fmla="*/ 96 h 189"/>
                </a:gdLst>
                <a:ahLst/>
                <a:cxnLst>
                  <a:cxn ang="0">
                    <a:pos x="T0" y="T1"/>
                  </a:cxn>
                  <a:cxn ang="0">
                    <a:pos x="T2" y="T3"/>
                  </a:cxn>
                  <a:cxn ang="0">
                    <a:pos x="T4" y="T5"/>
                  </a:cxn>
                  <a:cxn ang="0">
                    <a:pos x="T6" y="T7"/>
                  </a:cxn>
                  <a:cxn ang="0">
                    <a:pos x="T8" y="T9"/>
                  </a:cxn>
                </a:cxnLst>
                <a:rect l="0" t="0" r="r" b="b"/>
                <a:pathLst>
                  <a:path w="61" h="189">
                    <a:moveTo>
                      <a:pt x="55" y="96"/>
                    </a:moveTo>
                    <a:cubicBezTo>
                      <a:pt x="51" y="66"/>
                      <a:pt x="17" y="22"/>
                      <a:pt x="45" y="0"/>
                    </a:cubicBezTo>
                    <a:cubicBezTo>
                      <a:pt x="17" y="22"/>
                      <a:pt x="8" y="23"/>
                      <a:pt x="23" y="69"/>
                    </a:cubicBezTo>
                    <a:cubicBezTo>
                      <a:pt x="39" y="116"/>
                      <a:pt x="14" y="151"/>
                      <a:pt x="0" y="189"/>
                    </a:cubicBezTo>
                    <a:cubicBezTo>
                      <a:pt x="14" y="153"/>
                      <a:pt x="61" y="155"/>
                      <a:pt x="55" y="9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1" name="Freeform 284"/>
              <p:cNvSpPr>
                <a:spLocks/>
              </p:cNvSpPr>
              <p:nvPr/>
            </p:nvSpPr>
            <p:spPr bwMode="auto">
              <a:xfrm>
                <a:off x="722" y="2026"/>
                <a:ext cx="30" cy="86"/>
              </a:xfrm>
              <a:custGeom>
                <a:avLst/>
                <a:gdLst>
                  <a:gd name="T0" fmla="*/ 59 w 77"/>
                  <a:gd name="T1" fmla="*/ 99 h 223"/>
                  <a:gd name="T2" fmla="*/ 29 w 77"/>
                  <a:gd name="T3" fmla="*/ 0 h 223"/>
                  <a:gd name="T4" fmla="*/ 21 w 77"/>
                  <a:gd name="T5" fmla="*/ 74 h 223"/>
                  <a:gd name="T6" fmla="*/ 36 w 77"/>
                  <a:gd name="T7" fmla="*/ 223 h 223"/>
                  <a:gd name="T8" fmla="*/ 59 w 77"/>
                  <a:gd name="T9" fmla="*/ 99 h 223"/>
                </a:gdLst>
                <a:ahLst/>
                <a:cxnLst>
                  <a:cxn ang="0">
                    <a:pos x="T0" y="T1"/>
                  </a:cxn>
                  <a:cxn ang="0">
                    <a:pos x="T2" y="T3"/>
                  </a:cxn>
                  <a:cxn ang="0">
                    <a:pos x="T4" y="T5"/>
                  </a:cxn>
                  <a:cxn ang="0">
                    <a:pos x="T6" y="T7"/>
                  </a:cxn>
                  <a:cxn ang="0">
                    <a:pos x="T8" y="T9"/>
                  </a:cxn>
                </a:cxnLst>
                <a:rect l="0" t="0" r="r" b="b"/>
                <a:pathLst>
                  <a:path w="77" h="223">
                    <a:moveTo>
                      <a:pt x="59" y="99"/>
                    </a:moveTo>
                    <a:cubicBezTo>
                      <a:pt x="49" y="67"/>
                      <a:pt x="10" y="35"/>
                      <a:pt x="29" y="0"/>
                    </a:cubicBezTo>
                    <a:cubicBezTo>
                      <a:pt x="14" y="28"/>
                      <a:pt x="0" y="37"/>
                      <a:pt x="21" y="74"/>
                    </a:cubicBezTo>
                    <a:cubicBezTo>
                      <a:pt x="49" y="125"/>
                      <a:pt x="38" y="169"/>
                      <a:pt x="36" y="223"/>
                    </a:cubicBezTo>
                    <a:cubicBezTo>
                      <a:pt x="38" y="177"/>
                      <a:pt x="77" y="157"/>
                      <a:pt x="59" y="9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2" name="Freeform 285"/>
              <p:cNvSpPr>
                <a:spLocks/>
              </p:cNvSpPr>
              <p:nvPr/>
            </p:nvSpPr>
            <p:spPr bwMode="auto">
              <a:xfrm>
                <a:off x="734" y="2108"/>
                <a:ext cx="67" cy="35"/>
              </a:xfrm>
              <a:custGeom>
                <a:avLst/>
                <a:gdLst>
                  <a:gd name="T0" fmla="*/ 114 w 173"/>
                  <a:gd name="T1" fmla="*/ 68 h 89"/>
                  <a:gd name="T2" fmla="*/ 173 w 173"/>
                  <a:gd name="T3" fmla="*/ 37 h 89"/>
                  <a:gd name="T4" fmla="*/ 102 w 173"/>
                  <a:gd name="T5" fmla="*/ 31 h 89"/>
                  <a:gd name="T6" fmla="*/ 0 w 173"/>
                  <a:gd name="T7" fmla="*/ 6 h 89"/>
                  <a:gd name="T8" fmla="*/ 114 w 173"/>
                  <a:gd name="T9" fmla="*/ 68 h 89"/>
                </a:gdLst>
                <a:ahLst/>
                <a:cxnLst>
                  <a:cxn ang="0">
                    <a:pos x="T0" y="T1"/>
                  </a:cxn>
                  <a:cxn ang="0">
                    <a:pos x="T2" y="T3"/>
                  </a:cxn>
                  <a:cxn ang="0">
                    <a:pos x="T4" y="T5"/>
                  </a:cxn>
                  <a:cxn ang="0">
                    <a:pos x="T6" y="T7"/>
                  </a:cxn>
                  <a:cxn ang="0">
                    <a:pos x="T8" y="T9"/>
                  </a:cxn>
                </a:cxnLst>
                <a:rect l="0" t="0" r="r" b="b"/>
                <a:pathLst>
                  <a:path w="173" h="89">
                    <a:moveTo>
                      <a:pt x="114" y="68"/>
                    </a:moveTo>
                    <a:cubicBezTo>
                      <a:pt x="138" y="57"/>
                      <a:pt x="137" y="11"/>
                      <a:pt x="173" y="37"/>
                    </a:cubicBezTo>
                    <a:cubicBezTo>
                      <a:pt x="136" y="11"/>
                      <a:pt x="132" y="0"/>
                      <a:pt x="102" y="31"/>
                    </a:cubicBezTo>
                    <a:cubicBezTo>
                      <a:pt x="79" y="54"/>
                      <a:pt x="26" y="19"/>
                      <a:pt x="0" y="6"/>
                    </a:cubicBezTo>
                    <a:cubicBezTo>
                      <a:pt x="36" y="23"/>
                      <a:pt x="67" y="89"/>
                      <a:pt x="114" y="6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3" name="Freeform 286"/>
              <p:cNvSpPr>
                <a:spLocks/>
              </p:cNvSpPr>
              <p:nvPr/>
            </p:nvSpPr>
            <p:spPr bwMode="auto">
              <a:xfrm>
                <a:off x="626" y="1984"/>
                <a:ext cx="50" cy="35"/>
              </a:xfrm>
              <a:custGeom>
                <a:avLst/>
                <a:gdLst>
                  <a:gd name="T0" fmla="*/ 59 w 126"/>
                  <a:gd name="T1" fmla="*/ 71 h 90"/>
                  <a:gd name="T2" fmla="*/ 0 w 126"/>
                  <a:gd name="T3" fmla="*/ 40 h 90"/>
                  <a:gd name="T4" fmla="*/ 48 w 126"/>
                  <a:gd name="T5" fmla="*/ 31 h 90"/>
                  <a:gd name="T6" fmla="*/ 126 w 126"/>
                  <a:gd name="T7" fmla="*/ 21 h 90"/>
                  <a:gd name="T8" fmla="*/ 59 w 126"/>
                  <a:gd name="T9" fmla="*/ 71 h 90"/>
                </a:gdLst>
                <a:ahLst/>
                <a:cxnLst>
                  <a:cxn ang="0">
                    <a:pos x="T0" y="T1"/>
                  </a:cxn>
                  <a:cxn ang="0">
                    <a:pos x="T2" y="T3"/>
                  </a:cxn>
                  <a:cxn ang="0">
                    <a:pos x="T4" y="T5"/>
                  </a:cxn>
                  <a:cxn ang="0">
                    <a:pos x="T6" y="T7"/>
                  </a:cxn>
                  <a:cxn ang="0">
                    <a:pos x="T8" y="T9"/>
                  </a:cxn>
                </a:cxnLst>
                <a:rect l="0" t="0" r="r" b="b"/>
                <a:pathLst>
                  <a:path w="126" h="90">
                    <a:moveTo>
                      <a:pt x="59" y="71"/>
                    </a:moveTo>
                    <a:cubicBezTo>
                      <a:pt x="41" y="63"/>
                      <a:pt x="20" y="14"/>
                      <a:pt x="0" y="40"/>
                    </a:cubicBezTo>
                    <a:cubicBezTo>
                      <a:pt x="18" y="16"/>
                      <a:pt x="20" y="0"/>
                      <a:pt x="48" y="31"/>
                    </a:cubicBezTo>
                    <a:cubicBezTo>
                      <a:pt x="76" y="59"/>
                      <a:pt x="102" y="32"/>
                      <a:pt x="126" y="21"/>
                    </a:cubicBezTo>
                    <a:cubicBezTo>
                      <a:pt x="102" y="32"/>
                      <a:pt x="101" y="90"/>
                      <a:pt x="59" y="71"/>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4" name="Freeform 287"/>
              <p:cNvSpPr>
                <a:spLocks/>
              </p:cNvSpPr>
              <p:nvPr/>
            </p:nvSpPr>
            <p:spPr bwMode="auto">
              <a:xfrm>
                <a:off x="625" y="1954"/>
                <a:ext cx="50" cy="48"/>
              </a:xfrm>
              <a:custGeom>
                <a:avLst/>
                <a:gdLst>
                  <a:gd name="T0" fmla="*/ 45 w 130"/>
                  <a:gd name="T1" fmla="*/ 79 h 124"/>
                  <a:gd name="T2" fmla="*/ 0 w 130"/>
                  <a:gd name="T3" fmla="*/ 4 h 124"/>
                  <a:gd name="T4" fmla="*/ 50 w 130"/>
                  <a:gd name="T5" fmla="*/ 42 h 124"/>
                  <a:gd name="T6" fmla="*/ 130 w 130"/>
                  <a:gd name="T7" fmla="*/ 103 h 124"/>
                  <a:gd name="T8" fmla="*/ 45 w 130"/>
                  <a:gd name="T9" fmla="*/ 79 h 124"/>
                </a:gdLst>
                <a:ahLst/>
                <a:cxnLst>
                  <a:cxn ang="0">
                    <a:pos x="T0" y="T1"/>
                  </a:cxn>
                  <a:cxn ang="0">
                    <a:pos x="T2" y="T3"/>
                  </a:cxn>
                  <a:cxn ang="0">
                    <a:pos x="T4" y="T5"/>
                  </a:cxn>
                  <a:cxn ang="0">
                    <a:pos x="T6" y="T7"/>
                  </a:cxn>
                  <a:cxn ang="0">
                    <a:pos x="T8" y="T9"/>
                  </a:cxn>
                </a:cxnLst>
                <a:rect l="0" t="0" r="r" b="b"/>
                <a:pathLst>
                  <a:path w="130" h="124">
                    <a:moveTo>
                      <a:pt x="45" y="79"/>
                    </a:moveTo>
                    <a:cubicBezTo>
                      <a:pt x="30" y="57"/>
                      <a:pt x="29" y="5"/>
                      <a:pt x="0" y="4"/>
                    </a:cubicBezTo>
                    <a:cubicBezTo>
                      <a:pt x="29" y="5"/>
                      <a:pt x="35" y="0"/>
                      <a:pt x="50" y="42"/>
                    </a:cubicBezTo>
                    <a:cubicBezTo>
                      <a:pt x="65" y="84"/>
                      <a:pt x="100" y="90"/>
                      <a:pt x="130" y="103"/>
                    </a:cubicBezTo>
                    <a:cubicBezTo>
                      <a:pt x="101" y="90"/>
                      <a:pt x="75" y="124"/>
                      <a:pt x="45"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5" name="Freeform 288"/>
              <p:cNvSpPr>
                <a:spLocks/>
              </p:cNvSpPr>
              <p:nvPr/>
            </p:nvSpPr>
            <p:spPr bwMode="auto">
              <a:xfrm>
                <a:off x="632" y="1933"/>
                <a:ext cx="43" cy="60"/>
              </a:xfrm>
              <a:custGeom>
                <a:avLst/>
                <a:gdLst>
                  <a:gd name="T0" fmla="*/ 29 w 111"/>
                  <a:gd name="T1" fmla="*/ 88 h 153"/>
                  <a:gd name="T2" fmla="*/ 0 w 111"/>
                  <a:gd name="T3" fmla="*/ 0 h 153"/>
                  <a:gd name="T4" fmla="*/ 42 w 111"/>
                  <a:gd name="T5" fmla="*/ 59 h 153"/>
                  <a:gd name="T6" fmla="*/ 111 w 111"/>
                  <a:gd name="T7" fmla="*/ 153 h 153"/>
                  <a:gd name="T8" fmla="*/ 29 w 111"/>
                  <a:gd name="T9" fmla="*/ 88 h 153"/>
                </a:gdLst>
                <a:ahLst/>
                <a:cxnLst>
                  <a:cxn ang="0">
                    <a:pos x="T0" y="T1"/>
                  </a:cxn>
                  <a:cxn ang="0">
                    <a:pos x="T2" y="T3"/>
                  </a:cxn>
                  <a:cxn ang="0">
                    <a:pos x="T4" y="T5"/>
                  </a:cxn>
                  <a:cxn ang="0">
                    <a:pos x="T6" y="T7"/>
                  </a:cxn>
                  <a:cxn ang="0">
                    <a:pos x="T8" y="T9"/>
                  </a:cxn>
                </a:cxnLst>
                <a:rect l="0" t="0" r="r" b="b"/>
                <a:pathLst>
                  <a:path w="111" h="153">
                    <a:moveTo>
                      <a:pt x="29" y="88"/>
                    </a:moveTo>
                    <a:cubicBezTo>
                      <a:pt x="18" y="60"/>
                      <a:pt x="28" y="16"/>
                      <a:pt x="0" y="0"/>
                    </a:cubicBezTo>
                    <a:cubicBezTo>
                      <a:pt x="28" y="16"/>
                      <a:pt x="36" y="16"/>
                      <a:pt x="42" y="59"/>
                    </a:cubicBezTo>
                    <a:cubicBezTo>
                      <a:pt x="48" y="104"/>
                      <a:pt x="83" y="127"/>
                      <a:pt x="111" y="153"/>
                    </a:cubicBezTo>
                    <a:cubicBezTo>
                      <a:pt x="84" y="128"/>
                      <a:pt x="49" y="140"/>
                      <a:pt x="29" y="8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6" name="Freeform 289"/>
              <p:cNvSpPr>
                <a:spLocks/>
              </p:cNvSpPr>
              <p:nvPr/>
            </p:nvSpPr>
            <p:spPr bwMode="auto">
              <a:xfrm>
                <a:off x="644" y="1990"/>
                <a:ext cx="36" cy="54"/>
              </a:xfrm>
              <a:custGeom>
                <a:avLst/>
                <a:gdLst>
                  <a:gd name="T0" fmla="*/ 57 w 92"/>
                  <a:gd name="T1" fmla="*/ 111 h 138"/>
                  <a:gd name="T2" fmla="*/ 9 w 92"/>
                  <a:gd name="T3" fmla="*/ 138 h 138"/>
                  <a:gd name="T4" fmla="*/ 33 w 92"/>
                  <a:gd name="T5" fmla="*/ 81 h 138"/>
                  <a:gd name="T6" fmla="*/ 79 w 92"/>
                  <a:gd name="T7" fmla="*/ 0 h 138"/>
                  <a:gd name="T8" fmla="*/ 57 w 92"/>
                  <a:gd name="T9" fmla="*/ 111 h 138"/>
                </a:gdLst>
                <a:ahLst/>
                <a:cxnLst>
                  <a:cxn ang="0">
                    <a:pos x="T0" y="T1"/>
                  </a:cxn>
                  <a:cxn ang="0">
                    <a:pos x="T2" y="T3"/>
                  </a:cxn>
                  <a:cxn ang="0">
                    <a:pos x="T4" y="T5"/>
                  </a:cxn>
                  <a:cxn ang="0">
                    <a:pos x="T6" y="T7"/>
                  </a:cxn>
                  <a:cxn ang="0">
                    <a:pos x="T8" y="T9"/>
                  </a:cxn>
                </a:cxnLst>
                <a:rect l="0" t="0" r="r" b="b"/>
                <a:pathLst>
                  <a:path w="92" h="138">
                    <a:moveTo>
                      <a:pt x="57" y="111"/>
                    </a:moveTo>
                    <a:cubicBezTo>
                      <a:pt x="38" y="123"/>
                      <a:pt x="9" y="95"/>
                      <a:pt x="9" y="138"/>
                    </a:cubicBezTo>
                    <a:cubicBezTo>
                      <a:pt x="8" y="106"/>
                      <a:pt x="0" y="80"/>
                      <a:pt x="33" y="81"/>
                    </a:cubicBezTo>
                    <a:cubicBezTo>
                      <a:pt x="65" y="83"/>
                      <a:pt x="70" y="25"/>
                      <a:pt x="79" y="0"/>
                    </a:cubicBezTo>
                    <a:cubicBezTo>
                      <a:pt x="67" y="33"/>
                      <a:pt x="92" y="88"/>
                      <a:pt x="57" y="111"/>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7" name="Freeform 290"/>
              <p:cNvSpPr>
                <a:spLocks/>
              </p:cNvSpPr>
              <p:nvPr/>
            </p:nvSpPr>
            <p:spPr bwMode="auto">
              <a:xfrm>
                <a:off x="679" y="1939"/>
                <a:ext cx="27" cy="55"/>
              </a:xfrm>
              <a:custGeom>
                <a:avLst/>
                <a:gdLst>
                  <a:gd name="T0" fmla="*/ 61 w 70"/>
                  <a:gd name="T1" fmla="*/ 79 h 140"/>
                  <a:gd name="T2" fmla="*/ 70 w 70"/>
                  <a:gd name="T3" fmla="*/ 0 h 140"/>
                  <a:gd name="T4" fmla="*/ 40 w 70"/>
                  <a:gd name="T5" fmla="*/ 51 h 140"/>
                  <a:gd name="T6" fmla="*/ 0 w 70"/>
                  <a:gd name="T7" fmla="*/ 140 h 140"/>
                  <a:gd name="T8" fmla="*/ 61 w 70"/>
                  <a:gd name="T9" fmla="*/ 79 h 140"/>
                </a:gdLst>
                <a:ahLst/>
                <a:cxnLst>
                  <a:cxn ang="0">
                    <a:pos x="T0" y="T1"/>
                  </a:cxn>
                  <a:cxn ang="0">
                    <a:pos x="T2" y="T3"/>
                  </a:cxn>
                  <a:cxn ang="0">
                    <a:pos x="T4" y="T5"/>
                  </a:cxn>
                  <a:cxn ang="0">
                    <a:pos x="T6" y="T7"/>
                  </a:cxn>
                  <a:cxn ang="0">
                    <a:pos x="T8" y="T9"/>
                  </a:cxn>
                </a:cxnLst>
                <a:rect l="0" t="0" r="r" b="b"/>
                <a:pathLst>
                  <a:path w="70" h="140">
                    <a:moveTo>
                      <a:pt x="61" y="79"/>
                    </a:moveTo>
                    <a:cubicBezTo>
                      <a:pt x="64" y="55"/>
                      <a:pt x="43" y="12"/>
                      <a:pt x="70" y="0"/>
                    </a:cubicBezTo>
                    <a:cubicBezTo>
                      <a:pt x="44" y="12"/>
                      <a:pt x="36" y="10"/>
                      <a:pt x="40" y="51"/>
                    </a:cubicBezTo>
                    <a:cubicBezTo>
                      <a:pt x="45" y="91"/>
                      <a:pt x="19" y="113"/>
                      <a:pt x="0" y="140"/>
                    </a:cubicBezTo>
                    <a:cubicBezTo>
                      <a:pt x="18" y="115"/>
                      <a:pt x="56" y="128"/>
                      <a:pt x="61"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8" name="Freeform 291"/>
              <p:cNvSpPr>
                <a:spLocks/>
              </p:cNvSpPr>
              <p:nvPr/>
            </p:nvSpPr>
            <p:spPr bwMode="auto">
              <a:xfrm>
                <a:off x="669" y="1917"/>
                <a:ext cx="21" cy="76"/>
              </a:xfrm>
              <a:custGeom>
                <a:avLst/>
                <a:gdLst>
                  <a:gd name="T0" fmla="*/ 42 w 54"/>
                  <a:gd name="T1" fmla="*/ 85 h 196"/>
                  <a:gd name="T2" fmla="*/ 23 w 54"/>
                  <a:gd name="T3" fmla="*/ 0 h 196"/>
                  <a:gd name="T4" fmla="*/ 17 w 54"/>
                  <a:gd name="T5" fmla="*/ 74 h 196"/>
                  <a:gd name="T6" fmla="*/ 19 w 54"/>
                  <a:gd name="T7" fmla="*/ 196 h 196"/>
                  <a:gd name="T8" fmla="*/ 42 w 54"/>
                  <a:gd name="T9" fmla="*/ 85 h 196"/>
                </a:gdLst>
                <a:ahLst/>
                <a:cxnLst>
                  <a:cxn ang="0">
                    <a:pos x="T0" y="T1"/>
                  </a:cxn>
                  <a:cxn ang="0">
                    <a:pos x="T2" y="T3"/>
                  </a:cxn>
                  <a:cxn ang="0">
                    <a:pos x="T4" y="T5"/>
                  </a:cxn>
                  <a:cxn ang="0">
                    <a:pos x="T6" y="T7"/>
                  </a:cxn>
                  <a:cxn ang="0">
                    <a:pos x="T8" y="T9"/>
                  </a:cxn>
                </a:cxnLst>
                <a:rect l="0" t="0" r="r" b="b"/>
                <a:pathLst>
                  <a:path w="54" h="196">
                    <a:moveTo>
                      <a:pt x="42" y="85"/>
                    </a:moveTo>
                    <a:cubicBezTo>
                      <a:pt x="35" y="56"/>
                      <a:pt x="7" y="32"/>
                      <a:pt x="23" y="0"/>
                    </a:cubicBezTo>
                    <a:cubicBezTo>
                      <a:pt x="8" y="30"/>
                      <a:pt x="0" y="37"/>
                      <a:pt x="17" y="74"/>
                    </a:cubicBezTo>
                    <a:cubicBezTo>
                      <a:pt x="35" y="113"/>
                      <a:pt x="22" y="156"/>
                      <a:pt x="19" y="196"/>
                    </a:cubicBezTo>
                    <a:cubicBezTo>
                      <a:pt x="22" y="156"/>
                      <a:pt x="54" y="135"/>
                      <a:pt x="42" y="8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9" name="Freeform 292"/>
              <p:cNvSpPr>
                <a:spLocks/>
              </p:cNvSpPr>
              <p:nvPr/>
            </p:nvSpPr>
            <p:spPr bwMode="auto">
              <a:xfrm>
                <a:off x="656" y="1913"/>
                <a:ext cx="27" cy="79"/>
              </a:xfrm>
              <a:custGeom>
                <a:avLst/>
                <a:gdLst>
                  <a:gd name="T0" fmla="*/ 48 w 70"/>
                  <a:gd name="T1" fmla="*/ 78 h 204"/>
                  <a:gd name="T2" fmla="*/ 14 w 70"/>
                  <a:gd name="T3" fmla="*/ 0 h 204"/>
                  <a:gd name="T4" fmla="*/ 24 w 70"/>
                  <a:gd name="T5" fmla="*/ 79 h 204"/>
                  <a:gd name="T6" fmla="*/ 51 w 70"/>
                  <a:gd name="T7" fmla="*/ 204 h 204"/>
                  <a:gd name="T8" fmla="*/ 48 w 70"/>
                  <a:gd name="T9" fmla="*/ 78 h 204"/>
                </a:gdLst>
                <a:ahLst/>
                <a:cxnLst>
                  <a:cxn ang="0">
                    <a:pos x="T0" y="T1"/>
                  </a:cxn>
                  <a:cxn ang="0">
                    <a:pos x="T2" y="T3"/>
                  </a:cxn>
                  <a:cxn ang="0">
                    <a:pos x="T4" y="T5"/>
                  </a:cxn>
                  <a:cxn ang="0">
                    <a:pos x="T6" y="T7"/>
                  </a:cxn>
                  <a:cxn ang="0">
                    <a:pos x="T8" y="T9"/>
                  </a:cxn>
                </a:cxnLst>
                <a:rect l="0" t="0" r="r" b="b"/>
                <a:pathLst>
                  <a:path w="70" h="204">
                    <a:moveTo>
                      <a:pt x="48" y="78"/>
                    </a:moveTo>
                    <a:cubicBezTo>
                      <a:pt x="37" y="52"/>
                      <a:pt x="6" y="41"/>
                      <a:pt x="14" y="0"/>
                    </a:cubicBezTo>
                    <a:cubicBezTo>
                      <a:pt x="7" y="34"/>
                      <a:pt x="0" y="48"/>
                      <a:pt x="24" y="79"/>
                    </a:cubicBezTo>
                    <a:cubicBezTo>
                      <a:pt x="50" y="112"/>
                      <a:pt x="45" y="164"/>
                      <a:pt x="51" y="204"/>
                    </a:cubicBezTo>
                    <a:cubicBezTo>
                      <a:pt x="45" y="160"/>
                      <a:pt x="70" y="126"/>
                      <a:pt x="48"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40" name="Freeform 293"/>
              <p:cNvSpPr>
                <a:spLocks/>
              </p:cNvSpPr>
              <p:nvPr/>
            </p:nvSpPr>
            <p:spPr bwMode="auto">
              <a:xfrm>
                <a:off x="674" y="1967"/>
                <a:ext cx="47" cy="42"/>
              </a:xfrm>
              <a:custGeom>
                <a:avLst/>
                <a:gdLst>
                  <a:gd name="T0" fmla="*/ 83 w 120"/>
                  <a:gd name="T1" fmla="*/ 74 h 109"/>
                  <a:gd name="T2" fmla="*/ 120 w 120"/>
                  <a:gd name="T3" fmla="*/ 24 h 109"/>
                  <a:gd name="T4" fmla="*/ 73 w 120"/>
                  <a:gd name="T5" fmla="*/ 37 h 109"/>
                  <a:gd name="T6" fmla="*/ 0 w 120"/>
                  <a:gd name="T7" fmla="*/ 64 h 109"/>
                  <a:gd name="T8" fmla="*/ 83 w 120"/>
                  <a:gd name="T9" fmla="*/ 74 h 109"/>
                </a:gdLst>
                <a:ahLst/>
                <a:cxnLst>
                  <a:cxn ang="0">
                    <a:pos x="T0" y="T1"/>
                  </a:cxn>
                  <a:cxn ang="0">
                    <a:pos x="T2" y="T3"/>
                  </a:cxn>
                  <a:cxn ang="0">
                    <a:pos x="T4" y="T5"/>
                  </a:cxn>
                  <a:cxn ang="0">
                    <a:pos x="T6" y="T7"/>
                  </a:cxn>
                  <a:cxn ang="0">
                    <a:pos x="T8" y="T9"/>
                  </a:cxn>
                </a:cxnLst>
                <a:rect l="0" t="0" r="r" b="b"/>
                <a:pathLst>
                  <a:path w="120" h="109">
                    <a:moveTo>
                      <a:pt x="83" y="74"/>
                    </a:moveTo>
                    <a:cubicBezTo>
                      <a:pt x="95" y="59"/>
                      <a:pt x="91" y="12"/>
                      <a:pt x="120" y="24"/>
                    </a:cubicBezTo>
                    <a:cubicBezTo>
                      <a:pt x="94" y="14"/>
                      <a:pt x="84" y="0"/>
                      <a:pt x="73" y="37"/>
                    </a:cubicBezTo>
                    <a:cubicBezTo>
                      <a:pt x="62" y="72"/>
                      <a:pt x="26" y="63"/>
                      <a:pt x="0" y="64"/>
                    </a:cubicBezTo>
                    <a:cubicBezTo>
                      <a:pt x="26" y="63"/>
                      <a:pt x="57" y="109"/>
                      <a:pt x="83" y="7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41" name="Picture 2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 y="1539"/>
                <a:ext cx="22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2" name="Picture 2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 y="1439"/>
                <a:ext cx="7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3" name="Picture 29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 y="1444"/>
                <a:ext cx="12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4" name="Picture 29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 y="1479"/>
                <a:ext cx="10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5" name="Picture 29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 y="1486"/>
                <a:ext cx="92"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6" name="Picture 3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 y="1529"/>
                <a:ext cx="1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7" name="Picture 3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 y="1527"/>
                <a:ext cx="1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8" name="Picture 3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6" y="1544"/>
                <a:ext cx="17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 name="Picture 3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 y="1530"/>
                <a:ext cx="7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 name="Picture 3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3" y="1621"/>
                <a:ext cx="1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 name="Picture 30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4" y="1588"/>
                <a:ext cx="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2" name="Picture 30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0" y="1610"/>
                <a:ext cx="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3" name="Picture 30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8" y="1728"/>
                <a:ext cx="18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4" name="Picture 30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1" y="1699"/>
                <a:ext cx="12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5" name="Picture 30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 y="1767"/>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6" name="Picture 3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7" y="1708"/>
                <a:ext cx="1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 name="Picture 3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3" y="1659"/>
                <a:ext cx="123"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 name="Picture 31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4" y="1664"/>
                <a:ext cx="9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 name="Picture 3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2" y="1619"/>
                <a:ext cx="10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 name="Picture 3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5" y="1572"/>
                <a:ext cx="8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1" name="Picture 31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78" y="1768"/>
                <a:ext cx="1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 name="Picture 31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61" y="1779"/>
                <a:ext cx="10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3" name="Picture 31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 y="1531"/>
                <a:ext cx="391"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4" name="Picture 31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53" y="1681"/>
                <a:ext cx="9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5" name="Picture 32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7" y="1627"/>
                <a:ext cx="1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 name="Picture 3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88" y="1702"/>
                <a:ext cx="1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7" name="Picture 32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89" y="1648"/>
                <a:ext cx="10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8" name="Picture 32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4" y="1669"/>
                <a:ext cx="1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9" name="Picture 324"/>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80" y="1727"/>
                <a:ext cx="21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 name="Picture 325"/>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37" y="1580"/>
                <a:ext cx="1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1" name="Picture 326"/>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6" y="1601"/>
                <a:ext cx="10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2" name="Picture 32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35" y="1587"/>
                <a:ext cx="8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3" name="Picture 328"/>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63" y="1661"/>
                <a:ext cx="12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 name="Picture 329"/>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68" y="171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5" name="Picture 330"/>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62" y="1739"/>
                <a:ext cx="5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6" name="Picture 33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78" y="1787"/>
                <a:ext cx="16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7" name="Picture 332"/>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15" y="1759"/>
                <a:ext cx="12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 name="Picture 33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8" y="1703"/>
                <a:ext cx="13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9" name="Picture 334"/>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00" y="1638"/>
                <a:ext cx="14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 name="Picture 335"/>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87" y="1815"/>
                <a:ext cx="10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 name="Picture 336"/>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17" y="1810"/>
                <a:ext cx="12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2" name="Picture 33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78" y="1812"/>
                <a:ext cx="9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3" name="Picture 33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29" y="1840"/>
                <a:ext cx="15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 name="Picture 339"/>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68" y="1869"/>
                <a:ext cx="12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5" name="Picture 341"/>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84" y="1533"/>
                <a:ext cx="32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 name="Picture 342"/>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09" y="1685"/>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 name="Picture 343"/>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45" y="1629"/>
                <a:ext cx="14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 name="Picture 344"/>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42" y="1695"/>
                <a:ext cx="12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 name="Picture 345"/>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65" y="1640"/>
                <a:ext cx="8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 name="Picture 346"/>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92" y="1650"/>
                <a:ext cx="12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34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17" y="1698"/>
                <a:ext cx="21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348"/>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602" y="1521"/>
                <a:ext cx="163"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 name="Picture 349"/>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86" y="1576"/>
                <a:ext cx="1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4" name="Picture 350"/>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36" y="1540"/>
                <a:ext cx="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 name="Picture 351"/>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31" y="1631"/>
                <a:ext cx="11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6" name="Picture 352"/>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624" y="1667"/>
                <a:ext cx="10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 name="Picture 353"/>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462" y="1642"/>
                <a:ext cx="14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8" name="Picture 354"/>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511" y="1730"/>
                <a:ext cx="1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9" name="Picture 355"/>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459" y="1672"/>
                <a:ext cx="12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0" name="Picture 356"/>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04" y="1627"/>
                <a:ext cx="12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 name="Picture 357"/>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595" y="1589"/>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 name="Picture 358"/>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620" y="1772"/>
                <a:ext cx="8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3" name="Picture 359"/>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47" y="1780"/>
                <a:ext cx="10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4" name="Picture 360"/>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706" y="1791"/>
                <a:ext cx="8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5" name="Picture 361"/>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445" y="1760"/>
                <a:ext cx="15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6" name="Picture 362"/>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492" y="1799"/>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7" name="Freeform 363"/>
              <p:cNvSpPr>
                <a:spLocks/>
              </p:cNvSpPr>
              <p:nvPr/>
            </p:nvSpPr>
            <p:spPr bwMode="auto">
              <a:xfrm>
                <a:off x="-33" y="1559"/>
                <a:ext cx="1422" cy="1024"/>
              </a:xfrm>
              <a:custGeom>
                <a:avLst/>
                <a:gdLst>
                  <a:gd name="T0" fmla="*/ 0 w 3656"/>
                  <a:gd name="T1" fmla="*/ 2472 h 2632"/>
                  <a:gd name="T2" fmla="*/ 1856 w 3656"/>
                  <a:gd name="T3" fmla="*/ 2381 h 2632"/>
                  <a:gd name="T4" fmla="*/ 3561 w 3656"/>
                  <a:gd name="T5" fmla="*/ 2511 h 2632"/>
                  <a:gd name="T6" fmla="*/ 3194 w 3656"/>
                  <a:gd name="T7" fmla="*/ 2257 h 2632"/>
                  <a:gd name="T8" fmla="*/ 2610 w 3656"/>
                  <a:gd name="T9" fmla="*/ 2021 h 2632"/>
                  <a:gd name="T10" fmla="*/ 2373 w 3656"/>
                  <a:gd name="T11" fmla="*/ 1574 h 2632"/>
                  <a:gd name="T12" fmla="*/ 1809 w 3656"/>
                  <a:gd name="T13" fmla="*/ 1353 h 2632"/>
                  <a:gd name="T14" fmla="*/ 1267 w 3656"/>
                  <a:gd name="T15" fmla="*/ 888 h 2632"/>
                  <a:gd name="T16" fmla="*/ 767 w 3656"/>
                  <a:gd name="T17" fmla="*/ 798 h 2632"/>
                  <a:gd name="T18" fmla="*/ 685 w 3656"/>
                  <a:gd name="T19" fmla="*/ 449 h 2632"/>
                  <a:gd name="T20" fmla="*/ 458 w 3656"/>
                  <a:gd name="T21" fmla="*/ 383 h 2632"/>
                  <a:gd name="T22" fmla="*/ 4 w 3656"/>
                  <a:gd name="T23" fmla="*/ 165 h 2632"/>
                  <a:gd name="T24" fmla="*/ 0 w 3656"/>
                  <a:gd name="T25" fmla="*/ 2472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6" h="2632">
                    <a:moveTo>
                      <a:pt x="0" y="2472"/>
                    </a:moveTo>
                    <a:cubicBezTo>
                      <a:pt x="194" y="2632"/>
                      <a:pt x="1238" y="2075"/>
                      <a:pt x="1856" y="2381"/>
                    </a:cubicBezTo>
                    <a:cubicBezTo>
                      <a:pt x="2101" y="2313"/>
                      <a:pt x="2621" y="2360"/>
                      <a:pt x="3561" y="2511"/>
                    </a:cubicBezTo>
                    <a:cubicBezTo>
                      <a:pt x="3656" y="2400"/>
                      <a:pt x="3249" y="2386"/>
                      <a:pt x="3194" y="2257"/>
                    </a:cubicBezTo>
                    <a:cubicBezTo>
                      <a:pt x="3139" y="2129"/>
                      <a:pt x="2713" y="2137"/>
                      <a:pt x="2610" y="2021"/>
                    </a:cubicBezTo>
                    <a:cubicBezTo>
                      <a:pt x="2474" y="1729"/>
                      <a:pt x="2678" y="1705"/>
                      <a:pt x="2373" y="1574"/>
                    </a:cubicBezTo>
                    <a:cubicBezTo>
                      <a:pt x="2030" y="1627"/>
                      <a:pt x="1932" y="1551"/>
                      <a:pt x="1809" y="1353"/>
                    </a:cubicBezTo>
                    <a:cubicBezTo>
                      <a:pt x="1685" y="1202"/>
                      <a:pt x="1399" y="1128"/>
                      <a:pt x="1267" y="888"/>
                    </a:cubicBezTo>
                    <a:cubicBezTo>
                      <a:pt x="1037" y="875"/>
                      <a:pt x="891" y="751"/>
                      <a:pt x="767" y="798"/>
                    </a:cubicBezTo>
                    <a:cubicBezTo>
                      <a:pt x="706" y="732"/>
                      <a:pt x="759" y="607"/>
                      <a:pt x="685" y="449"/>
                    </a:cubicBezTo>
                    <a:cubicBezTo>
                      <a:pt x="619" y="408"/>
                      <a:pt x="553" y="430"/>
                      <a:pt x="458" y="383"/>
                    </a:cubicBezTo>
                    <a:cubicBezTo>
                      <a:pt x="48" y="0"/>
                      <a:pt x="77" y="394"/>
                      <a:pt x="4" y="165"/>
                    </a:cubicBezTo>
                    <a:cubicBezTo>
                      <a:pt x="4" y="339"/>
                      <a:pt x="0" y="2273"/>
                      <a:pt x="0" y="2472"/>
                    </a:cubicBezTo>
                  </a:path>
                </a:pathLst>
              </a:custGeom>
              <a:solidFill>
                <a:srgbClr val="A6D6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08" name="Freeform 365"/>
              <p:cNvSpPr>
                <a:spLocks noEditPoints="1"/>
              </p:cNvSpPr>
              <p:nvPr/>
            </p:nvSpPr>
            <p:spPr bwMode="auto">
              <a:xfrm>
                <a:off x="-48" y="883"/>
                <a:ext cx="406" cy="533"/>
              </a:xfrm>
              <a:custGeom>
                <a:avLst/>
                <a:gdLst>
                  <a:gd name="T0" fmla="*/ 821 w 1043"/>
                  <a:gd name="T1" fmla="*/ 861 h 1371"/>
                  <a:gd name="T2" fmla="*/ 760 w 1043"/>
                  <a:gd name="T3" fmla="*/ 799 h 1371"/>
                  <a:gd name="T4" fmla="*/ 672 w 1043"/>
                  <a:gd name="T5" fmla="*/ 995 h 1371"/>
                  <a:gd name="T6" fmla="*/ 630 w 1043"/>
                  <a:gd name="T7" fmla="*/ 930 h 1371"/>
                  <a:gd name="T8" fmla="*/ 603 w 1043"/>
                  <a:gd name="T9" fmla="*/ 871 h 1371"/>
                  <a:gd name="T10" fmla="*/ 431 w 1043"/>
                  <a:gd name="T11" fmla="*/ 1086 h 1371"/>
                  <a:gd name="T12" fmla="*/ 252 w 1043"/>
                  <a:gd name="T13" fmla="*/ 1139 h 1371"/>
                  <a:gd name="T14" fmla="*/ 580 w 1043"/>
                  <a:gd name="T15" fmla="*/ 857 h 1371"/>
                  <a:gd name="T16" fmla="*/ 190 w 1043"/>
                  <a:gd name="T17" fmla="*/ 1208 h 1371"/>
                  <a:gd name="T18" fmla="*/ 444 w 1043"/>
                  <a:gd name="T19" fmla="*/ 848 h 1371"/>
                  <a:gd name="T20" fmla="*/ 759 w 1043"/>
                  <a:gd name="T21" fmla="*/ 714 h 1371"/>
                  <a:gd name="T22" fmla="*/ 850 w 1043"/>
                  <a:gd name="T23" fmla="*/ 549 h 1371"/>
                  <a:gd name="T24" fmla="*/ 681 w 1043"/>
                  <a:gd name="T25" fmla="*/ 577 h 1371"/>
                  <a:gd name="T26" fmla="*/ 675 w 1043"/>
                  <a:gd name="T27" fmla="*/ 481 h 1371"/>
                  <a:gd name="T28" fmla="*/ 615 w 1043"/>
                  <a:gd name="T29" fmla="*/ 483 h 1371"/>
                  <a:gd name="T30" fmla="*/ 611 w 1043"/>
                  <a:gd name="T31" fmla="*/ 602 h 1371"/>
                  <a:gd name="T32" fmla="*/ 539 w 1043"/>
                  <a:gd name="T33" fmla="*/ 744 h 1371"/>
                  <a:gd name="T34" fmla="*/ 487 w 1043"/>
                  <a:gd name="T35" fmla="*/ 581 h 1371"/>
                  <a:gd name="T36" fmla="*/ 342 w 1043"/>
                  <a:gd name="T37" fmla="*/ 911 h 1371"/>
                  <a:gd name="T38" fmla="*/ 408 w 1043"/>
                  <a:gd name="T39" fmla="*/ 816 h 1371"/>
                  <a:gd name="T40" fmla="*/ 382 w 1043"/>
                  <a:gd name="T41" fmla="*/ 577 h 1371"/>
                  <a:gd name="T42" fmla="*/ 352 w 1043"/>
                  <a:gd name="T43" fmla="*/ 283 h 1371"/>
                  <a:gd name="T44" fmla="*/ 264 w 1043"/>
                  <a:gd name="T45" fmla="*/ 253 h 1371"/>
                  <a:gd name="T46" fmla="*/ 348 w 1043"/>
                  <a:gd name="T47" fmla="*/ 797 h 1371"/>
                  <a:gd name="T48" fmla="*/ 336 w 1043"/>
                  <a:gd name="T49" fmla="*/ 824 h 1371"/>
                  <a:gd name="T50" fmla="*/ 230 w 1043"/>
                  <a:gd name="T51" fmla="*/ 927 h 1371"/>
                  <a:gd name="T52" fmla="*/ 80 w 1043"/>
                  <a:gd name="T53" fmla="*/ 1266 h 1371"/>
                  <a:gd name="T54" fmla="*/ 13 w 1043"/>
                  <a:gd name="T55" fmla="*/ 1371 h 1371"/>
                  <a:gd name="T56" fmla="*/ 313 w 1043"/>
                  <a:gd name="T57" fmla="*/ 1282 h 1371"/>
                  <a:gd name="T58" fmla="*/ 416 w 1043"/>
                  <a:gd name="T59" fmla="*/ 1309 h 1371"/>
                  <a:gd name="T60" fmla="*/ 772 w 1043"/>
                  <a:gd name="T61" fmla="*/ 1262 h 1371"/>
                  <a:gd name="T62" fmla="*/ 713 w 1043"/>
                  <a:gd name="T63" fmla="*/ 1189 h 1371"/>
                  <a:gd name="T64" fmla="*/ 830 w 1043"/>
                  <a:gd name="T65" fmla="*/ 1141 h 1371"/>
                  <a:gd name="T66" fmla="*/ 773 w 1043"/>
                  <a:gd name="T67" fmla="*/ 1139 h 1371"/>
                  <a:gd name="T68" fmla="*/ 682 w 1043"/>
                  <a:gd name="T69" fmla="*/ 1176 h 1371"/>
                  <a:gd name="T70" fmla="*/ 771 w 1043"/>
                  <a:gd name="T71" fmla="*/ 995 h 1371"/>
                  <a:gd name="T72" fmla="*/ 907 w 1043"/>
                  <a:gd name="T73" fmla="*/ 862 h 1371"/>
                  <a:gd name="T74" fmla="*/ 239 w 1043"/>
                  <a:gd name="T75" fmla="*/ 712 h 1371"/>
                  <a:gd name="T76" fmla="*/ 211 w 1043"/>
                  <a:gd name="T77" fmla="*/ 668 h 1371"/>
                  <a:gd name="T78" fmla="*/ 221 w 1043"/>
                  <a:gd name="T79" fmla="*/ 520 h 1371"/>
                  <a:gd name="T80" fmla="*/ 134 w 1043"/>
                  <a:gd name="T81" fmla="*/ 350 h 1371"/>
                  <a:gd name="T82" fmla="*/ 56 w 1043"/>
                  <a:gd name="T83" fmla="*/ 156 h 1371"/>
                  <a:gd name="T84" fmla="*/ 20 w 1043"/>
                  <a:gd name="T85" fmla="*/ 142 h 1371"/>
                  <a:gd name="T86" fmla="*/ 13 w 1043"/>
                  <a:gd name="T87" fmla="*/ 237 h 1371"/>
                  <a:gd name="T88" fmla="*/ 80 w 1043"/>
                  <a:gd name="T89" fmla="*/ 346 h 1371"/>
                  <a:gd name="T90" fmla="*/ 67 w 1043"/>
                  <a:gd name="T91" fmla="*/ 576 h 1371"/>
                  <a:gd name="T92" fmla="*/ 107 w 1043"/>
                  <a:gd name="T93" fmla="*/ 707 h 1371"/>
                  <a:gd name="T94" fmla="*/ 67 w 1043"/>
                  <a:gd name="T95" fmla="*/ 857 h 1371"/>
                  <a:gd name="T96" fmla="*/ 13 w 1043"/>
                  <a:gd name="T97" fmla="*/ 755 h 1371"/>
                  <a:gd name="T98" fmla="*/ 19 w 1043"/>
                  <a:gd name="T99" fmla="*/ 983 h 1371"/>
                  <a:gd name="T100" fmla="*/ 21 w 1043"/>
                  <a:gd name="T101" fmla="*/ 639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3" h="1371">
                    <a:moveTo>
                      <a:pt x="1004" y="866"/>
                    </a:moveTo>
                    <a:cubicBezTo>
                      <a:pt x="966" y="879"/>
                      <a:pt x="958" y="897"/>
                      <a:pt x="911" y="841"/>
                    </a:cubicBezTo>
                    <a:cubicBezTo>
                      <a:pt x="942" y="773"/>
                      <a:pt x="942" y="773"/>
                      <a:pt x="942" y="773"/>
                    </a:cubicBezTo>
                    <a:cubicBezTo>
                      <a:pt x="942" y="773"/>
                      <a:pt x="927" y="786"/>
                      <a:pt x="896" y="822"/>
                    </a:cubicBezTo>
                    <a:cubicBezTo>
                      <a:pt x="864" y="858"/>
                      <a:pt x="821" y="861"/>
                      <a:pt x="821" y="861"/>
                    </a:cubicBezTo>
                    <a:cubicBezTo>
                      <a:pt x="840" y="802"/>
                      <a:pt x="840" y="802"/>
                      <a:pt x="840" y="802"/>
                    </a:cubicBezTo>
                    <a:cubicBezTo>
                      <a:pt x="840" y="802"/>
                      <a:pt x="845" y="762"/>
                      <a:pt x="822" y="794"/>
                    </a:cubicBezTo>
                    <a:cubicBezTo>
                      <a:pt x="800" y="825"/>
                      <a:pt x="815" y="844"/>
                      <a:pt x="791" y="862"/>
                    </a:cubicBezTo>
                    <a:cubicBezTo>
                      <a:pt x="767" y="879"/>
                      <a:pt x="753" y="899"/>
                      <a:pt x="753" y="899"/>
                    </a:cubicBezTo>
                    <a:cubicBezTo>
                      <a:pt x="753" y="899"/>
                      <a:pt x="738" y="837"/>
                      <a:pt x="760" y="799"/>
                    </a:cubicBezTo>
                    <a:cubicBezTo>
                      <a:pt x="781" y="761"/>
                      <a:pt x="801" y="758"/>
                      <a:pt x="801" y="758"/>
                    </a:cubicBezTo>
                    <a:cubicBezTo>
                      <a:pt x="801" y="758"/>
                      <a:pt x="765" y="735"/>
                      <a:pt x="752" y="762"/>
                    </a:cubicBezTo>
                    <a:cubicBezTo>
                      <a:pt x="738" y="788"/>
                      <a:pt x="717" y="858"/>
                      <a:pt x="735" y="915"/>
                    </a:cubicBezTo>
                    <a:cubicBezTo>
                      <a:pt x="752" y="973"/>
                      <a:pt x="705" y="997"/>
                      <a:pt x="705" y="997"/>
                    </a:cubicBezTo>
                    <a:cubicBezTo>
                      <a:pt x="672" y="995"/>
                      <a:pt x="672" y="995"/>
                      <a:pt x="672" y="995"/>
                    </a:cubicBezTo>
                    <a:cubicBezTo>
                      <a:pt x="512" y="1151"/>
                      <a:pt x="512" y="1151"/>
                      <a:pt x="512" y="1151"/>
                    </a:cubicBezTo>
                    <a:cubicBezTo>
                      <a:pt x="407" y="1159"/>
                      <a:pt x="407" y="1159"/>
                      <a:pt x="407" y="1159"/>
                    </a:cubicBezTo>
                    <a:cubicBezTo>
                      <a:pt x="407" y="1159"/>
                      <a:pt x="459" y="1096"/>
                      <a:pt x="483" y="1078"/>
                    </a:cubicBezTo>
                    <a:cubicBezTo>
                      <a:pt x="507" y="1061"/>
                      <a:pt x="563" y="1056"/>
                      <a:pt x="582" y="1022"/>
                    </a:cubicBezTo>
                    <a:cubicBezTo>
                      <a:pt x="601" y="987"/>
                      <a:pt x="617" y="957"/>
                      <a:pt x="630" y="930"/>
                    </a:cubicBezTo>
                    <a:cubicBezTo>
                      <a:pt x="643" y="904"/>
                      <a:pt x="725" y="920"/>
                      <a:pt x="693" y="826"/>
                    </a:cubicBezTo>
                    <a:cubicBezTo>
                      <a:pt x="693" y="826"/>
                      <a:pt x="664" y="728"/>
                      <a:pt x="666" y="816"/>
                    </a:cubicBezTo>
                    <a:cubicBezTo>
                      <a:pt x="666" y="816"/>
                      <a:pt x="699" y="843"/>
                      <a:pt x="668" y="862"/>
                    </a:cubicBezTo>
                    <a:cubicBezTo>
                      <a:pt x="637" y="880"/>
                      <a:pt x="623" y="900"/>
                      <a:pt x="623" y="900"/>
                    </a:cubicBezTo>
                    <a:cubicBezTo>
                      <a:pt x="603" y="871"/>
                      <a:pt x="603" y="871"/>
                      <a:pt x="603" y="871"/>
                    </a:cubicBezTo>
                    <a:cubicBezTo>
                      <a:pt x="603" y="871"/>
                      <a:pt x="602" y="889"/>
                      <a:pt x="604" y="909"/>
                    </a:cubicBezTo>
                    <a:cubicBezTo>
                      <a:pt x="607" y="930"/>
                      <a:pt x="611" y="965"/>
                      <a:pt x="569" y="999"/>
                    </a:cubicBezTo>
                    <a:cubicBezTo>
                      <a:pt x="527" y="1033"/>
                      <a:pt x="466" y="1052"/>
                      <a:pt x="466" y="1052"/>
                    </a:cubicBezTo>
                    <a:cubicBezTo>
                      <a:pt x="466" y="1052"/>
                      <a:pt x="431" y="1012"/>
                      <a:pt x="427" y="1033"/>
                    </a:cubicBezTo>
                    <a:cubicBezTo>
                      <a:pt x="424" y="1055"/>
                      <a:pt x="431" y="1086"/>
                      <a:pt x="431" y="1086"/>
                    </a:cubicBezTo>
                    <a:cubicBezTo>
                      <a:pt x="402" y="1143"/>
                      <a:pt x="402" y="1143"/>
                      <a:pt x="402" y="1143"/>
                    </a:cubicBezTo>
                    <a:cubicBezTo>
                      <a:pt x="402" y="1143"/>
                      <a:pt x="387" y="1155"/>
                      <a:pt x="342" y="1169"/>
                    </a:cubicBezTo>
                    <a:cubicBezTo>
                      <a:pt x="297" y="1182"/>
                      <a:pt x="316" y="1172"/>
                      <a:pt x="282" y="1195"/>
                    </a:cubicBezTo>
                    <a:cubicBezTo>
                      <a:pt x="258" y="1211"/>
                      <a:pt x="235" y="1209"/>
                      <a:pt x="216" y="1206"/>
                    </a:cubicBezTo>
                    <a:cubicBezTo>
                      <a:pt x="232" y="1181"/>
                      <a:pt x="241" y="1155"/>
                      <a:pt x="252" y="1139"/>
                    </a:cubicBezTo>
                    <a:cubicBezTo>
                      <a:pt x="270" y="1110"/>
                      <a:pt x="270" y="1075"/>
                      <a:pt x="340" y="1071"/>
                    </a:cubicBezTo>
                    <a:cubicBezTo>
                      <a:pt x="340" y="1071"/>
                      <a:pt x="364" y="1035"/>
                      <a:pt x="391" y="1019"/>
                    </a:cubicBezTo>
                    <a:cubicBezTo>
                      <a:pt x="418" y="1003"/>
                      <a:pt x="429" y="986"/>
                      <a:pt x="465" y="983"/>
                    </a:cubicBezTo>
                    <a:cubicBezTo>
                      <a:pt x="501" y="979"/>
                      <a:pt x="547" y="899"/>
                      <a:pt x="587" y="880"/>
                    </a:cubicBezTo>
                    <a:cubicBezTo>
                      <a:pt x="587" y="880"/>
                      <a:pt x="625" y="830"/>
                      <a:pt x="580" y="857"/>
                    </a:cubicBezTo>
                    <a:cubicBezTo>
                      <a:pt x="534" y="883"/>
                      <a:pt x="498" y="940"/>
                      <a:pt x="498" y="940"/>
                    </a:cubicBezTo>
                    <a:cubicBezTo>
                      <a:pt x="498" y="940"/>
                      <a:pt x="444" y="980"/>
                      <a:pt x="426" y="973"/>
                    </a:cubicBezTo>
                    <a:cubicBezTo>
                      <a:pt x="408" y="966"/>
                      <a:pt x="357" y="1018"/>
                      <a:pt x="333" y="1048"/>
                    </a:cubicBezTo>
                    <a:cubicBezTo>
                      <a:pt x="333" y="1048"/>
                      <a:pt x="253" y="1092"/>
                      <a:pt x="243" y="1109"/>
                    </a:cubicBezTo>
                    <a:cubicBezTo>
                      <a:pt x="232" y="1125"/>
                      <a:pt x="216" y="1185"/>
                      <a:pt x="190" y="1208"/>
                    </a:cubicBezTo>
                    <a:cubicBezTo>
                      <a:pt x="164" y="1231"/>
                      <a:pt x="106" y="1260"/>
                      <a:pt x="106" y="1260"/>
                    </a:cubicBezTo>
                    <a:cubicBezTo>
                      <a:pt x="106" y="1260"/>
                      <a:pt x="102" y="1126"/>
                      <a:pt x="160" y="1079"/>
                    </a:cubicBezTo>
                    <a:cubicBezTo>
                      <a:pt x="160" y="1079"/>
                      <a:pt x="199" y="1071"/>
                      <a:pt x="233" y="1036"/>
                    </a:cubicBezTo>
                    <a:cubicBezTo>
                      <a:pt x="267" y="1001"/>
                      <a:pt x="304" y="962"/>
                      <a:pt x="334" y="941"/>
                    </a:cubicBezTo>
                    <a:cubicBezTo>
                      <a:pt x="363" y="921"/>
                      <a:pt x="444" y="848"/>
                      <a:pt x="444" y="848"/>
                    </a:cubicBezTo>
                    <a:cubicBezTo>
                      <a:pt x="444" y="848"/>
                      <a:pt x="553" y="784"/>
                      <a:pt x="581" y="750"/>
                    </a:cubicBezTo>
                    <a:cubicBezTo>
                      <a:pt x="591" y="737"/>
                      <a:pt x="613" y="721"/>
                      <a:pt x="635" y="700"/>
                    </a:cubicBezTo>
                    <a:cubicBezTo>
                      <a:pt x="655" y="691"/>
                      <a:pt x="680" y="679"/>
                      <a:pt x="695" y="675"/>
                    </a:cubicBezTo>
                    <a:cubicBezTo>
                      <a:pt x="722" y="669"/>
                      <a:pt x="709" y="677"/>
                      <a:pt x="728" y="708"/>
                    </a:cubicBezTo>
                    <a:cubicBezTo>
                      <a:pt x="747" y="738"/>
                      <a:pt x="774" y="722"/>
                      <a:pt x="759" y="714"/>
                    </a:cubicBezTo>
                    <a:cubicBezTo>
                      <a:pt x="743" y="706"/>
                      <a:pt x="722" y="669"/>
                      <a:pt x="745" y="631"/>
                    </a:cubicBezTo>
                    <a:cubicBezTo>
                      <a:pt x="768" y="592"/>
                      <a:pt x="791" y="645"/>
                      <a:pt x="791" y="645"/>
                    </a:cubicBezTo>
                    <a:cubicBezTo>
                      <a:pt x="839" y="675"/>
                      <a:pt x="800" y="624"/>
                      <a:pt x="789" y="598"/>
                    </a:cubicBezTo>
                    <a:cubicBezTo>
                      <a:pt x="777" y="572"/>
                      <a:pt x="837" y="567"/>
                      <a:pt x="837" y="567"/>
                    </a:cubicBezTo>
                    <a:cubicBezTo>
                      <a:pt x="881" y="565"/>
                      <a:pt x="850" y="549"/>
                      <a:pt x="850" y="549"/>
                    </a:cubicBezTo>
                    <a:cubicBezTo>
                      <a:pt x="850" y="549"/>
                      <a:pt x="832" y="543"/>
                      <a:pt x="808" y="545"/>
                    </a:cubicBezTo>
                    <a:cubicBezTo>
                      <a:pt x="788" y="547"/>
                      <a:pt x="781" y="564"/>
                      <a:pt x="749" y="602"/>
                    </a:cubicBezTo>
                    <a:cubicBezTo>
                      <a:pt x="730" y="624"/>
                      <a:pt x="694" y="651"/>
                      <a:pt x="666" y="668"/>
                    </a:cubicBezTo>
                    <a:cubicBezTo>
                      <a:pt x="689" y="638"/>
                      <a:pt x="705" y="602"/>
                      <a:pt x="694" y="557"/>
                    </a:cubicBezTo>
                    <a:cubicBezTo>
                      <a:pt x="694" y="557"/>
                      <a:pt x="690" y="536"/>
                      <a:pt x="681" y="577"/>
                    </a:cubicBezTo>
                    <a:cubicBezTo>
                      <a:pt x="671" y="618"/>
                      <a:pt x="650" y="651"/>
                      <a:pt x="624" y="674"/>
                    </a:cubicBezTo>
                    <a:cubicBezTo>
                      <a:pt x="615" y="682"/>
                      <a:pt x="593" y="700"/>
                      <a:pt x="568" y="720"/>
                    </a:cubicBezTo>
                    <a:cubicBezTo>
                      <a:pt x="582" y="685"/>
                      <a:pt x="601" y="651"/>
                      <a:pt x="601" y="651"/>
                    </a:cubicBezTo>
                    <a:cubicBezTo>
                      <a:pt x="638" y="618"/>
                      <a:pt x="635" y="560"/>
                      <a:pt x="634" y="544"/>
                    </a:cubicBezTo>
                    <a:cubicBezTo>
                      <a:pt x="634" y="528"/>
                      <a:pt x="666" y="494"/>
                      <a:pt x="675" y="481"/>
                    </a:cubicBezTo>
                    <a:cubicBezTo>
                      <a:pt x="683" y="468"/>
                      <a:pt x="681" y="441"/>
                      <a:pt x="686" y="414"/>
                    </a:cubicBezTo>
                    <a:cubicBezTo>
                      <a:pt x="691" y="387"/>
                      <a:pt x="697" y="383"/>
                      <a:pt x="680" y="393"/>
                    </a:cubicBezTo>
                    <a:cubicBezTo>
                      <a:pt x="662" y="404"/>
                      <a:pt x="660" y="453"/>
                      <a:pt x="659" y="465"/>
                    </a:cubicBezTo>
                    <a:cubicBezTo>
                      <a:pt x="658" y="478"/>
                      <a:pt x="629" y="519"/>
                      <a:pt x="629" y="519"/>
                    </a:cubicBezTo>
                    <a:cubicBezTo>
                      <a:pt x="622" y="511"/>
                      <a:pt x="615" y="483"/>
                      <a:pt x="615" y="483"/>
                    </a:cubicBezTo>
                    <a:cubicBezTo>
                      <a:pt x="621" y="429"/>
                      <a:pt x="621" y="429"/>
                      <a:pt x="621" y="429"/>
                    </a:cubicBezTo>
                    <a:cubicBezTo>
                      <a:pt x="621" y="428"/>
                      <a:pt x="621" y="424"/>
                      <a:pt x="620" y="411"/>
                    </a:cubicBezTo>
                    <a:cubicBezTo>
                      <a:pt x="619" y="379"/>
                      <a:pt x="609" y="389"/>
                      <a:pt x="609" y="389"/>
                    </a:cubicBezTo>
                    <a:cubicBezTo>
                      <a:pt x="580" y="474"/>
                      <a:pt x="599" y="512"/>
                      <a:pt x="609" y="530"/>
                    </a:cubicBezTo>
                    <a:cubicBezTo>
                      <a:pt x="618" y="549"/>
                      <a:pt x="623" y="558"/>
                      <a:pt x="611" y="602"/>
                    </a:cubicBezTo>
                    <a:cubicBezTo>
                      <a:pt x="598" y="645"/>
                      <a:pt x="579" y="636"/>
                      <a:pt x="579" y="636"/>
                    </a:cubicBezTo>
                    <a:cubicBezTo>
                      <a:pt x="579" y="636"/>
                      <a:pt x="545" y="518"/>
                      <a:pt x="526" y="481"/>
                    </a:cubicBezTo>
                    <a:cubicBezTo>
                      <a:pt x="507" y="443"/>
                      <a:pt x="514" y="456"/>
                      <a:pt x="511" y="473"/>
                    </a:cubicBezTo>
                    <a:cubicBezTo>
                      <a:pt x="509" y="491"/>
                      <a:pt x="547" y="618"/>
                      <a:pt x="562" y="641"/>
                    </a:cubicBezTo>
                    <a:cubicBezTo>
                      <a:pt x="576" y="661"/>
                      <a:pt x="559" y="704"/>
                      <a:pt x="539" y="744"/>
                    </a:cubicBezTo>
                    <a:cubicBezTo>
                      <a:pt x="503" y="774"/>
                      <a:pt x="469" y="801"/>
                      <a:pt x="469" y="801"/>
                    </a:cubicBezTo>
                    <a:cubicBezTo>
                      <a:pt x="469" y="801"/>
                      <a:pt x="448" y="815"/>
                      <a:pt x="456" y="785"/>
                    </a:cubicBezTo>
                    <a:cubicBezTo>
                      <a:pt x="464" y="755"/>
                      <a:pt x="489" y="708"/>
                      <a:pt x="487" y="676"/>
                    </a:cubicBezTo>
                    <a:cubicBezTo>
                      <a:pt x="485" y="645"/>
                      <a:pt x="514" y="582"/>
                      <a:pt x="514" y="582"/>
                    </a:cubicBezTo>
                    <a:cubicBezTo>
                      <a:pt x="514" y="582"/>
                      <a:pt x="508" y="548"/>
                      <a:pt x="487" y="581"/>
                    </a:cubicBezTo>
                    <a:cubicBezTo>
                      <a:pt x="460" y="675"/>
                      <a:pt x="460" y="675"/>
                      <a:pt x="460" y="675"/>
                    </a:cubicBezTo>
                    <a:cubicBezTo>
                      <a:pt x="460" y="675"/>
                      <a:pt x="461" y="735"/>
                      <a:pt x="450" y="751"/>
                    </a:cubicBezTo>
                    <a:cubicBezTo>
                      <a:pt x="440" y="768"/>
                      <a:pt x="433" y="822"/>
                      <a:pt x="433" y="822"/>
                    </a:cubicBezTo>
                    <a:cubicBezTo>
                      <a:pt x="433" y="822"/>
                      <a:pt x="424" y="845"/>
                      <a:pt x="400" y="864"/>
                    </a:cubicBezTo>
                    <a:cubicBezTo>
                      <a:pt x="377" y="883"/>
                      <a:pt x="342" y="911"/>
                      <a:pt x="342" y="911"/>
                    </a:cubicBezTo>
                    <a:cubicBezTo>
                      <a:pt x="342" y="911"/>
                      <a:pt x="308" y="947"/>
                      <a:pt x="300" y="959"/>
                    </a:cubicBezTo>
                    <a:cubicBezTo>
                      <a:pt x="292" y="971"/>
                      <a:pt x="203" y="1039"/>
                      <a:pt x="180" y="1040"/>
                    </a:cubicBezTo>
                    <a:cubicBezTo>
                      <a:pt x="180" y="1040"/>
                      <a:pt x="171" y="1027"/>
                      <a:pt x="204" y="985"/>
                    </a:cubicBezTo>
                    <a:cubicBezTo>
                      <a:pt x="237" y="943"/>
                      <a:pt x="269" y="883"/>
                      <a:pt x="292" y="875"/>
                    </a:cubicBezTo>
                    <a:cubicBezTo>
                      <a:pt x="314" y="867"/>
                      <a:pt x="408" y="816"/>
                      <a:pt x="408" y="816"/>
                    </a:cubicBezTo>
                    <a:cubicBezTo>
                      <a:pt x="408" y="816"/>
                      <a:pt x="451" y="794"/>
                      <a:pt x="426" y="728"/>
                    </a:cubicBezTo>
                    <a:cubicBezTo>
                      <a:pt x="401" y="662"/>
                      <a:pt x="379" y="616"/>
                      <a:pt x="404" y="587"/>
                    </a:cubicBezTo>
                    <a:cubicBezTo>
                      <a:pt x="429" y="557"/>
                      <a:pt x="499" y="387"/>
                      <a:pt x="498" y="362"/>
                    </a:cubicBezTo>
                    <a:cubicBezTo>
                      <a:pt x="497" y="337"/>
                      <a:pt x="507" y="321"/>
                      <a:pt x="476" y="370"/>
                    </a:cubicBezTo>
                    <a:cubicBezTo>
                      <a:pt x="444" y="419"/>
                      <a:pt x="382" y="577"/>
                      <a:pt x="382" y="577"/>
                    </a:cubicBezTo>
                    <a:cubicBezTo>
                      <a:pt x="382" y="577"/>
                      <a:pt x="354" y="586"/>
                      <a:pt x="343" y="524"/>
                    </a:cubicBezTo>
                    <a:cubicBezTo>
                      <a:pt x="332" y="463"/>
                      <a:pt x="340" y="450"/>
                      <a:pt x="355" y="426"/>
                    </a:cubicBezTo>
                    <a:cubicBezTo>
                      <a:pt x="371" y="402"/>
                      <a:pt x="402" y="353"/>
                      <a:pt x="374" y="231"/>
                    </a:cubicBezTo>
                    <a:cubicBezTo>
                      <a:pt x="374" y="231"/>
                      <a:pt x="361" y="215"/>
                      <a:pt x="356" y="259"/>
                    </a:cubicBezTo>
                    <a:cubicBezTo>
                      <a:pt x="353" y="277"/>
                      <a:pt x="352" y="282"/>
                      <a:pt x="352" y="283"/>
                    </a:cubicBezTo>
                    <a:cubicBezTo>
                      <a:pt x="353" y="359"/>
                      <a:pt x="353" y="359"/>
                      <a:pt x="353" y="359"/>
                    </a:cubicBezTo>
                    <a:cubicBezTo>
                      <a:pt x="353" y="359"/>
                      <a:pt x="340" y="397"/>
                      <a:pt x="328" y="407"/>
                    </a:cubicBezTo>
                    <a:cubicBezTo>
                      <a:pt x="328" y="407"/>
                      <a:pt x="294" y="346"/>
                      <a:pt x="294" y="328"/>
                    </a:cubicBezTo>
                    <a:cubicBezTo>
                      <a:pt x="294" y="310"/>
                      <a:pt x="299" y="242"/>
                      <a:pt x="276" y="225"/>
                    </a:cubicBezTo>
                    <a:cubicBezTo>
                      <a:pt x="253" y="209"/>
                      <a:pt x="260" y="214"/>
                      <a:pt x="264" y="253"/>
                    </a:cubicBezTo>
                    <a:cubicBezTo>
                      <a:pt x="267" y="291"/>
                      <a:pt x="261" y="328"/>
                      <a:pt x="271" y="347"/>
                    </a:cubicBezTo>
                    <a:cubicBezTo>
                      <a:pt x="281" y="366"/>
                      <a:pt x="320" y="419"/>
                      <a:pt x="318" y="441"/>
                    </a:cubicBezTo>
                    <a:cubicBezTo>
                      <a:pt x="315" y="463"/>
                      <a:pt x="302" y="543"/>
                      <a:pt x="348" y="594"/>
                    </a:cubicBezTo>
                    <a:cubicBezTo>
                      <a:pt x="348" y="594"/>
                      <a:pt x="422" y="760"/>
                      <a:pt x="388" y="796"/>
                    </a:cubicBezTo>
                    <a:cubicBezTo>
                      <a:pt x="388" y="796"/>
                      <a:pt x="354" y="831"/>
                      <a:pt x="348" y="797"/>
                    </a:cubicBezTo>
                    <a:cubicBezTo>
                      <a:pt x="342" y="762"/>
                      <a:pt x="300" y="714"/>
                      <a:pt x="300" y="714"/>
                    </a:cubicBezTo>
                    <a:cubicBezTo>
                      <a:pt x="317" y="643"/>
                      <a:pt x="317" y="643"/>
                      <a:pt x="317" y="643"/>
                    </a:cubicBezTo>
                    <a:cubicBezTo>
                      <a:pt x="317" y="643"/>
                      <a:pt x="315" y="576"/>
                      <a:pt x="293" y="637"/>
                    </a:cubicBezTo>
                    <a:cubicBezTo>
                      <a:pt x="293" y="637"/>
                      <a:pt x="268" y="727"/>
                      <a:pt x="297" y="754"/>
                    </a:cubicBezTo>
                    <a:cubicBezTo>
                      <a:pt x="336" y="824"/>
                      <a:pt x="336" y="824"/>
                      <a:pt x="336" y="824"/>
                    </a:cubicBezTo>
                    <a:cubicBezTo>
                      <a:pt x="336" y="824"/>
                      <a:pt x="316" y="846"/>
                      <a:pt x="302" y="841"/>
                    </a:cubicBezTo>
                    <a:cubicBezTo>
                      <a:pt x="288" y="837"/>
                      <a:pt x="269" y="805"/>
                      <a:pt x="269" y="805"/>
                    </a:cubicBezTo>
                    <a:cubicBezTo>
                      <a:pt x="269" y="805"/>
                      <a:pt x="242" y="768"/>
                      <a:pt x="242" y="804"/>
                    </a:cubicBezTo>
                    <a:cubicBezTo>
                      <a:pt x="278" y="853"/>
                      <a:pt x="278" y="853"/>
                      <a:pt x="278" y="853"/>
                    </a:cubicBezTo>
                    <a:cubicBezTo>
                      <a:pt x="230" y="927"/>
                      <a:pt x="230" y="927"/>
                      <a:pt x="230" y="927"/>
                    </a:cubicBezTo>
                    <a:cubicBezTo>
                      <a:pt x="230" y="927"/>
                      <a:pt x="215" y="898"/>
                      <a:pt x="209" y="881"/>
                    </a:cubicBezTo>
                    <a:cubicBezTo>
                      <a:pt x="203" y="865"/>
                      <a:pt x="186" y="865"/>
                      <a:pt x="192" y="899"/>
                    </a:cubicBezTo>
                    <a:cubicBezTo>
                      <a:pt x="198" y="933"/>
                      <a:pt x="206" y="956"/>
                      <a:pt x="206" y="956"/>
                    </a:cubicBezTo>
                    <a:cubicBezTo>
                      <a:pt x="206" y="956"/>
                      <a:pt x="158" y="1030"/>
                      <a:pt x="146" y="1057"/>
                    </a:cubicBezTo>
                    <a:cubicBezTo>
                      <a:pt x="135" y="1084"/>
                      <a:pt x="60" y="1209"/>
                      <a:pt x="80" y="1266"/>
                    </a:cubicBezTo>
                    <a:cubicBezTo>
                      <a:pt x="51" y="1293"/>
                      <a:pt x="51" y="1293"/>
                      <a:pt x="51" y="1293"/>
                    </a:cubicBezTo>
                    <a:cubicBezTo>
                      <a:pt x="51" y="1293"/>
                      <a:pt x="11" y="1258"/>
                      <a:pt x="18" y="1292"/>
                    </a:cubicBezTo>
                    <a:cubicBezTo>
                      <a:pt x="25" y="1316"/>
                      <a:pt x="25" y="1316"/>
                      <a:pt x="25" y="1316"/>
                    </a:cubicBezTo>
                    <a:cubicBezTo>
                      <a:pt x="13" y="1323"/>
                      <a:pt x="13" y="1323"/>
                      <a:pt x="13" y="1323"/>
                    </a:cubicBezTo>
                    <a:cubicBezTo>
                      <a:pt x="13" y="1371"/>
                      <a:pt x="13" y="1371"/>
                      <a:pt x="13" y="1371"/>
                    </a:cubicBezTo>
                    <a:cubicBezTo>
                      <a:pt x="32" y="1350"/>
                      <a:pt x="68" y="1303"/>
                      <a:pt x="85" y="1293"/>
                    </a:cubicBezTo>
                    <a:cubicBezTo>
                      <a:pt x="103" y="1282"/>
                      <a:pt x="108" y="1292"/>
                      <a:pt x="163" y="1260"/>
                    </a:cubicBezTo>
                    <a:cubicBezTo>
                      <a:pt x="173" y="1253"/>
                      <a:pt x="182" y="1246"/>
                      <a:pt x="190" y="1238"/>
                    </a:cubicBezTo>
                    <a:cubicBezTo>
                      <a:pt x="212" y="1230"/>
                      <a:pt x="267" y="1232"/>
                      <a:pt x="267" y="1232"/>
                    </a:cubicBezTo>
                    <a:cubicBezTo>
                      <a:pt x="313" y="1282"/>
                      <a:pt x="313" y="1282"/>
                      <a:pt x="313" y="1282"/>
                    </a:cubicBezTo>
                    <a:cubicBezTo>
                      <a:pt x="313" y="1307"/>
                      <a:pt x="313" y="1307"/>
                      <a:pt x="313" y="1307"/>
                    </a:cubicBezTo>
                    <a:cubicBezTo>
                      <a:pt x="352" y="1301"/>
                      <a:pt x="352" y="1301"/>
                      <a:pt x="352" y="1301"/>
                    </a:cubicBezTo>
                    <a:cubicBezTo>
                      <a:pt x="362" y="1328"/>
                      <a:pt x="362" y="1328"/>
                      <a:pt x="362" y="1328"/>
                    </a:cubicBezTo>
                    <a:cubicBezTo>
                      <a:pt x="362" y="1328"/>
                      <a:pt x="392" y="1352"/>
                      <a:pt x="389" y="1331"/>
                    </a:cubicBezTo>
                    <a:cubicBezTo>
                      <a:pt x="386" y="1310"/>
                      <a:pt x="407" y="1290"/>
                      <a:pt x="416" y="1309"/>
                    </a:cubicBezTo>
                    <a:cubicBezTo>
                      <a:pt x="425" y="1329"/>
                      <a:pt x="450" y="1343"/>
                      <a:pt x="451" y="1325"/>
                    </a:cubicBezTo>
                    <a:cubicBezTo>
                      <a:pt x="453" y="1308"/>
                      <a:pt x="447" y="1291"/>
                      <a:pt x="485" y="1303"/>
                    </a:cubicBezTo>
                    <a:cubicBezTo>
                      <a:pt x="523" y="1315"/>
                      <a:pt x="577" y="1290"/>
                      <a:pt x="598" y="1276"/>
                    </a:cubicBezTo>
                    <a:cubicBezTo>
                      <a:pt x="620" y="1263"/>
                      <a:pt x="722" y="1258"/>
                      <a:pt x="747" y="1272"/>
                    </a:cubicBezTo>
                    <a:cubicBezTo>
                      <a:pt x="772" y="1286"/>
                      <a:pt x="799" y="1290"/>
                      <a:pt x="772" y="1262"/>
                    </a:cubicBezTo>
                    <a:cubicBezTo>
                      <a:pt x="746" y="1234"/>
                      <a:pt x="638" y="1228"/>
                      <a:pt x="617" y="1242"/>
                    </a:cubicBezTo>
                    <a:cubicBezTo>
                      <a:pt x="595" y="1256"/>
                      <a:pt x="348" y="1323"/>
                      <a:pt x="296" y="1225"/>
                    </a:cubicBezTo>
                    <a:cubicBezTo>
                      <a:pt x="296" y="1225"/>
                      <a:pt x="376" y="1178"/>
                      <a:pt x="417" y="1186"/>
                    </a:cubicBezTo>
                    <a:cubicBezTo>
                      <a:pt x="458" y="1194"/>
                      <a:pt x="521" y="1164"/>
                      <a:pt x="553" y="1184"/>
                    </a:cubicBezTo>
                    <a:cubicBezTo>
                      <a:pt x="586" y="1204"/>
                      <a:pt x="660" y="1239"/>
                      <a:pt x="713" y="1189"/>
                    </a:cubicBezTo>
                    <a:cubicBezTo>
                      <a:pt x="713" y="1189"/>
                      <a:pt x="783" y="1165"/>
                      <a:pt x="804" y="1169"/>
                    </a:cubicBezTo>
                    <a:cubicBezTo>
                      <a:pt x="824" y="1173"/>
                      <a:pt x="872" y="1181"/>
                      <a:pt x="888" y="1175"/>
                    </a:cubicBezTo>
                    <a:cubicBezTo>
                      <a:pt x="903" y="1169"/>
                      <a:pt x="999" y="1110"/>
                      <a:pt x="1022" y="1061"/>
                    </a:cubicBezTo>
                    <a:cubicBezTo>
                      <a:pt x="1022" y="1061"/>
                      <a:pt x="1002" y="1081"/>
                      <a:pt x="955" y="1105"/>
                    </a:cubicBezTo>
                    <a:cubicBezTo>
                      <a:pt x="908" y="1130"/>
                      <a:pt x="859" y="1158"/>
                      <a:pt x="830" y="1141"/>
                    </a:cubicBezTo>
                    <a:cubicBezTo>
                      <a:pt x="801" y="1124"/>
                      <a:pt x="819" y="1132"/>
                      <a:pt x="819" y="1132"/>
                    </a:cubicBezTo>
                    <a:cubicBezTo>
                      <a:pt x="819" y="1132"/>
                      <a:pt x="853" y="1085"/>
                      <a:pt x="867" y="1065"/>
                    </a:cubicBezTo>
                    <a:cubicBezTo>
                      <a:pt x="881" y="1046"/>
                      <a:pt x="945" y="998"/>
                      <a:pt x="916" y="1006"/>
                    </a:cubicBezTo>
                    <a:cubicBezTo>
                      <a:pt x="887" y="1013"/>
                      <a:pt x="838" y="1073"/>
                      <a:pt x="821" y="1097"/>
                    </a:cubicBezTo>
                    <a:cubicBezTo>
                      <a:pt x="804" y="1120"/>
                      <a:pt x="773" y="1139"/>
                      <a:pt x="773" y="1139"/>
                    </a:cubicBezTo>
                    <a:cubicBezTo>
                      <a:pt x="773" y="1139"/>
                      <a:pt x="748" y="1125"/>
                      <a:pt x="764" y="1094"/>
                    </a:cubicBezTo>
                    <a:cubicBezTo>
                      <a:pt x="780" y="1064"/>
                      <a:pt x="768" y="1048"/>
                      <a:pt x="754" y="1067"/>
                    </a:cubicBezTo>
                    <a:cubicBezTo>
                      <a:pt x="740" y="1087"/>
                      <a:pt x="714" y="1172"/>
                      <a:pt x="706" y="1159"/>
                    </a:cubicBezTo>
                    <a:cubicBezTo>
                      <a:pt x="706" y="1159"/>
                      <a:pt x="706" y="1029"/>
                      <a:pt x="691" y="1066"/>
                    </a:cubicBezTo>
                    <a:cubicBezTo>
                      <a:pt x="676" y="1103"/>
                      <a:pt x="697" y="1164"/>
                      <a:pt x="682" y="1176"/>
                    </a:cubicBezTo>
                    <a:cubicBezTo>
                      <a:pt x="667" y="1189"/>
                      <a:pt x="623" y="1185"/>
                      <a:pt x="623" y="1185"/>
                    </a:cubicBezTo>
                    <a:cubicBezTo>
                      <a:pt x="554" y="1166"/>
                      <a:pt x="554" y="1166"/>
                      <a:pt x="554" y="1166"/>
                    </a:cubicBezTo>
                    <a:cubicBezTo>
                      <a:pt x="554" y="1166"/>
                      <a:pt x="644" y="1066"/>
                      <a:pt x="653" y="1054"/>
                    </a:cubicBezTo>
                    <a:cubicBezTo>
                      <a:pt x="661" y="1042"/>
                      <a:pt x="685" y="1049"/>
                      <a:pt x="702" y="1026"/>
                    </a:cubicBezTo>
                    <a:cubicBezTo>
                      <a:pt x="719" y="1002"/>
                      <a:pt x="771" y="995"/>
                      <a:pt x="771" y="995"/>
                    </a:cubicBezTo>
                    <a:cubicBezTo>
                      <a:pt x="771" y="995"/>
                      <a:pt x="804" y="1015"/>
                      <a:pt x="839" y="981"/>
                    </a:cubicBezTo>
                    <a:cubicBezTo>
                      <a:pt x="875" y="948"/>
                      <a:pt x="882" y="922"/>
                      <a:pt x="852" y="948"/>
                    </a:cubicBezTo>
                    <a:cubicBezTo>
                      <a:pt x="822" y="973"/>
                      <a:pt x="802" y="1001"/>
                      <a:pt x="758" y="965"/>
                    </a:cubicBezTo>
                    <a:cubicBezTo>
                      <a:pt x="758" y="965"/>
                      <a:pt x="774" y="910"/>
                      <a:pt x="808" y="887"/>
                    </a:cubicBezTo>
                    <a:cubicBezTo>
                      <a:pt x="841" y="865"/>
                      <a:pt x="907" y="862"/>
                      <a:pt x="907" y="862"/>
                    </a:cubicBezTo>
                    <a:cubicBezTo>
                      <a:pt x="907" y="862"/>
                      <a:pt x="965" y="946"/>
                      <a:pt x="1028" y="873"/>
                    </a:cubicBezTo>
                    <a:cubicBezTo>
                      <a:pt x="1028" y="873"/>
                      <a:pt x="1043" y="854"/>
                      <a:pt x="1004" y="866"/>
                    </a:cubicBezTo>
                    <a:moveTo>
                      <a:pt x="96" y="1021"/>
                    </a:moveTo>
                    <a:cubicBezTo>
                      <a:pt x="115" y="975"/>
                      <a:pt x="142" y="881"/>
                      <a:pt x="159" y="863"/>
                    </a:cubicBezTo>
                    <a:cubicBezTo>
                      <a:pt x="176" y="845"/>
                      <a:pt x="254" y="794"/>
                      <a:pt x="239" y="712"/>
                    </a:cubicBezTo>
                    <a:cubicBezTo>
                      <a:pt x="239" y="712"/>
                      <a:pt x="236" y="698"/>
                      <a:pt x="223" y="736"/>
                    </a:cubicBezTo>
                    <a:cubicBezTo>
                      <a:pt x="210" y="775"/>
                      <a:pt x="173" y="814"/>
                      <a:pt x="159" y="810"/>
                    </a:cubicBezTo>
                    <a:cubicBezTo>
                      <a:pt x="145" y="805"/>
                      <a:pt x="143" y="721"/>
                      <a:pt x="143" y="721"/>
                    </a:cubicBezTo>
                    <a:cubicBezTo>
                      <a:pt x="188" y="669"/>
                      <a:pt x="188" y="669"/>
                      <a:pt x="188" y="669"/>
                    </a:cubicBezTo>
                    <a:cubicBezTo>
                      <a:pt x="211" y="668"/>
                      <a:pt x="211" y="668"/>
                      <a:pt x="211" y="668"/>
                    </a:cubicBezTo>
                    <a:cubicBezTo>
                      <a:pt x="203" y="627"/>
                      <a:pt x="203" y="627"/>
                      <a:pt x="203" y="627"/>
                    </a:cubicBezTo>
                    <a:cubicBezTo>
                      <a:pt x="228" y="615"/>
                      <a:pt x="228" y="615"/>
                      <a:pt x="228" y="615"/>
                    </a:cubicBezTo>
                    <a:cubicBezTo>
                      <a:pt x="228" y="615"/>
                      <a:pt x="249" y="582"/>
                      <a:pt x="230" y="586"/>
                    </a:cubicBezTo>
                    <a:cubicBezTo>
                      <a:pt x="210" y="590"/>
                      <a:pt x="190" y="569"/>
                      <a:pt x="208" y="559"/>
                    </a:cubicBezTo>
                    <a:cubicBezTo>
                      <a:pt x="226" y="548"/>
                      <a:pt x="238" y="521"/>
                      <a:pt x="221" y="520"/>
                    </a:cubicBezTo>
                    <a:cubicBezTo>
                      <a:pt x="205" y="520"/>
                      <a:pt x="189" y="527"/>
                      <a:pt x="198" y="486"/>
                    </a:cubicBezTo>
                    <a:cubicBezTo>
                      <a:pt x="208" y="445"/>
                      <a:pt x="181" y="390"/>
                      <a:pt x="167" y="368"/>
                    </a:cubicBezTo>
                    <a:cubicBezTo>
                      <a:pt x="153" y="346"/>
                      <a:pt x="144" y="238"/>
                      <a:pt x="156" y="211"/>
                    </a:cubicBezTo>
                    <a:cubicBezTo>
                      <a:pt x="168" y="183"/>
                      <a:pt x="169" y="155"/>
                      <a:pt x="144" y="184"/>
                    </a:cubicBezTo>
                    <a:cubicBezTo>
                      <a:pt x="120" y="214"/>
                      <a:pt x="120" y="328"/>
                      <a:pt x="134" y="350"/>
                    </a:cubicBezTo>
                    <a:cubicBezTo>
                      <a:pt x="148" y="372"/>
                      <a:pt x="224" y="630"/>
                      <a:pt x="134" y="690"/>
                    </a:cubicBezTo>
                    <a:cubicBezTo>
                      <a:pt x="134" y="690"/>
                      <a:pt x="86" y="608"/>
                      <a:pt x="92" y="564"/>
                    </a:cubicBezTo>
                    <a:cubicBezTo>
                      <a:pt x="97" y="520"/>
                      <a:pt x="66" y="456"/>
                      <a:pt x="83" y="420"/>
                    </a:cubicBezTo>
                    <a:cubicBezTo>
                      <a:pt x="100" y="385"/>
                      <a:pt x="129" y="305"/>
                      <a:pt x="79" y="251"/>
                    </a:cubicBezTo>
                    <a:cubicBezTo>
                      <a:pt x="79" y="251"/>
                      <a:pt x="53" y="178"/>
                      <a:pt x="56" y="156"/>
                    </a:cubicBezTo>
                    <a:cubicBezTo>
                      <a:pt x="58" y="134"/>
                      <a:pt x="63" y="84"/>
                      <a:pt x="56" y="67"/>
                    </a:cubicBezTo>
                    <a:cubicBezTo>
                      <a:pt x="53" y="59"/>
                      <a:pt x="36" y="29"/>
                      <a:pt x="13" y="0"/>
                    </a:cubicBezTo>
                    <a:cubicBezTo>
                      <a:pt x="13" y="50"/>
                      <a:pt x="13" y="50"/>
                      <a:pt x="13" y="50"/>
                    </a:cubicBezTo>
                    <a:cubicBezTo>
                      <a:pt x="28" y="81"/>
                      <a:pt x="37" y="110"/>
                      <a:pt x="27" y="130"/>
                    </a:cubicBezTo>
                    <a:cubicBezTo>
                      <a:pt x="13" y="161"/>
                      <a:pt x="20" y="142"/>
                      <a:pt x="20" y="142"/>
                    </a:cubicBezTo>
                    <a:cubicBezTo>
                      <a:pt x="20" y="142"/>
                      <a:pt x="17" y="140"/>
                      <a:pt x="13" y="138"/>
                    </a:cubicBezTo>
                    <a:cubicBezTo>
                      <a:pt x="13" y="169"/>
                      <a:pt x="13" y="169"/>
                      <a:pt x="13" y="169"/>
                    </a:cubicBezTo>
                    <a:cubicBezTo>
                      <a:pt x="22" y="180"/>
                      <a:pt x="28" y="190"/>
                      <a:pt x="28" y="190"/>
                    </a:cubicBezTo>
                    <a:cubicBezTo>
                      <a:pt x="28" y="190"/>
                      <a:pt x="24" y="200"/>
                      <a:pt x="13" y="205"/>
                    </a:cubicBezTo>
                    <a:cubicBezTo>
                      <a:pt x="13" y="237"/>
                      <a:pt x="13" y="237"/>
                      <a:pt x="13" y="237"/>
                    </a:cubicBezTo>
                    <a:cubicBezTo>
                      <a:pt x="37" y="246"/>
                      <a:pt x="57" y="255"/>
                      <a:pt x="51" y="260"/>
                    </a:cubicBezTo>
                    <a:cubicBezTo>
                      <a:pt x="51" y="260"/>
                      <a:pt x="33" y="261"/>
                      <a:pt x="13" y="263"/>
                    </a:cubicBezTo>
                    <a:cubicBezTo>
                      <a:pt x="13" y="284"/>
                      <a:pt x="13" y="284"/>
                      <a:pt x="13" y="284"/>
                    </a:cubicBezTo>
                    <a:cubicBezTo>
                      <a:pt x="38" y="281"/>
                      <a:pt x="61" y="276"/>
                      <a:pt x="69" y="285"/>
                    </a:cubicBezTo>
                    <a:cubicBezTo>
                      <a:pt x="81" y="300"/>
                      <a:pt x="80" y="346"/>
                      <a:pt x="80" y="346"/>
                    </a:cubicBezTo>
                    <a:cubicBezTo>
                      <a:pt x="66" y="420"/>
                      <a:pt x="66" y="420"/>
                      <a:pt x="66" y="420"/>
                    </a:cubicBezTo>
                    <a:cubicBezTo>
                      <a:pt x="66" y="420"/>
                      <a:pt x="40" y="397"/>
                      <a:pt x="13" y="373"/>
                    </a:cubicBezTo>
                    <a:cubicBezTo>
                      <a:pt x="13" y="423"/>
                      <a:pt x="13" y="423"/>
                      <a:pt x="13" y="423"/>
                    </a:cubicBezTo>
                    <a:cubicBezTo>
                      <a:pt x="54" y="465"/>
                      <a:pt x="54" y="465"/>
                      <a:pt x="54" y="465"/>
                    </a:cubicBezTo>
                    <a:cubicBezTo>
                      <a:pt x="67" y="576"/>
                      <a:pt x="67" y="576"/>
                      <a:pt x="67" y="576"/>
                    </a:cubicBezTo>
                    <a:cubicBezTo>
                      <a:pt x="67" y="576"/>
                      <a:pt x="38" y="552"/>
                      <a:pt x="13" y="529"/>
                    </a:cubicBezTo>
                    <a:cubicBezTo>
                      <a:pt x="13" y="564"/>
                      <a:pt x="13" y="564"/>
                      <a:pt x="13" y="564"/>
                    </a:cubicBezTo>
                    <a:cubicBezTo>
                      <a:pt x="51" y="583"/>
                      <a:pt x="51" y="583"/>
                      <a:pt x="51" y="583"/>
                    </a:cubicBezTo>
                    <a:cubicBezTo>
                      <a:pt x="51" y="583"/>
                      <a:pt x="64" y="598"/>
                      <a:pt x="79" y="645"/>
                    </a:cubicBezTo>
                    <a:cubicBezTo>
                      <a:pt x="94" y="691"/>
                      <a:pt x="84" y="672"/>
                      <a:pt x="107" y="707"/>
                    </a:cubicBezTo>
                    <a:cubicBezTo>
                      <a:pt x="130" y="741"/>
                      <a:pt x="119" y="775"/>
                      <a:pt x="120" y="800"/>
                    </a:cubicBezTo>
                    <a:cubicBezTo>
                      <a:pt x="122" y="824"/>
                      <a:pt x="116" y="868"/>
                      <a:pt x="116" y="868"/>
                    </a:cubicBezTo>
                    <a:cubicBezTo>
                      <a:pt x="111" y="894"/>
                      <a:pt x="111" y="894"/>
                      <a:pt x="111" y="894"/>
                    </a:cubicBezTo>
                    <a:cubicBezTo>
                      <a:pt x="97" y="914"/>
                      <a:pt x="97" y="914"/>
                      <a:pt x="97" y="914"/>
                    </a:cubicBezTo>
                    <a:cubicBezTo>
                      <a:pt x="97" y="914"/>
                      <a:pt x="66" y="910"/>
                      <a:pt x="67" y="857"/>
                    </a:cubicBezTo>
                    <a:cubicBezTo>
                      <a:pt x="67" y="803"/>
                      <a:pt x="52" y="757"/>
                      <a:pt x="52" y="757"/>
                    </a:cubicBezTo>
                    <a:cubicBezTo>
                      <a:pt x="52" y="757"/>
                      <a:pt x="49" y="665"/>
                      <a:pt x="43" y="702"/>
                    </a:cubicBezTo>
                    <a:cubicBezTo>
                      <a:pt x="25" y="737"/>
                      <a:pt x="25" y="737"/>
                      <a:pt x="25" y="737"/>
                    </a:cubicBezTo>
                    <a:cubicBezTo>
                      <a:pt x="13" y="718"/>
                      <a:pt x="13" y="718"/>
                      <a:pt x="13" y="718"/>
                    </a:cubicBezTo>
                    <a:cubicBezTo>
                      <a:pt x="13" y="755"/>
                      <a:pt x="13" y="755"/>
                      <a:pt x="13" y="755"/>
                    </a:cubicBezTo>
                    <a:cubicBezTo>
                      <a:pt x="27" y="781"/>
                      <a:pt x="36" y="802"/>
                      <a:pt x="39" y="812"/>
                    </a:cubicBezTo>
                    <a:cubicBezTo>
                      <a:pt x="46" y="836"/>
                      <a:pt x="33" y="910"/>
                      <a:pt x="65" y="956"/>
                    </a:cubicBezTo>
                    <a:cubicBezTo>
                      <a:pt x="70" y="965"/>
                      <a:pt x="74" y="970"/>
                      <a:pt x="77" y="974"/>
                    </a:cubicBezTo>
                    <a:cubicBezTo>
                      <a:pt x="75" y="992"/>
                      <a:pt x="62" y="1087"/>
                      <a:pt x="33" y="1076"/>
                    </a:cubicBezTo>
                    <a:cubicBezTo>
                      <a:pt x="0" y="1065"/>
                      <a:pt x="24" y="1011"/>
                      <a:pt x="19" y="983"/>
                    </a:cubicBezTo>
                    <a:cubicBezTo>
                      <a:pt x="17" y="973"/>
                      <a:pt x="16" y="964"/>
                      <a:pt x="13" y="955"/>
                    </a:cubicBezTo>
                    <a:cubicBezTo>
                      <a:pt x="13" y="1199"/>
                      <a:pt x="13" y="1199"/>
                      <a:pt x="13" y="1199"/>
                    </a:cubicBezTo>
                    <a:cubicBezTo>
                      <a:pt x="27" y="1173"/>
                      <a:pt x="23" y="1155"/>
                      <a:pt x="26" y="1113"/>
                    </a:cubicBezTo>
                    <a:cubicBezTo>
                      <a:pt x="26" y="1113"/>
                      <a:pt x="78" y="1067"/>
                      <a:pt x="96" y="1021"/>
                    </a:cubicBezTo>
                    <a:moveTo>
                      <a:pt x="21" y="639"/>
                    </a:moveTo>
                    <a:cubicBezTo>
                      <a:pt x="19" y="637"/>
                      <a:pt x="16" y="635"/>
                      <a:pt x="13" y="635"/>
                    </a:cubicBezTo>
                    <a:cubicBezTo>
                      <a:pt x="13" y="660"/>
                      <a:pt x="13" y="660"/>
                      <a:pt x="13" y="660"/>
                    </a:cubicBezTo>
                    <a:cubicBezTo>
                      <a:pt x="24" y="654"/>
                      <a:pt x="32" y="646"/>
                      <a:pt x="21" y="639"/>
                    </a:cubicBezTo>
                  </a:path>
                </a:pathLst>
              </a:custGeom>
              <a:solidFill>
                <a:srgbClr val="96C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09" name="Freeform 366"/>
              <p:cNvSpPr>
                <a:spLocks/>
              </p:cNvSpPr>
              <p:nvPr/>
            </p:nvSpPr>
            <p:spPr bwMode="auto">
              <a:xfrm>
                <a:off x="2128" y="1411"/>
                <a:ext cx="153" cy="247"/>
              </a:xfrm>
              <a:custGeom>
                <a:avLst/>
                <a:gdLst>
                  <a:gd name="T0" fmla="*/ 0 w 394"/>
                  <a:gd name="T1" fmla="*/ 536 h 635"/>
                  <a:gd name="T2" fmla="*/ 37 w 394"/>
                  <a:gd name="T3" fmla="*/ 506 h 635"/>
                  <a:gd name="T4" fmla="*/ 234 w 394"/>
                  <a:gd name="T5" fmla="*/ 0 h 635"/>
                  <a:gd name="T6" fmla="*/ 394 w 394"/>
                  <a:gd name="T7" fmla="*/ 29 h 635"/>
                  <a:gd name="T8" fmla="*/ 206 w 394"/>
                  <a:gd name="T9" fmla="*/ 635 h 635"/>
                  <a:gd name="T10" fmla="*/ 0 w 394"/>
                  <a:gd name="T11" fmla="*/ 536 h 635"/>
                </a:gdLst>
                <a:ahLst/>
                <a:cxnLst>
                  <a:cxn ang="0">
                    <a:pos x="T0" y="T1"/>
                  </a:cxn>
                  <a:cxn ang="0">
                    <a:pos x="T2" y="T3"/>
                  </a:cxn>
                  <a:cxn ang="0">
                    <a:pos x="T4" y="T5"/>
                  </a:cxn>
                  <a:cxn ang="0">
                    <a:pos x="T6" y="T7"/>
                  </a:cxn>
                  <a:cxn ang="0">
                    <a:pos x="T8" y="T9"/>
                  </a:cxn>
                  <a:cxn ang="0">
                    <a:pos x="T10" y="T11"/>
                  </a:cxn>
                </a:cxnLst>
                <a:rect l="0" t="0" r="r" b="b"/>
                <a:pathLst>
                  <a:path w="394" h="635">
                    <a:moveTo>
                      <a:pt x="0" y="536"/>
                    </a:moveTo>
                    <a:cubicBezTo>
                      <a:pt x="0" y="536"/>
                      <a:pt x="31" y="510"/>
                      <a:pt x="37" y="506"/>
                    </a:cubicBezTo>
                    <a:cubicBezTo>
                      <a:pt x="70" y="482"/>
                      <a:pt x="163" y="370"/>
                      <a:pt x="234" y="0"/>
                    </a:cubicBezTo>
                    <a:cubicBezTo>
                      <a:pt x="394" y="29"/>
                      <a:pt x="394" y="29"/>
                      <a:pt x="394" y="29"/>
                    </a:cubicBezTo>
                    <a:cubicBezTo>
                      <a:pt x="394" y="29"/>
                      <a:pt x="375" y="486"/>
                      <a:pt x="206" y="635"/>
                    </a:cubicBezTo>
                    <a:cubicBezTo>
                      <a:pt x="0" y="536"/>
                      <a:pt x="0" y="536"/>
                      <a:pt x="0" y="536"/>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0" name="Freeform 367"/>
              <p:cNvSpPr>
                <a:spLocks/>
              </p:cNvSpPr>
              <p:nvPr/>
            </p:nvSpPr>
            <p:spPr bwMode="auto">
              <a:xfrm>
                <a:off x="2224" y="1438"/>
                <a:ext cx="174" cy="317"/>
              </a:xfrm>
              <a:custGeom>
                <a:avLst/>
                <a:gdLst>
                  <a:gd name="T0" fmla="*/ 222 w 447"/>
                  <a:gd name="T1" fmla="*/ 814 h 814"/>
                  <a:gd name="T2" fmla="*/ 6 w 447"/>
                  <a:gd name="T3" fmla="*/ 665 h 814"/>
                  <a:gd name="T4" fmla="*/ 306 w 447"/>
                  <a:gd name="T5" fmla="*/ 0 h 814"/>
                  <a:gd name="T6" fmla="*/ 447 w 447"/>
                  <a:gd name="T7" fmla="*/ 109 h 814"/>
                  <a:gd name="T8" fmla="*/ 240 w 447"/>
                  <a:gd name="T9" fmla="*/ 784 h 814"/>
                </a:gdLst>
                <a:ahLst/>
                <a:cxnLst>
                  <a:cxn ang="0">
                    <a:pos x="T0" y="T1"/>
                  </a:cxn>
                  <a:cxn ang="0">
                    <a:pos x="T2" y="T3"/>
                  </a:cxn>
                  <a:cxn ang="0">
                    <a:pos x="T4" y="T5"/>
                  </a:cxn>
                  <a:cxn ang="0">
                    <a:pos x="T6" y="T7"/>
                  </a:cxn>
                  <a:cxn ang="0">
                    <a:pos x="T8" y="T9"/>
                  </a:cxn>
                </a:cxnLst>
                <a:rect l="0" t="0" r="r" b="b"/>
                <a:pathLst>
                  <a:path w="447" h="814">
                    <a:moveTo>
                      <a:pt x="222" y="814"/>
                    </a:moveTo>
                    <a:cubicBezTo>
                      <a:pt x="222" y="814"/>
                      <a:pt x="0" y="669"/>
                      <a:pt x="6" y="665"/>
                    </a:cubicBezTo>
                    <a:cubicBezTo>
                      <a:pt x="38" y="641"/>
                      <a:pt x="222" y="447"/>
                      <a:pt x="306" y="0"/>
                    </a:cubicBezTo>
                    <a:cubicBezTo>
                      <a:pt x="447" y="109"/>
                      <a:pt x="447" y="109"/>
                      <a:pt x="447" y="109"/>
                    </a:cubicBezTo>
                    <a:cubicBezTo>
                      <a:pt x="447" y="109"/>
                      <a:pt x="400" y="606"/>
                      <a:pt x="240" y="784"/>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1" name="Freeform 370"/>
              <p:cNvSpPr>
                <a:spLocks/>
              </p:cNvSpPr>
              <p:nvPr/>
            </p:nvSpPr>
            <p:spPr bwMode="auto">
              <a:xfrm>
                <a:off x="2351" y="1001"/>
                <a:ext cx="300" cy="510"/>
              </a:xfrm>
              <a:custGeom>
                <a:avLst/>
                <a:gdLst>
                  <a:gd name="T0" fmla="*/ 770 w 773"/>
                  <a:gd name="T1" fmla="*/ 71 h 1311"/>
                  <a:gd name="T2" fmla="*/ 328 w 773"/>
                  <a:gd name="T3" fmla="*/ 854 h 1311"/>
                  <a:gd name="T4" fmla="*/ 243 w 773"/>
                  <a:gd name="T5" fmla="*/ 1132 h 1311"/>
                  <a:gd name="T6" fmla="*/ 0 w 773"/>
                  <a:gd name="T7" fmla="*/ 1192 h 1311"/>
                  <a:gd name="T8" fmla="*/ 196 w 773"/>
                  <a:gd name="T9" fmla="*/ 1122 h 1311"/>
                  <a:gd name="T10" fmla="*/ 328 w 773"/>
                  <a:gd name="T11" fmla="*/ 775 h 1311"/>
                  <a:gd name="T12" fmla="*/ 721 w 773"/>
                  <a:gd name="T13" fmla="*/ 80 h 1311"/>
                  <a:gd name="T14" fmla="*/ 703 w 773"/>
                  <a:gd name="T15" fmla="*/ 0 h 1311"/>
                  <a:gd name="T16" fmla="*/ 770 w 773"/>
                  <a:gd name="T17" fmla="*/ 71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3" h="1311">
                    <a:moveTo>
                      <a:pt x="770" y="71"/>
                    </a:moveTo>
                    <a:cubicBezTo>
                      <a:pt x="770" y="71"/>
                      <a:pt x="403" y="695"/>
                      <a:pt x="328" y="854"/>
                    </a:cubicBezTo>
                    <a:cubicBezTo>
                      <a:pt x="253" y="1013"/>
                      <a:pt x="243" y="1132"/>
                      <a:pt x="243" y="1132"/>
                    </a:cubicBezTo>
                    <a:cubicBezTo>
                      <a:pt x="243" y="1132"/>
                      <a:pt x="178" y="1311"/>
                      <a:pt x="0" y="1192"/>
                    </a:cubicBezTo>
                    <a:cubicBezTo>
                      <a:pt x="0" y="1192"/>
                      <a:pt x="196" y="1251"/>
                      <a:pt x="196" y="1122"/>
                    </a:cubicBezTo>
                    <a:cubicBezTo>
                      <a:pt x="196" y="993"/>
                      <a:pt x="300" y="844"/>
                      <a:pt x="328" y="775"/>
                    </a:cubicBezTo>
                    <a:cubicBezTo>
                      <a:pt x="356" y="705"/>
                      <a:pt x="721" y="80"/>
                      <a:pt x="721" y="80"/>
                    </a:cubicBezTo>
                    <a:cubicBezTo>
                      <a:pt x="721" y="80"/>
                      <a:pt x="750" y="10"/>
                      <a:pt x="703" y="0"/>
                    </a:cubicBezTo>
                    <a:cubicBezTo>
                      <a:pt x="703" y="0"/>
                      <a:pt x="773" y="2"/>
                      <a:pt x="770" y="71"/>
                    </a:cubicBezTo>
                  </a:path>
                </a:pathLst>
              </a:custGeom>
              <a:solidFill>
                <a:srgbClr val="E67A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2" name="Freeform 371"/>
              <p:cNvSpPr>
                <a:spLocks/>
              </p:cNvSpPr>
              <p:nvPr/>
            </p:nvSpPr>
            <p:spPr bwMode="auto">
              <a:xfrm>
                <a:off x="2225" y="959"/>
                <a:ext cx="195" cy="492"/>
              </a:xfrm>
              <a:custGeom>
                <a:avLst/>
                <a:gdLst>
                  <a:gd name="T0" fmla="*/ 500 w 500"/>
                  <a:gd name="T1" fmla="*/ 61 h 1266"/>
                  <a:gd name="T2" fmla="*/ 235 w 500"/>
                  <a:gd name="T3" fmla="*/ 835 h 1266"/>
                  <a:gd name="T4" fmla="*/ 206 w 500"/>
                  <a:gd name="T5" fmla="*/ 1096 h 1266"/>
                  <a:gd name="T6" fmla="*/ 0 w 500"/>
                  <a:gd name="T7" fmla="*/ 1193 h 1266"/>
                  <a:gd name="T8" fmla="*/ 163 w 500"/>
                  <a:gd name="T9" fmla="*/ 1096 h 1266"/>
                  <a:gd name="T10" fmla="*/ 222 w 500"/>
                  <a:gd name="T11" fmla="*/ 764 h 1266"/>
                  <a:gd name="T12" fmla="*/ 458 w 500"/>
                  <a:gd name="T13" fmla="*/ 78 h 1266"/>
                  <a:gd name="T14" fmla="*/ 428 w 500"/>
                  <a:gd name="T15" fmla="*/ 11 h 1266"/>
                  <a:gd name="T16" fmla="*/ 500 w 500"/>
                  <a:gd name="T17" fmla="*/ 61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1266">
                    <a:moveTo>
                      <a:pt x="500" y="61"/>
                    </a:moveTo>
                    <a:cubicBezTo>
                      <a:pt x="500" y="61"/>
                      <a:pt x="276" y="680"/>
                      <a:pt x="235" y="835"/>
                    </a:cubicBezTo>
                    <a:cubicBezTo>
                      <a:pt x="195" y="989"/>
                      <a:pt x="206" y="1096"/>
                      <a:pt x="206" y="1096"/>
                    </a:cubicBezTo>
                    <a:cubicBezTo>
                      <a:pt x="206" y="1096"/>
                      <a:pt x="177" y="1266"/>
                      <a:pt x="0" y="1193"/>
                    </a:cubicBezTo>
                    <a:cubicBezTo>
                      <a:pt x="0" y="1193"/>
                      <a:pt x="184" y="1210"/>
                      <a:pt x="163" y="1096"/>
                    </a:cubicBezTo>
                    <a:cubicBezTo>
                      <a:pt x="142" y="982"/>
                      <a:pt x="209" y="831"/>
                      <a:pt x="222" y="764"/>
                    </a:cubicBezTo>
                    <a:cubicBezTo>
                      <a:pt x="236" y="698"/>
                      <a:pt x="458" y="78"/>
                      <a:pt x="458" y="78"/>
                    </a:cubicBezTo>
                    <a:cubicBezTo>
                      <a:pt x="458" y="78"/>
                      <a:pt x="471" y="11"/>
                      <a:pt x="428" y="11"/>
                    </a:cubicBezTo>
                    <a:cubicBezTo>
                      <a:pt x="428" y="11"/>
                      <a:pt x="490" y="0"/>
                      <a:pt x="500" y="61"/>
                    </a:cubicBezTo>
                  </a:path>
                </a:pathLst>
              </a:custGeom>
              <a:solidFill>
                <a:srgbClr val="E67A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3" name="Freeform 372"/>
              <p:cNvSpPr>
                <a:spLocks/>
              </p:cNvSpPr>
              <p:nvPr/>
            </p:nvSpPr>
            <p:spPr bwMode="auto">
              <a:xfrm>
                <a:off x="2241" y="1461"/>
                <a:ext cx="157" cy="263"/>
              </a:xfrm>
              <a:custGeom>
                <a:avLst/>
                <a:gdLst>
                  <a:gd name="T0" fmla="*/ 268 w 403"/>
                  <a:gd name="T1" fmla="*/ 0 h 675"/>
                  <a:gd name="T2" fmla="*/ 310 w 403"/>
                  <a:gd name="T3" fmla="*/ 99 h 675"/>
                  <a:gd name="T4" fmla="*/ 282 w 403"/>
                  <a:gd name="T5" fmla="*/ 387 h 675"/>
                  <a:gd name="T6" fmla="*/ 132 w 403"/>
                  <a:gd name="T7" fmla="*/ 377 h 675"/>
                  <a:gd name="T8" fmla="*/ 0 w 403"/>
                  <a:gd name="T9" fmla="*/ 526 h 675"/>
                  <a:gd name="T10" fmla="*/ 235 w 403"/>
                  <a:gd name="T11" fmla="*/ 675 h 675"/>
                  <a:gd name="T12" fmla="*/ 403 w 403"/>
                  <a:gd name="T13" fmla="*/ 59 h 675"/>
                  <a:gd name="T14" fmla="*/ 268 w 403"/>
                  <a:gd name="T15" fmla="*/ 0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675">
                    <a:moveTo>
                      <a:pt x="268" y="0"/>
                    </a:moveTo>
                    <a:cubicBezTo>
                      <a:pt x="268" y="0"/>
                      <a:pt x="235" y="99"/>
                      <a:pt x="310" y="99"/>
                    </a:cubicBezTo>
                    <a:cubicBezTo>
                      <a:pt x="310" y="99"/>
                      <a:pt x="386" y="189"/>
                      <a:pt x="282" y="387"/>
                    </a:cubicBezTo>
                    <a:cubicBezTo>
                      <a:pt x="188" y="565"/>
                      <a:pt x="132" y="377"/>
                      <a:pt x="132" y="377"/>
                    </a:cubicBezTo>
                    <a:cubicBezTo>
                      <a:pt x="113" y="417"/>
                      <a:pt x="30" y="532"/>
                      <a:pt x="0" y="526"/>
                    </a:cubicBezTo>
                    <a:cubicBezTo>
                      <a:pt x="0" y="526"/>
                      <a:pt x="207" y="635"/>
                      <a:pt x="235" y="675"/>
                    </a:cubicBezTo>
                    <a:cubicBezTo>
                      <a:pt x="235" y="675"/>
                      <a:pt x="403" y="297"/>
                      <a:pt x="403" y="59"/>
                    </a:cubicBezTo>
                    <a:cubicBezTo>
                      <a:pt x="403" y="59"/>
                      <a:pt x="343" y="89"/>
                      <a:pt x="268" y="0"/>
                    </a:cubicBezTo>
                  </a:path>
                </a:pathLst>
              </a:custGeom>
              <a:solidFill>
                <a:srgbClr val="F3B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4" name="Freeform 373"/>
              <p:cNvSpPr>
                <a:spLocks/>
              </p:cNvSpPr>
              <p:nvPr/>
            </p:nvSpPr>
            <p:spPr bwMode="auto">
              <a:xfrm>
                <a:off x="2143" y="1422"/>
                <a:ext cx="138" cy="224"/>
              </a:xfrm>
              <a:custGeom>
                <a:avLst/>
                <a:gdLst>
                  <a:gd name="T0" fmla="*/ 263 w 357"/>
                  <a:gd name="T1" fmla="*/ 25 h 576"/>
                  <a:gd name="T2" fmla="*/ 192 w 357"/>
                  <a:gd name="T3" fmla="*/ 0 h 576"/>
                  <a:gd name="T4" fmla="*/ 0 w 357"/>
                  <a:gd name="T5" fmla="*/ 497 h 576"/>
                  <a:gd name="T6" fmla="*/ 132 w 357"/>
                  <a:gd name="T7" fmla="*/ 566 h 576"/>
                  <a:gd name="T8" fmla="*/ 188 w 357"/>
                  <a:gd name="T9" fmla="*/ 576 h 576"/>
                  <a:gd name="T10" fmla="*/ 253 w 357"/>
                  <a:gd name="T11" fmla="*/ 477 h 576"/>
                  <a:gd name="T12" fmla="*/ 291 w 357"/>
                  <a:gd name="T13" fmla="*/ 348 h 576"/>
                  <a:gd name="T14" fmla="*/ 178 w 357"/>
                  <a:gd name="T15" fmla="*/ 368 h 576"/>
                  <a:gd name="T16" fmla="*/ 225 w 357"/>
                  <a:gd name="T17" fmla="*/ 90 h 576"/>
                  <a:gd name="T18" fmla="*/ 249 w 357"/>
                  <a:gd name="T19" fmla="*/ 89 h 576"/>
                  <a:gd name="T20" fmla="*/ 338 w 357"/>
                  <a:gd name="T21" fmla="*/ 149 h 576"/>
                  <a:gd name="T22" fmla="*/ 357 w 357"/>
                  <a:gd name="T23" fmla="*/ 30 h 576"/>
                  <a:gd name="T24" fmla="*/ 263 w 357"/>
                  <a:gd name="T25" fmla="*/ 2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576">
                    <a:moveTo>
                      <a:pt x="263" y="25"/>
                    </a:moveTo>
                    <a:cubicBezTo>
                      <a:pt x="216" y="20"/>
                      <a:pt x="192" y="0"/>
                      <a:pt x="192" y="0"/>
                    </a:cubicBezTo>
                    <a:cubicBezTo>
                      <a:pt x="192" y="0"/>
                      <a:pt x="94" y="422"/>
                      <a:pt x="0" y="497"/>
                    </a:cubicBezTo>
                    <a:cubicBezTo>
                      <a:pt x="132" y="566"/>
                      <a:pt x="132" y="566"/>
                      <a:pt x="132" y="566"/>
                    </a:cubicBezTo>
                    <a:cubicBezTo>
                      <a:pt x="188" y="576"/>
                      <a:pt x="188" y="576"/>
                      <a:pt x="188" y="576"/>
                    </a:cubicBezTo>
                    <a:cubicBezTo>
                      <a:pt x="188" y="576"/>
                      <a:pt x="225" y="526"/>
                      <a:pt x="253" y="477"/>
                    </a:cubicBezTo>
                    <a:cubicBezTo>
                      <a:pt x="282" y="427"/>
                      <a:pt x="291" y="348"/>
                      <a:pt x="291" y="348"/>
                    </a:cubicBezTo>
                    <a:cubicBezTo>
                      <a:pt x="291" y="348"/>
                      <a:pt x="282" y="417"/>
                      <a:pt x="178" y="368"/>
                    </a:cubicBezTo>
                    <a:cubicBezTo>
                      <a:pt x="124" y="342"/>
                      <a:pt x="225" y="90"/>
                      <a:pt x="225" y="90"/>
                    </a:cubicBezTo>
                    <a:cubicBezTo>
                      <a:pt x="230" y="91"/>
                      <a:pt x="239" y="90"/>
                      <a:pt x="249" y="89"/>
                    </a:cubicBezTo>
                    <a:cubicBezTo>
                      <a:pt x="282" y="85"/>
                      <a:pt x="331" y="82"/>
                      <a:pt x="338" y="149"/>
                    </a:cubicBezTo>
                    <a:cubicBezTo>
                      <a:pt x="339" y="159"/>
                      <a:pt x="352" y="41"/>
                      <a:pt x="357" y="30"/>
                    </a:cubicBezTo>
                    <a:cubicBezTo>
                      <a:pt x="357" y="30"/>
                      <a:pt x="310" y="30"/>
                      <a:pt x="263" y="25"/>
                    </a:cubicBezTo>
                  </a:path>
                </a:pathLst>
              </a:custGeom>
              <a:solidFill>
                <a:srgbClr val="F3B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15" name="Picture 374"/>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334" y="1834"/>
                <a:ext cx="10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 name="Picture 375"/>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2364" y="1830"/>
                <a:ext cx="10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 name="Freeform 376"/>
              <p:cNvSpPr>
                <a:spLocks noEditPoints="1"/>
              </p:cNvSpPr>
              <p:nvPr/>
            </p:nvSpPr>
            <p:spPr bwMode="auto">
              <a:xfrm>
                <a:off x="1541" y="1667"/>
                <a:ext cx="75" cy="65"/>
              </a:xfrm>
              <a:custGeom>
                <a:avLst/>
                <a:gdLst>
                  <a:gd name="T0" fmla="*/ 158 w 192"/>
                  <a:gd name="T1" fmla="*/ 114 h 168"/>
                  <a:gd name="T2" fmla="*/ 72 w 192"/>
                  <a:gd name="T3" fmla="*/ 152 h 168"/>
                  <a:gd name="T4" fmla="*/ 69 w 192"/>
                  <a:gd name="T5" fmla="*/ 153 h 168"/>
                  <a:gd name="T6" fmla="*/ 69 w 192"/>
                  <a:gd name="T7" fmla="*/ 153 h 168"/>
                  <a:gd name="T8" fmla="*/ 70 w 192"/>
                  <a:gd name="T9" fmla="*/ 153 h 168"/>
                  <a:gd name="T10" fmla="*/ 60 w 192"/>
                  <a:gd name="T11" fmla="*/ 153 h 168"/>
                  <a:gd name="T12" fmla="*/ 47 w 192"/>
                  <a:gd name="T13" fmla="*/ 152 h 168"/>
                  <a:gd name="T14" fmla="*/ 32 w 192"/>
                  <a:gd name="T15" fmla="*/ 150 h 168"/>
                  <a:gd name="T16" fmla="*/ 24 w 192"/>
                  <a:gd name="T17" fmla="*/ 149 h 168"/>
                  <a:gd name="T18" fmla="*/ 24 w 192"/>
                  <a:gd name="T19" fmla="*/ 147 h 168"/>
                  <a:gd name="T20" fmla="*/ 1 w 192"/>
                  <a:gd name="T21" fmla="*/ 134 h 168"/>
                  <a:gd name="T22" fmla="*/ 0 w 192"/>
                  <a:gd name="T23" fmla="*/ 137 h 168"/>
                  <a:gd name="T24" fmla="*/ 73 w 192"/>
                  <a:gd name="T25" fmla="*/ 168 h 168"/>
                  <a:gd name="T26" fmla="*/ 135 w 192"/>
                  <a:gd name="T27" fmla="*/ 151 h 168"/>
                  <a:gd name="T28" fmla="*/ 158 w 192"/>
                  <a:gd name="T29" fmla="*/ 114 h 168"/>
                  <a:gd name="T30" fmla="*/ 100 w 192"/>
                  <a:gd name="T31" fmla="*/ 0 h 168"/>
                  <a:gd name="T32" fmla="*/ 43 w 192"/>
                  <a:gd name="T33" fmla="*/ 11 h 168"/>
                  <a:gd name="T34" fmla="*/ 47 w 192"/>
                  <a:gd name="T35" fmla="*/ 11 h 168"/>
                  <a:gd name="T36" fmla="*/ 73 w 192"/>
                  <a:gd name="T37" fmla="*/ 15 h 168"/>
                  <a:gd name="T38" fmla="*/ 73 w 192"/>
                  <a:gd name="T39" fmla="*/ 15 h 168"/>
                  <a:gd name="T40" fmla="*/ 73 w 192"/>
                  <a:gd name="T41" fmla="*/ 15 h 168"/>
                  <a:gd name="T42" fmla="*/ 99 w 192"/>
                  <a:gd name="T43" fmla="*/ 21 h 168"/>
                  <a:gd name="T44" fmla="*/ 99 w 192"/>
                  <a:gd name="T45" fmla="*/ 21 h 168"/>
                  <a:gd name="T46" fmla="*/ 99 w 192"/>
                  <a:gd name="T47" fmla="*/ 21 h 168"/>
                  <a:gd name="T48" fmla="*/ 117 w 192"/>
                  <a:gd name="T49" fmla="*/ 29 h 168"/>
                  <a:gd name="T50" fmla="*/ 118 w 192"/>
                  <a:gd name="T51" fmla="*/ 29 h 168"/>
                  <a:gd name="T52" fmla="*/ 79 w 192"/>
                  <a:gd name="T53" fmla="*/ 16 h 168"/>
                  <a:gd name="T54" fmla="*/ 103 w 192"/>
                  <a:gd name="T55" fmla="*/ 11 h 168"/>
                  <a:gd name="T56" fmla="*/ 136 w 192"/>
                  <a:gd name="T57" fmla="*/ 15 h 168"/>
                  <a:gd name="T58" fmla="*/ 128 w 192"/>
                  <a:gd name="T59" fmla="*/ 36 h 168"/>
                  <a:gd name="T60" fmla="*/ 137 w 192"/>
                  <a:gd name="T61" fmla="*/ 49 h 168"/>
                  <a:gd name="T62" fmla="*/ 137 w 192"/>
                  <a:gd name="T63" fmla="*/ 49 h 168"/>
                  <a:gd name="T64" fmla="*/ 137 w 192"/>
                  <a:gd name="T65" fmla="*/ 49 h 168"/>
                  <a:gd name="T66" fmla="*/ 139 w 192"/>
                  <a:gd name="T67" fmla="*/ 53 h 168"/>
                  <a:gd name="T68" fmla="*/ 138 w 192"/>
                  <a:gd name="T69" fmla="*/ 51 h 168"/>
                  <a:gd name="T70" fmla="*/ 156 w 192"/>
                  <a:gd name="T71" fmla="*/ 95 h 168"/>
                  <a:gd name="T72" fmla="*/ 156 w 192"/>
                  <a:gd name="T73" fmla="*/ 95 h 168"/>
                  <a:gd name="T74" fmla="*/ 153 w 192"/>
                  <a:gd name="T75" fmla="*/ 9 h 168"/>
                  <a:gd name="T76" fmla="*/ 100 w 192"/>
                  <a:gd name="T7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68">
                    <a:moveTo>
                      <a:pt x="158" y="114"/>
                    </a:moveTo>
                    <a:cubicBezTo>
                      <a:pt x="150" y="119"/>
                      <a:pt x="114" y="147"/>
                      <a:pt x="72" y="152"/>
                    </a:cubicBezTo>
                    <a:cubicBezTo>
                      <a:pt x="69" y="153"/>
                      <a:pt x="69" y="153"/>
                      <a:pt x="69" y="153"/>
                    </a:cubicBezTo>
                    <a:cubicBezTo>
                      <a:pt x="69" y="153"/>
                      <a:pt x="69" y="153"/>
                      <a:pt x="69" y="153"/>
                    </a:cubicBezTo>
                    <a:cubicBezTo>
                      <a:pt x="69" y="153"/>
                      <a:pt x="69" y="153"/>
                      <a:pt x="70" y="153"/>
                    </a:cubicBezTo>
                    <a:cubicBezTo>
                      <a:pt x="66" y="153"/>
                      <a:pt x="63" y="153"/>
                      <a:pt x="60" y="153"/>
                    </a:cubicBezTo>
                    <a:cubicBezTo>
                      <a:pt x="56" y="153"/>
                      <a:pt x="51" y="153"/>
                      <a:pt x="47" y="152"/>
                    </a:cubicBezTo>
                    <a:cubicBezTo>
                      <a:pt x="42" y="152"/>
                      <a:pt x="37" y="151"/>
                      <a:pt x="32" y="150"/>
                    </a:cubicBezTo>
                    <a:cubicBezTo>
                      <a:pt x="24" y="149"/>
                      <a:pt x="24" y="149"/>
                      <a:pt x="24" y="149"/>
                    </a:cubicBezTo>
                    <a:cubicBezTo>
                      <a:pt x="24" y="149"/>
                      <a:pt x="24" y="148"/>
                      <a:pt x="24" y="147"/>
                    </a:cubicBezTo>
                    <a:cubicBezTo>
                      <a:pt x="15" y="144"/>
                      <a:pt x="8" y="140"/>
                      <a:pt x="1" y="134"/>
                    </a:cubicBezTo>
                    <a:cubicBezTo>
                      <a:pt x="0" y="137"/>
                      <a:pt x="0" y="137"/>
                      <a:pt x="0" y="137"/>
                    </a:cubicBezTo>
                    <a:cubicBezTo>
                      <a:pt x="24" y="161"/>
                      <a:pt x="50" y="168"/>
                      <a:pt x="73" y="168"/>
                    </a:cubicBezTo>
                    <a:cubicBezTo>
                      <a:pt x="108" y="168"/>
                      <a:pt x="135" y="151"/>
                      <a:pt x="135" y="151"/>
                    </a:cubicBezTo>
                    <a:cubicBezTo>
                      <a:pt x="151" y="137"/>
                      <a:pt x="157" y="124"/>
                      <a:pt x="158" y="114"/>
                    </a:cubicBezTo>
                    <a:moveTo>
                      <a:pt x="100" y="0"/>
                    </a:moveTo>
                    <a:cubicBezTo>
                      <a:pt x="69" y="0"/>
                      <a:pt x="48" y="9"/>
                      <a:pt x="43" y="11"/>
                    </a:cubicBezTo>
                    <a:cubicBezTo>
                      <a:pt x="44" y="11"/>
                      <a:pt x="46" y="11"/>
                      <a:pt x="47" y="11"/>
                    </a:cubicBezTo>
                    <a:cubicBezTo>
                      <a:pt x="55" y="11"/>
                      <a:pt x="63" y="13"/>
                      <a:pt x="73" y="15"/>
                    </a:cubicBezTo>
                    <a:cubicBezTo>
                      <a:pt x="73" y="15"/>
                      <a:pt x="73" y="15"/>
                      <a:pt x="73" y="15"/>
                    </a:cubicBezTo>
                    <a:cubicBezTo>
                      <a:pt x="73" y="15"/>
                      <a:pt x="73" y="15"/>
                      <a:pt x="73" y="15"/>
                    </a:cubicBezTo>
                    <a:cubicBezTo>
                      <a:pt x="83" y="16"/>
                      <a:pt x="99" y="21"/>
                      <a:pt x="99" y="21"/>
                    </a:cubicBezTo>
                    <a:cubicBezTo>
                      <a:pt x="99" y="21"/>
                      <a:pt x="99" y="21"/>
                      <a:pt x="99" y="21"/>
                    </a:cubicBezTo>
                    <a:cubicBezTo>
                      <a:pt x="99" y="21"/>
                      <a:pt x="99" y="21"/>
                      <a:pt x="99" y="21"/>
                    </a:cubicBezTo>
                    <a:cubicBezTo>
                      <a:pt x="105" y="23"/>
                      <a:pt x="111" y="25"/>
                      <a:pt x="117" y="29"/>
                    </a:cubicBezTo>
                    <a:cubicBezTo>
                      <a:pt x="117" y="29"/>
                      <a:pt x="117" y="29"/>
                      <a:pt x="118" y="29"/>
                    </a:cubicBezTo>
                    <a:cubicBezTo>
                      <a:pt x="99" y="16"/>
                      <a:pt x="79" y="16"/>
                      <a:pt x="79" y="16"/>
                    </a:cubicBezTo>
                    <a:cubicBezTo>
                      <a:pt x="85" y="12"/>
                      <a:pt x="94" y="11"/>
                      <a:pt x="103" y="11"/>
                    </a:cubicBezTo>
                    <a:cubicBezTo>
                      <a:pt x="119" y="11"/>
                      <a:pt x="136" y="15"/>
                      <a:pt x="136" y="15"/>
                    </a:cubicBezTo>
                    <a:cubicBezTo>
                      <a:pt x="122" y="18"/>
                      <a:pt x="123" y="27"/>
                      <a:pt x="128" y="36"/>
                    </a:cubicBezTo>
                    <a:cubicBezTo>
                      <a:pt x="133" y="42"/>
                      <a:pt x="137" y="49"/>
                      <a:pt x="137" y="49"/>
                    </a:cubicBezTo>
                    <a:cubicBezTo>
                      <a:pt x="137" y="49"/>
                      <a:pt x="137" y="49"/>
                      <a:pt x="137" y="49"/>
                    </a:cubicBezTo>
                    <a:cubicBezTo>
                      <a:pt x="137" y="49"/>
                      <a:pt x="137" y="49"/>
                      <a:pt x="137" y="49"/>
                    </a:cubicBezTo>
                    <a:cubicBezTo>
                      <a:pt x="138" y="50"/>
                      <a:pt x="139" y="52"/>
                      <a:pt x="139" y="53"/>
                    </a:cubicBezTo>
                    <a:cubicBezTo>
                      <a:pt x="139" y="53"/>
                      <a:pt x="139" y="52"/>
                      <a:pt x="138" y="51"/>
                    </a:cubicBezTo>
                    <a:cubicBezTo>
                      <a:pt x="151" y="72"/>
                      <a:pt x="156" y="95"/>
                      <a:pt x="156" y="95"/>
                    </a:cubicBezTo>
                    <a:cubicBezTo>
                      <a:pt x="156" y="95"/>
                      <a:pt x="156" y="95"/>
                      <a:pt x="156" y="95"/>
                    </a:cubicBezTo>
                    <a:cubicBezTo>
                      <a:pt x="192" y="42"/>
                      <a:pt x="153" y="9"/>
                      <a:pt x="153" y="9"/>
                    </a:cubicBezTo>
                    <a:cubicBezTo>
                      <a:pt x="133" y="2"/>
                      <a:pt x="115" y="0"/>
                      <a:pt x="100" y="0"/>
                    </a:cubicBezTo>
                  </a:path>
                </a:pathLst>
              </a:custGeom>
              <a:solidFill>
                <a:srgbClr val="FD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8" name="Freeform 377"/>
              <p:cNvSpPr>
                <a:spLocks noEditPoints="1"/>
              </p:cNvSpPr>
              <p:nvPr/>
            </p:nvSpPr>
            <p:spPr bwMode="auto">
              <a:xfrm>
                <a:off x="1522" y="1671"/>
                <a:ext cx="90" cy="40"/>
              </a:xfrm>
              <a:custGeom>
                <a:avLst/>
                <a:gdLst>
                  <a:gd name="T0" fmla="*/ 213 w 231"/>
                  <a:gd name="T1" fmla="*/ 102 h 104"/>
                  <a:gd name="T2" fmla="*/ 211 w 231"/>
                  <a:gd name="T3" fmla="*/ 102 h 104"/>
                  <a:gd name="T4" fmla="*/ 219 w 231"/>
                  <a:gd name="T5" fmla="*/ 104 h 104"/>
                  <a:gd name="T6" fmla="*/ 219 w 231"/>
                  <a:gd name="T7" fmla="*/ 103 h 104"/>
                  <a:gd name="T8" fmla="*/ 213 w 231"/>
                  <a:gd name="T9" fmla="*/ 102 h 104"/>
                  <a:gd name="T10" fmla="*/ 0 w 231"/>
                  <a:gd name="T11" fmla="*/ 85 h 104"/>
                  <a:gd name="T12" fmla="*/ 19 w 231"/>
                  <a:gd name="T13" fmla="*/ 92 h 104"/>
                  <a:gd name="T14" fmla="*/ 19 w 231"/>
                  <a:gd name="T15" fmla="*/ 92 h 104"/>
                  <a:gd name="T16" fmla="*/ 6 w 231"/>
                  <a:gd name="T17" fmla="*/ 85 h 104"/>
                  <a:gd name="T18" fmla="*/ 0 w 231"/>
                  <a:gd name="T19" fmla="*/ 85 h 104"/>
                  <a:gd name="T20" fmla="*/ 231 w 231"/>
                  <a:gd name="T21" fmla="*/ 71 h 104"/>
                  <a:gd name="T22" fmla="*/ 217 w 231"/>
                  <a:gd name="T23" fmla="*/ 77 h 104"/>
                  <a:gd name="T24" fmla="*/ 205 w 231"/>
                  <a:gd name="T25" fmla="*/ 84 h 104"/>
                  <a:gd name="T26" fmla="*/ 205 w 231"/>
                  <a:gd name="T27" fmla="*/ 84 h 104"/>
                  <a:gd name="T28" fmla="*/ 207 w 231"/>
                  <a:gd name="T29" fmla="*/ 92 h 104"/>
                  <a:gd name="T30" fmla="*/ 224 w 231"/>
                  <a:gd name="T31" fmla="*/ 89 h 104"/>
                  <a:gd name="T32" fmla="*/ 231 w 231"/>
                  <a:gd name="T33" fmla="*/ 71 h 104"/>
                  <a:gd name="T34" fmla="*/ 69 w 231"/>
                  <a:gd name="T35" fmla="*/ 8 h 104"/>
                  <a:gd name="T36" fmla="*/ 52 w 231"/>
                  <a:gd name="T37" fmla="*/ 22 h 104"/>
                  <a:gd name="T38" fmla="*/ 33 w 231"/>
                  <a:gd name="T39" fmla="*/ 43 h 104"/>
                  <a:gd name="T40" fmla="*/ 45 w 231"/>
                  <a:gd name="T41" fmla="*/ 31 h 104"/>
                  <a:gd name="T42" fmla="*/ 69 w 231"/>
                  <a:gd name="T43" fmla="*/ 8 h 104"/>
                  <a:gd name="T44" fmla="*/ 92 w 231"/>
                  <a:gd name="T45" fmla="*/ 0 h 104"/>
                  <a:gd name="T46" fmla="*/ 83 w 231"/>
                  <a:gd name="T47" fmla="*/ 2 h 104"/>
                  <a:gd name="T48" fmla="*/ 73 w 231"/>
                  <a:gd name="T49" fmla="*/ 38 h 104"/>
                  <a:gd name="T50" fmla="*/ 91 w 231"/>
                  <a:gd name="T51" fmla="*/ 1 h 104"/>
                  <a:gd name="T52" fmla="*/ 92 w 231"/>
                  <a:gd name="T5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104">
                    <a:moveTo>
                      <a:pt x="213" y="102"/>
                    </a:moveTo>
                    <a:cubicBezTo>
                      <a:pt x="212" y="102"/>
                      <a:pt x="211" y="102"/>
                      <a:pt x="211" y="102"/>
                    </a:cubicBezTo>
                    <a:cubicBezTo>
                      <a:pt x="213" y="102"/>
                      <a:pt x="216" y="103"/>
                      <a:pt x="219" y="104"/>
                    </a:cubicBezTo>
                    <a:cubicBezTo>
                      <a:pt x="219" y="104"/>
                      <a:pt x="219" y="103"/>
                      <a:pt x="219" y="103"/>
                    </a:cubicBezTo>
                    <a:cubicBezTo>
                      <a:pt x="217" y="102"/>
                      <a:pt x="215" y="102"/>
                      <a:pt x="213" y="102"/>
                    </a:cubicBezTo>
                    <a:moveTo>
                      <a:pt x="0" y="85"/>
                    </a:moveTo>
                    <a:cubicBezTo>
                      <a:pt x="6" y="87"/>
                      <a:pt x="12" y="87"/>
                      <a:pt x="19" y="92"/>
                    </a:cubicBezTo>
                    <a:cubicBezTo>
                      <a:pt x="19" y="92"/>
                      <a:pt x="19" y="92"/>
                      <a:pt x="19" y="92"/>
                    </a:cubicBezTo>
                    <a:cubicBezTo>
                      <a:pt x="19" y="92"/>
                      <a:pt x="13" y="86"/>
                      <a:pt x="6" y="85"/>
                    </a:cubicBezTo>
                    <a:cubicBezTo>
                      <a:pt x="4" y="85"/>
                      <a:pt x="2" y="85"/>
                      <a:pt x="0" y="85"/>
                    </a:cubicBezTo>
                    <a:moveTo>
                      <a:pt x="231" y="71"/>
                    </a:moveTo>
                    <a:cubicBezTo>
                      <a:pt x="217" y="77"/>
                      <a:pt x="217" y="77"/>
                      <a:pt x="217" y="77"/>
                    </a:cubicBezTo>
                    <a:cubicBezTo>
                      <a:pt x="205" y="84"/>
                      <a:pt x="205" y="84"/>
                      <a:pt x="205" y="84"/>
                    </a:cubicBezTo>
                    <a:cubicBezTo>
                      <a:pt x="205" y="84"/>
                      <a:pt x="205" y="84"/>
                      <a:pt x="205" y="84"/>
                    </a:cubicBezTo>
                    <a:cubicBezTo>
                      <a:pt x="205" y="84"/>
                      <a:pt x="206" y="87"/>
                      <a:pt x="207" y="92"/>
                    </a:cubicBezTo>
                    <a:cubicBezTo>
                      <a:pt x="224" y="89"/>
                      <a:pt x="224" y="89"/>
                      <a:pt x="224" y="89"/>
                    </a:cubicBezTo>
                    <a:cubicBezTo>
                      <a:pt x="226" y="83"/>
                      <a:pt x="228" y="77"/>
                      <a:pt x="231" y="71"/>
                    </a:cubicBezTo>
                    <a:moveTo>
                      <a:pt x="69" y="8"/>
                    </a:moveTo>
                    <a:cubicBezTo>
                      <a:pt x="63" y="11"/>
                      <a:pt x="58" y="16"/>
                      <a:pt x="52" y="22"/>
                    </a:cubicBezTo>
                    <a:cubicBezTo>
                      <a:pt x="52" y="22"/>
                      <a:pt x="43" y="33"/>
                      <a:pt x="33" y="43"/>
                    </a:cubicBezTo>
                    <a:cubicBezTo>
                      <a:pt x="38" y="39"/>
                      <a:pt x="42" y="34"/>
                      <a:pt x="45" y="31"/>
                    </a:cubicBezTo>
                    <a:cubicBezTo>
                      <a:pt x="50" y="24"/>
                      <a:pt x="58" y="15"/>
                      <a:pt x="69" y="8"/>
                    </a:cubicBezTo>
                    <a:moveTo>
                      <a:pt x="92" y="0"/>
                    </a:moveTo>
                    <a:cubicBezTo>
                      <a:pt x="89" y="1"/>
                      <a:pt x="86" y="1"/>
                      <a:pt x="83" y="2"/>
                    </a:cubicBezTo>
                    <a:cubicBezTo>
                      <a:pt x="73" y="38"/>
                      <a:pt x="73" y="38"/>
                      <a:pt x="73" y="38"/>
                    </a:cubicBezTo>
                    <a:cubicBezTo>
                      <a:pt x="91" y="1"/>
                      <a:pt x="91" y="1"/>
                      <a:pt x="91" y="1"/>
                    </a:cubicBezTo>
                    <a:cubicBezTo>
                      <a:pt x="91" y="1"/>
                      <a:pt x="92" y="1"/>
                      <a:pt x="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9" name="Freeform 378"/>
              <p:cNvSpPr>
                <a:spLocks noEditPoints="1"/>
              </p:cNvSpPr>
              <p:nvPr/>
            </p:nvSpPr>
            <p:spPr bwMode="auto">
              <a:xfrm>
                <a:off x="1542" y="1671"/>
                <a:ext cx="61" cy="55"/>
              </a:xfrm>
              <a:custGeom>
                <a:avLst/>
                <a:gdLst>
                  <a:gd name="T0" fmla="*/ 31 w 157"/>
                  <a:gd name="T1" fmla="*/ 139 h 141"/>
                  <a:gd name="T2" fmla="*/ 46 w 157"/>
                  <a:gd name="T3" fmla="*/ 141 h 141"/>
                  <a:gd name="T4" fmla="*/ 37 w 157"/>
                  <a:gd name="T5" fmla="*/ 139 h 141"/>
                  <a:gd name="T6" fmla="*/ 31 w 157"/>
                  <a:gd name="T7" fmla="*/ 139 h 141"/>
                  <a:gd name="T8" fmla="*/ 1 w 157"/>
                  <a:gd name="T9" fmla="*/ 120 h 141"/>
                  <a:gd name="T10" fmla="*/ 0 w 157"/>
                  <a:gd name="T11" fmla="*/ 123 h 141"/>
                  <a:gd name="T12" fmla="*/ 23 w 157"/>
                  <a:gd name="T13" fmla="*/ 136 h 141"/>
                  <a:gd name="T14" fmla="*/ 24 w 157"/>
                  <a:gd name="T15" fmla="*/ 135 h 141"/>
                  <a:gd name="T16" fmla="*/ 1 w 157"/>
                  <a:gd name="T17" fmla="*/ 120 h 141"/>
                  <a:gd name="T18" fmla="*/ 136 w 157"/>
                  <a:gd name="T19" fmla="*/ 39 h 141"/>
                  <a:gd name="T20" fmla="*/ 112 w 157"/>
                  <a:gd name="T21" fmla="*/ 91 h 141"/>
                  <a:gd name="T22" fmla="*/ 140 w 157"/>
                  <a:gd name="T23" fmla="*/ 94 h 141"/>
                  <a:gd name="T24" fmla="*/ 143 w 157"/>
                  <a:gd name="T25" fmla="*/ 94 h 141"/>
                  <a:gd name="T26" fmla="*/ 157 w 157"/>
                  <a:gd name="T27" fmla="*/ 92 h 141"/>
                  <a:gd name="T28" fmla="*/ 155 w 157"/>
                  <a:gd name="T29" fmla="*/ 84 h 141"/>
                  <a:gd name="T30" fmla="*/ 155 w 157"/>
                  <a:gd name="T31" fmla="*/ 84 h 141"/>
                  <a:gd name="T32" fmla="*/ 137 w 157"/>
                  <a:gd name="T33" fmla="*/ 40 h 141"/>
                  <a:gd name="T34" fmla="*/ 136 w 157"/>
                  <a:gd name="T35" fmla="*/ 39 h 141"/>
                  <a:gd name="T36" fmla="*/ 98 w 157"/>
                  <a:gd name="T37" fmla="*/ 10 h 141"/>
                  <a:gd name="T38" fmla="*/ 70 w 157"/>
                  <a:gd name="T39" fmla="*/ 75 h 141"/>
                  <a:gd name="T40" fmla="*/ 87 w 157"/>
                  <a:gd name="T41" fmla="*/ 83 h 141"/>
                  <a:gd name="T42" fmla="*/ 115 w 157"/>
                  <a:gd name="T43" fmla="*/ 18 h 141"/>
                  <a:gd name="T44" fmla="*/ 115 w 157"/>
                  <a:gd name="T45" fmla="*/ 18 h 141"/>
                  <a:gd name="T46" fmla="*/ 116 w 157"/>
                  <a:gd name="T47" fmla="*/ 18 h 141"/>
                  <a:gd name="T48" fmla="*/ 98 w 157"/>
                  <a:gd name="T49" fmla="*/ 10 h 141"/>
                  <a:gd name="T50" fmla="*/ 98 w 157"/>
                  <a:gd name="T51" fmla="*/ 10 h 141"/>
                  <a:gd name="T52" fmla="*/ 46 w 157"/>
                  <a:gd name="T53" fmla="*/ 0 h 141"/>
                  <a:gd name="T54" fmla="*/ 42 w 157"/>
                  <a:gd name="T55" fmla="*/ 0 h 141"/>
                  <a:gd name="T56" fmla="*/ 41 w 157"/>
                  <a:gd name="T57" fmla="*/ 1 h 141"/>
                  <a:gd name="T58" fmla="*/ 23 w 157"/>
                  <a:gd name="T59" fmla="*/ 38 h 141"/>
                  <a:gd name="T60" fmla="*/ 22 w 157"/>
                  <a:gd name="T61" fmla="*/ 42 h 141"/>
                  <a:gd name="T62" fmla="*/ 48 w 157"/>
                  <a:gd name="T63" fmla="*/ 61 h 141"/>
                  <a:gd name="T64" fmla="*/ 72 w 157"/>
                  <a:gd name="T65" fmla="*/ 4 h 141"/>
                  <a:gd name="T66" fmla="*/ 46 w 157"/>
                  <a:gd name="T6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41">
                    <a:moveTo>
                      <a:pt x="31" y="139"/>
                    </a:moveTo>
                    <a:cubicBezTo>
                      <a:pt x="36" y="140"/>
                      <a:pt x="41" y="141"/>
                      <a:pt x="46" y="141"/>
                    </a:cubicBezTo>
                    <a:cubicBezTo>
                      <a:pt x="43" y="141"/>
                      <a:pt x="40" y="140"/>
                      <a:pt x="37" y="139"/>
                    </a:cubicBezTo>
                    <a:cubicBezTo>
                      <a:pt x="31" y="139"/>
                      <a:pt x="31" y="139"/>
                      <a:pt x="31" y="139"/>
                    </a:cubicBezTo>
                    <a:moveTo>
                      <a:pt x="1" y="120"/>
                    </a:moveTo>
                    <a:cubicBezTo>
                      <a:pt x="0" y="123"/>
                      <a:pt x="0" y="123"/>
                      <a:pt x="0" y="123"/>
                    </a:cubicBezTo>
                    <a:cubicBezTo>
                      <a:pt x="7" y="129"/>
                      <a:pt x="14" y="133"/>
                      <a:pt x="23" y="136"/>
                    </a:cubicBezTo>
                    <a:cubicBezTo>
                      <a:pt x="24" y="136"/>
                      <a:pt x="24" y="135"/>
                      <a:pt x="24" y="135"/>
                    </a:cubicBezTo>
                    <a:cubicBezTo>
                      <a:pt x="16" y="131"/>
                      <a:pt x="8" y="126"/>
                      <a:pt x="1" y="120"/>
                    </a:cubicBezTo>
                    <a:moveTo>
                      <a:pt x="136" y="39"/>
                    </a:moveTo>
                    <a:cubicBezTo>
                      <a:pt x="112" y="91"/>
                      <a:pt x="112" y="91"/>
                      <a:pt x="112" y="91"/>
                    </a:cubicBezTo>
                    <a:cubicBezTo>
                      <a:pt x="121" y="93"/>
                      <a:pt x="130" y="94"/>
                      <a:pt x="140" y="94"/>
                    </a:cubicBezTo>
                    <a:cubicBezTo>
                      <a:pt x="141" y="94"/>
                      <a:pt x="142" y="94"/>
                      <a:pt x="143" y="94"/>
                    </a:cubicBezTo>
                    <a:cubicBezTo>
                      <a:pt x="157" y="92"/>
                      <a:pt x="157" y="92"/>
                      <a:pt x="157" y="92"/>
                    </a:cubicBezTo>
                    <a:cubicBezTo>
                      <a:pt x="156" y="87"/>
                      <a:pt x="155" y="84"/>
                      <a:pt x="155" y="84"/>
                    </a:cubicBezTo>
                    <a:cubicBezTo>
                      <a:pt x="155" y="84"/>
                      <a:pt x="155" y="84"/>
                      <a:pt x="155" y="84"/>
                    </a:cubicBezTo>
                    <a:cubicBezTo>
                      <a:pt x="155" y="84"/>
                      <a:pt x="150" y="61"/>
                      <a:pt x="137" y="40"/>
                    </a:cubicBezTo>
                    <a:cubicBezTo>
                      <a:pt x="136" y="40"/>
                      <a:pt x="136" y="39"/>
                      <a:pt x="136" y="39"/>
                    </a:cubicBezTo>
                    <a:moveTo>
                      <a:pt x="98" y="10"/>
                    </a:moveTo>
                    <a:cubicBezTo>
                      <a:pt x="70" y="75"/>
                      <a:pt x="70" y="75"/>
                      <a:pt x="70" y="75"/>
                    </a:cubicBezTo>
                    <a:cubicBezTo>
                      <a:pt x="75" y="78"/>
                      <a:pt x="80" y="81"/>
                      <a:pt x="87" y="83"/>
                    </a:cubicBezTo>
                    <a:cubicBezTo>
                      <a:pt x="99" y="50"/>
                      <a:pt x="115" y="18"/>
                      <a:pt x="115" y="18"/>
                    </a:cubicBezTo>
                    <a:cubicBezTo>
                      <a:pt x="115" y="18"/>
                      <a:pt x="115" y="18"/>
                      <a:pt x="115" y="18"/>
                    </a:cubicBezTo>
                    <a:cubicBezTo>
                      <a:pt x="115" y="18"/>
                      <a:pt x="115" y="18"/>
                      <a:pt x="116" y="18"/>
                    </a:cubicBezTo>
                    <a:cubicBezTo>
                      <a:pt x="110" y="14"/>
                      <a:pt x="104" y="12"/>
                      <a:pt x="98" y="10"/>
                    </a:cubicBezTo>
                    <a:cubicBezTo>
                      <a:pt x="98" y="10"/>
                      <a:pt x="98" y="10"/>
                      <a:pt x="98" y="10"/>
                    </a:cubicBezTo>
                    <a:moveTo>
                      <a:pt x="46" y="0"/>
                    </a:moveTo>
                    <a:cubicBezTo>
                      <a:pt x="45" y="0"/>
                      <a:pt x="43" y="0"/>
                      <a:pt x="42" y="0"/>
                    </a:cubicBezTo>
                    <a:cubicBezTo>
                      <a:pt x="42" y="1"/>
                      <a:pt x="41" y="1"/>
                      <a:pt x="41" y="1"/>
                    </a:cubicBezTo>
                    <a:cubicBezTo>
                      <a:pt x="23" y="38"/>
                      <a:pt x="23" y="38"/>
                      <a:pt x="23" y="38"/>
                    </a:cubicBezTo>
                    <a:cubicBezTo>
                      <a:pt x="22" y="42"/>
                      <a:pt x="22" y="42"/>
                      <a:pt x="22" y="42"/>
                    </a:cubicBezTo>
                    <a:cubicBezTo>
                      <a:pt x="25" y="43"/>
                      <a:pt x="34" y="51"/>
                      <a:pt x="48" y="61"/>
                    </a:cubicBezTo>
                    <a:cubicBezTo>
                      <a:pt x="60" y="31"/>
                      <a:pt x="72" y="5"/>
                      <a:pt x="72" y="4"/>
                    </a:cubicBezTo>
                    <a:cubicBezTo>
                      <a:pt x="62" y="2"/>
                      <a:pt x="54" y="0"/>
                      <a:pt x="46" y="0"/>
                    </a:cubicBezTo>
                  </a:path>
                </a:pathLst>
              </a:custGeom>
              <a:solidFill>
                <a:srgbClr val="FEF9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0" name="Freeform 379"/>
              <p:cNvSpPr>
                <a:spLocks noEditPoints="1"/>
              </p:cNvSpPr>
              <p:nvPr/>
            </p:nvSpPr>
            <p:spPr bwMode="auto">
              <a:xfrm>
                <a:off x="1514" y="1671"/>
                <a:ext cx="40" cy="49"/>
              </a:xfrm>
              <a:custGeom>
                <a:avLst/>
                <a:gdLst>
                  <a:gd name="T0" fmla="*/ 39 w 103"/>
                  <a:gd name="T1" fmla="*/ 91 h 125"/>
                  <a:gd name="T2" fmla="*/ 69 w 103"/>
                  <a:gd name="T3" fmla="*/ 125 h 125"/>
                  <a:gd name="T4" fmla="*/ 69 w 103"/>
                  <a:gd name="T5" fmla="*/ 125 h 125"/>
                  <a:gd name="T6" fmla="*/ 59 w 103"/>
                  <a:gd name="T7" fmla="*/ 112 h 125"/>
                  <a:gd name="T8" fmla="*/ 39 w 103"/>
                  <a:gd name="T9" fmla="*/ 91 h 125"/>
                  <a:gd name="T10" fmla="*/ 53 w 103"/>
                  <a:gd name="T11" fmla="*/ 42 h 125"/>
                  <a:gd name="T12" fmla="*/ 31 w 103"/>
                  <a:gd name="T13" fmla="*/ 59 h 125"/>
                  <a:gd name="T14" fmla="*/ 7 w 103"/>
                  <a:gd name="T15" fmla="*/ 73 h 125"/>
                  <a:gd name="T16" fmla="*/ 20 w 103"/>
                  <a:gd name="T17" fmla="*/ 84 h 125"/>
                  <a:gd name="T18" fmla="*/ 11 w 103"/>
                  <a:gd name="T19" fmla="*/ 79 h 125"/>
                  <a:gd name="T20" fmla="*/ 39 w 103"/>
                  <a:gd name="T21" fmla="*/ 55 h 125"/>
                  <a:gd name="T22" fmla="*/ 53 w 103"/>
                  <a:gd name="T23" fmla="*/ 42 h 125"/>
                  <a:gd name="T24" fmla="*/ 103 w 103"/>
                  <a:gd name="T25" fmla="*/ 0 h 125"/>
                  <a:gd name="T26" fmla="*/ 103 w 103"/>
                  <a:gd name="T27" fmla="*/ 0 h 125"/>
                  <a:gd name="T28" fmla="*/ 89 w 103"/>
                  <a:gd name="T29" fmla="*/ 7 h 125"/>
                  <a:gd name="T30" fmla="*/ 103 w 103"/>
                  <a:gd name="T31" fmla="*/ 1 h 125"/>
                  <a:gd name="T32" fmla="*/ 103 w 103"/>
                  <a:gd name="T3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25">
                    <a:moveTo>
                      <a:pt x="39" y="91"/>
                    </a:moveTo>
                    <a:cubicBezTo>
                      <a:pt x="69" y="125"/>
                      <a:pt x="69" y="125"/>
                      <a:pt x="69" y="125"/>
                    </a:cubicBezTo>
                    <a:cubicBezTo>
                      <a:pt x="69" y="125"/>
                      <a:pt x="69" y="125"/>
                      <a:pt x="69" y="125"/>
                    </a:cubicBezTo>
                    <a:cubicBezTo>
                      <a:pt x="66" y="121"/>
                      <a:pt x="62" y="117"/>
                      <a:pt x="59" y="112"/>
                    </a:cubicBezTo>
                    <a:cubicBezTo>
                      <a:pt x="49" y="103"/>
                      <a:pt x="43" y="94"/>
                      <a:pt x="39" y="91"/>
                    </a:cubicBezTo>
                    <a:moveTo>
                      <a:pt x="53" y="42"/>
                    </a:moveTo>
                    <a:cubicBezTo>
                      <a:pt x="45" y="49"/>
                      <a:pt x="36" y="57"/>
                      <a:pt x="31" y="59"/>
                    </a:cubicBezTo>
                    <a:cubicBezTo>
                      <a:pt x="24" y="64"/>
                      <a:pt x="10" y="63"/>
                      <a:pt x="7" y="73"/>
                    </a:cubicBezTo>
                    <a:cubicBezTo>
                      <a:pt x="5" y="81"/>
                      <a:pt x="13" y="83"/>
                      <a:pt x="20" y="84"/>
                    </a:cubicBezTo>
                    <a:cubicBezTo>
                      <a:pt x="17" y="83"/>
                      <a:pt x="14" y="82"/>
                      <a:pt x="11" y="79"/>
                    </a:cubicBezTo>
                    <a:cubicBezTo>
                      <a:pt x="0" y="72"/>
                      <a:pt x="25" y="64"/>
                      <a:pt x="39" y="55"/>
                    </a:cubicBezTo>
                    <a:cubicBezTo>
                      <a:pt x="43" y="52"/>
                      <a:pt x="48" y="47"/>
                      <a:pt x="53" y="42"/>
                    </a:cubicBezTo>
                    <a:moveTo>
                      <a:pt x="103" y="0"/>
                    </a:moveTo>
                    <a:cubicBezTo>
                      <a:pt x="103" y="0"/>
                      <a:pt x="103" y="0"/>
                      <a:pt x="103" y="0"/>
                    </a:cubicBezTo>
                    <a:cubicBezTo>
                      <a:pt x="98" y="1"/>
                      <a:pt x="93" y="4"/>
                      <a:pt x="89" y="7"/>
                    </a:cubicBezTo>
                    <a:cubicBezTo>
                      <a:pt x="94" y="4"/>
                      <a:pt x="98" y="2"/>
                      <a:pt x="103" y="1"/>
                    </a:cubicBezTo>
                    <a:cubicBezTo>
                      <a:pt x="103" y="0"/>
                      <a:pt x="103" y="0"/>
                      <a:pt x="103" y="0"/>
                    </a:cubicBezTo>
                  </a:path>
                </a:pathLst>
              </a:custGeom>
              <a:solidFill>
                <a:srgbClr val="FD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1" name="Freeform 380"/>
              <p:cNvSpPr>
                <a:spLocks/>
              </p:cNvSpPr>
              <p:nvPr/>
            </p:nvSpPr>
            <p:spPr bwMode="auto">
              <a:xfrm>
                <a:off x="1537" y="1715"/>
                <a:ext cx="5" cy="5"/>
              </a:xfrm>
              <a:custGeom>
                <a:avLst/>
                <a:gdLst>
                  <a:gd name="T0" fmla="*/ 0 w 11"/>
                  <a:gd name="T1" fmla="*/ 0 h 13"/>
                  <a:gd name="T2" fmla="*/ 10 w 11"/>
                  <a:gd name="T3" fmla="*/ 13 h 13"/>
                  <a:gd name="T4" fmla="*/ 11 w 11"/>
                  <a:gd name="T5" fmla="*/ 10 h 13"/>
                  <a:gd name="T6" fmla="*/ 0 w 11"/>
                  <a:gd name="T7" fmla="*/ 0 h 13"/>
                </a:gdLst>
                <a:ahLst/>
                <a:cxnLst>
                  <a:cxn ang="0">
                    <a:pos x="T0" y="T1"/>
                  </a:cxn>
                  <a:cxn ang="0">
                    <a:pos x="T2" y="T3"/>
                  </a:cxn>
                  <a:cxn ang="0">
                    <a:pos x="T4" y="T5"/>
                  </a:cxn>
                  <a:cxn ang="0">
                    <a:pos x="T6" y="T7"/>
                  </a:cxn>
                </a:cxnLst>
                <a:rect l="0" t="0" r="r" b="b"/>
                <a:pathLst>
                  <a:path w="11" h="13">
                    <a:moveTo>
                      <a:pt x="0" y="0"/>
                    </a:moveTo>
                    <a:cubicBezTo>
                      <a:pt x="3" y="5"/>
                      <a:pt x="7" y="9"/>
                      <a:pt x="10" y="13"/>
                    </a:cubicBezTo>
                    <a:cubicBezTo>
                      <a:pt x="11" y="10"/>
                      <a:pt x="11" y="10"/>
                      <a:pt x="11" y="10"/>
                    </a:cubicBezTo>
                    <a:cubicBezTo>
                      <a:pt x="7" y="7"/>
                      <a:pt x="3" y="4"/>
                      <a:pt x="0" y="0"/>
                    </a:cubicBezTo>
                  </a:path>
                </a:pathLst>
              </a:custGeom>
              <a:solidFill>
                <a:srgbClr val="FCE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2" name="Freeform 381"/>
              <p:cNvSpPr>
                <a:spLocks/>
              </p:cNvSpPr>
              <p:nvPr/>
            </p:nvSpPr>
            <p:spPr bwMode="auto">
              <a:xfrm>
                <a:off x="1514" y="1672"/>
                <a:ext cx="40" cy="43"/>
              </a:xfrm>
              <a:custGeom>
                <a:avLst/>
                <a:gdLst>
                  <a:gd name="T0" fmla="*/ 103 w 103"/>
                  <a:gd name="T1" fmla="*/ 0 h 111"/>
                  <a:gd name="T2" fmla="*/ 89 w 103"/>
                  <a:gd name="T3" fmla="*/ 6 h 111"/>
                  <a:gd name="T4" fmla="*/ 65 w 103"/>
                  <a:gd name="T5" fmla="*/ 29 h 111"/>
                  <a:gd name="T6" fmla="*/ 53 w 103"/>
                  <a:gd name="T7" fmla="*/ 41 h 111"/>
                  <a:gd name="T8" fmla="*/ 39 w 103"/>
                  <a:gd name="T9" fmla="*/ 54 h 111"/>
                  <a:gd name="T10" fmla="*/ 11 w 103"/>
                  <a:gd name="T11" fmla="*/ 78 h 111"/>
                  <a:gd name="T12" fmla="*/ 20 w 103"/>
                  <a:gd name="T13" fmla="*/ 83 h 111"/>
                  <a:gd name="T14" fmla="*/ 26 w 103"/>
                  <a:gd name="T15" fmla="*/ 83 h 111"/>
                  <a:gd name="T16" fmla="*/ 39 w 103"/>
                  <a:gd name="T17" fmla="*/ 90 h 111"/>
                  <a:gd name="T18" fmla="*/ 39 w 103"/>
                  <a:gd name="T19" fmla="*/ 90 h 111"/>
                  <a:gd name="T20" fmla="*/ 59 w 103"/>
                  <a:gd name="T21" fmla="*/ 111 h 111"/>
                  <a:gd name="T22" fmla="*/ 57 w 103"/>
                  <a:gd name="T23" fmla="*/ 109 h 111"/>
                  <a:gd name="T24" fmla="*/ 58 w 103"/>
                  <a:gd name="T25" fmla="*/ 106 h 111"/>
                  <a:gd name="T26" fmla="*/ 55 w 103"/>
                  <a:gd name="T27" fmla="*/ 102 h 111"/>
                  <a:gd name="T28" fmla="*/ 33 w 103"/>
                  <a:gd name="T29" fmla="*/ 83 h 111"/>
                  <a:gd name="T30" fmla="*/ 32 w 103"/>
                  <a:gd name="T31" fmla="*/ 83 h 111"/>
                  <a:gd name="T32" fmla="*/ 30 w 103"/>
                  <a:gd name="T33" fmla="*/ 83 h 111"/>
                  <a:gd name="T34" fmla="*/ 10 w 103"/>
                  <a:gd name="T35" fmla="*/ 73 h 111"/>
                  <a:gd name="T36" fmla="*/ 10 w 103"/>
                  <a:gd name="T37" fmla="*/ 72 h 111"/>
                  <a:gd name="T38" fmla="*/ 10 w 103"/>
                  <a:gd name="T39" fmla="*/ 72 h 111"/>
                  <a:gd name="T40" fmla="*/ 48 w 103"/>
                  <a:gd name="T41" fmla="*/ 59 h 111"/>
                  <a:gd name="T42" fmla="*/ 72 w 103"/>
                  <a:gd name="T43" fmla="*/ 46 h 111"/>
                  <a:gd name="T44" fmla="*/ 72 w 103"/>
                  <a:gd name="T45" fmla="*/ 45 h 111"/>
                  <a:gd name="T46" fmla="*/ 72 w 103"/>
                  <a:gd name="T47" fmla="*/ 45 h 111"/>
                  <a:gd name="T48" fmla="*/ 73 w 103"/>
                  <a:gd name="T49" fmla="*/ 42 h 111"/>
                  <a:gd name="T50" fmla="*/ 81 w 103"/>
                  <a:gd name="T51" fmla="*/ 36 h 111"/>
                  <a:gd name="T52" fmla="*/ 81 w 103"/>
                  <a:gd name="T53" fmla="*/ 36 h 111"/>
                  <a:gd name="T54" fmla="*/ 84 w 103"/>
                  <a:gd name="T55" fmla="*/ 36 h 111"/>
                  <a:gd name="T56" fmla="*/ 89 w 103"/>
                  <a:gd name="T57" fmla="*/ 40 h 111"/>
                  <a:gd name="T58" fmla="*/ 91 w 103"/>
                  <a:gd name="T59" fmla="*/ 40 h 111"/>
                  <a:gd name="T60" fmla="*/ 93 w 103"/>
                  <a:gd name="T61" fmla="*/ 36 h 111"/>
                  <a:gd name="T62" fmla="*/ 103 w 103"/>
                  <a:gd name="T6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11">
                    <a:moveTo>
                      <a:pt x="103" y="0"/>
                    </a:moveTo>
                    <a:cubicBezTo>
                      <a:pt x="98" y="1"/>
                      <a:pt x="94" y="3"/>
                      <a:pt x="89" y="6"/>
                    </a:cubicBezTo>
                    <a:cubicBezTo>
                      <a:pt x="78" y="13"/>
                      <a:pt x="70" y="22"/>
                      <a:pt x="65" y="29"/>
                    </a:cubicBezTo>
                    <a:cubicBezTo>
                      <a:pt x="62" y="32"/>
                      <a:pt x="58" y="37"/>
                      <a:pt x="53" y="41"/>
                    </a:cubicBezTo>
                    <a:cubicBezTo>
                      <a:pt x="48" y="46"/>
                      <a:pt x="43" y="51"/>
                      <a:pt x="39" y="54"/>
                    </a:cubicBezTo>
                    <a:cubicBezTo>
                      <a:pt x="25" y="63"/>
                      <a:pt x="0" y="71"/>
                      <a:pt x="11" y="78"/>
                    </a:cubicBezTo>
                    <a:cubicBezTo>
                      <a:pt x="14" y="81"/>
                      <a:pt x="17" y="82"/>
                      <a:pt x="20" y="83"/>
                    </a:cubicBezTo>
                    <a:cubicBezTo>
                      <a:pt x="22" y="83"/>
                      <a:pt x="24" y="83"/>
                      <a:pt x="26" y="83"/>
                    </a:cubicBezTo>
                    <a:cubicBezTo>
                      <a:pt x="33" y="84"/>
                      <a:pt x="39" y="90"/>
                      <a:pt x="39" y="90"/>
                    </a:cubicBezTo>
                    <a:cubicBezTo>
                      <a:pt x="39" y="90"/>
                      <a:pt x="39" y="90"/>
                      <a:pt x="39" y="90"/>
                    </a:cubicBezTo>
                    <a:cubicBezTo>
                      <a:pt x="43" y="93"/>
                      <a:pt x="49" y="102"/>
                      <a:pt x="59" y="111"/>
                    </a:cubicBezTo>
                    <a:cubicBezTo>
                      <a:pt x="58" y="110"/>
                      <a:pt x="57" y="110"/>
                      <a:pt x="57" y="109"/>
                    </a:cubicBezTo>
                    <a:cubicBezTo>
                      <a:pt x="58" y="106"/>
                      <a:pt x="58" y="106"/>
                      <a:pt x="58" y="106"/>
                    </a:cubicBezTo>
                    <a:cubicBezTo>
                      <a:pt x="57" y="104"/>
                      <a:pt x="56" y="103"/>
                      <a:pt x="55" y="102"/>
                    </a:cubicBezTo>
                    <a:cubicBezTo>
                      <a:pt x="55" y="102"/>
                      <a:pt x="39" y="83"/>
                      <a:pt x="33" y="83"/>
                    </a:cubicBezTo>
                    <a:cubicBezTo>
                      <a:pt x="33" y="83"/>
                      <a:pt x="32" y="83"/>
                      <a:pt x="32" y="83"/>
                    </a:cubicBezTo>
                    <a:cubicBezTo>
                      <a:pt x="32" y="83"/>
                      <a:pt x="32" y="83"/>
                      <a:pt x="30" y="83"/>
                    </a:cubicBezTo>
                    <a:cubicBezTo>
                      <a:pt x="25" y="83"/>
                      <a:pt x="11" y="82"/>
                      <a:pt x="10" y="73"/>
                    </a:cubicBezTo>
                    <a:cubicBezTo>
                      <a:pt x="10" y="72"/>
                      <a:pt x="10" y="72"/>
                      <a:pt x="10" y="72"/>
                    </a:cubicBezTo>
                    <a:cubicBezTo>
                      <a:pt x="10" y="72"/>
                      <a:pt x="10" y="72"/>
                      <a:pt x="10" y="72"/>
                    </a:cubicBezTo>
                    <a:cubicBezTo>
                      <a:pt x="10" y="72"/>
                      <a:pt x="37" y="67"/>
                      <a:pt x="48" y="59"/>
                    </a:cubicBezTo>
                    <a:cubicBezTo>
                      <a:pt x="53" y="55"/>
                      <a:pt x="63" y="50"/>
                      <a:pt x="72" y="46"/>
                    </a:cubicBezTo>
                    <a:cubicBezTo>
                      <a:pt x="72" y="46"/>
                      <a:pt x="72" y="46"/>
                      <a:pt x="72" y="45"/>
                    </a:cubicBezTo>
                    <a:cubicBezTo>
                      <a:pt x="72" y="45"/>
                      <a:pt x="72" y="45"/>
                      <a:pt x="72" y="45"/>
                    </a:cubicBezTo>
                    <a:cubicBezTo>
                      <a:pt x="72" y="44"/>
                      <a:pt x="72" y="43"/>
                      <a:pt x="73" y="42"/>
                    </a:cubicBezTo>
                    <a:cubicBezTo>
                      <a:pt x="74" y="38"/>
                      <a:pt x="77" y="36"/>
                      <a:pt x="81" y="36"/>
                    </a:cubicBezTo>
                    <a:cubicBezTo>
                      <a:pt x="81" y="36"/>
                      <a:pt x="81" y="36"/>
                      <a:pt x="81" y="36"/>
                    </a:cubicBezTo>
                    <a:cubicBezTo>
                      <a:pt x="82" y="36"/>
                      <a:pt x="83" y="36"/>
                      <a:pt x="84" y="36"/>
                    </a:cubicBezTo>
                    <a:cubicBezTo>
                      <a:pt x="86" y="37"/>
                      <a:pt x="88" y="38"/>
                      <a:pt x="89" y="40"/>
                    </a:cubicBezTo>
                    <a:cubicBezTo>
                      <a:pt x="90" y="40"/>
                      <a:pt x="91" y="40"/>
                      <a:pt x="91" y="40"/>
                    </a:cubicBezTo>
                    <a:cubicBezTo>
                      <a:pt x="93" y="36"/>
                      <a:pt x="93" y="36"/>
                      <a:pt x="93" y="36"/>
                    </a:cubicBezTo>
                    <a:cubicBezTo>
                      <a:pt x="103" y="0"/>
                      <a:pt x="103" y="0"/>
                      <a:pt x="103" y="0"/>
                    </a:cubicBezTo>
                  </a:path>
                </a:pathLst>
              </a:custGeom>
              <a:solidFill>
                <a:srgbClr val="FE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3" name="Freeform 382"/>
              <p:cNvSpPr>
                <a:spLocks noEditPoints="1"/>
              </p:cNvSpPr>
              <p:nvPr/>
            </p:nvSpPr>
            <p:spPr bwMode="auto">
              <a:xfrm>
                <a:off x="1536" y="1686"/>
                <a:ext cx="14" cy="33"/>
              </a:xfrm>
              <a:custGeom>
                <a:avLst/>
                <a:gdLst>
                  <a:gd name="T0" fmla="*/ 1 w 36"/>
                  <a:gd name="T1" fmla="*/ 70 h 85"/>
                  <a:gd name="T2" fmla="*/ 0 w 36"/>
                  <a:gd name="T3" fmla="*/ 73 h 85"/>
                  <a:gd name="T4" fmla="*/ 2 w 36"/>
                  <a:gd name="T5" fmla="*/ 75 h 85"/>
                  <a:gd name="T6" fmla="*/ 13 w 36"/>
                  <a:gd name="T7" fmla="*/ 85 h 85"/>
                  <a:gd name="T8" fmla="*/ 14 w 36"/>
                  <a:gd name="T9" fmla="*/ 82 h 85"/>
                  <a:gd name="T10" fmla="*/ 1 w 36"/>
                  <a:gd name="T11" fmla="*/ 70 h 85"/>
                  <a:gd name="T12" fmla="*/ 36 w 36"/>
                  <a:gd name="T13" fmla="*/ 0 h 85"/>
                  <a:gd name="T14" fmla="*/ 34 w 36"/>
                  <a:gd name="T15" fmla="*/ 4 h 85"/>
                  <a:gd name="T16" fmla="*/ 34 w 36"/>
                  <a:gd name="T17" fmla="*/ 3 h 85"/>
                  <a:gd name="T18" fmla="*/ 34 w 36"/>
                  <a:gd name="T19" fmla="*/ 3 h 85"/>
                  <a:gd name="T20" fmla="*/ 35 w 36"/>
                  <a:gd name="T21" fmla="*/ 4 h 85"/>
                  <a:gd name="T22" fmla="*/ 36 w 36"/>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85">
                    <a:moveTo>
                      <a:pt x="1" y="70"/>
                    </a:moveTo>
                    <a:cubicBezTo>
                      <a:pt x="0" y="73"/>
                      <a:pt x="0" y="73"/>
                      <a:pt x="0" y="73"/>
                    </a:cubicBezTo>
                    <a:cubicBezTo>
                      <a:pt x="0" y="74"/>
                      <a:pt x="1" y="74"/>
                      <a:pt x="2" y="75"/>
                    </a:cubicBezTo>
                    <a:cubicBezTo>
                      <a:pt x="5" y="79"/>
                      <a:pt x="9" y="82"/>
                      <a:pt x="13" y="85"/>
                    </a:cubicBezTo>
                    <a:cubicBezTo>
                      <a:pt x="14" y="82"/>
                      <a:pt x="14" y="82"/>
                      <a:pt x="14" y="82"/>
                    </a:cubicBezTo>
                    <a:cubicBezTo>
                      <a:pt x="10" y="79"/>
                      <a:pt x="5" y="74"/>
                      <a:pt x="1" y="70"/>
                    </a:cubicBezTo>
                    <a:moveTo>
                      <a:pt x="36" y="0"/>
                    </a:moveTo>
                    <a:cubicBezTo>
                      <a:pt x="34" y="4"/>
                      <a:pt x="34" y="4"/>
                      <a:pt x="34" y="4"/>
                    </a:cubicBezTo>
                    <a:cubicBezTo>
                      <a:pt x="34" y="4"/>
                      <a:pt x="34" y="4"/>
                      <a:pt x="34" y="3"/>
                    </a:cubicBezTo>
                    <a:cubicBezTo>
                      <a:pt x="34" y="3"/>
                      <a:pt x="34" y="3"/>
                      <a:pt x="34" y="3"/>
                    </a:cubicBezTo>
                    <a:cubicBezTo>
                      <a:pt x="35" y="4"/>
                      <a:pt x="35" y="4"/>
                      <a:pt x="35" y="4"/>
                    </a:cubicBezTo>
                    <a:cubicBezTo>
                      <a:pt x="36" y="0"/>
                      <a:pt x="36" y="0"/>
                      <a:pt x="36" y="0"/>
                    </a:cubicBezTo>
                  </a:path>
                </a:pathLst>
              </a:custGeom>
              <a:solidFill>
                <a:srgbClr val="FDE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24" name="Picture 383"/>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1549" y="1670"/>
                <a:ext cx="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 name="Picture 384"/>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1549" y="1671"/>
                <a:ext cx="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 name="Picture 385"/>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585" y="1676"/>
                <a:ext cx="8"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 name="Picture 38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1574" y="1676"/>
                <a:ext cx="2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38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1567" y="1679"/>
                <a:ext cx="2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 name="Freeform 388"/>
              <p:cNvSpPr>
                <a:spLocks/>
              </p:cNvSpPr>
              <p:nvPr/>
            </p:nvSpPr>
            <p:spPr bwMode="auto">
              <a:xfrm>
                <a:off x="1542" y="1686"/>
                <a:ext cx="7" cy="4"/>
              </a:xfrm>
              <a:custGeom>
                <a:avLst/>
                <a:gdLst>
                  <a:gd name="T0" fmla="*/ 9 w 17"/>
                  <a:gd name="T1" fmla="*/ 0 h 10"/>
                  <a:gd name="T2" fmla="*/ 9 w 17"/>
                  <a:gd name="T3" fmla="*/ 0 h 10"/>
                  <a:gd name="T4" fmla="*/ 1 w 17"/>
                  <a:gd name="T5" fmla="*/ 6 h 10"/>
                  <a:gd name="T6" fmla="*/ 0 w 17"/>
                  <a:gd name="T7" fmla="*/ 9 h 10"/>
                  <a:gd name="T8" fmla="*/ 0 w 17"/>
                  <a:gd name="T9" fmla="*/ 9 h 10"/>
                  <a:gd name="T10" fmla="*/ 0 w 17"/>
                  <a:gd name="T11" fmla="*/ 10 h 10"/>
                  <a:gd name="T12" fmla="*/ 3 w 17"/>
                  <a:gd name="T13" fmla="*/ 9 h 10"/>
                  <a:gd name="T14" fmla="*/ 6 w 17"/>
                  <a:gd name="T15" fmla="*/ 7 h 10"/>
                  <a:gd name="T16" fmla="*/ 7 w 17"/>
                  <a:gd name="T17" fmla="*/ 7 h 10"/>
                  <a:gd name="T18" fmla="*/ 8 w 17"/>
                  <a:gd name="T19" fmla="*/ 7 h 10"/>
                  <a:gd name="T20" fmla="*/ 17 w 17"/>
                  <a:gd name="T21" fmla="*/ 4 h 10"/>
                  <a:gd name="T22" fmla="*/ 12 w 17"/>
                  <a:gd name="T23" fmla="*/ 0 h 10"/>
                  <a:gd name="T24" fmla="*/ 9 w 1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0">
                    <a:moveTo>
                      <a:pt x="9" y="0"/>
                    </a:moveTo>
                    <a:cubicBezTo>
                      <a:pt x="9" y="0"/>
                      <a:pt x="9" y="0"/>
                      <a:pt x="9" y="0"/>
                    </a:cubicBezTo>
                    <a:cubicBezTo>
                      <a:pt x="5" y="0"/>
                      <a:pt x="2" y="2"/>
                      <a:pt x="1" y="6"/>
                    </a:cubicBezTo>
                    <a:cubicBezTo>
                      <a:pt x="0" y="7"/>
                      <a:pt x="0" y="8"/>
                      <a:pt x="0" y="9"/>
                    </a:cubicBezTo>
                    <a:cubicBezTo>
                      <a:pt x="0" y="9"/>
                      <a:pt x="0" y="9"/>
                      <a:pt x="0" y="9"/>
                    </a:cubicBezTo>
                    <a:cubicBezTo>
                      <a:pt x="0" y="10"/>
                      <a:pt x="0" y="10"/>
                      <a:pt x="0" y="10"/>
                    </a:cubicBezTo>
                    <a:cubicBezTo>
                      <a:pt x="1" y="10"/>
                      <a:pt x="2" y="9"/>
                      <a:pt x="3" y="9"/>
                    </a:cubicBezTo>
                    <a:cubicBezTo>
                      <a:pt x="3" y="7"/>
                      <a:pt x="5" y="7"/>
                      <a:pt x="6" y="7"/>
                    </a:cubicBezTo>
                    <a:cubicBezTo>
                      <a:pt x="6" y="7"/>
                      <a:pt x="7" y="7"/>
                      <a:pt x="7" y="7"/>
                    </a:cubicBezTo>
                    <a:cubicBezTo>
                      <a:pt x="7" y="7"/>
                      <a:pt x="7" y="7"/>
                      <a:pt x="8" y="7"/>
                    </a:cubicBezTo>
                    <a:cubicBezTo>
                      <a:pt x="11" y="5"/>
                      <a:pt x="14" y="4"/>
                      <a:pt x="17" y="4"/>
                    </a:cubicBezTo>
                    <a:cubicBezTo>
                      <a:pt x="16" y="2"/>
                      <a:pt x="14" y="1"/>
                      <a:pt x="12" y="0"/>
                    </a:cubicBezTo>
                    <a:cubicBezTo>
                      <a:pt x="11" y="0"/>
                      <a:pt x="10" y="0"/>
                      <a:pt x="9" y="0"/>
                    </a:cubicBezTo>
                  </a:path>
                </a:pathLst>
              </a:custGeom>
              <a:solidFill>
                <a:srgbClr val="959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0" name="Freeform 389"/>
              <p:cNvSpPr>
                <a:spLocks/>
              </p:cNvSpPr>
              <p:nvPr/>
            </p:nvSpPr>
            <p:spPr bwMode="auto">
              <a:xfrm>
                <a:off x="1543" y="1688"/>
                <a:ext cx="2" cy="1"/>
              </a:xfrm>
              <a:custGeom>
                <a:avLst/>
                <a:gdLst>
                  <a:gd name="T0" fmla="*/ 3 w 5"/>
                  <a:gd name="T1" fmla="*/ 0 h 2"/>
                  <a:gd name="T2" fmla="*/ 0 w 5"/>
                  <a:gd name="T3" fmla="*/ 2 h 2"/>
                  <a:gd name="T4" fmla="*/ 5 w 5"/>
                  <a:gd name="T5" fmla="*/ 0 h 2"/>
                  <a:gd name="T6" fmla="*/ 4 w 5"/>
                  <a:gd name="T7" fmla="*/ 0 h 2"/>
                  <a:gd name="T8" fmla="*/ 3 w 5"/>
                  <a:gd name="T9" fmla="*/ 0 h 2"/>
                </a:gdLst>
                <a:ahLst/>
                <a:cxnLst>
                  <a:cxn ang="0">
                    <a:pos x="T0" y="T1"/>
                  </a:cxn>
                  <a:cxn ang="0">
                    <a:pos x="T2" y="T3"/>
                  </a:cxn>
                  <a:cxn ang="0">
                    <a:pos x="T4" y="T5"/>
                  </a:cxn>
                  <a:cxn ang="0">
                    <a:pos x="T6" y="T7"/>
                  </a:cxn>
                  <a:cxn ang="0">
                    <a:pos x="T8" y="T9"/>
                  </a:cxn>
                </a:cxnLst>
                <a:rect l="0" t="0" r="r" b="b"/>
                <a:pathLst>
                  <a:path w="5" h="2">
                    <a:moveTo>
                      <a:pt x="3" y="0"/>
                    </a:moveTo>
                    <a:cubicBezTo>
                      <a:pt x="2" y="0"/>
                      <a:pt x="0" y="0"/>
                      <a:pt x="0" y="2"/>
                    </a:cubicBezTo>
                    <a:cubicBezTo>
                      <a:pt x="1" y="1"/>
                      <a:pt x="3" y="1"/>
                      <a:pt x="5" y="0"/>
                    </a:cubicBezTo>
                    <a:cubicBezTo>
                      <a:pt x="4" y="0"/>
                      <a:pt x="4" y="0"/>
                      <a:pt x="4" y="0"/>
                    </a:cubicBezTo>
                    <a:cubicBezTo>
                      <a:pt x="4" y="0"/>
                      <a:pt x="3" y="0"/>
                      <a:pt x="3" y="0"/>
                    </a:cubicBezTo>
                  </a:path>
                </a:pathLst>
              </a:custGeom>
              <a:solidFill>
                <a:srgbClr val="D2D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1" name="Freeform 390"/>
              <p:cNvSpPr>
                <a:spLocks/>
              </p:cNvSpPr>
              <p:nvPr/>
            </p:nvSpPr>
            <p:spPr bwMode="auto">
              <a:xfrm>
                <a:off x="1572" y="1671"/>
                <a:ext cx="22" cy="10"/>
              </a:xfrm>
              <a:custGeom>
                <a:avLst/>
                <a:gdLst>
                  <a:gd name="T0" fmla="*/ 24 w 57"/>
                  <a:gd name="T1" fmla="*/ 0 h 25"/>
                  <a:gd name="T2" fmla="*/ 0 w 57"/>
                  <a:gd name="T3" fmla="*/ 5 h 25"/>
                  <a:gd name="T4" fmla="*/ 39 w 57"/>
                  <a:gd name="T5" fmla="*/ 18 h 25"/>
                  <a:gd name="T6" fmla="*/ 49 w 57"/>
                  <a:gd name="T7" fmla="*/ 25 h 25"/>
                  <a:gd name="T8" fmla="*/ 57 w 57"/>
                  <a:gd name="T9" fmla="*/ 4 h 25"/>
                  <a:gd name="T10" fmla="*/ 24 w 57"/>
                  <a:gd name="T11" fmla="*/ 0 h 25"/>
                </a:gdLst>
                <a:ahLst/>
                <a:cxnLst>
                  <a:cxn ang="0">
                    <a:pos x="T0" y="T1"/>
                  </a:cxn>
                  <a:cxn ang="0">
                    <a:pos x="T2" y="T3"/>
                  </a:cxn>
                  <a:cxn ang="0">
                    <a:pos x="T4" y="T5"/>
                  </a:cxn>
                  <a:cxn ang="0">
                    <a:pos x="T6" y="T7"/>
                  </a:cxn>
                  <a:cxn ang="0">
                    <a:pos x="T8" y="T9"/>
                  </a:cxn>
                  <a:cxn ang="0">
                    <a:pos x="T10" y="T11"/>
                  </a:cxn>
                </a:cxnLst>
                <a:rect l="0" t="0" r="r" b="b"/>
                <a:pathLst>
                  <a:path w="57" h="25">
                    <a:moveTo>
                      <a:pt x="24" y="0"/>
                    </a:moveTo>
                    <a:cubicBezTo>
                      <a:pt x="15" y="0"/>
                      <a:pt x="6" y="1"/>
                      <a:pt x="0" y="5"/>
                    </a:cubicBezTo>
                    <a:cubicBezTo>
                      <a:pt x="0" y="5"/>
                      <a:pt x="20" y="5"/>
                      <a:pt x="39" y="18"/>
                    </a:cubicBezTo>
                    <a:cubicBezTo>
                      <a:pt x="42" y="19"/>
                      <a:pt x="46" y="22"/>
                      <a:pt x="49" y="25"/>
                    </a:cubicBezTo>
                    <a:cubicBezTo>
                      <a:pt x="44" y="16"/>
                      <a:pt x="43" y="7"/>
                      <a:pt x="57" y="4"/>
                    </a:cubicBezTo>
                    <a:cubicBezTo>
                      <a:pt x="57" y="4"/>
                      <a:pt x="40" y="0"/>
                      <a:pt x="24" y="0"/>
                    </a:cubicBezTo>
                  </a:path>
                </a:pathLst>
              </a:custGeom>
              <a:solidFill>
                <a:srgbClr val="F4D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32" name="Picture 391"/>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1585" y="1676"/>
                <a:ext cx="7"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 name="Freeform 392"/>
              <p:cNvSpPr>
                <a:spLocks/>
              </p:cNvSpPr>
              <p:nvPr/>
            </p:nvSpPr>
            <p:spPr bwMode="auto">
              <a:xfrm>
                <a:off x="1594" y="1686"/>
                <a:ext cx="1" cy="1"/>
              </a:xfrm>
              <a:custGeom>
                <a:avLst/>
                <a:gdLst>
                  <a:gd name="T0" fmla="*/ 0 w 2"/>
                  <a:gd name="T1" fmla="*/ 0 h 4"/>
                  <a:gd name="T2" fmla="*/ 0 w 2"/>
                  <a:gd name="T3" fmla="*/ 1 h 4"/>
                  <a:gd name="T4" fmla="*/ 1 w 2"/>
                  <a:gd name="T5" fmla="*/ 2 h 4"/>
                  <a:gd name="T6" fmla="*/ 2 w 2"/>
                  <a:gd name="T7" fmla="*/ 4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1"/>
                      <a:pt x="0" y="1"/>
                      <a:pt x="0" y="1"/>
                    </a:cubicBezTo>
                    <a:cubicBezTo>
                      <a:pt x="0" y="1"/>
                      <a:pt x="0" y="2"/>
                      <a:pt x="1" y="2"/>
                    </a:cubicBezTo>
                    <a:cubicBezTo>
                      <a:pt x="2" y="3"/>
                      <a:pt x="2" y="4"/>
                      <a:pt x="2" y="4"/>
                    </a:cubicBezTo>
                    <a:cubicBezTo>
                      <a:pt x="2" y="3"/>
                      <a:pt x="1" y="1"/>
                      <a:pt x="0" y="0"/>
                    </a:cubicBezTo>
                  </a:path>
                </a:pathLst>
              </a:custGeom>
              <a:solidFill>
                <a:srgbClr val="F4D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4" name="Freeform 393"/>
              <p:cNvSpPr>
                <a:spLocks/>
              </p:cNvSpPr>
              <p:nvPr/>
            </p:nvSpPr>
            <p:spPr bwMode="auto">
              <a:xfrm>
                <a:off x="1594" y="1686"/>
                <a:ext cx="1" cy="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0" y="1"/>
                      <a:pt x="1" y="1"/>
                    </a:cubicBezTo>
                    <a:cubicBezTo>
                      <a:pt x="0" y="1"/>
                      <a:pt x="0" y="0"/>
                      <a:pt x="0" y="0"/>
                    </a:cubicBezTo>
                  </a:path>
                </a:pathLst>
              </a:custGeom>
              <a:solidFill>
                <a:srgbClr val="F5E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35" name="Picture 394"/>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1590" y="1681"/>
                <a:ext cx="6"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6" name="Picture 395"/>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1590" y="1681"/>
                <a:ext cx="6"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 name="Freeform 396"/>
              <p:cNvSpPr>
                <a:spLocks/>
              </p:cNvSpPr>
              <p:nvPr/>
            </p:nvSpPr>
            <p:spPr bwMode="auto">
              <a:xfrm>
                <a:off x="1559" y="1725"/>
                <a:ext cx="9" cy="1"/>
              </a:xfrm>
              <a:custGeom>
                <a:avLst/>
                <a:gdLst>
                  <a:gd name="T0" fmla="*/ 23 w 23"/>
                  <a:gd name="T1" fmla="*/ 0 h 2"/>
                  <a:gd name="T2" fmla="*/ 8 w 23"/>
                  <a:gd name="T3" fmla="*/ 1 h 2"/>
                  <a:gd name="T4" fmla="*/ 6 w 23"/>
                  <a:gd name="T5" fmla="*/ 1 h 2"/>
                  <a:gd name="T6" fmla="*/ 0 w 23"/>
                  <a:gd name="T7" fmla="*/ 1 h 2"/>
                  <a:gd name="T8" fmla="*/ 13 w 23"/>
                  <a:gd name="T9" fmla="*/ 2 h 2"/>
                  <a:gd name="T10" fmla="*/ 23 w 23"/>
                  <a:gd name="T11" fmla="*/ 2 h 2"/>
                  <a:gd name="T12" fmla="*/ 23 w 2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3" h="2">
                    <a:moveTo>
                      <a:pt x="23" y="0"/>
                    </a:moveTo>
                    <a:cubicBezTo>
                      <a:pt x="18" y="1"/>
                      <a:pt x="13" y="1"/>
                      <a:pt x="8" y="1"/>
                    </a:cubicBezTo>
                    <a:cubicBezTo>
                      <a:pt x="7" y="1"/>
                      <a:pt x="7" y="1"/>
                      <a:pt x="6" y="1"/>
                    </a:cubicBezTo>
                    <a:cubicBezTo>
                      <a:pt x="4" y="1"/>
                      <a:pt x="2" y="1"/>
                      <a:pt x="0" y="1"/>
                    </a:cubicBezTo>
                    <a:cubicBezTo>
                      <a:pt x="4" y="2"/>
                      <a:pt x="9" y="2"/>
                      <a:pt x="13" y="2"/>
                    </a:cubicBezTo>
                    <a:cubicBezTo>
                      <a:pt x="16" y="2"/>
                      <a:pt x="19" y="2"/>
                      <a:pt x="23" y="2"/>
                    </a:cubicBezTo>
                    <a:cubicBezTo>
                      <a:pt x="23" y="1"/>
                      <a:pt x="23" y="1"/>
                      <a:pt x="23" y="0"/>
                    </a:cubicBezTo>
                  </a:path>
                </a:pathLst>
              </a:custGeom>
              <a:solidFill>
                <a:srgbClr val="EDE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8" name="Freeform 397"/>
              <p:cNvSpPr>
                <a:spLocks noEditPoints="1"/>
              </p:cNvSpPr>
              <p:nvPr/>
            </p:nvSpPr>
            <p:spPr bwMode="auto">
              <a:xfrm>
                <a:off x="1542" y="1687"/>
                <a:ext cx="33" cy="39"/>
              </a:xfrm>
              <a:custGeom>
                <a:avLst/>
                <a:gdLst>
                  <a:gd name="T0" fmla="*/ 69 w 86"/>
                  <a:gd name="T1" fmla="*/ 33 h 99"/>
                  <a:gd name="T2" fmla="*/ 41 w 86"/>
                  <a:gd name="T3" fmla="*/ 98 h 99"/>
                  <a:gd name="T4" fmla="*/ 36 w 86"/>
                  <a:gd name="T5" fmla="*/ 97 h 99"/>
                  <a:gd name="T6" fmla="*/ 45 w 86"/>
                  <a:gd name="T7" fmla="*/ 99 h 99"/>
                  <a:gd name="T8" fmla="*/ 51 w 86"/>
                  <a:gd name="T9" fmla="*/ 99 h 99"/>
                  <a:gd name="T10" fmla="*/ 53 w 86"/>
                  <a:gd name="T11" fmla="*/ 99 h 99"/>
                  <a:gd name="T12" fmla="*/ 68 w 86"/>
                  <a:gd name="T13" fmla="*/ 98 h 99"/>
                  <a:gd name="T14" fmla="*/ 86 w 86"/>
                  <a:gd name="T15" fmla="*/ 41 h 99"/>
                  <a:gd name="T16" fmla="*/ 69 w 86"/>
                  <a:gd name="T17" fmla="*/ 33 h 99"/>
                  <a:gd name="T18" fmla="*/ 21 w 86"/>
                  <a:gd name="T19" fmla="*/ 0 h 99"/>
                  <a:gd name="T20" fmla="*/ 19 w 86"/>
                  <a:gd name="T21" fmla="*/ 6 h 99"/>
                  <a:gd name="T22" fmla="*/ 19 w 86"/>
                  <a:gd name="T23" fmla="*/ 8 h 99"/>
                  <a:gd name="T24" fmla="*/ 18 w 86"/>
                  <a:gd name="T25" fmla="*/ 10 h 99"/>
                  <a:gd name="T26" fmla="*/ 0 w 86"/>
                  <a:gd name="T27" fmla="*/ 78 h 99"/>
                  <a:gd name="T28" fmla="*/ 23 w 86"/>
                  <a:gd name="T29" fmla="*/ 93 h 99"/>
                  <a:gd name="T30" fmla="*/ 47 w 86"/>
                  <a:gd name="T31" fmla="*/ 19 h 99"/>
                  <a:gd name="T32" fmla="*/ 21 w 86"/>
                  <a:gd name="T3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99">
                    <a:moveTo>
                      <a:pt x="69" y="33"/>
                    </a:moveTo>
                    <a:cubicBezTo>
                      <a:pt x="41" y="98"/>
                      <a:pt x="41" y="98"/>
                      <a:pt x="41" y="98"/>
                    </a:cubicBezTo>
                    <a:cubicBezTo>
                      <a:pt x="36" y="97"/>
                      <a:pt x="36" y="97"/>
                      <a:pt x="36" y="97"/>
                    </a:cubicBezTo>
                    <a:cubicBezTo>
                      <a:pt x="39" y="98"/>
                      <a:pt x="42" y="99"/>
                      <a:pt x="45" y="99"/>
                    </a:cubicBezTo>
                    <a:cubicBezTo>
                      <a:pt x="47" y="99"/>
                      <a:pt x="49" y="99"/>
                      <a:pt x="51" y="99"/>
                    </a:cubicBezTo>
                    <a:cubicBezTo>
                      <a:pt x="52" y="99"/>
                      <a:pt x="52" y="99"/>
                      <a:pt x="53" y="99"/>
                    </a:cubicBezTo>
                    <a:cubicBezTo>
                      <a:pt x="58" y="99"/>
                      <a:pt x="63" y="99"/>
                      <a:pt x="68" y="98"/>
                    </a:cubicBezTo>
                    <a:cubicBezTo>
                      <a:pt x="69" y="85"/>
                      <a:pt x="77" y="63"/>
                      <a:pt x="86" y="41"/>
                    </a:cubicBezTo>
                    <a:cubicBezTo>
                      <a:pt x="79" y="39"/>
                      <a:pt x="74" y="36"/>
                      <a:pt x="69" y="33"/>
                    </a:cubicBezTo>
                    <a:moveTo>
                      <a:pt x="21" y="0"/>
                    </a:moveTo>
                    <a:cubicBezTo>
                      <a:pt x="19" y="6"/>
                      <a:pt x="19" y="6"/>
                      <a:pt x="19" y="6"/>
                    </a:cubicBezTo>
                    <a:cubicBezTo>
                      <a:pt x="19" y="7"/>
                      <a:pt x="19" y="7"/>
                      <a:pt x="19" y="8"/>
                    </a:cubicBezTo>
                    <a:cubicBezTo>
                      <a:pt x="19" y="9"/>
                      <a:pt x="19" y="9"/>
                      <a:pt x="18" y="10"/>
                    </a:cubicBezTo>
                    <a:cubicBezTo>
                      <a:pt x="0" y="78"/>
                      <a:pt x="0" y="78"/>
                      <a:pt x="0" y="78"/>
                    </a:cubicBezTo>
                    <a:cubicBezTo>
                      <a:pt x="7" y="84"/>
                      <a:pt x="15" y="89"/>
                      <a:pt x="23" y="93"/>
                    </a:cubicBezTo>
                    <a:cubicBezTo>
                      <a:pt x="25" y="76"/>
                      <a:pt x="36" y="47"/>
                      <a:pt x="47" y="19"/>
                    </a:cubicBezTo>
                    <a:cubicBezTo>
                      <a:pt x="33" y="9"/>
                      <a:pt x="24" y="1"/>
                      <a:pt x="21" y="0"/>
                    </a:cubicBezTo>
                  </a:path>
                </a:pathLst>
              </a:custGeom>
              <a:solidFill>
                <a:srgbClr val="EFE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9" name="Freeform 398"/>
              <p:cNvSpPr>
                <a:spLocks noEditPoints="1"/>
              </p:cNvSpPr>
              <p:nvPr/>
            </p:nvSpPr>
            <p:spPr bwMode="auto">
              <a:xfrm>
                <a:off x="1518" y="1687"/>
                <a:ext cx="32" cy="26"/>
              </a:xfrm>
              <a:custGeom>
                <a:avLst/>
                <a:gdLst>
                  <a:gd name="T0" fmla="*/ 62 w 81"/>
                  <a:gd name="T1" fmla="*/ 6 h 66"/>
                  <a:gd name="T2" fmla="*/ 38 w 81"/>
                  <a:gd name="T3" fmla="*/ 19 h 66"/>
                  <a:gd name="T4" fmla="*/ 0 w 81"/>
                  <a:gd name="T5" fmla="*/ 32 h 66"/>
                  <a:gd name="T6" fmla="*/ 0 w 81"/>
                  <a:gd name="T7" fmla="*/ 32 h 66"/>
                  <a:gd name="T8" fmla="*/ 0 w 81"/>
                  <a:gd name="T9" fmla="*/ 33 h 66"/>
                  <a:gd name="T10" fmla="*/ 20 w 81"/>
                  <a:gd name="T11" fmla="*/ 43 h 66"/>
                  <a:gd name="T12" fmla="*/ 22 w 81"/>
                  <a:gd name="T13" fmla="*/ 43 h 66"/>
                  <a:gd name="T14" fmla="*/ 23 w 81"/>
                  <a:gd name="T15" fmla="*/ 43 h 66"/>
                  <a:gd name="T16" fmla="*/ 45 w 81"/>
                  <a:gd name="T17" fmla="*/ 62 h 66"/>
                  <a:gd name="T18" fmla="*/ 48 w 81"/>
                  <a:gd name="T19" fmla="*/ 66 h 66"/>
                  <a:gd name="T20" fmla="*/ 74 w 81"/>
                  <a:gd name="T21" fmla="*/ 14 h 66"/>
                  <a:gd name="T22" fmla="*/ 71 w 81"/>
                  <a:gd name="T23" fmla="*/ 15 h 66"/>
                  <a:gd name="T24" fmla="*/ 69 w 81"/>
                  <a:gd name="T25" fmla="*/ 14 h 66"/>
                  <a:gd name="T26" fmla="*/ 62 w 81"/>
                  <a:gd name="T27" fmla="*/ 6 h 66"/>
                  <a:gd name="T28" fmla="*/ 81 w 81"/>
                  <a:gd name="T29" fmla="*/ 0 h 66"/>
                  <a:gd name="T30" fmla="*/ 79 w 81"/>
                  <a:gd name="T31" fmla="*/ 0 h 66"/>
                  <a:gd name="T32" fmla="*/ 80 w 81"/>
                  <a:gd name="T33" fmla="*/ 2 h 66"/>
                  <a:gd name="T34" fmla="*/ 81 w 81"/>
                  <a:gd name="T3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66">
                    <a:moveTo>
                      <a:pt x="62" y="6"/>
                    </a:moveTo>
                    <a:cubicBezTo>
                      <a:pt x="53" y="10"/>
                      <a:pt x="43" y="15"/>
                      <a:pt x="38" y="19"/>
                    </a:cubicBezTo>
                    <a:cubicBezTo>
                      <a:pt x="27" y="27"/>
                      <a:pt x="0" y="32"/>
                      <a:pt x="0" y="32"/>
                    </a:cubicBezTo>
                    <a:cubicBezTo>
                      <a:pt x="0" y="32"/>
                      <a:pt x="0" y="32"/>
                      <a:pt x="0" y="32"/>
                    </a:cubicBezTo>
                    <a:cubicBezTo>
                      <a:pt x="0" y="33"/>
                      <a:pt x="0" y="33"/>
                      <a:pt x="0" y="33"/>
                    </a:cubicBezTo>
                    <a:cubicBezTo>
                      <a:pt x="1" y="42"/>
                      <a:pt x="15" y="43"/>
                      <a:pt x="20" y="43"/>
                    </a:cubicBezTo>
                    <a:cubicBezTo>
                      <a:pt x="22" y="43"/>
                      <a:pt x="22" y="43"/>
                      <a:pt x="22" y="43"/>
                    </a:cubicBezTo>
                    <a:cubicBezTo>
                      <a:pt x="22" y="43"/>
                      <a:pt x="23" y="43"/>
                      <a:pt x="23" y="43"/>
                    </a:cubicBezTo>
                    <a:cubicBezTo>
                      <a:pt x="29" y="43"/>
                      <a:pt x="45" y="62"/>
                      <a:pt x="45" y="62"/>
                    </a:cubicBezTo>
                    <a:cubicBezTo>
                      <a:pt x="46" y="63"/>
                      <a:pt x="47" y="64"/>
                      <a:pt x="48" y="66"/>
                    </a:cubicBezTo>
                    <a:cubicBezTo>
                      <a:pt x="74" y="14"/>
                      <a:pt x="74" y="14"/>
                      <a:pt x="74" y="14"/>
                    </a:cubicBezTo>
                    <a:cubicBezTo>
                      <a:pt x="73" y="15"/>
                      <a:pt x="72" y="15"/>
                      <a:pt x="71" y="15"/>
                    </a:cubicBezTo>
                    <a:cubicBezTo>
                      <a:pt x="70" y="15"/>
                      <a:pt x="69" y="15"/>
                      <a:pt x="69" y="14"/>
                    </a:cubicBezTo>
                    <a:cubicBezTo>
                      <a:pt x="65" y="13"/>
                      <a:pt x="62" y="10"/>
                      <a:pt x="62" y="6"/>
                    </a:cubicBezTo>
                    <a:moveTo>
                      <a:pt x="81" y="0"/>
                    </a:moveTo>
                    <a:cubicBezTo>
                      <a:pt x="81" y="0"/>
                      <a:pt x="80" y="0"/>
                      <a:pt x="79" y="0"/>
                    </a:cubicBezTo>
                    <a:cubicBezTo>
                      <a:pt x="79" y="1"/>
                      <a:pt x="80" y="1"/>
                      <a:pt x="80" y="2"/>
                    </a:cubicBezTo>
                    <a:cubicBezTo>
                      <a:pt x="81" y="0"/>
                      <a:pt x="81" y="0"/>
                      <a:pt x="81" y="0"/>
                    </a:cubicBezTo>
                  </a:path>
                </a:pathLst>
              </a:custGeom>
              <a:solidFill>
                <a:srgbClr val="EEE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0" name="Freeform 399"/>
              <p:cNvSpPr>
                <a:spLocks noEditPoints="1"/>
              </p:cNvSpPr>
              <p:nvPr/>
            </p:nvSpPr>
            <p:spPr bwMode="auto">
              <a:xfrm>
                <a:off x="1537" y="1687"/>
                <a:ext cx="13" cy="31"/>
              </a:xfrm>
              <a:custGeom>
                <a:avLst/>
                <a:gdLst>
                  <a:gd name="T0" fmla="*/ 31 w 34"/>
                  <a:gd name="T1" fmla="*/ 11 h 79"/>
                  <a:gd name="T2" fmla="*/ 26 w 34"/>
                  <a:gd name="T3" fmla="*/ 15 h 79"/>
                  <a:gd name="T4" fmla="*/ 0 w 34"/>
                  <a:gd name="T5" fmla="*/ 67 h 79"/>
                  <a:gd name="T6" fmla="*/ 13 w 34"/>
                  <a:gd name="T7" fmla="*/ 79 h 79"/>
                  <a:gd name="T8" fmla="*/ 31 w 34"/>
                  <a:gd name="T9" fmla="*/ 11 h 79"/>
                  <a:gd name="T10" fmla="*/ 33 w 34"/>
                  <a:gd name="T11" fmla="*/ 0 h 79"/>
                  <a:gd name="T12" fmla="*/ 33 w 34"/>
                  <a:gd name="T13" fmla="*/ 0 h 79"/>
                  <a:gd name="T14" fmla="*/ 33 w 34"/>
                  <a:gd name="T15" fmla="*/ 1 h 79"/>
                  <a:gd name="T16" fmla="*/ 32 w 34"/>
                  <a:gd name="T17" fmla="*/ 3 h 79"/>
                  <a:gd name="T18" fmla="*/ 32 w 34"/>
                  <a:gd name="T19" fmla="*/ 6 h 79"/>
                  <a:gd name="T20" fmla="*/ 32 w 34"/>
                  <a:gd name="T21" fmla="*/ 7 h 79"/>
                  <a:gd name="T22" fmla="*/ 32 w 34"/>
                  <a:gd name="T23" fmla="*/ 7 h 79"/>
                  <a:gd name="T24" fmla="*/ 34 w 34"/>
                  <a:gd name="T25" fmla="*/ 1 h 79"/>
                  <a:gd name="T26" fmla="*/ 33 w 34"/>
                  <a:gd name="T2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79">
                    <a:moveTo>
                      <a:pt x="31" y="11"/>
                    </a:moveTo>
                    <a:cubicBezTo>
                      <a:pt x="30" y="13"/>
                      <a:pt x="28" y="15"/>
                      <a:pt x="26" y="15"/>
                    </a:cubicBezTo>
                    <a:cubicBezTo>
                      <a:pt x="0" y="67"/>
                      <a:pt x="0" y="67"/>
                      <a:pt x="0" y="67"/>
                    </a:cubicBezTo>
                    <a:cubicBezTo>
                      <a:pt x="4" y="71"/>
                      <a:pt x="9" y="76"/>
                      <a:pt x="13" y="79"/>
                    </a:cubicBezTo>
                    <a:cubicBezTo>
                      <a:pt x="31" y="11"/>
                      <a:pt x="31" y="11"/>
                      <a:pt x="31" y="11"/>
                    </a:cubicBezTo>
                    <a:moveTo>
                      <a:pt x="33" y="0"/>
                    </a:moveTo>
                    <a:cubicBezTo>
                      <a:pt x="33" y="0"/>
                      <a:pt x="33" y="0"/>
                      <a:pt x="33" y="0"/>
                    </a:cubicBezTo>
                    <a:cubicBezTo>
                      <a:pt x="33" y="1"/>
                      <a:pt x="33" y="1"/>
                      <a:pt x="33" y="1"/>
                    </a:cubicBezTo>
                    <a:cubicBezTo>
                      <a:pt x="32" y="3"/>
                      <a:pt x="32" y="3"/>
                      <a:pt x="32" y="3"/>
                    </a:cubicBezTo>
                    <a:cubicBezTo>
                      <a:pt x="32" y="4"/>
                      <a:pt x="32" y="5"/>
                      <a:pt x="32" y="6"/>
                    </a:cubicBezTo>
                    <a:cubicBezTo>
                      <a:pt x="32" y="7"/>
                      <a:pt x="32" y="7"/>
                      <a:pt x="32" y="7"/>
                    </a:cubicBezTo>
                    <a:cubicBezTo>
                      <a:pt x="32" y="7"/>
                      <a:pt x="32" y="7"/>
                      <a:pt x="32" y="7"/>
                    </a:cubicBezTo>
                    <a:cubicBezTo>
                      <a:pt x="34" y="1"/>
                      <a:pt x="34" y="1"/>
                      <a:pt x="34" y="1"/>
                    </a:cubicBezTo>
                    <a:cubicBezTo>
                      <a:pt x="34" y="1"/>
                      <a:pt x="34" y="1"/>
                      <a:pt x="33" y="0"/>
                    </a:cubicBezTo>
                  </a:path>
                </a:pathLst>
              </a:custGeom>
              <a:solidFill>
                <a:srgbClr val="EDD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1" name="Picture 400"/>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1549" y="1693"/>
                <a:ext cx="21"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 name="Freeform 401"/>
              <p:cNvSpPr>
                <a:spLocks/>
              </p:cNvSpPr>
              <p:nvPr/>
            </p:nvSpPr>
            <p:spPr bwMode="auto">
              <a:xfrm>
                <a:off x="1603" y="1711"/>
                <a:ext cx="1" cy="0"/>
              </a:xfrm>
              <a:custGeom>
                <a:avLst/>
                <a:gdLst>
                  <a:gd name="T0" fmla="*/ 3 w 4"/>
                  <a:gd name="T1" fmla="*/ 0 h 1"/>
                  <a:gd name="T2" fmla="*/ 0 w 4"/>
                  <a:gd name="T3" fmla="*/ 0 h 1"/>
                  <a:gd name="T4" fmla="*/ 0 w 4"/>
                  <a:gd name="T5" fmla="*/ 1 h 1"/>
                  <a:gd name="T6" fmla="*/ 1 w 4"/>
                  <a:gd name="T7" fmla="*/ 1 h 1"/>
                  <a:gd name="T8" fmla="*/ 4 w 4"/>
                  <a:gd name="T9" fmla="*/ 0 h 1"/>
                  <a:gd name="T10" fmla="*/ 3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3" y="0"/>
                    </a:moveTo>
                    <a:cubicBezTo>
                      <a:pt x="2" y="0"/>
                      <a:pt x="1" y="0"/>
                      <a:pt x="0" y="0"/>
                    </a:cubicBezTo>
                    <a:cubicBezTo>
                      <a:pt x="0" y="1"/>
                      <a:pt x="0" y="1"/>
                      <a:pt x="0" y="1"/>
                    </a:cubicBezTo>
                    <a:cubicBezTo>
                      <a:pt x="0" y="1"/>
                      <a:pt x="1" y="1"/>
                      <a:pt x="1" y="1"/>
                    </a:cubicBezTo>
                    <a:cubicBezTo>
                      <a:pt x="2" y="1"/>
                      <a:pt x="3" y="0"/>
                      <a:pt x="4" y="0"/>
                    </a:cubicBezTo>
                    <a:cubicBezTo>
                      <a:pt x="3" y="0"/>
                      <a:pt x="3" y="0"/>
                      <a:pt x="3" y="0"/>
                    </a:cubicBezTo>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3" name="Freeform 402"/>
              <p:cNvSpPr>
                <a:spLocks/>
              </p:cNvSpPr>
              <p:nvPr/>
            </p:nvSpPr>
            <p:spPr bwMode="auto">
              <a:xfrm>
                <a:off x="1569" y="1711"/>
                <a:ext cx="34" cy="15"/>
              </a:xfrm>
              <a:custGeom>
                <a:avLst/>
                <a:gdLst>
                  <a:gd name="T0" fmla="*/ 86 w 86"/>
                  <a:gd name="T1" fmla="*/ 0 h 39"/>
                  <a:gd name="T2" fmla="*/ 75 w 86"/>
                  <a:gd name="T3" fmla="*/ 6 h 39"/>
                  <a:gd name="T4" fmla="*/ 7 w 86"/>
                  <a:gd name="T5" fmla="*/ 37 h 39"/>
                  <a:gd name="T6" fmla="*/ 0 w 86"/>
                  <a:gd name="T7" fmla="*/ 39 h 39"/>
                  <a:gd name="T8" fmla="*/ 86 w 86"/>
                  <a:gd name="T9" fmla="*/ 1 h 39"/>
                  <a:gd name="T10" fmla="*/ 86 w 86"/>
                  <a:gd name="T11" fmla="*/ 0 h 39"/>
                </a:gdLst>
                <a:ahLst/>
                <a:cxnLst>
                  <a:cxn ang="0">
                    <a:pos x="T0" y="T1"/>
                  </a:cxn>
                  <a:cxn ang="0">
                    <a:pos x="T2" y="T3"/>
                  </a:cxn>
                  <a:cxn ang="0">
                    <a:pos x="T4" y="T5"/>
                  </a:cxn>
                  <a:cxn ang="0">
                    <a:pos x="T6" y="T7"/>
                  </a:cxn>
                  <a:cxn ang="0">
                    <a:pos x="T8" y="T9"/>
                  </a:cxn>
                  <a:cxn ang="0">
                    <a:pos x="T10" y="T11"/>
                  </a:cxn>
                </a:cxnLst>
                <a:rect l="0" t="0" r="r" b="b"/>
                <a:pathLst>
                  <a:path w="86" h="39">
                    <a:moveTo>
                      <a:pt x="86" y="0"/>
                    </a:moveTo>
                    <a:cubicBezTo>
                      <a:pt x="79" y="1"/>
                      <a:pt x="75" y="6"/>
                      <a:pt x="75" y="6"/>
                    </a:cubicBezTo>
                    <a:cubicBezTo>
                      <a:pt x="75" y="6"/>
                      <a:pt x="47" y="29"/>
                      <a:pt x="7" y="37"/>
                    </a:cubicBezTo>
                    <a:cubicBezTo>
                      <a:pt x="0" y="39"/>
                      <a:pt x="0" y="39"/>
                      <a:pt x="0" y="39"/>
                    </a:cubicBezTo>
                    <a:cubicBezTo>
                      <a:pt x="42" y="34"/>
                      <a:pt x="78" y="6"/>
                      <a:pt x="86" y="1"/>
                    </a:cubicBezTo>
                    <a:cubicBezTo>
                      <a:pt x="86" y="1"/>
                      <a:pt x="86" y="1"/>
                      <a:pt x="86" y="0"/>
                    </a:cubicBezTo>
                  </a:path>
                </a:pathLst>
              </a:custGeom>
              <a:solidFill>
                <a:srgbClr val="EDE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4" name="Freeform 403"/>
              <p:cNvSpPr>
                <a:spLocks/>
              </p:cNvSpPr>
              <p:nvPr/>
            </p:nvSpPr>
            <p:spPr bwMode="auto">
              <a:xfrm>
                <a:off x="1603" y="1706"/>
                <a:ext cx="6" cy="5"/>
              </a:xfrm>
              <a:custGeom>
                <a:avLst/>
                <a:gdLst>
                  <a:gd name="T0" fmla="*/ 17 w 17"/>
                  <a:gd name="T1" fmla="*/ 0 h 14"/>
                  <a:gd name="T2" fmla="*/ 0 w 17"/>
                  <a:gd name="T3" fmla="*/ 3 h 14"/>
                  <a:gd name="T4" fmla="*/ 0 w 17"/>
                  <a:gd name="T5" fmla="*/ 13 h 14"/>
                  <a:gd name="T6" fmla="*/ 3 w 17"/>
                  <a:gd name="T7" fmla="*/ 13 h 14"/>
                  <a:gd name="T8" fmla="*/ 4 w 17"/>
                  <a:gd name="T9" fmla="*/ 13 h 14"/>
                  <a:gd name="T10" fmla="*/ 6 w 17"/>
                  <a:gd name="T11" fmla="*/ 13 h 14"/>
                  <a:gd name="T12" fmla="*/ 12 w 17"/>
                  <a:gd name="T13" fmla="*/ 14 h 14"/>
                  <a:gd name="T14" fmla="*/ 13 w 17"/>
                  <a:gd name="T15" fmla="*/ 10 h 14"/>
                  <a:gd name="T16" fmla="*/ 17 w 17"/>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4">
                    <a:moveTo>
                      <a:pt x="17" y="0"/>
                    </a:moveTo>
                    <a:cubicBezTo>
                      <a:pt x="0" y="3"/>
                      <a:pt x="0" y="3"/>
                      <a:pt x="0" y="3"/>
                    </a:cubicBezTo>
                    <a:cubicBezTo>
                      <a:pt x="1" y="6"/>
                      <a:pt x="1" y="9"/>
                      <a:pt x="0" y="13"/>
                    </a:cubicBezTo>
                    <a:cubicBezTo>
                      <a:pt x="1" y="13"/>
                      <a:pt x="2" y="13"/>
                      <a:pt x="3" y="13"/>
                    </a:cubicBezTo>
                    <a:cubicBezTo>
                      <a:pt x="3" y="13"/>
                      <a:pt x="3" y="13"/>
                      <a:pt x="4" y="13"/>
                    </a:cubicBezTo>
                    <a:cubicBezTo>
                      <a:pt x="4" y="13"/>
                      <a:pt x="5" y="13"/>
                      <a:pt x="6" y="13"/>
                    </a:cubicBezTo>
                    <a:cubicBezTo>
                      <a:pt x="8" y="13"/>
                      <a:pt x="10" y="13"/>
                      <a:pt x="12" y="14"/>
                    </a:cubicBezTo>
                    <a:cubicBezTo>
                      <a:pt x="13" y="11"/>
                      <a:pt x="13" y="10"/>
                      <a:pt x="13" y="10"/>
                    </a:cubicBezTo>
                    <a:cubicBezTo>
                      <a:pt x="14" y="7"/>
                      <a:pt x="16" y="3"/>
                      <a:pt x="17" y="0"/>
                    </a:cubicBezTo>
                  </a:path>
                </a:pathLst>
              </a:custGeom>
              <a:solidFill>
                <a:srgbClr val="F0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5" name="Freeform 404"/>
              <p:cNvSpPr>
                <a:spLocks/>
              </p:cNvSpPr>
              <p:nvPr/>
            </p:nvSpPr>
            <p:spPr bwMode="auto">
              <a:xfrm>
                <a:off x="1572" y="1706"/>
                <a:ext cx="31" cy="19"/>
              </a:xfrm>
              <a:custGeom>
                <a:avLst/>
                <a:gdLst>
                  <a:gd name="T0" fmla="*/ 34 w 80"/>
                  <a:gd name="T1" fmla="*/ 0 h 48"/>
                  <a:gd name="T2" fmla="*/ 14 w 80"/>
                  <a:gd name="T3" fmla="*/ 42 h 48"/>
                  <a:gd name="T4" fmla="*/ 0 w 80"/>
                  <a:gd name="T5" fmla="*/ 48 h 48"/>
                  <a:gd name="T6" fmla="*/ 68 w 80"/>
                  <a:gd name="T7" fmla="*/ 17 h 48"/>
                  <a:gd name="T8" fmla="*/ 79 w 80"/>
                  <a:gd name="T9" fmla="*/ 11 h 48"/>
                  <a:gd name="T10" fmla="*/ 79 w 80"/>
                  <a:gd name="T11" fmla="*/ 1 h 48"/>
                  <a:gd name="T12" fmla="*/ 65 w 80"/>
                  <a:gd name="T13" fmla="*/ 3 h 48"/>
                  <a:gd name="T14" fmla="*/ 62 w 80"/>
                  <a:gd name="T15" fmla="*/ 3 h 48"/>
                  <a:gd name="T16" fmla="*/ 34 w 8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8">
                    <a:moveTo>
                      <a:pt x="34" y="0"/>
                    </a:moveTo>
                    <a:cubicBezTo>
                      <a:pt x="14" y="42"/>
                      <a:pt x="14" y="42"/>
                      <a:pt x="14" y="42"/>
                    </a:cubicBezTo>
                    <a:cubicBezTo>
                      <a:pt x="0" y="48"/>
                      <a:pt x="0" y="48"/>
                      <a:pt x="0" y="48"/>
                    </a:cubicBezTo>
                    <a:cubicBezTo>
                      <a:pt x="40" y="40"/>
                      <a:pt x="68" y="17"/>
                      <a:pt x="68" y="17"/>
                    </a:cubicBezTo>
                    <a:cubicBezTo>
                      <a:pt x="68" y="17"/>
                      <a:pt x="72" y="12"/>
                      <a:pt x="79" y="11"/>
                    </a:cubicBezTo>
                    <a:cubicBezTo>
                      <a:pt x="80" y="7"/>
                      <a:pt x="80" y="4"/>
                      <a:pt x="79" y="1"/>
                    </a:cubicBezTo>
                    <a:cubicBezTo>
                      <a:pt x="65" y="3"/>
                      <a:pt x="65" y="3"/>
                      <a:pt x="65" y="3"/>
                    </a:cubicBezTo>
                    <a:cubicBezTo>
                      <a:pt x="64" y="3"/>
                      <a:pt x="63" y="3"/>
                      <a:pt x="62" y="3"/>
                    </a:cubicBezTo>
                    <a:cubicBezTo>
                      <a:pt x="52" y="3"/>
                      <a:pt x="43" y="2"/>
                      <a:pt x="34" y="0"/>
                    </a:cubicBezTo>
                  </a:path>
                </a:pathLst>
              </a:custGeom>
              <a:solidFill>
                <a:srgbClr val="EFE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6" name="Picture 405"/>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1567" y="1723"/>
                <a:ext cx="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07"/>
            <p:cNvGrpSpPr>
              <a:grpSpLocks/>
            </p:cNvGrpSpPr>
            <p:nvPr/>
          </p:nvGrpSpPr>
          <p:grpSpPr bwMode="auto">
            <a:xfrm>
              <a:off x="-84138" y="1349375"/>
              <a:ext cx="4041775" cy="3656013"/>
              <a:chOff x="-53" y="850"/>
              <a:chExt cx="2546" cy="2303"/>
            </a:xfrm>
          </p:grpSpPr>
          <p:pic>
            <p:nvPicPr>
              <p:cNvPr id="554" name="Picture 40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1567" y="1701"/>
                <a:ext cx="20"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 name="Freeform 408"/>
              <p:cNvSpPr>
                <a:spLocks/>
              </p:cNvSpPr>
              <p:nvPr/>
            </p:nvSpPr>
            <p:spPr bwMode="auto">
              <a:xfrm>
                <a:off x="1549" y="1690"/>
                <a:ext cx="0" cy="1"/>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cubicBezTo>
                      <a:pt x="0" y="4"/>
                      <a:pt x="0" y="4"/>
                      <a:pt x="0" y="4"/>
                    </a:cubicBezTo>
                    <a:cubicBezTo>
                      <a:pt x="1" y="3"/>
                      <a:pt x="1" y="3"/>
                      <a:pt x="1" y="2"/>
                    </a:cubicBezTo>
                    <a:cubicBezTo>
                      <a:pt x="1" y="1"/>
                      <a:pt x="1" y="1"/>
                      <a:pt x="1" y="0"/>
                    </a:cubicBezTo>
                  </a:path>
                </a:pathLst>
              </a:custGeom>
              <a:solidFill>
                <a:srgbClr val="969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6" name="Freeform 409"/>
              <p:cNvSpPr>
                <a:spLocks/>
              </p:cNvSpPr>
              <p:nvPr/>
            </p:nvSpPr>
            <p:spPr bwMode="auto">
              <a:xfrm>
                <a:off x="1542" y="1687"/>
                <a:ext cx="7" cy="6"/>
              </a:xfrm>
              <a:custGeom>
                <a:avLst/>
                <a:gdLst>
                  <a:gd name="T0" fmla="*/ 17 w 18"/>
                  <a:gd name="T1" fmla="*/ 0 h 15"/>
                  <a:gd name="T2" fmla="*/ 8 w 18"/>
                  <a:gd name="T3" fmla="*/ 3 h 15"/>
                  <a:gd name="T4" fmla="*/ 10 w 18"/>
                  <a:gd name="T5" fmla="*/ 8 h 15"/>
                  <a:gd name="T6" fmla="*/ 6 w 18"/>
                  <a:gd name="T7" fmla="*/ 10 h 15"/>
                  <a:gd name="T8" fmla="*/ 5 w 18"/>
                  <a:gd name="T9" fmla="*/ 10 h 15"/>
                  <a:gd name="T10" fmla="*/ 2 w 18"/>
                  <a:gd name="T11" fmla="*/ 7 h 15"/>
                  <a:gd name="T12" fmla="*/ 2 w 18"/>
                  <a:gd name="T13" fmla="*/ 6 h 15"/>
                  <a:gd name="T14" fmla="*/ 3 w 18"/>
                  <a:gd name="T15" fmla="*/ 5 h 15"/>
                  <a:gd name="T16" fmla="*/ 3 w 18"/>
                  <a:gd name="T17" fmla="*/ 5 h 15"/>
                  <a:gd name="T18" fmla="*/ 0 w 18"/>
                  <a:gd name="T19" fmla="*/ 6 h 15"/>
                  <a:gd name="T20" fmla="*/ 7 w 18"/>
                  <a:gd name="T21" fmla="*/ 14 h 15"/>
                  <a:gd name="T22" fmla="*/ 9 w 18"/>
                  <a:gd name="T23" fmla="*/ 15 h 15"/>
                  <a:gd name="T24" fmla="*/ 12 w 18"/>
                  <a:gd name="T25" fmla="*/ 14 h 15"/>
                  <a:gd name="T26" fmla="*/ 18 w 18"/>
                  <a:gd name="T27" fmla="*/ 2 h 15"/>
                  <a:gd name="T28" fmla="*/ 17 w 18"/>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5">
                    <a:moveTo>
                      <a:pt x="17" y="0"/>
                    </a:moveTo>
                    <a:cubicBezTo>
                      <a:pt x="14" y="0"/>
                      <a:pt x="11" y="1"/>
                      <a:pt x="8" y="3"/>
                    </a:cubicBezTo>
                    <a:cubicBezTo>
                      <a:pt x="9" y="4"/>
                      <a:pt x="10" y="6"/>
                      <a:pt x="10" y="8"/>
                    </a:cubicBezTo>
                    <a:cubicBezTo>
                      <a:pt x="9" y="9"/>
                      <a:pt x="8" y="10"/>
                      <a:pt x="6" y="10"/>
                    </a:cubicBezTo>
                    <a:cubicBezTo>
                      <a:pt x="6" y="10"/>
                      <a:pt x="5" y="10"/>
                      <a:pt x="5" y="10"/>
                    </a:cubicBezTo>
                    <a:cubicBezTo>
                      <a:pt x="3" y="10"/>
                      <a:pt x="2" y="8"/>
                      <a:pt x="2" y="7"/>
                    </a:cubicBezTo>
                    <a:cubicBezTo>
                      <a:pt x="2" y="6"/>
                      <a:pt x="2" y="6"/>
                      <a:pt x="2" y="6"/>
                    </a:cubicBezTo>
                    <a:cubicBezTo>
                      <a:pt x="2" y="6"/>
                      <a:pt x="2" y="6"/>
                      <a:pt x="3" y="5"/>
                    </a:cubicBezTo>
                    <a:cubicBezTo>
                      <a:pt x="3" y="5"/>
                      <a:pt x="3" y="5"/>
                      <a:pt x="3" y="5"/>
                    </a:cubicBezTo>
                    <a:cubicBezTo>
                      <a:pt x="2" y="5"/>
                      <a:pt x="1" y="6"/>
                      <a:pt x="0" y="6"/>
                    </a:cubicBezTo>
                    <a:cubicBezTo>
                      <a:pt x="0" y="10"/>
                      <a:pt x="3" y="13"/>
                      <a:pt x="7" y="14"/>
                    </a:cubicBezTo>
                    <a:cubicBezTo>
                      <a:pt x="7" y="15"/>
                      <a:pt x="8" y="15"/>
                      <a:pt x="9" y="15"/>
                    </a:cubicBezTo>
                    <a:cubicBezTo>
                      <a:pt x="10" y="15"/>
                      <a:pt x="11" y="15"/>
                      <a:pt x="12" y="14"/>
                    </a:cubicBezTo>
                    <a:cubicBezTo>
                      <a:pt x="18" y="2"/>
                      <a:pt x="18" y="2"/>
                      <a:pt x="18" y="2"/>
                    </a:cubicBezTo>
                    <a:cubicBezTo>
                      <a:pt x="18" y="1"/>
                      <a:pt x="17" y="1"/>
                      <a:pt x="17" y="0"/>
                    </a:cubicBezTo>
                  </a:path>
                </a:pathLst>
              </a:custGeom>
              <a:solidFill>
                <a:srgbClr val="969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7" name="Freeform 410"/>
              <p:cNvSpPr>
                <a:spLocks/>
              </p:cNvSpPr>
              <p:nvPr/>
            </p:nvSpPr>
            <p:spPr bwMode="auto">
              <a:xfrm>
                <a:off x="1547" y="1688"/>
                <a:ext cx="2" cy="5"/>
              </a:xfrm>
              <a:custGeom>
                <a:avLst/>
                <a:gdLst>
                  <a:gd name="T0" fmla="*/ 6 w 6"/>
                  <a:gd name="T1" fmla="*/ 0 h 12"/>
                  <a:gd name="T2" fmla="*/ 0 w 6"/>
                  <a:gd name="T3" fmla="*/ 12 h 12"/>
                  <a:gd name="T4" fmla="*/ 5 w 6"/>
                  <a:gd name="T5" fmla="*/ 8 h 12"/>
                  <a:gd name="T6" fmla="*/ 6 w 6"/>
                  <a:gd name="T7" fmla="*/ 4 h 12"/>
                  <a:gd name="T8" fmla="*/ 6 w 6"/>
                  <a:gd name="T9" fmla="*/ 4 h 12"/>
                  <a:gd name="T10" fmla="*/ 6 w 6"/>
                  <a:gd name="T11" fmla="*/ 3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cubicBezTo>
                      <a:pt x="0" y="12"/>
                      <a:pt x="0" y="12"/>
                      <a:pt x="0" y="12"/>
                    </a:cubicBezTo>
                    <a:cubicBezTo>
                      <a:pt x="2" y="12"/>
                      <a:pt x="4" y="10"/>
                      <a:pt x="5" y="8"/>
                    </a:cubicBezTo>
                    <a:cubicBezTo>
                      <a:pt x="6" y="4"/>
                      <a:pt x="6" y="4"/>
                      <a:pt x="6" y="4"/>
                    </a:cubicBezTo>
                    <a:cubicBezTo>
                      <a:pt x="6" y="4"/>
                      <a:pt x="6" y="4"/>
                      <a:pt x="6" y="4"/>
                    </a:cubicBezTo>
                    <a:cubicBezTo>
                      <a:pt x="6" y="3"/>
                      <a:pt x="6" y="3"/>
                      <a:pt x="6" y="3"/>
                    </a:cubicBezTo>
                    <a:cubicBezTo>
                      <a:pt x="6" y="2"/>
                      <a:pt x="6" y="1"/>
                      <a:pt x="6" y="0"/>
                    </a:cubicBezTo>
                  </a:path>
                </a:pathLst>
              </a:custGeom>
              <a:solidFill>
                <a:srgbClr val="969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8" name="Freeform 411"/>
              <p:cNvSpPr>
                <a:spLocks/>
              </p:cNvSpPr>
              <p:nvPr/>
            </p:nvSpPr>
            <p:spPr bwMode="auto">
              <a:xfrm>
                <a:off x="1543" y="1688"/>
                <a:ext cx="3" cy="3"/>
              </a:xfrm>
              <a:custGeom>
                <a:avLst/>
                <a:gdLst>
                  <a:gd name="T0" fmla="*/ 6 w 8"/>
                  <a:gd name="T1" fmla="*/ 0 h 7"/>
                  <a:gd name="T2" fmla="*/ 1 w 8"/>
                  <a:gd name="T3" fmla="*/ 2 h 7"/>
                  <a:gd name="T4" fmla="*/ 1 w 8"/>
                  <a:gd name="T5" fmla="*/ 2 h 7"/>
                  <a:gd name="T6" fmla="*/ 0 w 8"/>
                  <a:gd name="T7" fmla="*/ 3 h 7"/>
                  <a:gd name="T8" fmla="*/ 0 w 8"/>
                  <a:gd name="T9" fmla="*/ 4 h 7"/>
                  <a:gd name="T10" fmla="*/ 3 w 8"/>
                  <a:gd name="T11" fmla="*/ 7 h 7"/>
                  <a:gd name="T12" fmla="*/ 4 w 8"/>
                  <a:gd name="T13" fmla="*/ 7 h 7"/>
                  <a:gd name="T14" fmla="*/ 8 w 8"/>
                  <a:gd name="T15" fmla="*/ 5 h 7"/>
                  <a:gd name="T16" fmla="*/ 6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6" y="0"/>
                    </a:moveTo>
                    <a:cubicBezTo>
                      <a:pt x="4" y="1"/>
                      <a:pt x="2" y="1"/>
                      <a:pt x="1" y="2"/>
                    </a:cubicBezTo>
                    <a:cubicBezTo>
                      <a:pt x="1" y="2"/>
                      <a:pt x="1" y="2"/>
                      <a:pt x="1" y="2"/>
                    </a:cubicBezTo>
                    <a:cubicBezTo>
                      <a:pt x="0" y="3"/>
                      <a:pt x="0" y="3"/>
                      <a:pt x="0" y="3"/>
                    </a:cubicBezTo>
                    <a:cubicBezTo>
                      <a:pt x="0" y="4"/>
                      <a:pt x="0" y="4"/>
                      <a:pt x="0" y="4"/>
                    </a:cubicBezTo>
                    <a:cubicBezTo>
                      <a:pt x="0" y="5"/>
                      <a:pt x="1" y="7"/>
                      <a:pt x="3" y="7"/>
                    </a:cubicBezTo>
                    <a:cubicBezTo>
                      <a:pt x="3" y="7"/>
                      <a:pt x="4" y="7"/>
                      <a:pt x="4" y="7"/>
                    </a:cubicBezTo>
                    <a:cubicBezTo>
                      <a:pt x="6" y="7"/>
                      <a:pt x="7" y="6"/>
                      <a:pt x="8" y="5"/>
                    </a:cubicBezTo>
                    <a:cubicBezTo>
                      <a:pt x="8" y="3"/>
                      <a:pt x="7" y="1"/>
                      <a:pt x="6" y="0"/>
                    </a:cubicBezTo>
                  </a:path>
                </a:pathLst>
              </a:custGeom>
              <a:solidFill>
                <a:srgbClr val="C8C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9" name="Freeform 412"/>
              <p:cNvSpPr>
                <a:spLocks/>
              </p:cNvSpPr>
              <p:nvPr/>
            </p:nvSpPr>
            <p:spPr bwMode="auto">
              <a:xfrm>
                <a:off x="2400" y="850"/>
                <a:ext cx="23" cy="49"/>
              </a:xfrm>
              <a:custGeom>
                <a:avLst/>
                <a:gdLst>
                  <a:gd name="T0" fmla="*/ 52 w 59"/>
                  <a:gd name="T1" fmla="*/ 0 h 127"/>
                  <a:gd name="T2" fmla="*/ 16 w 59"/>
                  <a:gd name="T3" fmla="*/ 107 h 127"/>
                  <a:gd name="T4" fmla="*/ 29 w 59"/>
                  <a:gd name="T5" fmla="*/ 127 h 127"/>
                  <a:gd name="T6" fmla="*/ 35 w 59"/>
                  <a:gd name="T7" fmla="*/ 120 h 127"/>
                  <a:gd name="T8" fmla="*/ 25 w 59"/>
                  <a:gd name="T9" fmla="*/ 109 h 127"/>
                  <a:gd name="T10" fmla="*/ 40 w 59"/>
                  <a:gd name="T11" fmla="*/ 110 h 127"/>
                  <a:gd name="T12" fmla="*/ 42 w 59"/>
                  <a:gd name="T13" fmla="*/ 101 h 127"/>
                  <a:gd name="T14" fmla="*/ 35 w 59"/>
                  <a:gd name="T15" fmla="*/ 102 h 127"/>
                  <a:gd name="T16" fmla="*/ 33 w 59"/>
                  <a:gd name="T17" fmla="*/ 103 h 127"/>
                  <a:gd name="T18" fmla="*/ 26 w 59"/>
                  <a:gd name="T19" fmla="*/ 105 h 127"/>
                  <a:gd name="T20" fmla="*/ 51 w 59"/>
                  <a:gd name="T21" fmla="*/ 44 h 127"/>
                  <a:gd name="T22" fmla="*/ 59 w 59"/>
                  <a:gd name="T23" fmla="*/ 19 h 127"/>
                  <a:gd name="T24" fmla="*/ 59 w 59"/>
                  <a:gd name="T25" fmla="*/ 18 h 127"/>
                  <a:gd name="T26" fmla="*/ 52 w 59"/>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27">
                    <a:moveTo>
                      <a:pt x="52" y="0"/>
                    </a:moveTo>
                    <a:cubicBezTo>
                      <a:pt x="0" y="27"/>
                      <a:pt x="16" y="107"/>
                      <a:pt x="16" y="107"/>
                    </a:cubicBezTo>
                    <a:cubicBezTo>
                      <a:pt x="19" y="121"/>
                      <a:pt x="29" y="127"/>
                      <a:pt x="29" y="127"/>
                    </a:cubicBezTo>
                    <a:cubicBezTo>
                      <a:pt x="35" y="120"/>
                      <a:pt x="35" y="120"/>
                      <a:pt x="35" y="120"/>
                    </a:cubicBezTo>
                    <a:cubicBezTo>
                      <a:pt x="25" y="109"/>
                      <a:pt x="25" y="109"/>
                      <a:pt x="25" y="109"/>
                    </a:cubicBezTo>
                    <a:cubicBezTo>
                      <a:pt x="40" y="110"/>
                      <a:pt x="40" y="110"/>
                      <a:pt x="40" y="110"/>
                    </a:cubicBezTo>
                    <a:cubicBezTo>
                      <a:pt x="42" y="101"/>
                      <a:pt x="42" y="101"/>
                      <a:pt x="42" y="101"/>
                    </a:cubicBezTo>
                    <a:cubicBezTo>
                      <a:pt x="35" y="102"/>
                      <a:pt x="35" y="102"/>
                      <a:pt x="35" y="102"/>
                    </a:cubicBezTo>
                    <a:cubicBezTo>
                      <a:pt x="33" y="103"/>
                      <a:pt x="33" y="103"/>
                      <a:pt x="33" y="103"/>
                    </a:cubicBezTo>
                    <a:cubicBezTo>
                      <a:pt x="30" y="104"/>
                      <a:pt x="27" y="105"/>
                      <a:pt x="26" y="105"/>
                    </a:cubicBezTo>
                    <a:cubicBezTo>
                      <a:pt x="13" y="105"/>
                      <a:pt x="36" y="72"/>
                      <a:pt x="51" y="44"/>
                    </a:cubicBezTo>
                    <a:cubicBezTo>
                      <a:pt x="57" y="34"/>
                      <a:pt x="59" y="26"/>
                      <a:pt x="59" y="19"/>
                    </a:cubicBezTo>
                    <a:cubicBezTo>
                      <a:pt x="59" y="18"/>
                      <a:pt x="59" y="18"/>
                      <a:pt x="59" y="18"/>
                    </a:cubicBezTo>
                    <a:cubicBezTo>
                      <a:pt x="59" y="5"/>
                      <a:pt x="52" y="0"/>
                      <a:pt x="52" y="0"/>
                    </a:cubicBezTo>
                  </a:path>
                </a:pathLst>
              </a:custGeom>
              <a:solidFill>
                <a:srgbClr val="ECF0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0" name="Freeform 413"/>
              <p:cNvSpPr>
                <a:spLocks/>
              </p:cNvSpPr>
              <p:nvPr/>
            </p:nvSpPr>
            <p:spPr bwMode="auto">
              <a:xfrm>
                <a:off x="1712" y="1700"/>
                <a:ext cx="566" cy="425"/>
              </a:xfrm>
              <a:custGeom>
                <a:avLst/>
                <a:gdLst>
                  <a:gd name="T0" fmla="*/ 0 w 1453"/>
                  <a:gd name="T1" fmla="*/ 943 h 1092"/>
                  <a:gd name="T2" fmla="*/ 853 w 1453"/>
                  <a:gd name="T3" fmla="*/ 923 h 1092"/>
                  <a:gd name="T4" fmla="*/ 1163 w 1453"/>
                  <a:gd name="T5" fmla="*/ 725 h 1092"/>
                  <a:gd name="T6" fmla="*/ 1453 w 1453"/>
                  <a:gd name="T7" fmla="*/ 357 h 1092"/>
                  <a:gd name="T8" fmla="*/ 825 w 1453"/>
                  <a:gd name="T9" fmla="*/ 0 h 1092"/>
                  <a:gd name="T10" fmla="*/ 0 w 1453"/>
                  <a:gd name="T11" fmla="*/ 943 h 1092"/>
                </a:gdLst>
                <a:ahLst/>
                <a:cxnLst>
                  <a:cxn ang="0">
                    <a:pos x="T0" y="T1"/>
                  </a:cxn>
                  <a:cxn ang="0">
                    <a:pos x="T2" y="T3"/>
                  </a:cxn>
                  <a:cxn ang="0">
                    <a:pos x="T4" y="T5"/>
                  </a:cxn>
                  <a:cxn ang="0">
                    <a:pos x="T6" y="T7"/>
                  </a:cxn>
                  <a:cxn ang="0">
                    <a:pos x="T8" y="T9"/>
                  </a:cxn>
                  <a:cxn ang="0">
                    <a:pos x="T10" y="T11"/>
                  </a:cxn>
                </a:cxnLst>
                <a:rect l="0" t="0" r="r" b="b"/>
                <a:pathLst>
                  <a:path w="1453" h="1092">
                    <a:moveTo>
                      <a:pt x="0" y="943"/>
                    </a:moveTo>
                    <a:cubicBezTo>
                      <a:pt x="0" y="943"/>
                      <a:pt x="459" y="1092"/>
                      <a:pt x="853" y="923"/>
                    </a:cubicBezTo>
                    <a:cubicBezTo>
                      <a:pt x="1028" y="848"/>
                      <a:pt x="1069" y="807"/>
                      <a:pt x="1163" y="725"/>
                    </a:cubicBezTo>
                    <a:cubicBezTo>
                      <a:pt x="1331" y="576"/>
                      <a:pt x="1453" y="357"/>
                      <a:pt x="1453" y="357"/>
                    </a:cubicBezTo>
                    <a:cubicBezTo>
                      <a:pt x="825" y="0"/>
                      <a:pt x="825" y="0"/>
                      <a:pt x="825" y="0"/>
                    </a:cubicBezTo>
                    <a:cubicBezTo>
                      <a:pt x="0" y="943"/>
                      <a:pt x="0" y="943"/>
                      <a:pt x="0" y="943"/>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1" name="Freeform 414"/>
              <p:cNvSpPr>
                <a:spLocks/>
              </p:cNvSpPr>
              <p:nvPr/>
            </p:nvSpPr>
            <p:spPr bwMode="auto">
              <a:xfrm>
                <a:off x="1339" y="1760"/>
                <a:ext cx="399" cy="332"/>
              </a:xfrm>
              <a:custGeom>
                <a:avLst/>
                <a:gdLst>
                  <a:gd name="T0" fmla="*/ 1016 w 1026"/>
                  <a:gd name="T1" fmla="*/ 551 h 852"/>
                  <a:gd name="T2" fmla="*/ 446 w 1026"/>
                  <a:gd name="T3" fmla="*/ 385 h 852"/>
                  <a:gd name="T4" fmla="*/ 327 w 1026"/>
                  <a:gd name="T5" fmla="*/ 135 h 852"/>
                  <a:gd name="T6" fmla="*/ 226 w 1026"/>
                  <a:gd name="T7" fmla="*/ 165 h 852"/>
                  <a:gd name="T8" fmla="*/ 41 w 1026"/>
                  <a:gd name="T9" fmla="*/ 0 h 852"/>
                  <a:gd name="T10" fmla="*/ 49 w 1026"/>
                  <a:gd name="T11" fmla="*/ 115 h 852"/>
                  <a:gd name="T12" fmla="*/ 135 w 1026"/>
                  <a:gd name="T13" fmla="*/ 226 h 852"/>
                  <a:gd name="T14" fmla="*/ 152 w 1026"/>
                  <a:gd name="T15" fmla="*/ 482 h 852"/>
                  <a:gd name="T16" fmla="*/ 302 w 1026"/>
                  <a:gd name="T17" fmla="*/ 525 h 852"/>
                  <a:gd name="T18" fmla="*/ 1026 w 1026"/>
                  <a:gd name="T19" fmla="*/ 789 h 852"/>
                  <a:gd name="T20" fmla="*/ 1016 w 1026"/>
                  <a:gd name="T21" fmla="*/ 551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852">
                    <a:moveTo>
                      <a:pt x="1016" y="551"/>
                    </a:moveTo>
                    <a:cubicBezTo>
                      <a:pt x="1016" y="551"/>
                      <a:pt x="736" y="695"/>
                      <a:pt x="446" y="385"/>
                    </a:cubicBezTo>
                    <a:cubicBezTo>
                      <a:pt x="446" y="385"/>
                      <a:pt x="459" y="168"/>
                      <a:pt x="327" y="135"/>
                    </a:cubicBezTo>
                    <a:cubicBezTo>
                      <a:pt x="226" y="165"/>
                      <a:pt x="226" y="165"/>
                      <a:pt x="226" y="165"/>
                    </a:cubicBezTo>
                    <a:cubicBezTo>
                      <a:pt x="41" y="0"/>
                      <a:pt x="41" y="0"/>
                      <a:pt x="41" y="0"/>
                    </a:cubicBezTo>
                    <a:cubicBezTo>
                      <a:pt x="41" y="0"/>
                      <a:pt x="0" y="41"/>
                      <a:pt x="49" y="115"/>
                    </a:cubicBezTo>
                    <a:cubicBezTo>
                      <a:pt x="135" y="226"/>
                      <a:pt x="135" y="226"/>
                      <a:pt x="135" y="226"/>
                    </a:cubicBezTo>
                    <a:cubicBezTo>
                      <a:pt x="135" y="226"/>
                      <a:pt x="69" y="404"/>
                      <a:pt x="152" y="482"/>
                    </a:cubicBezTo>
                    <a:cubicBezTo>
                      <a:pt x="152" y="482"/>
                      <a:pt x="211" y="560"/>
                      <a:pt x="302" y="525"/>
                    </a:cubicBezTo>
                    <a:cubicBezTo>
                      <a:pt x="302" y="525"/>
                      <a:pt x="776" y="852"/>
                      <a:pt x="1026" y="789"/>
                    </a:cubicBezTo>
                    <a:cubicBezTo>
                      <a:pt x="1016" y="551"/>
                      <a:pt x="1016" y="551"/>
                      <a:pt x="1016" y="551"/>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2" name="Freeform 415"/>
              <p:cNvSpPr>
                <a:spLocks/>
              </p:cNvSpPr>
              <p:nvPr/>
            </p:nvSpPr>
            <p:spPr bwMode="auto">
              <a:xfrm>
                <a:off x="1374" y="1919"/>
                <a:ext cx="78" cy="43"/>
              </a:xfrm>
              <a:custGeom>
                <a:avLst/>
                <a:gdLst>
                  <a:gd name="T0" fmla="*/ 22 w 201"/>
                  <a:gd name="T1" fmla="*/ 0 h 110"/>
                  <a:gd name="T2" fmla="*/ 160 w 201"/>
                  <a:gd name="T3" fmla="*/ 73 h 110"/>
                  <a:gd name="T4" fmla="*/ 30 w 201"/>
                  <a:gd name="T5" fmla="*/ 76 h 110"/>
                  <a:gd name="T6" fmla="*/ 22 w 201"/>
                  <a:gd name="T7" fmla="*/ 0 h 110"/>
                </a:gdLst>
                <a:ahLst/>
                <a:cxnLst>
                  <a:cxn ang="0">
                    <a:pos x="T0" y="T1"/>
                  </a:cxn>
                  <a:cxn ang="0">
                    <a:pos x="T2" y="T3"/>
                  </a:cxn>
                  <a:cxn ang="0">
                    <a:pos x="T4" y="T5"/>
                  </a:cxn>
                  <a:cxn ang="0">
                    <a:pos x="T6" y="T7"/>
                  </a:cxn>
                </a:cxnLst>
                <a:rect l="0" t="0" r="r" b="b"/>
                <a:pathLst>
                  <a:path w="201" h="110">
                    <a:moveTo>
                      <a:pt x="22" y="0"/>
                    </a:moveTo>
                    <a:cubicBezTo>
                      <a:pt x="22" y="0"/>
                      <a:pt x="201" y="35"/>
                      <a:pt x="160" y="73"/>
                    </a:cubicBezTo>
                    <a:cubicBezTo>
                      <a:pt x="120" y="110"/>
                      <a:pt x="49" y="100"/>
                      <a:pt x="30" y="76"/>
                    </a:cubicBezTo>
                    <a:cubicBezTo>
                      <a:pt x="10" y="53"/>
                      <a:pt x="0" y="21"/>
                      <a:pt x="22"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3" name="Freeform 416"/>
              <p:cNvSpPr>
                <a:spLocks/>
              </p:cNvSpPr>
              <p:nvPr/>
            </p:nvSpPr>
            <p:spPr bwMode="auto">
              <a:xfrm>
                <a:off x="1369" y="1882"/>
                <a:ext cx="98" cy="59"/>
              </a:xfrm>
              <a:custGeom>
                <a:avLst/>
                <a:gdLst>
                  <a:gd name="T0" fmla="*/ 31 w 251"/>
                  <a:gd name="T1" fmla="*/ 0 h 151"/>
                  <a:gd name="T2" fmla="*/ 196 w 251"/>
                  <a:gd name="T3" fmla="*/ 110 h 151"/>
                  <a:gd name="T4" fmla="*/ 31 w 251"/>
                  <a:gd name="T5" fmla="*/ 97 h 151"/>
                  <a:gd name="T6" fmla="*/ 31 w 251"/>
                  <a:gd name="T7" fmla="*/ 0 h 151"/>
                </a:gdLst>
                <a:ahLst/>
                <a:cxnLst>
                  <a:cxn ang="0">
                    <a:pos x="T0" y="T1"/>
                  </a:cxn>
                  <a:cxn ang="0">
                    <a:pos x="T2" y="T3"/>
                  </a:cxn>
                  <a:cxn ang="0">
                    <a:pos x="T4" y="T5"/>
                  </a:cxn>
                  <a:cxn ang="0">
                    <a:pos x="T6" y="T7"/>
                  </a:cxn>
                </a:cxnLst>
                <a:rect l="0" t="0" r="r" b="b"/>
                <a:pathLst>
                  <a:path w="251" h="151">
                    <a:moveTo>
                      <a:pt x="31" y="0"/>
                    </a:moveTo>
                    <a:cubicBezTo>
                      <a:pt x="31" y="0"/>
                      <a:pt x="251" y="68"/>
                      <a:pt x="196" y="110"/>
                    </a:cubicBezTo>
                    <a:cubicBezTo>
                      <a:pt x="141" y="151"/>
                      <a:pt x="53" y="130"/>
                      <a:pt x="31" y="97"/>
                    </a:cubicBezTo>
                    <a:cubicBezTo>
                      <a:pt x="10" y="65"/>
                      <a:pt x="0" y="23"/>
                      <a:pt x="31"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4" name="Freeform 417"/>
              <p:cNvSpPr>
                <a:spLocks/>
              </p:cNvSpPr>
              <p:nvPr/>
            </p:nvSpPr>
            <p:spPr bwMode="auto">
              <a:xfrm>
                <a:off x="1377" y="1848"/>
                <a:ext cx="91" cy="69"/>
              </a:xfrm>
              <a:custGeom>
                <a:avLst/>
                <a:gdLst>
                  <a:gd name="T0" fmla="*/ 36 w 232"/>
                  <a:gd name="T1" fmla="*/ 0 h 176"/>
                  <a:gd name="T2" fmla="*/ 168 w 232"/>
                  <a:gd name="T3" fmla="*/ 152 h 176"/>
                  <a:gd name="T4" fmla="*/ 13 w 232"/>
                  <a:gd name="T5" fmla="*/ 94 h 176"/>
                  <a:gd name="T6" fmla="*/ 36 w 232"/>
                  <a:gd name="T7" fmla="*/ 0 h 176"/>
                </a:gdLst>
                <a:ahLst/>
                <a:cxnLst>
                  <a:cxn ang="0">
                    <a:pos x="T0" y="T1"/>
                  </a:cxn>
                  <a:cxn ang="0">
                    <a:pos x="T2" y="T3"/>
                  </a:cxn>
                  <a:cxn ang="0">
                    <a:pos x="T4" y="T5"/>
                  </a:cxn>
                  <a:cxn ang="0">
                    <a:pos x="T6" y="T7"/>
                  </a:cxn>
                </a:cxnLst>
                <a:rect l="0" t="0" r="r" b="b"/>
                <a:pathLst>
                  <a:path w="232" h="176">
                    <a:moveTo>
                      <a:pt x="36" y="0"/>
                    </a:moveTo>
                    <a:cubicBezTo>
                      <a:pt x="36" y="0"/>
                      <a:pt x="232" y="127"/>
                      <a:pt x="168" y="152"/>
                    </a:cubicBezTo>
                    <a:cubicBezTo>
                      <a:pt x="105" y="176"/>
                      <a:pt x="25" y="131"/>
                      <a:pt x="13" y="94"/>
                    </a:cubicBezTo>
                    <a:cubicBezTo>
                      <a:pt x="0" y="56"/>
                      <a:pt x="1" y="13"/>
                      <a:pt x="36"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5" name="Freeform 418"/>
              <p:cNvSpPr>
                <a:spLocks/>
              </p:cNvSpPr>
              <p:nvPr/>
            </p:nvSpPr>
            <p:spPr bwMode="auto">
              <a:xfrm>
                <a:off x="1425" y="1836"/>
                <a:ext cx="38" cy="64"/>
              </a:xfrm>
              <a:custGeom>
                <a:avLst/>
                <a:gdLst>
                  <a:gd name="T0" fmla="*/ 90 w 96"/>
                  <a:gd name="T1" fmla="*/ 57 h 165"/>
                  <a:gd name="T2" fmla="*/ 0 w 96"/>
                  <a:gd name="T3" fmla="*/ 133 h 165"/>
                  <a:gd name="T4" fmla="*/ 36 w 96"/>
                  <a:gd name="T5" fmla="*/ 83 h 165"/>
                  <a:gd name="T6" fmla="*/ 53 w 96"/>
                  <a:gd name="T7" fmla="*/ 0 h 165"/>
                  <a:gd name="T8" fmla="*/ 90 w 96"/>
                  <a:gd name="T9" fmla="*/ 57 h 165"/>
                </a:gdLst>
                <a:ahLst/>
                <a:cxnLst>
                  <a:cxn ang="0">
                    <a:pos x="T0" y="T1"/>
                  </a:cxn>
                  <a:cxn ang="0">
                    <a:pos x="T2" y="T3"/>
                  </a:cxn>
                  <a:cxn ang="0">
                    <a:pos x="T4" y="T5"/>
                  </a:cxn>
                  <a:cxn ang="0">
                    <a:pos x="T6" y="T7"/>
                  </a:cxn>
                  <a:cxn ang="0">
                    <a:pos x="T8" y="T9"/>
                  </a:cxn>
                </a:cxnLst>
                <a:rect l="0" t="0" r="r" b="b"/>
                <a:pathLst>
                  <a:path w="96" h="165">
                    <a:moveTo>
                      <a:pt x="90" y="57"/>
                    </a:moveTo>
                    <a:cubicBezTo>
                      <a:pt x="90" y="57"/>
                      <a:pt x="38" y="165"/>
                      <a:pt x="0" y="133"/>
                    </a:cubicBezTo>
                    <a:cubicBezTo>
                      <a:pt x="0" y="133"/>
                      <a:pt x="28" y="120"/>
                      <a:pt x="36" y="83"/>
                    </a:cubicBezTo>
                    <a:cubicBezTo>
                      <a:pt x="43" y="46"/>
                      <a:pt x="65" y="22"/>
                      <a:pt x="53" y="0"/>
                    </a:cubicBezTo>
                    <a:cubicBezTo>
                      <a:pt x="53" y="0"/>
                      <a:pt x="96" y="10"/>
                      <a:pt x="90" y="57"/>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6" name="Freeform 419"/>
              <p:cNvSpPr>
                <a:spLocks/>
              </p:cNvSpPr>
              <p:nvPr/>
            </p:nvSpPr>
            <p:spPr bwMode="auto">
              <a:xfrm>
                <a:off x="1344" y="1750"/>
                <a:ext cx="83" cy="106"/>
              </a:xfrm>
              <a:custGeom>
                <a:avLst/>
                <a:gdLst>
                  <a:gd name="T0" fmla="*/ 14 w 213"/>
                  <a:gd name="T1" fmla="*/ 79 h 273"/>
                  <a:gd name="T2" fmla="*/ 50 w 213"/>
                  <a:gd name="T3" fmla="*/ 94 h 273"/>
                  <a:gd name="T4" fmla="*/ 193 w 213"/>
                  <a:gd name="T5" fmla="*/ 273 h 273"/>
                  <a:gd name="T6" fmla="*/ 213 w 213"/>
                  <a:gd name="T7" fmla="*/ 200 h 273"/>
                  <a:gd name="T8" fmla="*/ 39 w 213"/>
                  <a:gd name="T9" fmla="*/ 35 h 273"/>
                  <a:gd name="T10" fmla="*/ 14 w 213"/>
                  <a:gd name="T11" fmla="*/ 79 h 273"/>
                </a:gdLst>
                <a:ahLst/>
                <a:cxnLst>
                  <a:cxn ang="0">
                    <a:pos x="T0" y="T1"/>
                  </a:cxn>
                  <a:cxn ang="0">
                    <a:pos x="T2" y="T3"/>
                  </a:cxn>
                  <a:cxn ang="0">
                    <a:pos x="T4" y="T5"/>
                  </a:cxn>
                  <a:cxn ang="0">
                    <a:pos x="T6" y="T7"/>
                  </a:cxn>
                  <a:cxn ang="0">
                    <a:pos x="T8" y="T9"/>
                  </a:cxn>
                  <a:cxn ang="0">
                    <a:pos x="T10" y="T11"/>
                  </a:cxn>
                </a:cxnLst>
                <a:rect l="0" t="0" r="r" b="b"/>
                <a:pathLst>
                  <a:path w="213" h="273">
                    <a:moveTo>
                      <a:pt x="14" y="79"/>
                    </a:moveTo>
                    <a:cubicBezTo>
                      <a:pt x="14" y="79"/>
                      <a:pt x="18" y="54"/>
                      <a:pt x="50" y="94"/>
                    </a:cubicBezTo>
                    <a:cubicBezTo>
                      <a:pt x="81" y="133"/>
                      <a:pt x="188" y="243"/>
                      <a:pt x="193" y="273"/>
                    </a:cubicBezTo>
                    <a:cubicBezTo>
                      <a:pt x="193" y="273"/>
                      <a:pt x="195" y="225"/>
                      <a:pt x="213" y="200"/>
                    </a:cubicBezTo>
                    <a:cubicBezTo>
                      <a:pt x="39" y="35"/>
                      <a:pt x="39" y="35"/>
                      <a:pt x="39" y="35"/>
                    </a:cubicBezTo>
                    <a:cubicBezTo>
                      <a:pt x="39" y="35"/>
                      <a:pt x="0" y="0"/>
                      <a:pt x="14" y="79"/>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7" name="Freeform 420"/>
              <p:cNvSpPr>
                <a:spLocks/>
              </p:cNvSpPr>
              <p:nvPr/>
            </p:nvSpPr>
            <p:spPr bwMode="auto">
              <a:xfrm>
                <a:off x="1379" y="1848"/>
                <a:ext cx="70" cy="62"/>
              </a:xfrm>
              <a:custGeom>
                <a:avLst/>
                <a:gdLst>
                  <a:gd name="T0" fmla="*/ 165 w 182"/>
                  <a:gd name="T1" fmla="*/ 152 h 159"/>
                  <a:gd name="T2" fmla="*/ 170 w 182"/>
                  <a:gd name="T3" fmla="*/ 123 h 159"/>
                  <a:gd name="T4" fmla="*/ 156 w 182"/>
                  <a:gd name="T5" fmla="*/ 98 h 159"/>
                  <a:gd name="T6" fmla="*/ 113 w 182"/>
                  <a:gd name="T7" fmla="*/ 70 h 159"/>
                  <a:gd name="T8" fmla="*/ 106 w 182"/>
                  <a:gd name="T9" fmla="*/ 55 h 159"/>
                  <a:gd name="T10" fmla="*/ 33 w 182"/>
                  <a:gd name="T11" fmla="*/ 0 h 159"/>
                  <a:gd name="T12" fmla="*/ 3 w 182"/>
                  <a:gd name="T13" fmla="*/ 41 h 159"/>
                  <a:gd name="T14" fmla="*/ 20 w 182"/>
                  <a:gd name="T15" fmla="*/ 41 h 159"/>
                  <a:gd name="T16" fmla="*/ 132 w 182"/>
                  <a:gd name="T17" fmla="*/ 123 h 159"/>
                  <a:gd name="T18" fmla="*/ 134 w 182"/>
                  <a:gd name="T19" fmla="*/ 158 h 159"/>
                  <a:gd name="T20" fmla="*/ 164 w 182"/>
                  <a:gd name="T21" fmla="*/ 151 h 159"/>
                  <a:gd name="T22" fmla="*/ 165 w 182"/>
                  <a:gd name="T23" fmla="*/ 15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159">
                    <a:moveTo>
                      <a:pt x="165" y="152"/>
                    </a:moveTo>
                    <a:cubicBezTo>
                      <a:pt x="165" y="152"/>
                      <a:pt x="182" y="159"/>
                      <a:pt x="170" y="123"/>
                    </a:cubicBezTo>
                    <a:cubicBezTo>
                      <a:pt x="156" y="98"/>
                      <a:pt x="156" y="98"/>
                      <a:pt x="156" y="98"/>
                    </a:cubicBezTo>
                    <a:cubicBezTo>
                      <a:pt x="156" y="98"/>
                      <a:pt x="127" y="129"/>
                      <a:pt x="113" y="70"/>
                    </a:cubicBezTo>
                    <a:cubicBezTo>
                      <a:pt x="106" y="55"/>
                      <a:pt x="106" y="55"/>
                      <a:pt x="106" y="55"/>
                    </a:cubicBezTo>
                    <a:cubicBezTo>
                      <a:pt x="33" y="0"/>
                      <a:pt x="33" y="0"/>
                      <a:pt x="33" y="0"/>
                    </a:cubicBezTo>
                    <a:cubicBezTo>
                      <a:pt x="33" y="0"/>
                      <a:pt x="0" y="10"/>
                      <a:pt x="3" y="41"/>
                    </a:cubicBezTo>
                    <a:cubicBezTo>
                      <a:pt x="3" y="41"/>
                      <a:pt x="8" y="26"/>
                      <a:pt x="20" y="41"/>
                    </a:cubicBezTo>
                    <a:cubicBezTo>
                      <a:pt x="31" y="56"/>
                      <a:pt x="132" y="123"/>
                      <a:pt x="132" y="123"/>
                    </a:cubicBezTo>
                    <a:cubicBezTo>
                      <a:pt x="132" y="123"/>
                      <a:pt x="163" y="141"/>
                      <a:pt x="134" y="158"/>
                    </a:cubicBezTo>
                    <a:cubicBezTo>
                      <a:pt x="164" y="151"/>
                      <a:pt x="164" y="151"/>
                      <a:pt x="164" y="151"/>
                    </a:cubicBezTo>
                    <a:cubicBezTo>
                      <a:pt x="165" y="152"/>
                      <a:pt x="165" y="152"/>
                      <a:pt x="165" y="15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8" name="Freeform 421"/>
              <p:cNvSpPr>
                <a:spLocks/>
              </p:cNvSpPr>
              <p:nvPr/>
            </p:nvSpPr>
            <p:spPr bwMode="auto">
              <a:xfrm>
                <a:off x="1368" y="1885"/>
                <a:ext cx="84" cy="47"/>
              </a:xfrm>
              <a:custGeom>
                <a:avLst/>
                <a:gdLst>
                  <a:gd name="T0" fmla="*/ 151 w 216"/>
                  <a:gd name="T1" fmla="*/ 122 h 122"/>
                  <a:gd name="T2" fmla="*/ 207 w 216"/>
                  <a:gd name="T3" fmla="*/ 92 h 122"/>
                  <a:gd name="T4" fmla="*/ 194 w 216"/>
                  <a:gd name="T5" fmla="*/ 60 h 122"/>
                  <a:gd name="T6" fmla="*/ 38 w 216"/>
                  <a:gd name="T7" fmla="*/ 0 h 122"/>
                  <a:gd name="T8" fmla="*/ 23 w 216"/>
                  <a:gd name="T9" fmla="*/ 61 h 122"/>
                  <a:gd name="T10" fmla="*/ 139 w 216"/>
                  <a:gd name="T11" fmla="*/ 86 h 122"/>
                  <a:gd name="T12" fmla="*/ 151 w 216"/>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216" h="122">
                    <a:moveTo>
                      <a:pt x="151" y="122"/>
                    </a:moveTo>
                    <a:cubicBezTo>
                      <a:pt x="151" y="122"/>
                      <a:pt x="208" y="106"/>
                      <a:pt x="207" y="92"/>
                    </a:cubicBezTo>
                    <a:cubicBezTo>
                      <a:pt x="207" y="92"/>
                      <a:pt x="216" y="69"/>
                      <a:pt x="194" y="60"/>
                    </a:cubicBezTo>
                    <a:cubicBezTo>
                      <a:pt x="194" y="60"/>
                      <a:pt x="76" y="73"/>
                      <a:pt x="38" y="0"/>
                    </a:cubicBezTo>
                    <a:cubicBezTo>
                      <a:pt x="38" y="0"/>
                      <a:pt x="0" y="12"/>
                      <a:pt x="23" y="61"/>
                    </a:cubicBezTo>
                    <a:cubicBezTo>
                      <a:pt x="23" y="61"/>
                      <a:pt x="100" y="90"/>
                      <a:pt x="139" y="86"/>
                    </a:cubicBezTo>
                    <a:cubicBezTo>
                      <a:pt x="177" y="81"/>
                      <a:pt x="178" y="102"/>
                      <a:pt x="151" y="12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9" name="Freeform 422"/>
              <p:cNvSpPr>
                <a:spLocks/>
              </p:cNvSpPr>
              <p:nvPr/>
            </p:nvSpPr>
            <p:spPr bwMode="auto">
              <a:xfrm>
                <a:off x="1375" y="1920"/>
                <a:ext cx="65" cy="36"/>
              </a:xfrm>
              <a:custGeom>
                <a:avLst/>
                <a:gdLst>
                  <a:gd name="T0" fmla="*/ 124 w 168"/>
                  <a:gd name="T1" fmla="*/ 92 h 92"/>
                  <a:gd name="T2" fmla="*/ 164 w 168"/>
                  <a:gd name="T3" fmla="*/ 57 h 92"/>
                  <a:gd name="T4" fmla="*/ 133 w 168"/>
                  <a:gd name="T5" fmla="*/ 32 h 92"/>
                  <a:gd name="T6" fmla="*/ 17 w 168"/>
                  <a:gd name="T7" fmla="*/ 0 h 92"/>
                  <a:gd name="T8" fmla="*/ 12 w 168"/>
                  <a:gd name="T9" fmla="*/ 43 h 92"/>
                  <a:gd name="T10" fmla="*/ 38 w 168"/>
                  <a:gd name="T11" fmla="*/ 45 h 92"/>
                  <a:gd name="T12" fmla="*/ 105 w 168"/>
                  <a:gd name="T13" fmla="*/ 49 h 92"/>
                  <a:gd name="T14" fmla="*/ 124 w 168"/>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92">
                    <a:moveTo>
                      <a:pt x="124" y="92"/>
                    </a:moveTo>
                    <a:cubicBezTo>
                      <a:pt x="124" y="92"/>
                      <a:pt x="164" y="75"/>
                      <a:pt x="164" y="57"/>
                    </a:cubicBezTo>
                    <a:cubicBezTo>
                      <a:pt x="164" y="57"/>
                      <a:pt x="148" y="34"/>
                      <a:pt x="133" y="32"/>
                    </a:cubicBezTo>
                    <a:cubicBezTo>
                      <a:pt x="133" y="32"/>
                      <a:pt x="40" y="35"/>
                      <a:pt x="17" y="0"/>
                    </a:cubicBezTo>
                    <a:cubicBezTo>
                      <a:pt x="17" y="0"/>
                      <a:pt x="0" y="20"/>
                      <a:pt x="12" y="43"/>
                    </a:cubicBezTo>
                    <a:cubicBezTo>
                      <a:pt x="12" y="43"/>
                      <a:pt x="24" y="32"/>
                      <a:pt x="38" y="45"/>
                    </a:cubicBezTo>
                    <a:cubicBezTo>
                      <a:pt x="52" y="59"/>
                      <a:pt x="105" y="49"/>
                      <a:pt x="105" y="49"/>
                    </a:cubicBezTo>
                    <a:cubicBezTo>
                      <a:pt x="105" y="49"/>
                      <a:pt x="168" y="65"/>
                      <a:pt x="124" y="9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0" name="Freeform 423"/>
              <p:cNvSpPr>
                <a:spLocks/>
              </p:cNvSpPr>
              <p:nvPr/>
            </p:nvSpPr>
            <p:spPr bwMode="auto">
              <a:xfrm>
                <a:off x="1455" y="1799"/>
                <a:ext cx="65" cy="155"/>
              </a:xfrm>
              <a:custGeom>
                <a:avLst/>
                <a:gdLst>
                  <a:gd name="T0" fmla="*/ 118 w 166"/>
                  <a:gd name="T1" fmla="*/ 382 h 399"/>
                  <a:gd name="T2" fmla="*/ 87 w 166"/>
                  <a:gd name="T3" fmla="*/ 368 h 399"/>
                  <a:gd name="T4" fmla="*/ 35 w 166"/>
                  <a:gd name="T5" fmla="*/ 399 h 399"/>
                  <a:gd name="T6" fmla="*/ 102 w 166"/>
                  <a:gd name="T7" fmla="*/ 293 h 399"/>
                  <a:gd name="T8" fmla="*/ 69 w 166"/>
                  <a:gd name="T9" fmla="*/ 116 h 399"/>
                  <a:gd name="T10" fmla="*/ 0 w 166"/>
                  <a:gd name="T11" fmla="*/ 45 h 399"/>
                  <a:gd name="T12" fmla="*/ 128 w 166"/>
                  <a:gd name="T13" fmla="*/ 143 h 399"/>
                  <a:gd name="T14" fmla="*/ 147 w 166"/>
                  <a:gd name="T15" fmla="*/ 287 h 399"/>
                  <a:gd name="T16" fmla="*/ 145 w 166"/>
                  <a:gd name="T17" fmla="*/ 296 h 399"/>
                  <a:gd name="T18" fmla="*/ 166 w 166"/>
                  <a:gd name="T19" fmla="*/ 317 h 399"/>
                  <a:gd name="T20" fmla="*/ 118 w 166"/>
                  <a:gd name="T21" fmla="*/ 38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399">
                    <a:moveTo>
                      <a:pt x="118" y="382"/>
                    </a:moveTo>
                    <a:cubicBezTo>
                      <a:pt x="118" y="382"/>
                      <a:pt x="105" y="357"/>
                      <a:pt x="87" y="368"/>
                    </a:cubicBezTo>
                    <a:cubicBezTo>
                      <a:pt x="68" y="379"/>
                      <a:pt x="35" y="399"/>
                      <a:pt x="35" y="399"/>
                    </a:cubicBezTo>
                    <a:cubicBezTo>
                      <a:pt x="35" y="399"/>
                      <a:pt x="109" y="325"/>
                      <a:pt x="102" y="293"/>
                    </a:cubicBezTo>
                    <a:cubicBezTo>
                      <a:pt x="95" y="261"/>
                      <a:pt x="91" y="158"/>
                      <a:pt x="69" y="116"/>
                    </a:cubicBezTo>
                    <a:cubicBezTo>
                      <a:pt x="47" y="75"/>
                      <a:pt x="35" y="39"/>
                      <a:pt x="0" y="45"/>
                    </a:cubicBezTo>
                    <a:cubicBezTo>
                      <a:pt x="0" y="45"/>
                      <a:pt x="69" y="0"/>
                      <a:pt x="128" y="143"/>
                    </a:cubicBezTo>
                    <a:cubicBezTo>
                      <a:pt x="128" y="143"/>
                      <a:pt x="151" y="250"/>
                      <a:pt x="147" y="287"/>
                    </a:cubicBezTo>
                    <a:cubicBezTo>
                      <a:pt x="142" y="324"/>
                      <a:pt x="145" y="296"/>
                      <a:pt x="145" y="296"/>
                    </a:cubicBezTo>
                    <a:cubicBezTo>
                      <a:pt x="166" y="317"/>
                      <a:pt x="166" y="317"/>
                      <a:pt x="166" y="317"/>
                    </a:cubicBezTo>
                    <a:cubicBezTo>
                      <a:pt x="166" y="317"/>
                      <a:pt x="144" y="359"/>
                      <a:pt x="118" y="38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1" name="Freeform 424"/>
              <p:cNvSpPr>
                <a:spLocks/>
              </p:cNvSpPr>
              <p:nvPr/>
            </p:nvSpPr>
            <p:spPr bwMode="auto">
              <a:xfrm>
                <a:off x="1426" y="1858"/>
                <a:ext cx="40" cy="88"/>
              </a:xfrm>
              <a:custGeom>
                <a:avLst/>
                <a:gdLst>
                  <a:gd name="T0" fmla="*/ 87 w 102"/>
                  <a:gd name="T1" fmla="*/ 0 h 227"/>
                  <a:gd name="T2" fmla="*/ 12 w 102"/>
                  <a:gd name="T3" fmla="*/ 78 h 227"/>
                  <a:gd name="T4" fmla="*/ 43 w 102"/>
                  <a:gd name="T5" fmla="*/ 129 h 227"/>
                  <a:gd name="T6" fmla="*/ 23 w 102"/>
                  <a:gd name="T7" fmla="*/ 181 h 227"/>
                  <a:gd name="T8" fmla="*/ 0 w 102"/>
                  <a:gd name="T9" fmla="*/ 191 h 227"/>
                  <a:gd name="T10" fmla="*/ 30 w 102"/>
                  <a:gd name="T11" fmla="*/ 227 h 227"/>
                  <a:gd name="T12" fmla="*/ 100 w 102"/>
                  <a:gd name="T13" fmla="*/ 113 h 227"/>
                  <a:gd name="T14" fmla="*/ 87 w 102"/>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27">
                    <a:moveTo>
                      <a:pt x="87" y="0"/>
                    </a:moveTo>
                    <a:cubicBezTo>
                      <a:pt x="87" y="0"/>
                      <a:pt x="48" y="75"/>
                      <a:pt x="12" y="78"/>
                    </a:cubicBezTo>
                    <a:cubicBezTo>
                      <a:pt x="12" y="78"/>
                      <a:pt x="68" y="74"/>
                      <a:pt x="43" y="129"/>
                    </a:cubicBezTo>
                    <a:cubicBezTo>
                      <a:pt x="43" y="129"/>
                      <a:pt x="91" y="155"/>
                      <a:pt x="23" y="181"/>
                    </a:cubicBezTo>
                    <a:cubicBezTo>
                      <a:pt x="0" y="191"/>
                      <a:pt x="0" y="191"/>
                      <a:pt x="0" y="191"/>
                    </a:cubicBezTo>
                    <a:cubicBezTo>
                      <a:pt x="0" y="191"/>
                      <a:pt x="47" y="214"/>
                      <a:pt x="30" y="227"/>
                    </a:cubicBezTo>
                    <a:cubicBezTo>
                      <a:pt x="30" y="227"/>
                      <a:pt x="97" y="180"/>
                      <a:pt x="100" y="113"/>
                    </a:cubicBezTo>
                    <a:cubicBezTo>
                      <a:pt x="102" y="46"/>
                      <a:pt x="87" y="0"/>
                      <a:pt x="87" y="0"/>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2" name="Freeform 425"/>
              <p:cNvSpPr>
                <a:spLocks noEditPoints="1"/>
              </p:cNvSpPr>
              <p:nvPr/>
            </p:nvSpPr>
            <p:spPr bwMode="auto">
              <a:xfrm>
                <a:off x="1460" y="1854"/>
                <a:ext cx="2" cy="7"/>
              </a:xfrm>
              <a:custGeom>
                <a:avLst/>
                <a:gdLst>
                  <a:gd name="T0" fmla="*/ 5 w 5"/>
                  <a:gd name="T1" fmla="*/ 0 h 17"/>
                  <a:gd name="T2" fmla="*/ 1 w 5"/>
                  <a:gd name="T3" fmla="*/ 7 h 17"/>
                  <a:gd name="T4" fmla="*/ 0 w 5"/>
                  <a:gd name="T5" fmla="*/ 10 h 17"/>
                  <a:gd name="T6" fmla="*/ 2 w 5"/>
                  <a:gd name="T7" fmla="*/ 17 h 17"/>
                  <a:gd name="T8" fmla="*/ 5 w 5"/>
                  <a:gd name="T9" fmla="*/ 0 h 17"/>
                  <a:gd name="T10" fmla="*/ 5 w 5"/>
                  <a:gd name="T11" fmla="*/ 0 h 17"/>
                  <a:gd name="T12" fmla="*/ 5 w 5"/>
                  <a:gd name="T13" fmla="*/ 0 h 17"/>
                  <a:gd name="T14" fmla="*/ 5 w 5"/>
                  <a:gd name="T15" fmla="*/ 0 h 17"/>
                  <a:gd name="T16" fmla="*/ 5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5" y="0"/>
                    </a:moveTo>
                    <a:cubicBezTo>
                      <a:pt x="5" y="0"/>
                      <a:pt x="4" y="3"/>
                      <a:pt x="1" y="7"/>
                    </a:cubicBezTo>
                    <a:cubicBezTo>
                      <a:pt x="1" y="8"/>
                      <a:pt x="1" y="9"/>
                      <a:pt x="0" y="10"/>
                    </a:cubicBezTo>
                    <a:cubicBezTo>
                      <a:pt x="0" y="10"/>
                      <a:pt x="1" y="13"/>
                      <a:pt x="2" y="17"/>
                    </a:cubicBezTo>
                    <a:cubicBezTo>
                      <a:pt x="3" y="12"/>
                      <a:pt x="4" y="6"/>
                      <a:pt x="5" y="0"/>
                    </a:cubicBezTo>
                    <a:moveTo>
                      <a:pt x="5" y="0"/>
                    </a:moveTo>
                    <a:cubicBezTo>
                      <a:pt x="5" y="0"/>
                      <a:pt x="5" y="0"/>
                      <a:pt x="5" y="0"/>
                    </a:cubicBezTo>
                    <a:cubicBezTo>
                      <a:pt x="5" y="0"/>
                      <a:pt x="5" y="0"/>
                      <a:pt x="5" y="0"/>
                    </a:cubicBezTo>
                    <a:cubicBezTo>
                      <a:pt x="5" y="0"/>
                      <a:pt x="5" y="0"/>
                      <a:pt x="5"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3" name="Freeform 426"/>
              <p:cNvSpPr>
                <a:spLocks/>
              </p:cNvSpPr>
              <p:nvPr/>
            </p:nvSpPr>
            <p:spPr bwMode="auto">
              <a:xfrm>
                <a:off x="1445" y="1857"/>
                <a:ext cx="16" cy="23"/>
              </a:xfrm>
              <a:custGeom>
                <a:avLst/>
                <a:gdLst>
                  <a:gd name="T0" fmla="*/ 40 w 40"/>
                  <a:gd name="T1" fmla="*/ 0 h 59"/>
                  <a:gd name="T2" fmla="*/ 0 w 40"/>
                  <a:gd name="T3" fmla="*/ 59 h 59"/>
                  <a:gd name="T4" fmla="*/ 39 w 40"/>
                  <a:gd name="T5" fmla="*/ 3 h 59"/>
                  <a:gd name="T6" fmla="*/ 39 w 40"/>
                  <a:gd name="T7" fmla="*/ 3 h 59"/>
                  <a:gd name="T8" fmla="*/ 40 w 40"/>
                  <a:gd name="T9" fmla="*/ 0 h 59"/>
                </a:gdLst>
                <a:ahLst/>
                <a:cxnLst>
                  <a:cxn ang="0">
                    <a:pos x="T0" y="T1"/>
                  </a:cxn>
                  <a:cxn ang="0">
                    <a:pos x="T2" y="T3"/>
                  </a:cxn>
                  <a:cxn ang="0">
                    <a:pos x="T4" y="T5"/>
                  </a:cxn>
                  <a:cxn ang="0">
                    <a:pos x="T6" y="T7"/>
                  </a:cxn>
                  <a:cxn ang="0">
                    <a:pos x="T8" y="T9"/>
                  </a:cxn>
                </a:cxnLst>
                <a:rect l="0" t="0" r="r" b="b"/>
                <a:pathLst>
                  <a:path w="40" h="59">
                    <a:moveTo>
                      <a:pt x="40" y="0"/>
                    </a:moveTo>
                    <a:cubicBezTo>
                      <a:pt x="32" y="12"/>
                      <a:pt x="15" y="38"/>
                      <a:pt x="0" y="59"/>
                    </a:cubicBezTo>
                    <a:cubicBezTo>
                      <a:pt x="22" y="36"/>
                      <a:pt x="39" y="3"/>
                      <a:pt x="39" y="3"/>
                    </a:cubicBezTo>
                    <a:cubicBezTo>
                      <a:pt x="39" y="3"/>
                      <a:pt x="39" y="3"/>
                      <a:pt x="39" y="3"/>
                    </a:cubicBezTo>
                    <a:cubicBezTo>
                      <a:pt x="40" y="2"/>
                      <a:pt x="40" y="1"/>
                      <a:pt x="40"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4" name="Freeform 427"/>
              <p:cNvSpPr>
                <a:spLocks/>
              </p:cNvSpPr>
              <p:nvPr/>
            </p:nvSpPr>
            <p:spPr bwMode="auto">
              <a:xfrm>
                <a:off x="1444" y="1893"/>
                <a:ext cx="1" cy="2"/>
              </a:xfrm>
              <a:custGeom>
                <a:avLst/>
                <a:gdLst>
                  <a:gd name="T0" fmla="*/ 0 w 3"/>
                  <a:gd name="T1" fmla="*/ 0 h 7"/>
                  <a:gd name="T2" fmla="*/ 3 w 3"/>
                  <a:gd name="T3" fmla="*/ 7 h 7"/>
                  <a:gd name="T4" fmla="*/ 0 w 3"/>
                  <a:gd name="T5" fmla="*/ 0 h 7"/>
                </a:gdLst>
                <a:ahLst/>
                <a:cxnLst>
                  <a:cxn ang="0">
                    <a:pos x="T0" y="T1"/>
                  </a:cxn>
                  <a:cxn ang="0">
                    <a:pos x="T2" y="T3"/>
                  </a:cxn>
                  <a:cxn ang="0">
                    <a:pos x="T4" y="T5"/>
                  </a:cxn>
                </a:cxnLst>
                <a:rect l="0" t="0" r="r" b="b"/>
                <a:pathLst>
                  <a:path w="3" h="7">
                    <a:moveTo>
                      <a:pt x="0" y="0"/>
                    </a:moveTo>
                    <a:cubicBezTo>
                      <a:pt x="1" y="2"/>
                      <a:pt x="2" y="5"/>
                      <a:pt x="3" y="7"/>
                    </a:cubicBezTo>
                    <a:cubicBezTo>
                      <a:pt x="2" y="4"/>
                      <a:pt x="1" y="2"/>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5" name="Freeform 428"/>
              <p:cNvSpPr>
                <a:spLocks/>
              </p:cNvSpPr>
              <p:nvPr/>
            </p:nvSpPr>
            <p:spPr bwMode="auto">
              <a:xfrm>
                <a:off x="1448" y="1912"/>
                <a:ext cx="2" cy="7"/>
              </a:xfrm>
              <a:custGeom>
                <a:avLst/>
                <a:gdLst>
                  <a:gd name="T0" fmla="*/ 0 w 6"/>
                  <a:gd name="T1" fmla="*/ 0 h 16"/>
                  <a:gd name="T2" fmla="*/ 3 w 6"/>
                  <a:gd name="T3" fmla="*/ 14 h 16"/>
                  <a:gd name="T4" fmla="*/ 3 w 6"/>
                  <a:gd name="T5" fmla="*/ 16 h 16"/>
                  <a:gd name="T6" fmla="*/ 0 w 6"/>
                  <a:gd name="T7" fmla="*/ 0 h 16"/>
                </a:gdLst>
                <a:ahLst/>
                <a:cxnLst>
                  <a:cxn ang="0">
                    <a:pos x="T0" y="T1"/>
                  </a:cxn>
                  <a:cxn ang="0">
                    <a:pos x="T2" y="T3"/>
                  </a:cxn>
                  <a:cxn ang="0">
                    <a:pos x="T4" y="T5"/>
                  </a:cxn>
                  <a:cxn ang="0">
                    <a:pos x="T6" y="T7"/>
                  </a:cxn>
                </a:cxnLst>
                <a:rect l="0" t="0" r="r" b="b"/>
                <a:pathLst>
                  <a:path w="6" h="16">
                    <a:moveTo>
                      <a:pt x="0" y="0"/>
                    </a:moveTo>
                    <a:cubicBezTo>
                      <a:pt x="3" y="5"/>
                      <a:pt x="3" y="10"/>
                      <a:pt x="3" y="14"/>
                    </a:cubicBezTo>
                    <a:cubicBezTo>
                      <a:pt x="3" y="15"/>
                      <a:pt x="3" y="16"/>
                      <a:pt x="3" y="16"/>
                    </a:cubicBezTo>
                    <a:cubicBezTo>
                      <a:pt x="6" y="10"/>
                      <a:pt x="4" y="4"/>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6" name="Freeform 429"/>
              <p:cNvSpPr>
                <a:spLocks/>
              </p:cNvSpPr>
              <p:nvPr/>
            </p:nvSpPr>
            <p:spPr bwMode="auto">
              <a:xfrm>
                <a:off x="1449" y="1918"/>
                <a:ext cx="0" cy="1"/>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cubicBezTo>
                      <a:pt x="1" y="2"/>
                      <a:pt x="0" y="3"/>
                      <a:pt x="0" y="4"/>
                    </a:cubicBezTo>
                    <a:cubicBezTo>
                      <a:pt x="0" y="3"/>
                      <a:pt x="1" y="3"/>
                      <a:pt x="1" y="2"/>
                    </a:cubicBezTo>
                    <a:cubicBezTo>
                      <a:pt x="1" y="2"/>
                      <a:pt x="1" y="1"/>
                      <a:pt x="1"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7" name="Freeform 430"/>
              <p:cNvSpPr>
                <a:spLocks noEditPoints="1"/>
              </p:cNvSpPr>
              <p:nvPr/>
            </p:nvSpPr>
            <p:spPr bwMode="auto">
              <a:xfrm>
                <a:off x="1433" y="1908"/>
                <a:ext cx="19" cy="21"/>
              </a:xfrm>
              <a:custGeom>
                <a:avLst/>
                <a:gdLst>
                  <a:gd name="T0" fmla="*/ 32 w 47"/>
                  <a:gd name="T1" fmla="*/ 5 h 54"/>
                  <a:gd name="T2" fmla="*/ 31 w 47"/>
                  <a:gd name="T3" fmla="*/ 5 h 54"/>
                  <a:gd name="T4" fmla="*/ 0 w 47"/>
                  <a:gd name="T5" fmla="*/ 54 h 54"/>
                  <a:gd name="T6" fmla="*/ 5 w 47"/>
                  <a:gd name="T7" fmla="*/ 52 h 54"/>
                  <a:gd name="T8" fmla="*/ 39 w 47"/>
                  <a:gd name="T9" fmla="*/ 29 h 54"/>
                  <a:gd name="T10" fmla="*/ 40 w 47"/>
                  <a:gd name="T11" fmla="*/ 25 h 54"/>
                  <a:gd name="T12" fmla="*/ 37 w 47"/>
                  <a:gd name="T13" fmla="*/ 11 h 54"/>
                  <a:gd name="T14" fmla="*/ 32 w 47"/>
                  <a:gd name="T15" fmla="*/ 5 h 54"/>
                  <a:gd name="T16" fmla="*/ 25 w 47"/>
                  <a:gd name="T17" fmla="*/ 0 h 54"/>
                  <a:gd name="T18" fmla="*/ 26 w 47"/>
                  <a:gd name="T19" fmla="*/ 1 h 54"/>
                  <a:gd name="T20" fmla="*/ 26 w 47"/>
                  <a:gd name="T21" fmla="*/ 1 h 54"/>
                  <a:gd name="T22" fmla="*/ 25 w 47"/>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4">
                    <a:moveTo>
                      <a:pt x="32" y="5"/>
                    </a:moveTo>
                    <a:cubicBezTo>
                      <a:pt x="31" y="5"/>
                      <a:pt x="31" y="5"/>
                      <a:pt x="31" y="5"/>
                    </a:cubicBezTo>
                    <a:cubicBezTo>
                      <a:pt x="40" y="13"/>
                      <a:pt x="47" y="31"/>
                      <a:pt x="0" y="54"/>
                    </a:cubicBezTo>
                    <a:cubicBezTo>
                      <a:pt x="5" y="52"/>
                      <a:pt x="5" y="52"/>
                      <a:pt x="5" y="52"/>
                    </a:cubicBezTo>
                    <a:cubicBezTo>
                      <a:pt x="25" y="44"/>
                      <a:pt x="35" y="36"/>
                      <a:pt x="39" y="29"/>
                    </a:cubicBezTo>
                    <a:cubicBezTo>
                      <a:pt x="39" y="28"/>
                      <a:pt x="40" y="27"/>
                      <a:pt x="40" y="25"/>
                    </a:cubicBezTo>
                    <a:cubicBezTo>
                      <a:pt x="40" y="21"/>
                      <a:pt x="40" y="16"/>
                      <a:pt x="37" y="11"/>
                    </a:cubicBezTo>
                    <a:cubicBezTo>
                      <a:pt x="36" y="8"/>
                      <a:pt x="34" y="6"/>
                      <a:pt x="32" y="5"/>
                    </a:cubicBezTo>
                    <a:moveTo>
                      <a:pt x="25" y="0"/>
                    </a:moveTo>
                    <a:cubicBezTo>
                      <a:pt x="25" y="0"/>
                      <a:pt x="25" y="0"/>
                      <a:pt x="26" y="1"/>
                    </a:cubicBezTo>
                    <a:cubicBezTo>
                      <a:pt x="26" y="1"/>
                      <a:pt x="26" y="1"/>
                      <a:pt x="26" y="1"/>
                    </a:cubicBezTo>
                    <a:cubicBezTo>
                      <a:pt x="25" y="0"/>
                      <a:pt x="25" y="0"/>
                      <a:pt x="25"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8" name="Freeform 431"/>
              <p:cNvSpPr>
                <a:spLocks/>
              </p:cNvSpPr>
              <p:nvPr/>
            </p:nvSpPr>
            <p:spPr bwMode="auto">
              <a:xfrm>
                <a:off x="1426" y="1858"/>
                <a:ext cx="40" cy="85"/>
              </a:xfrm>
              <a:custGeom>
                <a:avLst/>
                <a:gdLst>
                  <a:gd name="T0" fmla="*/ 87 w 101"/>
                  <a:gd name="T1" fmla="*/ 0 h 219"/>
                  <a:gd name="T2" fmla="*/ 48 w 101"/>
                  <a:gd name="T3" fmla="*/ 56 h 219"/>
                  <a:gd name="T4" fmla="*/ 35 w 101"/>
                  <a:gd name="T5" fmla="*/ 76 h 219"/>
                  <a:gd name="T6" fmla="*/ 45 w 101"/>
                  <a:gd name="T7" fmla="*/ 89 h 219"/>
                  <a:gd name="T8" fmla="*/ 48 w 101"/>
                  <a:gd name="T9" fmla="*/ 96 h 219"/>
                  <a:gd name="T10" fmla="*/ 43 w 101"/>
                  <a:gd name="T11" fmla="*/ 129 h 219"/>
                  <a:gd name="T12" fmla="*/ 43 w 101"/>
                  <a:gd name="T13" fmla="*/ 129 h 219"/>
                  <a:gd name="T14" fmla="*/ 43 w 101"/>
                  <a:gd name="T15" fmla="*/ 129 h 219"/>
                  <a:gd name="T16" fmla="*/ 44 w 101"/>
                  <a:gd name="T17" fmla="*/ 130 h 219"/>
                  <a:gd name="T18" fmla="*/ 56 w 101"/>
                  <a:gd name="T19" fmla="*/ 128 h 219"/>
                  <a:gd name="T20" fmla="*/ 56 w 101"/>
                  <a:gd name="T21" fmla="*/ 128 h 219"/>
                  <a:gd name="T22" fmla="*/ 56 w 101"/>
                  <a:gd name="T23" fmla="*/ 128 h 219"/>
                  <a:gd name="T24" fmla="*/ 50 w 101"/>
                  <a:gd name="T25" fmla="*/ 134 h 219"/>
                  <a:gd name="T26" fmla="*/ 55 w 101"/>
                  <a:gd name="T27" fmla="*/ 140 h 219"/>
                  <a:gd name="T28" fmla="*/ 58 w 101"/>
                  <a:gd name="T29" fmla="*/ 156 h 219"/>
                  <a:gd name="T30" fmla="*/ 57 w 101"/>
                  <a:gd name="T31" fmla="*/ 158 h 219"/>
                  <a:gd name="T32" fmla="*/ 23 w 101"/>
                  <a:gd name="T33" fmla="*/ 181 h 219"/>
                  <a:gd name="T34" fmla="*/ 18 w 101"/>
                  <a:gd name="T35" fmla="*/ 183 h 219"/>
                  <a:gd name="T36" fmla="*/ 0 w 101"/>
                  <a:gd name="T37" fmla="*/ 191 h 219"/>
                  <a:gd name="T38" fmla="*/ 0 w 101"/>
                  <a:gd name="T39" fmla="*/ 191 h 219"/>
                  <a:gd name="T40" fmla="*/ 38 w 101"/>
                  <a:gd name="T41" fmla="*/ 219 h 219"/>
                  <a:gd name="T42" fmla="*/ 39 w 101"/>
                  <a:gd name="T43" fmla="*/ 186 h 219"/>
                  <a:gd name="T44" fmla="*/ 68 w 101"/>
                  <a:gd name="T45" fmla="*/ 143 h 219"/>
                  <a:gd name="T46" fmla="*/ 56 w 101"/>
                  <a:gd name="T47" fmla="*/ 128 h 219"/>
                  <a:gd name="T48" fmla="*/ 65 w 101"/>
                  <a:gd name="T49" fmla="*/ 68 h 219"/>
                  <a:gd name="T50" fmla="*/ 89 w 101"/>
                  <a:gd name="T51" fmla="*/ 7 h 219"/>
                  <a:gd name="T52" fmla="*/ 87 w 101"/>
                  <a:gd name="T53" fmla="*/ 0 h 219"/>
                  <a:gd name="T54" fmla="*/ 87 w 101"/>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 h="219">
                    <a:moveTo>
                      <a:pt x="87" y="0"/>
                    </a:moveTo>
                    <a:cubicBezTo>
                      <a:pt x="87" y="0"/>
                      <a:pt x="70" y="33"/>
                      <a:pt x="48" y="56"/>
                    </a:cubicBezTo>
                    <a:cubicBezTo>
                      <a:pt x="43" y="63"/>
                      <a:pt x="39" y="70"/>
                      <a:pt x="35" y="76"/>
                    </a:cubicBezTo>
                    <a:cubicBezTo>
                      <a:pt x="35" y="76"/>
                      <a:pt x="40" y="81"/>
                      <a:pt x="45" y="89"/>
                    </a:cubicBezTo>
                    <a:cubicBezTo>
                      <a:pt x="46" y="91"/>
                      <a:pt x="47" y="93"/>
                      <a:pt x="48" y="96"/>
                    </a:cubicBezTo>
                    <a:cubicBezTo>
                      <a:pt x="53" y="107"/>
                      <a:pt x="55" y="120"/>
                      <a:pt x="43" y="129"/>
                    </a:cubicBezTo>
                    <a:cubicBezTo>
                      <a:pt x="43" y="129"/>
                      <a:pt x="43" y="129"/>
                      <a:pt x="43" y="129"/>
                    </a:cubicBezTo>
                    <a:cubicBezTo>
                      <a:pt x="43" y="129"/>
                      <a:pt x="43" y="129"/>
                      <a:pt x="43" y="129"/>
                    </a:cubicBezTo>
                    <a:cubicBezTo>
                      <a:pt x="43" y="129"/>
                      <a:pt x="43" y="129"/>
                      <a:pt x="44" y="130"/>
                    </a:cubicBezTo>
                    <a:cubicBezTo>
                      <a:pt x="52" y="129"/>
                      <a:pt x="56" y="128"/>
                      <a:pt x="56" y="128"/>
                    </a:cubicBezTo>
                    <a:cubicBezTo>
                      <a:pt x="56" y="128"/>
                      <a:pt x="56" y="128"/>
                      <a:pt x="56" y="128"/>
                    </a:cubicBezTo>
                    <a:cubicBezTo>
                      <a:pt x="56" y="128"/>
                      <a:pt x="56" y="128"/>
                      <a:pt x="56" y="128"/>
                    </a:cubicBezTo>
                    <a:cubicBezTo>
                      <a:pt x="50" y="134"/>
                      <a:pt x="50" y="134"/>
                      <a:pt x="50" y="134"/>
                    </a:cubicBezTo>
                    <a:cubicBezTo>
                      <a:pt x="52" y="135"/>
                      <a:pt x="54" y="137"/>
                      <a:pt x="55" y="140"/>
                    </a:cubicBezTo>
                    <a:cubicBezTo>
                      <a:pt x="59" y="144"/>
                      <a:pt x="61" y="150"/>
                      <a:pt x="58" y="156"/>
                    </a:cubicBezTo>
                    <a:cubicBezTo>
                      <a:pt x="58" y="157"/>
                      <a:pt x="57" y="157"/>
                      <a:pt x="57" y="158"/>
                    </a:cubicBezTo>
                    <a:cubicBezTo>
                      <a:pt x="53" y="165"/>
                      <a:pt x="43" y="173"/>
                      <a:pt x="23" y="181"/>
                    </a:cubicBezTo>
                    <a:cubicBezTo>
                      <a:pt x="18" y="183"/>
                      <a:pt x="18" y="183"/>
                      <a:pt x="18" y="183"/>
                    </a:cubicBezTo>
                    <a:cubicBezTo>
                      <a:pt x="13" y="186"/>
                      <a:pt x="7" y="188"/>
                      <a:pt x="0" y="191"/>
                    </a:cubicBezTo>
                    <a:cubicBezTo>
                      <a:pt x="0" y="191"/>
                      <a:pt x="0" y="191"/>
                      <a:pt x="0" y="191"/>
                    </a:cubicBezTo>
                    <a:cubicBezTo>
                      <a:pt x="0" y="191"/>
                      <a:pt x="38" y="206"/>
                      <a:pt x="38" y="219"/>
                    </a:cubicBezTo>
                    <a:cubicBezTo>
                      <a:pt x="46" y="208"/>
                      <a:pt x="57" y="190"/>
                      <a:pt x="39" y="186"/>
                    </a:cubicBezTo>
                    <a:cubicBezTo>
                      <a:pt x="39" y="186"/>
                      <a:pt x="64" y="175"/>
                      <a:pt x="68" y="143"/>
                    </a:cubicBezTo>
                    <a:cubicBezTo>
                      <a:pt x="56" y="128"/>
                      <a:pt x="56" y="128"/>
                      <a:pt x="56" y="128"/>
                    </a:cubicBezTo>
                    <a:cubicBezTo>
                      <a:pt x="56" y="128"/>
                      <a:pt x="101" y="90"/>
                      <a:pt x="65" y="68"/>
                    </a:cubicBezTo>
                    <a:cubicBezTo>
                      <a:pt x="65" y="68"/>
                      <a:pt x="81" y="48"/>
                      <a:pt x="89" y="7"/>
                    </a:cubicBezTo>
                    <a:cubicBezTo>
                      <a:pt x="88" y="3"/>
                      <a:pt x="87" y="0"/>
                      <a:pt x="87" y="0"/>
                    </a:cubicBezTo>
                    <a:cubicBezTo>
                      <a:pt x="87" y="0"/>
                      <a:pt x="87" y="0"/>
                      <a:pt x="87"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9" name="Freeform 432"/>
              <p:cNvSpPr>
                <a:spLocks noEditPoints="1"/>
              </p:cNvSpPr>
              <p:nvPr/>
            </p:nvSpPr>
            <p:spPr bwMode="auto">
              <a:xfrm>
                <a:off x="1438" y="1944"/>
                <a:ext cx="3" cy="2"/>
              </a:xfrm>
              <a:custGeom>
                <a:avLst/>
                <a:gdLst>
                  <a:gd name="T0" fmla="*/ 2 w 7"/>
                  <a:gd name="T1" fmla="*/ 3 h 5"/>
                  <a:gd name="T2" fmla="*/ 0 w 7"/>
                  <a:gd name="T3" fmla="*/ 5 h 5"/>
                  <a:gd name="T4" fmla="*/ 0 w 7"/>
                  <a:gd name="T5" fmla="*/ 5 h 5"/>
                  <a:gd name="T6" fmla="*/ 2 w 7"/>
                  <a:gd name="T7" fmla="*/ 3 h 5"/>
                  <a:gd name="T8" fmla="*/ 7 w 7"/>
                  <a:gd name="T9" fmla="*/ 0 h 5"/>
                  <a:gd name="T10" fmla="*/ 0 w 7"/>
                  <a:gd name="T11" fmla="*/ 5 h 5"/>
                  <a:gd name="T12" fmla="*/ 7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2" y="3"/>
                    </a:moveTo>
                    <a:cubicBezTo>
                      <a:pt x="1" y="4"/>
                      <a:pt x="0" y="5"/>
                      <a:pt x="0" y="5"/>
                    </a:cubicBezTo>
                    <a:cubicBezTo>
                      <a:pt x="0" y="5"/>
                      <a:pt x="0" y="5"/>
                      <a:pt x="0" y="5"/>
                    </a:cubicBezTo>
                    <a:cubicBezTo>
                      <a:pt x="1" y="5"/>
                      <a:pt x="2" y="4"/>
                      <a:pt x="2" y="3"/>
                    </a:cubicBezTo>
                    <a:moveTo>
                      <a:pt x="7" y="0"/>
                    </a:moveTo>
                    <a:cubicBezTo>
                      <a:pt x="3" y="4"/>
                      <a:pt x="0" y="5"/>
                      <a:pt x="0" y="5"/>
                    </a:cubicBezTo>
                    <a:cubicBezTo>
                      <a:pt x="3" y="4"/>
                      <a:pt x="6" y="2"/>
                      <a:pt x="7"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0" name="Freeform 433"/>
              <p:cNvSpPr>
                <a:spLocks/>
              </p:cNvSpPr>
              <p:nvPr/>
            </p:nvSpPr>
            <p:spPr bwMode="auto">
              <a:xfrm>
                <a:off x="1438" y="1943"/>
                <a:ext cx="3" cy="3"/>
              </a:xfrm>
              <a:custGeom>
                <a:avLst/>
                <a:gdLst>
                  <a:gd name="T0" fmla="*/ 8 w 8"/>
                  <a:gd name="T1" fmla="*/ 0 h 8"/>
                  <a:gd name="T2" fmla="*/ 2 w 8"/>
                  <a:gd name="T3" fmla="*/ 6 h 8"/>
                  <a:gd name="T4" fmla="*/ 0 w 8"/>
                  <a:gd name="T5" fmla="*/ 8 h 8"/>
                  <a:gd name="T6" fmla="*/ 0 w 8"/>
                  <a:gd name="T7" fmla="*/ 8 h 8"/>
                  <a:gd name="T8" fmla="*/ 7 w 8"/>
                  <a:gd name="T9" fmla="*/ 3 h 8"/>
                  <a:gd name="T10" fmla="*/ 8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8" y="0"/>
                    </a:moveTo>
                    <a:cubicBezTo>
                      <a:pt x="6" y="2"/>
                      <a:pt x="4" y="5"/>
                      <a:pt x="2" y="6"/>
                    </a:cubicBezTo>
                    <a:cubicBezTo>
                      <a:pt x="2" y="7"/>
                      <a:pt x="1" y="8"/>
                      <a:pt x="0" y="8"/>
                    </a:cubicBezTo>
                    <a:cubicBezTo>
                      <a:pt x="0" y="8"/>
                      <a:pt x="0" y="8"/>
                      <a:pt x="0" y="8"/>
                    </a:cubicBezTo>
                    <a:cubicBezTo>
                      <a:pt x="0" y="8"/>
                      <a:pt x="3" y="7"/>
                      <a:pt x="7" y="3"/>
                    </a:cubicBezTo>
                    <a:cubicBezTo>
                      <a:pt x="7" y="2"/>
                      <a:pt x="8" y="1"/>
                      <a:pt x="8"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1" name="Freeform 434"/>
              <p:cNvSpPr>
                <a:spLocks/>
              </p:cNvSpPr>
              <p:nvPr/>
            </p:nvSpPr>
            <p:spPr bwMode="auto">
              <a:xfrm>
                <a:off x="1393" y="1849"/>
                <a:ext cx="5" cy="4"/>
              </a:xfrm>
              <a:custGeom>
                <a:avLst/>
                <a:gdLst>
                  <a:gd name="T0" fmla="*/ 0 w 11"/>
                  <a:gd name="T1" fmla="*/ 0 h 8"/>
                  <a:gd name="T2" fmla="*/ 11 w 11"/>
                  <a:gd name="T3" fmla="*/ 8 h 8"/>
                  <a:gd name="T4" fmla="*/ 3 w 11"/>
                  <a:gd name="T5" fmla="*/ 0 h 8"/>
                  <a:gd name="T6" fmla="*/ 0 w 11"/>
                  <a:gd name="T7" fmla="*/ 0 h 8"/>
                </a:gdLst>
                <a:ahLst/>
                <a:cxnLst>
                  <a:cxn ang="0">
                    <a:pos x="T0" y="T1"/>
                  </a:cxn>
                  <a:cxn ang="0">
                    <a:pos x="T2" y="T3"/>
                  </a:cxn>
                  <a:cxn ang="0">
                    <a:pos x="T4" y="T5"/>
                  </a:cxn>
                  <a:cxn ang="0">
                    <a:pos x="T6" y="T7"/>
                  </a:cxn>
                </a:cxnLst>
                <a:rect l="0" t="0" r="r" b="b"/>
                <a:pathLst>
                  <a:path w="11" h="8">
                    <a:moveTo>
                      <a:pt x="0" y="0"/>
                    </a:moveTo>
                    <a:cubicBezTo>
                      <a:pt x="3" y="2"/>
                      <a:pt x="7" y="4"/>
                      <a:pt x="11" y="8"/>
                    </a:cubicBezTo>
                    <a:cubicBezTo>
                      <a:pt x="3" y="0"/>
                      <a:pt x="3" y="0"/>
                      <a:pt x="3" y="0"/>
                    </a:cubicBezTo>
                    <a:cubicBezTo>
                      <a:pt x="3" y="0"/>
                      <a:pt x="2" y="0"/>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2" name="Freeform 435"/>
              <p:cNvSpPr>
                <a:spLocks noEditPoints="1"/>
              </p:cNvSpPr>
              <p:nvPr/>
            </p:nvSpPr>
            <p:spPr bwMode="auto">
              <a:xfrm>
                <a:off x="1393" y="1849"/>
                <a:ext cx="32" cy="34"/>
              </a:xfrm>
              <a:custGeom>
                <a:avLst/>
                <a:gdLst>
                  <a:gd name="T0" fmla="*/ 77 w 83"/>
                  <a:gd name="T1" fmla="*/ 71 h 87"/>
                  <a:gd name="T2" fmla="*/ 83 w 83"/>
                  <a:gd name="T3" fmla="*/ 87 h 87"/>
                  <a:gd name="T4" fmla="*/ 77 w 83"/>
                  <a:gd name="T5" fmla="*/ 71 h 87"/>
                  <a:gd name="T6" fmla="*/ 73 w 83"/>
                  <a:gd name="T7" fmla="*/ 60 h 87"/>
                  <a:gd name="T8" fmla="*/ 75 w 83"/>
                  <a:gd name="T9" fmla="*/ 64 h 87"/>
                  <a:gd name="T10" fmla="*/ 74 w 83"/>
                  <a:gd name="T11" fmla="*/ 60 h 87"/>
                  <a:gd name="T12" fmla="*/ 73 w 83"/>
                  <a:gd name="T13" fmla="*/ 60 h 87"/>
                  <a:gd name="T14" fmla="*/ 0 w 83"/>
                  <a:gd name="T15" fmla="*/ 0 h 87"/>
                  <a:gd name="T16" fmla="*/ 25 w 83"/>
                  <a:gd name="T17" fmla="*/ 19 h 87"/>
                  <a:gd name="T18" fmla="*/ 12 w 83"/>
                  <a:gd name="T19" fmla="*/ 8 h 87"/>
                  <a:gd name="T20" fmla="*/ 1 w 83"/>
                  <a:gd name="T21" fmla="*/ 0 h 87"/>
                  <a:gd name="T22" fmla="*/ 0 w 83"/>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7">
                    <a:moveTo>
                      <a:pt x="77" y="71"/>
                    </a:moveTo>
                    <a:cubicBezTo>
                      <a:pt x="79" y="77"/>
                      <a:pt x="81" y="83"/>
                      <a:pt x="83" y="87"/>
                    </a:cubicBezTo>
                    <a:cubicBezTo>
                      <a:pt x="77" y="71"/>
                      <a:pt x="77" y="71"/>
                      <a:pt x="77" y="71"/>
                    </a:cubicBezTo>
                    <a:moveTo>
                      <a:pt x="73" y="60"/>
                    </a:moveTo>
                    <a:cubicBezTo>
                      <a:pt x="75" y="64"/>
                      <a:pt x="75" y="64"/>
                      <a:pt x="75" y="64"/>
                    </a:cubicBezTo>
                    <a:cubicBezTo>
                      <a:pt x="74" y="60"/>
                      <a:pt x="74" y="60"/>
                      <a:pt x="74" y="60"/>
                    </a:cubicBezTo>
                    <a:cubicBezTo>
                      <a:pt x="73" y="60"/>
                      <a:pt x="73" y="60"/>
                      <a:pt x="73" y="60"/>
                    </a:cubicBezTo>
                    <a:moveTo>
                      <a:pt x="0" y="0"/>
                    </a:moveTo>
                    <a:cubicBezTo>
                      <a:pt x="25" y="19"/>
                      <a:pt x="25" y="19"/>
                      <a:pt x="25" y="19"/>
                    </a:cubicBezTo>
                    <a:cubicBezTo>
                      <a:pt x="12" y="8"/>
                      <a:pt x="12" y="8"/>
                      <a:pt x="12" y="8"/>
                    </a:cubicBezTo>
                    <a:cubicBezTo>
                      <a:pt x="8" y="4"/>
                      <a:pt x="4" y="2"/>
                      <a:pt x="1" y="0"/>
                    </a:cubicBezTo>
                    <a:cubicBezTo>
                      <a:pt x="1" y="0"/>
                      <a:pt x="0" y="0"/>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3" name="Freeform 436"/>
              <p:cNvSpPr>
                <a:spLocks/>
              </p:cNvSpPr>
              <p:nvPr/>
            </p:nvSpPr>
            <p:spPr bwMode="auto">
              <a:xfrm>
                <a:off x="1382" y="1849"/>
                <a:ext cx="44" cy="38"/>
              </a:xfrm>
              <a:custGeom>
                <a:avLst/>
                <a:gdLst>
                  <a:gd name="T0" fmla="*/ 26 w 113"/>
                  <a:gd name="T1" fmla="*/ 0 h 97"/>
                  <a:gd name="T2" fmla="*/ 25 w 113"/>
                  <a:gd name="T3" fmla="*/ 0 h 97"/>
                  <a:gd name="T4" fmla="*/ 0 w 113"/>
                  <a:gd name="T5" fmla="*/ 19 h 97"/>
                  <a:gd name="T6" fmla="*/ 36 w 113"/>
                  <a:gd name="T7" fmla="*/ 30 h 97"/>
                  <a:gd name="T8" fmla="*/ 113 w 113"/>
                  <a:gd name="T9" fmla="*/ 97 h 97"/>
                  <a:gd name="T10" fmla="*/ 113 w 113"/>
                  <a:gd name="T11" fmla="*/ 97 h 97"/>
                  <a:gd name="T12" fmla="*/ 110 w 113"/>
                  <a:gd name="T13" fmla="*/ 87 h 97"/>
                  <a:gd name="T14" fmla="*/ 104 w 113"/>
                  <a:gd name="T15" fmla="*/ 71 h 97"/>
                  <a:gd name="T16" fmla="*/ 102 w 113"/>
                  <a:gd name="T17" fmla="*/ 64 h 97"/>
                  <a:gd name="T18" fmla="*/ 100 w 113"/>
                  <a:gd name="T19" fmla="*/ 60 h 97"/>
                  <a:gd name="T20" fmla="*/ 52 w 113"/>
                  <a:gd name="T21" fmla="*/ 19 h 97"/>
                  <a:gd name="T22" fmla="*/ 27 w 113"/>
                  <a:gd name="T23" fmla="*/ 0 h 97"/>
                  <a:gd name="T24" fmla="*/ 26 w 113"/>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7">
                    <a:moveTo>
                      <a:pt x="26" y="0"/>
                    </a:moveTo>
                    <a:cubicBezTo>
                      <a:pt x="25" y="0"/>
                      <a:pt x="25" y="0"/>
                      <a:pt x="25" y="0"/>
                    </a:cubicBezTo>
                    <a:cubicBezTo>
                      <a:pt x="18" y="0"/>
                      <a:pt x="7" y="3"/>
                      <a:pt x="0" y="19"/>
                    </a:cubicBezTo>
                    <a:cubicBezTo>
                      <a:pt x="0" y="19"/>
                      <a:pt x="24" y="19"/>
                      <a:pt x="36" y="30"/>
                    </a:cubicBezTo>
                    <a:cubicBezTo>
                      <a:pt x="49" y="41"/>
                      <a:pt x="113" y="97"/>
                      <a:pt x="113" y="97"/>
                    </a:cubicBezTo>
                    <a:cubicBezTo>
                      <a:pt x="113" y="97"/>
                      <a:pt x="113" y="97"/>
                      <a:pt x="113" y="97"/>
                    </a:cubicBezTo>
                    <a:cubicBezTo>
                      <a:pt x="110" y="87"/>
                      <a:pt x="110" y="87"/>
                      <a:pt x="110" y="87"/>
                    </a:cubicBezTo>
                    <a:cubicBezTo>
                      <a:pt x="108" y="83"/>
                      <a:pt x="106" y="77"/>
                      <a:pt x="104" y="71"/>
                    </a:cubicBezTo>
                    <a:cubicBezTo>
                      <a:pt x="102" y="64"/>
                      <a:pt x="102" y="64"/>
                      <a:pt x="102" y="64"/>
                    </a:cubicBezTo>
                    <a:cubicBezTo>
                      <a:pt x="100" y="60"/>
                      <a:pt x="100" y="60"/>
                      <a:pt x="100" y="60"/>
                    </a:cubicBezTo>
                    <a:cubicBezTo>
                      <a:pt x="52" y="19"/>
                      <a:pt x="52" y="19"/>
                      <a:pt x="52" y="19"/>
                    </a:cubicBezTo>
                    <a:cubicBezTo>
                      <a:pt x="27" y="0"/>
                      <a:pt x="27" y="0"/>
                      <a:pt x="27" y="0"/>
                    </a:cubicBezTo>
                    <a:cubicBezTo>
                      <a:pt x="27" y="0"/>
                      <a:pt x="26" y="0"/>
                      <a:pt x="26"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4" name="Freeform 437"/>
              <p:cNvSpPr>
                <a:spLocks/>
              </p:cNvSpPr>
              <p:nvPr/>
            </p:nvSpPr>
            <p:spPr bwMode="auto">
              <a:xfrm>
                <a:off x="1382" y="1885"/>
                <a:ext cx="21" cy="18"/>
              </a:xfrm>
              <a:custGeom>
                <a:avLst/>
                <a:gdLst>
                  <a:gd name="T0" fmla="*/ 0 w 54"/>
                  <a:gd name="T1" fmla="*/ 0 h 47"/>
                  <a:gd name="T2" fmla="*/ 0 w 54"/>
                  <a:gd name="T3" fmla="*/ 0 h 47"/>
                  <a:gd name="T4" fmla="*/ 0 w 54"/>
                  <a:gd name="T5" fmla="*/ 0 h 47"/>
                  <a:gd name="T6" fmla="*/ 0 w 54"/>
                  <a:gd name="T7" fmla="*/ 0 h 47"/>
                  <a:gd name="T8" fmla="*/ 54 w 54"/>
                  <a:gd name="T9" fmla="*/ 47 h 47"/>
                  <a:gd name="T10" fmla="*/ 0 w 54"/>
                  <a:gd name="T11" fmla="*/ 0 h 47"/>
                </a:gdLst>
                <a:ahLst/>
                <a:cxnLst>
                  <a:cxn ang="0">
                    <a:pos x="T0" y="T1"/>
                  </a:cxn>
                  <a:cxn ang="0">
                    <a:pos x="T2" y="T3"/>
                  </a:cxn>
                  <a:cxn ang="0">
                    <a:pos x="T4" y="T5"/>
                  </a:cxn>
                  <a:cxn ang="0">
                    <a:pos x="T6" y="T7"/>
                  </a:cxn>
                  <a:cxn ang="0">
                    <a:pos x="T8" y="T9"/>
                  </a:cxn>
                  <a:cxn ang="0">
                    <a:pos x="T10" y="T11"/>
                  </a:cxn>
                </a:cxnLst>
                <a:rect l="0" t="0" r="r" b="b"/>
                <a:pathLst>
                  <a:path w="54" h="47">
                    <a:moveTo>
                      <a:pt x="0" y="0"/>
                    </a:moveTo>
                    <a:cubicBezTo>
                      <a:pt x="0" y="0"/>
                      <a:pt x="0" y="0"/>
                      <a:pt x="0" y="0"/>
                    </a:cubicBezTo>
                    <a:cubicBezTo>
                      <a:pt x="0" y="0"/>
                      <a:pt x="0" y="0"/>
                      <a:pt x="0" y="0"/>
                    </a:cubicBezTo>
                    <a:cubicBezTo>
                      <a:pt x="0" y="0"/>
                      <a:pt x="0" y="0"/>
                      <a:pt x="0" y="0"/>
                    </a:cubicBezTo>
                    <a:cubicBezTo>
                      <a:pt x="12" y="23"/>
                      <a:pt x="32" y="38"/>
                      <a:pt x="54" y="47"/>
                    </a:cubicBezTo>
                    <a:cubicBezTo>
                      <a:pt x="33" y="37"/>
                      <a:pt x="14" y="23"/>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5" name="Freeform 438"/>
              <p:cNvSpPr>
                <a:spLocks/>
              </p:cNvSpPr>
              <p:nvPr/>
            </p:nvSpPr>
            <p:spPr bwMode="auto">
              <a:xfrm>
                <a:off x="1381" y="1885"/>
                <a:ext cx="64" cy="29"/>
              </a:xfrm>
              <a:custGeom>
                <a:avLst/>
                <a:gdLst>
                  <a:gd name="T0" fmla="*/ 4 w 166"/>
                  <a:gd name="T1" fmla="*/ 0 h 75"/>
                  <a:gd name="T2" fmla="*/ 4 w 166"/>
                  <a:gd name="T3" fmla="*/ 0 h 75"/>
                  <a:gd name="T4" fmla="*/ 4 w 166"/>
                  <a:gd name="T5" fmla="*/ 0 h 75"/>
                  <a:gd name="T6" fmla="*/ 0 w 166"/>
                  <a:gd name="T7" fmla="*/ 9 h 75"/>
                  <a:gd name="T8" fmla="*/ 0 w 166"/>
                  <a:gd name="T9" fmla="*/ 10 h 75"/>
                  <a:gd name="T10" fmla="*/ 16 w 166"/>
                  <a:gd name="T11" fmla="*/ 41 h 75"/>
                  <a:gd name="T12" fmla="*/ 130 w 166"/>
                  <a:gd name="T13" fmla="*/ 75 h 75"/>
                  <a:gd name="T14" fmla="*/ 133 w 166"/>
                  <a:gd name="T15" fmla="*/ 75 h 75"/>
                  <a:gd name="T16" fmla="*/ 159 w 166"/>
                  <a:gd name="T17" fmla="*/ 71 h 75"/>
                  <a:gd name="T18" fmla="*/ 166 w 166"/>
                  <a:gd name="T19" fmla="*/ 65 h 75"/>
                  <a:gd name="T20" fmla="*/ 161 w 166"/>
                  <a:gd name="T21" fmla="*/ 61 h 75"/>
                  <a:gd name="T22" fmla="*/ 138 w 166"/>
                  <a:gd name="T23" fmla="*/ 62 h 75"/>
                  <a:gd name="T24" fmla="*/ 58 w 166"/>
                  <a:gd name="T25" fmla="*/ 47 h 75"/>
                  <a:gd name="T26" fmla="*/ 4 w 166"/>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75">
                    <a:moveTo>
                      <a:pt x="4" y="0"/>
                    </a:moveTo>
                    <a:cubicBezTo>
                      <a:pt x="4" y="0"/>
                      <a:pt x="4" y="0"/>
                      <a:pt x="4" y="0"/>
                    </a:cubicBezTo>
                    <a:cubicBezTo>
                      <a:pt x="4" y="0"/>
                      <a:pt x="4" y="0"/>
                      <a:pt x="4" y="0"/>
                    </a:cubicBezTo>
                    <a:cubicBezTo>
                      <a:pt x="4" y="0"/>
                      <a:pt x="0" y="2"/>
                      <a:pt x="0" y="9"/>
                    </a:cubicBezTo>
                    <a:cubicBezTo>
                      <a:pt x="0" y="10"/>
                      <a:pt x="0" y="10"/>
                      <a:pt x="0" y="10"/>
                    </a:cubicBezTo>
                    <a:cubicBezTo>
                      <a:pt x="0" y="16"/>
                      <a:pt x="3" y="26"/>
                      <a:pt x="16" y="41"/>
                    </a:cubicBezTo>
                    <a:cubicBezTo>
                      <a:pt x="36" y="64"/>
                      <a:pt x="94" y="75"/>
                      <a:pt x="130" y="75"/>
                    </a:cubicBezTo>
                    <a:cubicBezTo>
                      <a:pt x="133" y="75"/>
                      <a:pt x="133" y="75"/>
                      <a:pt x="133" y="75"/>
                    </a:cubicBezTo>
                    <a:cubicBezTo>
                      <a:pt x="145" y="75"/>
                      <a:pt x="155" y="74"/>
                      <a:pt x="159" y="71"/>
                    </a:cubicBezTo>
                    <a:cubicBezTo>
                      <a:pt x="166" y="65"/>
                      <a:pt x="166" y="65"/>
                      <a:pt x="166" y="65"/>
                    </a:cubicBezTo>
                    <a:cubicBezTo>
                      <a:pt x="164" y="63"/>
                      <a:pt x="162" y="62"/>
                      <a:pt x="161" y="61"/>
                    </a:cubicBezTo>
                    <a:cubicBezTo>
                      <a:pt x="155" y="61"/>
                      <a:pt x="147" y="62"/>
                      <a:pt x="138" y="62"/>
                    </a:cubicBezTo>
                    <a:cubicBezTo>
                      <a:pt x="115" y="62"/>
                      <a:pt x="86" y="59"/>
                      <a:pt x="58" y="47"/>
                    </a:cubicBezTo>
                    <a:cubicBezTo>
                      <a:pt x="36" y="38"/>
                      <a:pt x="16" y="23"/>
                      <a:pt x="4"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6" name="Freeform 439"/>
              <p:cNvSpPr>
                <a:spLocks/>
              </p:cNvSpPr>
              <p:nvPr/>
            </p:nvSpPr>
            <p:spPr bwMode="auto">
              <a:xfrm>
                <a:off x="1443" y="1909"/>
                <a:ext cx="3" cy="1"/>
              </a:xfrm>
              <a:custGeom>
                <a:avLst/>
                <a:gdLst>
                  <a:gd name="T0" fmla="*/ 0 w 6"/>
                  <a:gd name="T1" fmla="*/ 0 h 4"/>
                  <a:gd name="T2" fmla="*/ 0 w 6"/>
                  <a:gd name="T3" fmla="*/ 0 h 4"/>
                  <a:gd name="T4" fmla="*/ 5 w 6"/>
                  <a:gd name="T5" fmla="*/ 4 h 4"/>
                  <a:gd name="T6" fmla="*/ 6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0" y="0"/>
                      <a:pt x="0" y="0"/>
                      <a:pt x="0" y="0"/>
                    </a:cubicBezTo>
                    <a:cubicBezTo>
                      <a:pt x="1" y="1"/>
                      <a:pt x="3" y="2"/>
                      <a:pt x="5" y="4"/>
                    </a:cubicBezTo>
                    <a:cubicBezTo>
                      <a:pt x="6" y="4"/>
                      <a:pt x="6" y="4"/>
                      <a:pt x="6" y="4"/>
                    </a:cubicBezTo>
                    <a:cubicBezTo>
                      <a:pt x="4" y="2"/>
                      <a:pt x="1" y="1"/>
                      <a:pt x="0" y="0"/>
                    </a:cubicBezTo>
                  </a:path>
                </a:pathLst>
              </a:custGeom>
              <a:solidFill>
                <a:srgbClr val="E18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7" name="Freeform 440"/>
              <p:cNvSpPr>
                <a:spLocks/>
              </p:cNvSpPr>
              <p:nvPr/>
            </p:nvSpPr>
            <p:spPr bwMode="auto">
              <a:xfrm>
                <a:off x="1443" y="1908"/>
                <a:ext cx="5" cy="2"/>
              </a:xfrm>
              <a:custGeom>
                <a:avLst/>
                <a:gdLst>
                  <a:gd name="T0" fmla="*/ 12 w 12"/>
                  <a:gd name="T1" fmla="*/ 0 h 6"/>
                  <a:gd name="T2" fmla="*/ 0 w 12"/>
                  <a:gd name="T3" fmla="*/ 2 h 6"/>
                  <a:gd name="T4" fmla="*/ 6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cubicBezTo>
                      <a:pt x="12" y="0"/>
                      <a:pt x="8" y="1"/>
                      <a:pt x="0" y="2"/>
                    </a:cubicBezTo>
                    <a:cubicBezTo>
                      <a:pt x="1" y="3"/>
                      <a:pt x="4" y="4"/>
                      <a:pt x="6" y="6"/>
                    </a:cubicBezTo>
                    <a:cubicBezTo>
                      <a:pt x="12" y="0"/>
                      <a:pt x="12" y="0"/>
                      <a:pt x="12" y="0"/>
                    </a:cubicBezTo>
                  </a:path>
                </a:pathLst>
              </a:custGeom>
              <a:solidFill>
                <a:srgbClr val="E18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8" name="Freeform 441"/>
              <p:cNvSpPr>
                <a:spLocks/>
              </p:cNvSpPr>
              <p:nvPr/>
            </p:nvSpPr>
            <p:spPr bwMode="auto">
              <a:xfrm>
                <a:off x="2037" y="1608"/>
                <a:ext cx="318" cy="317"/>
              </a:xfrm>
              <a:custGeom>
                <a:avLst/>
                <a:gdLst>
                  <a:gd name="T0" fmla="*/ 160 w 818"/>
                  <a:gd name="T1" fmla="*/ 367 h 814"/>
                  <a:gd name="T2" fmla="*/ 385 w 818"/>
                  <a:gd name="T3" fmla="*/ 556 h 814"/>
                  <a:gd name="T4" fmla="*/ 479 w 818"/>
                  <a:gd name="T5" fmla="*/ 814 h 814"/>
                  <a:gd name="T6" fmla="*/ 818 w 818"/>
                  <a:gd name="T7" fmla="*/ 350 h 814"/>
                  <a:gd name="T8" fmla="*/ 516 w 818"/>
                  <a:gd name="T9" fmla="*/ 139 h 814"/>
                  <a:gd name="T10" fmla="*/ 425 w 818"/>
                  <a:gd name="T11" fmla="*/ 260 h 814"/>
                  <a:gd name="T12" fmla="*/ 509 w 818"/>
                  <a:gd name="T13" fmla="*/ 149 h 814"/>
                  <a:gd name="T14" fmla="*/ 216 w 818"/>
                  <a:gd name="T15" fmla="*/ 0 h 814"/>
                  <a:gd name="T16" fmla="*/ 0 w 818"/>
                  <a:gd name="T17" fmla="*/ 298 h 814"/>
                  <a:gd name="T18" fmla="*/ 160 w 818"/>
                  <a:gd name="T19" fmla="*/ 367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8" h="814">
                    <a:moveTo>
                      <a:pt x="160" y="367"/>
                    </a:moveTo>
                    <a:cubicBezTo>
                      <a:pt x="160" y="367"/>
                      <a:pt x="282" y="447"/>
                      <a:pt x="385" y="556"/>
                    </a:cubicBezTo>
                    <a:cubicBezTo>
                      <a:pt x="420" y="594"/>
                      <a:pt x="488" y="695"/>
                      <a:pt x="479" y="814"/>
                    </a:cubicBezTo>
                    <a:cubicBezTo>
                      <a:pt x="479" y="814"/>
                      <a:pt x="727" y="610"/>
                      <a:pt x="818" y="350"/>
                    </a:cubicBezTo>
                    <a:cubicBezTo>
                      <a:pt x="818" y="350"/>
                      <a:pt x="732" y="208"/>
                      <a:pt x="516" y="139"/>
                    </a:cubicBezTo>
                    <a:cubicBezTo>
                      <a:pt x="425" y="260"/>
                      <a:pt x="425" y="260"/>
                      <a:pt x="425" y="260"/>
                    </a:cubicBezTo>
                    <a:cubicBezTo>
                      <a:pt x="509" y="149"/>
                      <a:pt x="509" y="149"/>
                      <a:pt x="509" y="149"/>
                    </a:cubicBezTo>
                    <a:cubicBezTo>
                      <a:pt x="509" y="149"/>
                      <a:pt x="375" y="0"/>
                      <a:pt x="216" y="0"/>
                    </a:cubicBezTo>
                    <a:cubicBezTo>
                      <a:pt x="207" y="0"/>
                      <a:pt x="0" y="298"/>
                      <a:pt x="0" y="298"/>
                    </a:cubicBezTo>
                    <a:cubicBezTo>
                      <a:pt x="160" y="367"/>
                      <a:pt x="160" y="367"/>
                      <a:pt x="160" y="367"/>
                    </a:cubicBezTo>
                  </a:path>
                </a:pathLst>
              </a:custGeom>
              <a:solidFill>
                <a:srgbClr val="75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89" name="Picture 442"/>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1994" y="1847"/>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 name="Freeform 443"/>
              <p:cNvSpPr>
                <a:spLocks noEditPoints="1"/>
              </p:cNvSpPr>
              <p:nvPr/>
            </p:nvSpPr>
            <p:spPr bwMode="auto">
              <a:xfrm>
                <a:off x="2035" y="1997"/>
                <a:ext cx="380" cy="80"/>
              </a:xfrm>
              <a:custGeom>
                <a:avLst/>
                <a:gdLst>
                  <a:gd name="T0" fmla="*/ 242 w 978"/>
                  <a:gd name="T1" fmla="*/ 189 h 207"/>
                  <a:gd name="T2" fmla="*/ 15 w 978"/>
                  <a:gd name="T3" fmla="*/ 206 h 207"/>
                  <a:gd name="T4" fmla="*/ 0 w 978"/>
                  <a:gd name="T5" fmla="*/ 206 h 207"/>
                  <a:gd name="T6" fmla="*/ 42 w 978"/>
                  <a:gd name="T7" fmla="*/ 207 h 207"/>
                  <a:gd name="T8" fmla="*/ 146 w 978"/>
                  <a:gd name="T9" fmla="*/ 202 h 207"/>
                  <a:gd name="T10" fmla="*/ 242 w 978"/>
                  <a:gd name="T11" fmla="*/ 189 h 207"/>
                  <a:gd name="T12" fmla="*/ 800 w 978"/>
                  <a:gd name="T13" fmla="*/ 13 h 207"/>
                  <a:gd name="T14" fmla="*/ 574 w 978"/>
                  <a:gd name="T15" fmla="*/ 107 h 207"/>
                  <a:gd name="T16" fmla="*/ 800 w 978"/>
                  <a:gd name="T17" fmla="*/ 13 h 207"/>
                  <a:gd name="T18" fmla="*/ 978 w 978"/>
                  <a:gd name="T19" fmla="*/ 0 h 207"/>
                  <a:gd name="T20" fmla="*/ 972 w 978"/>
                  <a:gd name="T21" fmla="*/ 0 h 207"/>
                  <a:gd name="T22" fmla="*/ 972 w 978"/>
                  <a:gd name="T23" fmla="*/ 0 h 207"/>
                  <a:gd name="T24" fmla="*/ 899 w 978"/>
                  <a:gd name="T25" fmla="*/ 13 h 207"/>
                  <a:gd name="T26" fmla="*/ 859 w 978"/>
                  <a:gd name="T27" fmla="*/ 6 h 207"/>
                  <a:gd name="T28" fmla="*/ 844 w 978"/>
                  <a:gd name="T29" fmla="*/ 3 h 207"/>
                  <a:gd name="T30" fmla="*/ 819 w 978"/>
                  <a:gd name="T31" fmla="*/ 7 h 207"/>
                  <a:gd name="T32" fmla="*/ 894 w 978"/>
                  <a:gd name="T33" fmla="*/ 15 h 207"/>
                  <a:gd name="T34" fmla="*/ 978 w 978"/>
                  <a:gd name="T3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8" h="207">
                    <a:moveTo>
                      <a:pt x="242" y="189"/>
                    </a:moveTo>
                    <a:cubicBezTo>
                      <a:pt x="186" y="196"/>
                      <a:pt x="95" y="206"/>
                      <a:pt x="15" y="206"/>
                    </a:cubicBezTo>
                    <a:cubicBezTo>
                      <a:pt x="10" y="206"/>
                      <a:pt x="5" y="206"/>
                      <a:pt x="0" y="206"/>
                    </a:cubicBezTo>
                    <a:cubicBezTo>
                      <a:pt x="13" y="207"/>
                      <a:pt x="27" y="207"/>
                      <a:pt x="42" y="207"/>
                    </a:cubicBezTo>
                    <a:cubicBezTo>
                      <a:pt x="75" y="207"/>
                      <a:pt x="111" y="206"/>
                      <a:pt x="146" y="202"/>
                    </a:cubicBezTo>
                    <a:cubicBezTo>
                      <a:pt x="184" y="198"/>
                      <a:pt x="216" y="193"/>
                      <a:pt x="242" y="189"/>
                    </a:cubicBezTo>
                    <a:moveTo>
                      <a:pt x="800" y="13"/>
                    </a:moveTo>
                    <a:cubicBezTo>
                      <a:pt x="747" y="30"/>
                      <a:pt x="669" y="70"/>
                      <a:pt x="574" y="107"/>
                    </a:cubicBezTo>
                    <a:cubicBezTo>
                      <a:pt x="637" y="84"/>
                      <a:pt x="712" y="53"/>
                      <a:pt x="800" y="13"/>
                    </a:cubicBezTo>
                    <a:moveTo>
                      <a:pt x="978" y="0"/>
                    </a:moveTo>
                    <a:cubicBezTo>
                      <a:pt x="978" y="0"/>
                      <a:pt x="976" y="0"/>
                      <a:pt x="972" y="0"/>
                    </a:cubicBezTo>
                    <a:cubicBezTo>
                      <a:pt x="972" y="0"/>
                      <a:pt x="972" y="0"/>
                      <a:pt x="972" y="0"/>
                    </a:cubicBezTo>
                    <a:cubicBezTo>
                      <a:pt x="947" y="8"/>
                      <a:pt x="922" y="13"/>
                      <a:pt x="899" y="13"/>
                    </a:cubicBezTo>
                    <a:cubicBezTo>
                      <a:pt x="884" y="13"/>
                      <a:pt x="871" y="11"/>
                      <a:pt x="859" y="6"/>
                    </a:cubicBezTo>
                    <a:cubicBezTo>
                      <a:pt x="855" y="4"/>
                      <a:pt x="850" y="3"/>
                      <a:pt x="844" y="3"/>
                    </a:cubicBezTo>
                    <a:cubicBezTo>
                      <a:pt x="837" y="3"/>
                      <a:pt x="829" y="5"/>
                      <a:pt x="819" y="7"/>
                    </a:cubicBezTo>
                    <a:cubicBezTo>
                      <a:pt x="830" y="9"/>
                      <a:pt x="860" y="15"/>
                      <a:pt x="894" y="15"/>
                    </a:cubicBezTo>
                    <a:cubicBezTo>
                      <a:pt x="921" y="15"/>
                      <a:pt x="952" y="11"/>
                      <a:pt x="978" y="0"/>
                    </a:cubicBezTo>
                  </a:path>
                </a:pathLst>
              </a:custGeom>
              <a:solidFill>
                <a:srgbClr val="F6C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91" name="Picture 444"/>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995" y="1978"/>
                <a:ext cx="41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Freeform 445"/>
              <p:cNvSpPr>
                <a:spLocks noEditPoints="1"/>
              </p:cNvSpPr>
              <p:nvPr/>
            </p:nvSpPr>
            <p:spPr bwMode="auto">
              <a:xfrm>
                <a:off x="1715" y="2070"/>
                <a:ext cx="269" cy="39"/>
              </a:xfrm>
              <a:custGeom>
                <a:avLst/>
                <a:gdLst>
                  <a:gd name="T0" fmla="*/ 632 w 691"/>
                  <a:gd name="T1" fmla="*/ 36 h 100"/>
                  <a:gd name="T2" fmla="*/ 612 w 691"/>
                  <a:gd name="T3" fmla="*/ 39 h 100"/>
                  <a:gd name="T4" fmla="*/ 621 w 691"/>
                  <a:gd name="T5" fmla="*/ 43 h 100"/>
                  <a:gd name="T6" fmla="*/ 632 w 691"/>
                  <a:gd name="T7" fmla="*/ 36 h 100"/>
                  <a:gd name="T8" fmla="*/ 2 w 691"/>
                  <a:gd name="T9" fmla="*/ 1 h 100"/>
                  <a:gd name="T10" fmla="*/ 0 w 691"/>
                  <a:gd name="T11" fmla="*/ 1 h 100"/>
                  <a:gd name="T12" fmla="*/ 4 w 691"/>
                  <a:gd name="T13" fmla="*/ 4 h 100"/>
                  <a:gd name="T14" fmla="*/ 2 w 691"/>
                  <a:gd name="T15" fmla="*/ 1 h 100"/>
                  <a:gd name="T16" fmla="*/ 16 w 691"/>
                  <a:gd name="T17" fmla="*/ 0 h 100"/>
                  <a:gd name="T18" fmla="*/ 2 w 691"/>
                  <a:gd name="T19" fmla="*/ 1 h 100"/>
                  <a:gd name="T20" fmla="*/ 5 w 691"/>
                  <a:gd name="T21" fmla="*/ 4 h 100"/>
                  <a:gd name="T22" fmla="*/ 333 w 691"/>
                  <a:gd name="T23" fmla="*/ 100 h 100"/>
                  <a:gd name="T24" fmla="*/ 335 w 691"/>
                  <a:gd name="T25" fmla="*/ 100 h 100"/>
                  <a:gd name="T26" fmla="*/ 489 w 691"/>
                  <a:gd name="T27" fmla="*/ 82 h 100"/>
                  <a:gd name="T28" fmla="*/ 691 w 691"/>
                  <a:gd name="T29" fmla="*/ 24 h 100"/>
                  <a:gd name="T30" fmla="*/ 633 w 691"/>
                  <a:gd name="T31" fmla="*/ 36 h 100"/>
                  <a:gd name="T32" fmla="*/ 621 w 691"/>
                  <a:gd name="T33" fmla="*/ 45 h 100"/>
                  <a:gd name="T34" fmla="*/ 610 w 691"/>
                  <a:gd name="T35" fmla="*/ 39 h 100"/>
                  <a:gd name="T36" fmla="*/ 485 w 691"/>
                  <a:gd name="T37" fmla="*/ 52 h 100"/>
                  <a:gd name="T38" fmla="*/ 369 w 691"/>
                  <a:gd name="T39" fmla="*/ 63 h 100"/>
                  <a:gd name="T40" fmla="*/ 151 w 691"/>
                  <a:gd name="T41" fmla="*/ 30 h 100"/>
                  <a:gd name="T42" fmla="*/ 16 w 691"/>
                  <a:gd name="T4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1" h="100">
                    <a:moveTo>
                      <a:pt x="632" y="36"/>
                    </a:moveTo>
                    <a:cubicBezTo>
                      <a:pt x="625" y="37"/>
                      <a:pt x="619" y="38"/>
                      <a:pt x="612" y="39"/>
                    </a:cubicBezTo>
                    <a:cubicBezTo>
                      <a:pt x="614" y="42"/>
                      <a:pt x="617" y="43"/>
                      <a:pt x="621" y="43"/>
                    </a:cubicBezTo>
                    <a:cubicBezTo>
                      <a:pt x="626" y="43"/>
                      <a:pt x="630" y="40"/>
                      <a:pt x="632" y="36"/>
                    </a:cubicBezTo>
                    <a:moveTo>
                      <a:pt x="2" y="1"/>
                    </a:moveTo>
                    <a:cubicBezTo>
                      <a:pt x="1" y="1"/>
                      <a:pt x="0" y="1"/>
                      <a:pt x="0" y="1"/>
                    </a:cubicBezTo>
                    <a:cubicBezTo>
                      <a:pt x="1" y="2"/>
                      <a:pt x="3" y="3"/>
                      <a:pt x="4" y="4"/>
                    </a:cubicBezTo>
                    <a:cubicBezTo>
                      <a:pt x="4" y="3"/>
                      <a:pt x="3" y="2"/>
                      <a:pt x="2" y="1"/>
                    </a:cubicBezTo>
                    <a:moveTo>
                      <a:pt x="16" y="0"/>
                    </a:moveTo>
                    <a:cubicBezTo>
                      <a:pt x="11" y="0"/>
                      <a:pt x="7" y="1"/>
                      <a:pt x="2" y="1"/>
                    </a:cubicBezTo>
                    <a:cubicBezTo>
                      <a:pt x="3" y="2"/>
                      <a:pt x="4" y="3"/>
                      <a:pt x="5" y="4"/>
                    </a:cubicBezTo>
                    <a:cubicBezTo>
                      <a:pt x="82" y="54"/>
                      <a:pt x="191" y="99"/>
                      <a:pt x="333" y="100"/>
                    </a:cubicBezTo>
                    <a:cubicBezTo>
                      <a:pt x="335" y="100"/>
                      <a:pt x="335" y="100"/>
                      <a:pt x="335" y="100"/>
                    </a:cubicBezTo>
                    <a:cubicBezTo>
                      <a:pt x="383" y="100"/>
                      <a:pt x="434" y="94"/>
                      <a:pt x="489" y="82"/>
                    </a:cubicBezTo>
                    <a:cubicBezTo>
                      <a:pt x="489" y="82"/>
                      <a:pt x="597" y="77"/>
                      <a:pt x="691" y="24"/>
                    </a:cubicBezTo>
                    <a:cubicBezTo>
                      <a:pt x="672" y="28"/>
                      <a:pt x="652" y="32"/>
                      <a:pt x="633" y="36"/>
                    </a:cubicBezTo>
                    <a:cubicBezTo>
                      <a:pt x="632" y="41"/>
                      <a:pt x="627" y="45"/>
                      <a:pt x="621" y="45"/>
                    </a:cubicBezTo>
                    <a:cubicBezTo>
                      <a:pt x="616" y="45"/>
                      <a:pt x="612" y="43"/>
                      <a:pt x="610" y="39"/>
                    </a:cubicBezTo>
                    <a:cubicBezTo>
                      <a:pt x="568" y="46"/>
                      <a:pt x="526" y="50"/>
                      <a:pt x="485" y="52"/>
                    </a:cubicBezTo>
                    <a:cubicBezTo>
                      <a:pt x="447" y="59"/>
                      <a:pt x="408" y="63"/>
                      <a:pt x="369" y="63"/>
                    </a:cubicBezTo>
                    <a:cubicBezTo>
                      <a:pt x="299" y="63"/>
                      <a:pt x="226" y="52"/>
                      <a:pt x="151" y="30"/>
                    </a:cubicBezTo>
                    <a:cubicBezTo>
                      <a:pt x="89" y="19"/>
                      <a:pt x="42" y="7"/>
                      <a:pt x="16"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3" name="Freeform 446"/>
              <p:cNvSpPr>
                <a:spLocks/>
              </p:cNvSpPr>
              <p:nvPr/>
            </p:nvSpPr>
            <p:spPr bwMode="auto">
              <a:xfrm>
                <a:off x="1716" y="2070"/>
                <a:ext cx="1" cy="2"/>
              </a:xfrm>
              <a:custGeom>
                <a:avLst/>
                <a:gdLst>
                  <a:gd name="T0" fmla="*/ 0 w 3"/>
                  <a:gd name="T1" fmla="*/ 0 h 3"/>
                  <a:gd name="T2" fmla="*/ 0 w 3"/>
                  <a:gd name="T3" fmla="*/ 0 h 3"/>
                  <a:gd name="T4" fmla="*/ 2 w 3"/>
                  <a:gd name="T5" fmla="*/ 3 h 3"/>
                  <a:gd name="T6" fmla="*/ 3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0"/>
                      <a:pt x="0" y="0"/>
                    </a:cubicBezTo>
                    <a:cubicBezTo>
                      <a:pt x="1" y="1"/>
                      <a:pt x="2" y="2"/>
                      <a:pt x="2" y="3"/>
                    </a:cubicBezTo>
                    <a:cubicBezTo>
                      <a:pt x="2" y="3"/>
                      <a:pt x="3" y="3"/>
                      <a:pt x="3" y="3"/>
                    </a:cubicBezTo>
                    <a:cubicBezTo>
                      <a:pt x="2" y="2"/>
                      <a:pt x="1" y="1"/>
                      <a:pt x="0"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4" name="Freeform 447"/>
              <p:cNvSpPr>
                <a:spLocks/>
              </p:cNvSpPr>
              <p:nvPr/>
            </p:nvSpPr>
            <p:spPr bwMode="auto">
              <a:xfrm>
                <a:off x="1953" y="2084"/>
                <a:ext cx="9" cy="4"/>
              </a:xfrm>
              <a:custGeom>
                <a:avLst/>
                <a:gdLst>
                  <a:gd name="T0" fmla="*/ 23 w 23"/>
                  <a:gd name="T1" fmla="*/ 0 h 9"/>
                  <a:gd name="T2" fmla="*/ 22 w 23"/>
                  <a:gd name="T3" fmla="*/ 0 h 9"/>
                  <a:gd name="T4" fmla="*/ 11 w 23"/>
                  <a:gd name="T5" fmla="*/ 7 h 9"/>
                  <a:gd name="T6" fmla="*/ 2 w 23"/>
                  <a:gd name="T7" fmla="*/ 3 h 9"/>
                  <a:gd name="T8" fmla="*/ 0 w 23"/>
                  <a:gd name="T9" fmla="*/ 3 h 9"/>
                  <a:gd name="T10" fmla="*/ 11 w 23"/>
                  <a:gd name="T11" fmla="*/ 9 h 9"/>
                  <a:gd name="T12" fmla="*/ 23 w 2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3" h="9">
                    <a:moveTo>
                      <a:pt x="23" y="0"/>
                    </a:moveTo>
                    <a:cubicBezTo>
                      <a:pt x="22" y="0"/>
                      <a:pt x="22" y="0"/>
                      <a:pt x="22" y="0"/>
                    </a:cubicBezTo>
                    <a:cubicBezTo>
                      <a:pt x="20" y="4"/>
                      <a:pt x="16" y="7"/>
                      <a:pt x="11" y="7"/>
                    </a:cubicBezTo>
                    <a:cubicBezTo>
                      <a:pt x="7" y="7"/>
                      <a:pt x="4" y="6"/>
                      <a:pt x="2" y="3"/>
                    </a:cubicBezTo>
                    <a:cubicBezTo>
                      <a:pt x="1" y="3"/>
                      <a:pt x="1" y="3"/>
                      <a:pt x="0" y="3"/>
                    </a:cubicBezTo>
                    <a:cubicBezTo>
                      <a:pt x="2" y="7"/>
                      <a:pt x="6" y="9"/>
                      <a:pt x="11" y="9"/>
                    </a:cubicBezTo>
                    <a:cubicBezTo>
                      <a:pt x="17" y="9"/>
                      <a:pt x="22" y="5"/>
                      <a:pt x="23"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5" name="Freeform 448"/>
              <p:cNvSpPr>
                <a:spLocks noEditPoints="1"/>
              </p:cNvSpPr>
              <p:nvPr/>
            </p:nvSpPr>
            <p:spPr bwMode="auto">
              <a:xfrm>
                <a:off x="1722" y="2061"/>
                <a:ext cx="274" cy="29"/>
              </a:xfrm>
              <a:custGeom>
                <a:avLst/>
                <a:gdLst>
                  <a:gd name="T0" fmla="*/ 38 w 704"/>
                  <a:gd name="T1" fmla="*/ 16 h 74"/>
                  <a:gd name="T2" fmla="*/ 0 w 704"/>
                  <a:gd name="T3" fmla="*/ 22 h 74"/>
                  <a:gd name="T4" fmla="*/ 135 w 704"/>
                  <a:gd name="T5" fmla="*/ 52 h 74"/>
                  <a:gd name="T6" fmla="*/ 98 w 704"/>
                  <a:gd name="T7" fmla="*/ 40 h 74"/>
                  <a:gd name="T8" fmla="*/ 38 w 704"/>
                  <a:gd name="T9" fmla="*/ 16 h 74"/>
                  <a:gd name="T10" fmla="*/ 659 w 704"/>
                  <a:gd name="T11" fmla="*/ 0 h 74"/>
                  <a:gd name="T12" fmla="*/ 469 w 704"/>
                  <a:gd name="T13" fmla="*/ 74 h 74"/>
                  <a:gd name="T14" fmla="*/ 594 w 704"/>
                  <a:gd name="T15" fmla="*/ 61 h 74"/>
                  <a:gd name="T16" fmla="*/ 596 w 704"/>
                  <a:gd name="T17" fmla="*/ 61 h 74"/>
                  <a:gd name="T18" fmla="*/ 616 w 704"/>
                  <a:gd name="T19" fmla="*/ 58 h 74"/>
                  <a:gd name="T20" fmla="*/ 617 w 704"/>
                  <a:gd name="T21" fmla="*/ 58 h 74"/>
                  <a:gd name="T22" fmla="*/ 675 w 704"/>
                  <a:gd name="T23" fmla="*/ 46 h 74"/>
                  <a:gd name="T24" fmla="*/ 704 w 704"/>
                  <a:gd name="T25" fmla="*/ 28 h 74"/>
                  <a:gd name="T26" fmla="*/ 659 w 70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4" h="74">
                    <a:moveTo>
                      <a:pt x="38" y="16"/>
                    </a:moveTo>
                    <a:cubicBezTo>
                      <a:pt x="25" y="19"/>
                      <a:pt x="13" y="21"/>
                      <a:pt x="0" y="22"/>
                    </a:cubicBezTo>
                    <a:cubicBezTo>
                      <a:pt x="26" y="29"/>
                      <a:pt x="73" y="41"/>
                      <a:pt x="135" y="52"/>
                    </a:cubicBezTo>
                    <a:cubicBezTo>
                      <a:pt x="123" y="49"/>
                      <a:pt x="110" y="45"/>
                      <a:pt x="98" y="40"/>
                    </a:cubicBezTo>
                    <a:cubicBezTo>
                      <a:pt x="77" y="33"/>
                      <a:pt x="56" y="25"/>
                      <a:pt x="38" y="16"/>
                    </a:cubicBezTo>
                    <a:moveTo>
                      <a:pt x="659" y="0"/>
                    </a:moveTo>
                    <a:cubicBezTo>
                      <a:pt x="601" y="37"/>
                      <a:pt x="537" y="61"/>
                      <a:pt x="469" y="74"/>
                    </a:cubicBezTo>
                    <a:cubicBezTo>
                      <a:pt x="510" y="72"/>
                      <a:pt x="552" y="68"/>
                      <a:pt x="594" y="61"/>
                    </a:cubicBezTo>
                    <a:cubicBezTo>
                      <a:pt x="595" y="61"/>
                      <a:pt x="595" y="61"/>
                      <a:pt x="596" y="61"/>
                    </a:cubicBezTo>
                    <a:cubicBezTo>
                      <a:pt x="603" y="60"/>
                      <a:pt x="609" y="59"/>
                      <a:pt x="616" y="58"/>
                    </a:cubicBezTo>
                    <a:cubicBezTo>
                      <a:pt x="616" y="58"/>
                      <a:pt x="616" y="58"/>
                      <a:pt x="617" y="58"/>
                    </a:cubicBezTo>
                    <a:cubicBezTo>
                      <a:pt x="636" y="54"/>
                      <a:pt x="656" y="50"/>
                      <a:pt x="675" y="46"/>
                    </a:cubicBezTo>
                    <a:cubicBezTo>
                      <a:pt x="685" y="40"/>
                      <a:pt x="694" y="34"/>
                      <a:pt x="704" y="28"/>
                    </a:cubicBezTo>
                    <a:cubicBezTo>
                      <a:pt x="682" y="22"/>
                      <a:pt x="666" y="13"/>
                      <a:pt x="659"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6" name="Freeform 449"/>
              <p:cNvSpPr>
                <a:spLocks/>
              </p:cNvSpPr>
              <p:nvPr/>
            </p:nvSpPr>
            <p:spPr bwMode="auto">
              <a:xfrm>
                <a:off x="1655" y="1991"/>
                <a:ext cx="81" cy="79"/>
              </a:xfrm>
              <a:custGeom>
                <a:avLst/>
                <a:gdLst>
                  <a:gd name="T0" fmla="*/ 0 w 210"/>
                  <a:gd name="T1" fmla="*/ 0 h 204"/>
                  <a:gd name="T2" fmla="*/ 26 w 210"/>
                  <a:gd name="T3" fmla="*/ 87 h 204"/>
                  <a:gd name="T4" fmla="*/ 156 w 210"/>
                  <a:gd name="T5" fmla="*/ 204 h 204"/>
                  <a:gd name="T6" fmla="*/ 158 w 210"/>
                  <a:gd name="T7" fmla="*/ 204 h 204"/>
                  <a:gd name="T8" fmla="*/ 158 w 210"/>
                  <a:gd name="T9" fmla="*/ 204 h 204"/>
                  <a:gd name="T10" fmla="*/ 172 w 210"/>
                  <a:gd name="T11" fmla="*/ 203 h 204"/>
                  <a:gd name="T12" fmla="*/ 210 w 210"/>
                  <a:gd name="T13" fmla="*/ 197 h 204"/>
                  <a:gd name="T14" fmla="*/ 0 w 210"/>
                  <a:gd name="T15" fmla="*/ 0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04">
                    <a:moveTo>
                      <a:pt x="0" y="0"/>
                    </a:moveTo>
                    <a:cubicBezTo>
                      <a:pt x="13" y="52"/>
                      <a:pt x="26" y="87"/>
                      <a:pt x="26" y="87"/>
                    </a:cubicBezTo>
                    <a:cubicBezTo>
                      <a:pt x="26" y="87"/>
                      <a:pt x="69" y="147"/>
                      <a:pt x="156" y="204"/>
                    </a:cubicBezTo>
                    <a:cubicBezTo>
                      <a:pt x="156" y="204"/>
                      <a:pt x="157" y="204"/>
                      <a:pt x="158" y="204"/>
                    </a:cubicBezTo>
                    <a:cubicBezTo>
                      <a:pt x="158" y="204"/>
                      <a:pt x="158" y="204"/>
                      <a:pt x="158" y="204"/>
                    </a:cubicBezTo>
                    <a:cubicBezTo>
                      <a:pt x="163" y="204"/>
                      <a:pt x="167" y="203"/>
                      <a:pt x="172" y="203"/>
                    </a:cubicBezTo>
                    <a:cubicBezTo>
                      <a:pt x="185" y="202"/>
                      <a:pt x="197" y="200"/>
                      <a:pt x="210" y="197"/>
                    </a:cubicBezTo>
                    <a:cubicBezTo>
                      <a:pt x="111" y="150"/>
                      <a:pt x="44" y="80"/>
                      <a:pt x="0"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7" name="Freeform 450"/>
              <p:cNvSpPr>
                <a:spLocks/>
              </p:cNvSpPr>
              <p:nvPr/>
            </p:nvSpPr>
            <p:spPr bwMode="auto">
              <a:xfrm>
                <a:off x="2037" y="2007"/>
                <a:ext cx="1" cy="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1"/>
                    </a:cubicBezTo>
                    <a:cubicBezTo>
                      <a:pt x="1" y="1"/>
                      <a:pt x="1" y="0"/>
                      <a:pt x="1"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98" name="Picture 45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976" y="2005"/>
                <a:ext cx="6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 name="Picture 452"/>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1984" y="2033"/>
                <a:ext cx="44"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 name="Picture 453"/>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1633" y="1774"/>
                <a:ext cx="439"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 name="Freeform 454"/>
              <p:cNvSpPr>
                <a:spLocks/>
              </p:cNvSpPr>
              <p:nvPr/>
            </p:nvSpPr>
            <p:spPr bwMode="auto">
              <a:xfrm>
                <a:off x="2062" y="1856"/>
                <a:ext cx="89" cy="110"/>
              </a:xfrm>
              <a:custGeom>
                <a:avLst/>
                <a:gdLst>
                  <a:gd name="T0" fmla="*/ 23 w 229"/>
                  <a:gd name="T1" fmla="*/ 136 h 282"/>
                  <a:gd name="T2" fmla="*/ 18 w 229"/>
                  <a:gd name="T3" fmla="*/ 236 h 282"/>
                  <a:gd name="T4" fmla="*/ 119 w 229"/>
                  <a:gd name="T5" fmla="*/ 232 h 282"/>
                  <a:gd name="T6" fmla="*/ 155 w 229"/>
                  <a:gd name="T7" fmla="*/ 16 h 282"/>
                  <a:gd name="T8" fmla="*/ 23 w 229"/>
                  <a:gd name="T9" fmla="*/ 136 h 282"/>
                </a:gdLst>
                <a:ahLst/>
                <a:cxnLst>
                  <a:cxn ang="0">
                    <a:pos x="T0" y="T1"/>
                  </a:cxn>
                  <a:cxn ang="0">
                    <a:pos x="T2" y="T3"/>
                  </a:cxn>
                  <a:cxn ang="0">
                    <a:pos x="T4" y="T5"/>
                  </a:cxn>
                  <a:cxn ang="0">
                    <a:pos x="T6" y="T7"/>
                  </a:cxn>
                  <a:cxn ang="0">
                    <a:pos x="T8" y="T9"/>
                  </a:cxn>
                </a:cxnLst>
                <a:rect l="0" t="0" r="r" b="b"/>
                <a:pathLst>
                  <a:path w="229" h="282">
                    <a:moveTo>
                      <a:pt x="23" y="136"/>
                    </a:moveTo>
                    <a:cubicBezTo>
                      <a:pt x="23" y="136"/>
                      <a:pt x="0" y="195"/>
                      <a:pt x="18" y="236"/>
                    </a:cubicBezTo>
                    <a:cubicBezTo>
                      <a:pt x="36" y="276"/>
                      <a:pt x="86" y="282"/>
                      <a:pt x="119" y="232"/>
                    </a:cubicBezTo>
                    <a:cubicBezTo>
                      <a:pt x="186" y="134"/>
                      <a:pt x="229" y="29"/>
                      <a:pt x="155" y="16"/>
                    </a:cubicBezTo>
                    <a:cubicBezTo>
                      <a:pt x="72" y="0"/>
                      <a:pt x="24" y="91"/>
                      <a:pt x="23" y="136"/>
                    </a:cubicBezTo>
                  </a:path>
                </a:pathLst>
              </a:custGeom>
              <a:solidFill>
                <a:srgbClr val="F7C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2" name="Freeform 455"/>
              <p:cNvSpPr>
                <a:spLocks/>
              </p:cNvSpPr>
              <p:nvPr/>
            </p:nvSpPr>
            <p:spPr bwMode="auto">
              <a:xfrm>
                <a:off x="2072" y="1887"/>
                <a:ext cx="41" cy="48"/>
              </a:xfrm>
              <a:custGeom>
                <a:avLst/>
                <a:gdLst>
                  <a:gd name="T0" fmla="*/ 74 w 107"/>
                  <a:gd name="T1" fmla="*/ 0 h 123"/>
                  <a:gd name="T2" fmla="*/ 33 w 107"/>
                  <a:gd name="T3" fmla="*/ 12 h 123"/>
                  <a:gd name="T4" fmla="*/ 9 w 107"/>
                  <a:gd name="T5" fmla="*/ 42 h 123"/>
                  <a:gd name="T6" fmla="*/ 0 w 107"/>
                  <a:gd name="T7" fmla="*/ 86 h 123"/>
                  <a:gd name="T8" fmla="*/ 28 w 107"/>
                  <a:gd name="T9" fmla="*/ 123 h 123"/>
                  <a:gd name="T10" fmla="*/ 30 w 107"/>
                  <a:gd name="T11" fmla="*/ 123 h 123"/>
                  <a:gd name="T12" fmla="*/ 78 w 107"/>
                  <a:gd name="T13" fmla="*/ 79 h 123"/>
                  <a:gd name="T14" fmla="*/ 74 w 107"/>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3">
                    <a:moveTo>
                      <a:pt x="74" y="0"/>
                    </a:moveTo>
                    <a:cubicBezTo>
                      <a:pt x="64" y="0"/>
                      <a:pt x="50" y="4"/>
                      <a:pt x="33" y="12"/>
                    </a:cubicBezTo>
                    <a:cubicBezTo>
                      <a:pt x="25" y="22"/>
                      <a:pt x="16" y="33"/>
                      <a:pt x="9" y="42"/>
                    </a:cubicBezTo>
                    <a:cubicBezTo>
                      <a:pt x="0" y="86"/>
                      <a:pt x="0" y="86"/>
                      <a:pt x="0" y="86"/>
                    </a:cubicBezTo>
                    <a:cubicBezTo>
                      <a:pt x="0" y="86"/>
                      <a:pt x="7" y="122"/>
                      <a:pt x="28" y="123"/>
                    </a:cubicBezTo>
                    <a:cubicBezTo>
                      <a:pt x="30" y="123"/>
                      <a:pt x="30" y="123"/>
                      <a:pt x="30" y="123"/>
                    </a:cubicBezTo>
                    <a:cubicBezTo>
                      <a:pt x="41" y="122"/>
                      <a:pt x="57" y="111"/>
                      <a:pt x="78" y="79"/>
                    </a:cubicBezTo>
                    <a:cubicBezTo>
                      <a:pt x="107" y="34"/>
                      <a:pt x="106" y="0"/>
                      <a:pt x="74" y="0"/>
                    </a:cubicBezTo>
                  </a:path>
                </a:pathLst>
              </a:custGeom>
              <a:solidFill>
                <a:srgbClr val="EF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3" name="Freeform 456"/>
              <p:cNvSpPr>
                <a:spLocks/>
              </p:cNvSpPr>
              <p:nvPr/>
            </p:nvSpPr>
            <p:spPr bwMode="auto">
              <a:xfrm>
                <a:off x="1591" y="1810"/>
                <a:ext cx="42" cy="108"/>
              </a:xfrm>
              <a:custGeom>
                <a:avLst/>
                <a:gdLst>
                  <a:gd name="T0" fmla="*/ 100 w 108"/>
                  <a:gd name="T1" fmla="*/ 57 h 279"/>
                  <a:gd name="T2" fmla="*/ 80 w 108"/>
                  <a:gd name="T3" fmla="*/ 19 h 279"/>
                  <a:gd name="T4" fmla="*/ 4 w 108"/>
                  <a:gd name="T5" fmla="*/ 59 h 279"/>
                  <a:gd name="T6" fmla="*/ 94 w 108"/>
                  <a:gd name="T7" fmla="*/ 219 h 279"/>
                  <a:gd name="T8" fmla="*/ 100 w 108"/>
                  <a:gd name="T9" fmla="*/ 57 h 279"/>
                </a:gdLst>
                <a:ahLst/>
                <a:cxnLst>
                  <a:cxn ang="0">
                    <a:pos x="T0" y="T1"/>
                  </a:cxn>
                  <a:cxn ang="0">
                    <a:pos x="T2" y="T3"/>
                  </a:cxn>
                  <a:cxn ang="0">
                    <a:pos x="T4" y="T5"/>
                  </a:cxn>
                  <a:cxn ang="0">
                    <a:pos x="T6" y="T7"/>
                  </a:cxn>
                  <a:cxn ang="0">
                    <a:pos x="T8" y="T9"/>
                  </a:cxn>
                </a:cxnLst>
                <a:rect l="0" t="0" r="r" b="b"/>
                <a:pathLst>
                  <a:path w="108" h="279">
                    <a:moveTo>
                      <a:pt x="100" y="57"/>
                    </a:moveTo>
                    <a:cubicBezTo>
                      <a:pt x="100" y="57"/>
                      <a:pt x="108" y="37"/>
                      <a:pt x="80" y="19"/>
                    </a:cubicBezTo>
                    <a:cubicBezTo>
                      <a:pt x="52" y="0"/>
                      <a:pt x="5" y="13"/>
                      <a:pt x="4" y="59"/>
                    </a:cubicBezTo>
                    <a:cubicBezTo>
                      <a:pt x="0" y="152"/>
                      <a:pt x="62" y="279"/>
                      <a:pt x="94" y="219"/>
                    </a:cubicBezTo>
                    <a:cubicBezTo>
                      <a:pt x="99" y="210"/>
                      <a:pt x="97" y="65"/>
                      <a:pt x="100" y="57"/>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4" name="Freeform 457"/>
              <p:cNvSpPr>
                <a:spLocks/>
              </p:cNvSpPr>
              <p:nvPr/>
            </p:nvSpPr>
            <p:spPr bwMode="auto">
              <a:xfrm>
                <a:off x="1606" y="1835"/>
                <a:ext cx="4" cy="21"/>
              </a:xfrm>
              <a:custGeom>
                <a:avLst/>
                <a:gdLst>
                  <a:gd name="T0" fmla="*/ 11 w 11"/>
                  <a:gd name="T1" fmla="*/ 0 h 54"/>
                  <a:gd name="T2" fmla="*/ 4 w 11"/>
                  <a:gd name="T3" fmla="*/ 49 h 54"/>
                  <a:gd name="T4" fmla="*/ 5 w 11"/>
                  <a:gd name="T5" fmla="*/ 54 h 54"/>
                  <a:gd name="T6" fmla="*/ 11 w 11"/>
                  <a:gd name="T7" fmla="*/ 0 h 54"/>
                </a:gdLst>
                <a:ahLst/>
                <a:cxnLst>
                  <a:cxn ang="0">
                    <a:pos x="T0" y="T1"/>
                  </a:cxn>
                  <a:cxn ang="0">
                    <a:pos x="T2" y="T3"/>
                  </a:cxn>
                  <a:cxn ang="0">
                    <a:pos x="T4" y="T5"/>
                  </a:cxn>
                  <a:cxn ang="0">
                    <a:pos x="T6" y="T7"/>
                  </a:cxn>
                </a:cxnLst>
                <a:rect l="0" t="0" r="r" b="b"/>
                <a:pathLst>
                  <a:path w="11" h="54">
                    <a:moveTo>
                      <a:pt x="11" y="0"/>
                    </a:moveTo>
                    <a:cubicBezTo>
                      <a:pt x="4" y="8"/>
                      <a:pt x="0" y="22"/>
                      <a:pt x="4" y="49"/>
                    </a:cubicBezTo>
                    <a:cubicBezTo>
                      <a:pt x="4" y="51"/>
                      <a:pt x="4" y="52"/>
                      <a:pt x="5" y="54"/>
                    </a:cubicBezTo>
                    <a:cubicBezTo>
                      <a:pt x="6" y="35"/>
                      <a:pt x="8" y="17"/>
                      <a:pt x="11" y="0"/>
                    </a:cubicBezTo>
                  </a:path>
                </a:pathLst>
              </a:custGeom>
              <a:solidFill>
                <a:srgbClr val="EFA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5" name="Freeform 458"/>
              <p:cNvSpPr>
                <a:spLocks/>
              </p:cNvSpPr>
              <p:nvPr/>
            </p:nvSpPr>
            <p:spPr bwMode="auto">
              <a:xfrm>
                <a:off x="1680" y="1884"/>
                <a:ext cx="51" cy="56"/>
              </a:xfrm>
              <a:custGeom>
                <a:avLst/>
                <a:gdLst>
                  <a:gd name="T0" fmla="*/ 8 w 132"/>
                  <a:gd name="T1" fmla="*/ 84 h 145"/>
                  <a:gd name="T2" fmla="*/ 80 w 132"/>
                  <a:gd name="T3" fmla="*/ 139 h 145"/>
                  <a:gd name="T4" fmla="*/ 125 w 132"/>
                  <a:gd name="T5" fmla="*/ 62 h 145"/>
                  <a:gd name="T6" fmla="*/ 53 w 132"/>
                  <a:gd name="T7" fmla="*/ 7 h 145"/>
                  <a:gd name="T8" fmla="*/ 8 w 132"/>
                  <a:gd name="T9" fmla="*/ 84 h 145"/>
                </a:gdLst>
                <a:ahLst/>
                <a:cxnLst>
                  <a:cxn ang="0">
                    <a:pos x="T0" y="T1"/>
                  </a:cxn>
                  <a:cxn ang="0">
                    <a:pos x="T2" y="T3"/>
                  </a:cxn>
                  <a:cxn ang="0">
                    <a:pos x="T4" y="T5"/>
                  </a:cxn>
                  <a:cxn ang="0">
                    <a:pos x="T6" y="T7"/>
                  </a:cxn>
                  <a:cxn ang="0">
                    <a:pos x="T8" y="T9"/>
                  </a:cxn>
                </a:cxnLst>
                <a:rect l="0" t="0" r="r" b="b"/>
                <a:pathLst>
                  <a:path w="132" h="145">
                    <a:moveTo>
                      <a:pt x="8" y="84"/>
                    </a:moveTo>
                    <a:cubicBezTo>
                      <a:pt x="15" y="121"/>
                      <a:pt x="47" y="145"/>
                      <a:pt x="80" y="139"/>
                    </a:cubicBezTo>
                    <a:cubicBezTo>
                      <a:pt x="112" y="133"/>
                      <a:pt x="132" y="98"/>
                      <a:pt x="125" y="62"/>
                    </a:cubicBezTo>
                    <a:cubicBezTo>
                      <a:pt x="118" y="25"/>
                      <a:pt x="85" y="0"/>
                      <a:pt x="53" y="7"/>
                    </a:cubicBezTo>
                    <a:cubicBezTo>
                      <a:pt x="21" y="13"/>
                      <a:pt x="0" y="47"/>
                      <a:pt x="8" y="84"/>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6" name="Freeform 459"/>
              <p:cNvSpPr>
                <a:spLocks/>
              </p:cNvSpPr>
              <p:nvPr/>
            </p:nvSpPr>
            <p:spPr bwMode="auto">
              <a:xfrm>
                <a:off x="1674" y="1871"/>
                <a:ext cx="67" cy="45"/>
              </a:xfrm>
              <a:custGeom>
                <a:avLst/>
                <a:gdLst>
                  <a:gd name="T0" fmla="*/ 85 w 174"/>
                  <a:gd name="T1" fmla="*/ 16 h 115"/>
                  <a:gd name="T2" fmla="*/ 174 w 174"/>
                  <a:gd name="T3" fmla="*/ 74 h 115"/>
                  <a:gd name="T4" fmla="*/ 20 w 174"/>
                  <a:gd name="T5" fmla="*/ 115 h 115"/>
                  <a:gd name="T6" fmla="*/ 85 w 174"/>
                  <a:gd name="T7" fmla="*/ 16 h 115"/>
                </a:gdLst>
                <a:ahLst/>
                <a:cxnLst>
                  <a:cxn ang="0">
                    <a:pos x="T0" y="T1"/>
                  </a:cxn>
                  <a:cxn ang="0">
                    <a:pos x="T2" y="T3"/>
                  </a:cxn>
                  <a:cxn ang="0">
                    <a:pos x="T4" y="T5"/>
                  </a:cxn>
                  <a:cxn ang="0">
                    <a:pos x="T6" y="T7"/>
                  </a:cxn>
                </a:cxnLst>
                <a:rect l="0" t="0" r="r" b="b"/>
                <a:pathLst>
                  <a:path w="174" h="115">
                    <a:moveTo>
                      <a:pt x="85" y="16"/>
                    </a:moveTo>
                    <a:cubicBezTo>
                      <a:pt x="107" y="17"/>
                      <a:pt x="136" y="34"/>
                      <a:pt x="174" y="74"/>
                    </a:cubicBezTo>
                    <a:cubicBezTo>
                      <a:pt x="174" y="74"/>
                      <a:pt x="45" y="0"/>
                      <a:pt x="20" y="115"/>
                    </a:cubicBezTo>
                    <a:cubicBezTo>
                      <a:pt x="20" y="115"/>
                      <a:pt x="0" y="13"/>
                      <a:pt x="85" y="16"/>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7" name="Freeform 460"/>
              <p:cNvSpPr>
                <a:spLocks/>
              </p:cNvSpPr>
              <p:nvPr/>
            </p:nvSpPr>
            <p:spPr bwMode="auto">
              <a:xfrm>
                <a:off x="1682" y="1900"/>
                <a:ext cx="32" cy="35"/>
              </a:xfrm>
              <a:custGeom>
                <a:avLst/>
                <a:gdLst>
                  <a:gd name="T0" fmla="*/ 29 w 83"/>
                  <a:gd name="T1" fmla="*/ 83 h 88"/>
                  <a:gd name="T2" fmla="*/ 60 w 83"/>
                  <a:gd name="T3" fmla="*/ 30 h 88"/>
                  <a:gd name="T4" fmla="*/ 33 w 83"/>
                  <a:gd name="T5" fmla="*/ 21 h 88"/>
                  <a:gd name="T6" fmla="*/ 0 w 83"/>
                  <a:gd name="T7" fmla="*/ 48 h 88"/>
                  <a:gd name="T8" fmla="*/ 29 w 83"/>
                  <a:gd name="T9" fmla="*/ 83 h 88"/>
                </a:gdLst>
                <a:ahLst/>
                <a:cxnLst>
                  <a:cxn ang="0">
                    <a:pos x="T0" y="T1"/>
                  </a:cxn>
                  <a:cxn ang="0">
                    <a:pos x="T2" y="T3"/>
                  </a:cxn>
                  <a:cxn ang="0">
                    <a:pos x="T4" y="T5"/>
                  </a:cxn>
                  <a:cxn ang="0">
                    <a:pos x="T6" y="T7"/>
                  </a:cxn>
                  <a:cxn ang="0">
                    <a:pos x="T8" y="T9"/>
                  </a:cxn>
                </a:cxnLst>
                <a:rect l="0" t="0" r="r" b="b"/>
                <a:pathLst>
                  <a:path w="83" h="88">
                    <a:moveTo>
                      <a:pt x="29" y="83"/>
                    </a:moveTo>
                    <a:cubicBezTo>
                      <a:pt x="60" y="30"/>
                      <a:pt x="60" y="30"/>
                      <a:pt x="60" y="30"/>
                    </a:cubicBezTo>
                    <a:cubicBezTo>
                      <a:pt x="60" y="30"/>
                      <a:pt x="83" y="0"/>
                      <a:pt x="33" y="21"/>
                    </a:cubicBezTo>
                    <a:cubicBezTo>
                      <a:pt x="0" y="48"/>
                      <a:pt x="0" y="48"/>
                      <a:pt x="0" y="48"/>
                    </a:cubicBezTo>
                    <a:cubicBezTo>
                      <a:pt x="0" y="48"/>
                      <a:pt x="14" y="88"/>
                      <a:pt x="29" y="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8" name="Freeform 461"/>
              <p:cNvSpPr>
                <a:spLocks/>
              </p:cNvSpPr>
              <p:nvPr/>
            </p:nvSpPr>
            <p:spPr bwMode="auto">
              <a:xfrm>
                <a:off x="1919" y="1888"/>
                <a:ext cx="56" cy="58"/>
              </a:xfrm>
              <a:custGeom>
                <a:avLst/>
                <a:gdLst>
                  <a:gd name="T0" fmla="*/ 10 w 144"/>
                  <a:gd name="T1" fmla="*/ 96 h 151"/>
                  <a:gd name="T2" fmla="*/ 90 w 144"/>
                  <a:gd name="T3" fmla="*/ 139 h 151"/>
                  <a:gd name="T4" fmla="*/ 135 w 144"/>
                  <a:gd name="T5" fmla="*/ 55 h 151"/>
                  <a:gd name="T6" fmla="*/ 55 w 144"/>
                  <a:gd name="T7" fmla="*/ 12 h 151"/>
                  <a:gd name="T8" fmla="*/ 10 w 144"/>
                  <a:gd name="T9" fmla="*/ 96 h 151"/>
                </a:gdLst>
                <a:ahLst/>
                <a:cxnLst>
                  <a:cxn ang="0">
                    <a:pos x="T0" y="T1"/>
                  </a:cxn>
                  <a:cxn ang="0">
                    <a:pos x="T2" y="T3"/>
                  </a:cxn>
                  <a:cxn ang="0">
                    <a:pos x="T4" y="T5"/>
                  </a:cxn>
                  <a:cxn ang="0">
                    <a:pos x="T6" y="T7"/>
                  </a:cxn>
                  <a:cxn ang="0">
                    <a:pos x="T8" y="T9"/>
                  </a:cxn>
                </a:cxnLst>
                <a:rect l="0" t="0" r="r" b="b"/>
                <a:pathLst>
                  <a:path w="144" h="151">
                    <a:moveTo>
                      <a:pt x="10" y="96"/>
                    </a:moveTo>
                    <a:cubicBezTo>
                      <a:pt x="19" y="131"/>
                      <a:pt x="55" y="151"/>
                      <a:pt x="90" y="139"/>
                    </a:cubicBezTo>
                    <a:cubicBezTo>
                      <a:pt x="124" y="128"/>
                      <a:pt x="144" y="90"/>
                      <a:pt x="135" y="55"/>
                    </a:cubicBezTo>
                    <a:cubicBezTo>
                      <a:pt x="125" y="19"/>
                      <a:pt x="89" y="0"/>
                      <a:pt x="55" y="12"/>
                    </a:cubicBezTo>
                    <a:cubicBezTo>
                      <a:pt x="20" y="23"/>
                      <a:pt x="0" y="61"/>
                      <a:pt x="10" y="96"/>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9" name="Freeform 462"/>
              <p:cNvSpPr>
                <a:spLocks/>
              </p:cNvSpPr>
              <p:nvPr/>
            </p:nvSpPr>
            <p:spPr bwMode="auto">
              <a:xfrm>
                <a:off x="1911" y="1875"/>
                <a:ext cx="74" cy="46"/>
              </a:xfrm>
              <a:custGeom>
                <a:avLst/>
                <a:gdLst>
                  <a:gd name="T0" fmla="*/ 76 w 189"/>
                  <a:gd name="T1" fmla="*/ 13 h 118"/>
                  <a:gd name="T2" fmla="*/ 189 w 189"/>
                  <a:gd name="T3" fmla="*/ 51 h 118"/>
                  <a:gd name="T4" fmla="*/ 26 w 189"/>
                  <a:gd name="T5" fmla="*/ 118 h 118"/>
                  <a:gd name="T6" fmla="*/ 76 w 189"/>
                  <a:gd name="T7" fmla="*/ 13 h 118"/>
                </a:gdLst>
                <a:ahLst/>
                <a:cxnLst>
                  <a:cxn ang="0">
                    <a:pos x="T0" y="T1"/>
                  </a:cxn>
                  <a:cxn ang="0">
                    <a:pos x="T2" y="T3"/>
                  </a:cxn>
                  <a:cxn ang="0">
                    <a:pos x="T4" y="T5"/>
                  </a:cxn>
                  <a:cxn ang="0">
                    <a:pos x="T6" y="T7"/>
                  </a:cxn>
                </a:cxnLst>
                <a:rect l="0" t="0" r="r" b="b"/>
                <a:pathLst>
                  <a:path w="189" h="118">
                    <a:moveTo>
                      <a:pt x="76" y="13"/>
                    </a:moveTo>
                    <a:cubicBezTo>
                      <a:pt x="100" y="2"/>
                      <a:pt x="136" y="10"/>
                      <a:pt x="189" y="51"/>
                    </a:cubicBezTo>
                    <a:cubicBezTo>
                      <a:pt x="189" y="51"/>
                      <a:pt x="48" y="0"/>
                      <a:pt x="26" y="118"/>
                    </a:cubicBezTo>
                    <a:cubicBezTo>
                      <a:pt x="26" y="118"/>
                      <a:pt x="0" y="48"/>
                      <a:pt x="76" y="13"/>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0" name="Freeform 463"/>
              <p:cNvSpPr>
                <a:spLocks/>
              </p:cNvSpPr>
              <p:nvPr/>
            </p:nvSpPr>
            <p:spPr bwMode="auto">
              <a:xfrm>
                <a:off x="1922" y="1902"/>
                <a:ext cx="34" cy="45"/>
              </a:xfrm>
              <a:custGeom>
                <a:avLst/>
                <a:gdLst>
                  <a:gd name="T0" fmla="*/ 33 w 87"/>
                  <a:gd name="T1" fmla="*/ 92 h 115"/>
                  <a:gd name="T2" fmla="*/ 64 w 87"/>
                  <a:gd name="T3" fmla="*/ 34 h 115"/>
                  <a:gd name="T4" fmla="*/ 34 w 87"/>
                  <a:gd name="T5" fmla="*/ 30 h 115"/>
                  <a:gd name="T6" fmla="*/ 0 w 87"/>
                  <a:gd name="T7" fmla="*/ 68 h 115"/>
                  <a:gd name="T8" fmla="*/ 33 w 87"/>
                  <a:gd name="T9" fmla="*/ 92 h 115"/>
                </a:gdLst>
                <a:ahLst/>
                <a:cxnLst>
                  <a:cxn ang="0">
                    <a:pos x="T0" y="T1"/>
                  </a:cxn>
                  <a:cxn ang="0">
                    <a:pos x="T2" y="T3"/>
                  </a:cxn>
                  <a:cxn ang="0">
                    <a:pos x="T4" y="T5"/>
                  </a:cxn>
                  <a:cxn ang="0">
                    <a:pos x="T6" y="T7"/>
                  </a:cxn>
                  <a:cxn ang="0">
                    <a:pos x="T8" y="T9"/>
                  </a:cxn>
                </a:cxnLst>
                <a:rect l="0" t="0" r="r" b="b"/>
                <a:pathLst>
                  <a:path w="87" h="115">
                    <a:moveTo>
                      <a:pt x="33" y="92"/>
                    </a:moveTo>
                    <a:cubicBezTo>
                      <a:pt x="64" y="34"/>
                      <a:pt x="64" y="34"/>
                      <a:pt x="64" y="34"/>
                    </a:cubicBezTo>
                    <a:cubicBezTo>
                      <a:pt x="64" y="34"/>
                      <a:pt x="87" y="0"/>
                      <a:pt x="34" y="30"/>
                    </a:cubicBezTo>
                    <a:cubicBezTo>
                      <a:pt x="0" y="68"/>
                      <a:pt x="0" y="68"/>
                      <a:pt x="0" y="68"/>
                    </a:cubicBezTo>
                    <a:cubicBezTo>
                      <a:pt x="0" y="68"/>
                      <a:pt x="15" y="115"/>
                      <a:pt x="33" y="9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1" name="Freeform 464"/>
              <p:cNvSpPr>
                <a:spLocks/>
              </p:cNvSpPr>
              <p:nvPr/>
            </p:nvSpPr>
            <p:spPr bwMode="auto">
              <a:xfrm>
                <a:off x="1798" y="1963"/>
                <a:ext cx="38" cy="12"/>
              </a:xfrm>
              <a:custGeom>
                <a:avLst/>
                <a:gdLst>
                  <a:gd name="T0" fmla="*/ 97 w 97"/>
                  <a:gd name="T1" fmla="*/ 0 h 32"/>
                  <a:gd name="T2" fmla="*/ 48 w 97"/>
                  <a:gd name="T3" fmla="*/ 13 h 32"/>
                  <a:gd name="T4" fmla="*/ 0 w 97"/>
                  <a:gd name="T5" fmla="*/ 1 h 32"/>
                  <a:gd name="T6" fmla="*/ 50 w 97"/>
                  <a:gd name="T7" fmla="*/ 30 h 32"/>
                  <a:gd name="T8" fmla="*/ 97 w 97"/>
                  <a:gd name="T9" fmla="*/ 0 h 32"/>
                </a:gdLst>
                <a:ahLst/>
                <a:cxnLst>
                  <a:cxn ang="0">
                    <a:pos x="T0" y="T1"/>
                  </a:cxn>
                  <a:cxn ang="0">
                    <a:pos x="T2" y="T3"/>
                  </a:cxn>
                  <a:cxn ang="0">
                    <a:pos x="T4" y="T5"/>
                  </a:cxn>
                  <a:cxn ang="0">
                    <a:pos x="T6" y="T7"/>
                  </a:cxn>
                  <a:cxn ang="0">
                    <a:pos x="T8" y="T9"/>
                  </a:cxn>
                </a:cxnLst>
                <a:rect l="0" t="0" r="r" b="b"/>
                <a:pathLst>
                  <a:path w="97" h="32">
                    <a:moveTo>
                      <a:pt x="97" y="0"/>
                    </a:moveTo>
                    <a:cubicBezTo>
                      <a:pt x="48" y="13"/>
                      <a:pt x="48" y="13"/>
                      <a:pt x="48" y="13"/>
                    </a:cubicBezTo>
                    <a:cubicBezTo>
                      <a:pt x="0" y="1"/>
                      <a:pt x="0" y="1"/>
                      <a:pt x="0" y="1"/>
                    </a:cubicBezTo>
                    <a:cubicBezTo>
                      <a:pt x="0" y="1"/>
                      <a:pt x="30" y="29"/>
                      <a:pt x="50" y="30"/>
                    </a:cubicBezTo>
                    <a:cubicBezTo>
                      <a:pt x="71" y="32"/>
                      <a:pt x="84" y="11"/>
                      <a:pt x="97" y="0"/>
                    </a:cubicBezTo>
                  </a:path>
                </a:pathLst>
              </a:custGeom>
              <a:solidFill>
                <a:srgbClr val="EEA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2" name="Freeform 465"/>
              <p:cNvSpPr>
                <a:spLocks/>
              </p:cNvSpPr>
              <p:nvPr/>
            </p:nvSpPr>
            <p:spPr bwMode="auto">
              <a:xfrm>
                <a:off x="1954" y="1816"/>
                <a:ext cx="33" cy="18"/>
              </a:xfrm>
              <a:custGeom>
                <a:avLst/>
                <a:gdLst>
                  <a:gd name="T0" fmla="*/ 0 w 86"/>
                  <a:gd name="T1" fmla="*/ 47 h 47"/>
                  <a:gd name="T2" fmla="*/ 86 w 86"/>
                  <a:gd name="T3" fmla="*/ 46 h 47"/>
                  <a:gd name="T4" fmla="*/ 0 w 86"/>
                  <a:gd name="T5" fmla="*/ 47 h 47"/>
                </a:gdLst>
                <a:ahLst/>
                <a:cxnLst>
                  <a:cxn ang="0">
                    <a:pos x="T0" y="T1"/>
                  </a:cxn>
                  <a:cxn ang="0">
                    <a:pos x="T2" y="T3"/>
                  </a:cxn>
                  <a:cxn ang="0">
                    <a:pos x="T4" y="T5"/>
                  </a:cxn>
                </a:cxnLst>
                <a:rect l="0" t="0" r="r" b="b"/>
                <a:pathLst>
                  <a:path w="86" h="47">
                    <a:moveTo>
                      <a:pt x="0" y="47"/>
                    </a:moveTo>
                    <a:cubicBezTo>
                      <a:pt x="0" y="47"/>
                      <a:pt x="46" y="27"/>
                      <a:pt x="86" y="46"/>
                    </a:cubicBezTo>
                    <a:cubicBezTo>
                      <a:pt x="86" y="46"/>
                      <a:pt x="55" y="0"/>
                      <a:pt x="0" y="47"/>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3" name="Freeform 466"/>
              <p:cNvSpPr>
                <a:spLocks/>
              </p:cNvSpPr>
              <p:nvPr/>
            </p:nvSpPr>
            <p:spPr bwMode="auto">
              <a:xfrm>
                <a:off x="1692" y="1820"/>
                <a:ext cx="32" cy="21"/>
              </a:xfrm>
              <a:custGeom>
                <a:avLst/>
                <a:gdLst>
                  <a:gd name="T0" fmla="*/ 0 w 83"/>
                  <a:gd name="T1" fmla="*/ 34 h 53"/>
                  <a:gd name="T2" fmla="*/ 83 w 83"/>
                  <a:gd name="T3" fmla="*/ 53 h 53"/>
                  <a:gd name="T4" fmla="*/ 0 w 83"/>
                  <a:gd name="T5" fmla="*/ 34 h 53"/>
                </a:gdLst>
                <a:ahLst/>
                <a:cxnLst>
                  <a:cxn ang="0">
                    <a:pos x="T0" y="T1"/>
                  </a:cxn>
                  <a:cxn ang="0">
                    <a:pos x="T2" y="T3"/>
                  </a:cxn>
                  <a:cxn ang="0">
                    <a:pos x="T4" y="T5"/>
                  </a:cxn>
                </a:cxnLst>
                <a:rect l="0" t="0" r="r" b="b"/>
                <a:pathLst>
                  <a:path w="83" h="53">
                    <a:moveTo>
                      <a:pt x="0" y="34"/>
                    </a:moveTo>
                    <a:cubicBezTo>
                      <a:pt x="0" y="34"/>
                      <a:pt x="49" y="25"/>
                      <a:pt x="83" y="53"/>
                    </a:cubicBezTo>
                    <a:cubicBezTo>
                      <a:pt x="83" y="53"/>
                      <a:pt x="63" y="0"/>
                      <a:pt x="0" y="34"/>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4" name="Freeform 467"/>
              <p:cNvSpPr>
                <a:spLocks/>
              </p:cNvSpPr>
              <p:nvPr/>
            </p:nvSpPr>
            <p:spPr bwMode="auto">
              <a:xfrm>
                <a:off x="1798" y="1997"/>
                <a:ext cx="36" cy="40"/>
              </a:xfrm>
              <a:custGeom>
                <a:avLst/>
                <a:gdLst>
                  <a:gd name="T0" fmla="*/ 0 w 93"/>
                  <a:gd name="T1" fmla="*/ 55 h 105"/>
                  <a:gd name="T2" fmla="*/ 93 w 93"/>
                  <a:gd name="T3" fmla="*/ 65 h 105"/>
                  <a:gd name="T4" fmla="*/ 0 w 93"/>
                  <a:gd name="T5" fmla="*/ 55 h 105"/>
                </a:gdLst>
                <a:ahLst/>
                <a:cxnLst>
                  <a:cxn ang="0">
                    <a:pos x="T0" y="T1"/>
                  </a:cxn>
                  <a:cxn ang="0">
                    <a:pos x="T2" y="T3"/>
                  </a:cxn>
                  <a:cxn ang="0">
                    <a:pos x="T4" y="T5"/>
                  </a:cxn>
                </a:cxnLst>
                <a:rect l="0" t="0" r="r" b="b"/>
                <a:pathLst>
                  <a:path w="93" h="105">
                    <a:moveTo>
                      <a:pt x="0" y="55"/>
                    </a:moveTo>
                    <a:cubicBezTo>
                      <a:pt x="0" y="55"/>
                      <a:pt x="31" y="105"/>
                      <a:pt x="93" y="65"/>
                    </a:cubicBezTo>
                    <a:cubicBezTo>
                      <a:pt x="93" y="65"/>
                      <a:pt x="5" y="0"/>
                      <a:pt x="0" y="55"/>
                    </a:cubicBezTo>
                  </a:path>
                </a:pathLst>
              </a:custGeom>
              <a:solidFill>
                <a:srgbClr val="F7D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15" name="Picture 468"/>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1859" y="2002"/>
                <a:ext cx="21"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 name="Picture 469"/>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1771" y="1998"/>
                <a:ext cx="21"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 name="Freeform 470"/>
              <p:cNvSpPr>
                <a:spLocks/>
              </p:cNvSpPr>
              <p:nvPr/>
            </p:nvSpPr>
            <p:spPr bwMode="auto">
              <a:xfrm>
                <a:off x="1775" y="1998"/>
                <a:ext cx="92" cy="65"/>
              </a:xfrm>
              <a:custGeom>
                <a:avLst/>
                <a:gdLst>
                  <a:gd name="T0" fmla="*/ 23 w 236"/>
                  <a:gd name="T1" fmla="*/ 20 h 166"/>
                  <a:gd name="T2" fmla="*/ 122 w 236"/>
                  <a:gd name="T3" fmla="*/ 35 h 166"/>
                  <a:gd name="T4" fmla="*/ 222 w 236"/>
                  <a:gd name="T5" fmla="*/ 15 h 166"/>
                  <a:gd name="T6" fmla="*/ 236 w 236"/>
                  <a:gd name="T7" fmla="*/ 26 h 166"/>
                  <a:gd name="T8" fmla="*/ 166 w 236"/>
                  <a:gd name="T9" fmla="*/ 158 h 166"/>
                  <a:gd name="T10" fmla="*/ 23 w 236"/>
                  <a:gd name="T11" fmla="*/ 20 h 166"/>
                </a:gdLst>
                <a:ahLst/>
                <a:cxnLst>
                  <a:cxn ang="0">
                    <a:pos x="T0" y="T1"/>
                  </a:cxn>
                  <a:cxn ang="0">
                    <a:pos x="T2" y="T3"/>
                  </a:cxn>
                  <a:cxn ang="0">
                    <a:pos x="T4" y="T5"/>
                  </a:cxn>
                  <a:cxn ang="0">
                    <a:pos x="T6" y="T7"/>
                  </a:cxn>
                  <a:cxn ang="0">
                    <a:pos x="T8" y="T9"/>
                  </a:cxn>
                  <a:cxn ang="0">
                    <a:pos x="T10" y="T11"/>
                  </a:cxn>
                </a:cxnLst>
                <a:rect l="0" t="0" r="r" b="b"/>
                <a:pathLst>
                  <a:path w="236" h="166">
                    <a:moveTo>
                      <a:pt x="23" y="20"/>
                    </a:moveTo>
                    <a:cubicBezTo>
                      <a:pt x="23" y="20"/>
                      <a:pt x="64" y="38"/>
                      <a:pt x="122" y="35"/>
                    </a:cubicBezTo>
                    <a:cubicBezTo>
                      <a:pt x="184" y="32"/>
                      <a:pt x="209" y="28"/>
                      <a:pt x="222" y="15"/>
                    </a:cubicBezTo>
                    <a:cubicBezTo>
                      <a:pt x="222" y="15"/>
                      <a:pt x="236" y="0"/>
                      <a:pt x="236" y="26"/>
                    </a:cubicBezTo>
                    <a:cubicBezTo>
                      <a:pt x="234" y="103"/>
                      <a:pt x="212" y="166"/>
                      <a:pt x="166" y="158"/>
                    </a:cubicBezTo>
                    <a:cubicBezTo>
                      <a:pt x="128" y="151"/>
                      <a:pt x="0" y="20"/>
                      <a:pt x="23" y="20"/>
                    </a:cubicBezTo>
                  </a:path>
                </a:pathLst>
              </a:custGeom>
              <a:solidFill>
                <a:srgbClr val="B62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18" name="Picture 471"/>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1939" y="1971"/>
                <a:ext cx="3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 name="Picture 472"/>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1648" y="1963"/>
                <a:ext cx="79"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 name="Picture 473"/>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1650" y="1766"/>
                <a:ext cx="39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 name="Picture 474"/>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1588" y="1513"/>
                <a:ext cx="57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2" name="Picture 475"/>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1779" y="1809"/>
                <a:ext cx="43"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 name="Picture 476"/>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1692" y="1686"/>
                <a:ext cx="12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 name="Picture 477"/>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1851" y="1803"/>
                <a:ext cx="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 name="Picture 478"/>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1803" y="1766"/>
                <a:ext cx="5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 name="Picture 479"/>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1806" y="1767"/>
                <a:ext cx="51"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480"/>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1972" y="1806"/>
                <a:ext cx="5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481"/>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1915" y="1767"/>
                <a:ext cx="11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482"/>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2114" y="1765"/>
                <a:ext cx="4"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 name="Freeform 483"/>
              <p:cNvSpPr>
                <a:spLocks/>
              </p:cNvSpPr>
              <p:nvPr/>
            </p:nvSpPr>
            <p:spPr bwMode="auto">
              <a:xfrm>
                <a:off x="2126" y="1863"/>
                <a:ext cx="1" cy="0"/>
              </a:xfrm>
              <a:custGeom>
                <a:avLst/>
                <a:gdLst>
                  <a:gd name="T0" fmla="*/ 2 w 2"/>
                  <a:gd name="T1" fmla="*/ 0 h 1"/>
                  <a:gd name="T2" fmla="*/ 0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0" y="1"/>
                      <a:pt x="0" y="1"/>
                      <a:pt x="0" y="1"/>
                    </a:cubicBezTo>
                    <a:cubicBezTo>
                      <a:pt x="1" y="0"/>
                      <a:pt x="2" y="0"/>
                      <a:pt x="2" y="0"/>
                    </a:cubicBezTo>
                  </a:path>
                </a:pathLst>
              </a:custGeom>
              <a:solidFill>
                <a:srgbClr val="C88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31" name="Picture 484"/>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2084" y="1870"/>
                <a:ext cx="7"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 name="Freeform 485"/>
              <p:cNvSpPr>
                <a:spLocks noEditPoints="1"/>
              </p:cNvSpPr>
              <p:nvPr/>
            </p:nvSpPr>
            <p:spPr bwMode="auto">
              <a:xfrm>
                <a:off x="2074" y="1863"/>
                <a:ext cx="52" cy="43"/>
              </a:xfrm>
              <a:custGeom>
                <a:avLst/>
                <a:gdLst>
                  <a:gd name="T0" fmla="*/ 4 w 135"/>
                  <a:gd name="T1" fmla="*/ 101 h 109"/>
                  <a:gd name="T2" fmla="*/ 0 w 135"/>
                  <a:gd name="T3" fmla="*/ 109 h 109"/>
                  <a:gd name="T4" fmla="*/ 4 w 135"/>
                  <a:gd name="T5" fmla="*/ 103 h 109"/>
                  <a:gd name="T6" fmla="*/ 4 w 135"/>
                  <a:gd name="T7" fmla="*/ 101 h 109"/>
                  <a:gd name="T8" fmla="*/ 135 w 135"/>
                  <a:gd name="T9" fmla="*/ 0 h 109"/>
                  <a:gd name="T10" fmla="*/ 39 w 135"/>
                  <a:gd name="T11" fmla="*/ 22 h 109"/>
                  <a:gd name="T12" fmla="*/ 30 w 135"/>
                  <a:gd name="T13" fmla="*/ 31 h 109"/>
                  <a:gd name="T14" fmla="*/ 15 w 135"/>
                  <a:gd name="T15" fmla="*/ 80 h 109"/>
                  <a:gd name="T16" fmla="*/ 28 w 135"/>
                  <a:gd name="T17" fmla="*/ 73 h 109"/>
                  <a:gd name="T18" fmla="*/ 71 w 135"/>
                  <a:gd name="T19" fmla="*/ 28 h 109"/>
                  <a:gd name="T20" fmla="*/ 135 w 135"/>
                  <a:gd name="T21" fmla="*/ 0 h 109"/>
                  <a:gd name="T22" fmla="*/ 135 w 135"/>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09">
                    <a:moveTo>
                      <a:pt x="4" y="101"/>
                    </a:moveTo>
                    <a:cubicBezTo>
                      <a:pt x="3" y="104"/>
                      <a:pt x="1" y="106"/>
                      <a:pt x="0" y="109"/>
                    </a:cubicBezTo>
                    <a:cubicBezTo>
                      <a:pt x="1" y="107"/>
                      <a:pt x="2" y="105"/>
                      <a:pt x="4" y="103"/>
                    </a:cubicBezTo>
                    <a:cubicBezTo>
                      <a:pt x="4" y="101"/>
                      <a:pt x="4" y="101"/>
                      <a:pt x="4" y="101"/>
                    </a:cubicBezTo>
                    <a:moveTo>
                      <a:pt x="135" y="0"/>
                    </a:moveTo>
                    <a:cubicBezTo>
                      <a:pt x="39" y="22"/>
                      <a:pt x="39" y="22"/>
                      <a:pt x="39" y="22"/>
                    </a:cubicBezTo>
                    <a:cubicBezTo>
                      <a:pt x="36" y="25"/>
                      <a:pt x="33" y="28"/>
                      <a:pt x="30" y="31"/>
                    </a:cubicBezTo>
                    <a:cubicBezTo>
                      <a:pt x="27" y="50"/>
                      <a:pt x="21" y="66"/>
                      <a:pt x="15" y="80"/>
                    </a:cubicBezTo>
                    <a:cubicBezTo>
                      <a:pt x="20" y="77"/>
                      <a:pt x="24" y="75"/>
                      <a:pt x="28" y="73"/>
                    </a:cubicBezTo>
                    <a:cubicBezTo>
                      <a:pt x="44" y="54"/>
                      <a:pt x="61" y="35"/>
                      <a:pt x="71" y="28"/>
                    </a:cubicBezTo>
                    <a:cubicBezTo>
                      <a:pt x="93" y="12"/>
                      <a:pt x="127" y="2"/>
                      <a:pt x="135" y="0"/>
                    </a:cubicBezTo>
                    <a:cubicBezTo>
                      <a:pt x="135" y="0"/>
                      <a:pt x="135" y="0"/>
                      <a:pt x="135" y="0"/>
                    </a:cubicBezTo>
                  </a:path>
                </a:pathLst>
              </a:custGeom>
              <a:solidFill>
                <a:srgbClr val="C8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3" name="Freeform 486"/>
              <p:cNvSpPr>
                <a:spLocks/>
              </p:cNvSpPr>
              <p:nvPr/>
            </p:nvSpPr>
            <p:spPr bwMode="auto">
              <a:xfrm>
                <a:off x="2075" y="1892"/>
                <a:ext cx="10" cy="12"/>
              </a:xfrm>
              <a:custGeom>
                <a:avLst/>
                <a:gdLst>
                  <a:gd name="T0" fmla="*/ 24 w 24"/>
                  <a:gd name="T1" fmla="*/ 0 h 30"/>
                  <a:gd name="T2" fmla="*/ 11 w 24"/>
                  <a:gd name="T3" fmla="*/ 7 h 30"/>
                  <a:gd name="T4" fmla="*/ 0 w 24"/>
                  <a:gd name="T5" fmla="*/ 28 h 30"/>
                  <a:gd name="T6" fmla="*/ 0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cubicBezTo>
                      <a:pt x="20" y="2"/>
                      <a:pt x="16" y="4"/>
                      <a:pt x="11" y="7"/>
                    </a:cubicBezTo>
                    <a:cubicBezTo>
                      <a:pt x="8" y="15"/>
                      <a:pt x="4" y="22"/>
                      <a:pt x="0" y="28"/>
                    </a:cubicBezTo>
                    <a:cubicBezTo>
                      <a:pt x="0" y="30"/>
                      <a:pt x="0" y="30"/>
                      <a:pt x="0" y="30"/>
                    </a:cubicBezTo>
                    <a:cubicBezTo>
                      <a:pt x="7" y="21"/>
                      <a:pt x="16" y="10"/>
                      <a:pt x="24" y="0"/>
                    </a:cubicBezTo>
                  </a:path>
                </a:pathLst>
              </a:custGeom>
              <a:solidFill>
                <a:srgbClr val="C58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34" name="Picture 487"/>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2065" y="1765"/>
                <a:ext cx="7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 name="Freeform 488"/>
              <p:cNvSpPr>
                <a:spLocks/>
              </p:cNvSpPr>
              <p:nvPr/>
            </p:nvSpPr>
            <p:spPr bwMode="auto">
              <a:xfrm>
                <a:off x="1637" y="1584"/>
                <a:ext cx="96" cy="134"/>
              </a:xfrm>
              <a:custGeom>
                <a:avLst/>
                <a:gdLst>
                  <a:gd name="T0" fmla="*/ 9 w 247"/>
                  <a:gd name="T1" fmla="*/ 293 h 345"/>
                  <a:gd name="T2" fmla="*/ 247 w 247"/>
                  <a:gd name="T3" fmla="*/ 0 h 345"/>
                  <a:gd name="T4" fmla="*/ 141 w 247"/>
                  <a:gd name="T5" fmla="*/ 146 h 345"/>
                  <a:gd name="T6" fmla="*/ 195 w 247"/>
                  <a:gd name="T7" fmla="*/ 90 h 345"/>
                  <a:gd name="T8" fmla="*/ 106 w 247"/>
                  <a:gd name="T9" fmla="*/ 278 h 345"/>
                  <a:gd name="T10" fmla="*/ 108 w 247"/>
                  <a:gd name="T11" fmla="*/ 193 h 345"/>
                  <a:gd name="T12" fmla="*/ 0 w 247"/>
                  <a:gd name="T13" fmla="*/ 345 h 345"/>
                  <a:gd name="T14" fmla="*/ 9 w 247"/>
                  <a:gd name="T15" fmla="*/ 293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345">
                    <a:moveTo>
                      <a:pt x="9" y="293"/>
                    </a:moveTo>
                    <a:cubicBezTo>
                      <a:pt x="9" y="293"/>
                      <a:pt x="65" y="111"/>
                      <a:pt x="247" y="0"/>
                    </a:cubicBezTo>
                    <a:cubicBezTo>
                      <a:pt x="247" y="0"/>
                      <a:pt x="161" y="86"/>
                      <a:pt x="141" y="146"/>
                    </a:cubicBezTo>
                    <a:cubicBezTo>
                      <a:pt x="195" y="90"/>
                      <a:pt x="195" y="90"/>
                      <a:pt x="195" y="90"/>
                    </a:cubicBezTo>
                    <a:cubicBezTo>
                      <a:pt x="195" y="90"/>
                      <a:pt x="109" y="203"/>
                      <a:pt x="106" y="278"/>
                    </a:cubicBezTo>
                    <a:cubicBezTo>
                      <a:pt x="108" y="193"/>
                      <a:pt x="108" y="193"/>
                      <a:pt x="108" y="193"/>
                    </a:cubicBezTo>
                    <a:cubicBezTo>
                      <a:pt x="108" y="193"/>
                      <a:pt x="14" y="284"/>
                      <a:pt x="0" y="345"/>
                    </a:cubicBezTo>
                    <a:lnTo>
                      <a:pt x="9" y="293"/>
                    </a:lnTo>
                    <a:close/>
                  </a:path>
                </a:pathLst>
              </a:custGeom>
              <a:solidFill>
                <a:srgbClr val="E4BB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6" name="Freeform 489"/>
              <p:cNvSpPr>
                <a:spLocks/>
              </p:cNvSpPr>
              <p:nvPr/>
            </p:nvSpPr>
            <p:spPr bwMode="auto">
              <a:xfrm>
                <a:off x="1899" y="1534"/>
                <a:ext cx="174" cy="69"/>
              </a:xfrm>
              <a:custGeom>
                <a:avLst/>
                <a:gdLst>
                  <a:gd name="T0" fmla="*/ 0 w 448"/>
                  <a:gd name="T1" fmla="*/ 145 h 177"/>
                  <a:gd name="T2" fmla="*/ 381 w 448"/>
                  <a:gd name="T3" fmla="*/ 118 h 177"/>
                  <a:gd name="T4" fmla="*/ 257 w 448"/>
                  <a:gd name="T5" fmla="*/ 124 h 177"/>
                  <a:gd name="T6" fmla="*/ 448 w 448"/>
                  <a:gd name="T7" fmla="*/ 136 h 177"/>
                  <a:gd name="T8" fmla="*/ 244 w 448"/>
                  <a:gd name="T9" fmla="*/ 177 h 177"/>
                  <a:gd name="T10" fmla="*/ 285 w 448"/>
                  <a:gd name="T11" fmla="*/ 155 h 177"/>
                  <a:gd name="T12" fmla="*/ 136 w 448"/>
                  <a:gd name="T13" fmla="*/ 146 h 177"/>
                  <a:gd name="T14" fmla="*/ 195 w 448"/>
                  <a:gd name="T15" fmla="*/ 102 h 177"/>
                  <a:gd name="T16" fmla="*/ 0 w 448"/>
                  <a:gd name="T17"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177">
                    <a:moveTo>
                      <a:pt x="0" y="145"/>
                    </a:moveTo>
                    <a:cubicBezTo>
                      <a:pt x="0" y="145"/>
                      <a:pt x="128" y="0"/>
                      <a:pt x="381" y="118"/>
                    </a:cubicBezTo>
                    <a:cubicBezTo>
                      <a:pt x="381" y="118"/>
                      <a:pt x="337" y="100"/>
                      <a:pt x="257" y="124"/>
                    </a:cubicBezTo>
                    <a:cubicBezTo>
                      <a:pt x="448" y="136"/>
                      <a:pt x="448" y="136"/>
                      <a:pt x="448" y="136"/>
                    </a:cubicBezTo>
                    <a:cubicBezTo>
                      <a:pt x="448" y="136"/>
                      <a:pt x="322" y="162"/>
                      <a:pt x="244" y="177"/>
                    </a:cubicBezTo>
                    <a:cubicBezTo>
                      <a:pt x="285" y="155"/>
                      <a:pt x="285" y="155"/>
                      <a:pt x="285" y="155"/>
                    </a:cubicBezTo>
                    <a:cubicBezTo>
                      <a:pt x="285" y="155"/>
                      <a:pt x="187" y="126"/>
                      <a:pt x="136" y="146"/>
                    </a:cubicBezTo>
                    <a:cubicBezTo>
                      <a:pt x="195" y="102"/>
                      <a:pt x="195" y="102"/>
                      <a:pt x="195" y="102"/>
                    </a:cubicBezTo>
                    <a:cubicBezTo>
                      <a:pt x="195" y="102"/>
                      <a:pt x="86" y="82"/>
                      <a:pt x="0" y="145"/>
                    </a:cubicBezTo>
                  </a:path>
                </a:pathLst>
              </a:custGeom>
              <a:solidFill>
                <a:srgbClr val="EE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7" name="Freeform 490"/>
              <p:cNvSpPr>
                <a:spLocks noEditPoints="1"/>
              </p:cNvSpPr>
              <p:nvPr/>
            </p:nvSpPr>
            <p:spPr bwMode="auto">
              <a:xfrm>
                <a:off x="1608" y="1740"/>
                <a:ext cx="462" cy="267"/>
              </a:xfrm>
              <a:custGeom>
                <a:avLst/>
                <a:gdLst>
                  <a:gd name="T0" fmla="*/ 0 w 1188"/>
                  <a:gd name="T1" fmla="*/ 331 h 688"/>
                  <a:gd name="T2" fmla="*/ 327 w 1188"/>
                  <a:gd name="T3" fmla="*/ 663 h 688"/>
                  <a:gd name="T4" fmla="*/ 885 w 1188"/>
                  <a:gd name="T5" fmla="*/ 688 h 688"/>
                  <a:gd name="T6" fmla="*/ 1188 w 1188"/>
                  <a:gd name="T7" fmla="*/ 324 h 688"/>
                  <a:gd name="T8" fmla="*/ 1181 w 1188"/>
                  <a:gd name="T9" fmla="*/ 324 h 688"/>
                  <a:gd name="T10" fmla="*/ 843 w 1188"/>
                  <a:gd name="T11" fmla="*/ 3 h 688"/>
                  <a:gd name="T12" fmla="*/ 274 w 1188"/>
                  <a:gd name="T13" fmla="*/ 0 h 688"/>
                  <a:gd name="T14" fmla="*/ 0 w 1188"/>
                  <a:gd name="T15" fmla="*/ 331 h 688"/>
                  <a:gd name="T16" fmla="*/ 66 w 1188"/>
                  <a:gd name="T17" fmla="*/ 335 h 688"/>
                  <a:gd name="T18" fmla="*/ 295 w 1188"/>
                  <a:gd name="T19" fmla="*/ 71 h 688"/>
                  <a:gd name="T20" fmla="*/ 815 w 1188"/>
                  <a:gd name="T21" fmla="*/ 74 h 688"/>
                  <a:gd name="T22" fmla="*/ 1107 w 1188"/>
                  <a:gd name="T23" fmla="*/ 331 h 688"/>
                  <a:gd name="T24" fmla="*/ 1110 w 1188"/>
                  <a:gd name="T25" fmla="*/ 331 h 688"/>
                  <a:gd name="T26" fmla="*/ 854 w 1188"/>
                  <a:gd name="T27" fmla="*/ 610 h 688"/>
                  <a:gd name="T28" fmla="*/ 348 w 1188"/>
                  <a:gd name="T29" fmla="*/ 595 h 688"/>
                  <a:gd name="T30" fmla="*/ 66 w 1188"/>
                  <a:gd name="T31" fmla="*/ 33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8" h="688">
                    <a:moveTo>
                      <a:pt x="0" y="331"/>
                    </a:moveTo>
                    <a:cubicBezTo>
                      <a:pt x="0" y="515"/>
                      <a:pt x="146" y="663"/>
                      <a:pt x="327" y="663"/>
                    </a:cubicBezTo>
                    <a:cubicBezTo>
                      <a:pt x="885" y="688"/>
                      <a:pt x="885" y="688"/>
                      <a:pt x="885" y="688"/>
                    </a:cubicBezTo>
                    <a:cubicBezTo>
                      <a:pt x="1066" y="688"/>
                      <a:pt x="1188" y="508"/>
                      <a:pt x="1188" y="324"/>
                    </a:cubicBezTo>
                    <a:cubicBezTo>
                      <a:pt x="1181" y="324"/>
                      <a:pt x="1181" y="324"/>
                      <a:pt x="1181" y="324"/>
                    </a:cubicBezTo>
                    <a:cubicBezTo>
                      <a:pt x="1181" y="141"/>
                      <a:pt x="1024" y="3"/>
                      <a:pt x="843" y="3"/>
                    </a:cubicBezTo>
                    <a:cubicBezTo>
                      <a:pt x="274" y="0"/>
                      <a:pt x="274" y="0"/>
                      <a:pt x="274" y="0"/>
                    </a:cubicBezTo>
                    <a:cubicBezTo>
                      <a:pt x="93" y="0"/>
                      <a:pt x="0" y="148"/>
                      <a:pt x="0" y="331"/>
                    </a:cubicBezTo>
                    <a:moveTo>
                      <a:pt x="66" y="335"/>
                    </a:moveTo>
                    <a:cubicBezTo>
                      <a:pt x="66" y="187"/>
                      <a:pt x="145" y="71"/>
                      <a:pt x="295" y="71"/>
                    </a:cubicBezTo>
                    <a:cubicBezTo>
                      <a:pt x="815" y="74"/>
                      <a:pt x="815" y="74"/>
                      <a:pt x="815" y="74"/>
                    </a:cubicBezTo>
                    <a:cubicBezTo>
                      <a:pt x="965" y="74"/>
                      <a:pt x="1107" y="184"/>
                      <a:pt x="1107" y="331"/>
                    </a:cubicBezTo>
                    <a:cubicBezTo>
                      <a:pt x="1110" y="331"/>
                      <a:pt x="1110" y="331"/>
                      <a:pt x="1110" y="331"/>
                    </a:cubicBezTo>
                    <a:cubicBezTo>
                      <a:pt x="1110" y="478"/>
                      <a:pt x="1003" y="610"/>
                      <a:pt x="854" y="610"/>
                    </a:cubicBezTo>
                    <a:cubicBezTo>
                      <a:pt x="348" y="595"/>
                      <a:pt x="348" y="595"/>
                      <a:pt x="348" y="595"/>
                    </a:cubicBezTo>
                    <a:cubicBezTo>
                      <a:pt x="198" y="595"/>
                      <a:pt x="66" y="482"/>
                      <a:pt x="66" y="335"/>
                    </a:cubicBezTo>
                  </a:path>
                </a:pathLst>
              </a:custGeom>
              <a:solidFill>
                <a:srgbClr val="008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8" name="Freeform 491"/>
              <p:cNvSpPr>
                <a:spLocks/>
              </p:cNvSpPr>
              <p:nvPr/>
            </p:nvSpPr>
            <p:spPr bwMode="auto">
              <a:xfrm>
                <a:off x="1629" y="1777"/>
                <a:ext cx="352" cy="202"/>
              </a:xfrm>
              <a:custGeom>
                <a:avLst/>
                <a:gdLst>
                  <a:gd name="T0" fmla="*/ 281 w 904"/>
                  <a:gd name="T1" fmla="*/ 504 h 519"/>
                  <a:gd name="T2" fmla="*/ 0 w 904"/>
                  <a:gd name="T3" fmla="*/ 243 h 519"/>
                  <a:gd name="T4" fmla="*/ 130 w 904"/>
                  <a:gd name="T5" fmla="*/ 0 h 519"/>
                  <a:gd name="T6" fmla="*/ 14 w 904"/>
                  <a:gd name="T7" fmla="*/ 236 h 519"/>
                  <a:gd name="T8" fmla="*/ 295 w 904"/>
                  <a:gd name="T9" fmla="*/ 496 h 519"/>
                  <a:gd name="T10" fmla="*/ 801 w 904"/>
                  <a:gd name="T11" fmla="*/ 511 h 519"/>
                  <a:gd name="T12" fmla="*/ 904 w 904"/>
                  <a:gd name="T13" fmla="*/ 489 h 519"/>
                  <a:gd name="T14" fmla="*/ 787 w 904"/>
                  <a:gd name="T15" fmla="*/ 519 h 519"/>
                  <a:gd name="T16" fmla="*/ 281 w 904"/>
                  <a:gd name="T17" fmla="*/ 504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4" h="519">
                    <a:moveTo>
                      <a:pt x="281" y="504"/>
                    </a:moveTo>
                    <a:cubicBezTo>
                      <a:pt x="132" y="504"/>
                      <a:pt x="0" y="391"/>
                      <a:pt x="0" y="243"/>
                    </a:cubicBezTo>
                    <a:cubicBezTo>
                      <a:pt x="0" y="133"/>
                      <a:pt x="45" y="39"/>
                      <a:pt x="130" y="0"/>
                    </a:cubicBezTo>
                    <a:cubicBezTo>
                      <a:pt x="54" y="43"/>
                      <a:pt x="14" y="131"/>
                      <a:pt x="14" y="236"/>
                    </a:cubicBezTo>
                    <a:cubicBezTo>
                      <a:pt x="14" y="383"/>
                      <a:pt x="146" y="496"/>
                      <a:pt x="295" y="496"/>
                    </a:cubicBezTo>
                    <a:cubicBezTo>
                      <a:pt x="801" y="511"/>
                      <a:pt x="801" y="511"/>
                      <a:pt x="801" y="511"/>
                    </a:cubicBezTo>
                    <a:cubicBezTo>
                      <a:pt x="838" y="511"/>
                      <a:pt x="873" y="503"/>
                      <a:pt x="904" y="489"/>
                    </a:cubicBezTo>
                    <a:cubicBezTo>
                      <a:pt x="869" y="508"/>
                      <a:pt x="830" y="519"/>
                      <a:pt x="787" y="519"/>
                    </a:cubicBezTo>
                    <a:cubicBezTo>
                      <a:pt x="281" y="504"/>
                      <a:pt x="281" y="504"/>
                      <a:pt x="281" y="504"/>
                    </a:cubicBezTo>
                  </a:path>
                </a:pathLst>
              </a:custGeom>
              <a:solidFill>
                <a:srgbClr val="007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9" name="Freeform 492"/>
              <p:cNvSpPr>
                <a:spLocks/>
              </p:cNvSpPr>
              <p:nvPr/>
            </p:nvSpPr>
            <p:spPr bwMode="auto">
              <a:xfrm>
                <a:off x="1664" y="1738"/>
                <a:ext cx="407" cy="258"/>
              </a:xfrm>
              <a:custGeom>
                <a:avLst/>
                <a:gdLst>
                  <a:gd name="T0" fmla="*/ 1032 w 1046"/>
                  <a:gd name="T1" fmla="*/ 332 h 662"/>
                  <a:gd name="T2" fmla="*/ 1025 w 1046"/>
                  <a:gd name="T3" fmla="*/ 332 h 662"/>
                  <a:gd name="T4" fmla="*/ 688 w 1046"/>
                  <a:gd name="T5" fmla="*/ 11 h 662"/>
                  <a:gd name="T6" fmla="*/ 118 w 1046"/>
                  <a:gd name="T7" fmla="*/ 7 h 662"/>
                  <a:gd name="T8" fmla="*/ 0 w 1046"/>
                  <a:gd name="T9" fmla="*/ 33 h 662"/>
                  <a:gd name="T10" fmla="*/ 132 w 1046"/>
                  <a:gd name="T11" fmla="*/ 0 h 662"/>
                  <a:gd name="T12" fmla="*/ 702 w 1046"/>
                  <a:gd name="T13" fmla="*/ 4 h 662"/>
                  <a:gd name="T14" fmla="*/ 1039 w 1046"/>
                  <a:gd name="T15" fmla="*/ 325 h 662"/>
                  <a:gd name="T16" fmla="*/ 1046 w 1046"/>
                  <a:gd name="T17" fmla="*/ 325 h 662"/>
                  <a:gd name="T18" fmla="*/ 859 w 1046"/>
                  <a:gd name="T19" fmla="*/ 662 h 662"/>
                  <a:gd name="T20" fmla="*/ 1032 w 1046"/>
                  <a:gd name="T21" fmla="*/ 33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6" h="662">
                    <a:moveTo>
                      <a:pt x="1032" y="332"/>
                    </a:moveTo>
                    <a:cubicBezTo>
                      <a:pt x="1025" y="332"/>
                      <a:pt x="1025" y="332"/>
                      <a:pt x="1025" y="332"/>
                    </a:cubicBezTo>
                    <a:cubicBezTo>
                      <a:pt x="1025" y="149"/>
                      <a:pt x="868" y="11"/>
                      <a:pt x="688" y="11"/>
                    </a:cubicBezTo>
                    <a:cubicBezTo>
                      <a:pt x="118" y="7"/>
                      <a:pt x="118" y="7"/>
                      <a:pt x="118" y="7"/>
                    </a:cubicBezTo>
                    <a:cubicBezTo>
                      <a:pt x="73" y="7"/>
                      <a:pt x="34" y="16"/>
                      <a:pt x="0" y="33"/>
                    </a:cubicBezTo>
                    <a:cubicBezTo>
                      <a:pt x="37" y="12"/>
                      <a:pt x="81" y="0"/>
                      <a:pt x="132" y="0"/>
                    </a:cubicBezTo>
                    <a:cubicBezTo>
                      <a:pt x="702" y="4"/>
                      <a:pt x="702" y="4"/>
                      <a:pt x="702" y="4"/>
                    </a:cubicBezTo>
                    <a:cubicBezTo>
                      <a:pt x="882" y="4"/>
                      <a:pt x="1039" y="141"/>
                      <a:pt x="1039" y="325"/>
                    </a:cubicBezTo>
                    <a:cubicBezTo>
                      <a:pt x="1046" y="325"/>
                      <a:pt x="1046" y="325"/>
                      <a:pt x="1046" y="325"/>
                    </a:cubicBezTo>
                    <a:cubicBezTo>
                      <a:pt x="1046" y="466"/>
                      <a:pt x="974" y="605"/>
                      <a:pt x="859" y="662"/>
                    </a:cubicBezTo>
                    <a:cubicBezTo>
                      <a:pt x="966" y="601"/>
                      <a:pt x="1032" y="467"/>
                      <a:pt x="1032" y="332"/>
                    </a:cubicBezTo>
                  </a:path>
                </a:pathLst>
              </a:custGeom>
              <a:solidFill>
                <a:srgbClr val="007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0" name="Picture 493"/>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930" y="1817"/>
                <a:ext cx="9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 name="Freeform 494"/>
              <p:cNvSpPr>
                <a:spLocks/>
              </p:cNvSpPr>
              <p:nvPr/>
            </p:nvSpPr>
            <p:spPr bwMode="auto">
              <a:xfrm>
                <a:off x="1965" y="1883"/>
                <a:ext cx="20" cy="12"/>
              </a:xfrm>
              <a:custGeom>
                <a:avLst/>
                <a:gdLst>
                  <a:gd name="T0" fmla="*/ 0 w 50"/>
                  <a:gd name="T1" fmla="*/ 0 h 32"/>
                  <a:gd name="T2" fmla="*/ 13 w 50"/>
                  <a:gd name="T3" fmla="*/ 23 h 32"/>
                  <a:gd name="T4" fmla="*/ 50 w 50"/>
                  <a:gd name="T5" fmla="*/ 32 h 32"/>
                  <a:gd name="T6" fmla="*/ 0 w 50"/>
                  <a:gd name="T7" fmla="*/ 0 h 32"/>
                </a:gdLst>
                <a:ahLst/>
                <a:cxnLst>
                  <a:cxn ang="0">
                    <a:pos x="T0" y="T1"/>
                  </a:cxn>
                  <a:cxn ang="0">
                    <a:pos x="T2" y="T3"/>
                  </a:cxn>
                  <a:cxn ang="0">
                    <a:pos x="T4" y="T5"/>
                  </a:cxn>
                  <a:cxn ang="0">
                    <a:pos x="T6" y="T7"/>
                  </a:cxn>
                </a:cxnLst>
                <a:rect l="0" t="0" r="r" b="b"/>
                <a:pathLst>
                  <a:path w="50" h="32">
                    <a:moveTo>
                      <a:pt x="0" y="0"/>
                    </a:moveTo>
                    <a:cubicBezTo>
                      <a:pt x="13" y="23"/>
                      <a:pt x="13" y="23"/>
                      <a:pt x="13" y="23"/>
                    </a:cubicBezTo>
                    <a:cubicBezTo>
                      <a:pt x="35" y="27"/>
                      <a:pt x="50" y="32"/>
                      <a:pt x="50" y="32"/>
                    </a:cubicBezTo>
                    <a:cubicBezTo>
                      <a:pt x="32" y="18"/>
                      <a:pt x="15" y="7"/>
                      <a:pt x="0" y="0"/>
                    </a:cubicBezTo>
                  </a:path>
                </a:pathLst>
              </a:custGeom>
              <a:solidFill>
                <a:srgbClr val="D2A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42" name="Freeform 495"/>
              <p:cNvSpPr>
                <a:spLocks/>
              </p:cNvSpPr>
              <p:nvPr/>
            </p:nvSpPr>
            <p:spPr bwMode="auto">
              <a:xfrm>
                <a:off x="1954" y="1826"/>
                <a:ext cx="33" cy="8"/>
              </a:xfrm>
              <a:custGeom>
                <a:avLst/>
                <a:gdLst>
                  <a:gd name="T0" fmla="*/ 47 w 86"/>
                  <a:gd name="T1" fmla="*/ 0 h 21"/>
                  <a:gd name="T2" fmla="*/ 0 w 86"/>
                  <a:gd name="T3" fmla="*/ 21 h 21"/>
                  <a:gd name="T4" fmla="*/ 46 w 86"/>
                  <a:gd name="T5" fmla="*/ 12 h 21"/>
                  <a:gd name="T6" fmla="*/ 86 w 86"/>
                  <a:gd name="T7" fmla="*/ 20 h 21"/>
                  <a:gd name="T8" fmla="*/ 47 w 86"/>
                  <a:gd name="T9" fmla="*/ 0 h 21"/>
                </a:gdLst>
                <a:ahLst/>
                <a:cxnLst>
                  <a:cxn ang="0">
                    <a:pos x="T0" y="T1"/>
                  </a:cxn>
                  <a:cxn ang="0">
                    <a:pos x="T2" y="T3"/>
                  </a:cxn>
                  <a:cxn ang="0">
                    <a:pos x="T4" y="T5"/>
                  </a:cxn>
                  <a:cxn ang="0">
                    <a:pos x="T6" y="T7"/>
                  </a:cxn>
                  <a:cxn ang="0">
                    <a:pos x="T8" y="T9"/>
                  </a:cxn>
                </a:cxnLst>
                <a:rect l="0" t="0" r="r" b="b"/>
                <a:pathLst>
                  <a:path w="86" h="21">
                    <a:moveTo>
                      <a:pt x="47" y="0"/>
                    </a:moveTo>
                    <a:cubicBezTo>
                      <a:pt x="34" y="0"/>
                      <a:pt x="18" y="5"/>
                      <a:pt x="0" y="21"/>
                    </a:cubicBezTo>
                    <a:cubicBezTo>
                      <a:pt x="0" y="21"/>
                      <a:pt x="21" y="12"/>
                      <a:pt x="46" y="12"/>
                    </a:cubicBezTo>
                    <a:cubicBezTo>
                      <a:pt x="59" y="12"/>
                      <a:pt x="73" y="14"/>
                      <a:pt x="86" y="20"/>
                    </a:cubicBezTo>
                    <a:cubicBezTo>
                      <a:pt x="86" y="20"/>
                      <a:pt x="72" y="0"/>
                      <a:pt x="47" y="0"/>
                    </a:cubicBezTo>
                  </a:path>
                </a:pathLst>
              </a:custGeom>
              <a:solidFill>
                <a:srgbClr val="D2A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3" name="Picture 496"/>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925" y="1789"/>
                <a:ext cx="5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497"/>
              <p:cNvPicPr>
                <a:picLocks noChangeAspect="1" noChangeArrowheads="1"/>
              </p:cNvPicPr>
              <p:nvPr/>
            </p:nvPicPr>
            <p:blipFill>
              <a:blip r:embed="rId107" cstate="print">
                <a:extLst>
                  <a:ext uri="{28A0092B-C50C-407E-A947-70E740481C1C}">
                    <a14:useLocalDpi xmlns:a14="http://schemas.microsoft.com/office/drawing/2010/main" val="0"/>
                  </a:ext>
                </a:extLst>
              </a:blip>
              <a:srcRect/>
              <a:stretch>
                <a:fillRect/>
              </a:stretch>
            </p:blipFill>
            <p:spPr bwMode="auto">
              <a:xfrm>
                <a:off x="1907" y="1776"/>
                <a:ext cx="69"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498"/>
              <p:cNvPicPr>
                <a:picLocks noChangeAspect="1" noChangeArrowheads="1"/>
              </p:cNvPicPr>
              <p:nvPr/>
            </p:nvPicPr>
            <p:blipFill>
              <a:blip r:embed="rId108" cstate="print">
                <a:extLst>
                  <a:ext uri="{28A0092B-C50C-407E-A947-70E740481C1C}">
                    <a14:useLocalDpi xmlns:a14="http://schemas.microsoft.com/office/drawing/2010/main" val="0"/>
                  </a:ext>
                </a:extLst>
              </a:blip>
              <a:srcRect/>
              <a:stretch>
                <a:fillRect/>
              </a:stretch>
            </p:blipFill>
            <p:spPr bwMode="auto">
              <a:xfrm>
                <a:off x="1966" y="1802"/>
                <a:ext cx="8"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499"/>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1928" y="1776"/>
                <a:ext cx="46"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 name="Picture 500"/>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1652" y="1921"/>
                <a:ext cx="37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 name="Freeform 501"/>
              <p:cNvSpPr>
                <a:spLocks/>
              </p:cNvSpPr>
              <p:nvPr/>
            </p:nvSpPr>
            <p:spPr bwMode="auto">
              <a:xfrm>
                <a:off x="1798" y="1963"/>
                <a:ext cx="38" cy="9"/>
              </a:xfrm>
              <a:custGeom>
                <a:avLst/>
                <a:gdLst>
                  <a:gd name="T0" fmla="*/ 97 w 97"/>
                  <a:gd name="T1" fmla="*/ 0 h 25"/>
                  <a:gd name="T2" fmla="*/ 48 w 97"/>
                  <a:gd name="T3" fmla="*/ 13 h 25"/>
                  <a:gd name="T4" fmla="*/ 0 w 97"/>
                  <a:gd name="T5" fmla="*/ 1 h 25"/>
                  <a:gd name="T6" fmla="*/ 31 w 97"/>
                  <a:gd name="T7" fmla="*/ 23 h 25"/>
                  <a:gd name="T8" fmla="*/ 70 w 97"/>
                  <a:gd name="T9" fmla="*/ 25 h 25"/>
                  <a:gd name="T10" fmla="*/ 97 w 97"/>
                  <a:gd name="T11" fmla="*/ 0 h 25"/>
                </a:gdLst>
                <a:ahLst/>
                <a:cxnLst>
                  <a:cxn ang="0">
                    <a:pos x="T0" y="T1"/>
                  </a:cxn>
                  <a:cxn ang="0">
                    <a:pos x="T2" y="T3"/>
                  </a:cxn>
                  <a:cxn ang="0">
                    <a:pos x="T4" y="T5"/>
                  </a:cxn>
                  <a:cxn ang="0">
                    <a:pos x="T6" y="T7"/>
                  </a:cxn>
                  <a:cxn ang="0">
                    <a:pos x="T8" y="T9"/>
                  </a:cxn>
                  <a:cxn ang="0">
                    <a:pos x="T10" y="T11"/>
                  </a:cxn>
                </a:cxnLst>
                <a:rect l="0" t="0" r="r" b="b"/>
                <a:pathLst>
                  <a:path w="97" h="25">
                    <a:moveTo>
                      <a:pt x="97" y="0"/>
                    </a:moveTo>
                    <a:cubicBezTo>
                      <a:pt x="48" y="13"/>
                      <a:pt x="48" y="13"/>
                      <a:pt x="48" y="13"/>
                    </a:cubicBezTo>
                    <a:cubicBezTo>
                      <a:pt x="0" y="1"/>
                      <a:pt x="0" y="1"/>
                      <a:pt x="0" y="1"/>
                    </a:cubicBezTo>
                    <a:cubicBezTo>
                      <a:pt x="0" y="1"/>
                      <a:pt x="15" y="15"/>
                      <a:pt x="31" y="23"/>
                    </a:cubicBezTo>
                    <a:cubicBezTo>
                      <a:pt x="70" y="25"/>
                      <a:pt x="70" y="25"/>
                      <a:pt x="70" y="25"/>
                    </a:cubicBezTo>
                    <a:cubicBezTo>
                      <a:pt x="80" y="18"/>
                      <a:pt x="89" y="7"/>
                      <a:pt x="97" y="0"/>
                    </a:cubicBez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9" name="Picture 502"/>
              <p:cNvPicPr>
                <a:picLocks noChangeAspect="1" noChangeArrowheads="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1915" y="1945"/>
                <a:ext cx="9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 name="Picture 503"/>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1675" y="1946"/>
                <a:ext cx="70"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 name="Freeform 504"/>
              <p:cNvSpPr>
                <a:spLocks noEditPoints="1"/>
              </p:cNvSpPr>
              <p:nvPr/>
            </p:nvSpPr>
            <p:spPr bwMode="auto">
              <a:xfrm>
                <a:off x="1723" y="1946"/>
                <a:ext cx="287" cy="27"/>
              </a:xfrm>
              <a:custGeom>
                <a:avLst/>
                <a:gdLst>
                  <a:gd name="T0" fmla="*/ 0 w 737"/>
                  <a:gd name="T1" fmla="*/ 65 h 69"/>
                  <a:gd name="T2" fmla="*/ 16 w 737"/>
                  <a:gd name="T3" fmla="*/ 68 h 69"/>
                  <a:gd name="T4" fmla="*/ 77 w 737"/>
                  <a:gd name="T5" fmla="*/ 69 h 69"/>
                  <a:gd name="T6" fmla="*/ 41 w 737"/>
                  <a:gd name="T7" fmla="*/ 68 h 69"/>
                  <a:gd name="T8" fmla="*/ 0 w 737"/>
                  <a:gd name="T9" fmla="*/ 65 h 69"/>
                  <a:gd name="T10" fmla="*/ 737 w 737"/>
                  <a:gd name="T11" fmla="*/ 0 h 69"/>
                  <a:gd name="T12" fmla="*/ 728 w 737"/>
                  <a:gd name="T13" fmla="*/ 10 h 69"/>
                  <a:gd name="T14" fmla="*/ 629 w 737"/>
                  <a:gd name="T15" fmla="*/ 69 h 69"/>
                  <a:gd name="T16" fmla="*/ 737 w 737"/>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7" h="69">
                    <a:moveTo>
                      <a:pt x="0" y="65"/>
                    </a:moveTo>
                    <a:cubicBezTo>
                      <a:pt x="10" y="67"/>
                      <a:pt x="16" y="68"/>
                      <a:pt x="16" y="68"/>
                    </a:cubicBezTo>
                    <a:cubicBezTo>
                      <a:pt x="16" y="68"/>
                      <a:pt x="40" y="68"/>
                      <a:pt x="77" y="69"/>
                    </a:cubicBezTo>
                    <a:cubicBezTo>
                      <a:pt x="41" y="68"/>
                      <a:pt x="41" y="68"/>
                      <a:pt x="41" y="68"/>
                    </a:cubicBezTo>
                    <a:cubicBezTo>
                      <a:pt x="27" y="68"/>
                      <a:pt x="13" y="67"/>
                      <a:pt x="0" y="65"/>
                    </a:cubicBezTo>
                    <a:moveTo>
                      <a:pt x="737" y="0"/>
                    </a:moveTo>
                    <a:cubicBezTo>
                      <a:pt x="734" y="3"/>
                      <a:pt x="731" y="7"/>
                      <a:pt x="728" y="10"/>
                    </a:cubicBezTo>
                    <a:cubicBezTo>
                      <a:pt x="700" y="37"/>
                      <a:pt x="666" y="57"/>
                      <a:pt x="629" y="69"/>
                    </a:cubicBezTo>
                    <a:cubicBezTo>
                      <a:pt x="677" y="56"/>
                      <a:pt x="713" y="27"/>
                      <a:pt x="737" y="0"/>
                    </a:cubicBezTo>
                  </a:path>
                </a:pathLst>
              </a:custGeom>
              <a:solidFill>
                <a:srgbClr val="7BB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2" name="Freeform 505"/>
              <p:cNvSpPr>
                <a:spLocks noEditPoints="1"/>
              </p:cNvSpPr>
              <p:nvPr/>
            </p:nvSpPr>
            <p:spPr bwMode="auto">
              <a:xfrm>
                <a:off x="1657" y="1929"/>
                <a:ext cx="324" cy="47"/>
              </a:xfrm>
              <a:custGeom>
                <a:avLst/>
                <a:gdLst>
                  <a:gd name="T0" fmla="*/ 834 w 834"/>
                  <a:gd name="T1" fmla="*/ 98 h 120"/>
                  <a:gd name="T2" fmla="*/ 734 w 834"/>
                  <a:gd name="T3" fmla="*/ 120 h 120"/>
                  <a:gd name="T4" fmla="*/ 745 w 834"/>
                  <a:gd name="T5" fmla="*/ 120 h 120"/>
                  <a:gd name="T6" fmla="*/ 799 w 834"/>
                  <a:gd name="T7" fmla="*/ 114 h 120"/>
                  <a:gd name="T8" fmla="*/ 834 w 834"/>
                  <a:gd name="T9" fmla="*/ 98 h 120"/>
                  <a:gd name="T10" fmla="*/ 0 w 834"/>
                  <a:gd name="T11" fmla="*/ 0 h 120"/>
                  <a:gd name="T12" fmla="*/ 170 w 834"/>
                  <a:gd name="T13" fmla="*/ 110 h 120"/>
                  <a:gd name="T14" fmla="*/ 211 w 834"/>
                  <a:gd name="T15" fmla="*/ 113 h 120"/>
                  <a:gd name="T16" fmla="*/ 247 w 834"/>
                  <a:gd name="T17" fmla="*/ 114 h 120"/>
                  <a:gd name="T18" fmla="*/ 731 w 834"/>
                  <a:gd name="T19" fmla="*/ 120 h 120"/>
                  <a:gd name="T20" fmla="*/ 669 w 834"/>
                  <a:gd name="T21" fmla="*/ 119 h 120"/>
                  <a:gd name="T22" fmla="*/ 433 w 834"/>
                  <a:gd name="T23" fmla="*/ 112 h 120"/>
                  <a:gd name="T24" fmla="*/ 394 w 834"/>
                  <a:gd name="T25" fmla="*/ 110 h 120"/>
                  <a:gd name="T26" fmla="*/ 225 w 834"/>
                  <a:gd name="T27" fmla="*/ 105 h 120"/>
                  <a:gd name="T28" fmla="*/ 223 w 834"/>
                  <a:gd name="T29" fmla="*/ 105 h 120"/>
                  <a:gd name="T30" fmla="*/ 51 w 834"/>
                  <a:gd name="T31" fmla="*/ 49 h 120"/>
                  <a:gd name="T32" fmla="*/ 0 w 83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4" h="120">
                    <a:moveTo>
                      <a:pt x="834" y="98"/>
                    </a:moveTo>
                    <a:cubicBezTo>
                      <a:pt x="803" y="112"/>
                      <a:pt x="770" y="120"/>
                      <a:pt x="734" y="120"/>
                    </a:cubicBezTo>
                    <a:cubicBezTo>
                      <a:pt x="738" y="120"/>
                      <a:pt x="742" y="120"/>
                      <a:pt x="745" y="120"/>
                    </a:cubicBezTo>
                    <a:cubicBezTo>
                      <a:pt x="765" y="120"/>
                      <a:pt x="782" y="118"/>
                      <a:pt x="799" y="114"/>
                    </a:cubicBezTo>
                    <a:cubicBezTo>
                      <a:pt x="811" y="109"/>
                      <a:pt x="822" y="104"/>
                      <a:pt x="834" y="98"/>
                    </a:cubicBezTo>
                    <a:moveTo>
                      <a:pt x="0" y="0"/>
                    </a:moveTo>
                    <a:cubicBezTo>
                      <a:pt x="49" y="77"/>
                      <a:pt x="134" y="102"/>
                      <a:pt x="170" y="110"/>
                    </a:cubicBezTo>
                    <a:cubicBezTo>
                      <a:pt x="183" y="112"/>
                      <a:pt x="197" y="113"/>
                      <a:pt x="211" y="113"/>
                    </a:cubicBezTo>
                    <a:cubicBezTo>
                      <a:pt x="247" y="114"/>
                      <a:pt x="247" y="114"/>
                      <a:pt x="247" y="114"/>
                    </a:cubicBezTo>
                    <a:cubicBezTo>
                      <a:pt x="362" y="116"/>
                      <a:pt x="613" y="120"/>
                      <a:pt x="731" y="120"/>
                    </a:cubicBezTo>
                    <a:cubicBezTo>
                      <a:pt x="669" y="119"/>
                      <a:pt x="669" y="119"/>
                      <a:pt x="669" y="119"/>
                    </a:cubicBezTo>
                    <a:cubicBezTo>
                      <a:pt x="433" y="112"/>
                      <a:pt x="433" y="112"/>
                      <a:pt x="433" y="112"/>
                    </a:cubicBezTo>
                    <a:cubicBezTo>
                      <a:pt x="394" y="110"/>
                      <a:pt x="394" y="110"/>
                      <a:pt x="394" y="110"/>
                    </a:cubicBezTo>
                    <a:cubicBezTo>
                      <a:pt x="225" y="105"/>
                      <a:pt x="225" y="105"/>
                      <a:pt x="225" y="105"/>
                    </a:cubicBezTo>
                    <a:cubicBezTo>
                      <a:pt x="225" y="105"/>
                      <a:pt x="224" y="105"/>
                      <a:pt x="223" y="105"/>
                    </a:cubicBezTo>
                    <a:cubicBezTo>
                      <a:pt x="160" y="105"/>
                      <a:pt x="99" y="84"/>
                      <a:pt x="51" y="49"/>
                    </a:cubicBezTo>
                    <a:cubicBezTo>
                      <a:pt x="32" y="35"/>
                      <a:pt x="14" y="18"/>
                      <a:pt x="0" y="0"/>
                    </a:cubicBezTo>
                  </a:path>
                </a:pathLst>
              </a:custGeom>
              <a:solidFill>
                <a:srgbClr val="7EB1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53" name="Picture 506"/>
              <p:cNvPicPr>
                <a:picLocks noChangeAspect="1" noChangeArrowheads="1"/>
              </p:cNvPicPr>
              <p:nvPr/>
            </p:nvPicPr>
            <p:blipFill>
              <a:blip r:embed="rId113" cstate="print">
                <a:extLst>
                  <a:ext uri="{28A0092B-C50C-407E-A947-70E740481C1C}">
                    <a14:useLocalDpi xmlns:a14="http://schemas.microsoft.com/office/drawing/2010/main" val="0"/>
                  </a:ext>
                </a:extLst>
              </a:blip>
              <a:srcRect/>
              <a:stretch>
                <a:fillRect/>
              </a:stretch>
            </p:blipFill>
            <p:spPr bwMode="auto">
              <a:xfrm>
                <a:off x="1651" y="1920"/>
                <a:ext cx="5"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 name="Freeform 507"/>
              <p:cNvSpPr>
                <a:spLocks/>
              </p:cNvSpPr>
              <p:nvPr/>
            </p:nvSpPr>
            <p:spPr bwMode="auto">
              <a:xfrm>
                <a:off x="2094" y="1805"/>
                <a:ext cx="122" cy="191"/>
              </a:xfrm>
              <a:custGeom>
                <a:avLst/>
                <a:gdLst>
                  <a:gd name="T0" fmla="*/ 172 w 313"/>
                  <a:gd name="T1" fmla="*/ 0 h 492"/>
                  <a:gd name="T2" fmla="*/ 172 w 313"/>
                  <a:gd name="T3" fmla="*/ 0 h 492"/>
                  <a:gd name="T4" fmla="*/ 219 w 313"/>
                  <a:gd name="T5" fmla="*/ 258 h 492"/>
                  <a:gd name="T6" fmla="*/ 0 w 313"/>
                  <a:gd name="T7" fmla="*/ 492 h 492"/>
                  <a:gd name="T8" fmla="*/ 66 w 313"/>
                  <a:gd name="T9" fmla="*/ 486 h 492"/>
                  <a:gd name="T10" fmla="*/ 266 w 313"/>
                  <a:gd name="T11" fmla="*/ 273 h 492"/>
                  <a:gd name="T12" fmla="*/ 250 w 313"/>
                  <a:gd name="T13" fmla="*/ 64 h 492"/>
                  <a:gd name="T14" fmla="*/ 238 w 313"/>
                  <a:gd name="T15" fmla="*/ 50 h 492"/>
                  <a:gd name="T16" fmla="*/ 204 w 313"/>
                  <a:gd name="T17" fmla="*/ 15 h 492"/>
                  <a:gd name="T18" fmla="*/ 172 w 313"/>
                  <a:gd name="T19"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492">
                    <a:moveTo>
                      <a:pt x="172" y="0"/>
                    </a:moveTo>
                    <a:cubicBezTo>
                      <a:pt x="172" y="0"/>
                      <a:pt x="172" y="0"/>
                      <a:pt x="172" y="0"/>
                    </a:cubicBezTo>
                    <a:cubicBezTo>
                      <a:pt x="172" y="0"/>
                      <a:pt x="303" y="139"/>
                      <a:pt x="219" y="258"/>
                    </a:cubicBezTo>
                    <a:cubicBezTo>
                      <a:pt x="145" y="363"/>
                      <a:pt x="26" y="469"/>
                      <a:pt x="0" y="492"/>
                    </a:cubicBezTo>
                    <a:cubicBezTo>
                      <a:pt x="24" y="489"/>
                      <a:pt x="47" y="487"/>
                      <a:pt x="66" y="486"/>
                    </a:cubicBezTo>
                    <a:cubicBezTo>
                      <a:pt x="102" y="454"/>
                      <a:pt x="211" y="351"/>
                      <a:pt x="266" y="273"/>
                    </a:cubicBezTo>
                    <a:cubicBezTo>
                      <a:pt x="313" y="205"/>
                      <a:pt x="275" y="111"/>
                      <a:pt x="250" y="64"/>
                    </a:cubicBezTo>
                    <a:cubicBezTo>
                      <a:pt x="246" y="59"/>
                      <a:pt x="242" y="54"/>
                      <a:pt x="238" y="50"/>
                    </a:cubicBezTo>
                    <a:cubicBezTo>
                      <a:pt x="227" y="38"/>
                      <a:pt x="215" y="26"/>
                      <a:pt x="204" y="15"/>
                    </a:cubicBezTo>
                    <a:cubicBezTo>
                      <a:pt x="194" y="10"/>
                      <a:pt x="183" y="4"/>
                      <a:pt x="172" y="0"/>
                    </a:cubicBezTo>
                  </a:path>
                </a:pathLst>
              </a:custGeom>
              <a:solidFill>
                <a:srgbClr val="F4A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5" name="Freeform 508"/>
              <p:cNvSpPr>
                <a:spLocks/>
              </p:cNvSpPr>
              <p:nvPr/>
            </p:nvSpPr>
            <p:spPr bwMode="auto">
              <a:xfrm>
                <a:off x="2173" y="1811"/>
                <a:ext cx="18" cy="19"/>
              </a:xfrm>
              <a:custGeom>
                <a:avLst/>
                <a:gdLst>
                  <a:gd name="T0" fmla="*/ 0 w 46"/>
                  <a:gd name="T1" fmla="*/ 0 h 49"/>
                  <a:gd name="T2" fmla="*/ 34 w 46"/>
                  <a:gd name="T3" fmla="*/ 35 h 49"/>
                  <a:gd name="T4" fmla="*/ 46 w 46"/>
                  <a:gd name="T5" fmla="*/ 49 h 49"/>
                  <a:gd name="T6" fmla="*/ 30 w 46"/>
                  <a:gd name="T7" fmla="*/ 22 h 49"/>
                  <a:gd name="T8" fmla="*/ 0 w 46"/>
                  <a:gd name="T9" fmla="*/ 0 h 49"/>
                </a:gdLst>
                <a:ahLst/>
                <a:cxnLst>
                  <a:cxn ang="0">
                    <a:pos x="T0" y="T1"/>
                  </a:cxn>
                  <a:cxn ang="0">
                    <a:pos x="T2" y="T3"/>
                  </a:cxn>
                  <a:cxn ang="0">
                    <a:pos x="T4" y="T5"/>
                  </a:cxn>
                  <a:cxn ang="0">
                    <a:pos x="T6" y="T7"/>
                  </a:cxn>
                  <a:cxn ang="0">
                    <a:pos x="T8" y="T9"/>
                  </a:cxn>
                </a:cxnLst>
                <a:rect l="0" t="0" r="r" b="b"/>
                <a:pathLst>
                  <a:path w="46" h="49">
                    <a:moveTo>
                      <a:pt x="0" y="0"/>
                    </a:moveTo>
                    <a:cubicBezTo>
                      <a:pt x="11" y="11"/>
                      <a:pt x="23" y="23"/>
                      <a:pt x="34" y="35"/>
                    </a:cubicBezTo>
                    <a:cubicBezTo>
                      <a:pt x="38" y="39"/>
                      <a:pt x="42" y="44"/>
                      <a:pt x="46" y="49"/>
                    </a:cubicBezTo>
                    <a:cubicBezTo>
                      <a:pt x="39" y="35"/>
                      <a:pt x="33" y="25"/>
                      <a:pt x="30" y="22"/>
                    </a:cubicBezTo>
                    <a:cubicBezTo>
                      <a:pt x="21" y="14"/>
                      <a:pt x="11" y="7"/>
                      <a:pt x="0" y="0"/>
                    </a:cubicBezTo>
                  </a:path>
                </a:pathLst>
              </a:custGeom>
              <a:solidFill>
                <a:srgbClr val="DEB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56" name="Picture 509"/>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2090" y="1992"/>
                <a:ext cx="32"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 name="Freeform 510"/>
              <p:cNvSpPr>
                <a:spLocks/>
              </p:cNvSpPr>
              <p:nvPr/>
            </p:nvSpPr>
            <p:spPr bwMode="auto">
              <a:xfrm>
                <a:off x="2223" y="1919"/>
                <a:ext cx="0" cy="6"/>
              </a:xfrm>
              <a:custGeom>
                <a:avLst/>
                <a:gdLst>
                  <a:gd name="T0" fmla="*/ 1 w 1"/>
                  <a:gd name="T1" fmla="*/ 0 h 13"/>
                  <a:gd name="T2" fmla="*/ 0 w 1"/>
                  <a:gd name="T3" fmla="*/ 1 h 13"/>
                  <a:gd name="T4" fmla="*/ 1 w 1"/>
                  <a:gd name="T5" fmla="*/ 13 h 13"/>
                  <a:gd name="T6" fmla="*/ 1 w 1"/>
                  <a:gd name="T7" fmla="*/ 13 h 13"/>
                  <a:gd name="T8" fmla="*/ 1 w 1"/>
                  <a:gd name="T9" fmla="*/ 0 h 13"/>
                </a:gdLst>
                <a:ahLst/>
                <a:cxnLst>
                  <a:cxn ang="0">
                    <a:pos x="T0" y="T1"/>
                  </a:cxn>
                  <a:cxn ang="0">
                    <a:pos x="T2" y="T3"/>
                  </a:cxn>
                  <a:cxn ang="0">
                    <a:pos x="T4" y="T5"/>
                  </a:cxn>
                  <a:cxn ang="0">
                    <a:pos x="T6" y="T7"/>
                  </a:cxn>
                  <a:cxn ang="0">
                    <a:pos x="T8" y="T9"/>
                  </a:cxn>
                </a:cxnLst>
                <a:rect l="0" t="0" r="r" b="b"/>
                <a:pathLst>
                  <a:path w="1" h="13">
                    <a:moveTo>
                      <a:pt x="1" y="0"/>
                    </a:moveTo>
                    <a:cubicBezTo>
                      <a:pt x="1" y="0"/>
                      <a:pt x="1" y="1"/>
                      <a:pt x="0" y="1"/>
                    </a:cubicBezTo>
                    <a:cubicBezTo>
                      <a:pt x="1" y="8"/>
                      <a:pt x="1" y="13"/>
                      <a:pt x="1" y="13"/>
                    </a:cubicBezTo>
                    <a:cubicBezTo>
                      <a:pt x="1" y="13"/>
                      <a:pt x="1" y="13"/>
                      <a:pt x="1" y="13"/>
                    </a:cubicBezTo>
                    <a:cubicBezTo>
                      <a:pt x="1" y="13"/>
                      <a:pt x="1" y="8"/>
                      <a:pt x="1" y="0"/>
                    </a:cubicBezTo>
                  </a:path>
                </a:pathLst>
              </a:custGeom>
              <a:solidFill>
                <a:srgbClr val="F6BF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8" name="Freeform 511"/>
              <p:cNvSpPr>
                <a:spLocks/>
              </p:cNvSpPr>
              <p:nvPr/>
            </p:nvSpPr>
            <p:spPr bwMode="auto">
              <a:xfrm>
                <a:off x="2220" y="1886"/>
                <a:ext cx="3" cy="34"/>
              </a:xfrm>
              <a:custGeom>
                <a:avLst/>
                <a:gdLst>
                  <a:gd name="T0" fmla="*/ 0 w 9"/>
                  <a:gd name="T1" fmla="*/ 0 h 86"/>
                  <a:gd name="T2" fmla="*/ 8 w 9"/>
                  <a:gd name="T3" fmla="*/ 86 h 86"/>
                  <a:gd name="T4" fmla="*/ 9 w 9"/>
                  <a:gd name="T5" fmla="*/ 85 h 86"/>
                  <a:gd name="T6" fmla="*/ 8 w 9"/>
                  <a:gd name="T7" fmla="*/ 43 h 86"/>
                  <a:gd name="T8" fmla="*/ 0 w 9"/>
                  <a:gd name="T9" fmla="*/ 0 h 86"/>
                </a:gdLst>
                <a:ahLst/>
                <a:cxnLst>
                  <a:cxn ang="0">
                    <a:pos x="T0" y="T1"/>
                  </a:cxn>
                  <a:cxn ang="0">
                    <a:pos x="T2" y="T3"/>
                  </a:cxn>
                  <a:cxn ang="0">
                    <a:pos x="T4" y="T5"/>
                  </a:cxn>
                  <a:cxn ang="0">
                    <a:pos x="T6" y="T7"/>
                  </a:cxn>
                  <a:cxn ang="0">
                    <a:pos x="T8" y="T9"/>
                  </a:cxn>
                </a:cxnLst>
                <a:rect l="0" t="0" r="r" b="b"/>
                <a:pathLst>
                  <a:path w="9" h="86">
                    <a:moveTo>
                      <a:pt x="0" y="0"/>
                    </a:moveTo>
                    <a:cubicBezTo>
                      <a:pt x="7" y="37"/>
                      <a:pt x="8" y="69"/>
                      <a:pt x="8" y="86"/>
                    </a:cubicBezTo>
                    <a:cubicBezTo>
                      <a:pt x="9" y="86"/>
                      <a:pt x="9" y="85"/>
                      <a:pt x="9" y="85"/>
                    </a:cubicBezTo>
                    <a:cubicBezTo>
                      <a:pt x="9" y="75"/>
                      <a:pt x="9" y="61"/>
                      <a:pt x="8" y="43"/>
                    </a:cubicBezTo>
                    <a:cubicBezTo>
                      <a:pt x="6" y="28"/>
                      <a:pt x="3" y="14"/>
                      <a:pt x="0" y="0"/>
                    </a:cubicBezTo>
                  </a:path>
                </a:pathLst>
              </a:custGeom>
              <a:solidFill>
                <a:srgbClr val="F4A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9" name="Freeform 512"/>
              <p:cNvSpPr>
                <a:spLocks/>
              </p:cNvSpPr>
              <p:nvPr/>
            </p:nvSpPr>
            <p:spPr bwMode="auto">
              <a:xfrm>
                <a:off x="2209" y="1850"/>
                <a:ext cx="14" cy="53"/>
              </a:xfrm>
              <a:custGeom>
                <a:avLst/>
                <a:gdLst>
                  <a:gd name="T0" fmla="*/ 0 w 36"/>
                  <a:gd name="T1" fmla="*/ 0 h 137"/>
                  <a:gd name="T2" fmla="*/ 28 w 36"/>
                  <a:gd name="T3" fmla="*/ 94 h 137"/>
                  <a:gd name="T4" fmla="*/ 36 w 36"/>
                  <a:gd name="T5" fmla="*/ 137 h 137"/>
                  <a:gd name="T6" fmla="*/ 0 w 36"/>
                  <a:gd name="T7" fmla="*/ 0 h 137"/>
                </a:gdLst>
                <a:ahLst/>
                <a:cxnLst>
                  <a:cxn ang="0">
                    <a:pos x="T0" y="T1"/>
                  </a:cxn>
                  <a:cxn ang="0">
                    <a:pos x="T2" y="T3"/>
                  </a:cxn>
                  <a:cxn ang="0">
                    <a:pos x="T4" y="T5"/>
                  </a:cxn>
                  <a:cxn ang="0">
                    <a:pos x="T6" y="T7"/>
                  </a:cxn>
                </a:cxnLst>
                <a:rect l="0" t="0" r="r" b="b"/>
                <a:pathLst>
                  <a:path w="36" h="137">
                    <a:moveTo>
                      <a:pt x="0" y="0"/>
                    </a:moveTo>
                    <a:cubicBezTo>
                      <a:pt x="14" y="31"/>
                      <a:pt x="23" y="64"/>
                      <a:pt x="28" y="94"/>
                    </a:cubicBezTo>
                    <a:cubicBezTo>
                      <a:pt x="31" y="108"/>
                      <a:pt x="34" y="122"/>
                      <a:pt x="36" y="137"/>
                    </a:cubicBezTo>
                    <a:cubicBezTo>
                      <a:pt x="33" y="99"/>
                      <a:pt x="24" y="48"/>
                      <a:pt x="0" y="0"/>
                    </a:cubicBezTo>
                  </a:path>
                </a:pathLst>
              </a:custGeom>
              <a:solidFill>
                <a:srgbClr val="DEB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0" name="Freeform 513"/>
              <p:cNvSpPr>
                <a:spLocks/>
              </p:cNvSpPr>
              <p:nvPr/>
            </p:nvSpPr>
            <p:spPr bwMode="auto">
              <a:xfrm>
                <a:off x="2185" y="1818"/>
                <a:ext cx="24" cy="32"/>
              </a:xfrm>
              <a:custGeom>
                <a:avLst/>
                <a:gdLst>
                  <a:gd name="T0" fmla="*/ 0 w 62"/>
                  <a:gd name="T1" fmla="*/ 0 h 81"/>
                  <a:gd name="T2" fmla="*/ 0 w 62"/>
                  <a:gd name="T3" fmla="*/ 0 h 81"/>
                  <a:gd name="T4" fmla="*/ 1 w 62"/>
                  <a:gd name="T5" fmla="*/ 2 h 81"/>
                  <a:gd name="T6" fmla="*/ 62 w 62"/>
                  <a:gd name="T7" fmla="*/ 81 h 81"/>
                  <a:gd name="T8" fmla="*/ 0 w 62"/>
                  <a:gd name="T9" fmla="*/ 0 h 81"/>
                </a:gdLst>
                <a:ahLst/>
                <a:cxnLst>
                  <a:cxn ang="0">
                    <a:pos x="T0" y="T1"/>
                  </a:cxn>
                  <a:cxn ang="0">
                    <a:pos x="T2" y="T3"/>
                  </a:cxn>
                  <a:cxn ang="0">
                    <a:pos x="T4" y="T5"/>
                  </a:cxn>
                  <a:cxn ang="0">
                    <a:pos x="T6" y="T7"/>
                  </a:cxn>
                  <a:cxn ang="0">
                    <a:pos x="T8" y="T9"/>
                  </a:cxn>
                </a:cxnLst>
                <a:rect l="0" t="0" r="r" b="b"/>
                <a:pathLst>
                  <a:path w="62" h="81">
                    <a:moveTo>
                      <a:pt x="0" y="0"/>
                    </a:moveTo>
                    <a:cubicBezTo>
                      <a:pt x="0" y="0"/>
                      <a:pt x="0" y="0"/>
                      <a:pt x="0" y="0"/>
                    </a:cubicBezTo>
                    <a:cubicBezTo>
                      <a:pt x="0" y="0"/>
                      <a:pt x="1" y="0"/>
                      <a:pt x="1" y="2"/>
                    </a:cubicBezTo>
                    <a:cubicBezTo>
                      <a:pt x="28" y="24"/>
                      <a:pt x="48" y="52"/>
                      <a:pt x="62" y="81"/>
                    </a:cubicBezTo>
                    <a:cubicBezTo>
                      <a:pt x="48" y="49"/>
                      <a:pt x="28" y="20"/>
                      <a:pt x="0" y="0"/>
                    </a:cubicBezTo>
                  </a:path>
                </a:pathLst>
              </a:custGeom>
              <a:solidFill>
                <a:srgbClr val="D9A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1" name="Freeform 514"/>
              <p:cNvSpPr>
                <a:spLocks noEditPoints="1"/>
              </p:cNvSpPr>
              <p:nvPr/>
            </p:nvSpPr>
            <p:spPr bwMode="auto">
              <a:xfrm>
                <a:off x="2153" y="1925"/>
                <a:ext cx="70" cy="67"/>
              </a:xfrm>
              <a:custGeom>
                <a:avLst/>
                <a:gdLst>
                  <a:gd name="T0" fmla="*/ 44 w 179"/>
                  <a:gd name="T1" fmla="*/ 135 h 174"/>
                  <a:gd name="T2" fmla="*/ 29 w 179"/>
                  <a:gd name="T3" fmla="*/ 149 h 174"/>
                  <a:gd name="T4" fmla="*/ 0 w 179"/>
                  <a:gd name="T5" fmla="*/ 174 h 174"/>
                  <a:gd name="T6" fmla="*/ 6 w 179"/>
                  <a:gd name="T7" fmla="*/ 173 h 174"/>
                  <a:gd name="T8" fmla="*/ 44 w 179"/>
                  <a:gd name="T9" fmla="*/ 135 h 174"/>
                  <a:gd name="T10" fmla="*/ 179 w 179"/>
                  <a:gd name="T11" fmla="*/ 0 h 174"/>
                  <a:gd name="T12" fmla="*/ 136 w 179"/>
                  <a:gd name="T13" fmla="*/ 39 h 174"/>
                  <a:gd name="T14" fmla="*/ 108 w 179"/>
                  <a:gd name="T15" fmla="*/ 71 h 174"/>
                  <a:gd name="T16" fmla="*/ 179 w 179"/>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74">
                    <a:moveTo>
                      <a:pt x="44" y="135"/>
                    </a:moveTo>
                    <a:cubicBezTo>
                      <a:pt x="39" y="140"/>
                      <a:pt x="34" y="144"/>
                      <a:pt x="29" y="149"/>
                    </a:cubicBezTo>
                    <a:cubicBezTo>
                      <a:pt x="19" y="158"/>
                      <a:pt x="9" y="166"/>
                      <a:pt x="0" y="174"/>
                    </a:cubicBezTo>
                    <a:cubicBezTo>
                      <a:pt x="2" y="174"/>
                      <a:pt x="4" y="173"/>
                      <a:pt x="6" y="173"/>
                    </a:cubicBezTo>
                    <a:cubicBezTo>
                      <a:pt x="44" y="135"/>
                      <a:pt x="44" y="135"/>
                      <a:pt x="44" y="135"/>
                    </a:cubicBezTo>
                    <a:moveTo>
                      <a:pt x="179" y="0"/>
                    </a:moveTo>
                    <a:cubicBezTo>
                      <a:pt x="136" y="39"/>
                      <a:pt x="136" y="39"/>
                      <a:pt x="136" y="39"/>
                    </a:cubicBezTo>
                    <a:cubicBezTo>
                      <a:pt x="127" y="50"/>
                      <a:pt x="117" y="60"/>
                      <a:pt x="108" y="71"/>
                    </a:cubicBezTo>
                    <a:cubicBezTo>
                      <a:pt x="179" y="0"/>
                      <a:pt x="179" y="0"/>
                      <a:pt x="179" y="0"/>
                    </a:cubicBezTo>
                  </a:path>
                </a:pathLst>
              </a:custGeom>
              <a:solidFill>
                <a:srgbClr val="F2B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2" name="Freeform 515"/>
              <p:cNvSpPr>
                <a:spLocks/>
              </p:cNvSpPr>
              <p:nvPr/>
            </p:nvSpPr>
            <p:spPr bwMode="auto">
              <a:xfrm>
                <a:off x="2149" y="1940"/>
                <a:ext cx="57" cy="53"/>
              </a:xfrm>
              <a:custGeom>
                <a:avLst/>
                <a:gdLst>
                  <a:gd name="T0" fmla="*/ 148 w 148"/>
                  <a:gd name="T1" fmla="*/ 0 h 137"/>
                  <a:gd name="T2" fmla="*/ 0 w 148"/>
                  <a:gd name="T3" fmla="*/ 137 h 137"/>
                  <a:gd name="T4" fmla="*/ 0 w 148"/>
                  <a:gd name="T5" fmla="*/ 137 h 137"/>
                  <a:gd name="T6" fmla="*/ 12 w 148"/>
                  <a:gd name="T7" fmla="*/ 135 h 137"/>
                  <a:gd name="T8" fmla="*/ 41 w 148"/>
                  <a:gd name="T9" fmla="*/ 110 h 137"/>
                  <a:gd name="T10" fmla="*/ 56 w 148"/>
                  <a:gd name="T11" fmla="*/ 96 h 137"/>
                  <a:gd name="T12" fmla="*/ 120 w 148"/>
                  <a:gd name="T13" fmla="*/ 32 h 137"/>
                  <a:gd name="T14" fmla="*/ 148 w 148"/>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7">
                    <a:moveTo>
                      <a:pt x="148" y="0"/>
                    </a:moveTo>
                    <a:cubicBezTo>
                      <a:pt x="0" y="137"/>
                      <a:pt x="0" y="137"/>
                      <a:pt x="0" y="137"/>
                    </a:cubicBezTo>
                    <a:cubicBezTo>
                      <a:pt x="0" y="137"/>
                      <a:pt x="0" y="137"/>
                      <a:pt x="0" y="137"/>
                    </a:cubicBezTo>
                    <a:cubicBezTo>
                      <a:pt x="0" y="137"/>
                      <a:pt x="4" y="136"/>
                      <a:pt x="12" y="135"/>
                    </a:cubicBezTo>
                    <a:cubicBezTo>
                      <a:pt x="21" y="127"/>
                      <a:pt x="31" y="119"/>
                      <a:pt x="41" y="110"/>
                    </a:cubicBezTo>
                    <a:cubicBezTo>
                      <a:pt x="46" y="105"/>
                      <a:pt x="51" y="101"/>
                      <a:pt x="56" y="96"/>
                    </a:cubicBezTo>
                    <a:cubicBezTo>
                      <a:pt x="120" y="32"/>
                      <a:pt x="120" y="32"/>
                      <a:pt x="120" y="32"/>
                    </a:cubicBezTo>
                    <a:cubicBezTo>
                      <a:pt x="129" y="21"/>
                      <a:pt x="139" y="11"/>
                      <a:pt x="148" y="0"/>
                    </a:cubicBezTo>
                  </a:path>
                </a:pathLst>
              </a:custGeom>
              <a:solidFill>
                <a:srgbClr val="EFA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63" name="Picture 516"/>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2114" y="1990"/>
                <a:ext cx="43"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 name="Freeform 517"/>
              <p:cNvSpPr>
                <a:spLocks/>
              </p:cNvSpPr>
              <p:nvPr/>
            </p:nvSpPr>
            <p:spPr bwMode="auto">
              <a:xfrm>
                <a:off x="2206" y="1920"/>
                <a:ext cx="17" cy="20"/>
              </a:xfrm>
              <a:custGeom>
                <a:avLst/>
                <a:gdLst>
                  <a:gd name="T0" fmla="*/ 42 w 43"/>
                  <a:gd name="T1" fmla="*/ 0 h 51"/>
                  <a:gd name="T2" fmla="*/ 0 w 43"/>
                  <a:gd name="T3" fmla="*/ 51 h 51"/>
                  <a:gd name="T4" fmla="*/ 43 w 43"/>
                  <a:gd name="T5" fmla="*/ 12 h 51"/>
                  <a:gd name="T6" fmla="*/ 42 w 43"/>
                  <a:gd name="T7" fmla="*/ 0 h 51"/>
                </a:gdLst>
                <a:ahLst/>
                <a:cxnLst>
                  <a:cxn ang="0">
                    <a:pos x="T0" y="T1"/>
                  </a:cxn>
                  <a:cxn ang="0">
                    <a:pos x="T2" y="T3"/>
                  </a:cxn>
                  <a:cxn ang="0">
                    <a:pos x="T4" y="T5"/>
                  </a:cxn>
                  <a:cxn ang="0">
                    <a:pos x="T6" y="T7"/>
                  </a:cxn>
                </a:cxnLst>
                <a:rect l="0" t="0" r="r" b="b"/>
                <a:pathLst>
                  <a:path w="43" h="51">
                    <a:moveTo>
                      <a:pt x="42" y="0"/>
                    </a:moveTo>
                    <a:cubicBezTo>
                      <a:pt x="29" y="17"/>
                      <a:pt x="15" y="34"/>
                      <a:pt x="0" y="51"/>
                    </a:cubicBezTo>
                    <a:cubicBezTo>
                      <a:pt x="43" y="12"/>
                      <a:pt x="43" y="12"/>
                      <a:pt x="43" y="12"/>
                    </a:cubicBezTo>
                    <a:cubicBezTo>
                      <a:pt x="43" y="12"/>
                      <a:pt x="43" y="7"/>
                      <a:pt x="42" y="0"/>
                    </a:cubicBezTo>
                  </a:path>
                </a:pathLst>
              </a:custGeom>
              <a:solidFill>
                <a:srgbClr val="EFA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5" name="Freeform 518"/>
              <p:cNvSpPr>
                <a:spLocks/>
              </p:cNvSpPr>
              <p:nvPr/>
            </p:nvSpPr>
            <p:spPr bwMode="auto">
              <a:xfrm>
                <a:off x="2120" y="1830"/>
                <a:ext cx="103" cy="164"/>
              </a:xfrm>
              <a:custGeom>
                <a:avLst/>
                <a:gdLst>
                  <a:gd name="T0" fmla="*/ 184 w 265"/>
                  <a:gd name="T1" fmla="*/ 0 h 422"/>
                  <a:gd name="T2" fmla="*/ 200 w 265"/>
                  <a:gd name="T3" fmla="*/ 209 h 422"/>
                  <a:gd name="T4" fmla="*/ 0 w 265"/>
                  <a:gd name="T5" fmla="*/ 422 h 422"/>
                  <a:gd name="T6" fmla="*/ 67 w 265"/>
                  <a:gd name="T7" fmla="*/ 420 h 422"/>
                  <a:gd name="T8" fmla="*/ 75 w 265"/>
                  <a:gd name="T9" fmla="*/ 420 h 422"/>
                  <a:gd name="T10" fmla="*/ 75 w 265"/>
                  <a:gd name="T11" fmla="*/ 420 h 422"/>
                  <a:gd name="T12" fmla="*/ 223 w 265"/>
                  <a:gd name="T13" fmla="*/ 283 h 422"/>
                  <a:gd name="T14" fmla="*/ 265 w 265"/>
                  <a:gd name="T15" fmla="*/ 232 h 422"/>
                  <a:gd name="T16" fmla="*/ 257 w 265"/>
                  <a:gd name="T17" fmla="*/ 146 h 422"/>
                  <a:gd name="T18" fmla="*/ 184 w 265"/>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422">
                    <a:moveTo>
                      <a:pt x="184" y="0"/>
                    </a:moveTo>
                    <a:cubicBezTo>
                      <a:pt x="209" y="47"/>
                      <a:pt x="247" y="141"/>
                      <a:pt x="200" y="209"/>
                    </a:cubicBezTo>
                    <a:cubicBezTo>
                      <a:pt x="145" y="287"/>
                      <a:pt x="36" y="390"/>
                      <a:pt x="0" y="422"/>
                    </a:cubicBezTo>
                    <a:cubicBezTo>
                      <a:pt x="31" y="420"/>
                      <a:pt x="55" y="420"/>
                      <a:pt x="67" y="420"/>
                    </a:cubicBezTo>
                    <a:cubicBezTo>
                      <a:pt x="72" y="420"/>
                      <a:pt x="75" y="420"/>
                      <a:pt x="75" y="420"/>
                    </a:cubicBezTo>
                    <a:cubicBezTo>
                      <a:pt x="75" y="420"/>
                      <a:pt x="75" y="420"/>
                      <a:pt x="75" y="420"/>
                    </a:cubicBezTo>
                    <a:cubicBezTo>
                      <a:pt x="223" y="283"/>
                      <a:pt x="223" y="283"/>
                      <a:pt x="223" y="283"/>
                    </a:cubicBezTo>
                    <a:cubicBezTo>
                      <a:pt x="238" y="266"/>
                      <a:pt x="252" y="249"/>
                      <a:pt x="265" y="232"/>
                    </a:cubicBezTo>
                    <a:cubicBezTo>
                      <a:pt x="265" y="215"/>
                      <a:pt x="264" y="183"/>
                      <a:pt x="257" y="146"/>
                    </a:cubicBezTo>
                    <a:cubicBezTo>
                      <a:pt x="241" y="83"/>
                      <a:pt x="209" y="31"/>
                      <a:pt x="184" y="0"/>
                    </a:cubicBezTo>
                  </a:path>
                </a:pathLst>
              </a:custGeom>
              <a:solidFill>
                <a:srgbClr val="EE9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6" name="Freeform 519"/>
              <p:cNvSpPr>
                <a:spLocks/>
              </p:cNvSpPr>
              <p:nvPr/>
            </p:nvSpPr>
            <p:spPr bwMode="auto">
              <a:xfrm>
                <a:off x="2185" y="1819"/>
                <a:ext cx="35" cy="67"/>
              </a:xfrm>
              <a:custGeom>
                <a:avLst/>
                <a:gdLst>
                  <a:gd name="T0" fmla="*/ 0 w 89"/>
                  <a:gd name="T1" fmla="*/ 0 h 173"/>
                  <a:gd name="T2" fmla="*/ 16 w 89"/>
                  <a:gd name="T3" fmla="*/ 27 h 173"/>
                  <a:gd name="T4" fmla="*/ 89 w 89"/>
                  <a:gd name="T5" fmla="*/ 173 h 173"/>
                  <a:gd name="T6" fmla="*/ 61 w 89"/>
                  <a:gd name="T7" fmla="*/ 79 h 173"/>
                  <a:gd name="T8" fmla="*/ 0 w 89"/>
                  <a:gd name="T9" fmla="*/ 0 h 173"/>
                </a:gdLst>
                <a:ahLst/>
                <a:cxnLst>
                  <a:cxn ang="0">
                    <a:pos x="T0" y="T1"/>
                  </a:cxn>
                  <a:cxn ang="0">
                    <a:pos x="T2" y="T3"/>
                  </a:cxn>
                  <a:cxn ang="0">
                    <a:pos x="T4" y="T5"/>
                  </a:cxn>
                  <a:cxn ang="0">
                    <a:pos x="T6" y="T7"/>
                  </a:cxn>
                  <a:cxn ang="0">
                    <a:pos x="T8" y="T9"/>
                  </a:cxn>
                </a:cxnLst>
                <a:rect l="0" t="0" r="r" b="b"/>
                <a:pathLst>
                  <a:path w="89" h="173">
                    <a:moveTo>
                      <a:pt x="0" y="0"/>
                    </a:moveTo>
                    <a:cubicBezTo>
                      <a:pt x="3" y="3"/>
                      <a:pt x="9" y="13"/>
                      <a:pt x="16" y="27"/>
                    </a:cubicBezTo>
                    <a:cubicBezTo>
                      <a:pt x="41" y="58"/>
                      <a:pt x="73" y="110"/>
                      <a:pt x="89" y="173"/>
                    </a:cubicBezTo>
                    <a:cubicBezTo>
                      <a:pt x="84" y="143"/>
                      <a:pt x="75" y="110"/>
                      <a:pt x="61" y="79"/>
                    </a:cubicBezTo>
                    <a:cubicBezTo>
                      <a:pt x="47" y="50"/>
                      <a:pt x="27" y="22"/>
                      <a:pt x="0" y="0"/>
                    </a:cubicBezTo>
                  </a:path>
                </a:pathLst>
              </a:custGeom>
              <a:solidFill>
                <a:srgbClr val="E99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67" name="Picture 520"/>
              <p:cNvPicPr>
                <a:picLocks noChangeAspect="1" noChangeArrowheads="1"/>
              </p:cNvPicPr>
              <p:nvPr/>
            </p:nvPicPr>
            <p:blipFill>
              <a:blip r:embed="rId116" cstate="print">
                <a:extLst>
                  <a:ext uri="{28A0092B-C50C-407E-A947-70E740481C1C}">
                    <a14:useLocalDpi xmlns:a14="http://schemas.microsoft.com/office/drawing/2010/main" val="0"/>
                  </a:ext>
                </a:extLst>
              </a:blip>
              <a:srcRect/>
              <a:stretch>
                <a:fillRect/>
              </a:stretch>
            </p:blipFill>
            <p:spPr bwMode="auto">
              <a:xfrm>
                <a:off x="2116" y="1991"/>
                <a:ext cx="34"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 name="Freeform 521"/>
              <p:cNvSpPr>
                <a:spLocks/>
              </p:cNvSpPr>
              <p:nvPr/>
            </p:nvSpPr>
            <p:spPr bwMode="auto">
              <a:xfrm>
                <a:off x="2422" y="1837"/>
                <a:ext cx="49" cy="60"/>
              </a:xfrm>
              <a:custGeom>
                <a:avLst/>
                <a:gdLst>
                  <a:gd name="T0" fmla="*/ 89 w 127"/>
                  <a:gd name="T1" fmla="*/ 85 h 154"/>
                  <a:gd name="T2" fmla="*/ 0 w 127"/>
                  <a:gd name="T3" fmla="*/ 154 h 154"/>
                  <a:gd name="T4" fmla="*/ 80 w 127"/>
                  <a:gd name="T5" fmla="*/ 0 h 154"/>
                  <a:gd name="T6" fmla="*/ 89 w 127"/>
                  <a:gd name="T7" fmla="*/ 85 h 154"/>
                </a:gdLst>
                <a:ahLst/>
                <a:cxnLst>
                  <a:cxn ang="0">
                    <a:pos x="T0" y="T1"/>
                  </a:cxn>
                  <a:cxn ang="0">
                    <a:pos x="T2" y="T3"/>
                  </a:cxn>
                  <a:cxn ang="0">
                    <a:pos x="T4" y="T5"/>
                  </a:cxn>
                  <a:cxn ang="0">
                    <a:pos x="T6" y="T7"/>
                  </a:cxn>
                </a:cxnLst>
                <a:rect l="0" t="0" r="r" b="b"/>
                <a:pathLst>
                  <a:path w="127" h="154">
                    <a:moveTo>
                      <a:pt x="89" y="85"/>
                    </a:moveTo>
                    <a:cubicBezTo>
                      <a:pt x="0" y="154"/>
                      <a:pt x="0" y="154"/>
                      <a:pt x="0" y="154"/>
                    </a:cubicBezTo>
                    <a:cubicBezTo>
                      <a:pt x="0" y="154"/>
                      <a:pt x="85" y="55"/>
                      <a:pt x="80" y="0"/>
                    </a:cubicBezTo>
                    <a:cubicBezTo>
                      <a:pt x="80" y="0"/>
                      <a:pt x="127" y="5"/>
                      <a:pt x="89" y="85"/>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9" name="Freeform 522"/>
              <p:cNvSpPr>
                <a:spLocks/>
              </p:cNvSpPr>
              <p:nvPr/>
            </p:nvSpPr>
            <p:spPr bwMode="auto">
              <a:xfrm>
                <a:off x="2407" y="1837"/>
                <a:ext cx="29" cy="49"/>
              </a:xfrm>
              <a:custGeom>
                <a:avLst/>
                <a:gdLst>
                  <a:gd name="T0" fmla="*/ 33 w 75"/>
                  <a:gd name="T1" fmla="*/ 0 h 125"/>
                  <a:gd name="T2" fmla="*/ 51 w 75"/>
                  <a:gd name="T3" fmla="*/ 65 h 125"/>
                  <a:gd name="T4" fmla="*/ 0 w 75"/>
                  <a:gd name="T5" fmla="*/ 125 h 125"/>
                  <a:gd name="T6" fmla="*/ 33 w 75"/>
                  <a:gd name="T7" fmla="*/ 0 h 125"/>
                </a:gdLst>
                <a:ahLst/>
                <a:cxnLst>
                  <a:cxn ang="0">
                    <a:pos x="T0" y="T1"/>
                  </a:cxn>
                  <a:cxn ang="0">
                    <a:pos x="T2" y="T3"/>
                  </a:cxn>
                  <a:cxn ang="0">
                    <a:pos x="T4" y="T5"/>
                  </a:cxn>
                  <a:cxn ang="0">
                    <a:pos x="T6" y="T7"/>
                  </a:cxn>
                </a:cxnLst>
                <a:rect l="0" t="0" r="r" b="b"/>
                <a:pathLst>
                  <a:path w="75" h="125">
                    <a:moveTo>
                      <a:pt x="33" y="0"/>
                    </a:moveTo>
                    <a:cubicBezTo>
                      <a:pt x="33" y="0"/>
                      <a:pt x="70" y="35"/>
                      <a:pt x="51" y="65"/>
                    </a:cubicBezTo>
                    <a:cubicBezTo>
                      <a:pt x="0" y="125"/>
                      <a:pt x="0" y="125"/>
                      <a:pt x="0" y="125"/>
                    </a:cubicBezTo>
                    <a:cubicBezTo>
                      <a:pt x="0" y="125"/>
                      <a:pt x="75" y="40"/>
                      <a:pt x="33" y="0"/>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70" name="Picture 523"/>
              <p:cNvPicPr>
                <a:picLocks noChangeAspect="1"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2114" y="1460"/>
                <a:ext cx="8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 name="Picture 524"/>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2174" y="1557"/>
                <a:ext cx="3"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 name="Picture 525"/>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2174" y="1487"/>
                <a:ext cx="3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3" name="Picture 526"/>
              <p:cNvPicPr>
                <a:picLocks noChangeAspect="1"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2129" y="1470"/>
                <a:ext cx="6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4" name="Picture 527"/>
              <p:cNvPicPr>
                <a:picLocks noChangeAspect="1" noChangeArrowheads="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1994" y="1230"/>
                <a:ext cx="13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 name="Picture 528"/>
              <p:cNvPicPr>
                <a:picLocks noChangeAspect="1" noChangeArrowheads="1"/>
              </p:cNvPicPr>
              <p:nvPr/>
            </p:nvPicPr>
            <p:blipFill>
              <a:blip r:embed="rId122" cstate="print">
                <a:extLst>
                  <a:ext uri="{28A0092B-C50C-407E-A947-70E740481C1C}">
                    <a14:useLocalDpi xmlns:a14="http://schemas.microsoft.com/office/drawing/2010/main" val="0"/>
                  </a:ext>
                </a:extLst>
              </a:blip>
              <a:srcRect/>
              <a:stretch>
                <a:fillRect/>
              </a:stretch>
            </p:blipFill>
            <p:spPr bwMode="auto">
              <a:xfrm>
                <a:off x="2015" y="1245"/>
                <a:ext cx="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 name="Picture 529"/>
              <p:cNvPicPr>
                <a:picLocks noChangeAspect="1" noChangeArrowheads="1"/>
              </p:cNvPicPr>
              <p:nvPr/>
            </p:nvPicPr>
            <p:blipFill>
              <a:blip r:embed="rId123" cstate="print">
                <a:extLst>
                  <a:ext uri="{28A0092B-C50C-407E-A947-70E740481C1C}">
                    <a14:useLocalDpi xmlns:a14="http://schemas.microsoft.com/office/drawing/2010/main" val="0"/>
                  </a:ext>
                </a:extLst>
              </a:blip>
              <a:srcRect/>
              <a:stretch>
                <a:fillRect/>
              </a:stretch>
            </p:blipFill>
            <p:spPr bwMode="auto">
              <a:xfrm>
                <a:off x="2097" y="1634"/>
                <a:ext cx="62"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7" name="Picture 530"/>
              <p:cNvPicPr>
                <a:picLocks noChangeAspect="1" noChangeArrowheads="1"/>
              </p:cNvPicPr>
              <p:nvPr/>
            </p:nvPicPr>
            <p:blipFill>
              <a:blip r:embed="rId124" cstate="print">
                <a:extLst>
                  <a:ext uri="{28A0092B-C50C-407E-A947-70E740481C1C}">
                    <a14:useLocalDpi xmlns:a14="http://schemas.microsoft.com/office/drawing/2010/main" val="0"/>
                  </a:ext>
                </a:extLst>
              </a:blip>
              <a:srcRect/>
              <a:stretch>
                <a:fillRect/>
              </a:stretch>
            </p:blipFill>
            <p:spPr bwMode="auto">
              <a:xfrm>
                <a:off x="2093" y="1636"/>
                <a:ext cx="4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8" name="Picture 531"/>
              <p:cNvPicPr>
                <a:picLocks noChangeAspect="1" noChangeArrowheads="1"/>
              </p:cNvPicPr>
              <p:nvPr/>
            </p:nvPicPr>
            <p:blipFill>
              <a:blip r:embed="rId125" cstate="print">
                <a:extLst>
                  <a:ext uri="{28A0092B-C50C-407E-A947-70E740481C1C}">
                    <a14:useLocalDpi xmlns:a14="http://schemas.microsoft.com/office/drawing/2010/main" val="0"/>
                  </a:ext>
                </a:extLst>
              </a:blip>
              <a:srcRect/>
              <a:stretch>
                <a:fillRect/>
              </a:stretch>
            </p:blipFill>
            <p:spPr bwMode="auto">
              <a:xfrm>
                <a:off x="2116" y="1641"/>
                <a:ext cx="33"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 name="Picture 532"/>
              <p:cNvPicPr>
                <a:picLocks noChangeAspect="1" noChangeArrowheads="1"/>
              </p:cNvPicPr>
              <p:nvPr/>
            </p:nvPicPr>
            <p:blipFill>
              <a:blip r:embed="rId126" cstate="print">
                <a:extLst>
                  <a:ext uri="{28A0092B-C50C-407E-A947-70E740481C1C}">
                    <a14:useLocalDpi xmlns:a14="http://schemas.microsoft.com/office/drawing/2010/main" val="0"/>
                  </a:ext>
                </a:extLst>
              </a:blip>
              <a:srcRect/>
              <a:stretch>
                <a:fillRect/>
              </a:stretch>
            </p:blipFill>
            <p:spPr bwMode="auto">
              <a:xfrm>
                <a:off x="2103" y="1642"/>
                <a:ext cx="30"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 name="Picture 533"/>
              <p:cNvPicPr>
                <a:picLocks noChangeAspect="1" noChangeArrowheads="1"/>
              </p:cNvPicPr>
              <p:nvPr/>
            </p:nvPicPr>
            <p:blipFill>
              <a:blip r:embed="rId127" cstate="print">
                <a:extLst>
                  <a:ext uri="{28A0092B-C50C-407E-A947-70E740481C1C}">
                    <a14:useLocalDpi xmlns:a14="http://schemas.microsoft.com/office/drawing/2010/main" val="0"/>
                  </a:ext>
                </a:extLst>
              </a:blip>
              <a:srcRect/>
              <a:stretch>
                <a:fillRect/>
              </a:stretch>
            </p:blipFill>
            <p:spPr bwMode="auto">
              <a:xfrm>
                <a:off x="2078" y="1770"/>
                <a:ext cx="46"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 name="Picture 534"/>
              <p:cNvPicPr>
                <a:picLocks noChangeAspect="1" noChangeArrowheads="1"/>
              </p:cNvPicPr>
              <p:nvPr/>
            </p:nvPicPr>
            <p:blipFill>
              <a:blip r:embed="rId128" cstate="print">
                <a:extLst>
                  <a:ext uri="{28A0092B-C50C-407E-A947-70E740481C1C}">
                    <a14:useLocalDpi xmlns:a14="http://schemas.microsoft.com/office/drawing/2010/main" val="0"/>
                  </a:ext>
                </a:extLst>
              </a:blip>
              <a:srcRect/>
              <a:stretch>
                <a:fillRect/>
              </a:stretch>
            </p:blipFill>
            <p:spPr bwMode="auto">
              <a:xfrm>
                <a:off x="2100" y="1777"/>
                <a:ext cx="22"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2" name="Picture 535"/>
              <p:cNvPicPr>
                <a:picLocks noChangeAspect="1" noChangeArrowheads="1"/>
              </p:cNvPicPr>
              <p:nvPr/>
            </p:nvPicPr>
            <p:blipFill>
              <a:blip r:embed="rId129" cstate="print">
                <a:extLst>
                  <a:ext uri="{28A0092B-C50C-407E-A947-70E740481C1C}">
                    <a14:useLocalDpi xmlns:a14="http://schemas.microsoft.com/office/drawing/2010/main" val="0"/>
                  </a:ext>
                </a:extLst>
              </a:blip>
              <a:srcRect/>
              <a:stretch>
                <a:fillRect/>
              </a:stretch>
            </p:blipFill>
            <p:spPr bwMode="auto">
              <a:xfrm>
                <a:off x="2085" y="1774"/>
                <a:ext cx="32"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 name="Picture 536"/>
              <p:cNvPicPr>
                <a:picLocks noChangeAspect="1" noChangeArrowheads="1"/>
              </p:cNvPicPr>
              <p:nvPr/>
            </p:nvPicPr>
            <p:blipFill>
              <a:blip r:embed="rId130" cstate="print">
                <a:extLst>
                  <a:ext uri="{28A0092B-C50C-407E-A947-70E740481C1C}">
                    <a14:useLocalDpi xmlns:a14="http://schemas.microsoft.com/office/drawing/2010/main" val="0"/>
                  </a:ext>
                </a:extLst>
              </a:blip>
              <a:srcRect/>
              <a:stretch>
                <a:fillRect/>
              </a:stretch>
            </p:blipFill>
            <p:spPr bwMode="auto">
              <a:xfrm>
                <a:off x="2112" y="1783"/>
                <a:ext cx="6"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4" name="Picture 537"/>
              <p:cNvPicPr>
                <a:picLocks noChangeAspect="1" noChangeArrowheads="1"/>
              </p:cNvPicPr>
              <p:nvPr/>
            </p:nvPicPr>
            <p:blipFill>
              <a:blip r:embed="rId131" cstate="print">
                <a:extLst>
                  <a:ext uri="{28A0092B-C50C-407E-A947-70E740481C1C}">
                    <a14:useLocalDpi xmlns:a14="http://schemas.microsoft.com/office/drawing/2010/main" val="0"/>
                  </a:ext>
                </a:extLst>
              </a:blip>
              <a:srcRect/>
              <a:stretch>
                <a:fillRect/>
              </a:stretch>
            </p:blipFill>
            <p:spPr bwMode="auto">
              <a:xfrm>
                <a:off x="1624" y="1194"/>
                <a:ext cx="3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5" name="Picture 538"/>
              <p:cNvPicPr>
                <a:picLocks noChangeAspect="1" noChangeArrowheads="1"/>
              </p:cNvPicPr>
              <p:nvPr/>
            </p:nvPicPr>
            <p:blipFill>
              <a:blip r:embed="rId132" cstate="print">
                <a:extLst>
                  <a:ext uri="{28A0092B-C50C-407E-A947-70E740481C1C}">
                    <a14:useLocalDpi xmlns:a14="http://schemas.microsoft.com/office/drawing/2010/main" val="0"/>
                  </a:ext>
                </a:extLst>
              </a:blip>
              <a:srcRect/>
              <a:stretch>
                <a:fillRect/>
              </a:stretch>
            </p:blipFill>
            <p:spPr bwMode="auto">
              <a:xfrm>
                <a:off x="1629" y="1197"/>
                <a:ext cx="22"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 name="Picture 539"/>
              <p:cNvPicPr>
                <a:picLocks noChangeAspect="1" noChangeArrowheads="1"/>
              </p:cNvPicPr>
              <p:nvPr/>
            </p:nvPicPr>
            <p:blipFill>
              <a:blip r:embed="rId133" cstate="print">
                <a:extLst>
                  <a:ext uri="{28A0092B-C50C-407E-A947-70E740481C1C}">
                    <a14:useLocalDpi xmlns:a14="http://schemas.microsoft.com/office/drawing/2010/main" val="0"/>
                  </a:ext>
                </a:extLst>
              </a:blip>
              <a:srcRect/>
              <a:stretch>
                <a:fillRect/>
              </a:stretch>
            </p:blipFill>
            <p:spPr bwMode="auto">
              <a:xfrm>
                <a:off x="1617" y="1313"/>
                <a:ext cx="24"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 name="Picture 540"/>
              <p:cNvPicPr>
                <a:picLocks noChangeAspect="1" noChangeArrowheads="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1621" y="1316"/>
                <a:ext cx="16" cy="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8" name="Freeform 541"/>
              <p:cNvSpPr>
                <a:spLocks/>
              </p:cNvSpPr>
              <p:nvPr/>
            </p:nvSpPr>
            <p:spPr bwMode="auto">
              <a:xfrm>
                <a:off x="2169" y="1640"/>
                <a:ext cx="66" cy="58"/>
              </a:xfrm>
              <a:custGeom>
                <a:avLst/>
                <a:gdLst>
                  <a:gd name="T0" fmla="*/ 169 w 169"/>
                  <a:gd name="T1" fmla="*/ 67 h 149"/>
                  <a:gd name="T2" fmla="*/ 101 w 169"/>
                  <a:gd name="T3" fmla="*/ 136 h 149"/>
                  <a:gd name="T4" fmla="*/ 0 w 169"/>
                  <a:gd name="T5" fmla="*/ 149 h 149"/>
                  <a:gd name="T6" fmla="*/ 85 w 169"/>
                  <a:gd name="T7" fmla="*/ 0 h 149"/>
                  <a:gd name="T8" fmla="*/ 169 w 169"/>
                  <a:gd name="T9" fmla="*/ 67 h 149"/>
                </a:gdLst>
                <a:ahLst/>
                <a:cxnLst>
                  <a:cxn ang="0">
                    <a:pos x="T0" y="T1"/>
                  </a:cxn>
                  <a:cxn ang="0">
                    <a:pos x="T2" y="T3"/>
                  </a:cxn>
                  <a:cxn ang="0">
                    <a:pos x="T4" y="T5"/>
                  </a:cxn>
                  <a:cxn ang="0">
                    <a:pos x="T6" y="T7"/>
                  </a:cxn>
                  <a:cxn ang="0">
                    <a:pos x="T8" y="T9"/>
                  </a:cxn>
                </a:cxnLst>
                <a:rect l="0" t="0" r="r" b="b"/>
                <a:pathLst>
                  <a:path w="169" h="149">
                    <a:moveTo>
                      <a:pt x="169" y="67"/>
                    </a:moveTo>
                    <a:cubicBezTo>
                      <a:pt x="101" y="136"/>
                      <a:pt x="101" y="136"/>
                      <a:pt x="101" y="136"/>
                    </a:cubicBezTo>
                    <a:cubicBezTo>
                      <a:pt x="101" y="136"/>
                      <a:pt x="71" y="149"/>
                      <a:pt x="0" y="149"/>
                    </a:cubicBezTo>
                    <a:cubicBezTo>
                      <a:pt x="85" y="0"/>
                      <a:pt x="85" y="0"/>
                      <a:pt x="85" y="0"/>
                    </a:cubicBezTo>
                    <a:cubicBezTo>
                      <a:pt x="85" y="0"/>
                      <a:pt x="162" y="30"/>
                      <a:pt x="169" y="67"/>
                    </a:cubicBezTo>
                  </a:path>
                </a:pathLst>
              </a:custGeom>
              <a:solidFill>
                <a:srgbClr val="4DA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89" name="Freeform 542"/>
              <p:cNvSpPr>
                <a:spLocks/>
              </p:cNvSpPr>
              <p:nvPr/>
            </p:nvSpPr>
            <p:spPr bwMode="auto">
              <a:xfrm>
                <a:off x="2185" y="1706"/>
                <a:ext cx="170" cy="219"/>
              </a:xfrm>
              <a:custGeom>
                <a:avLst/>
                <a:gdLst>
                  <a:gd name="T0" fmla="*/ 438 w 438"/>
                  <a:gd name="T1" fmla="*/ 97 h 561"/>
                  <a:gd name="T2" fmla="*/ 99 w 438"/>
                  <a:gd name="T3" fmla="*/ 561 h 561"/>
                  <a:gd name="T4" fmla="*/ 0 w 438"/>
                  <a:gd name="T5" fmla="*/ 288 h 561"/>
                  <a:gd name="T6" fmla="*/ 66 w 438"/>
                  <a:gd name="T7" fmla="*/ 305 h 561"/>
                  <a:gd name="T8" fmla="*/ 241 w 438"/>
                  <a:gd name="T9" fmla="*/ 164 h 561"/>
                  <a:gd name="T10" fmla="*/ 340 w 438"/>
                  <a:gd name="T11" fmla="*/ 0 h 561"/>
                  <a:gd name="T12" fmla="*/ 438 w 438"/>
                  <a:gd name="T13" fmla="*/ 97 h 561"/>
                </a:gdLst>
                <a:ahLst/>
                <a:cxnLst>
                  <a:cxn ang="0">
                    <a:pos x="T0" y="T1"/>
                  </a:cxn>
                  <a:cxn ang="0">
                    <a:pos x="T2" y="T3"/>
                  </a:cxn>
                  <a:cxn ang="0">
                    <a:pos x="T4" y="T5"/>
                  </a:cxn>
                  <a:cxn ang="0">
                    <a:pos x="T6" y="T7"/>
                  </a:cxn>
                  <a:cxn ang="0">
                    <a:pos x="T8" y="T9"/>
                  </a:cxn>
                  <a:cxn ang="0">
                    <a:pos x="T10" y="T11"/>
                  </a:cxn>
                  <a:cxn ang="0">
                    <a:pos x="T12" y="T13"/>
                  </a:cxn>
                </a:cxnLst>
                <a:rect l="0" t="0" r="r" b="b"/>
                <a:pathLst>
                  <a:path w="438" h="561">
                    <a:moveTo>
                      <a:pt x="438" y="97"/>
                    </a:moveTo>
                    <a:cubicBezTo>
                      <a:pt x="438" y="97"/>
                      <a:pt x="307" y="400"/>
                      <a:pt x="99" y="561"/>
                    </a:cubicBezTo>
                    <a:cubicBezTo>
                      <a:pt x="99" y="561"/>
                      <a:pt x="122" y="382"/>
                      <a:pt x="0" y="288"/>
                    </a:cubicBezTo>
                    <a:cubicBezTo>
                      <a:pt x="66" y="305"/>
                      <a:pt x="66" y="305"/>
                      <a:pt x="66" y="305"/>
                    </a:cubicBezTo>
                    <a:cubicBezTo>
                      <a:pt x="66" y="305"/>
                      <a:pt x="164" y="261"/>
                      <a:pt x="241" y="164"/>
                    </a:cubicBezTo>
                    <a:cubicBezTo>
                      <a:pt x="319" y="67"/>
                      <a:pt x="340" y="0"/>
                      <a:pt x="340" y="0"/>
                    </a:cubicBezTo>
                    <a:cubicBezTo>
                      <a:pt x="340" y="0"/>
                      <a:pt x="431" y="45"/>
                      <a:pt x="438" y="97"/>
                    </a:cubicBezTo>
                  </a:path>
                </a:pathLst>
              </a:custGeom>
              <a:solidFill>
                <a:srgbClr val="00A1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0" name="Freeform 543"/>
              <p:cNvSpPr>
                <a:spLocks/>
              </p:cNvSpPr>
              <p:nvPr/>
            </p:nvSpPr>
            <p:spPr bwMode="auto">
              <a:xfrm>
                <a:off x="2221" y="1724"/>
                <a:ext cx="134" cy="199"/>
              </a:xfrm>
              <a:custGeom>
                <a:avLst/>
                <a:gdLst>
                  <a:gd name="T0" fmla="*/ 344 w 344"/>
                  <a:gd name="T1" fmla="*/ 52 h 511"/>
                  <a:gd name="T2" fmla="*/ 9 w 344"/>
                  <a:gd name="T3" fmla="*/ 511 h 511"/>
                  <a:gd name="T4" fmla="*/ 0 w 344"/>
                  <a:gd name="T5" fmla="*/ 451 h 511"/>
                  <a:gd name="T6" fmla="*/ 314 w 344"/>
                  <a:gd name="T7" fmla="*/ 0 h 511"/>
                  <a:gd name="T8" fmla="*/ 344 w 344"/>
                  <a:gd name="T9" fmla="*/ 52 h 511"/>
                </a:gdLst>
                <a:ahLst/>
                <a:cxnLst>
                  <a:cxn ang="0">
                    <a:pos x="T0" y="T1"/>
                  </a:cxn>
                  <a:cxn ang="0">
                    <a:pos x="T2" y="T3"/>
                  </a:cxn>
                  <a:cxn ang="0">
                    <a:pos x="T4" y="T5"/>
                  </a:cxn>
                  <a:cxn ang="0">
                    <a:pos x="T6" y="T7"/>
                  </a:cxn>
                  <a:cxn ang="0">
                    <a:pos x="T8" y="T9"/>
                  </a:cxn>
                </a:cxnLst>
                <a:rect l="0" t="0" r="r" b="b"/>
                <a:pathLst>
                  <a:path w="344" h="511">
                    <a:moveTo>
                      <a:pt x="344" y="52"/>
                    </a:moveTo>
                    <a:cubicBezTo>
                      <a:pt x="344" y="52"/>
                      <a:pt x="155" y="407"/>
                      <a:pt x="9" y="511"/>
                    </a:cubicBezTo>
                    <a:cubicBezTo>
                      <a:pt x="0" y="451"/>
                      <a:pt x="0" y="451"/>
                      <a:pt x="0" y="451"/>
                    </a:cubicBezTo>
                    <a:cubicBezTo>
                      <a:pt x="0" y="451"/>
                      <a:pt x="164" y="307"/>
                      <a:pt x="314" y="0"/>
                    </a:cubicBezTo>
                    <a:cubicBezTo>
                      <a:pt x="314" y="0"/>
                      <a:pt x="337" y="24"/>
                      <a:pt x="344" y="52"/>
                    </a:cubicBezTo>
                  </a:path>
                </a:pathLst>
              </a:custGeom>
              <a:solidFill>
                <a:srgbClr val="007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1" name="Freeform 544"/>
              <p:cNvSpPr>
                <a:spLocks/>
              </p:cNvSpPr>
              <p:nvPr/>
            </p:nvSpPr>
            <p:spPr bwMode="auto">
              <a:xfrm>
                <a:off x="2221" y="1716"/>
                <a:ext cx="122" cy="183"/>
              </a:xfrm>
              <a:custGeom>
                <a:avLst/>
                <a:gdLst>
                  <a:gd name="T0" fmla="*/ 292 w 314"/>
                  <a:gd name="T1" fmla="*/ 0 h 470"/>
                  <a:gd name="T2" fmla="*/ 0 w 314"/>
                  <a:gd name="T3" fmla="*/ 441 h 470"/>
                  <a:gd name="T4" fmla="*/ 0 w 314"/>
                  <a:gd name="T5" fmla="*/ 470 h 470"/>
                  <a:gd name="T6" fmla="*/ 314 w 314"/>
                  <a:gd name="T7" fmla="*/ 19 h 470"/>
                  <a:gd name="T8" fmla="*/ 292 w 314"/>
                  <a:gd name="T9" fmla="*/ 0 h 470"/>
                </a:gdLst>
                <a:ahLst/>
                <a:cxnLst>
                  <a:cxn ang="0">
                    <a:pos x="T0" y="T1"/>
                  </a:cxn>
                  <a:cxn ang="0">
                    <a:pos x="T2" y="T3"/>
                  </a:cxn>
                  <a:cxn ang="0">
                    <a:pos x="T4" y="T5"/>
                  </a:cxn>
                  <a:cxn ang="0">
                    <a:pos x="T6" y="T7"/>
                  </a:cxn>
                  <a:cxn ang="0">
                    <a:pos x="T8" y="T9"/>
                  </a:cxn>
                </a:cxnLst>
                <a:rect l="0" t="0" r="r" b="b"/>
                <a:pathLst>
                  <a:path w="314" h="470">
                    <a:moveTo>
                      <a:pt x="292" y="0"/>
                    </a:moveTo>
                    <a:cubicBezTo>
                      <a:pt x="292" y="0"/>
                      <a:pt x="214" y="208"/>
                      <a:pt x="0" y="441"/>
                    </a:cubicBezTo>
                    <a:cubicBezTo>
                      <a:pt x="0" y="470"/>
                      <a:pt x="0" y="470"/>
                      <a:pt x="0" y="470"/>
                    </a:cubicBezTo>
                    <a:cubicBezTo>
                      <a:pt x="0" y="470"/>
                      <a:pt x="229" y="247"/>
                      <a:pt x="314" y="19"/>
                    </a:cubicBezTo>
                    <a:lnTo>
                      <a:pt x="2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2" name="Freeform 545"/>
              <p:cNvSpPr>
                <a:spLocks/>
              </p:cNvSpPr>
              <p:nvPr/>
            </p:nvSpPr>
            <p:spPr bwMode="auto">
              <a:xfrm>
                <a:off x="2187" y="1648"/>
                <a:ext cx="49" cy="51"/>
              </a:xfrm>
              <a:custGeom>
                <a:avLst/>
                <a:gdLst>
                  <a:gd name="T0" fmla="*/ 124 w 126"/>
                  <a:gd name="T1" fmla="*/ 45 h 129"/>
                  <a:gd name="T2" fmla="*/ 0 w 126"/>
                  <a:gd name="T3" fmla="*/ 124 h 129"/>
                  <a:gd name="T4" fmla="*/ 79 w 126"/>
                  <a:gd name="T5" fmla="*/ 0 h 129"/>
                  <a:gd name="T6" fmla="*/ 124 w 126"/>
                  <a:gd name="T7" fmla="*/ 45 h 129"/>
                </a:gdLst>
                <a:ahLst/>
                <a:cxnLst>
                  <a:cxn ang="0">
                    <a:pos x="T0" y="T1"/>
                  </a:cxn>
                  <a:cxn ang="0">
                    <a:pos x="T2" y="T3"/>
                  </a:cxn>
                  <a:cxn ang="0">
                    <a:pos x="T4" y="T5"/>
                  </a:cxn>
                  <a:cxn ang="0">
                    <a:pos x="T6" y="T7"/>
                  </a:cxn>
                </a:cxnLst>
                <a:rect l="0" t="0" r="r" b="b"/>
                <a:pathLst>
                  <a:path w="126" h="129">
                    <a:moveTo>
                      <a:pt x="124" y="45"/>
                    </a:moveTo>
                    <a:cubicBezTo>
                      <a:pt x="124" y="45"/>
                      <a:pt x="79" y="129"/>
                      <a:pt x="0" y="124"/>
                    </a:cubicBezTo>
                    <a:cubicBezTo>
                      <a:pt x="0" y="124"/>
                      <a:pt x="75" y="35"/>
                      <a:pt x="79" y="0"/>
                    </a:cubicBezTo>
                    <a:cubicBezTo>
                      <a:pt x="79" y="0"/>
                      <a:pt x="126" y="35"/>
                      <a:pt x="124" y="45"/>
                    </a:cubicBezTo>
                  </a:path>
                </a:pathLst>
              </a:custGeom>
              <a:solidFill>
                <a:srgbClr val="00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3" name="Freeform 546"/>
              <p:cNvSpPr>
                <a:spLocks/>
              </p:cNvSpPr>
              <p:nvPr/>
            </p:nvSpPr>
            <p:spPr bwMode="auto">
              <a:xfrm>
                <a:off x="2363" y="1245"/>
                <a:ext cx="90" cy="123"/>
              </a:xfrm>
              <a:custGeom>
                <a:avLst/>
                <a:gdLst>
                  <a:gd name="T0" fmla="*/ 0 w 230"/>
                  <a:gd name="T1" fmla="*/ 268 h 317"/>
                  <a:gd name="T2" fmla="*/ 193 w 230"/>
                  <a:gd name="T3" fmla="*/ 317 h 317"/>
                  <a:gd name="T4" fmla="*/ 230 w 230"/>
                  <a:gd name="T5" fmla="*/ 233 h 317"/>
                  <a:gd name="T6" fmla="*/ 74 w 230"/>
                  <a:gd name="T7" fmla="*/ 11 h 317"/>
                  <a:gd name="T8" fmla="*/ 75 w 230"/>
                  <a:gd name="T9" fmla="*/ 0 h 317"/>
                  <a:gd name="T10" fmla="*/ 0 w 230"/>
                  <a:gd name="T11" fmla="*/ 268 h 317"/>
                </a:gdLst>
                <a:ahLst/>
                <a:cxnLst>
                  <a:cxn ang="0">
                    <a:pos x="T0" y="T1"/>
                  </a:cxn>
                  <a:cxn ang="0">
                    <a:pos x="T2" y="T3"/>
                  </a:cxn>
                  <a:cxn ang="0">
                    <a:pos x="T4" y="T5"/>
                  </a:cxn>
                  <a:cxn ang="0">
                    <a:pos x="T6" y="T7"/>
                  </a:cxn>
                  <a:cxn ang="0">
                    <a:pos x="T8" y="T9"/>
                  </a:cxn>
                  <a:cxn ang="0">
                    <a:pos x="T10" y="T11"/>
                  </a:cxn>
                </a:cxnLst>
                <a:rect l="0" t="0" r="r" b="b"/>
                <a:pathLst>
                  <a:path w="230" h="317">
                    <a:moveTo>
                      <a:pt x="0" y="268"/>
                    </a:moveTo>
                    <a:cubicBezTo>
                      <a:pt x="193" y="317"/>
                      <a:pt x="193" y="317"/>
                      <a:pt x="193" y="317"/>
                    </a:cubicBezTo>
                    <a:cubicBezTo>
                      <a:pt x="230" y="233"/>
                      <a:pt x="230" y="233"/>
                      <a:pt x="230" y="233"/>
                    </a:cubicBezTo>
                    <a:cubicBezTo>
                      <a:pt x="230" y="233"/>
                      <a:pt x="59" y="185"/>
                      <a:pt x="74" y="11"/>
                    </a:cubicBezTo>
                    <a:cubicBezTo>
                      <a:pt x="75" y="7"/>
                      <a:pt x="75" y="4"/>
                      <a:pt x="75" y="0"/>
                    </a:cubicBezTo>
                    <a:lnTo>
                      <a:pt x="0" y="268"/>
                    </a:lnTo>
                    <a:close/>
                  </a:path>
                </a:pathLst>
              </a:custGeom>
              <a:solidFill>
                <a:srgbClr val="EE8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4" name="Freeform 547"/>
              <p:cNvSpPr>
                <a:spLocks/>
              </p:cNvSpPr>
              <p:nvPr/>
            </p:nvSpPr>
            <p:spPr bwMode="auto">
              <a:xfrm>
                <a:off x="2224" y="1231"/>
                <a:ext cx="70" cy="91"/>
              </a:xfrm>
              <a:custGeom>
                <a:avLst/>
                <a:gdLst>
                  <a:gd name="T0" fmla="*/ 0 w 180"/>
                  <a:gd name="T1" fmla="*/ 232 h 233"/>
                  <a:gd name="T2" fmla="*/ 164 w 180"/>
                  <a:gd name="T3" fmla="*/ 233 h 233"/>
                  <a:gd name="T4" fmla="*/ 180 w 180"/>
                  <a:gd name="T5" fmla="*/ 157 h 233"/>
                  <a:gd name="T6" fmla="*/ 13 w 180"/>
                  <a:gd name="T7" fmla="*/ 9 h 233"/>
                  <a:gd name="T8" fmla="*/ 12 w 180"/>
                  <a:gd name="T9" fmla="*/ 0 h 233"/>
                  <a:gd name="T10" fmla="*/ 0 w 180"/>
                  <a:gd name="T11" fmla="*/ 232 h 233"/>
                </a:gdLst>
                <a:ahLst/>
                <a:cxnLst>
                  <a:cxn ang="0">
                    <a:pos x="T0" y="T1"/>
                  </a:cxn>
                  <a:cxn ang="0">
                    <a:pos x="T2" y="T3"/>
                  </a:cxn>
                  <a:cxn ang="0">
                    <a:pos x="T4" y="T5"/>
                  </a:cxn>
                  <a:cxn ang="0">
                    <a:pos x="T6" y="T7"/>
                  </a:cxn>
                  <a:cxn ang="0">
                    <a:pos x="T8" y="T9"/>
                  </a:cxn>
                  <a:cxn ang="0">
                    <a:pos x="T10" y="T11"/>
                  </a:cxn>
                </a:cxnLst>
                <a:rect l="0" t="0" r="r" b="b"/>
                <a:pathLst>
                  <a:path w="180" h="233">
                    <a:moveTo>
                      <a:pt x="0" y="232"/>
                    </a:moveTo>
                    <a:cubicBezTo>
                      <a:pt x="164" y="233"/>
                      <a:pt x="164" y="233"/>
                      <a:pt x="164" y="233"/>
                    </a:cubicBezTo>
                    <a:cubicBezTo>
                      <a:pt x="180" y="157"/>
                      <a:pt x="180" y="157"/>
                      <a:pt x="180" y="157"/>
                    </a:cubicBezTo>
                    <a:cubicBezTo>
                      <a:pt x="180" y="157"/>
                      <a:pt x="32" y="153"/>
                      <a:pt x="13" y="9"/>
                    </a:cubicBezTo>
                    <a:cubicBezTo>
                      <a:pt x="13" y="6"/>
                      <a:pt x="12" y="3"/>
                      <a:pt x="12" y="0"/>
                    </a:cubicBezTo>
                    <a:lnTo>
                      <a:pt x="0" y="232"/>
                    </a:lnTo>
                    <a:close/>
                  </a:path>
                </a:pathLst>
              </a:custGeom>
              <a:solidFill>
                <a:srgbClr val="EE8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95" name="Picture 548"/>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774" y="2683"/>
                <a:ext cx="1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 name="Picture 549"/>
              <p:cNvPicPr>
                <a:picLocks noChangeAspect="1" noChangeArrowheads="1"/>
              </p:cNvPicPr>
              <p:nvPr/>
            </p:nvPicPr>
            <p:blipFill>
              <a:blip r:embed="rId136" cstate="print">
                <a:extLst>
                  <a:ext uri="{28A0092B-C50C-407E-A947-70E740481C1C}">
                    <a14:useLocalDpi xmlns:a14="http://schemas.microsoft.com/office/drawing/2010/main" val="0"/>
                  </a:ext>
                </a:extLst>
              </a:blip>
              <a:srcRect/>
              <a:stretch>
                <a:fillRect/>
              </a:stretch>
            </p:blipFill>
            <p:spPr bwMode="auto">
              <a:xfrm>
                <a:off x="847" y="2754"/>
                <a:ext cx="3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 name="Picture 550"/>
              <p:cNvPicPr>
                <a:picLocks noChangeAspect="1"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150" y="2420"/>
                <a:ext cx="38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 name="Picture 551"/>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212" y="2350"/>
                <a:ext cx="799"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9" name="Picture 552"/>
              <p:cNvPicPr>
                <a:picLocks noChangeAspect="1" noChangeArrowheads="1"/>
              </p:cNvPicPr>
              <p:nvPr/>
            </p:nvPicPr>
            <p:blipFill>
              <a:blip r:embed="rId139" cstate="print">
                <a:extLst>
                  <a:ext uri="{28A0092B-C50C-407E-A947-70E740481C1C}">
                    <a14:useLocalDpi xmlns:a14="http://schemas.microsoft.com/office/drawing/2010/main" val="0"/>
                  </a:ext>
                </a:extLst>
              </a:blip>
              <a:srcRect/>
              <a:stretch>
                <a:fillRect/>
              </a:stretch>
            </p:blipFill>
            <p:spPr bwMode="auto">
              <a:xfrm>
                <a:off x="4" y="2599"/>
                <a:ext cx="13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0" name="Picture 553"/>
              <p:cNvPicPr>
                <a:picLocks noChangeAspect="1" noChangeArrowheads="1"/>
              </p:cNvPicPr>
              <p:nvPr/>
            </p:nvPicPr>
            <p:blipFill>
              <a:blip r:embed="rId140" cstate="print">
                <a:extLst>
                  <a:ext uri="{28A0092B-C50C-407E-A947-70E740481C1C}">
                    <a14:useLocalDpi xmlns:a14="http://schemas.microsoft.com/office/drawing/2010/main" val="0"/>
                  </a:ext>
                </a:extLst>
              </a:blip>
              <a:srcRect/>
              <a:stretch>
                <a:fillRect/>
              </a:stretch>
            </p:blipFill>
            <p:spPr bwMode="auto">
              <a:xfrm>
                <a:off x="-4" y="2542"/>
                <a:ext cx="10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1" name="Picture 554"/>
              <p:cNvPicPr>
                <a:picLocks noChangeAspect="1" noChangeArrowheads="1"/>
              </p:cNvPicPr>
              <p:nvPr/>
            </p:nvPicPr>
            <p:blipFill>
              <a:blip r:embed="rId141" cstate="print">
                <a:extLst>
                  <a:ext uri="{28A0092B-C50C-407E-A947-70E740481C1C}">
                    <a14:useLocalDpi xmlns:a14="http://schemas.microsoft.com/office/drawing/2010/main" val="0"/>
                  </a:ext>
                </a:extLst>
              </a:blip>
              <a:srcRect/>
              <a:stretch>
                <a:fillRect/>
              </a:stretch>
            </p:blipFill>
            <p:spPr bwMode="auto">
              <a:xfrm>
                <a:off x="-8" y="2522"/>
                <a:ext cx="8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 name="Picture 555"/>
              <p:cNvPicPr>
                <a:picLocks noChangeAspect="1" noChangeArrowheads="1"/>
              </p:cNvPicPr>
              <p:nvPr/>
            </p:nvPicPr>
            <p:blipFill>
              <a:blip r:embed="rId142" cstate="print">
                <a:extLst>
                  <a:ext uri="{28A0092B-C50C-407E-A947-70E740481C1C}">
                    <a14:useLocalDpi xmlns:a14="http://schemas.microsoft.com/office/drawing/2010/main" val="0"/>
                  </a:ext>
                </a:extLst>
              </a:blip>
              <a:srcRect/>
              <a:stretch>
                <a:fillRect/>
              </a:stretch>
            </p:blipFill>
            <p:spPr bwMode="auto">
              <a:xfrm>
                <a:off x="-3" y="2637"/>
                <a:ext cx="13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3" name="Picture 556"/>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4" y="2659"/>
                <a:ext cx="6"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4" name="Picture 557"/>
              <p:cNvPicPr>
                <a:picLocks noChangeAspect="1" noChangeArrowheads="1"/>
              </p:cNvPicPr>
              <p:nvPr/>
            </p:nvPicPr>
            <p:blipFill>
              <a:blip r:embed="rId144" cstate="print">
                <a:extLst>
                  <a:ext uri="{28A0092B-C50C-407E-A947-70E740481C1C}">
                    <a14:useLocalDpi xmlns:a14="http://schemas.microsoft.com/office/drawing/2010/main" val="0"/>
                  </a:ext>
                </a:extLst>
              </a:blip>
              <a:srcRect/>
              <a:stretch>
                <a:fillRect/>
              </a:stretch>
            </p:blipFill>
            <p:spPr bwMode="auto">
              <a:xfrm>
                <a:off x="-39" y="2649"/>
                <a:ext cx="37"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 name="Picture 558"/>
              <p:cNvPicPr>
                <a:picLocks noChangeAspect="1" noChangeArrowheads="1"/>
              </p:cNvPicPr>
              <p:nvPr/>
            </p:nvPicPr>
            <p:blipFill>
              <a:blip r:embed="rId145" cstate="print">
                <a:extLst>
                  <a:ext uri="{28A0092B-C50C-407E-A947-70E740481C1C}">
                    <a14:useLocalDpi xmlns:a14="http://schemas.microsoft.com/office/drawing/2010/main" val="0"/>
                  </a:ext>
                </a:extLst>
              </a:blip>
              <a:srcRect/>
              <a:stretch>
                <a:fillRect/>
              </a:stretch>
            </p:blipFill>
            <p:spPr bwMode="auto">
              <a:xfrm>
                <a:off x="1" y="2656"/>
                <a:ext cx="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 name="Picture 559"/>
              <p:cNvPicPr>
                <a:picLocks noChangeAspect="1" noChangeArrowheads="1"/>
              </p:cNvPicPr>
              <p:nvPr/>
            </p:nvPicPr>
            <p:blipFill>
              <a:blip r:embed="rId146" cstate="print">
                <a:extLst>
                  <a:ext uri="{28A0092B-C50C-407E-A947-70E740481C1C}">
                    <a14:useLocalDpi xmlns:a14="http://schemas.microsoft.com/office/drawing/2010/main" val="0"/>
                  </a:ext>
                </a:extLst>
              </a:blip>
              <a:srcRect/>
              <a:stretch>
                <a:fillRect/>
              </a:stretch>
            </p:blipFill>
            <p:spPr bwMode="auto">
              <a:xfrm>
                <a:off x="-43" y="2605"/>
                <a:ext cx="5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560"/>
              <p:cNvPicPr>
                <a:picLocks noChangeAspect="1" noChangeArrowheads="1"/>
              </p:cNvPicPr>
              <p:nvPr/>
            </p:nvPicPr>
            <p:blipFill>
              <a:blip r:embed="rId147" cstate="print">
                <a:extLst>
                  <a:ext uri="{28A0092B-C50C-407E-A947-70E740481C1C}">
                    <a14:useLocalDpi xmlns:a14="http://schemas.microsoft.com/office/drawing/2010/main" val="0"/>
                  </a:ext>
                </a:extLst>
              </a:blip>
              <a:srcRect/>
              <a:stretch>
                <a:fillRect/>
              </a:stretch>
            </p:blipFill>
            <p:spPr bwMode="auto">
              <a:xfrm>
                <a:off x="-53" y="2519"/>
                <a:ext cx="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561"/>
              <p:cNvPicPr>
                <a:picLocks noChangeAspect="1" noChangeArrowheads="1"/>
              </p:cNvPicPr>
              <p:nvPr/>
            </p:nvPicPr>
            <p:blipFill>
              <a:blip r:embed="rId148" cstate="print">
                <a:extLst>
                  <a:ext uri="{28A0092B-C50C-407E-A947-70E740481C1C}">
                    <a14:useLocalDpi xmlns:a14="http://schemas.microsoft.com/office/drawing/2010/main" val="0"/>
                  </a:ext>
                </a:extLst>
              </a:blip>
              <a:srcRect/>
              <a:stretch>
                <a:fillRect/>
              </a:stretch>
            </p:blipFill>
            <p:spPr bwMode="auto">
              <a:xfrm>
                <a:off x="4" y="2654"/>
                <a:ext cx="4"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562"/>
              <p:cNvPicPr>
                <a:picLocks noChangeAspect="1" noChangeArrowheads="1"/>
              </p:cNvPicPr>
              <p:nvPr/>
            </p:nvPicPr>
            <p:blipFill>
              <a:blip r:embed="rId149" cstate="print">
                <a:extLst>
                  <a:ext uri="{28A0092B-C50C-407E-A947-70E740481C1C}">
                    <a14:useLocalDpi xmlns:a14="http://schemas.microsoft.com/office/drawing/2010/main" val="0"/>
                  </a:ext>
                </a:extLst>
              </a:blip>
              <a:srcRect/>
              <a:stretch>
                <a:fillRect/>
              </a:stretch>
            </p:blipFill>
            <p:spPr bwMode="auto">
              <a:xfrm>
                <a:off x="-42" y="2655"/>
                <a:ext cx="45"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563"/>
              <p:cNvPicPr>
                <a:picLocks noChangeAspect="1" noChangeArrowheads="1"/>
              </p:cNvPicPr>
              <p:nvPr/>
            </p:nvPicPr>
            <p:blipFill>
              <a:blip r:embed="rId150" cstate="print">
                <a:extLst>
                  <a:ext uri="{28A0092B-C50C-407E-A947-70E740481C1C}">
                    <a14:useLocalDpi xmlns:a14="http://schemas.microsoft.com/office/drawing/2010/main" val="0"/>
                  </a:ext>
                </a:extLst>
              </a:blip>
              <a:srcRect/>
              <a:stretch>
                <a:fillRect/>
              </a:stretch>
            </p:blipFill>
            <p:spPr bwMode="auto">
              <a:xfrm>
                <a:off x="1" y="2654"/>
                <a:ext cx="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564"/>
              <p:cNvPicPr>
                <a:picLocks noChangeAspect="1" noChangeArrowheads="1"/>
              </p:cNvPicPr>
              <p:nvPr/>
            </p:nvPicPr>
            <p:blipFill>
              <a:blip r:embed="rId151" cstate="print">
                <a:extLst>
                  <a:ext uri="{28A0092B-C50C-407E-A947-70E740481C1C}">
                    <a14:useLocalDpi xmlns:a14="http://schemas.microsoft.com/office/drawing/2010/main" val="0"/>
                  </a:ext>
                </a:extLst>
              </a:blip>
              <a:srcRect/>
              <a:stretch>
                <a:fillRect/>
              </a:stretch>
            </p:blipFill>
            <p:spPr bwMode="auto">
              <a:xfrm>
                <a:off x="4" y="2652"/>
                <a:ext cx="7"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565"/>
              <p:cNvPicPr>
                <a:picLocks noChangeAspect="1" noChangeArrowheads="1"/>
              </p:cNvPicPr>
              <p:nvPr/>
            </p:nvPicPr>
            <p:blipFill>
              <a:blip r:embed="rId152" cstate="print">
                <a:extLst>
                  <a:ext uri="{28A0092B-C50C-407E-A947-70E740481C1C}">
                    <a14:useLocalDpi xmlns:a14="http://schemas.microsoft.com/office/drawing/2010/main" val="0"/>
                  </a:ext>
                </a:extLst>
              </a:blip>
              <a:srcRect/>
              <a:stretch>
                <a:fillRect/>
              </a:stretch>
            </p:blipFill>
            <p:spPr bwMode="auto">
              <a:xfrm>
                <a:off x="-6" y="2655"/>
                <a:ext cx="11"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566"/>
              <p:cNvPicPr>
                <a:picLocks noChangeAspect="1" noChangeArrowheads="1"/>
              </p:cNvPicPr>
              <p:nvPr/>
            </p:nvPicPr>
            <p:blipFill>
              <a:blip r:embed="rId153" cstate="print">
                <a:extLst>
                  <a:ext uri="{28A0092B-C50C-407E-A947-70E740481C1C}">
                    <a14:useLocalDpi xmlns:a14="http://schemas.microsoft.com/office/drawing/2010/main" val="0"/>
                  </a:ext>
                </a:extLst>
              </a:blip>
              <a:srcRect/>
              <a:stretch>
                <a:fillRect/>
              </a:stretch>
            </p:blipFill>
            <p:spPr bwMode="auto">
              <a:xfrm>
                <a:off x="-6" y="2659"/>
                <a:ext cx="6"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567"/>
              <p:cNvPicPr>
                <a:picLocks noChangeAspect="1" noChangeArrowheads="1"/>
              </p:cNvPicPr>
              <p:nvPr/>
            </p:nvPicPr>
            <p:blipFill>
              <a:blip r:embed="rId154" cstate="print">
                <a:extLst>
                  <a:ext uri="{28A0092B-C50C-407E-A947-70E740481C1C}">
                    <a14:useLocalDpi xmlns:a14="http://schemas.microsoft.com/office/drawing/2010/main" val="0"/>
                  </a:ext>
                </a:extLst>
              </a:blip>
              <a:srcRect/>
              <a:stretch>
                <a:fillRect/>
              </a:stretch>
            </p:blipFill>
            <p:spPr bwMode="auto">
              <a:xfrm>
                <a:off x="-6" y="2659"/>
                <a:ext cx="6"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568"/>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1" y="2656"/>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 name="Picture 569"/>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1" y="2656"/>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 name="Picture 570"/>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4" y="2654"/>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 name="Picture 571"/>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4" y="2654"/>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 name="Picture 572"/>
              <p:cNvPicPr>
                <a:picLocks noChangeAspect="1" noChangeArrowheads="1"/>
              </p:cNvPicPr>
              <p:nvPr/>
            </p:nvPicPr>
            <p:blipFill>
              <a:blip r:embed="rId159" cstate="print">
                <a:extLst>
                  <a:ext uri="{28A0092B-C50C-407E-A947-70E740481C1C}">
                    <a14:useLocalDpi xmlns:a14="http://schemas.microsoft.com/office/drawing/2010/main" val="0"/>
                  </a:ext>
                </a:extLst>
              </a:blip>
              <a:srcRect/>
              <a:stretch>
                <a:fillRect/>
              </a:stretch>
            </p:blipFill>
            <p:spPr bwMode="auto">
              <a:xfrm>
                <a:off x="73" y="2476"/>
                <a:ext cx="11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 name="Picture 573"/>
              <p:cNvPicPr>
                <a:picLocks noChangeAspect="1" noChangeArrowheads="1"/>
              </p:cNvPicPr>
              <p:nvPr/>
            </p:nvPicPr>
            <p:blipFill>
              <a:blip r:embed="rId160" cstate="print">
                <a:extLst>
                  <a:ext uri="{28A0092B-C50C-407E-A947-70E740481C1C}">
                    <a14:useLocalDpi xmlns:a14="http://schemas.microsoft.com/office/drawing/2010/main" val="0"/>
                  </a:ext>
                </a:extLst>
              </a:blip>
              <a:srcRect/>
              <a:stretch>
                <a:fillRect/>
              </a:stretch>
            </p:blipFill>
            <p:spPr bwMode="auto">
              <a:xfrm>
                <a:off x="70" y="2431"/>
                <a:ext cx="11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 name="Picture 574"/>
              <p:cNvPicPr>
                <a:picLocks noChangeAspect="1" noChangeArrowheads="1"/>
              </p:cNvPicPr>
              <p:nvPr/>
            </p:nvPicPr>
            <p:blipFill>
              <a:blip r:embed="rId161" cstate="print">
                <a:extLst>
                  <a:ext uri="{28A0092B-C50C-407E-A947-70E740481C1C}">
                    <a14:useLocalDpi xmlns:a14="http://schemas.microsoft.com/office/drawing/2010/main" val="0"/>
                  </a:ext>
                </a:extLst>
              </a:blip>
              <a:srcRect/>
              <a:stretch>
                <a:fillRect/>
              </a:stretch>
            </p:blipFill>
            <p:spPr bwMode="auto">
              <a:xfrm>
                <a:off x="68" y="2403"/>
                <a:ext cx="1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 name="Picture 575"/>
              <p:cNvPicPr>
                <a:picLocks noChangeAspect="1" noChangeArrowheads="1"/>
              </p:cNvPicPr>
              <p:nvPr/>
            </p:nvPicPr>
            <p:blipFill>
              <a:blip r:embed="rId162" cstate="print">
                <a:extLst>
                  <a:ext uri="{28A0092B-C50C-407E-A947-70E740481C1C}">
                    <a14:useLocalDpi xmlns:a14="http://schemas.microsoft.com/office/drawing/2010/main" val="0"/>
                  </a:ext>
                </a:extLst>
              </a:blip>
              <a:srcRect/>
              <a:stretch>
                <a:fillRect/>
              </a:stretch>
            </p:blipFill>
            <p:spPr bwMode="auto">
              <a:xfrm>
                <a:off x="66" y="2470"/>
                <a:ext cx="9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 name="Picture 576"/>
              <p:cNvPicPr>
                <a:picLocks noChangeAspect="1" noChangeArrowheads="1"/>
              </p:cNvPicPr>
              <p:nvPr/>
            </p:nvPicPr>
            <p:blipFill>
              <a:blip r:embed="rId163" cstate="print">
                <a:extLst>
                  <a:ext uri="{28A0092B-C50C-407E-A947-70E740481C1C}">
                    <a14:useLocalDpi xmlns:a14="http://schemas.microsoft.com/office/drawing/2010/main" val="0"/>
                  </a:ext>
                </a:extLst>
              </a:blip>
              <a:srcRect/>
              <a:stretch>
                <a:fillRect/>
              </a:stretch>
            </p:blipFill>
            <p:spPr bwMode="auto">
              <a:xfrm>
                <a:off x="-5" y="2386"/>
                <a:ext cx="8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 name="Picture 577"/>
              <p:cNvPicPr>
                <a:picLocks noChangeAspect="1" noChangeArrowheads="1"/>
              </p:cNvPicPr>
              <p:nvPr/>
            </p:nvPicPr>
            <p:blipFill>
              <a:blip r:embed="rId164" cstate="print">
                <a:extLst>
                  <a:ext uri="{28A0092B-C50C-407E-A947-70E740481C1C}">
                    <a14:useLocalDpi xmlns:a14="http://schemas.microsoft.com/office/drawing/2010/main" val="0"/>
                  </a:ext>
                </a:extLst>
              </a:blip>
              <a:srcRect/>
              <a:stretch>
                <a:fillRect/>
              </a:stretch>
            </p:blipFill>
            <p:spPr bwMode="auto">
              <a:xfrm>
                <a:off x="27" y="2366"/>
                <a:ext cx="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 name="Picture 578"/>
              <p:cNvPicPr>
                <a:picLocks noChangeAspect="1" noChangeArrowheads="1"/>
              </p:cNvPicPr>
              <p:nvPr/>
            </p:nvPicPr>
            <p:blipFill>
              <a:blip r:embed="rId165" cstate="print">
                <a:extLst>
                  <a:ext uri="{28A0092B-C50C-407E-A947-70E740481C1C}">
                    <a14:useLocalDpi xmlns:a14="http://schemas.microsoft.com/office/drawing/2010/main" val="0"/>
                  </a:ext>
                </a:extLst>
              </a:blip>
              <a:srcRect/>
              <a:stretch>
                <a:fillRect/>
              </a:stretch>
            </p:blipFill>
            <p:spPr bwMode="auto">
              <a:xfrm>
                <a:off x="41" y="2366"/>
                <a:ext cx="8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 name="Picture 579"/>
              <p:cNvPicPr>
                <a:picLocks noChangeAspect="1" noChangeArrowheads="1"/>
              </p:cNvPicPr>
              <p:nvPr/>
            </p:nvPicPr>
            <p:blipFill>
              <a:blip r:embed="rId166" cstate="print">
                <a:extLst>
                  <a:ext uri="{28A0092B-C50C-407E-A947-70E740481C1C}">
                    <a14:useLocalDpi xmlns:a14="http://schemas.microsoft.com/office/drawing/2010/main" val="0"/>
                  </a:ext>
                </a:extLst>
              </a:blip>
              <a:srcRect/>
              <a:stretch>
                <a:fillRect/>
              </a:stretch>
            </p:blipFill>
            <p:spPr bwMode="auto">
              <a:xfrm>
                <a:off x="-26" y="2430"/>
                <a:ext cx="11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 name="Picture 580"/>
              <p:cNvPicPr>
                <a:picLocks noChangeAspect="1" noChangeArrowheads="1"/>
              </p:cNvPicPr>
              <p:nvPr/>
            </p:nvPicPr>
            <p:blipFill>
              <a:blip r:embed="rId167" cstate="print">
                <a:extLst>
                  <a:ext uri="{28A0092B-C50C-407E-A947-70E740481C1C}">
                    <a14:useLocalDpi xmlns:a14="http://schemas.microsoft.com/office/drawing/2010/main" val="0"/>
                  </a:ext>
                </a:extLst>
              </a:blip>
              <a:srcRect/>
              <a:stretch>
                <a:fillRect/>
              </a:stretch>
            </p:blipFill>
            <p:spPr bwMode="auto">
              <a:xfrm>
                <a:off x="131" y="2278"/>
                <a:ext cx="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 name="Picture 581"/>
              <p:cNvPicPr>
                <a:picLocks noChangeAspect="1" noChangeArrowheads="1"/>
              </p:cNvPicPr>
              <p:nvPr/>
            </p:nvPicPr>
            <p:blipFill>
              <a:blip r:embed="rId168" cstate="print">
                <a:extLst>
                  <a:ext uri="{28A0092B-C50C-407E-A947-70E740481C1C}">
                    <a14:useLocalDpi xmlns:a14="http://schemas.microsoft.com/office/drawing/2010/main" val="0"/>
                  </a:ext>
                </a:extLst>
              </a:blip>
              <a:srcRect/>
              <a:stretch>
                <a:fillRect/>
              </a:stretch>
            </p:blipFill>
            <p:spPr bwMode="auto">
              <a:xfrm>
                <a:off x="125" y="2243"/>
                <a:ext cx="6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9" name="Picture 582"/>
              <p:cNvPicPr>
                <a:picLocks noChangeAspect="1" noChangeArrowheads="1"/>
              </p:cNvPicPr>
              <p:nvPr/>
            </p:nvPicPr>
            <p:blipFill>
              <a:blip r:embed="rId169" cstate="print">
                <a:extLst>
                  <a:ext uri="{28A0092B-C50C-407E-A947-70E740481C1C}">
                    <a14:useLocalDpi xmlns:a14="http://schemas.microsoft.com/office/drawing/2010/main" val="0"/>
                  </a:ext>
                </a:extLst>
              </a:blip>
              <a:srcRect/>
              <a:stretch>
                <a:fillRect/>
              </a:stretch>
            </p:blipFill>
            <p:spPr bwMode="auto">
              <a:xfrm>
                <a:off x="122" y="2233"/>
                <a:ext cx="5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0" name="Picture 583"/>
              <p:cNvPicPr>
                <a:picLocks noChangeAspect="1" noChangeArrowheads="1"/>
              </p:cNvPicPr>
              <p:nvPr/>
            </p:nvPicPr>
            <p:blipFill>
              <a:blip r:embed="rId170" cstate="print">
                <a:extLst>
                  <a:ext uri="{28A0092B-C50C-407E-A947-70E740481C1C}">
                    <a14:useLocalDpi xmlns:a14="http://schemas.microsoft.com/office/drawing/2010/main" val="0"/>
                  </a:ext>
                </a:extLst>
              </a:blip>
              <a:srcRect/>
              <a:stretch>
                <a:fillRect/>
              </a:stretch>
            </p:blipFill>
            <p:spPr bwMode="auto">
              <a:xfrm>
                <a:off x="126" y="2310"/>
                <a:ext cx="96"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1" name="Picture 584"/>
              <p:cNvPicPr>
                <a:picLocks noChangeAspect="1" noChangeArrowheads="1"/>
              </p:cNvPicPr>
              <p:nvPr/>
            </p:nvPicPr>
            <p:blipFill>
              <a:blip r:embed="rId171" cstate="print">
                <a:extLst>
                  <a:ext uri="{28A0092B-C50C-407E-A947-70E740481C1C}">
                    <a14:useLocalDpi xmlns:a14="http://schemas.microsoft.com/office/drawing/2010/main" val="0"/>
                  </a:ext>
                </a:extLst>
              </a:blip>
              <a:srcRect/>
              <a:stretch>
                <a:fillRect/>
              </a:stretch>
            </p:blipFill>
            <p:spPr bwMode="auto">
              <a:xfrm>
                <a:off x="41" y="2296"/>
                <a:ext cx="9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2" name="Picture 585"/>
              <p:cNvPicPr>
                <a:picLocks noChangeAspect="1" noChangeArrowheads="1"/>
              </p:cNvPicPr>
              <p:nvPr/>
            </p:nvPicPr>
            <p:blipFill>
              <a:blip r:embed="rId172" cstate="print">
                <a:extLst>
                  <a:ext uri="{28A0092B-C50C-407E-A947-70E740481C1C}">
                    <a14:useLocalDpi xmlns:a14="http://schemas.microsoft.com/office/drawing/2010/main" val="0"/>
                  </a:ext>
                </a:extLst>
              </a:blip>
              <a:srcRect/>
              <a:stretch>
                <a:fillRect/>
              </a:stretch>
            </p:blipFill>
            <p:spPr bwMode="auto">
              <a:xfrm>
                <a:off x="62" y="2257"/>
                <a:ext cx="79"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 name="Picture 586"/>
              <p:cNvPicPr>
                <a:picLocks noChangeAspect="1" noChangeArrowheads="1"/>
              </p:cNvPicPr>
              <p:nvPr/>
            </p:nvPicPr>
            <p:blipFill>
              <a:blip r:embed="rId173" cstate="print">
                <a:extLst>
                  <a:ext uri="{28A0092B-C50C-407E-A947-70E740481C1C}">
                    <a14:useLocalDpi xmlns:a14="http://schemas.microsoft.com/office/drawing/2010/main" val="0"/>
                  </a:ext>
                </a:extLst>
              </a:blip>
              <a:srcRect/>
              <a:stretch>
                <a:fillRect/>
              </a:stretch>
            </p:blipFill>
            <p:spPr bwMode="auto">
              <a:xfrm>
                <a:off x="84" y="2241"/>
                <a:ext cx="6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4" name="Picture 587"/>
              <p:cNvPicPr>
                <a:picLocks noChangeAspect="1" noChangeArrowheads="1"/>
              </p:cNvPicPr>
              <p:nvPr/>
            </p:nvPicPr>
            <p:blipFill>
              <a:blip r:embed="rId174" cstate="print">
                <a:extLst>
                  <a:ext uri="{28A0092B-C50C-407E-A947-70E740481C1C}">
                    <a14:useLocalDpi xmlns:a14="http://schemas.microsoft.com/office/drawing/2010/main" val="0"/>
                  </a:ext>
                </a:extLst>
              </a:blip>
              <a:srcRect/>
              <a:stretch>
                <a:fillRect/>
              </a:stretch>
            </p:blipFill>
            <p:spPr bwMode="auto">
              <a:xfrm>
                <a:off x="50" y="2316"/>
                <a:ext cx="91"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5" name="Picture 588"/>
              <p:cNvPicPr>
                <a:picLocks noChangeAspect="1" noChangeArrowheads="1"/>
              </p:cNvPicPr>
              <p:nvPr/>
            </p:nvPicPr>
            <p:blipFill>
              <a:blip r:embed="rId175" cstate="print">
                <a:extLst>
                  <a:ext uri="{28A0092B-C50C-407E-A947-70E740481C1C}">
                    <a14:useLocalDpi xmlns:a14="http://schemas.microsoft.com/office/drawing/2010/main" val="0"/>
                  </a:ext>
                </a:extLst>
              </a:blip>
              <a:srcRect/>
              <a:stretch>
                <a:fillRect/>
              </a:stretch>
            </p:blipFill>
            <p:spPr bwMode="auto">
              <a:xfrm>
                <a:off x="122" y="2146"/>
                <a:ext cx="71"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 name="Picture 589"/>
              <p:cNvPicPr>
                <a:picLocks noChangeAspect="1" noChangeArrowheads="1"/>
              </p:cNvPicPr>
              <p:nvPr/>
            </p:nvPicPr>
            <p:blipFill>
              <a:blip r:embed="rId176" cstate="print">
                <a:extLst>
                  <a:ext uri="{28A0092B-C50C-407E-A947-70E740481C1C}">
                    <a14:useLocalDpi xmlns:a14="http://schemas.microsoft.com/office/drawing/2010/main" val="0"/>
                  </a:ext>
                </a:extLst>
              </a:blip>
              <a:srcRect/>
              <a:stretch>
                <a:fillRect/>
              </a:stretch>
            </p:blipFill>
            <p:spPr bwMode="auto">
              <a:xfrm>
                <a:off x="116" y="2119"/>
                <a:ext cx="5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 name="Picture 590"/>
              <p:cNvPicPr>
                <a:picLocks noChangeAspect="1" noChangeArrowheads="1"/>
              </p:cNvPicPr>
              <p:nvPr/>
            </p:nvPicPr>
            <p:blipFill>
              <a:blip r:embed="rId177" cstate="print">
                <a:extLst>
                  <a:ext uri="{28A0092B-C50C-407E-A947-70E740481C1C}">
                    <a14:useLocalDpi xmlns:a14="http://schemas.microsoft.com/office/drawing/2010/main" val="0"/>
                  </a:ext>
                </a:extLst>
              </a:blip>
              <a:srcRect/>
              <a:stretch>
                <a:fillRect/>
              </a:stretch>
            </p:blipFill>
            <p:spPr bwMode="auto">
              <a:xfrm>
                <a:off x="114" y="2110"/>
                <a:ext cx="4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 name="Picture 591"/>
              <p:cNvPicPr>
                <a:picLocks noChangeAspect="1" noChangeArrowheads="1"/>
              </p:cNvPicPr>
              <p:nvPr/>
            </p:nvPicPr>
            <p:blipFill>
              <a:blip r:embed="rId178" cstate="print">
                <a:extLst>
                  <a:ext uri="{28A0092B-C50C-407E-A947-70E740481C1C}">
                    <a14:useLocalDpi xmlns:a14="http://schemas.microsoft.com/office/drawing/2010/main" val="0"/>
                  </a:ext>
                </a:extLst>
              </a:blip>
              <a:srcRect/>
              <a:stretch>
                <a:fillRect/>
              </a:stretch>
            </p:blipFill>
            <p:spPr bwMode="auto">
              <a:xfrm>
                <a:off x="117" y="2171"/>
                <a:ext cx="7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9" name="Picture 592"/>
              <p:cNvPicPr>
                <a:picLocks noChangeAspect="1" noChangeArrowheads="1"/>
              </p:cNvPicPr>
              <p:nvPr/>
            </p:nvPicPr>
            <p:blipFill>
              <a:blip r:embed="rId179" cstate="print">
                <a:extLst>
                  <a:ext uri="{28A0092B-C50C-407E-A947-70E740481C1C}">
                    <a14:useLocalDpi xmlns:a14="http://schemas.microsoft.com/office/drawing/2010/main" val="0"/>
                  </a:ext>
                </a:extLst>
              </a:blip>
              <a:srcRect/>
              <a:stretch>
                <a:fillRect/>
              </a:stretch>
            </p:blipFill>
            <p:spPr bwMode="auto">
              <a:xfrm>
                <a:off x="50" y="2160"/>
                <a:ext cx="76"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0" name="Picture 593"/>
              <p:cNvPicPr>
                <a:picLocks noChangeAspect="1" noChangeArrowheads="1"/>
              </p:cNvPicPr>
              <p:nvPr/>
            </p:nvPicPr>
            <p:blipFill>
              <a:blip r:embed="rId180" cstate="print">
                <a:extLst>
                  <a:ext uri="{28A0092B-C50C-407E-A947-70E740481C1C}">
                    <a14:useLocalDpi xmlns:a14="http://schemas.microsoft.com/office/drawing/2010/main" val="0"/>
                  </a:ext>
                </a:extLst>
              </a:blip>
              <a:srcRect/>
              <a:stretch>
                <a:fillRect/>
              </a:stretch>
            </p:blipFill>
            <p:spPr bwMode="auto">
              <a:xfrm>
                <a:off x="68" y="212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1" name="Picture 594"/>
              <p:cNvPicPr>
                <a:picLocks noChangeAspect="1" noChangeArrowheads="1"/>
              </p:cNvPicPr>
              <p:nvPr/>
            </p:nvPicPr>
            <p:blipFill>
              <a:blip r:embed="rId181" cstate="print">
                <a:extLst>
                  <a:ext uri="{28A0092B-C50C-407E-A947-70E740481C1C}">
                    <a14:useLocalDpi xmlns:a14="http://schemas.microsoft.com/office/drawing/2010/main" val="0"/>
                  </a:ext>
                </a:extLst>
              </a:blip>
              <a:srcRect/>
              <a:stretch>
                <a:fillRect/>
              </a:stretch>
            </p:blipFill>
            <p:spPr bwMode="auto">
              <a:xfrm>
                <a:off x="84" y="2116"/>
                <a:ext cx="4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2" name="Picture 595"/>
              <p:cNvPicPr>
                <a:picLocks noChangeAspect="1" noChangeArrowheads="1"/>
              </p:cNvPicPr>
              <p:nvPr/>
            </p:nvPicPr>
            <p:blipFill>
              <a:blip r:embed="rId182" cstate="print">
                <a:extLst>
                  <a:ext uri="{28A0092B-C50C-407E-A947-70E740481C1C}">
                    <a14:useLocalDpi xmlns:a14="http://schemas.microsoft.com/office/drawing/2010/main" val="0"/>
                  </a:ext>
                </a:extLst>
              </a:blip>
              <a:srcRect/>
              <a:stretch>
                <a:fillRect/>
              </a:stretch>
            </p:blipFill>
            <p:spPr bwMode="auto">
              <a:xfrm>
                <a:off x="58" y="2175"/>
                <a:ext cx="7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3" name="Picture 596"/>
              <p:cNvPicPr>
                <a:picLocks noChangeAspect="1" noChangeArrowheads="1"/>
              </p:cNvPicPr>
              <p:nvPr/>
            </p:nvPicPr>
            <p:blipFill>
              <a:blip r:embed="rId183" cstate="print">
                <a:extLst>
                  <a:ext uri="{28A0092B-C50C-407E-A947-70E740481C1C}">
                    <a14:useLocalDpi xmlns:a14="http://schemas.microsoft.com/office/drawing/2010/main" val="0"/>
                  </a:ext>
                </a:extLst>
              </a:blip>
              <a:srcRect/>
              <a:stretch>
                <a:fillRect/>
              </a:stretch>
            </p:blipFill>
            <p:spPr bwMode="auto">
              <a:xfrm>
                <a:off x="115" y="2062"/>
                <a:ext cx="44"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4" name="Picture 597"/>
              <p:cNvPicPr>
                <a:picLocks noChangeAspect="1" noChangeArrowheads="1"/>
              </p:cNvPicPr>
              <p:nvPr/>
            </p:nvPicPr>
            <p:blipFill>
              <a:blip r:embed="rId184" cstate="print">
                <a:extLst>
                  <a:ext uri="{28A0092B-C50C-407E-A947-70E740481C1C}">
                    <a14:useLocalDpi xmlns:a14="http://schemas.microsoft.com/office/drawing/2010/main" val="0"/>
                  </a:ext>
                </a:extLst>
              </a:blip>
              <a:srcRect/>
              <a:stretch>
                <a:fillRect/>
              </a:stretch>
            </p:blipFill>
            <p:spPr bwMode="auto">
              <a:xfrm>
                <a:off x="111" y="2045"/>
                <a:ext cx="33"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 name="Picture 598"/>
              <p:cNvPicPr>
                <a:picLocks noChangeAspect="1" noChangeArrowheads="1"/>
              </p:cNvPicPr>
              <p:nvPr/>
            </p:nvPicPr>
            <p:blipFill>
              <a:blip r:embed="rId185" cstate="print">
                <a:extLst>
                  <a:ext uri="{28A0092B-C50C-407E-A947-70E740481C1C}">
                    <a14:useLocalDpi xmlns:a14="http://schemas.microsoft.com/office/drawing/2010/main" val="0"/>
                  </a:ext>
                </a:extLst>
              </a:blip>
              <a:srcRect/>
              <a:stretch>
                <a:fillRect/>
              </a:stretch>
            </p:blipFill>
            <p:spPr bwMode="auto">
              <a:xfrm>
                <a:off x="110" y="2040"/>
                <a:ext cx="28"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6" name="Picture 599"/>
              <p:cNvPicPr>
                <a:picLocks noChangeAspect="1" noChangeArrowheads="1"/>
              </p:cNvPicPr>
              <p:nvPr/>
            </p:nvPicPr>
            <p:blipFill>
              <a:blip r:embed="rId186" cstate="print">
                <a:extLst>
                  <a:ext uri="{28A0092B-C50C-407E-A947-70E740481C1C}">
                    <a14:useLocalDpi xmlns:a14="http://schemas.microsoft.com/office/drawing/2010/main" val="0"/>
                  </a:ext>
                </a:extLst>
              </a:blip>
              <a:srcRect/>
              <a:stretch>
                <a:fillRect/>
              </a:stretch>
            </p:blipFill>
            <p:spPr bwMode="auto">
              <a:xfrm>
                <a:off x="112" y="2080"/>
                <a:ext cx="4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 name="Picture 600"/>
              <p:cNvPicPr>
                <a:picLocks noChangeAspect="1" noChangeArrowheads="1"/>
              </p:cNvPicPr>
              <p:nvPr/>
            </p:nvPicPr>
            <p:blipFill>
              <a:blip r:embed="rId187" cstate="print">
                <a:extLst>
                  <a:ext uri="{28A0092B-C50C-407E-A947-70E740481C1C}">
                    <a14:useLocalDpi xmlns:a14="http://schemas.microsoft.com/office/drawing/2010/main" val="0"/>
                  </a:ext>
                </a:extLst>
              </a:blip>
              <a:srcRect/>
              <a:stretch>
                <a:fillRect/>
              </a:stretch>
            </p:blipFill>
            <p:spPr bwMode="auto">
              <a:xfrm>
                <a:off x="71" y="2070"/>
                <a:ext cx="47"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 name="Picture 601"/>
              <p:cNvPicPr>
                <a:picLocks noChangeAspect="1" noChangeArrowheads="1"/>
              </p:cNvPicPr>
              <p:nvPr/>
            </p:nvPicPr>
            <p:blipFill>
              <a:blip r:embed="rId188" cstate="print">
                <a:extLst>
                  <a:ext uri="{28A0092B-C50C-407E-A947-70E740481C1C}">
                    <a14:useLocalDpi xmlns:a14="http://schemas.microsoft.com/office/drawing/2010/main" val="0"/>
                  </a:ext>
                </a:extLst>
              </a:blip>
              <a:srcRect/>
              <a:stretch>
                <a:fillRect/>
              </a:stretch>
            </p:blipFill>
            <p:spPr bwMode="auto">
              <a:xfrm>
                <a:off x="82" y="2051"/>
                <a:ext cx="38"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 name="Picture 602"/>
              <p:cNvPicPr>
                <a:picLocks noChangeAspect="1" noChangeArrowheads="1"/>
              </p:cNvPicPr>
              <p:nvPr/>
            </p:nvPicPr>
            <p:blipFill>
              <a:blip r:embed="rId189" cstate="print">
                <a:extLst>
                  <a:ext uri="{28A0092B-C50C-407E-A947-70E740481C1C}">
                    <a14:useLocalDpi xmlns:a14="http://schemas.microsoft.com/office/drawing/2010/main" val="0"/>
                  </a:ext>
                </a:extLst>
              </a:blip>
              <a:srcRect/>
              <a:stretch>
                <a:fillRect/>
              </a:stretch>
            </p:blipFill>
            <p:spPr bwMode="auto">
              <a:xfrm>
                <a:off x="92" y="2045"/>
                <a:ext cx="3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 name="Picture 603"/>
              <p:cNvPicPr>
                <a:picLocks noChangeAspect="1" noChangeArrowheads="1"/>
              </p:cNvPicPr>
              <p:nvPr/>
            </p:nvPicPr>
            <p:blipFill>
              <a:blip r:embed="rId190" cstate="print">
                <a:extLst>
                  <a:ext uri="{28A0092B-C50C-407E-A947-70E740481C1C}">
                    <a14:useLocalDpi xmlns:a14="http://schemas.microsoft.com/office/drawing/2010/main" val="0"/>
                  </a:ext>
                </a:extLst>
              </a:blip>
              <a:srcRect/>
              <a:stretch>
                <a:fillRect/>
              </a:stretch>
            </p:blipFill>
            <p:spPr bwMode="auto">
              <a:xfrm>
                <a:off x="76" y="2080"/>
                <a:ext cx="44"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1" name="Picture 604"/>
              <p:cNvPicPr>
                <a:picLocks noChangeAspect="1" noChangeArrowheads="1"/>
              </p:cNvPicPr>
              <p:nvPr/>
            </p:nvPicPr>
            <p:blipFill>
              <a:blip r:embed="rId191" cstate="print">
                <a:extLst>
                  <a:ext uri="{28A0092B-C50C-407E-A947-70E740481C1C}">
                    <a14:useLocalDpi xmlns:a14="http://schemas.microsoft.com/office/drawing/2010/main" val="0"/>
                  </a:ext>
                </a:extLst>
              </a:blip>
              <a:srcRect/>
              <a:stretch>
                <a:fillRect/>
              </a:stretch>
            </p:blipFill>
            <p:spPr bwMode="auto">
              <a:xfrm>
                <a:off x="108" y="2008"/>
                <a:ext cx="3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2" name="Picture 605"/>
              <p:cNvPicPr>
                <a:picLocks noChangeAspect="1" noChangeArrowheads="1"/>
              </p:cNvPicPr>
              <p:nvPr/>
            </p:nvPicPr>
            <p:blipFill>
              <a:blip r:embed="rId192" cstate="print">
                <a:extLst>
                  <a:ext uri="{28A0092B-C50C-407E-A947-70E740481C1C}">
                    <a14:useLocalDpi xmlns:a14="http://schemas.microsoft.com/office/drawing/2010/main" val="0"/>
                  </a:ext>
                </a:extLst>
              </a:blip>
              <a:srcRect/>
              <a:stretch>
                <a:fillRect/>
              </a:stretch>
            </p:blipFill>
            <p:spPr bwMode="auto">
              <a:xfrm>
                <a:off x="106" y="1995"/>
                <a:ext cx="24"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 name="Picture 606"/>
              <p:cNvPicPr>
                <a:picLocks noChangeAspect="1" noChangeArrowheads="1"/>
              </p:cNvPicPr>
              <p:nvPr/>
            </p:nvPicPr>
            <p:blipFill>
              <a:blip r:embed="rId193" cstate="print">
                <a:extLst>
                  <a:ext uri="{28A0092B-C50C-407E-A947-70E740481C1C}">
                    <a14:useLocalDpi xmlns:a14="http://schemas.microsoft.com/office/drawing/2010/main" val="0"/>
                  </a:ext>
                </a:extLst>
              </a:blip>
              <a:srcRect/>
              <a:stretch>
                <a:fillRect/>
              </a:stretch>
            </p:blipFill>
            <p:spPr bwMode="auto">
              <a:xfrm>
                <a:off x="105" y="1993"/>
                <a:ext cx="2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09"/>
            <p:cNvGrpSpPr>
              <a:grpSpLocks/>
            </p:cNvGrpSpPr>
            <p:nvPr/>
          </p:nvGrpSpPr>
          <p:grpSpPr bwMode="auto">
            <a:xfrm>
              <a:off x="-208281" y="2165350"/>
              <a:ext cx="4640263" cy="3082925"/>
              <a:chOff x="-112" y="1448"/>
              <a:chExt cx="2923" cy="1942"/>
            </a:xfrm>
          </p:grpSpPr>
          <p:sp>
            <p:nvSpPr>
              <p:cNvPr id="354" name="Freeform 809"/>
              <p:cNvSpPr>
                <a:spLocks/>
              </p:cNvSpPr>
              <p:nvPr/>
            </p:nvSpPr>
            <p:spPr bwMode="auto">
              <a:xfrm>
                <a:off x="2336" y="2941"/>
                <a:ext cx="62" cy="366"/>
              </a:xfrm>
              <a:custGeom>
                <a:avLst/>
                <a:gdLst>
                  <a:gd name="T0" fmla="*/ 79 w 158"/>
                  <a:gd name="T1" fmla="*/ 0 h 940"/>
                  <a:gd name="T2" fmla="*/ 34 w 158"/>
                  <a:gd name="T3" fmla="*/ 659 h 940"/>
                  <a:gd name="T4" fmla="*/ 15 w 158"/>
                  <a:gd name="T5" fmla="*/ 940 h 940"/>
                  <a:gd name="T6" fmla="*/ 83 w 158"/>
                  <a:gd name="T7" fmla="*/ 940 h 940"/>
                  <a:gd name="T8" fmla="*/ 90 w 158"/>
                  <a:gd name="T9" fmla="*/ 584 h 940"/>
                  <a:gd name="T10" fmla="*/ 125 w 158"/>
                  <a:gd name="T11" fmla="*/ 133 h 940"/>
                  <a:gd name="T12" fmla="*/ 79 w 158"/>
                  <a:gd name="T13" fmla="*/ 0 h 940"/>
                </a:gdLst>
                <a:ahLst/>
                <a:cxnLst>
                  <a:cxn ang="0">
                    <a:pos x="T0" y="T1"/>
                  </a:cxn>
                  <a:cxn ang="0">
                    <a:pos x="T2" y="T3"/>
                  </a:cxn>
                  <a:cxn ang="0">
                    <a:pos x="T4" y="T5"/>
                  </a:cxn>
                  <a:cxn ang="0">
                    <a:pos x="T6" y="T7"/>
                  </a:cxn>
                  <a:cxn ang="0">
                    <a:pos x="T8" y="T9"/>
                  </a:cxn>
                  <a:cxn ang="0">
                    <a:pos x="T10" y="T11"/>
                  </a:cxn>
                  <a:cxn ang="0">
                    <a:pos x="T12" y="T13"/>
                  </a:cxn>
                </a:cxnLst>
                <a:rect l="0" t="0" r="r" b="b"/>
                <a:pathLst>
                  <a:path w="158" h="940">
                    <a:moveTo>
                      <a:pt x="79" y="0"/>
                    </a:moveTo>
                    <a:cubicBezTo>
                      <a:pt x="158" y="186"/>
                      <a:pt x="87" y="443"/>
                      <a:pt x="34" y="659"/>
                    </a:cubicBezTo>
                    <a:cubicBezTo>
                      <a:pt x="12" y="757"/>
                      <a:pt x="0" y="856"/>
                      <a:pt x="15" y="940"/>
                    </a:cubicBezTo>
                    <a:cubicBezTo>
                      <a:pt x="83" y="940"/>
                      <a:pt x="83" y="940"/>
                      <a:pt x="83" y="940"/>
                    </a:cubicBezTo>
                    <a:cubicBezTo>
                      <a:pt x="59" y="838"/>
                      <a:pt x="71" y="711"/>
                      <a:pt x="90" y="584"/>
                    </a:cubicBezTo>
                    <a:cubicBezTo>
                      <a:pt x="113" y="417"/>
                      <a:pt x="147" y="249"/>
                      <a:pt x="125" y="133"/>
                    </a:cubicBezTo>
                    <a:cubicBezTo>
                      <a:pt x="118" y="79"/>
                      <a:pt x="99" y="35"/>
                      <a:pt x="79" y="0"/>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5" name="Freeform 810"/>
              <p:cNvSpPr>
                <a:spLocks/>
              </p:cNvSpPr>
              <p:nvPr/>
            </p:nvSpPr>
            <p:spPr bwMode="auto">
              <a:xfrm>
                <a:off x="2347" y="2908"/>
                <a:ext cx="68" cy="399"/>
              </a:xfrm>
              <a:custGeom>
                <a:avLst/>
                <a:gdLst>
                  <a:gd name="T0" fmla="*/ 0 w 173"/>
                  <a:gd name="T1" fmla="*/ 0 h 1025"/>
                  <a:gd name="T2" fmla="*/ 96 w 173"/>
                  <a:gd name="T3" fmla="*/ 218 h 1025"/>
                  <a:gd name="T4" fmla="*/ 60 w 173"/>
                  <a:gd name="T5" fmla="*/ 672 h 1025"/>
                  <a:gd name="T6" fmla="*/ 53 w 173"/>
                  <a:gd name="T7" fmla="*/ 1025 h 1025"/>
                  <a:gd name="T8" fmla="*/ 122 w 173"/>
                  <a:gd name="T9" fmla="*/ 1025 h 1025"/>
                  <a:gd name="T10" fmla="*/ 99 w 173"/>
                  <a:gd name="T11" fmla="*/ 738 h 1025"/>
                  <a:gd name="T12" fmla="*/ 0 w 173"/>
                  <a:gd name="T13" fmla="*/ 0 h 1025"/>
                </a:gdLst>
                <a:ahLst/>
                <a:cxnLst>
                  <a:cxn ang="0">
                    <a:pos x="T0" y="T1"/>
                  </a:cxn>
                  <a:cxn ang="0">
                    <a:pos x="T2" y="T3"/>
                  </a:cxn>
                  <a:cxn ang="0">
                    <a:pos x="T4" y="T5"/>
                  </a:cxn>
                  <a:cxn ang="0">
                    <a:pos x="T6" y="T7"/>
                  </a:cxn>
                  <a:cxn ang="0">
                    <a:pos x="T8" y="T9"/>
                  </a:cxn>
                  <a:cxn ang="0">
                    <a:pos x="T10" y="T11"/>
                  </a:cxn>
                  <a:cxn ang="0">
                    <a:pos x="T12" y="T13"/>
                  </a:cxn>
                </a:cxnLst>
                <a:rect l="0" t="0" r="r" b="b"/>
                <a:pathLst>
                  <a:path w="173" h="1025">
                    <a:moveTo>
                      <a:pt x="0" y="0"/>
                    </a:moveTo>
                    <a:cubicBezTo>
                      <a:pt x="9" y="31"/>
                      <a:pt x="81" y="98"/>
                      <a:pt x="96" y="218"/>
                    </a:cubicBezTo>
                    <a:cubicBezTo>
                      <a:pt x="119" y="334"/>
                      <a:pt x="84" y="504"/>
                      <a:pt x="60" y="672"/>
                    </a:cubicBezTo>
                    <a:cubicBezTo>
                      <a:pt x="42" y="798"/>
                      <a:pt x="30" y="923"/>
                      <a:pt x="53" y="1025"/>
                    </a:cubicBezTo>
                    <a:cubicBezTo>
                      <a:pt x="122" y="1025"/>
                      <a:pt x="122" y="1025"/>
                      <a:pt x="122" y="1025"/>
                    </a:cubicBezTo>
                    <a:cubicBezTo>
                      <a:pt x="98" y="939"/>
                      <a:pt x="95" y="838"/>
                      <a:pt x="99" y="738"/>
                    </a:cubicBezTo>
                    <a:cubicBezTo>
                      <a:pt x="112" y="497"/>
                      <a:pt x="173" y="189"/>
                      <a:pt x="0"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6" name="Freeform 811"/>
              <p:cNvSpPr>
                <a:spLocks/>
              </p:cNvSpPr>
              <p:nvPr/>
            </p:nvSpPr>
            <p:spPr bwMode="auto">
              <a:xfrm>
                <a:off x="2304" y="2962"/>
                <a:ext cx="58" cy="345"/>
              </a:xfrm>
              <a:custGeom>
                <a:avLst/>
                <a:gdLst>
                  <a:gd name="T0" fmla="*/ 69 w 151"/>
                  <a:gd name="T1" fmla="*/ 658 h 888"/>
                  <a:gd name="T2" fmla="*/ 101 w 151"/>
                  <a:gd name="T3" fmla="*/ 0 h 888"/>
                  <a:gd name="T4" fmla="*/ 55 w 151"/>
                  <a:gd name="T5" fmla="*/ 207 h 888"/>
                  <a:gd name="T6" fmla="*/ 1 w 151"/>
                  <a:gd name="T7" fmla="*/ 562 h 888"/>
                  <a:gd name="T8" fmla="*/ 92 w 151"/>
                  <a:gd name="T9" fmla="*/ 888 h 888"/>
                  <a:gd name="T10" fmla="*/ 151 w 151"/>
                  <a:gd name="T11" fmla="*/ 888 h 888"/>
                  <a:gd name="T12" fmla="*/ 69 w 151"/>
                  <a:gd name="T13" fmla="*/ 658 h 888"/>
                </a:gdLst>
                <a:ahLst/>
                <a:cxnLst>
                  <a:cxn ang="0">
                    <a:pos x="T0" y="T1"/>
                  </a:cxn>
                  <a:cxn ang="0">
                    <a:pos x="T2" y="T3"/>
                  </a:cxn>
                  <a:cxn ang="0">
                    <a:pos x="T4" y="T5"/>
                  </a:cxn>
                  <a:cxn ang="0">
                    <a:pos x="T6" y="T7"/>
                  </a:cxn>
                  <a:cxn ang="0">
                    <a:pos x="T8" y="T9"/>
                  </a:cxn>
                  <a:cxn ang="0">
                    <a:pos x="T10" y="T11"/>
                  </a:cxn>
                  <a:cxn ang="0">
                    <a:pos x="T12" y="T13"/>
                  </a:cxn>
                </a:cxnLst>
                <a:rect l="0" t="0" r="r" b="b"/>
                <a:pathLst>
                  <a:path w="151" h="888">
                    <a:moveTo>
                      <a:pt x="69" y="658"/>
                    </a:moveTo>
                    <a:cubicBezTo>
                      <a:pt x="29" y="477"/>
                      <a:pt x="86" y="199"/>
                      <a:pt x="101" y="0"/>
                    </a:cubicBezTo>
                    <a:cubicBezTo>
                      <a:pt x="96" y="28"/>
                      <a:pt x="80" y="105"/>
                      <a:pt x="55" y="207"/>
                    </a:cubicBezTo>
                    <a:cubicBezTo>
                      <a:pt x="32" y="308"/>
                      <a:pt x="0" y="435"/>
                      <a:pt x="1" y="562"/>
                    </a:cubicBezTo>
                    <a:cubicBezTo>
                      <a:pt x="1" y="677"/>
                      <a:pt x="30" y="791"/>
                      <a:pt x="92" y="888"/>
                    </a:cubicBezTo>
                    <a:cubicBezTo>
                      <a:pt x="151" y="888"/>
                      <a:pt x="151" y="888"/>
                      <a:pt x="151" y="888"/>
                    </a:cubicBezTo>
                    <a:cubicBezTo>
                      <a:pt x="110" y="814"/>
                      <a:pt x="85" y="745"/>
                      <a:pt x="69" y="65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7" name="Freeform 812"/>
              <p:cNvSpPr>
                <a:spLocks/>
              </p:cNvSpPr>
              <p:nvPr/>
            </p:nvSpPr>
            <p:spPr bwMode="auto">
              <a:xfrm>
                <a:off x="2244" y="2998"/>
                <a:ext cx="53" cy="309"/>
              </a:xfrm>
              <a:custGeom>
                <a:avLst/>
                <a:gdLst>
                  <a:gd name="T0" fmla="*/ 99 w 137"/>
                  <a:gd name="T1" fmla="*/ 556 h 795"/>
                  <a:gd name="T2" fmla="*/ 96 w 137"/>
                  <a:gd name="T3" fmla="*/ 161 h 795"/>
                  <a:gd name="T4" fmla="*/ 0 w 137"/>
                  <a:gd name="T5" fmla="*/ 0 h 795"/>
                  <a:gd name="T6" fmla="*/ 0 w 137"/>
                  <a:gd name="T7" fmla="*/ 28 h 795"/>
                  <a:gd name="T8" fmla="*/ 53 w 137"/>
                  <a:gd name="T9" fmla="*/ 122 h 795"/>
                  <a:gd name="T10" fmla="*/ 59 w 137"/>
                  <a:gd name="T11" fmla="*/ 547 h 795"/>
                  <a:gd name="T12" fmla="*/ 83 w 137"/>
                  <a:gd name="T13" fmla="*/ 795 h 795"/>
                  <a:gd name="T14" fmla="*/ 130 w 137"/>
                  <a:gd name="T15" fmla="*/ 795 h 795"/>
                  <a:gd name="T16" fmla="*/ 99 w 137"/>
                  <a:gd name="T17" fmla="*/ 556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795">
                    <a:moveTo>
                      <a:pt x="99" y="556"/>
                    </a:moveTo>
                    <a:cubicBezTo>
                      <a:pt x="102" y="458"/>
                      <a:pt x="137" y="288"/>
                      <a:pt x="96" y="161"/>
                    </a:cubicBezTo>
                    <a:cubicBezTo>
                      <a:pt x="80" y="94"/>
                      <a:pt x="43" y="39"/>
                      <a:pt x="0" y="0"/>
                    </a:cubicBezTo>
                    <a:cubicBezTo>
                      <a:pt x="0" y="28"/>
                      <a:pt x="0" y="28"/>
                      <a:pt x="0" y="28"/>
                    </a:cubicBezTo>
                    <a:cubicBezTo>
                      <a:pt x="22" y="54"/>
                      <a:pt x="40" y="85"/>
                      <a:pt x="53" y="122"/>
                    </a:cubicBezTo>
                    <a:cubicBezTo>
                      <a:pt x="91" y="224"/>
                      <a:pt x="80" y="373"/>
                      <a:pt x="59" y="547"/>
                    </a:cubicBezTo>
                    <a:cubicBezTo>
                      <a:pt x="43" y="665"/>
                      <a:pt x="56" y="736"/>
                      <a:pt x="83" y="795"/>
                    </a:cubicBezTo>
                    <a:cubicBezTo>
                      <a:pt x="130" y="795"/>
                      <a:pt x="130" y="795"/>
                      <a:pt x="130" y="795"/>
                    </a:cubicBezTo>
                    <a:cubicBezTo>
                      <a:pt x="97" y="727"/>
                      <a:pt x="87" y="649"/>
                      <a:pt x="99" y="556"/>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8" name="Freeform 813"/>
              <p:cNvSpPr>
                <a:spLocks/>
              </p:cNvSpPr>
              <p:nvPr/>
            </p:nvSpPr>
            <p:spPr bwMode="auto">
              <a:xfrm>
                <a:off x="2327" y="2832"/>
                <a:ext cx="146" cy="475"/>
              </a:xfrm>
              <a:custGeom>
                <a:avLst/>
                <a:gdLst>
                  <a:gd name="T0" fmla="*/ 0 w 375"/>
                  <a:gd name="T1" fmla="*/ 0 h 1222"/>
                  <a:gd name="T2" fmla="*/ 208 w 375"/>
                  <a:gd name="T3" fmla="*/ 334 h 1222"/>
                  <a:gd name="T4" fmla="*/ 310 w 375"/>
                  <a:gd name="T5" fmla="*/ 823 h 1222"/>
                  <a:gd name="T6" fmla="*/ 211 w 375"/>
                  <a:gd name="T7" fmla="*/ 1186 h 1222"/>
                  <a:gd name="T8" fmla="*/ 209 w 375"/>
                  <a:gd name="T9" fmla="*/ 1222 h 1222"/>
                  <a:gd name="T10" fmla="*/ 279 w 375"/>
                  <a:gd name="T11" fmla="*/ 1222 h 1222"/>
                  <a:gd name="T12" fmla="*/ 363 w 375"/>
                  <a:gd name="T13" fmla="*/ 818 h 1222"/>
                  <a:gd name="T14" fmla="*/ 0 w 375"/>
                  <a:gd name="T15" fmla="*/ 0 h 1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1222">
                    <a:moveTo>
                      <a:pt x="0" y="0"/>
                    </a:moveTo>
                    <a:cubicBezTo>
                      <a:pt x="100" y="142"/>
                      <a:pt x="150" y="192"/>
                      <a:pt x="208" y="334"/>
                    </a:cubicBezTo>
                    <a:cubicBezTo>
                      <a:pt x="278" y="471"/>
                      <a:pt x="329" y="716"/>
                      <a:pt x="310" y="823"/>
                    </a:cubicBezTo>
                    <a:cubicBezTo>
                      <a:pt x="284" y="967"/>
                      <a:pt x="222" y="1031"/>
                      <a:pt x="211" y="1186"/>
                    </a:cubicBezTo>
                    <a:cubicBezTo>
                      <a:pt x="210" y="1197"/>
                      <a:pt x="209" y="1209"/>
                      <a:pt x="209" y="1222"/>
                    </a:cubicBezTo>
                    <a:cubicBezTo>
                      <a:pt x="279" y="1222"/>
                      <a:pt x="279" y="1222"/>
                      <a:pt x="279" y="1222"/>
                    </a:cubicBezTo>
                    <a:cubicBezTo>
                      <a:pt x="313" y="1114"/>
                      <a:pt x="375" y="982"/>
                      <a:pt x="363" y="818"/>
                    </a:cubicBezTo>
                    <a:cubicBezTo>
                      <a:pt x="338" y="471"/>
                      <a:pt x="224" y="249"/>
                      <a:pt x="0"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9" name="Freeform 814"/>
              <p:cNvSpPr>
                <a:spLocks/>
              </p:cNvSpPr>
              <p:nvPr/>
            </p:nvSpPr>
            <p:spPr bwMode="auto">
              <a:xfrm>
                <a:off x="2285" y="2818"/>
                <a:ext cx="135" cy="489"/>
              </a:xfrm>
              <a:custGeom>
                <a:avLst/>
                <a:gdLst>
                  <a:gd name="T0" fmla="*/ 233 w 348"/>
                  <a:gd name="T1" fmla="*/ 271 h 1258"/>
                  <a:gd name="T2" fmla="*/ 18 w 348"/>
                  <a:gd name="T3" fmla="*/ 0 h 1258"/>
                  <a:gd name="T4" fmla="*/ 245 w 348"/>
                  <a:gd name="T5" fmla="*/ 338 h 1258"/>
                  <a:gd name="T6" fmla="*/ 294 w 348"/>
                  <a:gd name="T7" fmla="*/ 762 h 1258"/>
                  <a:gd name="T8" fmla="*/ 238 w 348"/>
                  <a:gd name="T9" fmla="*/ 1196 h 1258"/>
                  <a:gd name="T10" fmla="*/ 238 w 348"/>
                  <a:gd name="T11" fmla="*/ 1258 h 1258"/>
                  <a:gd name="T12" fmla="*/ 290 w 348"/>
                  <a:gd name="T13" fmla="*/ 1258 h 1258"/>
                  <a:gd name="T14" fmla="*/ 302 w 348"/>
                  <a:gd name="T15" fmla="*/ 1135 h 1258"/>
                  <a:gd name="T16" fmla="*/ 341 w 348"/>
                  <a:gd name="T17" fmla="*/ 721 h 1258"/>
                  <a:gd name="T18" fmla="*/ 233 w 348"/>
                  <a:gd name="T19" fmla="*/ 27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1258">
                    <a:moveTo>
                      <a:pt x="233" y="271"/>
                    </a:moveTo>
                    <a:cubicBezTo>
                      <a:pt x="178" y="160"/>
                      <a:pt x="25" y="55"/>
                      <a:pt x="18" y="0"/>
                    </a:cubicBezTo>
                    <a:cubicBezTo>
                      <a:pt x="0" y="51"/>
                      <a:pt x="199" y="195"/>
                      <a:pt x="245" y="338"/>
                    </a:cubicBezTo>
                    <a:cubicBezTo>
                      <a:pt x="304" y="477"/>
                      <a:pt x="299" y="649"/>
                      <a:pt x="294" y="762"/>
                    </a:cubicBezTo>
                    <a:cubicBezTo>
                      <a:pt x="293" y="912"/>
                      <a:pt x="248" y="1059"/>
                      <a:pt x="238" y="1196"/>
                    </a:cubicBezTo>
                    <a:cubicBezTo>
                      <a:pt x="237" y="1217"/>
                      <a:pt x="237" y="1237"/>
                      <a:pt x="238" y="1258"/>
                    </a:cubicBezTo>
                    <a:cubicBezTo>
                      <a:pt x="290" y="1258"/>
                      <a:pt x="290" y="1258"/>
                      <a:pt x="290" y="1258"/>
                    </a:cubicBezTo>
                    <a:cubicBezTo>
                      <a:pt x="289" y="1215"/>
                      <a:pt x="295" y="1175"/>
                      <a:pt x="302" y="1135"/>
                    </a:cubicBezTo>
                    <a:cubicBezTo>
                      <a:pt x="319" y="1018"/>
                      <a:pt x="348" y="907"/>
                      <a:pt x="341" y="721"/>
                    </a:cubicBezTo>
                    <a:cubicBezTo>
                      <a:pt x="343" y="531"/>
                      <a:pt x="292" y="380"/>
                      <a:pt x="233" y="271"/>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0" name="Freeform 815"/>
              <p:cNvSpPr>
                <a:spLocks/>
              </p:cNvSpPr>
              <p:nvPr/>
            </p:nvSpPr>
            <p:spPr bwMode="auto">
              <a:xfrm>
                <a:off x="2408" y="2839"/>
                <a:ext cx="157" cy="468"/>
              </a:xfrm>
              <a:custGeom>
                <a:avLst/>
                <a:gdLst>
                  <a:gd name="T0" fmla="*/ 290 w 405"/>
                  <a:gd name="T1" fmla="*/ 931 h 1203"/>
                  <a:gd name="T2" fmla="*/ 152 w 405"/>
                  <a:gd name="T3" fmla="*/ 1203 h 1203"/>
                  <a:gd name="T4" fmla="*/ 291 w 405"/>
                  <a:gd name="T5" fmla="*/ 1203 h 1203"/>
                  <a:gd name="T6" fmla="*/ 398 w 405"/>
                  <a:gd name="T7" fmla="*/ 864 h 1203"/>
                  <a:gd name="T8" fmla="*/ 0 w 405"/>
                  <a:gd name="T9" fmla="*/ 0 h 1203"/>
                  <a:gd name="T10" fmla="*/ 290 w 405"/>
                  <a:gd name="T11" fmla="*/ 931 h 1203"/>
                </a:gdLst>
                <a:ahLst/>
                <a:cxnLst>
                  <a:cxn ang="0">
                    <a:pos x="T0" y="T1"/>
                  </a:cxn>
                  <a:cxn ang="0">
                    <a:pos x="T2" y="T3"/>
                  </a:cxn>
                  <a:cxn ang="0">
                    <a:pos x="T4" y="T5"/>
                  </a:cxn>
                  <a:cxn ang="0">
                    <a:pos x="T6" y="T7"/>
                  </a:cxn>
                  <a:cxn ang="0">
                    <a:pos x="T8" y="T9"/>
                  </a:cxn>
                  <a:cxn ang="0">
                    <a:pos x="T10" y="T11"/>
                  </a:cxn>
                </a:cxnLst>
                <a:rect l="0" t="0" r="r" b="b"/>
                <a:pathLst>
                  <a:path w="405" h="1203">
                    <a:moveTo>
                      <a:pt x="290" y="931"/>
                    </a:moveTo>
                    <a:cubicBezTo>
                      <a:pt x="247" y="1028"/>
                      <a:pt x="184" y="1117"/>
                      <a:pt x="152" y="1203"/>
                    </a:cubicBezTo>
                    <a:cubicBezTo>
                      <a:pt x="291" y="1203"/>
                      <a:pt x="291" y="1203"/>
                      <a:pt x="291" y="1203"/>
                    </a:cubicBezTo>
                    <a:cubicBezTo>
                      <a:pt x="330" y="1064"/>
                      <a:pt x="397" y="930"/>
                      <a:pt x="398" y="864"/>
                    </a:cubicBezTo>
                    <a:cubicBezTo>
                      <a:pt x="405" y="610"/>
                      <a:pt x="204" y="289"/>
                      <a:pt x="0" y="0"/>
                    </a:cubicBezTo>
                    <a:cubicBezTo>
                      <a:pt x="206" y="385"/>
                      <a:pt x="402" y="686"/>
                      <a:pt x="290" y="931"/>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1" name="Freeform 816"/>
              <p:cNvSpPr>
                <a:spLocks/>
              </p:cNvSpPr>
              <p:nvPr/>
            </p:nvSpPr>
            <p:spPr bwMode="auto">
              <a:xfrm>
                <a:off x="2330" y="3057"/>
                <a:ext cx="44" cy="250"/>
              </a:xfrm>
              <a:custGeom>
                <a:avLst/>
                <a:gdLst>
                  <a:gd name="T0" fmla="*/ 73 w 115"/>
                  <a:gd name="T1" fmla="*/ 489 h 644"/>
                  <a:gd name="T2" fmla="*/ 92 w 115"/>
                  <a:gd name="T3" fmla="*/ 182 h 644"/>
                  <a:gd name="T4" fmla="*/ 113 w 115"/>
                  <a:gd name="T5" fmla="*/ 0 h 644"/>
                  <a:gd name="T6" fmla="*/ 13 w 115"/>
                  <a:gd name="T7" fmla="*/ 562 h 644"/>
                  <a:gd name="T8" fmla="*/ 29 w 115"/>
                  <a:gd name="T9" fmla="*/ 644 h 644"/>
                  <a:gd name="T10" fmla="*/ 115 w 115"/>
                  <a:gd name="T11" fmla="*/ 644 h 644"/>
                  <a:gd name="T12" fmla="*/ 73 w 115"/>
                  <a:gd name="T13" fmla="*/ 489 h 644"/>
                </a:gdLst>
                <a:ahLst/>
                <a:cxnLst>
                  <a:cxn ang="0">
                    <a:pos x="T0" y="T1"/>
                  </a:cxn>
                  <a:cxn ang="0">
                    <a:pos x="T2" y="T3"/>
                  </a:cxn>
                  <a:cxn ang="0">
                    <a:pos x="T4" y="T5"/>
                  </a:cxn>
                  <a:cxn ang="0">
                    <a:pos x="T6" y="T7"/>
                  </a:cxn>
                  <a:cxn ang="0">
                    <a:pos x="T8" y="T9"/>
                  </a:cxn>
                  <a:cxn ang="0">
                    <a:pos x="T10" y="T11"/>
                  </a:cxn>
                  <a:cxn ang="0">
                    <a:pos x="T12" y="T13"/>
                  </a:cxn>
                </a:cxnLst>
                <a:rect l="0" t="0" r="r" b="b"/>
                <a:pathLst>
                  <a:path w="115" h="644">
                    <a:moveTo>
                      <a:pt x="73" y="489"/>
                    </a:moveTo>
                    <a:cubicBezTo>
                      <a:pt x="61" y="385"/>
                      <a:pt x="80" y="272"/>
                      <a:pt x="92" y="182"/>
                    </a:cubicBezTo>
                    <a:cubicBezTo>
                      <a:pt x="105" y="91"/>
                      <a:pt x="112" y="24"/>
                      <a:pt x="113" y="0"/>
                    </a:cubicBezTo>
                    <a:cubicBezTo>
                      <a:pt x="78" y="185"/>
                      <a:pt x="0" y="407"/>
                      <a:pt x="13" y="562"/>
                    </a:cubicBezTo>
                    <a:cubicBezTo>
                      <a:pt x="15" y="591"/>
                      <a:pt x="20" y="618"/>
                      <a:pt x="29" y="644"/>
                    </a:cubicBezTo>
                    <a:cubicBezTo>
                      <a:pt x="115" y="644"/>
                      <a:pt x="115" y="644"/>
                      <a:pt x="115" y="644"/>
                    </a:cubicBezTo>
                    <a:cubicBezTo>
                      <a:pt x="92" y="597"/>
                      <a:pt x="78" y="544"/>
                      <a:pt x="73" y="489"/>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2" name="Freeform 817"/>
              <p:cNvSpPr>
                <a:spLocks/>
              </p:cNvSpPr>
              <p:nvPr/>
            </p:nvSpPr>
            <p:spPr bwMode="auto">
              <a:xfrm>
                <a:off x="1707" y="3280"/>
                <a:ext cx="63" cy="27"/>
              </a:xfrm>
              <a:custGeom>
                <a:avLst/>
                <a:gdLst>
                  <a:gd name="T0" fmla="*/ 130 w 160"/>
                  <a:gd name="T1" fmla="*/ 25 h 69"/>
                  <a:gd name="T2" fmla="*/ 79 w 160"/>
                  <a:gd name="T3" fmla="*/ 25 h 69"/>
                  <a:gd name="T4" fmla="*/ 19 w 160"/>
                  <a:gd name="T5" fmla="*/ 4 h 69"/>
                  <a:gd name="T6" fmla="*/ 35 w 160"/>
                  <a:gd name="T7" fmla="*/ 69 h 69"/>
                  <a:gd name="T8" fmla="*/ 160 w 160"/>
                  <a:gd name="T9" fmla="*/ 69 h 69"/>
                  <a:gd name="T10" fmla="*/ 130 w 160"/>
                  <a:gd name="T11" fmla="*/ 25 h 69"/>
                </a:gdLst>
                <a:ahLst/>
                <a:cxnLst>
                  <a:cxn ang="0">
                    <a:pos x="T0" y="T1"/>
                  </a:cxn>
                  <a:cxn ang="0">
                    <a:pos x="T2" y="T3"/>
                  </a:cxn>
                  <a:cxn ang="0">
                    <a:pos x="T4" y="T5"/>
                  </a:cxn>
                  <a:cxn ang="0">
                    <a:pos x="T6" y="T7"/>
                  </a:cxn>
                  <a:cxn ang="0">
                    <a:pos x="T8" y="T9"/>
                  </a:cxn>
                  <a:cxn ang="0">
                    <a:pos x="T10" y="T11"/>
                  </a:cxn>
                </a:cxnLst>
                <a:rect l="0" t="0" r="r" b="b"/>
                <a:pathLst>
                  <a:path w="160" h="69">
                    <a:moveTo>
                      <a:pt x="130" y="25"/>
                    </a:moveTo>
                    <a:cubicBezTo>
                      <a:pt x="110" y="24"/>
                      <a:pt x="93" y="39"/>
                      <a:pt x="79" y="25"/>
                    </a:cubicBezTo>
                    <a:cubicBezTo>
                      <a:pt x="63" y="8"/>
                      <a:pt x="42" y="0"/>
                      <a:pt x="19" y="4"/>
                    </a:cubicBezTo>
                    <a:cubicBezTo>
                      <a:pt x="0" y="7"/>
                      <a:pt x="28" y="41"/>
                      <a:pt x="35" y="69"/>
                    </a:cubicBezTo>
                    <a:cubicBezTo>
                      <a:pt x="160" y="69"/>
                      <a:pt x="160" y="69"/>
                      <a:pt x="160" y="69"/>
                    </a:cubicBezTo>
                    <a:cubicBezTo>
                      <a:pt x="154" y="51"/>
                      <a:pt x="153" y="25"/>
                      <a:pt x="130" y="25"/>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3" name="Freeform 818"/>
              <p:cNvSpPr>
                <a:spLocks/>
              </p:cNvSpPr>
              <p:nvPr/>
            </p:nvSpPr>
            <p:spPr bwMode="auto">
              <a:xfrm>
                <a:off x="1615" y="2972"/>
                <a:ext cx="770" cy="335"/>
              </a:xfrm>
              <a:custGeom>
                <a:avLst/>
                <a:gdLst>
                  <a:gd name="T0" fmla="*/ 1833 w 1977"/>
                  <a:gd name="T1" fmla="*/ 457 h 862"/>
                  <a:gd name="T2" fmla="*/ 1807 w 1977"/>
                  <a:gd name="T3" fmla="*/ 422 h 862"/>
                  <a:gd name="T4" fmla="*/ 1738 w 1977"/>
                  <a:gd name="T5" fmla="*/ 378 h 862"/>
                  <a:gd name="T6" fmla="*/ 1644 w 1977"/>
                  <a:gd name="T7" fmla="*/ 399 h 862"/>
                  <a:gd name="T8" fmla="*/ 1569 w 1977"/>
                  <a:gd name="T9" fmla="*/ 344 h 862"/>
                  <a:gd name="T10" fmla="*/ 1532 w 1977"/>
                  <a:gd name="T11" fmla="*/ 413 h 862"/>
                  <a:gd name="T12" fmla="*/ 1467 w 1977"/>
                  <a:gd name="T13" fmla="*/ 444 h 862"/>
                  <a:gd name="T14" fmla="*/ 1434 w 1977"/>
                  <a:gd name="T15" fmla="*/ 519 h 862"/>
                  <a:gd name="T16" fmla="*/ 1398 w 1977"/>
                  <a:gd name="T17" fmla="*/ 467 h 862"/>
                  <a:gd name="T18" fmla="*/ 1365 w 1977"/>
                  <a:gd name="T19" fmla="*/ 572 h 862"/>
                  <a:gd name="T20" fmla="*/ 1313 w 1977"/>
                  <a:gd name="T21" fmla="*/ 609 h 862"/>
                  <a:gd name="T22" fmla="*/ 1257 w 1977"/>
                  <a:gd name="T23" fmla="*/ 587 h 862"/>
                  <a:gd name="T24" fmla="*/ 1158 w 1977"/>
                  <a:gd name="T25" fmla="*/ 573 h 862"/>
                  <a:gd name="T26" fmla="*/ 1096 w 1977"/>
                  <a:gd name="T27" fmla="*/ 548 h 862"/>
                  <a:gd name="T28" fmla="*/ 1164 w 1977"/>
                  <a:gd name="T29" fmla="*/ 338 h 862"/>
                  <a:gd name="T30" fmla="*/ 1211 w 1977"/>
                  <a:gd name="T31" fmla="*/ 120 h 862"/>
                  <a:gd name="T32" fmla="*/ 1142 w 1977"/>
                  <a:gd name="T33" fmla="*/ 32 h 862"/>
                  <a:gd name="T34" fmla="*/ 1082 w 1977"/>
                  <a:gd name="T35" fmla="*/ 32 h 862"/>
                  <a:gd name="T36" fmla="*/ 1015 w 1977"/>
                  <a:gd name="T37" fmla="*/ 129 h 862"/>
                  <a:gd name="T38" fmla="*/ 981 w 1977"/>
                  <a:gd name="T39" fmla="*/ 129 h 862"/>
                  <a:gd name="T40" fmla="*/ 895 w 1977"/>
                  <a:gd name="T41" fmla="*/ 211 h 862"/>
                  <a:gd name="T42" fmla="*/ 824 w 1977"/>
                  <a:gd name="T43" fmla="*/ 167 h 862"/>
                  <a:gd name="T44" fmla="*/ 799 w 1977"/>
                  <a:gd name="T45" fmla="*/ 261 h 862"/>
                  <a:gd name="T46" fmla="*/ 754 w 1977"/>
                  <a:gd name="T47" fmla="*/ 381 h 862"/>
                  <a:gd name="T48" fmla="*/ 664 w 1977"/>
                  <a:gd name="T49" fmla="*/ 340 h 862"/>
                  <a:gd name="T50" fmla="*/ 591 w 1977"/>
                  <a:gd name="T51" fmla="*/ 375 h 862"/>
                  <a:gd name="T52" fmla="*/ 557 w 1977"/>
                  <a:gd name="T53" fmla="*/ 411 h 862"/>
                  <a:gd name="T54" fmla="*/ 489 w 1977"/>
                  <a:gd name="T55" fmla="*/ 350 h 862"/>
                  <a:gd name="T56" fmla="*/ 436 w 1977"/>
                  <a:gd name="T57" fmla="*/ 304 h 862"/>
                  <a:gd name="T58" fmla="*/ 464 w 1977"/>
                  <a:gd name="T59" fmla="*/ 379 h 862"/>
                  <a:gd name="T60" fmla="*/ 305 w 1977"/>
                  <a:gd name="T61" fmla="*/ 280 h 862"/>
                  <a:gd name="T62" fmla="*/ 168 w 1977"/>
                  <a:gd name="T63" fmla="*/ 91 h 862"/>
                  <a:gd name="T64" fmla="*/ 178 w 1977"/>
                  <a:gd name="T65" fmla="*/ 184 h 862"/>
                  <a:gd name="T66" fmla="*/ 115 w 1977"/>
                  <a:gd name="T67" fmla="*/ 246 h 862"/>
                  <a:gd name="T68" fmla="*/ 87 w 1977"/>
                  <a:gd name="T69" fmla="*/ 289 h 862"/>
                  <a:gd name="T70" fmla="*/ 88 w 1977"/>
                  <a:gd name="T71" fmla="*/ 354 h 862"/>
                  <a:gd name="T72" fmla="*/ 196 w 1977"/>
                  <a:gd name="T73" fmla="*/ 342 h 862"/>
                  <a:gd name="T74" fmla="*/ 171 w 1977"/>
                  <a:gd name="T75" fmla="*/ 425 h 862"/>
                  <a:gd name="T76" fmla="*/ 141 w 1977"/>
                  <a:gd name="T77" fmla="*/ 469 h 862"/>
                  <a:gd name="T78" fmla="*/ 28 w 1977"/>
                  <a:gd name="T79" fmla="*/ 408 h 862"/>
                  <a:gd name="T80" fmla="*/ 75 w 1977"/>
                  <a:gd name="T81" fmla="*/ 504 h 862"/>
                  <a:gd name="T82" fmla="*/ 147 w 1977"/>
                  <a:gd name="T83" fmla="*/ 572 h 862"/>
                  <a:gd name="T84" fmla="*/ 206 w 1977"/>
                  <a:gd name="T85" fmla="*/ 517 h 862"/>
                  <a:gd name="T86" fmla="*/ 265 w 1977"/>
                  <a:gd name="T87" fmla="*/ 497 h 862"/>
                  <a:gd name="T88" fmla="*/ 282 w 1977"/>
                  <a:gd name="T89" fmla="*/ 580 h 862"/>
                  <a:gd name="T90" fmla="*/ 325 w 1977"/>
                  <a:gd name="T91" fmla="*/ 676 h 862"/>
                  <a:gd name="T92" fmla="*/ 397 w 1977"/>
                  <a:gd name="T93" fmla="*/ 748 h 862"/>
                  <a:gd name="T94" fmla="*/ 438 w 1977"/>
                  <a:gd name="T95" fmla="*/ 835 h 862"/>
                  <a:gd name="T96" fmla="*/ 1553 w 1977"/>
                  <a:gd name="T97" fmla="*/ 862 h 862"/>
                  <a:gd name="T98" fmla="*/ 1626 w 1977"/>
                  <a:gd name="T99" fmla="*/ 856 h 862"/>
                  <a:gd name="T100" fmla="*/ 1693 w 1977"/>
                  <a:gd name="T101" fmla="*/ 862 h 862"/>
                  <a:gd name="T102" fmla="*/ 1731 w 1977"/>
                  <a:gd name="T103" fmla="*/ 728 h 862"/>
                  <a:gd name="T104" fmla="*/ 1834 w 1977"/>
                  <a:gd name="T105" fmla="*/ 688 h 862"/>
                  <a:gd name="T106" fmla="*/ 1923 w 1977"/>
                  <a:gd name="T107" fmla="*/ 572 h 862"/>
                  <a:gd name="T108" fmla="*/ 1937 w 1977"/>
                  <a:gd name="T109" fmla="*/ 49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7" h="862">
                    <a:moveTo>
                      <a:pt x="1937" y="494"/>
                    </a:moveTo>
                    <a:cubicBezTo>
                      <a:pt x="1915" y="494"/>
                      <a:pt x="1817" y="509"/>
                      <a:pt x="1833" y="457"/>
                    </a:cubicBezTo>
                    <a:cubicBezTo>
                      <a:pt x="1841" y="432"/>
                      <a:pt x="1874" y="412"/>
                      <a:pt x="1862" y="380"/>
                    </a:cubicBezTo>
                    <a:cubicBezTo>
                      <a:pt x="1846" y="336"/>
                      <a:pt x="1815" y="423"/>
                      <a:pt x="1807" y="422"/>
                    </a:cubicBezTo>
                    <a:cubicBezTo>
                      <a:pt x="1772" y="422"/>
                      <a:pt x="1816" y="347"/>
                      <a:pt x="1791" y="333"/>
                    </a:cubicBezTo>
                    <a:cubicBezTo>
                      <a:pt x="1756" y="315"/>
                      <a:pt x="1743" y="346"/>
                      <a:pt x="1738" y="378"/>
                    </a:cubicBezTo>
                    <a:cubicBezTo>
                      <a:pt x="1721" y="368"/>
                      <a:pt x="1702" y="336"/>
                      <a:pt x="1683" y="337"/>
                    </a:cubicBezTo>
                    <a:cubicBezTo>
                      <a:pt x="1655" y="339"/>
                      <a:pt x="1649" y="376"/>
                      <a:pt x="1644" y="399"/>
                    </a:cubicBezTo>
                    <a:cubicBezTo>
                      <a:pt x="1634" y="440"/>
                      <a:pt x="1568" y="504"/>
                      <a:pt x="1574" y="422"/>
                    </a:cubicBezTo>
                    <a:cubicBezTo>
                      <a:pt x="1575" y="405"/>
                      <a:pt x="1573" y="362"/>
                      <a:pt x="1569" y="344"/>
                    </a:cubicBezTo>
                    <a:cubicBezTo>
                      <a:pt x="1564" y="325"/>
                      <a:pt x="1527" y="312"/>
                      <a:pt x="1527" y="340"/>
                    </a:cubicBezTo>
                    <a:cubicBezTo>
                      <a:pt x="1526" y="367"/>
                      <a:pt x="1526" y="387"/>
                      <a:pt x="1532" y="413"/>
                    </a:cubicBezTo>
                    <a:cubicBezTo>
                      <a:pt x="1539" y="448"/>
                      <a:pt x="1526" y="475"/>
                      <a:pt x="1520" y="507"/>
                    </a:cubicBezTo>
                    <a:cubicBezTo>
                      <a:pt x="1506" y="486"/>
                      <a:pt x="1502" y="429"/>
                      <a:pt x="1467" y="444"/>
                    </a:cubicBezTo>
                    <a:cubicBezTo>
                      <a:pt x="1461" y="476"/>
                      <a:pt x="1477" y="484"/>
                      <a:pt x="1479" y="511"/>
                    </a:cubicBezTo>
                    <a:cubicBezTo>
                      <a:pt x="1481" y="535"/>
                      <a:pt x="1438" y="534"/>
                      <a:pt x="1434" y="519"/>
                    </a:cubicBezTo>
                    <a:cubicBezTo>
                      <a:pt x="1426" y="493"/>
                      <a:pt x="1444" y="461"/>
                      <a:pt x="1432" y="437"/>
                    </a:cubicBezTo>
                    <a:cubicBezTo>
                      <a:pt x="1416" y="405"/>
                      <a:pt x="1399" y="454"/>
                      <a:pt x="1398" y="467"/>
                    </a:cubicBezTo>
                    <a:cubicBezTo>
                      <a:pt x="1396" y="498"/>
                      <a:pt x="1403" y="516"/>
                      <a:pt x="1412" y="545"/>
                    </a:cubicBezTo>
                    <a:cubicBezTo>
                      <a:pt x="1422" y="576"/>
                      <a:pt x="1376" y="597"/>
                      <a:pt x="1365" y="572"/>
                    </a:cubicBezTo>
                    <a:cubicBezTo>
                      <a:pt x="1355" y="551"/>
                      <a:pt x="1318" y="513"/>
                      <a:pt x="1314" y="562"/>
                    </a:cubicBezTo>
                    <a:cubicBezTo>
                      <a:pt x="1313" y="577"/>
                      <a:pt x="1314" y="593"/>
                      <a:pt x="1313" y="609"/>
                    </a:cubicBezTo>
                    <a:cubicBezTo>
                      <a:pt x="1312" y="629"/>
                      <a:pt x="1325" y="660"/>
                      <a:pt x="1319" y="678"/>
                    </a:cubicBezTo>
                    <a:cubicBezTo>
                      <a:pt x="1254" y="698"/>
                      <a:pt x="1253" y="641"/>
                      <a:pt x="1257" y="587"/>
                    </a:cubicBezTo>
                    <a:cubicBezTo>
                      <a:pt x="1231" y="614"/>
                      <a:pt x="1221" y="682"/>
                      <a:pt x="1180" y="674"/>
                    </a:cubicBezTo>
                    <a:cubicBezTo>
                      <a:pt x="1141" y="667"/>
                      <a:pt x="1144" y="603"/>
                      <a:pt x="1158" y="573"/>
                    </a:cubicBezTo>
                    <a:cubicBezTo>
                      <a:pt x="1146" y="572"/>
                      <a:pt x="1138" y="562"/>
                      <a:pt x="1128" y="555"/>
                    </a:cubicBezTo>
                    <a:cubicBezTo>
                      <a:pt x="1117" y="548"/>
                      <a:pt x="1107" y="553"/>
                      <a:pt x="1096" y="548"/>
                    </a:cubicBezTo>
                    <a:cubicBezTo>
                      <a:pt x="1064" y="535"/>
                      <a:pt x="1092" y="484"/>
                      <a:pt x="1105" y="468"/>
                    </a:cubicBezTo>
                    <a:cubicBezTo>
                      <a:pt x="1132" y="437"/>
                      <a:pt x="1231" y="378"/>
                      <a:pt x="1164" y="338"/>
                    </a:cubicBezTo>
                    <a:cubicBezTo>
                      <a:pt x="1104" y="302"/>
                      <a:pt x="1193" y="229"/>
                      <a:pt x="1205" y="199"/>
                    </a:cubicBezTo>
                    <a:cubicBezTo>
                      <a:pt x="1213" y="177"/>
                      <a:pt x="1219" y="144"/>
                      <a:pt x="1211" y="120"/>
                    </a:cubicBezTo>
                    <a:cubicBezTo>
                      <a:pt x="1196" y="77"/>
                      <a:pt x="1165" y="106"/>
                      <a:pt x="1148" y="123"/>
                    </a:cubicBezTo>
                    <a:cubicBezTo>
                      <a:pt x="1141" y="97"/>
                      <a:pt x="1161" y="53"/>
                      <a:pt x="1142" y="32"/>
                    </a:cubicBezTo>
                    <a:cubicBezTo>
                      <a:pt x="1118" y="4"/>
                      <a:pt x="1113" y="118"/>
                      <a:pt x="1092" y="83"/>
                    </a:cubicBezTo>
                    <a:cubicBezTo>
                      <a:pt x="1084" y="68"/>
                      <a:pt x="1091" y="47"/>
                      <a:pt x="1082" y="32"/>
                    </a:cubicBezTo>
                    <a:cubicBezTo>
                      <a:pt x="1061" y="0"/>
                      <a:pt x="1046" y="33"/>
                      <a:pt x="1044" y="59"/>
                    </a:cubicBezTo>
                    <a:cubicBezTo>
                      <a:pt x="1043" y="71"/>
                      <a:pt x="1040" y="135"/>
                      <a:pt x="1015" y="129"/>
                    </a:cubicBezTo>
                    <a:cubicBezTo>
                      <a:pt x="993" y="124"/>
                      <a:pt x="1014" y="64"/>
                      <a:pt x="1022" y="55"/>
                    </a:cubicBezTo>
                    <a:cubicBezTo>
                      <a:pt x="986" y="77"/>
                      <a:pt x="988" y="84"/>
                      <a:pt x="981" y="129"/>
                    </a:cubicBezTo>
                    <a:cubicBezTo>
                      <a:pt x="977" y="159"/>
                      <a:pt x="948" y="120"/>
                      <a:pt x="943" y="119"/>
                    </a:cubicBezTo>
                    <a:cubicBezTo>
                      <a:pt x="926" y="169"/>
                      <a:pt x="963" y="220"/>
                      <a:pt x="895" y="211"/>
                    </a:cubicBezTo>
                    <a:cubicBezTo>
                      <a:pt x="848" y="204"/>
                      <a:pt x="894" y="114"/>
                      <a:pt x="882" y="89"/>
                    </a:cubicBezTo>
                    <a:cubicBezTo>
                      <a:pt x="823" y="69"/>
                      <a:pt x="802" y="105"/>
                      <a:pt x="824" y="167"/>
                    </a:cubicBezTo>
                    <a:cubicBezTo>
                      <a:pt x="813" y="170"/>
                      <a:pt x="790" y="192"/>
                      <a:pt x="778" y="203"/>
                    </a:cubicBezTo>
                    <a:cubicBezTo>
                      <a:pt x="756" y="222"/>
                      <a:pt x="786" y="246"/>
                      <a:pt x="799" y="261"/>
                    </a:cubicBezTo>
                    <a:cubicBezTo>
                      <a:pt x="817" y="282"/>
                      <a:pt x="816" y="303"/>
                      <a:pt x="806" y="329"/>
                    </a:cubicBezTo>
                    <a:cubicBezTo>
                      <a:pt x="800" y="343"/>
                      <a:pt x="766" y="385"/>
                      <a:pt x="754" y="381"/>
                    </a:cubicBezTo>
                    <a:cubicBezTo>
                      <a:pt x="724" y="371"/>
                      <a:pt x="731" y="325"/>
                      <a:pt x="706" y="314"/>
                    </a:cubicBezTo>
                    <a:cubicBezTo>
                      <a:pt x="681" y="303"/>
                      <a:pt x="664" y="312"/>
                      <a:pt x="664" y="340"/>
                    </a:cubicBezTo>
                    <a:cubicBezTo>
                      <a:pt x="663" y="360"/>
                      <a:pt x="671" y="394"/>
                      <a:pt x="654" y="409"/>
                    </a:cubicBezTo>
                    <a:cubicBezTo>
                      <a:pt x="620" y="441"/>
                      <a:pt x="610" y="381"/>
                      <a:pt x="591" y="375"/>
                    </a:cubicBezTo>
                    <a:cubicBezTo>
                      <a:pt x="586" y="397"/>
                      <a:pt x="571" y="417"/>
                      <a:pt x="568" y="438"/>
                    </a:cubicBezTo>
                    <a:cubicBezTo>
                      <a:pt x="559" y="435"/>
                      <a:pt x="559" y="418"/>
                      <a:pt x="557" y="411"/>
                    </a:cubicBezTo>
                    <a:cubicBezTo>
                      <a:pt x="553" y="394"/>
                      <a:pt x="540" y="403"/>
                      <a:pt x="530" y="401"/>
                    </a:cubicBezTo>
                    <a:cubicBezTo>
                      <a:pt x="514" y="396"/>
                      <a:pt x="490" y="370"/>
                      <a:pt x="489" y="350"/>
                    </a:cubicBezTo>
                    <a:cubicBezTo>
                      <a:pt x="489" y="327"/>
                      <a:pt x="503" y="289"/>
                      <a:pt x="488" y="269"/>
                    </a:cubicBezTo>
                    <a:cubicBezTo>
                      <a:pt x="464" y="237"/>
                      <a:pt x="426" y="267"/>
                      <a:pt x="436" y="304"/>
                    </a:cubicBezTo>
                    <a:cubicBezTo>
                      <a:pt x="443" y="327"/>
                      <a:pt x="456" y="326"/>
                      <a:pt x="460" y="351"/>
                    </a:cubicBezTo>
                    <a:cubicBezTo>
                      <a:pt x="462" y="360"/>
                      <a:pt x="464" y="369"/>
                      <a:pt x="464" y="379"/>
                    </a:cubicBezTo>
                    <a:cubicBezTo>
                      <a:pt x="466" y="405"/>
                      <a:pt x="446" y="404"/>
                      <a:pt x="432" y="389"/>
                    </a:cubicBezTo>
                    <a:cubicBezTo>
                      <a:pt x="398" y="351"/>
                      <a:pt x="369" y="238"/>
                      <a:pt x="305" y="280"/>
                    </a:cubicBezTo>
                    <a:cubicBezTo>
                      <a:pt x="293" y="231"/>
                      <a:pt x="335" y="172"/>
                      <a:pt x="278" y="149"/>
                    </a:cubicBezTo>
                    <a:cubicBezTo>
                      <a:pt x="234" y="132"/>
                      <a:pt x="222" y="85"/>
                      <a:pt x="168" y="91"/>
                    </a:cubicBezTo>
                    <a:cubicBezTo>
                      <a:pt x="129" y="95"/>
                      <a:pt x="170" y="139"/>
                      <a:pt x="182" y="145"/>
                    </a:cubicBezTo>
                    <a:cubicBezTo>
                      <a:pt x="214" y="161"/>
                      <a:pt x="217" y="187"/>
                      <a:pt x="178" y="184"/>
                    </a:cubicBezTo>
                    <a:cubicBezTo>
                      <a:pt x="166" y="183"/>
                      <a:pt x="93" y="189"/>
                      <a:pt x="137" y="213"/>
                    </a:cubicBezTo>
                    <a:cubicBezTo>
                      <a:pt x="181" y="237"/>
                      <a:pt x="143" y="247"/>
                      <a:pt x="115" y="246"/>
                    </a:cubicBezTo>
                    <a:cubicBezTo>
                      <a:pt x="96" y="245"/>
                      <a:pt x="87" y="244"/>
                      <a:pt x="76" y="263"/>
                    </a:cubicBezTo>
                    <a:cubicBezTo>
                      <a:pt x="65" y="283"/>
                      <a:pt x="64" y="292"/>
                      <a:pt x="87" y="289"/>
                    </a:cubicBezTo>
                    <a:cubicBezTo>
                      <a:pt x="100" y="288"/>
                      <a:pt x="108" y="277"/>
                      <a:pt x="114" y="301"/>
                    </a:cubicBezTo>
                    <a:cubicBezTo>
                      <a:pt x="121" y="330"/>
                      <a:pt x="95" y="333"/>
                      <a:pt x="88" y="354"/>
                    </a:cubicBezTo>
                    <a:cubicBezTo>
                      <a:pt x="131" y="370"/>
                      <a:pt x="109" y="331"/>
                      <a:pt x="137" y="317"/>
                    </a:cubicBezTo>
                    <a:cubicBezTo>
                      <a:pt x="157" y="307"/>
                      <a:pt x="182" y="326"/>
                      <a:pt x="196" y="342"/>
                    </a:cubicBezTo>
                    <a:cubicBezTo>
                      <a:pt x="205" y="354"/>
                      <a:pt x="224" y="396"/>
                      <a:pt x="203" y="404"/>
                    </a:cubicBezTo>
                    <a:cubicBezTo>
                      <a:pt x="191" y="409"/>
                      <a:pt x="181" y="419"/>
                      <a:pt x="171" y="425"/>
                    </a:cubicBezTo>
                    <a:cubicBezTo>
                      <a:pt x="162" y="430"/>
                      <a:pt x="153" y="433"/>
                      <a:pt x="144" y="434"/>
                    </a:cubicBezTo>
                    <a:cubicBezTo>
                      <a:pt x="143" y="446"/>
                      <a:pt x="142" y="457"/>
                      <a:pt x="141" y="469"/>
                    </a:cubicBezTo>
                    <a:cubicBezTo>
                      <a:pt x="118" y="472"/>
                      <a:pt x="104" y="436"/>
                      <a:pt x="92" y="421"/>
                    </a:cubicBezTo>
                    <a:cubicBezTo>
                      <a:pt x="79" y="405"/>
                      <a:pt x="45" y="404"/>
                      <a:pt x="28" y="408"/>
                    </a:cubicBezTo>
                    <a:cubicBezTo>
                      <a:pt x="0" y="414"/>
                      <a:pt x="6" y="448"/>
                      <a:pt x="33" y="449"/>
                    </a:cubicBezTo>
                    <a:cubicBezTo>
                      <a:pt x="74" y="449"/>
                      <a:pt x="72" y="470"/>
                      <a:pt x="75" y="504"/>
                    </a:cubicBezTo>
                    <a:cubicBezTo>
                      <a:pt x="80" y="559"/>
                      <a:pt x="111" y="480"/>
                      <a:pt x="136" y="489"/>
                    </a:cubicBezTo>
                    <a:cubicBezTo>
                      <a:pt x="154" y="496"/>
                      <a:pt x="146" y="558"/>
                      <a:pt x="147" y="572"/>
                    </a:cubicBezTo>
                    <a:cubicBezTo>
                      <a:pt x="150" y="607"/>
                      <a:pt x="173" y="584"/>
                      <a:pt x="180" y="564"/>
                    </a:cubicBezTo>
                    <a:cubicBezTo>
                      <a:pt x="184" y="552"/>
                      <a:pt x="190" y="514"/>
                      <a:pt x="206" y="517"/>
                    </a:cubicBezTo>
                    <a:cubicBezTo>
                      <a:pt x="225" y="520"/>
                      <a:pt x="216" y="563"/>
                      <a:pt x="231" y="573"/>
                    </a:cubicBezTo>
                    <a:cubicBezTo>
                      <a:pt x="267" y="597"/>
                      <a:pt x="264" y="517"/>
                      <a:pt x="265" y="497"/>
                    </a:cubicBezTo>
                    <a:cubicBezTo>
                      <a:pt x="268" y="423"/>
                      <a:pt x="326" y="464"/>
                      <a:pt x="323" y="523"/>
                    </a:cubicBezTo>
                    <a:cubicBezTo>
                      <a:pt x="321" y="558"/>
                      <a:pt x="292" y="554"/>
                      <a:pt x="282" y="580"/>
                    </a:cubicBezTo>
                    <a:cubicBezTo>
                      <a:pt x="269" y="611"/>
                      <a:pt x="324" y="630"/>
                      <a:pt x="336" y="591"/>
                    </a:cubicBezTo>
                    <a:cubicBezTo>
                      <a:pt x="333" y="620"/>
                      <a:pt x="328" y="648"/>
                      <a:pt x="325" y="676"/>
                    </a:cubicBezTo>
                    <a:cubicBezTo>
                      <a:pt x="321" y="714"/>
                      <a:pt x="374" y="672"/>
                      <a:pt x="381" y="667"/>
                    </a:cubicBezTo>
                    <a:cubicBezTo>
                      <a:pt x="403" y="678"/>
                      <a:pt x="401" y="727"/>
                      <a:pt x="397" y="748"/>
                    </a:cubicBezTo>
                    <a:cubicBezTo>
                      <a:pt x="392" y="778"/>
                      <a:pt x="430" y="797"/>
                      <a:pt x="446" y="771"/>
                    </a:cubicBezTo>
                    <a:cubicBezTo>
                      <a:pt x="444" y="792"/>
                      <a:pt x="450" y="817"/>
                      <a:pt x="438" y="835"/>
                    </a:cubicBezTo>
                    <a:cubicBezTo>
                      <a:pt x="431" y="845"/>
                      <a:pt x="425" y="852"/>
                      <a:pt x="421" y="862"/>
                    </a:cubicBezTo>
                    <a:cubicBezTo>
                      <a:pt x="1553" y="862"/>
                      <a:pt x="1553" y="862"/>
                      <a:pt x="1553" y="862"/>
                    </a:cubicBezTo>
                    <a:cubicBezTo>
                      <a:pt x="1554" y="860"/>
                      <a:pt x="1554" y="858"/>
                      <a:pt x="1554" y="856"/>
                    </a:cubicBezTo>
                    <a:cubicBezTo>
                      <a:pt x="1575" y="849"/>
                      <a:pt x="1605" y="850"/>
                      <a:pt x="1626" y="856"/>
                    </a:cubicBezTo>
                    <a:cubicBezTo>
                      <a:pt x="1629" y="858"/>
                      <a:pt x="1632" y="859"/>
                      <a:pt x="1635" y="862"/>
                    </a:cubicBezTo>
                    <a:cubicBezTo>
                      <a:pt x="1693" y="862"/>
                      <a:pt x="1693" y="862"/>
                      <a:pt x="1693" y="862"/>
                    </a:cubicBezTo>
                    <a:cubicBezTo>
                      <a:pt x="1710" y="843"/>
                      <a:pt x="1727" y="821"/>
                      <a:pt x="1740" y="802"/>
                    </a:cubicBezTo>
                    <a:cubicBezTo>
                      <a:pt x="1747" y="790"/>
                      <a:pt x="1741" y="736"/>
                      <a:pt x="1731" y="728"/>
                    </a:cubicBezTo>
                    <a:cubicBezTo>
                      <a:pt x="1751" y="703"/>
                      <a:pt x="1805" y="730"/>
                      <a:pt x="1831" y="724"/>
                    </a:cubicBezTo>
                    <a:cubicBezTo>
                      <a:pt x="1848" y="719"/>
                      <a:pt x="1854" y="691"/>
                      <a:pt x="1834" y="688"/>
                    </a:cubicBezTo>
                    <a:cubicBezTo>
                      <a:pt x="1816" y="684"/>
                      <a:pt x="1797" y="697"/>
                      <a:pt x="1796" y="671"/>
                    </a:cubicBezTo>
                    <a:cubicBezTo>
                      <a:pt x="1790" y="558"/>
                      <a:pt x="1929" y="644"/>
                      <a:pt x="1923" y="572"/>
                    </a:cubicBezTo>
                    <a:cubicBezTo>
                      <a:pt x="1880" y="566"/>
                      <a:pt x="1910" y="535"/>
                      <a:pt x="1938" y="535"/>
                    </a:cubicBezTo>
                    <a:cubicBezTo>
                      <a:pt x="1977" y="535"/>
                      <a:pt x="1971" y="494"/>
                      <a:pt x="1937" y="494"/>
                    </a:cubicBezTo>
                  </a:path>
                </a:pathLst>
              </a:custGeom>
              <a:solidFill>
                <a:srgbClr val="0049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4" name="Freeform 819"/>
              <p:cNvSpPr>
                <a:spLocks noEditPoints="1"/>
              </p:cNvSpPr>
              <p:nvPr/>
            </p:nvSpPr>
            <p:spPr bwMode="auto">
              <a:xfrm>
                <a:off x="1321" y="2598"/>
                <a:ext cx="860" cy="709"/>
              </a:xfrm>
              <a:custGeom>
                <a:avLst/>
                <a:gdLst>
                  <a:gd name="T0" fmla="*/ 1009 w 2209"/>
                  <a:gd name="T1" fmla="*/ 1815 h 1822"/>
                  <a:gd name="T2" fmla="*/ 774 w 2209"/>
                  <a:gd name="T3" fmla="*/ 1586 h 1822"/>
                  <a:gd name="T4" fmla="*/ 941 w 2209"/>
                  <a:gd name="T5" fmla="*/ 1636 h 1822"/>
                  <a:gd name="T6" fmla="*/ 963 w 2209"/>
                  <a:gd name="T7" fmla="*/ 1546 h 1822"/>
                  <a:gd name="T8" fmla="*/ 852 w 2209"/>
                  <a:gd name="T9" fmla="*/ 1177 h 1822"/>
                  <a:gd name="T10" fmla="*/ 484 w 2209"/>
                  <a:gd name="T11" fmla="*/ 1279 h 1822"/>
                  <a:gd name="T12" fmla="*/ 375 w 2209"/>
                  <a:gd name="T13" fmla="*/ 1220 h 1822"/>
                  <a:gd name="T14" fmla="*/ 337 w 2209"/>
                  <a:gd name="T15" fmla="*/ 1106 h 1822"/>
                  <a:gd name="T16" fmla="*/ 304 w 2209"/>
                  <a:gd name="T17" fmla="*/ 1012 h 1822"/>
                  <a:gd name="T18" fmla="*/ 579 w 2209"/>
                  <a:gd name="T19" fmla="*/ 1075 h 1822"/>
                  <a:gd name="T20" fmla="*/ 331 w 2209"/>
                  <a:gd name="T21" fmla="*/ 925 h 1822"/>
                  <a:gd name="T22" fmla="*/ 156 w 2209"/>
                  <a:gd name="T23" fmla="*/ 693 h 1822"/>
                  <a:gd name="T24" fmla="*/ 224 w 2209"/>
                  <a:gd name="T25" fmla="*/ 860 h 1822"/>
                  <a:gd name="T26" fmla="*/ 364 w 2209"/>
                  <a:gd name="T27" fmla="*/ 886 h 1822"/>
                  <a:gd name="T28" fmla="*/ 329 w 2209"/>
                  <a:gd name="T29" fmla="*/ 614 h 1822"/>
                  <a:gd name="T30" fmla="*/ 652 w 2209"/>
                  <a:gd name="T31" fmla="*/ 915 h 1822"/>
                  <a:gd name="T32" fmla="*/ 742 w 2209"/>
                  <a:gd name="T33" fmla="*/ 907 h 1822"/>
                  <a:gd name="T34" fmla="*/ 953 w 2209"/>
                  <a:gd name="T35" fmla="*/ 1041 h 1822"/>
                  <a:gd name="T36" fmla="*/ 887 w 2209"/>
                  <a:gd name="T37" fmla="*/ 836 h 1822"/>
                  <a:gd name="T38" fmla="*/ 1060 w 2209"/>
                  <a:gd name="T39" fmla="*/ 1120 h 1822"/>
                  <a:gd name="T40" fmla="*/ 777 w 2209"/>
                  <a:gd name="T41" fmla="*/ 763 h 1822"/>
                  <a:gd name="T42" fmla="*/ 452 w 2209"/>
                  <a:gd name="T43" fmla="*/ 534 h 1822"/>
                  <a:gd name="T44" fmla="*/ 652 w 2209"/>
                  <a:gd name="T45" fmla="*/ 467 h 1822"/>
                  <a:gd name="T46" fmla="*/ 461 w 2209"/>
                  <a:gd name="T47" fmla="*/ 360 h 1822"/>
                  <a:gd name="T48" fmla="*/ 395 w 2209"/>
                  <a:gd name="T49" fmla="*/ 88 h 1822"/>
                  <a:gd name="T50" fmla="*/ 618 w 2209"/>
                  <a:gd name="T51" fmla="*/ 340 h 1822"/>
                  <a:gd name="T52" fmla="*/ 826 w 2209"/>
                  <a:gd name="T53" fmla="*/ 368 h 1822"/>
                  <a:gd name="T54" fmla="*/ 758 w 2209"/>
                  <a:gd name="T55" fmla="*/ 234 h 1822"/>
                  <a:gd name="T56" fmla="*/ 906 w 2209"/>
                  <a:gd name="T57" fmla="*/ 554 h 1822"/>
                  <a:gd name="T58" fmla="*/ 1063 w 2209"/>
                  <a:gd name="T59" fmla="*/ 600 h 1822"/>
                  <a:gd name="T60" fmla="*/ 1096 w 2209"/>
                  <a:gd name="T61" fmla="*/ 825 h 1822"/>
                  <a:gd name="T62" fmla="*/ 1014 w 2209"/>
                  <a:gd name="T63" fmla="*/ 1410 h 1822"/>
                  <a:gd name="T64" fmla="*/ 1146 w 2209"/>
                  <a:gd name="T65" fmla="*/ 1307 h 1822"/>
                  <a:gd name="T66" fmla="*/ 1230 w 2209"/>
                  <a:gd name="T67" fmla="*/ 967 h 1822"/>
                  <a:gd name="T68" fmla="*/ 1323 w 2209"/>
                  <a:gd name="T69" fmla="*/ 934 h 1822"/>
                  <a:gd name="T70" fmla="*/ 1138 w 2209"/>
                  <a:gd name="T71" fmla="*/ 381 h 1822"/>
                  <a:gd name="T72" fmla="*/ 1247 w 2209"/>
                  <a:gd name="T73" fmla="*/ 605 h 1822"/>
                  <a:gd name="T74" fmla="*/ 1275 w 2209"/>
                  <a:gd name="T75" fmla="*/ 1045 h 1822"/>
                  <a:gd name="T76" fmla="*/ 1436 w 2209"/>
                  <a:gd name="T77" fmla="*/ 849 h 1822"/>
                  <a:gd name="T78" fmla="*/ 1542 w 2209"/>
                  <a:gd name="T79" fmla="*/ 815 h 1822"/>
                  <a:gd name="T80" fmla="*/ 1536 w 2209"/>
                  <a:gd name="T81" fmla="*/ 365 h 1822"/>
                  <a:gd name="T82" fmla="*/ 1636 w 2209"/>
                  <a:gd name="T83" fmla="*/ 372 h 1822"/>
                  <a:gd name="T84" fmla="*/ 1681 w 2209"/>
                  <a:gd name="T85" fmla="*/ 544 h 1822"/>
                  <a:gd name="T86" fmla="*/ 1821 w 2209"/>
                  <a:gd name="T87" fmla="*/ 622 h 1822"/>
                  <a:gd name="T88" fmla="*/ 1453 w 2209"/>
                  <a:gd name="T89" fmla="*/ 969 h 1822"/>
                  <a:gd name="T90" fmla="*/ 1369 w 2209"/>
                  <a:gd name="T91" fmla="*/ 1243 h 1822"/>
                  <a:gd name="T92" fmla="*/ 1384 w 2209"/>
                  <a:gd name="T93" fmla="*/ 1269 h 1822"/>
                  <a:gd name="T94" fmla="*/ 1480 w 2209"/>
                  <a:gd name="T95" fmla="*/ 1198 h 1822"/>
                  <a:gd name="T96" fmla="*/ 1713 w 2209"/>
                  <a:gd name="T97" fmla="*/ 866 h 1822"/>
                  <a:gd name="T98" fmla="*/ 1767 w 2209"/>
                  <a:gd name="T99" fmla="*/ 1081 h 1822"/>
                  <a:gd name="T100" fmla="*/ 1877 w 2209"/>
                  <a:gd name="T101" fmla="*/ 885 h 1822"/>
                  <a:gd name="T102" fmla="*/ 2137 w 2209"/>
                  <a:gd name="T103" fmla="*/ 829 h 1822"/>
                  <a:gd name="T104" fmla="*/ 1887 w 2209"/>
                  <a:gd name="T105" fmla="*/ 1052 h 1822"/>
                  <a:gd name="T106" fmla="*/ 1850 w 2209"/>
                  <a:gd name="T107" fmla="*/ 1270 h 1822"/>
                  <a:gd name="T108" fmla="*/ 1980 w 2209"/>
                  <a:gd name="T109" fmla="*/ 1205 h 1822"/>
                  <a:gd name="T110" fmla="*/ 1671 w 2209"/>
                  <a:gd name="T111" fmla="*/ 1345 h 1822"/>
                  <a:gd name="T112" fmla="*/ 1619 w 2209"/>
                  <a:gd name="T113" fmla="*/ 1508 h 1822"/>
                  <a:gd name="T114" fmla="*/ 1405 w 2209"/>
                  <a:gd name="T115" fmla="*/ 1532 h 1822"/>
                  <a:gd name="T116" fmla="*/ 1009 w 2209"/>
                  <a:gd name="T117" fmla="*/ 1815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9" h="1822">
                    <a:moveTo>
                      <a:pt x="1561" y="409"/>
                    </a:moveTo>
                    <a:cubicBezTo>
                      <a:pt x="1560" y="401"/>
                      <a:pt x="1560" y="401"/>
                      <a:pt x="1560" y="401"/>
                    </a:cubicBezTo>
                    <a:cubicBezTo>
                      <a:pt x="1560" y="401"/>
                      <a:pt x="1561" y="410"/>
                      <a:pt x="1561" y="409"/>
                    </a:cubicBezTo>
                    <a:moveTo>
                      <a:pt x="1194" y="299"/>
                    </a:moveTo>
                    <a:cubicBezTo>
                      <a:pt x="1197" y="310"/>
                      <a:pt x="1197" y="310"/>
                      <a:pt x="1197" y="310"/>
                    </a:cubicBezTo>
                    <a:cubicBezTo>
                      <a:pt x="1196" y="312"/>
                      <a:pt x="1194" y="299"/>
                      <a:pt x="1194" y="299"/>
                    </a:cubicBezTo>
                    <a:moveTo>
                      <a:pt x="1009" y="1815"/>
                    </a:moveTo>
                    <a:cubicBezTo>
                      <a:pt x="1003" y="1782"/>
                      <a:pt x="997" y="1755"/>
                      <a:pt x="994" y="1744"/>
                    </a:cubicBezTo>
                    <a:cubicBezTo>
                      <a:pt x="987" y="1715"/>
                      <a:pt x="950" y="1680"/>
                      <a:pt x="950" y="1680"/>
                    </a:cubicBezTo>
                    <a:cubicBezTo>
                      <a:pt x="903" y="1673"/>
                      <a:pt x="903" y="1673"/>
                      <a:pt x="903" y="1673"/>
                    </a:cubicBezTo>
                    <a:cubicBezTo>
                      <a:pt x="891" y="1721"/>
                      <a:pt x="876" y="1728"/>
                      <a:pt x="876" y="1728"/>
                    </a:cubicBezTo>
                    <a:cubicBezTo>
                      <a:pt x="847" y="1722"/>
                      <a:pt x="873" y="1654"/>
                      <a:pt x="873" y="1654"/>
                    </a:cubicBezTo>
                    <a:cubicBezTo>
                      <a:pt x="873" y="1654"/>
                      <a:pt x="917" y="1652"/>
                      <a:pt x="856" y="1647"/>
                    </a:cubicBezTo>
                    <a:cubicBezTo>
                      <a:pt x="796" y="1641"/>
                      <a:pt x="774" y="1586"/>
                      <a:pt x="774" y="1586"/>
                    </a:cubicBezTo>
                    <a:cubicBezTo>
                      <a:pt x="711" y="1586"/>
                      <a:pt x="711" y="1586"/>
                      <a:pt x="711" y="1586"/>
                    </a:cubicBezTo>
                    <a:cubicBezTo>
                      <a:pt x="691" y="1557"/>
                      <a:pt x="757" y="1546"/>
                      <a:pt x="757" y="1546"/>
                    </a:cubicBezTo>
                    <a:cubicBezTo>
                      <a:pt x="720" y="1497"/>
                      <a:pt x="720" y="1497"/>
                      <a:pt x="720" y="1497"/>
                    </a:cubicBezTo>
                    <a:cubicBezTo>
                      <a:pt x="688" y="1464"/>
                      <a:pt x="713" y="1382"/>
                      <a:pt x="713" y="1382"/>
                    </a:cubicBezTo>
                    <a:cubicBezTo>
                      <a:pt x="756" y="1334"/>
                      <a:pt x="743" y="1401"/>
                      <a:pt x="732" y="1430"/>
                    </a:cubicBezTo>
                    <a:cubicBezTo>
                      <a:pt x="722" y="1458"/>
                      <a:pt x="736" y="1471"/>
                      <a:pt x="794" y="1548"/>
                    </a:cubicBezTo>
                    <a:cubicBezTo>
                      <a:pt x="852" y="1625"/>
                      <a:pt x="941" y="1636"/>
                      <a:pt x="941" y="1636"/>
                    </a:cubicBezTo>
                    <a:cubicBezTo>
                      <a:pt x="944" y="1611"/>
                      <a:pt x="944" y="1611"/>
                      <a:pt x="944" y="1611"/>
                    </a:cubicBezTo>
                    <a:cubicBezTo>
                      <a:pt x="886" y="1600"/>
                      <a:pt x="873" y="1535"/>
                      <a:pt x="849" y="1518"/>
                    </a:cubicBezTo>
                    <a:cubicBezTo>
                      <a:pt x="824" y="1501"/>
                      <a:pt x="847" y="1472"/>
                      <a:pt x="851" y="1447"/>
                    </a:cubicBezTo>
                    <a:cubicBezTo>
                      <a:pt x="854" y="1422"/>
                      <a:pt x="828" y="1391"/>
                      <a:pt x="828" y="1391"/>
                    </a:cubicBezTo>
                    <a:cubicBezTo>
                      <a:pt x="796" y="1311"/>
                      <a:pt x="844" y="1332"/>
                      <a:pt x="844" y="1332"/>
                    </a:cubicBezTo>
                    <a:cubicBezTo>
                      <a:pt x="901" y="1362"/>
                      <a:pt x="876" y="1444"/>
                      <a:pt x="907" y="1497"/>
                    </a:cubicBezTo>
                    <a:cubicBezTo>
                      <a:pt x="937" y="1549"/>
                      <a:pt x="963" y="1546"/>
                      <a:pt x="963" y="1546"/>
                    </a:cubicBezTo>
                    <a:cubicBezTo>
                      <a:pt x="1001" y="1477"/>
                      <a:pt x="982" y="1396"/>
                      <a:pt x="951" y="1377"/>
                    </a:cubicBezTo>
                    <a:cubicBezTo>
                      <a:pt x="921" y="1358"/>
                      <a:pt x="934" y="1324"/>
                      <a:pt x="934" y="1324"/>
                    </a:cubicBezTo>
                    <a:cubicBezTo>
                      <a:pt x="934" y="1324"/>
                      <a:pt x="880" y="1301"/>
                      <a:pt x="833" y="1294"/>
                    </a:cubicBezTo>
                    <a:cubicBezTo>
                      <a:pt x="786" y="1288"/>
                      <a:pt x="778" y="1324"/>
                      <a:pt x="730" y="1337"/>
                    </a:cubicBezTo>
                    <a:cubicBezTo>
                      <a:pt x="682" y="1349"/>
                      <a:pt x="738" y="1300"/>
                      <a:pt x="815" y="1260"/>
                    </a:cubicBezTo>
                    <a:cubicBezTo>
                      <a:pt x="892" y="1220"/>
                      <a:pt x="917" y="1270"/>
                      <a:pt x="917" y="1270"/>
                    </a:cubicBezTo>
                    <a:cubicBezTo>
                      <a:pt x="908" y="1227"/>
                      <a:pt x="882" y="1130"/>
                      <a:pt x="852" y="1177"/>
                    </a:cubicBezTo>
                    <a:cubicBezTo>
                      <a:pt x="850" y="1181"/>
                      <a:pt x="846" y="1185"/>
                      <a:pt x="842" y="1189"/>
                    </a:cubicBezTo>
                    <a:cubicBezTo>
                      <a:pt x="795" y="1236"/>
                      <a:pt x="652" y="1297"/>
                      <a:pt x="652" y="1297"/>
                    </a:cubicBezTo>
                    <a:cubicBezTo>
                      <a:pt x="638" y="1350"/>
                      <a:pt x="644" y="1366"/>
                      <a:pt x="595" y="1398"/>
                    </a:cubicBezTo>
                    <a:cubicBezTo>
                      <a:pt x="545" y="1430"/>
                      <a:pt x="551" y="1400"/>
                      <a:pt x="551" y="1400"/>
                    </a:cubicBezTo>
                    <a:cubicBezTo>
                      <a:pt x="622" y="1377"/>
                      <a:pt x="616" y="1308"/>
                      <a:pt x="616" y="1308"/>
                    </a:cubicBezTo>
                    <a:cubicBezTo>
                      <a:pt x="586" y="1322"/>
                      <a:pt x="497" y="1311"/>
                      <a:pt x="442" y="1308"/>
                    </a:cubicBezTo>
                    <a:cubicBezTo>
                      <a:pt x="387" y="1304"/>
                      <a:pt x="455" y="1274"/>
                      <a:pt x="484" y="1279"/>
                    </a:cubicBezTo>
                    <a:cubicBezTo>
                      <a:pt x="513" y="1285"/>
                      <a:pt x="605" y="1271"/>
                      <a:pt x="651" y="1264"/>
                    </a:cubicBezTo>
                    <a:cubicBezTo>
                      <a:pt x="698" y="1257"/>
                      <a:pt x="814" y="1181"/>
                      <a:pt x="835" y="1157"/>
                    </a:cubicBezTo>
                    <a:cubicBezTo>
                      <a:pt x="856" y="1133"/>
                      <a:pt x="797" y="1108"/>
                      <a:pt x="797" y="1108"/>
                    </a:cubicBezTo>
                    <a:cubicBezTo>
                      <a:pt x="797" y="1108"/>
                      <a:pt x="637" y="1186"/>
                      <a:pt x="612" y="1188"/>
                    </a:cubicBezTo>
                    <a:cubicBezTo>
                      <a:pt x="586" y="1190"/>
                      <a:pt x="554" y="1210"/>
                      <a:pt x="521" y="1229"/>
                    </a:cubicBezTo>
                    <a:cubicBezTo>
                      <a:pt x="489" y="1249"/>
                      <a:pt x="467" y="1226"/>
                      <a:pt x="428" y="1229"/>
                    </a:cubicBezTo>
                    <a:cubicBezTo>
                      <a:pt x="389" y="1233"/>
                      <a:pt x="375" y="1220"/>
                      <a:pt x="375" y="1220"/>
                    </a:cubicBezTo>
                    <a:cubicBezTo>
                      <a:pt x="377" y="1182"/>
                      <a:pt x="459" y="1196"/>
                      <a:pt x="488" y="1202"/>
                    </a:cubicBezTo>
                    <a:cubicBezTo>
                      <a:pt x="517" y="1207"/>
                      <a:pt x="519" y="1169"/>
                      <a:pt x="519" y="1169"/>
                    </a:cubicBezTo>
                    <a:cubicBezTo>
                      <a:pt x="479" y="1126"/>
                      <a:pt x="445" y="1151"/>
                      <a:pt x="414" y="1151"/>
                    </a:cubicBezTo>
                    <a:cubicBezTo>
                      <a:pt x="383" y="1151"/>
                      <a:pt x="376" y="1135"/>
                      <a:pt x="360" y="1161"/>
                    </a:cubicBezTo>
                    <a:cubicBezTo>
                      <a:pt x="344" y="1187"/>
                      <a:pt x="340" y="1199"/>
                      <a:pt x="340" y="1199"/>
                    </a:cubicBezTo>
                    <a:cubicBezTo>
                      <a:pt x="312" y="1174"/>
                      <a:pt x="370" y="1119"/>
                      <a:pt x="370" y="1119"/>
                    </a:cubicBezTo>
                    <a:cubicBezTo>
                      <a:pt x="337" y="1106"/>
                      <a:pt x="337" y="1106"/>
                      <a:pt x="337" y="1106"/>
                    </a:cubicBezTo>
                    <a:cubicBezTo>
                      <a:pt x="337" y="1106"/>
                      <a:pt x="267" y="1128"/>
                      <a:pt x="196" y="1118"/>
                    </a:cubicBezTo>
                    <a:cubicBezTo>
                      <a:pt x="125" y="1108"/>
                      <a:pt x="154" y="1048"/>
                      <a:pt x="192" y="1077"/>
                    </a:cubicBezTo>
                    <a:cubicBezTo>
                      <a:pt x="231" y="1107"/>
                      <a:pt x="304" y="1078"/>
                      <a:pt x="304" y="1078"/>
                    </a:cubicBezTo>
                    <a:cubicBezTo>
                      <a:pt x="267" y="1043"/>
                      <a:pt x="267" y="1043"/>
                      <a:pt x="267" y="1043"/>
                    </a:cubicBezTo>
                    <a:cubicBezTo>
                      <a:pt x="213" y="974"/>
                      <a:pt x="167" y="995"/>
                      <a:pt x="84" y="986"/>
                    </a:cubicBezTo>
                    <a:cubicBezTo>
                      <a:pt x="0" y="977"/>
                      <a:pt x="41" y="968"/>
                      <a:pt x="130" y="946"/>
                    </a:cubicBezTo>
                    <a:cubicBezTo>
                      <a:pt x="219" y="924"/>
                      <a:pt x="276" y="987"/>
                      <a:pt x="304" y="1012"/>
                    </a:cubicBezTo>
                    <a:cubicBezTo>
                      <a:pt x="332" y="1037"/>
                      <a:pt x="362" y="1090"/>
                      <a:pt x="413" y="1104"/>
                    </a:cubicBezTo>
                    <a:cubicBezTo>
                      <a:pt x="463" y="1119"/>
                      <a:pt x="485" y="1095"/>
                      <a:pt x="506" y="1104"/>
                    </a:cubicBezTo>
                    <a:cubicBezTo>
                      <a:pt x="528" y="1113"/>
                      <a:pt x="578" y="1161"/>
                      <a:pt x="578" y="1161"/>
                    </a:cubicBezTo>
                    <a:cubicBezTo>
                      <a:pt x="649" y="1171"/>
                      <a:pt x="782" y="1082"/>
                      <a:pt x="782" y="1082"/>
                    </a:cubicBezTo>
                    <a:cubicBezTo>
                      <a:pt x="736" y="1056"/>
                      <a:pt x="736" y="1056"/>
                      <a:pt x="736" y="1056"/>
                    </a:cubicBezTo>
                    <a:cubicBezTo>
                      <a:pt x="658" y="1115"/>
                      <a:pt x="566" y="1110"/>
                      <a:pt x="566" y="1110"/>
                    </a:cubicBezTo>
                    <a:cubicBezTo>
                      <a:pt x="508" y="1098"/>
                      <a:pt x="579" y="1075"/>
                      <a:pt x="579" y="1075"/>
                    </a:cubicBezTo>
                    <a:cubicBezTo>
                      <a:pt x="622" y="1093"/>
                      <a:pt x="693" y="1038"/>
                      <a:pt x="693" y="1038"/>
                    </a:cubicBezTo>
                    <a:cubicBezTo>
                      <a:pt x="635" y="1059"/>
                      <a:pt x="534" y="1030"/>
                      <a:pt x="534" y="1030"/>
                    </a:cubicBezTo>
                    <a:cubicBezTo>
                      <a:pt x="492" y="1059"/>
                      <a:pt x="390" y="1049"/>
                      <a:pt x="390" y="1049"/>
                    </a:cubicBezTo>
                    <a:cubicBezTo>
                      <a:pt x="268" y="958"/>
                      <a:pt x="356" y="988"/>
                      <a:pt x="356" y="988"/>
                    </a:cubicBezTo>
                    <a:cubicBezTo>
                      <a:pt x="408" y="1050"/>
                      <a:pt x="508" y="999"/>
                      <a:pt x="508" y="999"/>
                    </a:cubicBezTo>
                    <a:cubicBezTo>
                      <a:pt x="508" y="999"/>
                      <a:pt x="476" y="986"/>
                      <a:pt x="442" y="959"/>
                    </a:cubicBezTo>
                    <a:cubicBezTo>
                      <a:pt x="409" y="931"/>
                      <a:pt x="381" y="939"/>
                      <a:pt x="331" y="925"/>
                    </a:cubicBezTo>
                    <a:cubicBezTo>
                      <a:pt x="280" y="910"/>
                      <a:pt x="166" y="882"/>
                      <a:pt x="107" y="890"/>
                    </a:cubicBezTo>
                    <a:cubicBezTo>
                      <a:pt x="48" y="898"/>
                      <a:pt x="57" y="875"/>
                      <a:pt x="57" y="875"/>
                    </a:cubicBezTo>
                    <a:cubicBezTo>
                      <a:pt x="177" y="853"/>
                      <a:pt x="177" y="853"/>
                      <a:pt x="177" y="853"/>
                    </a:cubicBezTo>
                    <a:cubicBezTo>
                      <a:pt x="177" y="853"/>
                      <a:pt x="177" y="820"/>
                      <a:pt x="158" y="786"/>
                    </a:cubicBezTo>
                    <a:cubicBezTo>
                      <a:pt x="140" y="752"/>
                      <a:pt x="144" y="774"/>
                      <a:pt x="98" y="781"/>
                    </a:cubicBezTo>
                    <a:cubicBezTo>
                      <a:pt x="52" y="788"/>
                      <a:pt x="43" y="745"/>
                      <a:pt x="65" y="754"/>
                    </a:cubicBezTo>
                    <a:cubicBezTo>
                      <a:pt x="86" y="763"/>
                      <a:pt x="140" y="752"/>
                      <a:pt x="156" y="693"/>
                    </a:cubicBezTo>
                    <a:cubicBezTo>
                      <a:pt x="172" y="634"/>
                      <a:pt x="101" y="657"/>
                      <a:pt x="101" y="657"/>
                    </a:cubicBezTo>
                    <a:cubicBezTo>
                      <a:pt x="29" y="633"/>
                      <a:pt x="112" y="628"/>
                      <a:pt x="147" y="617"/>
                    </a:cubicBezTo>
                    <a:cubicBezTo>
                      <a:pt x="183" y="605"/>
                      <a:pt x="133" y="538"/>
                      <a:pt x="133" y="538"/>
                    </a:cubicBezTo>
                    <a:cubicBezTo>
                      <a:pt x="95" y="490"/>
                      <a:pt x="138" y="508"/>
                      <a:pt x="138" y="508"/>
                    </a:cubicBezTo>
                    <a:cubicBezTo>
                      <a:pt x="138" y="508"/>
                      <a:pt x="77" y="456"/>
                      <a:pt x="157" y="509"/>
                    </a:cubicBezTo>
                    <a:cubicBezTo>
                      <a:pt x="236" y="562"/>
                      <a:pt x="187" y="594"/>
                      <a:pt x="180" y="663"/>
                    </a:cubicBezTo>
                    <a:cubicBezTo>
                      <a:pt x="172" y="733"/>
                      <a:pt x="224" y="860"/>
                      <a:pt x="224" y="860"/>
                    </a:cubicBezTo>
                    <a:cubicBezTo>
                      <a:pt x="335" y="880"/>
                      <a:pt x="335" y="880"/>
                      <a:pt x="335" y="880"/>
                    </a:cubicBezTo>
                    <a:cubicBezTo>
                      <a:pt x="341" y="830"/>
                      <a:pt x="341" y="830"/>
                      <a:pt x="341" y="830"/>
                    </a:cubicBezTo>
                    <a:cubicBezTo>
                      <a:pt x="347" y="780"/>
                      <a:pt x="280" y="712"/>
                      <a:pt x="258" y="703"/>
                    </a:cubicBezTo>
                    <a:cubicBezTo>
                      <a:pt x="237" y="694"/>
                      <a:pt x="249" y="660"/>
                      <a:pt x="249" y="660"/>
                    </a:cubicBezTo>
                    <a:cubicBezTo>
                      <a:pt x="249" y="660"/>
                      <a:pt x="340" y="718"/>
                      <a:pt x="355" y="744"/>
                    </a:cubicBezTo>
                    <a:cubicBezTo>
                      <a:pt x="370" y="770"/>
                      <a:pt x="362" y="826"/>
                      <a:pt x="354" y="862"/>
                    </a:cubicBezTo>
                    <a:cubicBezTo>
                      <a:pt x="347" y="898"/>
                      <a:pt x="364" y="886"/>
                      <a:pt x="364" y="886"/>
                    </a:cubicBezTo>
                    <a:cubicBezTo>
                      <a:pt x="364" y="886"/>
                      <a:pt x="385" y="895"/>
                      <a:pt x="426" y="919"/>
                    </a:cubicBezTo>
                    <a:cubicBezTo>
                      <a:pt x="467" y="943"/>
                      <a:pt x="536" y="991"/>
                      <a:pt x="575" y="1021"/>
                    </a:cubicBezTo>
                    <a:cubicBezTo>
                      <a:pt x="613" y="1050"/>
                      <a:pt x="695" y="999"/>
                      <a:pt x="695" y="999"/>
                    </a:cubicBezTo>
                    <a:cubicBezTo>
                      <a:pt x="674" y="970"/>
                      <a:pt x="674" y="970"/>
                      <a:pt x="674" y="970"/>
                    </a:cubicBezTo>
                    <a:cubicBezTo>
                      <a:pt x="601" y="933"/>
                      <a:pt x="601" y="933"/>
                      <a:pt x="601" y="933"/>
                    </a:cubicBezTo>
                    <a:cubicBezTo>
                      <a:pt x="481" y="856"/>
                      <a:pt x="430" y="742"/>
                      <a:pt x="387" y="691"/>
                    </a:cubicBezTo>
                    <a:cubicBezTo>
                      <a:pt x="344" y="640"/>
                      <a:pt x="333" y="636"/>
                      <a:pt x="329" y="614"/>
                    </a:cubicBezTo>
                    <a:cubicBezTo>
                      <a:pt x="324" y="593"/>
                      <a:pt x="272" y="617"/>
                      <a:pt x="238" y="589"/>
                    </a:cubicBezTo>
                    <a:cubicBezTo>
                      <a:pt x="205" y="562"/>
                      <a:pt x="257" y="557"/>
                      <a:pt x="296" y="568"/>
                    </a:cubicBezTo>
                    <a:cubicBezTo>
                      <a:pt x="336" y="578"/>
                      <a:pt x="307" y="539"/>
                      <a:pt x="318" y="478"/>
                    </a:cubicBezTo>
                    <a:cubicBezTo>
                      <a:pt x="328" y="416"/>
                      <a:pt x="350" y="491"/>
                      <a:pt x="345" y="522"/>
                    </a:cubicBezTo>
                    <a:cubicBezTo>
                      <a:pt x="339" y="553"/>
                      <a:pt x="356" y="592"/>
                      <a:pt x="356" y="592"/>
                    </a:cubicBezTo>
                    <a:cubicBezTo>
                      <a:pt x="356" y="592"/>
                      <a:pt x="413" y="623"/>
                      <a:pt x="444" y="722"/>
                    </a:cubicBezTo>
                    <a:cubicBezTo>
                      <a:pt x="475" y="821"/>
                      <a:pt x="652" y="915"/>
                      <a:pt x="652" y="915"/>
                    </a:cubicBezTo>
                    <a:cubicBezTo>
                      <a:pt x="642" y="858"/>
                      <a:pt x="642" y="858"/>
                      <a:pt x="642" y="858"/>
                    </a:cubicBezTo>
                    <a:cubicBezTo>
                      <a:pt x="642" y="858"/>
                      <a:pt x="661" y="873"/>
                      <a:pt x="643" y="839"/>
                    </a:cubicBezTo>
                    <a:cubicBezTo>
                      <a:pt x="625" y="805"/>
                      <a:pt x="642" y="792"/>
                      <a:pt x="642" y="792"/>
                    </a:cubicBezTo>
                    <a:cubicBezTo>
                      <a:pt x="685" y="810"/>
                      <a:pt x="688" y="884"/>
                      <a:pt x="695" y="933"/>
                    </a:cubicBezTo>
                    <a:cubicBezTo>
                      <a:pt x="701" y="982"/>
                      <a:pt x="807" y="1066"/>
                      <a:pt x="807" y="1066"/>
                    </a:cubicBezTo>
                    <a:cubicBezTo>
                      <a:pt x="794" y="1001"/>
                      <a:pt x="794" y="1001"/>
                      <a:pt x="794" y="1001"/>
                    </a:cubicBezTo>
                    <a:cubicBezTo>
                      <a:pt x="794" y="1001"/>
                      <a:pt x="731" y="935"/>
                      <a:pt x="742" y="907"/>
                    </a:cubicBezTo>
                    <a:cubicBezTo>
                      <a:pt x="753" y="878"/>
                      <a:pt x="837" y="986"/>
                      <a:pt x="845" y="1029"/>
                    </a:cubicBezTo>
                    <a:cubicBezTo>
                      <a:pt x="854" y="1072"/>
                      <a:pt x="883" y="1144"/>
                      <a:pt x="917" y="1171"/>
                    </a:cubicBezTo>
                    <a:cubicBezTo>
                      <a:pt x="950" y="1198"/>
                      <a:pt x="960" y="1222"/>
                      <a:pt x="973" y="1254"/>
                    </a:cubicBezTo>
                    <a:cubicBezTo>
                      <a:pt x="986" y="1286"/>
                      <a:pt x="971" y="1359"/>
                      <a:pt x="1013" y="1363"/>
                    </a:cubicBezTo>
                    <a:cubicBezTo>
                      <a:pt x="1051" y="1367"/>
                      <a:pt x="1042" y="1249"/>
                      <a:pt x="1041" y="1227"/>
                    </a:cubicBezTo>
                    <a:cubicBezTo>
                      <a:pt x="1036" y="1223"/>
                      <a:pt x="1030" y="1217"/>
                      <a:pt x="1021" y="1208"/>
                    </a:cubicBezTo>
                    <a:cubicBezTo>
                      <a:pt x="970" y="1161"/>
                      <a:pt x="968" y="1068"/>
                      <a:pt x="953" y="1041"/>
                    </a:cubicBezTo>
                    <a:cubicBezTo>
                      <a:pt x="938" y="1015"/>
                      <a:pt x="868" y="920"/>
                      <a:pt x="791" y="875"/>
                    </a:cubicBezTo>
                    <a:cubicBezTo>
                      <a:pt x="715" y="829"/>
                      <a:pt x="690" y="779"/>
                      <a:pt x="690" y="779"/>
                    </a:cubicBezTo>
                    <a:cubicBezTo>
                      <a:pt x="690" y="779"/>
                      <a:pt x="675" y="720"/>
                      <a:pt x="615" y="682"/>
                    </a:cubicBezTo>
                    <a:cubicBezTo>
                      <a:pt x="554" y="643"/>
                      <a:pt x="596" y="648"/>
                      <a:pt x="596" y="648"/>
                    </a:cubicBezTo>
                    <a:cubicBezTo>
                      <a:pt x="652" y="665"/>
                      <a:pt x="706" y="720"/>
                      <a:pt x="723" y="774"/>
                    </a:cubicBezTo>
                    <a:cubicBezTo>
                      <a:pt x="741" y="827"/>
                      <a:pt x="821" y="861"/>
                      <a:pt x="821" y="861"/>
                    </a:cubicBezTo>
                    <a:cubicBezTo>
                      <a:pt x="821" y="861"/>
                      <a:pt x="855" y="822"/>
                      <a:pt x="887" y="836"/>
                    </a:cubicBezTo>
                    <a:cubicBezTo>
                      <a:pt x="919" y="849"/>
                      <a:pt x="849" y="886"/>
                      <a:pt x="849" y="886"/>
                    </a:cubicBezTo>
                    <a:cubicBezTo>
                      <a:pt x="917" y="954"/>
                      <a:pt x="917" y="954"/>
                      <a:pt x="917" y="954"/>
                    </a:cubicBezTo>
                    <a:cubicBezTo>
                      <a:pt x="929" y="906"/>
                      <a:pt x="929" y="906"/>
                      <a:pt x="929" y="906"/>
                    </a:cubicBezTo>
                    <a:cubicBezTo>
                      <a:pt x="928" y="859"/>
                      <a:pt x="955" y="970"/>
                      <a:pt x="955" y="970"/>
                    </a:cubicBezTo>
                    <a:cubicBezTo>
                      <a:pt x="955" y="970"/>
                      <a:pt x="985" y="1022"/>
                      <a:pt x="998" y="1087"/>
                    </a:cubicBezTo>
                    <a:cubicBezTo>
                      <a:pt x="1011" y="1152"/>
                      <a:pt x="1050" y="1148"/>
                      <a:pt x="1050" y="1148"/>
                    </a:cubicBezTo>
                    <a:cubicBezTo>
                      <a:pt x="1060" y="1120"/>
                      <a:pt x="1060" y="1120"/>
                      <a:pt x="1060" y="1120"/>
                    </a:cubicBezTo>
                    <a:cubicBezTo>
                      <a:pt x="1060" y="1087"/>
                      <a:pt x="1060" y="1087"/>
                      <a:pt x="1060" y="1087"/>
                    </a:cubicBezTo>
                    <a:cubicBezTo>
                      <a:pt x="1060" y="1087"/>
                      <a:pt x="1056" y="1032"/>
                      <a:pt x="1048" y="1003"/>
                    </a:cubicBezTo>
                    <a:cubicBezTo>
                      <a:pt x="1041" y="973"/>
                      <a:pt x="1045" y="929"/>
                      <a:pt x="1008" y="893"/>
                    </a:cubicBezTo>
                    <a:cubicBezTo>
                      <a:pt x="972" y="858"/>
                      <a:pt x="989" y="879"/>
                      <a:pt x="959" y="826"/>
                    </a:cubicBezTo>
                    <a:cubicBezTo>
                      <a:pt x="929" y="774"/>
                      <a:pt x="909" y="759"/>
                      <a:pt x="909" y="759"/>
                    </a:cubicBezTo>
                    <a:cubicBezTo>
                      <a:pt x="835" y="741"/>
                      <a:pt x="835" y="741"/>
                      <a:pt x="835" y="741"/>
                    </a:cubicBezTo>
                    <a:cubicBezTo>
                      <a:pt x="835" y="741"/>
                      <a:pt x="803" y="761"/>
                      <a:pt x="777" y="763"/>
                    </a:cubicBezTo>
                    <a:cubicBezTo>
                      <a:pt x="751" y="766"/>
                      <a:pt x="786" y="707"/>
                      <a:pt x="786" y="707"/>
                    </a:cubicBezTo>
                    <a:cubicBezTo>
                      <a:pt x="786" y="707"/>
                      <a:pt x="744" y="637"/>
                      <a:pt x="691" y="595"/>
                    </a:cubicBezTo>
                    <a:cubicBezTo>
                      <a:pt x="638" y="553"/>
                      <a:pt x="600" y="570"/>
                      <a:pt x="578" y="581"/>
                    </a:cubicBezTo>
                    <a:cubicBezTo>
                      <a:pt x="555" y="591"/>
                      <a:pt x="535" y="595"/>
                      <a:pt x="535" y="595"/>
                    </a:cubicBezTo>
                    <a:cubicBezTo>
                      <a:pt x="561" y="560"/>
                      <a:pt x="561" y="560"/>
                      <a:pt x="561" y="560"/>
                    </a:cubicBezTo>
                    <a:cubicBezTo>
                      <a:pt x="561" y="560"/>
                      <a:pt x="534" y="549"/>
                      <a:pt x="503" y="516"/>
                    </a:cubicBezTo>
                    <a:cubicBezTo>
                      <a:pt x="471" y="483"/>
                      <a:pt x="452" y="534"/>
                      <a:pt x="452" y="534"/>
                    </a:cubicBezTo>
                    <a:cubicBezTo>
                      <a:pt x="353" y="565"/>
                      <a:pt x="454" y="496"/>
                      <a:pt x="454" y="496"/>
                    </a:cubicBezTo>
                    <a:cubicBezTo>
                      <a:pt x="550" y="424"/>
                      <a:pt x="559" y="533"/>
                      <a:pt x="593" y="541"/>
                    </a:cubicBezTo>
                    <a:cubicBezTo>
                      <a:pt x="627" y="549"/>
                      <a:pt x="667" y="559"/>
                      <a:pt x="712" y="571"/>
                    </a:cubicBezTo>
                    <a:cubicBezTo>
                      <a:pt x="757" y="583"/>
                      <a:pt x="781" y="653"/>
                      <a:pt x="809" y="678"/>
                    </a:cubicBezTo>
                    <a:cubicBezTo>
                      <a:pt x="837" y="703"/>
                      <a:pt x="926" y="747"/>
                      <a:pt x="926" y="747"/>
                    </a:cubicBezTo>
                    <a:cubicBezTo>
                      <a:pt x="882" y="616"/>
                      <a:pt x="882" y="616"/>
                      <a:pt x="882" y="616"/>
                    </a:cubicBezTo>
                    <a:cubicBezTo>
                      <a:pt x="652" y="467"/>
                      <a:pt x="652" y="467"/>
                      <a:pt x="652" y="467"/>
                    </a:cubicBezTo>
                    <a:cubicBezTo>
                      <a:pt x="643" y="423"/>
                      <a:pt x="643" y="423"/>
                      <a:pt x="643" y="423"/>
                    </a:cubicBezTo>
                    <a:cubicBezTo>
                      <a:pt x="643" y="423"/>
                      <a:pt x="600" y="372"/>
                      <a:pt x="541" y="413"/>
                    </a:cubicBezTo>
                    <a:cubicBezTo>
                      <a:pt x="482" y="455"/>
                      <a:pt x="396" y="451"/>
                      <a:pt x="362" y="443"/>
                    </a:cubicBezTo>
                    <a:cubicBezTo>
                      <a:pt x="327" y="436"/>
                      <a:pt x="341" y="382"/>
                      <a:pt x="341" y="382"/>
                    </a:cubicBezTo>
                    <a:cubicBezTo>
                      <a:pt x="341" y="382"/>
                      <a:pt x="351" y="406"/>
                      <a:pt x="401" y="421"/>
                    </a:cubicBezTo>
                    <a:cubicBezTo>
                      <a:pt x="452" y="435"/>
                      <a:pt x="516" y="396"/>
                      <a:pt x="516" y="396"/>
                    </a:cubicBezTo>
                    <a:cubicBezTo>
                      <a:pt x="516" y="396"/>
                      <a:pt x="489" y="385"/>
                      <a:pt x="461" y="360"/>
                    </a:cubicBezTo>
                    <a:cubicBezTo>
                      <a:pt x="433" y="335"/>
                      <a:pt x="417" y="361"/>
                      <a:pt x="374" y="343"/>
                    </a:cubicBezTo>
                    <a:cubicBezTo>
                      <a:pt x="331" y="325"/>
                      <a:pt x="378" y="318"/>
                      <a:pt x="378" y="318"/>
                    </a:cubicBezTo>
                    <a:cubicBezTo>
                      <a:pt x="451" y="323"/>
                      <a:pt x="451" y="323"/>
                      <a:pt x="451" y="323"/>
                    </a:cubicBezTo>
                    <a:cubicBezTo>
                      <a:pt x="451" y="323"/>
                      <a:pt x="433" y="269"/>
                      <a:pt x="382" y="241"/>
                    </a:cubicBezTo>
                    <a:cubicBezTo>
                      <a:pt x="330" y="213"/>
                      <a:pt x="311" y="198"/>
                      <a:pt x="311" y="198"/>
                    </a:cubicBezTo>
                    <a:cubicBezTo>
                      <a:pt x="398" y="215"/>
                      <a:pt x="398" y="215"/>
                      <a:pt x="398" y="215"/>
                    </a:cubicBezTo>
                    <a:cubicBezTo>
                      <a:pt x="446" y="136"/>
                      <a:pt x="422" y="133"/>
                      <a:pt x="395" y="88"/>
                    </a:cubicBezTo>
                    <a:cubicBezTo>
                      <a:pt x="368" y="44"/>
                      <a:pt x="395" y="55"/>
                      <a:pt x="395" y="55"/>
                    </a:cubicBezTo>
                    <a:cubicBezTo>
                      <a:pt x="499" y="112"/>
                      <a:pt x="424" y="212"/>
                      <a:pt x="424" y="212"/>
                    </a:cubicBezTo>
                    <a:cubicBezTo>
                      <a:pt x="424" y="212"/>
                      <a:pt x="448" y="295"/>
                      <a:pt x="485" y="330"/>
                    </a:cubicBezTo>
                    <a:cubicBezTo>
                      <a:pt x="522" y="366"/>
                      <a:pt x="589" y="368"/>
                      <a:pt x="589" y="368"/>
                    </a:cubicBezTo>
                    <a:cubicBezTo>
                      <a:pt x="615" y="299"/>
                      <a:pt x="577" y="284"/>
                      <a:pt x="539" y="254"/>
                    </a:cubicBezTo>
                    <a:cubicBezTo>
                      <a:pt x="500" y="225"/>
                      <a:pt x="531" y="225"/>
                      <a:pt x="580" y="259"/>
                    </a:cubicBezTo>
                    <a:cubicBezTo>
                      <a:pt x="630" y="293"/>
                      <a:pt x="618" y="340"/>
                      <a:pt x="618" y="340"/>
                    </a:cubicBezTo>
                    <a:cubicBezTo>
                      <a:pt x="618" y="340"/>
                      <a:pt x="644" y="404"/>
                      <a:pt x="676" y="418"/>
                    </a:cubicBezTo>
                    <a:cubicBezTo>
                      <a:pt x="709" y="431"/>
                      <a:pt x="709" y="464"/>
                      <a:pt x="725" y="471"/>
                    </a:cubicBezTo>
                    <a:cubicBezTo>
                      <a:pt x="741" y="478"/>
                      <a:pt x="885" y="558"/>
                      <a:pt x="885" y="558"/>
                    </a:cubicBezTo>
                    <a:cubicBezTo>
                      <a:pt x="883" y="465"/>
                      <a:pt x="883" y="465"/>
                      <a:pt x="883" y="465"/>
                    </a:cubicBezTo>
                    <a:cubicBezTo>
                      <a:pt x="883" y="465"/>
                      <a:pt x="873" y="408"/>
                      <a:pt x="854" y="393"/>
                    </a:cubicBezTo>
                    <a:cubicBezTo>
                      <a:pt x="834" y="379"/>
                      <a:pt x="773" y="425"/>
                      <a:pt x="726" y="419"/>
                    </a:cubicBezTo>
                    <a:cubicBezTo>
                      <a:pt x="679" y="412"/>
                      <a:pt x="826" y="368"/>
                      <a:pt x="826" y="368"/>
                    </a:cubicBezTo>
                    <a:cubicBezTo>
                      <a:pt x="837" y="353"/>
                      <a:pt x="733" y="349"/>
                      <a:pt x="706" y="338"/>
                    </a:cubicBezTo>
                    <a:cubicBezTo>
                      <a:pt x="679" y="327"/>
                      <a:pt x="693" y="306"/>
                      <a:pt x="733" y="316"/>
                    </a:cubicBezTo>
                    <a:cubicBezTo>
                      <a:pt x="773" y="326"/>
                      <a:pt x="780" y="290"/>
                      <a:pt x="780" y="290"/>
                    </a:cubicBezTo>
                    <a:cubicBezTo>
                      <a:pt x="780" y="290"/>
                      <a:pt x="749" y="257"/>
                      <a:pt x="717" y="243"/>
                    </a:cubicBezTo>
                    <a:cubicBezTo>
                      <a:pt x="685" y="230"/>
                      <a:pt x="601" y="188"/>
                      <a:pt x="582" y="154"/>
                    </a:cubicBezTo>
                    <a:cubicBezTo>
                      <a:pt x="564" y="120"/>
                      <a:pt x="639" y="185"/>
                      <a:pt x="666" y="196"/>
                    </a:cubicBezTo>
                    <a:cubicBezTo>
                      <a:pt x="693" y="207"/>
                      <a:pt x="758" y="234"/>
                      <a:pt x="758" y="234"/>
                    </a:cubicBezTo>
                    <a:cubicBezTo>
                      <a:pt x="758" y="234"/>
                      <a:pt x="755" y="259"/>
                      <a:pt x="764" y="217"/>
                    </a:cubicBezTo>
                    <a:cubicBezTo>
                      <a:pt x="774" y="175"/>
                      <a:pt x="725" y="122"/>
                      <a:pt x="682" y="71"/>
                    </a:cubicBezTo>
                    <a:cubicBezTo>
                      <a:pt x="639" y="20"/>
                      <a:pt x="609" y="0"/>
                      <a:pt x="609" y="0"/>
                    </a:cubicBezTo>
                    <a:cubicBezTo>
                      <a:pt x="672" y="14"/>
                      <a:pt x="771" y="115"/>
                      <a:pt x="783" y="133"/>
                    </a:cubicBezTo>
                    <a:cubicBezTo>
                      <a:pt x="795" y="151"/>
                      <a:pt x="803" y="214"/>
                      <a:pt x="805" y="241"/>
                    </a:cubicBezTo>
                    <a:cubicBezTo>
                      <a:pt x="807" y="268"/>
                      <a:pt x="858" y="349"/>
                      <a:pt x="858" y="349"/>
                    </a:cubicBezTo>
                    <a:cubicBezTo>
                      <a:pt x="932" y="400"/>
                      <a:pt x="917" y="506"/>
                      <a:pt x="906" y="554"/>
                    </a:cubicBezTo>
                    <a:cubicBezTo>
                      <a:pt x="894" y="601"/>
                      <a:pt x="949" y="671"/>
                      <a:pt x="953" y="725"/>
                    </a:cubicBezTo>
                    <a:cubicBezTo>
                      <a:pt x="958" y="780"/>
                      <a:pt x="1037" y="866"/>
                      <a:pt x="1037" y="866"/>
                    </a:cubicBezTo>
                    <a:cubicBezTo>
                      <a:pt x="1131" y="767"/>
                      <a:pt x="972" y="476"/>
                      <a:pt x="949" y="453"/>
                    </a:cubicBezTo>
                    <a:cubicBezTo>
                      <a:pt x="927" y="431"/>
                      <a:pt x="897" y="293"/>
                      <a:pt x="920" y="250"/>
                    </a:cubicBezTo>
                    <a:cubicBezTo>
                      <a:pt x="942" y="207"/>
                      <a:pt x="948" y="242"/>
                      <a:pt x="940" y="278"/>
                    </a:cubicBezTo>
                    <a:cubicBezTo>
                      <a:pt x="933" y="315"/>
                      <a:pt x="972" y="443"/>
                      <a:pt x="995" y="466"/>
                    </a:cubicBezTo>
                    <a:cubicBezTo>
                      <a:pt x="1017" y="488"/>
                      <a:pt x="1063" y="547"/>
                      <a:pt x="1063" y="600"/>
                    </a:cubicBezTo>
                    <a:cubicBezTo>
                      <a:pt x="1062" y="652"/>
                      <a:pt x="1079" y="640"/>
                      <a:pt x="1099" y="635"/>
                    </a:cubicBezTo>
                    <a:cubicBezTo>
                      <a:pt x="1120" y="630"/>
                      <a:pt x="1112" y="667"/>
                      <a:pt x="1093" y="685"/>
                    </a:cubicBezTo>
                    <a:cubicBezTo>
                      <a:pt x="1073" y="703"/>
                      <a:pt x="1104" y="723"/>
                      <a:pt x="1126" y="712"/>
                    </a:cubicBezTo>
                    <a:cubicBezTo>
                      <a:pt x="1149" y="702"/>
                      <a:pt x="1132" y="747"/>
                      <a:pt x="1132" y="747"/>
                    </a:cubicBezTo>
                    <a:cubicBezTo>
                      <a:pt x="1105" y="769"/>
                      <a:pt x="1105" y="769"/>
                      <a:pt x="1105" y="769"/>
                    </a:cubicBezTo>
                    <a:cubicBezTo>
                      <a:pt x="1124" y="817"/>
                      <a:pt x="1124" y="817"/>
                      <a:pt x="1124" y="817"/>
                    </a:cubicBezTo>
                    <a:cubicBezTo>
                      <a:pt x="1096" y="825"/>
                      <a:pt x="1096" y="825"/>
                      <a:pt x="1096" y="825"/>
                    </a:cubicBezTo>
                    <a:cubicBezTo>
                      <a:pt x="1056" y="900"/>
                      <a:pt x="1056" y="900"/>
                      <a:pt x="1056" y="900"/>
                    </a:cubicBezTo>
                    <a:cubicBezTo>
                      <a:pt x="1056" y="900"/>
                      <a:pt x="1080" y="1002"/>
                      <a:pt x="1098" y="1004"/>
                    </a:cubicBezTo>
                    <a:cubicBezTo>
                      <a:pt x="1116" y="1005"/>
                      <a:pt x="1150" y="947"/>
                      <a:pt x="1157" y="896"/>
                    </a:cubicBezTo>
                    <a:cubicBezTo>
                      <a:pt x="1163" y="846"/>
                      <a:pt x="1169" y="862"/>
                      <a:pt x="1169" y="862"/>
                    </a:cubicBezTo>
                    <a:cubicBezTo>
                      <a:pt x="1208" y="958"/>
                      <a:pt x="1127" y="1042"/>
                      <a:pt x="1111" y="1068"/>
                    </a:cubicBezTo>
                    <a:cubicBezTo>
                      <a:pt x="1095" y="1095"/>
                      <a:pt x="1086" y="1216"/>
                      <a:pt x="1076" y="1278"/>
                    </a:cubicBezTo>
                    <a:cubicBezTo>
                      <a:pt x="1065" y="1339"/>
                      <a:pt x="1014" y="1410"/>
                      <a:pt x="1014" y="1410"/>
                    </a:cubicBezTo>
                    <a:cubicBezTo>
                      <a:pt x="1025" y="1480"/>
                      <a:pt x="1039" y="1493"/>
                      <a:pt x="998" y="1568"/>
                    </a:cubicBezTo>
                    <a:cubicBezTo>
                      <a:pt x="957" y="1643"/>
                      <a:pt x="1015" y="1707"/>
                      <a:pt x="1015" y="1707"/>
                    </a:cubicBezTo>
                    <a:cubicBezTo>
                      <a:pt x="1065" y="1655"/>
                      <a:pt x="1065" y="1655"/>
                      <a:pt x="1065" y="1655"/>
                    </a:cubicBezTo>
                    <a:cubicBezTo>
                      <a:pt x="1050" y="1629"/>
                      <a:pt x="1050" y="1629"/>
                      <a:pt x="1050" y="1629"/>
                    </a:cubicBezTo>
                    <a:cubicBezTo>
                      <a:pt x="1034" y="1589"/>
                      <a:pt x="1091" y="1620"/>
                      <a:pt x="1091" y="1620"/>
                    </a:cubicBezTo>
                    <a:cubicBezTo>
                      <a:pt x="1118" y="1579"/>
                      <a:pt x="1118" y="1579"/>
                      <a:pt x="1118" y="1579"/>
                    </a:cubicBezTo>
                    <a:cubicBezTo>
                      <a:pt x="1080" y="1517"/>
                      <a:pt x="1138" y="1344"/>
                      <a:pt x="1146" y="1307"/>
                    </a:cubicBezTo>
                    <a:cubicBezTo>
                      <a:pt x="1153" y="1271"/>
                      <a:pt x="1192" y="1168"/>
                      <a:pt x="1192" y="1168"/>
                    </a:cubicBezTo>
                    <a:cubicBezTo>
                      <a:pt x="1192" y="1168"/>
                      <a:pt x="1177" y="1142"/>
                      <a:pt x="1160" y="1102"/>
                    </a:cubicBezTo>
                    <a:cubicBezTo>
                      <a:pt x="1144" y="1063"/>
                      <a:pt x="1165" y="1058"/>
                      <a:pt x="1176" y="1076"/>
                    </a:cubicBezTo>
                    <a:cubicBezTo>
                      <a:pt x="1188" y="1094"/>
                      <a:pt x="1214" y="1125"/>
                      <a:pt x="1214" y="1125"/>
                    </a:cubicBezTo>
                    <a:cubicBezTo>
                      <a:pt x="1253" y="1022"/>
                      <a:pt x="1253" y="1022"/>
                      <a:pt x="1253" y="1022"/>
                    </a:cubicBezTo>
                    <a:cubicBezTo>
                      <a:pt x="1197" y="973"/>
                      <a:pt x="1197" y="973"/>
                      <a:pt x="1197" y="973"/>
                    </a:cubicBezTo>
                    <a:cubicBezTo>
                      <a:pt x="1188" y="929"/>
                      <a:pt x="1230" y="967"/>
                      <a:pt x="1230" y="967"/>
                    </a:cubicBezTo>
                    <a:cubicBezTo>
                      <a:pt x="1230" y="967"/>
                      <a:pt x="1261" y="1000"/>
                      <a:pt x="1279" y="1001"/>
                    </a:cubicBezTo>
                    <a:cubicBezTo>
                      <a:pt x="1298" y="1002"/>
                      <a:pt x="1316" y="970"/>
                      <a:pt x="1316" y="970"/>
                    </a:cubicBezTo>
                    <a:cubicBezTo>
                      <a:pt x="1250" y="896"/>
                      <a:pt x="1250" y="896"/>
                      <a:pt x="1250" y="896"/>
                    </a:cubicBezTo>
                    <a:cubicBezTo>
                      <a:pt x="1209" y="872"/>
                      <a:pt x="1215" y="756"/>
                      <a:pt x="1215" y="756"/>
                    </a:cubicBezTo>
                    <a:cubicBezTo>
                      <a:pt x="1227" y="676"/>
                      <a:pt x="1247" y="756"/>
                      <a:pt x="1247" y="756"/>
                    </a:cubicBezTo>
                    <a:cubicBezTo>
                      <a:pt x="1244" y="847"/>
                      <a:pt x="1244" y="847"/>
                      <a:pt x="1244" y="847"/>
                    </a:cubicBezTo>
                    <a:cubicBezTo>
                      <a:pt x="1244" y="847"/>
                      <a:pt x="1307" y="894"/>
                      <a:pt x="1323" y="934"/>
                    </a:cubicBezTo>
                    <a:cubicBezTo>
                      <a:pt x="1339" y="973"/>
                      <a:pt x="1372" y="921"/>
                      <a:pt x="1372" y="921"/>
                    </a:cubicBezTo>
                    <a:cubicBezTo>
                      <a:pt x="1404" y="869"/>
                      <a:pt x="1272" y="688"/>
                      <a:pt x="1272" y="688"/>
                    </a:cubicBezTo>
                    <a:cubicBezTo>
                      <a:pt x="1203" y="639"/>
                      <a:pt x="1198" y="538"/>
                      <a:pt x="1196" y="511"/>
                    </a:cubicBezTo>
                    <a:cubicBezTo>
                      <a:pt x="1193" y="483"/>
                      <a:pt x="1132" y="431"/>
                      <a:pt x="1115" y="411"/>
                    </a:cubicBezTo>
                    <a:cubicBezTo>
                      <a:pt x="1097" y="390"/>
                      <a:pt x="1096" y="344"/>
                      <a:pt x="1082" y="298"/>
                    </a:cubicBezTo>
                    <a:cubicBezTo>
                      <a:pt x="1068" y="253"/>
                      <a:pt x="1057" y="248"/>
                      <a:pt x="1090" y="262"/>
                    </a:cubicBezTo>
                    <a:cubicBezTo>
                      <a:pt x="1122" y="275"/>
                      <a:pt x="1134" y="360"/>
                      <a:pt x="1138" y="381"/>
                    </a:cubicBezTo>
                    <a:cubicBezTo>
                      <a:pt x="1143" y="403"/>
                      <a:pt x="1200" y="466"/>
                      <a:pt x="1200" y="466"/>
                    </a:cubicBezTo>
                    <a:cubicBezTo>
                      <a:pt x="1212" y="452"/>
                      <a:pt x="1218" y="401"/>
                      <a:pt x="1218" y="401"/>
                    </a:cubicBezTo>
                    <a:cubicBezTo>
                      <a:pt x="1197" y="310"/>
                      <a:pt x="1197" y="310"/>
                      <a:pt x="1197" y="310"/>
                    </a:cubicBezTo>
                    <a:cubicBezTo>
                      <a:pt x="1197" y="309"/>
                      <a:pt x="1197" y="302"/>
                      <a:pt x="1195" y="280"/>
                    </a:cubicBezTo>
                    <a:cubicBezTo>
                      <a:pt x="1191" y="225"/>
                      <a:pt x="1210" y="240"/>
                      <a:pt x="1210" y="240"/>
                    </a:cubicBezTo>
                    <a:cubicBezTo>
                      <a:pt x="1276" y="380"/>
                      <a:pt x="1250" y="448"/>
                      <a:pt x="1237" y="482"/>
                    </a:cubicBezTo>
                    <a:cubicBezTo>
                      <a:pt x="1225" y="516"/>
                      <a:pt x="1218" y="533"/>
                      <a:pt x="1247" y="605"/>
                    </a:cubicBezTo>
                    <a:cubicBezTo>
                      <a:pt x="1276" y="677"/>
                      <a:pt x="1309" y="657"/>
                      <a:pt x="1309" y="657"/>
                    </a:cubicBezTo>
                    <a:cubicBezTo>
                      <a:pt x="1309" y="657"/>
                      <a:pt x="1344" y="448"/>
                      <a:pt x="1369" y="379"/>
                    </a:cubicBezTo>
                    <a:cubicBezTo>
                      <a:pt x="1395" y="311"/>
                      <a:pt x="1386" y="334"/>
                      <a:pt x="1394" y="363"/>
                    </a:cubicBezTo>
                    <a:cubicBezTo>
                      <a:pt x="1402" y="393"/>
                      <a:pt x="1360" y="620"/>
                      <a:pt x="1338" y="663"/>
                    </a:cubicBezTo>
                    <a:cubicBezTo>
                      <a:pt x="1315" y="706"/>
                      <a:pt x="1353" y="755"/>
                      <a:pt x="1400" y="828"/>
                    </a:cubicBezTo>
                    <a:cubicBezTo>
                      <a:pt x="1448" y="900"/>
                      <a:pt x="1402" y="940"/>
                      <a:pt x="1402" y="940"/>
                    </a:cubicBezTo>
                    <a:cubicBezTo>
                      <a:pt x="1402" y="940"/>
                      <a:pt x="1300" y="1029"/>
                      <a:pt x="1275" y="1045"/>
                    </a:cubicBezTo>
                    <a:cubicBezTo>
                      <a:pt x="1250" y="1061"/>
                      <a:pt x="1226" y="1143"/>
                      <a:pt x="1197" y="1203"/>
                    </a:cubicBezTo>
                    <a:cubicBezTo>
                      <a:pt x="1168" y="1264"/>
                      <a:pt x="1182" y="1276"/>
                      <a:pt x="1182" y="1276"/>
                    </a:cubicBezTo>
                    <a:cubicBezTo>
                      <a:pt x="1210" y="1268"/>
                      <a:pt x="1300" y="1161"/>
                      <a:pt x="1307" y="1144"/>
                    </a:cubicBezTo>
                    <a:cubicBezTo>
                      <a:pt x="1313" y="1127"/>
                      <a:pt x="1345" y="1075"/>
                      <a:pt x="1345" y="1075"/>
                    </a:cubicBezTo>
                    <a:cubicBezTo>
                      <a:pt x="1345" y="1075"/>
                      <a:pt x="1380" y="1030"/>
                      <a:pt x="1404" y="1000"/>
                    </a:cubicBezTo>
                    <a:cubicBezTo>
                      <a:pt x="1428" y="971"/>
                      <a:pt x="1433" y="940"/>
                      <a:pt x="1433" y="940"/>
                    </a:cubicBezTo>
                    <a:cubicBezTo>
                      <a:pt x="1433" y="940"/>
                      <a:pt x="1427" y="872"/>
                      <a:pt x="1436" y="849"/>
                    </a:cubicBezTo>
                    <a:cubicBezTo>
                      <a:pt x="1444" y="826"/>
                      <a:pt x="1428" y="754"/>
                      <a:pt x="1428" y="754"/>
                    </a:cubicBezTo>
                    <a:cubicBezTo>
                      <a:pt x="1436" y="632"/>
                      <a:pt x="1436" y="632"/>
                      <a:pt x="1436" y="632"/>
                    </a:cubicBezTo>
                    <a:cubicBezTo>
                      <a:pt x="1454" y="586"/>
                      <a:pt x="1470" y="626"/>
                      <a:pt x="1470" y="626"/>
                    </a:cubicBezTo>
                    <a:cubicBezTo>
                      <a:pt x="1470" y="626"/>
                      <a:pt x="1451" y="710"/>
                      <a:pt x="1461" y="748"/>
                    </a:cubicBezTo>
                    <a:cubicBezTo>
                      <a:pt x="1472" y="785"/>
                      <a:pt x="1454" y="850"/>
                      <a:pt x="1452" y="889"/>
                    </a:cubicBezTo>
                    <a:cubicBezTo>
                      <a:pt x="1450" y="928"/>
                      <a:pt x="1471" y="904"/>
                      <a:pt x="1471" y="904"/>
                    </a:cubicBezTo>
                    <a:cubicBezTo>
                      <a:pt x="1471" y="904"/>
                      <a:pt x="1505" y="861"/>
                      <a:pt x="1542" y="815"/>
                    </a:cubicBezTo>
                    <a:cubicBezTo>
                      <a:pt x="1555" y="760"/>
                      <a:pt x="1565" y="704"/>
                      <a:pt x="1543" y="684"/>
                    </a:cubicBezTo>
                    <a:cubicBezTo>
                      <a:pt x="1518" y="660"/>
                      <a:pt x="1440" y="517"/>
                      <a:pt x="1438" y="495"/>
                    </a:cubicBezTo>
                    <a:cubicBezTo>
                      <a:pt x="1437" y="473"/>
                      <a:pt x="1426" y="459"/>
                      <a:pt x="1459" y="499"/>
                    </a:cubicBezTo>
                    <a:cubicBezTo>
                      <a:pt x="1491" y="539"/>
                      <a:pt x="1562" y="673"/>
                      <a:pt x="1562" y="673"/>
                    </a:cubicBezTo>
                    <a:cubicBezTo>
                      <a:pt x="1562" y="673"/>
                      <a:pt x="1588" y="678"/>
                      <a:pt x="1592" y="622"/>
                    </a:cubicBezTo>
                    <a:cubicBezTo>
                      <a:pt x="1596" y="566"/>
                      <a:pt x="1587" y="556"/>
                      <a:pt x="1571" y="536"/>
                    </a:cubicBezTo>
                    <a:cubicBezTo>
                      <a:pt x="1555" y="516"/>
                      <a:pt x="1522" y="476"/>
                      <a:pt x="1536" y="365"/>
                    </a:cubicBezTo>
                    <a:cubicBezTo>
                      <a:pt x="1536" y="365"/>
                      <a:pt x="1546" y="350"/>
                      <a:pt x="1555" y="388"/>
                    </a:cubicBezTo>
                    <a:cubicBezTo>
                      <a:pt x="1559" y="403"/>
                      <a:pt x="1560" y="408"/>
                      <a:pt x="1561" y="409"/>
                    </a:cubicBezTo>
                    <a:cubicBezTo>
                      <a:pt x="1566" y="476"/>
                      <a:pt x="1566" y="476"/>
                      <a:pt x="1566" y="476"/>
                    </a:cubicBezTo>
                    <a:cubicBezTo>
                      <a:pt x="1566" y="476"/>
                      <a:pt x="1582" y="509"/>
                      <a:pt x="1593" y="516"/>
                    </a:cubicBezTo>
                    <a:cubicBezTo>
                      <a:pt x="1593" y="516"/>
                      <a:pt x="1618" y="459"/>
                      <a:pt x="1616" y="443"/>
                    </a:cubicBezTo>
                    <a:cubicBezTo>
                      <a:pt x="1614" y="427"/>
                      <a:pt x="1603" y="367"/>
                      <a:pt x="1622" y="350"/>
                    </a:cubicBezTo>
                    <a:cubicBezTo>
                      <a:pt x="1641" y="332"/>
                      <a:pt x="1635" y="338"/>
                      <a:pt x="1636" y="372"/>
                    </a:cubicBezTo>
                    <a:cubicBezTo>
                      <a:pt x="1636" y="407"/>
                      <a:pt x="1646" y="439"/>
                      <a:pt x="1639" y="457"/>
                    </a:cubicBezTo>
                    <a:cubicBezTo>
                      <a:pt x="1631" y="475"/>
                      <a:pt x="1601" y="526"/>
                      <a:pt x="1606" y="545"/>
                    </a:cubicBezTo>
                    <a:cubicBezTo>
                      <a:pt x="1611" y="564"/>
                      <a:pt x="1629" y="634"/>
                      <a:pt x="1593" y="684"/>
                    </a:cubicBezTo>
                    <a:cubicBezTo>
                      <a:pt x="1593" y="684"/>
                      <a:pt x="1579" y="731"/>
                      <a:pt x="1571" y="778"/>
                    </a:cubicBezTo>
                    <a:cubicBezTo>
                      <a:pt x="1596" y="746"/>
                      <a:pt x="1618" y="718"/>
                      <a:pt x="1627" y="705"/>
                    </a:cubicBezTo>
                    <a:cubicBezTo>
                      <a:pt x="1652" y="670"/>
                      <a:pt x="1670" y="624"/>
                      <a:pt x="1671" y="572"/>
                    </a:cubicBezTo>
                    <a:cubicBezTo>
                      <a:pt x="1671" y="520"/>
                      <a:pt x="1681" y="544"/>
                      <a:pt x="1681" y="544"/>
                    </a:cubicBezTo>
                    <a:cubicBezTo>
                      <a:pt x="1706" y="595"/>
                      <a:pt x="1697" y="643"/>
                      <a:pt x="1676" y="686"/>
                    </a:cubicBezTo>
                    <a:cubicBezTo>
                      <a:pt x="1706" y="657"/>
                      <a:pt x="1743" y="615"/>
                      <a:pt x="1759" y="583"/>
                    </a:cubicBezTo>
                    <a:cubicBezTo>
                      <a:pt x="1789" y="527"/>
                      <a:pt x="1793" y="505"/>
                      <a:pt x="1817" y="496"/>
                    </a:cubicBezTo>
                    <a:cubicBezTo>
                      <a:pt x="1845" y="487"/>
                      <a:pt x="1869" y="489"/>
                      <a:pt x="1869" y="489"/>
                    </a:cubicBezTo>
                    <a:cubicBezTo>
                      <a:pt x="1869" y="489"/>
                      <a:pt x="1910" y="500"/>
                      <a:pt x="1857" y="515"/>
                    </a:cubicBezTo>
                    <a:cubicBezTo>
                      <a:pt x="1857" y="515"/>
                      <a:pt x="1786" y="538"/>
                      <a:pt x="1807" y="566"/>
                    </a:cubicBezTo>
                    <a:cubicBezTo>
                      <a:pt x="1828" y="595"/>
                      <a:pt x="1887" y="645"/>
                      <a:pt x="1821" y="622"/>
                    </a:cubicBezTo>
                    <a:cubicBezTo>
                      <a:pt x="1821" y="622"/>
                      <a:pt x="1780" y="565"/>
                      <a:pt x="1762" y="618"/>
                    </a:cubicBezTo>
                    <a:cubicBezTo>
                      <a:pt x="1744" y="672"/>
                      <a:pt x="1779" y="710"/>
                      <a:pt x="1800" y="715"/>
                    </a:cubicBezTo>
                    <a:cubicBezTo>
                      <a:pt x="1821" y="720"/>
                      <a:pt x="1792" y="748"/>
                      <a:pt x="1761" y="717"/>
                    </a:cubicBezTo>
                    <a:cubicBezTo>
                      <a:pt x="1730" y="685"/>
                      <a:pt x="1744" y="672"/>
                      <a:pt x="1714" y="687"/>
                    </a:cubicBezTo>
                    <a:cubicBezTo>
                      <a:pt x="1696" y="695"/>
                      <a:pt x="1668" y="717"/>
                      <a:pt x="1647" y="734"/>
                    </a:cubicBezTo>
                    <a:cubicBezTo>
                      <a:pt x="1626" y="766"/>
                      <a:pt x="1603" y="792"/>
                      <a:pt x="1594" y="810"/>
                    </a:cubicBezTo>
                    <a:cubicBezTo>
                      <a:pt x="1569" y="859"/>
                      <a:pt x="1453" y="969"/>
                      <a:pt x="1453" y="969"/>
                    </a:cubicBezTo>
                    <a:cubicBezTo>
                      <a:pt x="1453" y="969"/>
                      <a:pt x="1374" y="1080"/>
                      <a:pt x="1343" y="1113"/>
                    </a:cubicBezTo>
                    <a:cubicBezTo>
                      <a:pt x="1312" y="1146"/>
                      <a:pt x="1278" y="1204"/>
                      <a:pt x="1246" y="1257"/>
                    </a:cubicBezTo>
                    <a:cubicBezTo>
                      <a:pt x="1213" y="1309"/>
                      <a:pt x="1168" y="1330"/>
                      <a:pt x="1168" y="1330"/>
                    </a:cubicBezTo>
                    <a:cubicBezTo>
                      <a:pt x="1109" y="1404"/>
                      <a:pt x="1148" y="1565"/>
                      <a:pt x="1148" y="1565"/>
                    </a:cubicBezTo>
                    <a:cubicBezTo>
                      <a:pt x="1148" y="1565"/>
                      <a:pt x="1212" y="1513"/>
                      <a:pt x="1237" y="1478"/>
                    </a:cubicBezTo>
                    <a:cubicBezTo>
                      <a:pt x="1263" y="1442"/>
                      <a:pt x="1267" y="1365"/>
                      <a:pt x="1276" y="1342"/>
                    </a:cubicBezTo>
                    <a:cubicBezTo>
                      <a:pt x="1284" y="1319"/>
                      <a:pt x="1369" y="1243"/>
                      <a:pt x="1369" y="1243"/>
                    </a:cubicBezTo>
                    <a:cubicBezTo>
                      <a:pt x="1391" y="1200"/>
                      <a:pt x="1440" y="1121"/>
                      <a:pt x="1463" y="1124"/>
                    </a:cubicBezTo>
                    <a:cubicBezTo>
                      <a:pt x="1487" y="1128"/>
                      <a:pt x="1542" y="1065"/>
                      <a:pt x="1542" y="1065"/>
                    </a:cubicBezTo>
                    <a:cubicBezTo>
                      <a:pt x="1542" y="1065"/>
                      <a:pt x="1572" y="985"/>
                      <a:pt x="1620" y="940"/>
                    </a:cubicBezTo>
                    <a:cubicBezTo>
                      <a:pt x="1668" y="894"/>
                      <a:pt x="1635" y="966"/>
                      <a:pt x="1635" y="966"/>
                    </a:cubicBezTo>
                    <a:cubicBezTo>
                      <a:pt x="1591" y="1000"/>
                      <a:pt x="1556" y="1110"/>
                      <a:pt x="1513" y="1125"/>
                    </a:cubicBezTo>
                    <a:cubicBezTo>
                      <a:pt x="1470" y="1140"/>
                      <a:pt x="1461" y="1163"/>
                      <a:pt x="1432" y="1190"/>
                    </a:cubicBezTo>
                    <a:cubicBezTo>
                      <a:pt x="1403" y="1218"/>
                      <a:pt x="1384" y="1269"/>
                      <a:pt x="1384" y="1269"/>
                    </a:cubicBezTo>
                    <a:cubicBezTo>
                      <a:pt x="1300" y="1293"/>
                      <a:pt x="1309" y="1336"/>
                      <a:pt x="1294" y="1376"/>
                    </a:cubicBezTo>
                    <a:cubicBezTo>
                      <a:pt x="1286" y="1399"/>
                      <a:pt x="1281" y="1433"/>
                      <a:pt x="1268" y="1468"/>
                    </a:cubicBezTo>
                    <a:cubicBezTo>
                      <a:pt x="1292" y="1466"/>
                      <a:pt x="1320" y="1461"/>
                      <a:pt x="1345" y="1435"/>
                    </a:cubicBezTo>
                    <a:cubicBezTo>
                      <a:pt x="1380" y="1398"/>
                      <a:pt x="1360" y="1416"/>
                      <a:pt x="1411" y="1386"/>
                    </a:cubicBezTo>
                    <a:cubicBezTo>
                      <a:pt x="1462" y="1357"/>
                      <a:pt x="1477" y="1338"/>
                      <a:pt x="1477" y="1338"/>
                    </a:cubicBezTo>
                    <a:cubicBezTo>
                      <a:pt x="1498" y="1260"/>
                      <a:pt x="1498" y="1260"/>
                      <a:pt x="1498" y="1260"/>
                    </a:cubicBezTo>
                    <a:cubicBezTo>
                      <a:pt x="1498" y="1260"/>
                      <a:pt x="1481" y="1225"/>
                      <a:pt x="1480" y="1198"/>
                    </a:cubicBezTo>
                    <a:cubicBezTo>
                      <a:pt x="1480" y="1170"/>
                      <a:pt x="1532" y="1210"/>
                      <a:pt x="1532" y="1210"/>
                    </a:cubicBezTo>
                    <a:cubicBezTo>
                      <a:pt x="1532" y="1210"/>
                      <a:pt x="1601" y="1169"/>
                      <a:pt x="1643" y="1115"/>
                    </a:cubicBezTo>
                    <a:cubicBezTo>
                      <a:pt x="1686" y="1062"/>
                      <a:pt x="1672" y="1021"/>
                      <a:pt x="1663" y="997"/>
                    </a:cubicBezTo>
                    <a:cubicBezTo>
                      <a:pt x="1655" y="972"/>
                      <a:pt x="1651" y="950"/>
                      <a:pt x="1651" y="950"/>
                    </a:cubicBezTo>
                    <a:cubicBezTo>
                      <a:pt x="1683" y="980"/>
                      <a:pt x="1683" y="980"/>
                      <a:pt x="1683" y="980"/>
                    </a:cubicBezTo>
                    <a:cubicBezTo>
                      <a:pt x="1683" y="980"/>
                      <a:pt x="1695" y="952"/>
                      <a:pt x="1728" y="920"/>
                    </a:cubicBezTo>
                    <a:cubicBezTo>
                      <a:pt x="1761" y="889"/>
                      <a:pt x="1713" y="866"/>
                      <a:pt x="1713" y="866"/>
                    </a:cubicBezTo>
                    <a:cubicBezTo>
                      <a:pt x="1689" y="760"/>
                      <a:pt x="1750" y="870"/>
                      <a:pt x="1750" y="870"/>
                    </a:cubicBezTo>
                    <a:cubicBezTo>
                      <a:pt x="1813" y="975"/>
                      <a:pt x="1709" y="979"/>
                      <a:pt x="1700" y="1015"/>
                    </a:cubicBezTo>
                    <a:cubicBezTo>
                      <a:pt x="1691" y="1051"/>
                      <a:pt x="1679" y="1092"/>
                      <a:pt x="1665" y="1139"/>
                    </a:cubicBezTo>
                    <a:cubicBezTo>
                      <a:pt x="1651" y="1186"/>
                      <a:pt x="1584" y="1208"/>
                      <a:pt x="1559" y="1236"/>
                    </a:cubicBezTo>
                    <a:cubicBezTo>
                      <a:pt x="1534" y="1264"/>
                      <a:pt x="1488" y="1356"/>
                      <a:pt x="1488" y="1356"/>
                    </a:cubicBezTo>
                    <a:cubicBezTo>
                      <a:pt x="1613" y="1316"/>
                      <a:pt x="1613" y="1316"/>
                      <a:pt x="1613" y="1316"/>
                    </a:cubicBezTo>
                    <a:cubicBezTo>
                      <a:pt x="1767" y="1081"/>
                      <a:pt x="1767" y="1081"/>
                      <a:pt x="1767" y="1081"/>
                    </a:cubicBezTo>
                    <a:cubicBezTo>
                      <a:pt x="1808" y="1074"/>
                      <a:pt x="1808" y="1074"/>
                      <a:pt x="1808" y="1074"/>
                    </a:cubicBezTo>
                    <a:cubicBezTo>
                      <a:pt x="1808" y="1074"/>
                      <a:pt x="1858" y="1031"/>
                      <a:pt x="1823" y="967"/>
                    </a:cubicBezTo>
                    <a:cubicBezTo>
                      <a:pt x="1787" y="902"/>
                      <a:pt x="1795" y="811"/>
                      <a:pt x="1804" y="775"/>
                    </a:cubicBezTo>
                    <a:cubicBezTo>
                      <a:pt x="1813" y="739"/>
                      <a:pt x="1863" y="757"/>
                      <a:pt x="1863" y="757"/>
                    </a:cubicBezTo>
                    <a:cubicBezTo>
                      <a:pt x="1863" y="757"/>
                      <a:pt x="1840" y="766"/>
                      <a:pt x="1823" y="818"/>
                    </a:cubicBezTo>
                    <a:cubicBezTo>
                      <a:pt x="1807" y="871"/>
                      <a:pt x="1840" y="941"/>
                      <a:pt x="1840" y="941"/>
                    </a:cubicBezTo>
                    <a:cubicBezTo>
                      <a:pt x="1840" y="941"/>
                      <a:pt x="1852" y="913"/>
                      <a:pt x="1877" y="885"/>
                    </a:cubicBezTo>
                    <a:cubicBezTo>
                      <a:pt x="1902" y="857"/>
                      <a:pt x="1878" y="838"/>
                      <a:pt x="1898" y="794"/>
                    </a:cubicBezTo>
                    <a:cubicBezTo>
                      <a:pt x="1917" y="749"/>
                      <a:pt x="1921" y="799"/>
                      <a:pt x="1921" y="799"/>
                    </a:cubicBezTo>
                    <a:cubicBezTo>
                      <a:pt x="1913" y="876"/>
                      <a:pt x="1913" y="876"/>
                      <a:pt x="1913" y="876"/>
                    </a:cubicBezTo>
                    <a:cubicBezTo>
                      <a:pt x="1913" y="876"/>
                      <a:pt x="1964" y="860"/>
                      <a:pt x="1994" y="807"/>
                    </a:cubicBezTo>
                    <a:cubicBezTo>
                      <a:pt x="2023" y="754"/>
                      <a:pt x="2038" y="734"/>
                      <a:pt x="2038" y="734"/>
                    </a:cubicBezTo>
                    <a:cubicBezTo>
                      <a:pt x="2018" y="825"/>
                      <a:pt x="2018" y="825"/>
                      <a:pt x="2018" y="825"/>
                    </a:cubicBezTo>
                    <a:cubicBezTo>
                      <a:pt x="2089" y="880"/>
                      <a:pt x="2094" y="856"/>
                      <a:pt x="2137" y="829"/>
                    </a:cubicBezTo>
                    <a:cubicBezTo>
                      <a:pt x="2180" y="803"/>
                      <a:pt x="2168" y="831"/>
                      <a:pt x="2168" y="831"/>
                    </a:cubicBezTo>
                    <a:cubicBezTo>
                      <a:pt x="2109" y="937"/>
                      <a:pt x="2018" y="853"/>
                      <a:pt x="2018" y="853"/>
                    </a:cubicBezTo>
                    <a:cubicBezTo>
                      <a:pt x="2018" y="853"/>
                      <a:pt x="1939" y="875"/>
                      <a:pt x="1904" y="912"/>
                    </a:cubicBezTo>
                    <a:cubicBezTo>
                      <a:pt x="1869" y="948"/>
                      <a:pt x="1863" y="1020"/>
                      <a:pt x="1863" y="1020"/>
                    </a:cubicBezTo>
                    <a:cubicBezTo>
                      <a:pt x="1926" y="1051"/>
                      <a:pt x="1943" y="1012"/>
                      <a:pt x="1973" y="972"/>
                    </a:cubicBezTo>
                    <a:cubicBezTo>
                      <a:pt x="2003" y="933"/>
                      <a:pt x="2001" y="966"/>
                      <a:pt x="1967" y="1016"/>
                    </a:cubicBezTo>
                    <a:cubicBezTo>
                      <a:pt x="1932" y="1067"/>
                      <a:pt x="1887" y="1052"/>
                      <a:pt x="1887" y="1052"/>
                    </a:cubicBezTo>
                    <a:cubicBezTo>
                      <a:pt x="1887" y="1052"/>
                      <a:pt x="1826" y="1076"/>
                      <a:pt x="1812" y="1109"/>
                    </a:cubicBezTo>
                    <a:cubicBezTo>
                      <a:pt x="1797" y="1143"/>
                      <a:pt x="1766" y="1141"/>
                      <a:pt x="1759" y="1158"/>
                    </a:cubicBezTo>
                    <a:cubicBezTo>
                      <a:pt x="1751" y="1174"/>
                      <a:pt x="1668" y="1323"/>
                      <a:pt x="1668" y="1323"/>
                    </a:cubicBezTo>
                    <a:cubicBezTo>
                      <a:pt x="1756" y="1325"/>
                      <a:pt x="1756" y="1325"/>
                      <a:pt x="1756" y="1325"/>
                    </a:cubicBezTo>
                    <a:cubicBezTo>
                      <a:pt x="1756" y="1325"/>
                      <a:pt x="1810" y="1318"/>
                      <a:pt x="1825" y="1298"/>
                    </a:cubicBezTo>
                    <a:cubicBezTo>
                      <a:pt x="1840" y="1278"/>
                      <a:pt x="1799" y="1211"/>
                      <a:pt x="1808" y="1162"/>
                    </a:cubicBezTo>
                    <a:cubicBezTo>
                      <a:pt x="1817" y="1112"/>
                      <a:pt x="1850" y="1270"/>
                      <a:pt x="1850" y="1270"/>
                    </a:cubicBezTo>
                    <a:cubicBezTo>
                      <a:pt x="1864" y="1283"/>
                      <a:pt x="1873" y="1173"/>
                      <a:pt x="1885" y="1145"/>
                    </a:cubicBezTo>
                    <a:cubicBezTo>
                      <a:pt x="1897" y="1117"/>
                      <a:pt x="1916" y="1133"/>
                      <a:pt x="1904" y="1175"/>
                    </a:cubicBezTo>
                    <a:cubicBezTo>
                      <a:pt x="1892" y="1216"/>
                      <a:pt x="1926" y="1226"/>
                      <a:pt x="1926" y="1226"/>
                    </a:cubicBezTo>
                    <a:cubicBezTo>
                      <a:pt x="1926" y="1226"/>
                      <a:pt x="1959" y="1195"/>
                      <a:pt x="1974" y="1161"/>
                    </a:cubicBezTo>
                    <a:cubicBezTo>
                      <a:pt x="1988" y="1128"/>
                      <a:pt x="2032" y="1041"/>
                      <a:pt x="2065" y="1024"/>
                    </a:cubicBezTo>
                    <a:cubicBezTo>
                      <a:pt x="2098" y="1006"/>
                      <a:pt x="2033" y="1082"/>
                      <a:pt x="2021" y="1110"/>
                    </a:cubicBezTo>
                    <a:cubicBezTo>
                      <a:pt x="2009" y="1138"/>
                      <a:pt x="1980" y="1205"/>
                      <a:pt x="1980" y="1205"/>
                    </a:cubicBezTo>
                    <a:cubicBezTo>
                      <a:pt x="1980" y="1205"/>
                      <a:pt x="1957" y="1200"/>
                      <a:pt x="1996" y="1213"/>
                    </a:cubicBezTo>
                    <a:cubicBezTo>
                      <a:pt x="2035" y="1225"/>
                      <a:pt x="2088" y="1177"/>
                      <a:pt x="2138" y="1134"/>
                    </a:cubicBezTo>
                    <a:cubicBezTo>
                      <a:pt x="2189" y="1091"/>
                      <a:pt x="2209" y="1060"/>
                      <a:pt x="2209" y="1060"/>
                    </a:cubicBezTo>
                    <a:cubicBezTo>
                      <a:pt x="2193" y="1126"/>
                      <a:pt x="2092" y="1226"/>
                      <a:pt x="2074" y="1237"/>
                    </a:cubicBezTo>
                    <a:cubicBezTo>
                      <a:pt x="2057" y="1249"/>
                      <a:pt x="1997" y="1254"/>
                      <a:pt x="1971" y="1255"/>
                    </a:cubicBezTo>
                    <a:cubicBezTo>
                      <a:pt x="1945" y="1255"/>
                      <a:pt x="1867" y="1305"/>
                      <a:pt x="1867" y="1305"/>
                    </a:cubicBezTo>
                    <a:cubicBezTo>
                      <a:pt x="1815" y="1381"/>
                      <a:pt x="1716" y="1359"/>
                      <a:pt x="1671" y="1345"/>
                    </a:cubicBezTo>
                    <a:cubicBezTo>
                      <a:pt x="1627" y="1330"/>
                      <a:pt x="1559" y="1384"/>
                      <a:pt x="1507" y="1386"/>
                    </a:cubicBezTo>
                    <a:cubicBezTo>
                      <a:pt x="1455" y="1388"/>
                      <a:pt x="1370" y="1467"/>
                      <a:pt x="1370" y="1467"/>
                    </a:cubicBezTo>
                    <a:cubicBezTo>
                      <a:pt x="1458" y="1571"/>
                      <a:pt x="1741" y="1419"/>
                      <a:pt x="1763" y="1396"/>
                    </a:cubicBezTo>
                    <a:cubicBezTo>
                      <a:pt x="1786" y="1373"/>
                      <a:pt x="1917" y="1350"/>
                      <a:pt x="1957" y="1376"/>
                    </a:cubicBezTo>
                    <a:cubicBezTo>
                      <a:pt x="1997" y="1402"/>
                      <a:pt x="1963" y="1406"/>
                      <a:pt x="1929" y="1396"/>
                    </a:cubicBezTo>
                    <a:cubicBezTo>
                      <a:pt x="1895" y="1386"/>
                      <a:pt x="1772" y="1420"/>
                      <a:pt x="1749" y="1443"/>
                    </a:cubicBezTo>
                    <a:cubicBezTo>
                      <a:pt x="1727" y="1466"/>
                      <a:pt x="1669" y="1512"/>
                      <a:pt x="1619" y="1508"/>
                    </a:cubicBezTo>
                    <a:cubicBezTo>
                      <a:pt x="1570" y="1504"/>
                      <a:pt x="1581" y="1523"/>
                      <a:pt x="1584" y="1545"/>
                    </a:cubicBezTo>
                    <a:cubicBezTo>
                      <a:pt x="1588" y="1567"/>
                      <a:pt x="1554" y="1557"/>
                      <a:pt x="1537" y="1536"/>
                    </a:cubicBezTo>
                    <a:cubicBezTo>
                      <a:pt x="1521" y="1514"/>
                      <a:pt x="1501" y="1545"/>
                      <a:pt x="1510" y="1569"/>
                    </a:cubicBezTo>
                    <a:cubicBezTo>
                      <a:pt x="1518" y="1594"/>
                      <a:pt x="1476" y="1573"/>
                      <a:pt x="1476" y="1573"/>
                    </a:cubicBezTo>
                    <a:cubicBezTo>
                      <a:pt x="1457" y="1544"/>
                      <a:pt x="1457" y="1544"/>
                      <a:pt x="1457" y="1544"/>
                    </a:cubicBezTo>
                    <a:cubicBezTo>
                      <a:pt x="1411" y="1562"/>
                      <a:pt x="1411" y="1562"/>
                      <a:pt x="1411" y="1562"/>
                    </a:cubicBezTo>
                    <a:cubicBezTo>
                      <a:pt x="1405" y="1532"/>
                      <a:pt x="1405" y="1532"/>
                      <a:pt x="1405" y="1532"/>
                    </a:cubicBezTo>
                    <a:cubicBezTo>
                      <a:pt x="1337" y="1485"/>
                      <a:pt x="1337" y="1485"/>
                      <a:pt x="1337" y="1485"/>
                    </a:cubicBezTo>
                    <a:cubicBezTo>
                      <a:pt x="1337" y="1485"/>
                      <a:pt x="1269" y="1499"/>
                      <a:pt x="1245" y="1514"/>
                    </a:cubicBezTo>
                    <a:cubicBezTo>
                      <a:pt x="1237" y="1526"/>
                      <a:pt x="1228" y="1538"/>
                      <a:pt x="1217" y="1548"/>
                    </a:cubicBezTo>
                    <a:cubicBezTo>
                      <a:pt x="1159" y="1603"/>
                      <a:pt x="1151" y="1593"/>
                      <a:pt x="1131" y="1611"/>
                    </a:cubicBezTo>
                    <a:cubicBezTo>
                      <a:pt x="1112" y="1629"/>
                      <a:pt x="1077" y="1707"/>
                      <a:pt x="1061" y="1733"/>
                    </a:cubicBezTo>
                    <a:cubicBezTo>
                      <a:pt x="1045" y="1759"/>
                      <a:pt x="1044" y="1778"/>
                      <a:pt x="1052" y="1822"/>
                    </a:cubicBezTo>
                    <a:lnTo>
                      <a:pt x="1009" y="1815"/>
                    </a:lnTo>
                    <a:close/>
                  </a:path>
                </a:pathLst>
              </a:custGeom>
              <a:solidFill>
                <a:srgbClr val="BF5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5" name="Freeform 820"/>
              <p:cNvSpPr>
                <a:spLocks/>
              </p:cNvSpPr>
              <p:nvPr/>
            </p:nvSpPr>
            <p:spPr bwMode="auto">
              <a:xfrm>
                <a:off x="2059" y="3151"/>
                <a:ext cx="242" cy="156"/>
              </a:xfrm>
              <a:custGeom>
                <a:avLst/>
                <a:gdLst>
                  <a:gd name="T0" fmla="*/ 597 w 624"/>
                  <a:gd name="T1" fmla="*/ 0 h 402"/>
                  <a:gd name="T2" fmla="*/ 537 w 624"/>
                  <a:gd name="T3" fmla="*/ 47 h 402"/>
                  <a:gd name="T4" fmla="*/ 501 w 624"/>
                  <a:gd name="T5" fmla="*/ 2 h 402"/>
                  <a:gd name="T6" fmla="*/ 432 w 624"/>
                  <a:gd name="T7" fmla="*/ 68 h 402"/>
                  <a:gd name="T8" fmla="*/ 395 w 624"/>
                  <a:gd name="T9" fmla="*/ 29 h 402"/>
                  <a:gd name="T10" fmla="*/ 321 w 624"/>
                  <a:gd name="T11" fmla="*/ 125 h 402"/>
                  <a:gd name="T12" fmla="*/ 282 w 624"/>
                  <a:gd name="T13" fmla="*/ 47 h 402"/>
                  <a:gd name="T14" fmla="*/ 232 w 624"/>
                  <a:gd name="T15" fmla="*/ 147 h 402"/>
                  <a:gd name="T16" fmla="*/ 200 w 624"/>
                  <a:gd name="T17" fmla="*/ 115 h 402"/>
                  <a:gd name="T18" fmla="*/ 192 w 624"/>
                  <a:gd name="T19" fmla="*/ 241 h 402"/>
                  <a:gd name="T20" fmla="*/ 123 w 624"/>
                  <a:gd name="T21" fmla="*/ 193 h 402"/>
                  <a:gd name="T22" fmla="*/ 89 w 624"/>
                  <a:gd name="T23" fmla="*/ 209 h 402"/>
                  <a:gd name="T24" fmla="*/ 36 w 624"/>
                  <a:gd name="T25" fmla="*/ 198 h 402"/>
                  <a:gd name="T26" fmla="*/ 19 w 624"/>
                  <a:gd name="T27" fmla="*/ 280 h 402"/>
                  <a:gd name="T28" fmla="*/ 6 w 624"/>
                  <a:gd name="T29" fmla="*/ 358 h 402"/>
                  <a:gd name="T30" fmla="*/ 3 w 624"/>
                  <a:gd name="T31" fmla="*/ 402 h 402"/>
                  <a:gd name="T32" fmla="*/ 98 w 624"/>
                  <a:gd name="T33" fmla="*/ 402 h 402"/>
                  <a:gd name="T34" fmla="*/ 98 w 624"/>
                  <a:gd name="T35" fmla="*/ 401 h 402"/>
                  <a:gd name="T36" fmla="*/ 184 w 624"/>
                  <a:gd name="T37" fmla="*/ 373 h 402"/>
                  <a:gd name="T38" fmla="*/ 198 w 624"/>
                  <a:gd name="T39" fmla="*/ 402 h 402"/>
                  <a:gd name="T40" fmla="*/ 275 w 624"/>
                  <a:gd name="T41" fmla="*/ 402 h 402"/>
                  <a:gd name="T42" fmla="*/ 315 w 624"/>
                  <a:gd name="T43" fmla="*/ 402 h 402"/>
                  <a:gd name="T44" fmla="*/ 378 w 624"/>
                  <a:gd name="T45" fmla="*/ 402 h 402"/>
                  <a:gd name="T46" fmla="*/ 384 w 624"/>
                  <a:gd name="T47" fmla="*/ 395 h 402"/>
                  <a:gd name="T48" fmla="*/ 435 w 624"/>
                  <a:gd name="T49" fmla="*/ 357 h 402"/>
                  <a:gd name="T50" fmla="*/ 504 w 624"/>
                  <a:gd name="T51" fmla="*/ 365 h 402"/>
                  <a:gd name="T52" fmla="*/ 510 w 624"/>
                  <a:gd name="T53" fmla="*/ 273 h 402"/>
                  <a:gd name="T54" fmla="*/ 511 w 624"/>
                  <a:gd name="T55" fmla="*/ 209 h 402"/>
                  <a:gd name="T56" fmla="*/ 506 w 624"/>
                  <a:gd name="T57" fmla="*/ 116 h 402"/>
                  <a:gd name="T58" fmla="*/ 597 w 624"/>
                  <a:gd name="T5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4" h="402">
                    <a:moveTo>
                      <a:pt x="597" y="0"/>
                    </a:moveTo>
                    <a:cubicBezTo>
                      <a:pt x="579" y="8"/>
                      <a:pt x="546" y="27"/>
                      <a:pt x="537" y="47"/>
                    </a:cubicBezTo>
                    <a:cubicBezTo>
                      <a:pt x="522" y="79"/>
                      <a:pt x="504" y="5"/>
                      <a:pt x="501" y="2"/>
                    </a:cubicBezTo>
                    <a:cubicBezTo>
                      <a:pt x="490" y="39"/>
                      <a:pt x="479" y="85"/>
                      <a:pt x="432" y="68"/>
                    </a:cubicBezTo>
                    <a:cubicBezTo>
                      <a:pt x="412" y="61"/>
                      <a:pt x="420" y="30"/>
                      <a:pt x="395" y="29"/>
                    </a:cubicBezTo>
                    <a:cubicBezTo>
                      <a:pt x="368" y="27"/>
                      <a:pt x="332" y="107"/>
                      <a:pt x="321" y="125"/>
                    </a:cubicBezTo>
                    <a:cubicBezTo>
                      <a:pt x="320" y="115"/>
                      <a:pt x="298" y="24"/>
                      <a:pt x="282" y="47"/>
                    </a:cubicBezTo>
                    <a:cubicBezTo>
                      <a:pt x="261" y="81"/>
                      <a:pt x="275" y="125"/>
                      <a:pt x="232" y="147"/>
                    </a:cubicBezTo>
                    <a:cubicBezTo>
                      <a:pt x="200" y="115"/>
                      <a:pt x="200" y="115"/>
                      <a:pt x="200" y="115"/>
                    </a:cubicBezTo>
                    <a:cubicBezTo>
                      <a:pt x="198" y="115"/>
                      <a:pt x="195" y="231"/>
                      <a:pt x="192" y="241"/>
                    </a:cubicBezTo>
                    <a:cubicBezTo>
                      <a:pt x="180" y="246"/>
                      <a:pt x="146" y="190"/>
                      <a:pt x="123" y="193"/>
                    </a:cubicBezTo>
                    <a:cubicBezTo>
                      <a:pt x="113" y="205"/>
                      <a:pt x="114" y="244"/>
                      <a:pt x="89" y="209"/>
                    </a:cubicBezTo>
                    <a:cubicBezTo>
                      <a:pt x="74" y="189"/>
                      <a:pt x="57" y="185"/>
                      <a:pt x="36" y="198"/>
                    </a:cubicBezTo>
                    <a:cubicBezTo>
                      <a:pt x="0" y="219"/>
                      <a:pt x="31" y="247"/>
                      <a:pt x="19" y="280"/>
                    </a:cubicBezTo>
                    <a:cubicBezTo>
                      <a:pt x="8" y="312"/>
                      <a:pt x="0" y="319"/>
                      <a:pt x="6" y="358"/>
                    </a:cubicBezTo>
                    <a:cubicBezTo>
                      <a:pt x="10" y="377"/>
                      <a:pt x="8" y="391"/>
                      <a:pt x="3" y="402"/>
                    </a:cubicBezTo>
                    <a:cubicBezTo>
                      <a:pt x="98" y="402"/>
                      <a:pt x="98" y="402"/>
                      <a:pt x="98" y="402"/>
                    </a:cubicBezTo>
                    <a:cubicBezTo>
                      <a:pt x="98" y="401"/>
                      <a:pt x="98" y="401"/>
                      <a:pt x="98" y="401"/>
                    </a:cubicBezTo>
                    <a:cubicBezTo>
                      <a:pt x="93" y="353"/>
                      <a:pt x="167" y="374"/>
                      <a:pt x="184" y="373"/>
                    </a:cubicBezTo>
                    <a:cubicBezTo>
                      <a:pt x="199" y="373"/>
                      <a:pt x="198" y="388"/>
                      <a:pt x="198" y="402"/>
                    </a:cubicBezTo>
                    <a:cubicBezTo>
                      <a:pt x="275" y="402"/>
                      <a:pt x="275" y="402"/>
                      <a:pt x="275" y="402"/>
                    </a:cubicBezTo>
                    <a:cubicBezTo>
                      <a:pt x="289" y="394"/>
                      <a:pt x="302" y="389"/>
                      <a:pt x="315" y="402"/>
                    </a:cubicBezTo>
                    <a:cubicBezTo>
                      <a:pt x="378" y="402"/>
                      <a:pt x="378" y="402"/>
                      <a:pt x="378" y="402"/>
                    </a:cubicBezTo>
                    <a:cubicBezTo>
                      <a:pt x="380" y="399"/>
                      <a:pt x="382" y="397"/>
                      <a:pt x="384" y="395"/>
                    </a:cubicBezTo>
                    <a:cubicBezTo>
                      <a:pt x="403" y="382"/>
                      <a:pt x="409" y="356"/>
                      <a:pt x="435" y="357"/>
                    </a:cubicBezTo>
                    <a:cubicBezTo>
                      <a:pt x="461" y="358"/>
                      <a:pt x="473" y="388"/>
                      <a:pt x="504" y="365"/>
                    </a:cubicBezTo>
                    <a:cubicBezTo>
                      <a:pt x="539" y="339"/>
                      <a:pt x="534" y="308"/>
                      <a:pt x="510" y="273"/>
                    </a:cubicBezTo>
                    <a:cubicBezTo>
                      <a:pt x="492" y="247"/>
                      <a:pt x="471" y="223"/>
                      <a:pt x="511" y="209"/>
                    </a:cubicBezTo>
                    <a:cubicBezTo>
                      <a:pt x="551" y="196"/>
                      <a:pt x="520" y="136"/>
                      <a:pt x="506" y="116"/>
                    </a:cubicBezTo>
                    <a:cubicBezTo>
                      <a:pt x="450" y="35"/>
                      <a:pt x="624" y="72"/>
                      <a:pt x="597"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6" name="Freeform 821"/>
              <p:cNvSpPr>
                <a:spLocks/>
              </p:cNvSpPr>
              <p:nvPr/>
            </p:nvSpPr>
            <p:spPr bwMode="auto">
              <a:xfrm>
                <a:off x="1932" y="3080"/>
                <a:ext cx="127" cy="227"/>
              </a:xfrm>
              <a:custGeom>
                <a:avLst/>
                <a:gdLst>
                  <a:gd name="T0" fmla="*/ 287 w 325"/>
                  <a:gd name="T1" fmla="*/ 398 h 584"/>
                  <a:gd name="T2" fmla="*/ 283 w 325"/>
                  <a:gd name="T3" fmla="*/ 306 h 584"/>
                  <a:gd name="T4" fmla="*/ 195 w 325"/>
                  <a:gd name="T5" fmla="*/ 360 h 584"/>
                  <a:gd name="T6" fmla="*/ 169 w 325"/>
                  <a:gd name="T7" fmla="*/ 284 h 584"/>
                  <a:gd name="T8" fmla="*/ 241 w 325"/>
                  <a:gd name="T9" fmla="*/ 218 h 584"/>
                  <a:gd name="T10" fmla="*/ 234 w 325"/>
                  <a:gd name="T11" fmla="*/ 172 h 584"/>
                  <a:gd name="T12" fmla="*/ 266 w 325"/>
                  <a:gd name="T13" fmla="*/ 146 h 584"/>
                  <a:gd name="T14" fmla="*/ 249 w 325"/>
                  <a:gd name="T15" fmla="*/ 46 h 584"/>
                  <a:gd name="T16" fmla="*/ 154 w 325"/>
                  <a:gd name="T17" fmla="*/ 99 h 584"/>
                  <a:gd name="T18" fmla="*/ 81 w 325"/>
                  <a:gd name="T19" fmla="*/ 77 h 584"/>
                  <a:gd name="T20" fmla="*/ 78 w 325"/>
                  <a:gd name="T21" fmla="*/ 140 h 584"/>
                  <a:gd name="T22" fmla="*/ 29 w 325"/>
                  <a:gd name="T23" fmla="*/ 178 h 584"/>
                  <a:gd name="T24" fmla="*/ 59 w 325"/>
                  <a:gd name="T25" fmla="*/ 247 h 584"/>
                  <a:gd name="T26" fmla="*/ 51 w 325"/>
                  <a:gd name="T27" fmla="*/ 352 h 584"/>
                  <a:gd name="T28" fmla="*/ 149 w 325"/>
                  <a:gd name="T29" fmla="*/ 363 h 584"/>
                  <a:gd name="T30" fmla="*/ 121 w 325"/>
                  <a:gd name="T31" fmla="*/ 494 h 584"/>
                  <a:gd name="T32" fmla="*/ 87 w 325"/>
                  <a:gd name="T33" fmla="*/ 559 h 584"/>
                  <a:gd name="T34" fmla="*/ 162 w 325"/>
                  <a:gd name="T35" fmla="*/ 514 h 584"/>
                  <a:gd name="T36" fmla="*/ 143 w 325"/>
                  <a:gd name="T37" fmla="*/ 584 h 584"/>
                  <a:gd name="T38" fmla="*/ 277 w 325"/>
                  <a:gd name="T39" fmla="*/ 584 h 584"/>
                  <a:gd name="T40" fmla="*/ 264 w 325"/>
                  <a:gd name="T41" fmla="*/ 542 h 584"/>
                  <a:gd name="T42" fmla="*/ 308 w 325"/>
                  <a:gd name="T43" fmla="*/ 469 h 584"/>
                  <a:gd name="T44" fmla="*/ 317 w 325"/>
                  <a:gd name="T45" fmla="*/ 419 h 584"/>
                  <a:gd name="T46" fmla="*/ 287 w 325"/>
                  <a:gd name="T47" fmla="*/ 39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584">
                    <a:moveTo>
                      <a:pt x="287" y="398"/>
                    </a:moveTo>
                    <a:cubicBezTo>
                      <a:pt x="282" y="368"/>
                      <a:pt x="298" y="335"/>
                      <a:pt x="283" y="306"/>
                    </a:cubicBezTo>
                    <a:cubicBezTo>
                      <a:pt x="254" y="250"/>
                      <a:pt x="208" y="344"/>
                      <a:pt x="195" y="360"/>
                    </a:cubicBezTo>
                    <a:cubicBezTo>
                      <a:pt x="154" y="412"/>
                      <a:pt x="169" y="304"/>
                      <a:pt x="169" y="284"/>
                    </a:cubicBezTo>
                    <a:cubicBezTo>
                      <a:pt x="172" y="208"/>
                      <a:pt x="194" y="248"/>
                      <a:pt x="241" y="218"/>
                    </a:cubicBezTo>
                    <a:cubicBezTo>
                      <a:pt x="259" y="206"/>
                      <a:pt x="244" y="183"/>
                      <a:pt x="234" y="172"/>
                    </a:cubicBezTo>
                    <a:cubicBezTo>
                      <a:pt x="214" y="149"/>
                      <a:pt x="256" y="151"/>
                      <a:pt x="266" y="146"/>
                    </a:cubicBezTo>
                    <a:cubicBezTo>
                      <a:pt x="317" y="119"/>
                      <a:pt x="264" y="78"/>
                      <a:pt x="249" y="46"/>
                    </a:cubicBezTo>
                    <a:cubicBezTo>
                      <a:pt x="227" y="0"/>
                      <a:pt x="176" y="102"/>
                      <a:pt x="154" y="99"/>
                    </a:cubicBezTo>
                    <a:cubicBezTo>
                      <a:pt x="130" y="95"/>
                      <a:pt x="123" y="20"/>
                      <a:pt x="81" y="77"/>
                    </a:cubicBezTo>
                    <a:cubicBezTo>
                      <a:pt x="70" y="91"/>
                      <a:pt x="82" y="121"/>
                      <a:pt x="78" y="140"/>
                    </a:cubicBezTo>
                    <a:cubicBezTo>
                      <a:pt x="69" y="174"/>
                      <a:pt x="50" y="163"/>
                      <a:pt x="29" y="178"/>
                    </a:cubicBezTo>
                    <a:cubicBezTo>
                      <a:pt x="0" y="198"/>
                      <a:pt x="76" y="213"/>
                      <a:pt x="59" y="247"/>
                    </a:cubicBezTo>
                    <a:cubicBezTo>
                      <a:pt x="40" y="285"/>
                      <a:pt x="0" y="310"/>
                      <a:pt x="51" y="352"/>
                    </a:cubicBezTo>
                    <a:cubicBezTo>
                      <a:pt x="91" y="384"/>
                      <a:pt x="109" y="357"/>
                      <a:pt x="149" y="363"/>
                    </a:cubicBezTo>
                    <a:cubicBezTo>
                      <a:pt x="120" y="396"/>
                      <a:pt x="163" y="456"/>
                      <a:pt x="121" y="494"/>
                    </a:cubicBezTo>
                    <a:cubicBezTo>
                      <a:pt x="105" y="508"/>
                      <a:pt x="94" y="538"/>
                      <a:pt x="87" y="559"/>
                    </a:cubicBezTo>
                    <a:cubicBezTo>
                      <a:pt x="94" y="550"/>
                      <a:pt x="155" y="510"/>
                      <a:pt x="162" y="514"/>
                    </a:cubicBezTo>
                    <a:cubicBezTo>
                      <a:pt x="153" y="534"/>
                      <a:pt x="134" y="562"/>
                      <a:pt x="143" y="584"/>
                    </a:cubicBezTo>
                    <a:cubicBezTo>
                      <a:pt x="277" y="584"/>
                      <a:pt x="277" y="584"/>
                      <a:pt x="277" y="584"/>
                    </a:cubicBezTo>
                    <a:cubicBezTo>
                      <a:pt x="270" y="574"/>
                      <a:pt x="265" y="560"/>
                      <a:pt x="264" y="542"/>
                    </a:cubicBezTo>
                    <a:cubicBezTo>
                      <a:pt x="263" y="503"/>
                      <a:pt x="299" y="500"/>
                      <a:pt x="308" y="469"/>
                    </a:cubicBezTo>
                    <a:cubicBezTo>
                      <a:pt x="313" y="452"/>
                      <a:pt x="311" y="435"/>
                      <a:pt x="317" y="419"/>
                    </a:cubicBezTo>
                    <a:cubicBezTo>
                      <a:pt x="325" y="399"/>
                      <a:pt x="298" y="401"/>
                      <a:pt x="287" y="39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7" name="Freeform 822"/>
              <p:cNvSpPr>
                <a:spLocks/>
              </p:cNvSpPr>
              <p:nvPr/>
            </p:nvSpPr>
            <p:spPr bwMode="auto">
              <a:xfrm>
                <a:off x="1784" y="3118"/>
                <a:ext cx="154" cy="189"/>
              </a:xfrm>
              <a:custGeom>
                <a:avLst/>
                <a:gdLst>
                  <a:gd name="T0" fmla="*/ 327 w 397"/>
                  <a:gd name="T1" fmla="*/ 363 h 486"/>
                  <a:gd name="T2" fmla="*/ 279 w 397"/>
                  <a:gd name="T3" fmla="*/ 396 h 486"/>
                  <a:gd name="T4" fmla="*/ 289 w 397"/>
                  <a:gd name="T5" fmla="*/ 318 h 486"/>
                  <a:gd name="T6" fmla="*/ 317 w 397"/>
                  <a:gd name="T7" fmla="*/ 315 h 486"/>
                  <a:gd name="T8" fmla="*/ 318 w 397"/>
                  <a:gd name="T9" fmla="*/ 264 h 486"/>
                  <a:gd name="T10" fmla="*/ 258 w 397"/>
                  <a:gd name="T11" fmla="*/ 243 h 486"/>
                  <a:gd name="T12" fmla="*/ 286 w 397"/>
                  <a:gd name="T13" fmla="*/ 209 h 486"/>
                  <a:gd name="T14" fmla="*/ 233 w 397"/>
                  <a:gd name="T15" fmla="*/ 236 h 486"/>
                  <a:gd name="T16" fmla="*/ 280 w 397"/>
                  <a:gd name="T17" fmla="*/ 169 h 486"/>
                  <a:gd name="T18" fmla="*/ 250 w 397"/>
                  <a:gd name="T19" fmla="*/ 168 h 486"/>
                  <a:gd name="T20" fmla="*/ 300 w 397"/>
                  <a:gd name="T21" fmla="*/ 178 h 486"/>
                  <a:gd name="T22" fmla="*/ 310 w 397"/>
                  <a:gd name="T23" fmla="*/ 225 h 486"/>
                  <a:gd name="T24" fmla="*/ 343 w 397"/>
                  <a:gd name="T25" fmla="*/ 238 h 486"/>
                  <a:gd name="T26" fmla="*/ 351 w 397"/>
                  <a:gd name="T27" fmla="*/ 263 h 486"/>
                  <a:gd name="T28" fmla="*/ 319 w 397"/>
                  <a:gd name="T29" fmla="*/ 145 h 486"/>
                  <a:gd name="T30" fmla="*/ 298 w 397"/>
                  <a:gd name="T31" fmla="*/ 77 h 486"/>
                  <a:gd name="T32" fmla="*/ 236 w 397"/>
                  <a:gd name="T33" fmla="*/ 44 h 486"/>
                  <a:gd name="T34" fmla="*/ 237 w 397"/>
                  <a:gd name="T35" fmla="*/ 118 h 486"/>
                  <a:gd name="T36" fmla="*/ 186 w 397"/>
                  <a:gd name="T37" fmla="*/ 143 h 486"/>
                  <a:gd name="T38" fmla="*/ 211 w 397"/>
                  <a:gd name="T39" fmla="*/ 186 h 486"/>
                  <a:gd name="T40" fmla="*/ 191 w 397"/>
                  <a:gd name="T41" fmla="*/ 201 h 486"/>
                  <a:gd name="T42" fmla="*/ 174 w 397"/>
                  <a:gd name="T43" fmla="*/ 87 h 486"/>
                  <a:gd name="T44" fmla="*/ 132 w 397"/>
                  <a:gd name="T45" fmla="*/ 129 h 486"/>
                  <a:gd name="T46" fmla="*/ 80 w 397"/>
                  <a:gd name="T47" fmla="*/ 90 h 486"/>
                  <a:gd name="T48" fmla="*/ 30 w 397"/>
                  <a:gd name="T49" fmla="*/ 13 h 486"/>
                  <a:gd name="T50" fmla="*/ 29 w 397"/>
                  <a:gd name="T51" fmla="*/ 68 h 486"/>
                  <a:gd name="T52" fmla="*/ 13 w 397"/>
                  <a:gd name="T53" fmla="*/ 111 h 486"/>
                  <a:gd name="T54" fmla="*/ 105 w 397"/>
                  <a:gd name="T55" fmla="*/ 217 h 486"/>
                  <a:gd name="T56" fmla="*/ 90 w 397"/>
                  <a:gd name="T57" fmla="*/ 195 h 486"/>
                  <a:gd name="T58" fmla="*/ 46 w 397"/>
                  <a:gd name="T59" fmla="*/ 164 h 486"/>
                  <a:gd name="T60" fmla="*/ 21 w 397"/>
                  <a:gd name="T61" fmla="*/ 236 h 486"/>
                  <a:gd name="T62" fmla="*/ 83 w 397"/>
                  <a:gd name="T63" fmla="*/ 236 h 486"/>
                  <a:gd name="T64" fmla="*/ 115 w 397"/>
                  <a:gd name="T65" fmla="*/ 288 h 486"/>
                  <a:gd name="T66" fmla="*/ 53 w 397"/>
                  <a:gd name="T67" fmla="*/ 286 h 486"/>
                  <a:gd name="T68" fmla="*/ 10 w 397"/>
                  <a:gd name="T69" fmla="*/ 314 h 486"/>
                  <a:gd name="T70" fmla="*/ 75 w 397"/>
                  <a:gd name="T71" fmla="*/ 346 h 486"/>
                  <a:gd name="T72" fmla="*/ 59 w 397"/>
                  <a:gd name="T73" fmla="*/ 398 h 486"/>
                  <a:gd name="T74" fmla="*/ 86 w 397"/>
                  <a:gd name="T75" fmla="*/ 421 h 486"/>
                  <a:gd name="T76" fmla="*/ 75 w 397"/>
                  <a:gd name="T77" fmla="*/ 464 h 486"/>
                  <a:gd name="T78" fmla="*/ 50 w 397"/>
                  <a:gd name="T79" fmla="*/ 486 h 486"/>
                  <a:gd name="T80" fmla="*/ 259 w 397"/>
                  <a:gd name="T81" fmla="*/ 486 h 486"/>
                  <a:gd name="T82" fmla="*/ 262 w 397"/>
                  <a:gd name="T83" fmla="*/ 472 h 486"/>
                  <a:gd name="T84" fmla="*/ 291 w 397"/>
                  <a:gd name="T85" fmla="*/ 478 h 486"/>
                  <a:gd name="T86" fmla="*/ 306 w 397"/>
                  <a:gd name="T87" fmla="*/ 486 h 486"/>
                  <a:gd name="T88" fmla="*/ 367 w 397"/>
                  <a:gd name="T89" fmla="*/ 486 h 486"/>
                  <a:gd name="T90" fmla="*/ 368 w 397"/>
                  <a:gd name="T91" fmla="*/ 481 h 486"/>
                  <a:gd name="T92" fmla="*/ 303 w 397"/>
                  <a:gd name="T93" fmla="*/ 413 h 486"/>
                  <a:gd name="T94" fmla="*/ 376 w 397"/>
                  <a:gd name="T95" fmla="*/ 388 h 486"/>
                  <a:gd name="T96" fmla="*/ 327 w 397"/>
                  <a:gd name="T97" fmla="*/ 3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7" h="486">
                    <a:moveTo>
                      <a:pt x="327" y="363"/>
                    </a:moveTo>
                    <a:cubicBezTo>
                      <a:pt x="312" y="365"/>
                      <a:pt x="289" y="424"/>
                      <a:pt x="279" y="396"/>
                    </a:cubicBezTo>
                    <a:cubicBezTo>
                      <a:pt x="275" y="385"/>
                      <a:pt x="277" y="323"/>
                      <a:pt x="289" y="318"/>
                    </a:cubicBezTo>
                    <a:cubicBezTo>
                      <a:pt x="298" y="318"/>
                      <a:pt x="307" y="317"/>
                      <a:pt x="317" y="315"/>
                    </a:cubicBezTo>
                    <a:cubicBezTo>
                      <a:pt x="330" y="307"/>
                      <a:pt x="337" y="270"/>
                      <a:pt x="318" y="264"/>
                    </a:cubicBezTo>
                    <a:cubicBezTo>
                      <a:pt x="301" y="258"/>
                      <a:pt x="250" y="290"/>
                      <a:pt x="258" y="243"/>
                    </a:cubicBezTo>
                    <a:cubicBezTo>
                      <a:pt x="260" y="231"/>
                      <a:pt x="291" y="214"/>
                      <a:pt x="286" y="209"/>
                    </a:cubicBezTo>
                    <a:cubicBezTo>
                      <a:pt x="261" y="183"/>
                      <a:pt x="252" y="249"/>
                      <a:pt x="233" y="236"/>
                    </a:cubicBezTo>
                    <a:cubicBezTo>
                      <a:pt x="196" y="211"/>
                      <a:pt x="271" y="180"/>
                      <a:pt x="280" y="169"/>
                    </a:cubicBezTo>
                    <a:cubicBezTo>
                      <a:pt x="271" y="170"/>
                      <a:pt x="259" y="171"/>
                      <a:pt x="250" y="168"/>
                    </a:cubicBezTo>
                    <a:cubicBezTo>
                      <a:pt x="244" y="124"/>
                      <a:pt x="297" y="168"/>
                      <a:pt x="300" y="178"/>
                    </a:cubicBezTo>
                    <a:cubicBezTo>
                      <a:pt x="305" y="191"/>
                      <a:pt x="302" y="215"/>
                      <a:pt x="310" y="225"/>
                    </a:cubicBezTo>
                    <a:cubicBezTo>
                      <a:pt x="321" y="230"/>
                      <a:pt x="332" y="234"/>
                      <a:pt x="343" y="238"/>
                    </a:cubicBezTo>
                    <a:cubicBezTo>
                      <a:pt x="344" y="247"/>
                      <a:pt x="347" y="255"/>
                      <a:pt x="351" y="263"/>
                    </a:cubicBezTo>
                    <a:cubicBezTo>
                      <a:pt x="350" y="199"/>
                      <a:pt x="378" y="165"/>
                      <a:pt x="319" y="145"/>
                    </a:cubicBezTo>
                    <a:cubicBezTo>
                      <a:pt x="287" y="135"/>
                      <a:pt x="312" y="77"/>
                      <a:pt x="298" y="77"/>
                    </a:cubicBezTo>
                    <a:cubicBezTo>
                      <a:pt x="282" y="78"/>
                      <a:pt x="246" y="21"/>
                      <a:pt x="236" y="44"/>
                    </a:cubicBezTo>
                    <a:cubicBezTo>
                      <a:pt x="228" y="63"/>
                      <a:pt x="238" y="98"/>
                      <a:pt x="237" y="118"/>
                    </a:cubicBezTo>
                    <a:cubicBezTo>
                      <a:pt x="235" y="157"/>
                      <a:pt x="207" y="136"/>
                      <a:pt x="186" y="143"/>
                    </a:cubicBezTo>
                    <a:cubicBezTo>
                      <a:pt x="189" y="161"/>
                      <a:pt x="209" y="166"/>
                      <a:pt x="211" y="186"/>
                    </a:cubicBezTo>
                    <a:cubicBezTo>
                      <a:pt x="212" y="201"/>
                      <a:pt x="200" y="226"/>
                      <a:pt x="191" y="201"/>
                    </a:cubicBezTo>
                    <a:cubicBezTo>
                      <a:pt x="178" y="163"/>
                      <a:pt x="153" y="137"/>
                      <a:pt x="174" y="87"/>
                    </a:cubicBezTo>
                    <a:cubicBezTo>
                      <a:pt x="133" y="72"/>
                      <a:pt x="150" y="112"/>
                      <a:pt x="132" y="129"/>
                    </a:cubicBezTo>
                    <a:cubicBezTo>
                      <a:pt x="121" y="140"/>
                      <a:pt x="85" y="99"/>
                      <a:pt x="80" y="90"/>
                    </a:cubicBezTo>
                    <a:cubicBezTo>
                      <a:pt x="66" y="63"/>
                      <a:pt x="73" y="0"/>
                      <a:pt x="30" y="13"/>
                    </a:cubicBezTo>
                    <a:cubicBezTo>
                      <a:pt x="26" y="30"/>
                      <a:pt x="25" y="51"/>
                      <a:pt x="29" y="68"/>
                    </a:cubicBezTo>
                    <a:cubicBezTo>
                      <a:pt x="35" y="98"/>
                      <a:pt x="17" y="87"/>
                      <a:pt x="13" y="111"/>
                    </a:cubicBezTo>
                    <a:cubicBezTo>
                      <a:pt x="55" y="115"/>
                      <a:pt x="125" y="155"/>
                      <a:pt x="105" y="217"/>
                    </a:cubicBezTo>
                    <a:cubicBezTo>
                      <a:pt x="96" y="213"/>
                      <a:pt x="91" y="206"/>
                      <a:pt x="90" y="195"/>
                    </a:cubicBezTo>
                    <a:cubicBezTo>
                      <a:pt x="82" y="171"/>
                      <a:pt x="58" y="182"/>
                      <a:pt x="46" y="164"/>
                    </a:cubicBezTo>
                    <a:cubicBezTo>
                      <a:pt x="48" y="203"/>
                      <a:pt x="0" y="191"/>
                      <a:pt x="21" y="236"/>
                    </a:cubicBezTo>
                    <a:cubicBezTo>
                      <a:pt x="30" y="254"/>
                      <a:pt x="69" y="240"/>
                      <a:pt x="83" y="236"/>
                    </a:cubicBezTo>
                    <a:cubicBezTo>
                      <a:pt x="106" y="229"/>
                      <a:pt x="121" y="264"/>
                      <a:pt x="115" y="288"/>
                    </a:cubicBezTo>
                    <a:cubicBezTo>
                      <a:pt x="107" y="317"/>
                      <a:pt x="55" y="316"/>
                      <a:pt x="53" y="286"/>
                    </a:cubicBezTo>
                    <a:cubicBezTo>
                      <a:pt x="32" y="280"/>
                      <a:pt x="16" y="290"/>
                      <a:pt x="10" y="314"/>
                    </a:cubicBezTo>
                    <a:cubicBezTo>
                      <a:pt x="45" y="327"/>
                      <a:pt x="50" y="322"/>
                      <a:pt x="75" y="346"/>
                    </a:cubicBezTo>
                    <a:cubicBezTo>
                      <a:pt x="101" y="372"/>
                      <a:pt x="37" y="377"/>
                      <a:pt x="59" y="398"/>
                    </a:cubicBezTo>
                    <a:cubicBezTo>
                      <a:pt x="75" y="414"/>
                      <a:pt x="80" y="391"/>
                      <a:pt x="86" y="421"/>
                    </a:cubicBezTo>
                    <a:cubicBezTo>
                      <a:pt x="89" y="436"/>
                      <a:pt x="91" y="455"/>
                      <a:pt x="75" y="464"/>
                    </a:cubicBezTo>
                    <a:cubicBezTo>
                      <a:pt x="73" y="466"/>
                      <a:pt x="60" y="475"/>
                      <a:pt x="50" y="486"/>
                    </a:cubicBezTo>
                    <a:cubicBezTo>
                      <a:pt x="259" y="486"/>
                      <a:pt x="259" y="486"/>
                      <a:pt x="259" y="486"/>
                    </a:cubicBezTo>
                    <a:cubicBezTo>
                      <a:pt x="258" y="480"/>
                      <a:pt x="259" y="475"/>
                      <a:pt x="262" y="472"/>
                    </a:cubicBezTo>
                    <a:cubicBezTo>
                      <a:pt x="275" y="461"/>
                      <a:pt x="282" y="470"/>
                      <a:pt x="291" y="478"/>
                    </a:cubicBezTo>
                    <a:cubicBezTo>
                      <a:pt x="293" y="480"/>
                      <a:pt x="299" y="483"/>
                      <a:pt x="306" y="486"/>
                    </a:cubicBezTo>
                    <a:cubicBezTo>
                      <a:pt x="367" y="486"/>
                      <a:pt x="367" y="486"/>
                      <a:pt x="367" y="486"/>
                    </a:cubicBezTo>
                    <a:cubicBezTo>
                      <a:pt x="368" y="484"/>
                      <a:pt x="368" y="483"/>
                      <a:pt x="368" y="481"/>
                    </a:cubicBezTo>
                    <a:cubicBezTo>
                      <a:pt x="367" y="456"/>
                      <a:pt x="313" y="440"/>
                      <a:pt x="303" y="413"/>
                    </a:cubicBezTo>
                    <a:cubicBezTo>
                      <a:pt x="315" y="413"/>
                      <a:pt x="397" y="410"/>
                      <a:pt x="376" y="388"/>
                    </a:cubicBezTo>
                    <a:cubicBezTo>
                      <a:pt x="359" y="370"/>
                      <a:pt x="356" y="359"/>
                      <a:pt x="327" y="363"/>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8" name="Freeform 823"/>
              <p:cNvSpPr>
                <a:spLocks/>
              </p:cNvSpPr>
              <p:nvPr/>
            </p:nvSpPr>
            <p:spPr bwMode="auto">
              <a:xfrm>
                <a:off x="1799" y="3183"/>
                <a:ext cx="85" cy="124"/>
              </a:xfrm>
              <a:custGeom>
                <a:avLst/>
                <a:gdLst>
                  <a:gd name="T0" fmla="*/ 178 w 218"/>
                  <a:gd name="T1" fmla="*/ 197 h 318"/>
                  <a:gd name="T2" fmla="*/ 139 w 218"/>
                  <a:gd name="T3" fmla="*/ 175 h 318"/>
                  <a:gd name="T4" fmla="*/ 205 w 218"/>
                  <a:gd name="T5" fmla="*/ 112 h 318"/>
                  <a:gd name="T6" fmla="*/ 160 w 218"/>
                  <a:gd name="T7" fmla="*/ 60 h 318"/>
                  <a:gd name="T8" fmla="*/ 95 w 218"/>
                  <a:gd name="T9" fmla="*/ 9 h 318"/>
                  <a:gd name="T10" fmla="*/ 92 w 218"/>
                  <a:gd name="T11" fmla="*/ 58 h 318"/>
                  <a:gd name="T12" fmla="*/ 84 w 218"/>
                  <a:gd name="T13" fmla="*/ 153 h 318"/>
                  <a:gd name="T14" fmla="*/ 48 w 218"/>
                  <a:gd name="T15" fmla="*/ 174 h 318"/>
                  <a:gd name="T16" fmla="*/ 62 w 218"/>
                  <a:gd name="T17" fmla="*/ 233 h 318"/>
                  <a:gd name="T18" fmla="*/ 24 w 218"/>
                  <a:gd name="T19" fmla="*/ 318 h 318"/>
                  <a:gd name="T20" fmla="*/ 77 w 218"/>
                  <a:gd name="T21" fmla="*/ 318 h 318"/>
                  <a:gd name="T22" fmla="*/ 79 w 218"/>
                  <a:gd name="T23" fmla="*/ 318 h 318"/>
                  <a:gd name="T24" fmla="*/ 144 w 218"/>
                  <a:gd name="T25" fmla="*/ 318 h 318"/>
                  <a:gd name="T26" fmla="*/ 124 w 218"/>
                  <a:gd name="T27" fmla="*/ 246 h 318"/>
                  <a:gd name="T28" fmla="*/ 207 w 218"/>
                  <a:gd name="T29" fmla="*/ 260 h 318"/>
                  <a:gd name="T30" fmla="*/ 178 w 218"/>
                  <a:gd name="T31" fmla="*/ 1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318">
                    <a:moveTo>
                      <a:pt x="178" y="197"/>
                    </a:moveTo>
                    <a:cubicBezTo>
                      <a:pt x="168" y="196"/>
                      <a:pt x="137" y="193"/>
                      <a:pt x="139" y="175"/>
                    </a:cubicBezTo>
                    <a:cubicBezTo>
                      <a:pt x="141" y="151"/>
                      <a:pt x="191" y="128"/>
                      <a:pt x="205" y="112"/>
                    </a:cubicBezTo>
                    <a:cubicBezTo>
                      <a:pt x="146" y="112"/>
                      <a:pt x="181" y="72"/>
                      <a:pt x="160" y="60"/>
                    </a:cubicBezTo>
                    <a:cubicBezTo>
                      <a:pt x="129" y="44"/>
                      <a:pt x="117" y="0"/>
                      <a:pt x="95" y="9"/>
                    </a:cubicBezTo>
                    <a:cubicBezTo>
                      <a:pt x="73" y="18"/>
                      <a:pt x="141" y="108"/>
                      <a:pt x="92" y="58"/>
                    </a:cubicBezTo>
                    <a:cubicBezTo>
                      <a:pt x="44" y="8"/>
                      <a:pt x="88" y="117"/>
                      <a:pt x="84" y="153"/>
                    </a:cubicBezTo>
                    <a:cubicBezTo>
                      <a:pt x="73" y="155"/>
                      <a:pt x="60" y="175"/>
                      <a:pt x="48" y="174"/>
                    </a:cubicBezTo>
                    <a:cubicBezTo>
                      <a:pt x="65" y="200"/>
                      <a:pt x="0" y="240"/>
                      <a:pt x="62" y="233"/>
                    </a:cubicBezTo>
                    <a:cubicBezTo>
                      <a:pt x="109" y="227"/>
                      <a:pt x="33" y="293"/>
                      <a:pt x="24" y="318"/>
                    </a:cubicBezTo>
                    <a:cubicBezTo>
                      <a:pt x="77" y="318"/>
                      <a:pt x="77" y="318"/>
                      <a:pt x="77" y="318"/>
                    </a:cubicBezTo>
                    <a:cubicBezTo>
                      <a:pt x="77" y="318"/>
                      <a:pt x="78" y="318"/>
                      <a:pt x="79" y="318"/>
                    </a:cubicBezTo>
                    <a:cubicBezTo>
                      <a:pt x="144" y="318"/>
                      <a:pt x="144" y="318"/>
                      <a:pt x="144" y="318"/>
                    </a:cubicBezTo>
                    <a:cubicBezTo>
                      <a:pt x="128" y="289"/>
                      <a:pt x="116" y="257"/>
                      <a:pt x="124" y="246"/>
                    </a:cubicBezTo>
                    <a:cubicBezTo>
                      <a:pt x="143" y="217"/>
                      <a:pt x="195" y="292"/>
                      <a:pt x="207" y="260"/>
                    </a:cubicBezTo>
                    <a:cubicBezTo>
                      <a:pt x="218" y="227"/>
                      <a:pt x="197" y="201"/>
                      <a:pt x="178" y="197"/>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9" name="Freeform 824"/>
              <p:cNvSpPr>
                <a:spLocks/>
              </p:cNvSpPr>
              <p:nvPr/>
            </p:nvSpPr>
            <p:spPr bwMode="auto">
              <a:xfrm>
                <a:off x="2168" y="3303"/>
                <a:ext cx="2" cy="4"/>
              </a:xfrm>
              <a:custGeom>
                <a:avLst/>
                <a:gdLst>
                  <a:gd name="T0" fmla="*/ 3 w 6"/>
                  <a:gd name="T1" fmla="*/ 11 h 11"/>
                  <a:gd name="T2" fmla="*/ 6 w 6"/>
                  <a:gd name="T3" fmla="*/ 0 h 11"/>
                  <a:gd name="T4" fmla="*/ 0 w 6"/>
                  <a:gd name="T5" fmla="*/ 11 h 11"/>
                  <a:gd name="T6" fmla="*/ 3 w 6"/>
                  <a:gd name="T7" fmla="*/ 11 h 11"/>
                </a:gdLst>
                <a:ahLst/>
                <a:cxnLst>
                  <a:cxn ang="0">
                    <a:pos x="T0" y="T1"/>
                  </a:cxn>
                  <a:cxn ang="0">
                    <a:pos x="T2" y="T3"/>
                  </a:cxn>
                  <a:cxn ang="0">
                    <a:pos x="T4" y="T5"/>
                  </a:cxn>
                  <a:cxn ang="0">
                    <a:pos x="T6" y="T7"/>
                  </a:cxn>
                </a:cxnLst>
                <a:rect l="0" t="0" r="r" b="b"/>
                <a:pathLst>
                  <a:path w="6" h="11">
                    <a:moveTo>
                      <a:pt x="3" y="11"/>
                    </a:moveTo>
                    <a:cubicBezTo>
                      <a:pt x="6" y="8"/>
                      <a:pt x="6" y="4"/>
                      <a:pt x="6" y="0"/>
                    </a:cubicBezTo>
                    <a:cubicBezTo>
                      <a:pt x="4" y="4"/>
                      <a:pt x="1" y="7"/>
                      <a:pt x="0" y="11"/>
                    </a:cubicBezTo>
                    <a:lnTo>
                      <a:pt x="3" y="11"/>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0" name="Freeform 825"/>
              <p:cNvSpPr>
                <a:spLocks/>
              </p:cNvSpPr>
              <p:nvPr/>
            </p:nvSpPr>
            <p:spPr bwMode="auto">
              <a:xfrm>
                <a:off x="2064" y="3153"/>
                <a:ext cx="183" cy="154"/>
              </a:xfrm>
              <a:custGeom>
                <a:avLst/>
                <a:gdLst>
                  <a:gd name="T0" fmla="*/ 376 w 471"/>
                  <a:gd name="T1" fmla="*/ 150 h 397"/>
                  <a:gd name="T2" fmla="*/ 427 w 471"/>
                  <a:gd name="T3" fmla="*/ 0 h 397"/>
                  <a:gd name="T4" fmla="*/ 426 w 471"/>
                  <a:gd name="T5" fmla="*/ 6 h 397"/>
                  <a:gd name="T6" fmla="*/ 420 w 471"/>
                  <a:gd name="T7" fmla="*/ 12 h 397"/>
                  <a:gd name="T8" fmla="*/ 375 w 471"/>
                  <a:gd name="T9" fmla="*/ 74 h 397"/>
                  <a:gd name="T10" fmla="*/ 337 w 471"/>
                  <a:gd name="T11" fmla="*/ 163 h 397"/>
                  <a:gd name="T12" fmla="*/ 302 w 471"/>
                  <a:gd name="T13" fmla="*/ 59 h 397"/>
                  <a:gd name="T14" fmla="*/ 285 w 471"/>
                  <a:gd name="T15" fmla="*/ 163 h 397"/>
                  <a:gd name="T16" fmla="*/ 209 w 471"/>
                  <a:gd name="T17" fmla="*/ 141 h 397"/>
                  <a:gd name="T18" fmla="*/ 211 w 471"/>
                  <a:gd name="T19" fmla="*/ 191 h 397"/>
                  <a:gd name="T20" fmla="*/ 216 w 471"/>
                  <a:gd name="T21" fmla="*/ 197 h 397"/>
                  <a:gd name="T22" fmla="*/ 204 w 471"/>
                  <a:gd name="T23" fmla="*/ 271 h 397"/>
                  <a:gd name="T24" fmla="*/ 97 w 471"/>
                  <a:gd name="T25" fmla="*/ 191 h 397"/>
                  <a:gd name="T26" fmla="*/ 134 w 471"/>
                  <a:gd name="T27" fmla="*/ 264 h 397"/>
                  <a:gd name="T28" fmla="*/ 51 w 471"/>
                  <a:gd name="T29" fmla="*/ 227 h 397"/>
                  <a:gd name="T30" fmla="*/ 61 w 471"/>
                  <a:gd name="T31" fmla="*/ 281 h 397"/>
                  <a:gd name="T32" fmla="*/ 31 w 471"/>
                  <a:gd name="T33" fmla="*/ 381 h 397"/>
                  <a:gd name="T34" fmla="*/ 0 w 471"/>
                  <a:gd name="T35" fmla="*/ 397 h 397"/>
                  <a:gd name="T36" fmla="*/ 139 w 471"/>
                  <a:gd name="T37" fmla="*/ 397 h 397"/>
                  <a:gd name="T38" fmla="*/ 101 w 471"/>
                  <a:gd name="T39" fmla="*/ 330 h 397"/>
                  <a:gd name="T40" fmla="*/ 184 w 471"/>
                  <a:gd name="T41" fmla="*/ 372 h 397"/>
                  <a:gd name="T42" fmla="*/ 235 w 471"/>
                  <a:gd name="T43" fmla="*/ 334 h 397"/>
                  <a:gd name="T44" fmla="*/ 272 w 471"/>
                  <a:gd name="T45" fmla="*/ 386 h 397"/>
                  <a:gd name="T46" fmla="*/ 334 w 471"/>
                  <a:gd name="T47" fmla="*/ 343 h 397"/>
                  <a:gd name="T48" fmla="*/ 369 w 471"/>
                  <a:gd name="T49" fmla="*/ 321 h 397"/>
                  <a:gd name="T50" fmla="*/ 420 w 471"/>
                  <a:gd name="T51" fmla="*/ 216 h 397"/>
                  <a:gd name="T52" fmla="*/ 471 w 471"/>
                  <a:gd name="T53" fmla="*/ 113 h 397"/>
                  <a:gd name="T54" fmla="*/ 376 w 471"/>
                  <a:gd name="T55" fmla="*/ 15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1" h="397">
                    <a:moveTo>
                      <a:pt x="376" y="150"/>
                    </a:moveTo>
                    <a:cubicBezTo>
                      <a:pt x="378" y="131"/>
                      <a:pt x="457" y="9"/>
                      <a:pt x="427" y="0"/>
                    </a:cubicBezTo>
                    <a:cubicBezTo>
                      <a:pt x="427" y="2"/>
                      <a:pt x="426" y="4"/>
                      <a:pt x="426" y="6"/>
                    </a:cubicBezTo>
                    <a:cubicBezTo>
                      <a:pt x="420" y="12"/>
                      <a:pt x="420" y="12"/>
                      <a:pt x="420" y="12"/>
                    </a:cubicBezTo>
                    <a:cubicBezTo>
                      <a:pt x="417" y="29"/>
                      <a:pt x="393" y="75"/>
                      <a:pt x="375" y="74"/>
                    </a:cubicBezTo>
                    <a:cubicBezTo>
                      <a:pt x="334" y="70"/>
                      <a:pt x="360" y="151"/>
                      <a:pt x="337" y="163"/>
                    </a:cubicBezTo>
                    <a:cubicBezTo>
                      <a:pt x="329" y="167"/>
                      <a:pt x="326" y="42"/>
                      <a:pt x="302" y="59"/>
                    </a:cubicBezTo>
                    <a:cubicBezTo>
                      <a:pt x="288" y="69"/>
                      <a:pt x="295" y="144"/>
                      <a:pt x="285" y="163"/>
                    </a:cubicBezTo>
                    <a:cubicBezTo>
                      <a:pt x="254" y="228"/>
                      <a:pt x="233" y="145"/>
                      <a:pt x="209" y="141"/>
                    </a:cubicBezTo>
                    <a:cubicBezTo>
                      <a:pt x="205" y="155"/>
                      <a:pt x="205" y="179"/>
                      <a:pt x="211" y="191"/>
                    </a:cubicBezTo>
                    <a:cubicBezTo>
                      <a:pt x="213" y="193"/>
                      <a:pt x="214" y="195"/>
                      <a:pt x="216" y="197"/>
                    </a:cubicBezTo>
                    <a:cubicBezTo>
                      <a:pt x="225" y="215"/>
                      <a:pt x="241" y="282"/>
                      <a:pt x="204" y="271"/>
                    </a:cubicBezTo>
                    <a:cubicBezTo>
                      <a:pt x="167" y="260"/>
                      <a:pt x="129" y="197"/>
                      <a:pt x="97" y="191"/>
                    </a:cubicBezTo>
                    <a:cubicBezTo>
                      <a:pt x="69" y="186"/>
                      <a:pt x="134" y="248"/>
                      <a:pt x="134" y="264"/>
                    </a:cubicBezTo>
                    <a:cubicBezTo>
                      <a:pt x="136" y="306"/>
                      <a:pt x="64" y="231"/>
                      <a:pt x="51" y="227"/>
                    </a:cubicBezTo>
                    <a:cubicBezTo>
                      <a:pt x="3" y="212"/>
                      <a:pt x="55" y="275"/>
                      <a:pt x="61" y="281"/>
                    </a:cubicBezTo>
                    <a:cubicBezTo>
                      <a:pt x="104" y="324"/>
                      <a:pt x="93" y="384"/>
                      <a:pt x="31" y="381"/>
                    </a:cubicBezTo>
                    <a:cubicBezTo>
                      <a:pt x="17" y="381"/>
                      <a:pt x="7" y="382"/>
                      <a:pt x="0" y="397"/>
                    </a:cubicBezTo>
                    <a:cubicBezTo>
                      <a:pt x="139" y="397"/>
                      <a:pt x="139" y="397"/>
                      <a:pt x="139" y="397"/>
                    </a:cubicBezTo>
                    <a:cubicBezTo>
                      <a:pt x="125" y="366"/>
                      <a:pt x="100" y="331"/>
                      <a:pt x="101" y="330"/>
                    </a:cubicBezTo>
                    <a:cubicBezTo>
                      <a:pt x="150" y="293"/>
                      <a:pt x="159" y="357"/>
                      <a:pt x="184" y="372"/>
                    </a:cubicBezTo>
                    <a:cubicBezTo>
                      <a:pt x="207" y="364"/>
                      <a:pt x="197" y="323"/>
                      <a:pt x="235" y="334"/>
                    </a:cubicBezTo>
                    <a:cubicBezTo>
                      <a:pt x="245" y="337"/>
                      <a:pt x="271" y="366"/>
                      <a:pt x="272" y="386"/>
                    </a:cubicBezTo>
                    <a:cubicBezTo>
                      <a:pt x="288" y="364"/>
                      <a:pt x="315" y="332"/>
                      <a:pt x="334" y="343"/>
                    </a:cubicBezTo>
                    <a:cubicBezTo>
                      <a:pt x="365" y="363"/>
                      <a:pt x="356" y="374"/>
                      <a:pt x="369" y="321"/>
                    </a:cubicBezTo>
                    <a:cubicBezTo>
                      <a:pt x="381" y="270"/>
                      <a:pt x="419" y="280"/>
                      <a:pt x="420" y="216"/>
                    </a:cubicBezTo>
                    <a:cubicBezTo>
                      <a:pt x="420" y="182"/>
                      <a:pt x="460" y="146"/>
                      <a:pt x="471" y="113"/>
                    </a:cubicBezTo>
                    <a:cubicBezTo>
                      <a:pt x="471" y="113"/>
                      <a:pt x="368" y="229"/>
                      <a:pt x="376" y="150"/>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1" name="Freeform 826"/>
              <p:cNvSpPr>
                <a:spLocks/>
              </p:cNvSpPr>
              <p:nvPr/>
            </p:nvSpPr>
            <p:spPr bwMode="auto">
              <a:xfrm>
                <a:off x="1998" y="3215"/>
                <a:ext cx="49" cy="68"/>
              </a:xfrm>
              <a:custGeom>
                <a:avLst/>
                <a:gdLst>
                  <a:gd name="T0" fmla="*/ 82 w 126"/>
                  <a:gd name="T1" fmla="*/ 1 h 175"/>
                  <a:gd name="T2" fmla="*/ 38 w 126"/>
                  <a:gd name="T3" fmla="*/ 63 h 175"/>
                  <a:gd name="T4" fmla="*/ 6 w 126"/>
                  <a:gd name="T5" fmla="*/ 117 h 175"/>
                  <a:gd name="T6" fmla="*/ 46 w 126"/>
                  <a:gd name="T7" fmla="*/ 175 h 175"/>
                  <a:gd name="T8" fmla="*/ 108 w 126"/>
                  <a:gd name="T9" fmla="*/ 104 h 175"/>
                  <a:gd name="T10" fmla="*/ 87 w 126"/>
                  <a:gd name="T11" fmla="*/ 67 h 175"/>
                  <a:gd name="T12" fmla="*/ 82 w 126"/>
                  <a:gd name="T13" fmla="*/ 19 h 175"/>
                  <a:gd name="T14" fmla="*/ 82 w 126"/>
                  <a:gd name="T15" fmla="*/ 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75">
                    <a:moveTo>
                      <a:pt x="82" y="1"/>
                    </a:moveTo>
                    <a:cubicBezTo>
                      <a:pt x="32" y="0"/>
                      <a:pt x="49" y="20"/>
                      <a:pt x="38" y="63"/>
                    </a:cubicBezTo>
                    <a:cubicBezTo>
                      <a:pt x="10" y="65"/>
                      <a:pt x="0" y="84"/>
                      <a:pt x="6" y="117"/>
                    </a:cubicBezTo>
                    <a:cubicBezTo>
                      <a:pt x="53" y="124"/>
                      <a:pt x="36" y="135"/>
                      <a:pt x="46" y="175"/>
                    </a:cubicBezTo>
                    <a:cubicBezTo>
                      <a:pt x="60" y="171"/>
                      <a:pt x="126" y="122"/>
                      <a:pt x="108" y="104"/>
                    </a:cubicBezTo>
                    <a:cubicBezTo>
                      <a:pt x="98" y="93"/>
                      <a:pt x="96" y="79"/>
                      <a:pt x="87" y="67"/>
                    </a:cubicBezTo>
                    <a:cubicBezTo>
                      <a:pt x="67" y="42"/>
                      <a:pt x="87" y="54"/>
                      <a:pt x="82" y="19"/>
                    </a:cubicBezTo>
                    <a:lnTo>
                      <a:pt x="82" y="1"/>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2" name="Freeform 827"/>
              <p:cNvSpPr>
                <a:spLocks/>
              </p:cNvSpPr>
              <p:nvPr/>
            </p:nvSpPr>
            <p:spPr bwMode="auto">
              <a:xfrm>
                <a:off x="1943" y="3100"/>
                <a:ext cx="94" cy="122"/>
              </a:xfrm>
              <a:custGeom>
                <a:avLst/>
                <a:gdLst>
                  <a:gd name="T0" fmla="*/ 27 w 241"/>
                  <a:gd name="T1" fmla="*/ 270 h 313"/>
                  <a:gd name="T2" fmla="*/ 46 w 241"/>
                  <a:gd name="T3" fmla="*/ 303 h 313"/>
                  <a:gd name="T4" fmla="*/ 76 w 241"/>
                  <a:gd name="T5" fmla="*/ 223 h 313"/>
                  <a:gd name="T6" fmla="*/ 108 w 241"/>
                  <a:gd name="T7" fmla="*/ 138 h 313"/>
                  <a:gd name="T8" fmla="*/ 208 w 241"/>
                  <a:gd name="T9" fmla="*/ 63 h 313"/>
                  <a:gd name="T10" fmla="*/ 235 w 241"/>
                  <a:gd name="T11" fmla="*/ 0 h 313"/>
                  <a:gd name="T12" fmla="*/ 154 w 241"/>
                  <a:gd name="T13" fmla="*/ 69 h 313"/>
                  <a:gd name="T14" fmla="*/ 91 w 241"/>
                  <a:gd name="T15" fmla="*/ 42 h 313"/>
                  <a:gd name="T16" fmla="*/ 60 w 241"/>
                  <a:gd name="T17" fmla="*/ 106 h 313"/>
                  <a:gd name="T18" fmla="*/ 6 w 241"/>
                  <a:gd name="T19" fmla="*/ 156 h 313"/>
                  <a:gd name="T20" fmla="*/ 36 w 241"/>
                  <a:gd name="T21" fmla="*/ 227 h 313"/>
                  <a:gd name="T22" fmla="*/ 1 w 241"/>
                  <a:gd name="T23" fmla="*/ 259 h 313"/>
                  <a:gd name="T24" fmla="*/ 17 w 241"/>
                  <a:gd name="T25" fmla="*/ 301 h 313"/>
                  <a:gd name="T26" fmla="*/ 27 w 241"/>
                  <a:gd name="T27" fmla="*/ 27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313">
                    <a:moveTo>
                      <a:pt x="27" y="270"/>
                    </a:moveTo>
                    <a:cubicBezTo>
                      <a:pt x="27" y="284"/>
                      <a:pt x="20" y="313"/>
                      <a:pt x="46" y="303"/>
                    </a:cubicBezTo>
                    <a:cubicBezTo>
                      <a:pt x="83" y="289"/>
                      <a:pt x="64" y="252"/>
                      <a:pt x="76" y="223"/>
                    </a:cubicBezTo>
                    <a:cubicBezTo>
                      <a:pt x="101" y="163"/>
                      <a:pt x="145" y="203"/>
                      <a:pt x="108" y="138"/>
                    </a:cubicBezTo>
                    <a:cubicBezTo>
                      <a:pt x="147" y="143"/>
                      <a:pt x="228" y="122"/>
                      <a:pt x="208" y="63"/>
                    </a:cubicBezTo>
                    <a:cubicBezTo>
                      <a:pt x="229" y="44"/>
                      <a:pt x="241" y="32"/>
                      <a:pt x="235" y="0"/>
                    </a:cubicBezTo>
                    <a:cubicBezTo>
                      <a:pt x="199" y="3"/>
                      <a:pt x="175" y="40"/>
                      <a:pt x="154" y="69"/>
                    </a:cubicBezTo>
                    <a:cubicBezTo>
                      <a:pt x="120" y="116"/>
                      <a:pt x="114" y="68"/>
                      <a:pt x="91" y="42"/>
                    </a:cubicBezTo>
                    <a:cubicBezTo>
                      <a:pt x="55" y="2"/>
                      <a:pt x="50" y="85"/>
                      <a:pt x="60" y="106"/>
                    </a:cubicBezTo>
                    <a:cubicBezTo>
                      <a:pt x="76" y="142"/>
                      <a:pt x="35" y="163"/>
                      <a:pt x="6" y="156"/>
                    </a:cubicBezTo>
                    <a:cubicBezTo>
                      <a:pt x="39" y="151"/>
                      <a:pt x="50" y="202"/>
                      <a:pt x="36" y="227"/>
                    </a:cubicBezTo>
                    <a:cubicBezTo>
                      <a:pt x="29" y="240"/>
                      <a:pt x="3" y="241"/>
                      <a:pt x="1" y="259"/>
                    </a:cubicBezTo>
                    <a:cubicBezTo>
                      <a:pt x="0" y="278"/>
                      <a:pt x="20" y="280"/>
                      <a:pt x="17" y="301"/>
                    </a:cubicBezTo>
                    <a:lnTo>
                      <a:pt x="27" y="270"/>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3" name="Freeform 828"/>
              <p:cNvSpPr>
                <a:spLocks/>
              </p:cNvSpPr>
              <p:nvPr/>
            </p:nvSpPr>
            <p:spPr bwMode="auto">
              <a:xfrm>
                <a:off x="1138" y="2936"/>
                <a:ext cx="639" cy="379"/>
              </a:xfrm>
              <a:custGeom>
                <a:avLst/>
                <a:gdLst>
                  <a:gd name="T0" fmla="*/ 1594 w 1643"/>
                  <a:gd name="T1" fmla="*/ 780 h 974"/>
                  <a:gd name="T2" fmla="*/ 1456 w 1643"/>
                  <a:gd name="T3" fmla="*/ 771 h 974"/>
                  <a:gd name="T4" fmla="*/ 1436 w 1643"/>
                  <a:gd name="T5" fmla="*/ 744 h 974"/>
                  <a:gd name="T6" fmla="*/ 1304 w 1643"/>
                  <a:gd name="T7" fmla="*/ 711 h 974"/>
                  <a:gd name="T8" fmla="*/ 1309 w 1643"/>
                  <a:gd name="T9" fmla="*/ 632 h 974"/>
                  <a:gd name="T10" fmla="*/ 1199 w 1643"/>
                  <a:gd name="T11" fmla="*/ 657 h 974"/>
                  <a:gd name="T12" fmla="*/ 1050 w 1643"/>
                  <a:gd name="T13" fmla="*/ 679 h 974"/>
                  <a:gd name="T14" fmla="*/ 1042 w 1643"/>
                  <a:gd name="T15" fmla="*/ 581 h 974"/>
                  <a:gd name="T16" fmla="*/ 966 w 1643"/>
                  <a:gd name="T17" fmla="*/ 536 h 974"/>
                  <a:gd name="T18" fmla="*/ 911 w 1643"/>
                  <a:gd name="T19" fmla="*/ 525 h 974"/>
                  <a:gd name="T20" fmla="*/ 937 w 1643"/>
                  <a:gd name="T21" fmla="*/ 433 h 974"/>
                  <a:gd name="T22" fmla="*/ 992 w 1643"/>
                  <a:gd name="T23" fmla="*/ 364 h 974"/>
                  <a:gd name="T24" fmla="*/ 891 w 1643"/>
                  <a:gd name="T25" fmla="*/ 372 h 974"/>
                  <a:gd name="T26" fmla="*/ 903 w 1643"/>
                  <a:gd name="T27" fmla="*/ 239 h 974"/>
                  <a:gd name="T28" fmla="*/ 1031 w 1643"/>
                  <a:gd name="T29" fmla="*/ 105 h 974"/>
                  <a:gd name="T30" fmla="*/ 929 w 1643"/>
                  <a:gd name="T31" fmla="*/ 87 h 974"/>
                  <a:gd name="T32" fmla="*/ 852 w 1643"/>
                  <a:gd name="T33" fmla="*/ 91 h 974"/>
                  <a:gd name="T34" fmla="*/ 810 w 1643"/>
                  <a:gd name="T35" fmla="*/ 22 h 974"/>
                  <a:gd name="T36" fmla="*/ 749 w 1643"/>
                  <a:gd name="T37" fmla="*/ 29 h 974"/>
                  <a:gd name="T38" fmla="*/ 789 w 1643"/>
                  <a:gd name="T39" fmla="*/ 154 h 974"/>
                  <a:gd name="T40" fmla="*/ 689 w 1643"/>
                  <a:gd name="T41" fmla="*/ 176 h 974"/>
                  <a:gd name="T42" fmla="*/ 628 w 1643"/>
                  <a:gd name="T43" fmla="*/ 171 h 974"/>
                  <a:gd name="T44" fmla="*/ 632 w 1643"/>
                  <a:gd name="T45" fmla="*/ 25 h 974"/>
                  <a:gd name="T46" fmla="*/ 556 w 1643"/>
                  <a:gd name="T47" fmla="*/ 127 h 974"/>
                  <a:gd name="T48" fmla="*/ 523 w 1643"/>
                  <a:gd name="T49" fmla="*/ 236 h 974"/>
                  <a:gd name="T50" fmla="*/ 612 w 1643"/>
                  <a:gd name="T51" fmla="*/ 262 h 974"/>
                  <a:gd name="T52" fmla="*/ 665 w 1643"/>
                  <a:gd name="T53" fmla="*/ 305 h 974"/>
                  <a:gd name="T54" fmla="*/ 587 w 1643"/>
                  <a:gd name="T55" fmla="*/ 369 h 974"/>
                  <a:gd name="T56" fmla="*/ 509 w 1643"/>
                  <a:gd name="T57" fmla="*/ 465 h 974"/>
                  <a:gd name="T58" fmla="*/ 473 w 1643"/>
                  <a:gd name="T59" fmla="*/ 573 h 974"/>
                  <a:gd name="T60" fmla="*/ 403 w 1643"/>
                  <a:gd name="T61" fmla="*/ 663 h 974"/>
                  <a:gd name="T62" fmla="*/ 383 w 1643"/>
                  <a:gd name="T63" fmla="*/ 587 h 974"/>
                  <a:gd name="T64" fmla="*/ 345 w 1643"/>
                  <a:gd name="T65" fmla="*/ 473 h 974"/>
                  <a:gd name="T66" fmla="*/ 186 w 1643"/>
                  <a:gd name="T67" fmla="*/ 558 h 974"/>
                  <a:gd name="T68" fmla="*/ 110 w 1643"/>
                  <a:gd name="T69" fmla="*/ 631 h 974"/>
                  <a:gd name="T70" fmla="*/ 91 w 1643"/>
                  <a:gd name="T71" fmla="*/ 742 h 974"/>
                  <a:gd name="T72" fmla="*/ 42 w 1643"/>
                  <a:gd name="T73" fmla="*/ 879 h 974"/>
                  <a:gd name="T74" fmla="*/ 154 w 1643"/>
                  <a:gd name="T75" fmla="*/ 888 h 974"/>
                  <a:gd name="T76" fmla="*/ 207 w 1643"/>
                  <a:gd name="T77" fmla="*/ 944 h 974"/>
                  <a:gd name="T78" fmla="*/ 1352 w 1643"/>
                  <a:gd name="T79" fmla="*/ 953 h 974"/>
                  <a:gd name="T80" fmla="*/ 1577 w 1643"/>
                  <a:gd name="T81" fmla="*/ 920 h 974"/>
                  <a:gd name="T82" fmla="*/ 1629 w 1643"/>
                  <a:gd name="T83" fmla="*/ 828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3" h="974">
                    <a:moveTo>
                      <a:pt x="1547" y="812"/>
                    </a:moveTo>
                    <a:cubicBezTo>
                      <a:pt x="1557" y="798"/>
                      <a:pt x="1584" y="794"/>
                      <a:pt x="1594" y="780"/>
                    </a:cubicBezTo>
                    <a:cubicBezTo>
                      <a:pt x="1614" y="750"/>
                      <a:pt x="1572" y="752"/>
                      <a:pt x="1544" y="762"/>
                    </a:cubicBezTo>
                    <a:cubicBezTo>
                      <a:pt x="1531" y="767"/>
                      <a:pt x="1464" y="793"/>
                      <a:pt x="1456" y="771"/>
                    </a:cubicBezTo>
                    <a:cubicBezTo>
                      <a:pt x="1449" y="751"/>
                      <a:pt x="1522" y="741"/>
                      <a:pt x="1537" y="743"/>
                    </a:cubicBezTo>
                    <a:cubicBezTo>
                      <a:pt x="1493" y="724"/>
                      <a:pt x="1487" y="729"/>
                      <a:pt x="1436" y="744"/>
                    </a:cubicBezTo>
                    <a:cubicBezTo>
                      <a:pt x="1404" y="754"/>
                      <a:pt x="1428" y="713"/>
                      <a:pt x="1426" y="708"/>
                    </a:cubicBezTo>
                    <a:cubicBezTo>
                      <a:pt x="1365" y="718"/>
                      <a:pt x="1333" y="771"/>
                      <a:pt x="1304" y="711"/>
                    </a:cubicBezTo>
                    <a:cubicBezTo>
                      <a:pt x="1285" y="670"/>
                      <a:pt x="1403" y="665"/>
                      <a:pt x="1422" y="644"/>
                    </a:cubicBezTo>
                    <a:cubicBezTo>
                      <a:pt x="1410" y="586"/>
                      <a:pt x="1362" y="584"/>
                      <a:pt x="1309" y="632"/>
                    </a:cubicBezTo>
                    <a:cubicBezTo>
                      <a:pt x="1301" y="624"/>
                      <a:pt x="1265" y="616"/>
                      <a:pt x="1248" y="610"/>
                    </a:cubicBezTo>
                    <a:cubicBezTo>
                      <a:pt x="1215" y="601"/>
                      <a:pt x="1207" y="639"/>
                      <a:pt x="1199" y="657"/>
                    </a:cubicBezTo>
                    <a:cubicBezTo>
                      <a:pt x="1188" y="682"/>
                      <a:pt x="1165" y="692"/>
                      <a:pt x="1132" y="696"/>
                    </a:cubicBezTo>
                    <a:cubicBezTo>
                      <a:pt x="1114" y="698"/>
                      <a:pt x="1052" y="691"/>
                      <a:pt x="1050" y="679"/>
                    </a:cubicBezTo>
                    <a:cubicBezTo>
                      <a:pt x="1043" y="649"/>
                      <a:pt x="1095" y="631"/>
                      <a:pt x="1093" y="604"/>
                    </a:cubicBezTo>
                    <a:cubicBezTo>
                      <a:pt x="1091" y="577"/>
                      <a:pt x="1071" y="567"/>
                      <a:pt x="1042" y="581"/>
                    </a:cubicBezTo>
                    <a:cubicBezTo>
                      <a:pt x="1021" y="591"/>
                      <a:pt x="990" y="615"/>
                      <a:pt x="965" y="609"/>
                    </a:cubicBezTo>
                    <a:cubicBezTo>
                      <a:pt x="913" y="597"/>
                      <a:pt x="970" y="556"/>
                      <a:pt x="966" y="536"/>
                    </a:cubicBezTo>
                    <a:cubicBezTo>
                      <a:pt x="941" y="543"/>
                      <a:pt x="912" y="540"/>
                      <a:pt x="889" y="549"/>
                    </a:cubicBezTo>
                    <a:cubicBezTo>
                      <a:pt x="887" y="539"/>
                      <a:pt x="904" y="531"/>
                      <a:pt x="911" y="525"/>
                    </a:cubicBezTo>
                    <a:cubicBezTo>
                      <a:pt x="926" y="513"/>
                      <a:pt x="909" y="506"/>
                      <a:pt x="907" y="495"/>
                    </a:cubicBezTo>
                    <a:cubicBezTo>
                      <a:pt x="903" y="479"/>
                      <a:pt x="917" y="443"/>
                      <a:pt x="937" y="433"/>
                    </a:cubicBezTo>
                    <a:cubicBezTo>
                      <a:pt x="961" y="420"/>
                      <a:pt x="1008" y="413"/>
                      <a:pt x="1021" y="389"/>
                    </a:cubicBezTo>
                    <a:cubicBezTo>
                      <a:pt x="1040" y="352"/>
                      <a:pt x="1025" y="335"/>
                      <a:pt x="992" y="364"/>
                    </a:cubicBezTo>
                    <a:cubicBezTo>
                      <a:pt x="972" y="382"/>
                      <a:pt x="958" y="339"/>
                      <a:pt x="935" y="355"/>
                    </a:cubicBezTo>
                    <a:cubicBezTo>
                      <a:pt x="926" y="362"/>
                      <a:pt x="901" y="366"/>
                      <a:pt x="891" y="372"/>
                    </a:cubicBezTo>
                    <a:cubicBezTo>
                      <a:pt x="865" y="387"/>
                      <a:pt x="904" y="336"/>
                      <a:pt x="913" y="315"/>
                    </a:cubicBezTo>
                    <a:cubicBezTo>
                      <a:pt x="934" y="263"/>
                      <a:pt x="980" y="278"/>
                      <a:pt x="903" y="239"/>
                    </a:cubicBezTo>
                    <a:cubicBezTo>
                      <a:pt x="829" y="210"/>
                      <a:pt x="995" y="184"/>
                      <a:pt x="938" y="167"/>
                    </a:cubicBezTo>
                    <a:cubicBezTo>
                      <a:pt x="858" y="141"/>
                      <a:pt x="1066" y="156"/>
                      <a:pt x="1031" y="105"/>
                    </a:cubicBezTo>
                    <a:cubicBezTo>
                      <a:pt x="1006" y="68"/>
                      <a:pt x="986" y="60"/>
                      <a:pt x="986" y="76"/>
                    </a:cubicBezTo>
                    <a:cubicBezTo>
                      <a:pt x="987" y="115"/>
                      <a:pt x="946" y="126"/>
                      <a:pt x="929" y="87"/>
                    </a:cubicBezTo>
                    <a:cubicBezTo>
                      <a:pt x="923" y="75"/>
                      <a:pt x="892" y="19"/>
                      <a:pt x="890" y="76"/>
                    </a:cubicBezTo>
                    <a:cubicBezTo>
                      <a:pt x="889" y="132"/>
                      <a:pt x="865" y="119"/>
                      <a:pt x="852" y="91"/>
                    </a:cubicBezTo>
                    <a:cubicBezTo>
                      <a:pt x="843" y="71"/>
                      <a:pt x="871" y="12"/>
                      <a:pt x="845" y="11"/>
                    </a:cubicBezTo>
                    <a:cubicBezTo>
                      <a:pt x="819" y="10"/>
                      <a:pt x="794" y="0"/>
                      <a:pt x="810" y="22"/>
                    </a:cubicBezTo>
                    <a:cubicBezTo>
                      <a:pt x="818" y="33"/>
                      <a:pt x="835" y="67"/>
                      <a:pt x="810" y="54"/>
                    </a:cubicBezTo>
                    <a:cubicBezTo>
                      <a:pt x="787" y="43"/>
                      <a:pt x="775" y="24"/>
                      <a:pt x="749" y="29"/>
                    </a:cubicBezTo>
                    <a:cubicBezTo>
                      <a:pt x="756" y="80"/>
                      <a:pt x="688" y="71"/>
                      <a:pt x="717" y="91"/>
                    </a:cubicBezTo>
                    <a:cubicBezTo>
                      <a:pt x="738" y="105"/>
                      <a:pt x="799" y="133"/>
                      <a:pt x="789" y="154"/>
                    </a:cubicBezTo>
                    <a:cubicBezTo>
                      <a:pt x="782" y="170"/>
                      <a:pt x="748" y="210"/>
                      <a:pt x="728" y="195"/>
                    </a:cubicBezTo>
                    <a:cubicBezTo>
                      <a:pt x="717" y="186"/>
                      <a:pt x="701" y="183"/>
                      <a:pt x="689" y="176"/>
                    </a:cubicBezTo>
                    <a:cubicBezTo>
                      <a:pt x="679" y="171"/>
                      <a:pt x="672" y="164"/>
                      <a:pt x="666" y="155"/>
                    </a:cubicBezTo>
                    <a:cubicBezTo>
                      <a:pt x="653" y="160"/>
                      <a:pt x="641" y="166"/>
                      <a:pt x="628" y="171"/>
                    </a:cubicBezTo>
                    <a:cubicBezTo>
                      <a:pt x="612" y="151"/>
                      <a:pt x="643" y="117"/>
                      <a:pt x="652" y="97"/>
                    </a:cubicBezTo>
                    <a:cubicBezTo>
                      <a:pt x="662" y="75"/>
                      <a:pt x="645" y="40"/>
                      <a:pt x="632" y="25"/>
                    </a:cubicBezTo>
                    <a:cubicBezTo>
                      <a:pt x="611" y="1"/>
                      <a:pt x="579" y="27"/>
                      <a:pt x="593" y="54"/>
                    </a:cubicBezTo>
                    <a:cubicBezTo>
                      <a:pt x="613" y="95"/>
                      <a:pt x="591" y="104"/>
                      <a:pt x="556" y="127"/>
                    </a:cubicBezTo>
                    <a:cubicBezTo>
                      <a:pt x="502" y="164"/>
                      <a:pt x="601" y="149"/>
                      <a:pt x="604" y="179"/>
                    </a:cubicBezTo>
                    <a:cubicBezTo>
                      <a:pt x="607" y="200"/>
                      <a:pt x="538" y="227"/>
                      <a:pt x="523" y="236"/>
                    </a:cubicBezTo>
                    <a:cubicBezTo>
                      <a:pt x="488" y="260"/>
                      <a:pt x="524" y="269"/>
                      <a:pt x="550" y="264"/>
                    </a:cubicBezTo>
                    <a:cubicBezTo>
                      <a:pt x="564" y="261"/>
                      <a:pt x="606" y="245"/>
                      <a:pt x="612" y="262"/>
                    </a:cubicBezTo>
                    <a:cubicBezTo>
                      <a:pt x="619" y="281"/>
                      <a:pt x="569" y="297"/>
                      <a:pt x="567" y="317"/>
                    </a:cubicBezTo>
                    <a:cubicBezTo>
                      <a:pt x="561" y="365"/>
                      <a:pt x="643" y="316"/>
                      <a:pt x="665" y="305"/>
                    </a:cubicBezTo>
                    <a:cubicBezTo>
                      <a:pt x="744" y="268"/>
                      <a:pt x="731" y="344"/>
                      <a:pt x="668" y="374"/>
                    </a:cubicBezTo>
                    <a:cubicBezTo>
                      <a:pt x="630" y="393"/>
                      <a:pt x="619" y="364"/>
                      <a:pt x="587" y="369"/>
                    </a:cubicBezTo>
                    <a:cubicBezTo>
                      <a:pt x="548" y="375"/>
                      <a:pt x="557" y="437"/>
                      <a:pt x="604" y="426"/>
                    </a:cubicBezTo>
                    <a:cubicBezTo>
                      <a:pt x="572" y="440"/>
                      <a:pt x="540" y="451"/>
                      <a:pt x="509" y="465"/>
                    </a:cubicBezTo>
                    <a:cubicBezTo>
                      <a:pt x="467" y="484"/>
                      <a:pt x="540" y="507"/>
                      <a:pt x="549" y="511"/>
                    </a:cubicBezTo>
                    <a:cubicBezTo>
                      <a:pt x="549" y="537"/>
                      <a:pt x="497" y="564"/>
                      <a:pt x="473" y="573"/>
                    </a:cubicBezTo>
                    <a:cubicBezTo>
                      <a:pt x="439" y="587"/>
                      <a:pt x="439" y="632"/>
                      <a:pt x="475" y="631"/>
                    </a:cubicBezTo>
                    <a:cubicBezTo>
                      <a:pt x="451" y="642"/>
                      <a:pt x="428" y="662"/>
                      <a:pt x="403" y="663"/>
                    </a:cubicBezTo>
                    <a:cubicBezTo>
                      <a:pt x="382" y="663"/>
                      <a:pt x="369" y="660"/>
                      <a:pt x="347" y="670"/>
                    </a:cubicBezTo>
                    <a:cubicBezTo>
                      <a:pt x="323" y="645"/>
                      <a:pt x="402" y="621"/>
                      <a:pt x="383" y="587"/>
                    </a:cubicBezTo>
                    <a:cubicBezTo>
                      <a:pt x="373" y="570"/>
                      <a:pt x="348" y="563"/>
                      <a:pt x="355" y="542"/>
                    </a:cubicBezTo>
                    <a:cubicBezTo>
                      <a:pt x="364" y="516"/>
                      <a:pt x="361" y="492"/>
                      <a:pt x="345" y="473"/>
                    </a:cubicBezTo>
                    <a:cubicBezTo>
                      <a:pt x="325" y="449"/>
                      <a:pt x="285" y="579"/>
                      <a:pt x="239" y="528"/>
                    </a:cubicBezTo>
                    <a:cubicBezTo>
                      <a:pt x="216" y="502"/>
                      <a:pt x="198" y="536"/>
                      <a:pt x="186" y="558"/>
                    </a:cubicBezTo>
                    <a:cubicBezTo>
                      <a:pt x="179" y="570"/>
                      <a:pt x="177" y="587"/>
                      <a:pt x="166" y="598"/>
                    </a:cubicBezTo>
                    <a:cubicBezTo>
                      <a:pt x="149" y="613"/>
                      <a:pt x="126" y="616"/>
                      <a:pt x="110" y="631"/>
                    </a:cubicBezTo>
                    <a:cubicBezTo>
                      <a:pt x="127" y="645"/>
                      <a:pt x="187" y="648"/>
                      <a:pt x="180" y="679"/>
                    </a:cubicBezTo>
                    <a:cubicBezTo>
                      <a:pt x="174" y="710"/>
                      <a:pt x="114" y="722"/>
                      <a:pt x="91" y="742"/>
                    </a:cubicBezTo>
                    <a:cubicBezTo>
                      <a:pt x="140" y="776"/>
                      <a:pt x="95" y="810"/>
                      <a:pt x="42" y="838"/>
                    </a:cubicBezTo>
                    <a:cubicBezTo>
                      <a:pt x="3" y="859"/>
                      <a:pt x="0" y="899"/>
                      <a:pt x="42" y="879"/>
                    </a:cubicBezTo>
                    <a:cubicBezTo>
                      <a:pt x="69" y="866"/>
                      <a:pt x="115" y="825"/>
                      <a:pt x="140" y="842"/>
                    </a:cubicBezTo>
                    <a:cubicBezTo>
                      <a:pt x="152" y="851"/>
                      <a:pt x="158" y="871"/>
                      <a:pt x="154" y="888"/>
                    </a:cubicBezTo>
                    <a:cubicBezTo>
                      <a:pt x="148" y="905"/>
                      <a:pt x="114" y="917"/>
                      <a:pt x="113" y="929"/>
                    </a:cubicBezTo>
                    <a:cubicBezTo>
                      <a:pt x="112" y="974"/>
                      <a:pt x="179" y="938"/>
                      <a:pt x="207" y="944"/>
                    </a:cubicBezTo>
                    <a:cubicBezTo>
                      <a:pt x="215" y="946"/>
                      <a:pt x="221" y="949"/>
                      <a:pt x="225" y="953"/>
                    </a:cubicBezTo>
                    <a:cubicBezTo>
                      <a:pt x="1352" y="953"/>
                      <a:pt x="1352" y="953"/>
                      <a:pt x="1352" y="953"/>
                    </a:cubicBezTo>
                    <a:cubicBezTo>
                      <a:pt x="1392" y="938"/>
                      <a:pt x="1465" y="955"/>
                      <a:pt x="1493" y="951"/>
                    </a:cubicBezTo>
                    <a:cubicBezTo>
                      <a:pt x="1520" y="947"/>
                      <a:pt x="1558" y="936"/>
                      <a:pt x="1577" y="920"/>
                    </a:cubicBezTo>
                    <a:cubicBezTo>
                      <a:pt x="1613" y="890"/>
                      <a:pt x="1566" y="879"/>
                      <a:pt x="1539" y="873"/>
                    </a:cubicBezTo>
                    <a:cubicBezTo>
                      <a:pt x="1561" y="856"/>
                      <a:pt x="1618" y="852"/>
                      <a:pt x="1629" y="828"/>
                    </a:cubicBezTo>
                    <a:cubicBezTo>
                      <a:pt x="1643" y="797"/>
                      <a:pt x="1523" y="844"/>
                      <a:pt x="1547" y="812"/>
                    </a:cubicBezTo>
                  </a:path>
                </a:pathLst>
              </a:custGeom>
              <a:solidFill>
                <a:srgbClr val="0049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4" name="Freeform 829"/>
              <p:cNvSpPr>
                <a:spLocks/>
              </p:cNvSpPr>
              <p:nvPr/>
            </p:nvSpPr>
            <p:spPr bwMode="auto">
              <a:xfrm>
                <a:off x="1250" y="3103"/>
                <a:ext cx="274" cy="208"/>
              </a:xfrm>
              <a:custGeom>
                <a:avLst/>
                <a:gdLst>
                  <a:gd name="T0" fmla="*/ 675 w 704"/>
                  <a:gd name="T1" fmla="*/ 198 h 534"/>
                  <a:gd name="T2" fmla="*/ 598 w 704"/>
                  <a:gd name="T3" fmla="*/ 238 h 534"/>
                  <a:gd name="T4" fmla="*/ 545 w 704"/>
                  <a:gd name="T5" fmla="*/ 209 h 534"/>
                  <a:gd name="T6" fmla="*/ 514 w 704"/>
                  <a:gd name="T7" fmla="*/ 253 h 534"/>
                  <a:gd name="T8" fmla="*/ 487 w 704"/>
                  <a:gd name="T9" fmla="*/ 245 h 534"/>
                  <a:gd name="T10" fmla="*/ 597 w 704"/>
                  <a:gd name="T11" fmla="*/ 168 h 534"/>
                  <a:gd name="T12" fmla="*/ 530 w 704"/>
                  <a:gd name="T13" fmla="*/ 154 h 534"/>
                  <a:gd name="T14" fmla="*/ 542 w 704"/>
                  <a:gd name="T15" fmla="*/ 87 h 534"/>
                  <a:gd name="T16" fmla="*/ 595 w 704"/>
                  <a:gd name="T17" fmla="*/ 0 h 534"/>
                  <a:gd name="T18" fmla="*/ 538 w 704"/>
                  <a:gd name="T19" fmla="*/ 29 h 534"/>
                  <a:gd name="T20" fmla="*/ 485 w 704"/>
                  <a:gd name="T21" fmla="*/ 38 h 534"/>
                  <a:gd name="T22" fmla="*/ 423 w 704"/>
                  <a:gd name="T23" fmla="*/ 179 h 534"/>
                  <a:gd name="T24" fmla="*/ 438 w 704"/>
                  <a:gd name="T25" fmla="*/ 153 h 534"/>
                  <a:gd name="T26" fmla="*/ 447 w 704"/>
                  <a:gd name="T27" fmla="*/ 97 h 534"/>
                  <a:gd name="T28" fmla="*/ 358 w 704"/>
                  <a:gd name="T29" fmla="*/ 116 h 534"/>
                  <a:gd name="T30" fmla="*/ 392 w 704"/>
                  <a:gd name="T31" fmla="*/ 170 h 534"/>
                  <a:gd name="T32" fmla="*/ 354 w 704"/>
                  <a:gd name="T33" fmla="*/ 228 h 534"/>
                  <a:gd name="T34" fmla="*/ 323 w 704"/>
                  <a:gd name="T35" fmla="*/ 173 h 534"/>
                  <a:gd name="T36" fmla="*/ 271 w 704"/>
                  <a:gd name="T37" fmla="*/ 151 h 534"/>
                  <a:gd name="T38" fmla="*/ 272 w 704"/>
                  <a:gd name="T39" fmla="*/ 227 h 534"/>
                  <a:gd name="T40" fmla="*/ 209 w 704"/>
                  <a:gd name="T41" fmla="*/ 244 h 534"/>
                  <a:gd name="T42" fmla="*/ 200 w 704"/>
                  <a:gd name="T43" fmla="*/ 281 h 534"/>
                  <a:gd name="T44" fmla="*/ 148 w 704"/>
                  <a:gd name="T45" fmla="*/ 298 h 534"/>
                  <a:gd name="T46" fmla="*/ 82 w 704"/>
                  <a:gd name="T47" fmla="*/ 308 h 534"/>
                  <a:gd name="T48" fmla="*/ 130 w 704"/>
                  <a:gd name="T49" fmla="*/ 374 h 534"/>
                  <a:gd name="T50" fmla="*/ 81 w 704"/>
                  <a:gd name="T51" fmla="*/ 460 h 534"/>
                  <a:gd name="T52" fmla="*/ 164 w 704"/>
                  <a:gd name="T53" fmla="*/ 481 h 534"/>
                  <a:gd name="T54" fmla="*/ 181 w 704"/>
                  <a:gd name="T55" fmla="*/ 519 h 534"/>
                  <a:gd name="T56" fmla="*/ 242 w 704"/>
                  <a:gd name="T57" fmla="*/ 462 h 534"/>
                  <a:gd name="T58" fmla="*/ 252 w 704"/>
                  <a:gd name="T59" fmla="*/ 489 h 534"/>
                  <a:gd name="T60" fmla="*/ 256 w 704"/>
                  <a:gd name="T61" fmla="*/ 524 h 534"/>
                  <a:gd name="T62" fmla="*/ 308 w 704"/>
                  <a:gd name="T63" fmla="*/ 524 h 534"/>
                  <a:gd name="T64" fmla="*/ 326 w 704"/>
                  <a:gd name="T65" fmla="*/ 461 h 534"/>
                  <a:gd name="T66" fmla="*/ 393 w 704"/>
                  <a:gd name="T67" fmla="*/ 506 h 534"/>
                  <a:gd name="T68" fmla="*/ 393 w 704"/>
                  <a:gd name="T69" fmla="*/ 451 h 534"/>
                  <a:gd name="T70" fmla="*/ 331 w 704"/>
                  <a:gd name="T71" fmla="*/ 430 h 534"/>
                  <a:gd name="T72" fmla="*/ 418 w 704"/>
                  <a:gd name="T73" fmla="*/ 393 h 534"/>
                  <a:gd name="T74" fmla="*/ 437 w 704"/>
                  <a:gd name="T75" fmla="*/ 415 h 534"/>
                  <a:gd name="T76" fmla="*/ 491 w 704"/>
                  <a:gd name="T77" fmla="*/ 387 h 534"/>
                  <a:gd name="T78" fmla="*/ 480 w 704"/>
                  <a:gd name="T79" fmla="*/ 325 h 534"/>
                  <a:gd name="T80" fmla="*/ 531 w 704"/>
                  <a:gd name="T81" fmla="*/ 330 h 534"/>
                  <a:gd name="T82" fmla="*/ 473 w 704"/>
                  <a:gd name="T83" fmla="*/ 300 h 534"/>
                  <a:gd name="T84" fmla="*/ 569 w 704"/>
                  <a:gd name="T85" fmla="*/ 303 h 534"/>
                  <a:gd name="T86" fmla="*/ 554 w 704"/>
                  <a:gd name="T87" fmla="*/ 277 h 534"/>
                  <a:gd name="T88" fmla="*/ 571 w 704"/>
                  <a:gd name="T89" fmla="*/ 324 h 534"/>
                  <a:gd name="T90" fmla="*/ 527 w 704"/>
                  <a:gd name="T91" fmla="*/ 359 h 534"/>
                  <a:gd name="T92" fmla="*/ 531 w 704"/>
                  <a:gd name="T93" fmla="*/ 393 h 534"/>
                  <a:gd name="T94" fmla="*/ 510 w 704"/>
                  <a:gd name="T95" fmla="*/ 414 h 534"/>
                  <a:gd name="T96" fmla="*/ 615 w 704"/>
                  <a:gd name="T97" fmla="*/ 322 h 534"/>
                  <a:gd name="T98" fmla="*/ 675 w 704"/>
                  <a:gd name="T99" fmla="*/ 269 h 534"/>
                  <a:gd name="T100" fmla="*/ 675 w 704"/>
                  <a:gd name="T101" fmla="*/ 1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534">
                    <a:moveTo>
                      <a:pt x="675" y="198"/>
                    </a:moveTo>
                    <a:cubicBezTo>
                      <a:pt x="652" y="202"/>
                      <a:pt x="620" y="228"/>
                      <a:pt x="598" y="238"/>
                    </a:cubicBezTo>
                    <a:cubicBezTo>
                      <a:pt x="557" y="258"/>
                      <a:pt x="564" y="223"/>
                      <a:pt x="545" y="209"/>
                    </a:cubicBezTo>
                    <a:cubicBezTo>
                      <a:pt x="527" y="221"/>
                      <a:pt x="533" y="241"/>
                      <a:pt x="514" y="253"/>
                    </a:cubicBezTo>
                    <a:cubicBezTo>
                      <a:pt x="499" y="262"/>
                      <a:pt x="466" y="267"/>
                      <a:pt x="487" y="245"/>
                    </a:cubicBezTo>
                    <a:cubicBezTo>
                      <a:pt x="520" y="212"/>
                      <a:pt x="533" y="176"/>
                      <a:pt x="597" y="168"/>
                    </a:cubicBezTo>
                    <a:cubicBezTo>
                      <a:pt x="590" y="123"/>
                      <a:pt x="557" y="160"/>
                      <a:pt x="530" y="154"/>
                    </a:cubicBezTo>
                    <a:cubicBezTo>
                      <a:pt x="512" y="150"/>
                      <a:pt x="535" y="96"/>
                      <a:pt x="542" y="87"/>
                    </a:cubicBezTo>
                    <a:cubicBezTo>
                      <a:pt x="562" y="59"/>
                      <a:pt x="632" y="32"/>
                      <a:pt x="595" y="0"/>
                    </a:cubicBezTo>
                    <a:cubicBezTo>
                      <a:pt x="575" y="6"/>
                      <a:pt x="554" y="16"/>
                      <a:pt x="538" y="29"/>
                    </a:cubicBezTo>
                    <a:cubicBezTo>
                      <a:pt x="510" y="50"/>
                      <a:pt x="511" y="29"/>
                      <a:pt x="485" y="38"/>
                    </a:cubicBezTo>
                    <a:cubicBezTo>
                      <a:pt x="502" y="78"/>
                      <a:pt x="499" y="162"/>
                      <a:pt x="423" y="179"/>
                    </a:cubicBezTo>
                    <a:cubicBezTo>
                      <a:pt x="423" y="169"/>
                      <a:pt x="428" y="160"/>
                      <a:pt x="438" y="153"/>
                    </a:cubicBezTo>
                    <a:cubicBezTo>
                      <a:pt x="459" y="133"/>
                      <a:pt x="435" y="118"/>
                      <a:pt x="447" y="97"/>
                    </a:cubicBezTo>
                    <a:cubicBezTo>
                      <a:pt x="407" y="121"/>
                      <a:pt x="394" y="71"/>
                      <a:pt x="358" y="116"/>
                    </a:cubicBezTo>
                    <a:cubicBezTo>
                      <a:pt x="344" y="134"/>
                      <a:pt x="380" y="160"/>
                      <a:pt x="392" y="170"/>
                    </a:cubicBezTo>
                    <a:cubicBezTo>
                      <a:pt x="411" y="187"/>
                      <a:pt x="383" y="220"/>
                      <a:pt x="354" y="228"/>
                    </a:cubicBezTo>
                    <a:cubicBezTo>
                      <a:pt x="320" y="239"/>
                      <a:pt x="293" y="192"/>
                      <a:pt x="323" y="173"/>
                    </a:cubicBezTo>
                    <a:cubicBezTo>
                      <a:pt x="319" y="150"/>
                      <a:pt x="299" y="143"/>
                      <a:pt x="271" y="151"/>
                    </a:cubicBezTo>
                    <a:cubicBezTo>
                      <a:pt x="276" y="190"/>
                      <a:pt x="284" y="191"/>
                      <a:pt x="272" y="227"/>
                    </a:cubicBezTo>
                    <a:cubicBezTo>
                      <a:pt x="259" y="265"/>
                      <a:pt x="220" y="212"/>
                      <a:pt x="209" y="244"/>
                    </a:cubicBezTo>
                    <a:cubicBezTo>
                      <a:pt x="201" y="268"/>
                      <a:pt x="228" y="258"/>
                      <a:pt x="200" y="281"/>
                    </a:cubicBezTo>
                    <a:cubicBezTo>
                      <a:pt x="185" y="293"/>
                      <a:pt x="166" y="307"/>
                      <a:pt x="148" y="298"/>
                    </a:cubicBezTo>
                    <a:cubicBezTo>
                      <a:pt x="142" y="296"/>
                      <a:pt x="65" y="272"/>
                      <a:pt x="82" y="308"/>
                    </a:cubicBezTo>
                    <a:cubicBezTo>
                      <a:pt x="92" y="328"/>
                      <a:pt x="134" y="349"/>
                      <a:pt x="130" y="374"/>
                    </a:cubicBezTo>
                    <a:cubicBezTo>
                      <a:pt x="127" y="390"/>
                      <a:pt x="0" y="444"/>
                      <a:pt x="81" y="460"/>
                    </a:cubicBezTo>
                    <a:cubicBezTo>
                      <a:pt x="107" y="465"/>
                      <a:pt x="141" y="472"/>
                      <a:pt x="164" y="481"/>
                    </a:cubicBezTo>
                    <a:cubicBezTo>
                      <a:pt x="176" y="486"/>
                      <a:pt x="178" y="503"/>
                      <a:pt x="181" y="519"/>
                    </a:cubicBezTo>
                    <a:cubicBezTo>
                      <a:pt x="201" y="501"/>
                      <a:pt x="222" y="458"/>
                      <a:pt x="242" y="462"/>
                    </a:cubicBezTo>
                    <a:cubicBezTo>
                      <a:pt x="261" y="466"/>
                      <a:pt x="255" y="477"/>
                      <a:pt x="252" y="489"/>
                    </a:cubicBezTo>
                    <a:cubicBezTo>
                      <a:pt x="250" y="494"/>
                      <a:pt x="252" y="509"/>
                      <a:pt x="256" y="524"/>
                    </a:cubicBezTo>
                    <a:cubicBezTo>
                      <a:pt x="308" y="524"/>
                      <a:pt x="308" y="524"/>
                      <a:pt x="308" y="524"/>
                    </a:cubicBezTo>
                    <a:cubicBezTo>
                      <a:pt x="312" y="502"/>
                      <a:pt x="312" y="476"/>
                      <a:pt x="326" y="461"/>
                    </a:cubicBezTo>
                    <a:cubicBezTo>
                      <a:pt x="333" y="470"/>
                      <a:pt x="382" y="534"/>
                      <a:pt x="393" y="506"/>
                    </a:cubicBezTo>
                    <a:cubicBezTo>
                      <a:pt x="403" y="481"/>
                      <a:pt x="413" y="472"/>
                      <a:pt x="393" y="451"/>
                    </a:cubicBezTo>
                    <a:cubicBezTo>
                      <a:pt x="382" y="440"/>
                      <a:pt x="307" y="455"/>
                      <a:pt x="331" y="430"/>
                    </a:cubicBezTo>
                    <a:cubicBezTo>
                      <a:pt x="341" y="420"/>
                      <a:pt x="406" y="386"/>
                      <a:pt x="418" y="393"/>
                    </a:cubicBezTo>
                    <a:cubicBezTo>
                      <a:pt x="423" y="401"/>
                      <a:pt x="430" y="408"/>
                      <a:pt x="437" y="415"/>
                    </a:cubicBezTo>
                    <a:cubicBezTo>
                      <a:pt x="452" y="421"/>
                      <a:pt x="495" y="406"/>
                      <a:pt x="491" y="387"/>
                    </a:cubicBezTo>
                    <a:cubicBezTo>
                      <a:pt x="488" y="370"/>
                      <a:pt x="426" y="345"/>
                      <a:pt x="480" y="325"/>
                    </a:cubicBezTo>
                    <a:cubicBezTo>
                      <a:pt x="494" y="320"/>
                      <a:pt x="528" y="337"/>
                      <a:pt x="531" y="330"/>
                    </a:cubicBezTo>
                    <a:cubicBezTo>
                      <a:pt x="544" y="294"/>
                      <a:pt x="470" y="323"/>
                      <a:pt x="473" y="300"/>
                    </a:cubicBezTo>
                    <a:cubicBezTo>
                      <a:pt x="479" y="254"/>
                      <a:pt x="553" y="301"/>
                      <a:pt x="569" y="303"/>
                    </a:cubicBezTo>
                    <a:cubicBezTo>
                      <a:pt x="563" y="295"/>
                      <a:pt x="555" y="286"/>
                      <a:pt x="554" y="277"/>
                    </a:cubicBezTo>
                    <a:cubicBezTo>
                      <a:pt x="596" y="248"/>
                      <a:pt x="580" y="316"/>
                      <a:pt x="571" y="324"/>
                    </a:cubicBezTo>
                    <a:cubicBezTo>
                      <a:pt x="560" y="335"/>
                      <a:pt x="534" y="346"/>
                      <a:pt x="527" y="359"/>
                    </a:cubicBezTo>
                    <a:cubicBezTo>
                      <a:pt x="528" y="370"/>
                      <a:pt x="529" y="382"/>
                      <a:pt x="531" y="393"/>
                    </a:cubicBezTo>
                    <a:cubicBezTo>
                      <a:pt x="523" y="399"/>
                      <a:pt x="516" y="406"/>
                      <a:pt x="510" y="414"/>
                    </a:cubicBezTo>
                    <a:cubicBezTo>
                      <a:pt x="577" y="377"/>
                      <a:pt x="628" y="382"/>
                      <a:pt x="615" y="322"/>
                    </a:cubicBezTo>
                    <a:cubicBezTo>
                      <a:pt x="608" y="291"/>
                      <a:pt x="683" y="280"/>
                      <a:pt x="675" y="269"/>
                    </a:cubicBezTo>
                    <a:cubicBezTo>
                      <a:pt x="665" y="255"/>
                      <a:pt x="704" y="195"/>
                      <a:pt x="675" y="19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5" name="Freeform 830"/>
              <p:cNvSpPr>
                <a:spLocks/>
              </p:cNvSpPr>
              <p:nvPr/>
            </p:nvSpPr>
            <p:spPr bwMode="auto">
              <a:xfrm>
                <a:off x="1180" y="3140"/>
                <a:ext cx="102" cy="167"/>
              </a:xfrm>
              <a:custGeom>
                <a:avLst/>
                <a:gdLst>
                  <a:gd name="T0" fmla="*/ 207 w 263"/>
                  <a:gd name="T1" fmla="*/ 285 h 429"/>
                  <a:gd name="T2" fmla="*/ 182 w 263"/>
                  <a:gd name="T3" fmla="*/ 242 h 429"/>
                  <a:gd name="T4" fmla="*/ 206 w 263"/>
                  <a:gd name="T5" fmla="*/ 156 h 429"/>
                  <a:gd name="T6" fmla="*/ 154 w 263"/>
                  <a:gd name="T7" fmla="*/ 128 h 429"/>
                  <a:gd name="T8" fmla="*/ 182 w 263"/>
                  <a:gd name="T9" fmla="*/ 0 h 429"/>
                  <a:gd name="T10" fmla="*/ 144 w 263"/>
                  <a:gd name="T11" fmla="*/ 60 h 429"/>
                  <a:gd name="T12" fmla="*/ 103 w 263"/>
                  <a:gd name="T13" fmla="*/ 50 h 429"/>
                  <a:gd name="T14" fmla="*/ 82 w 263"/>
                  <a:gd name="T15" fmla="*/ 103 h 429"/>
                  <a:gd name="T16" fmla="*/ 96 w 263"/>
                  <a:gd name="T17" fmla="*/ 147 h 429"/>
                  <a:gd name="T18" fmla="*/ 66 w 263"/>
                  <a:gd name="T19" fmla="*/ 204 h 429"/>
                  <a:gd name="T20" fmla="*/ 16 w 263"/>
                  <a:gd name="T21" fmla="*/ 227 h 429"/>
                  <a:gd name="T22" fmla="*/ 38 w 263"/>
                  <a:gd name="T23" fmla="*/ 260 h 429"/>
                  <a:gd name="T24" fmla="*/ 29 w 263"/>
                  <a:gd name="T25" fmla="*/ 309 h 429"/>
                  <a:gd name="T26" fmla="*/ 55 w 263"/>
                  <a:gd name="T27" fmla="*/ 368 h 429"/>
                  <a:gd name="T28" fmla="*/ 102 w 263"/>
                  <a:gd name="T29" fmla="*/ 389 h 429"/>
                  <a:gd name="T30" fmla="*/ 149 w 263"/>
                  <a:gd name="T31" fmla="*/ 429 h 429"/>
                  <a:gd name="T32" fmla="*/ 216 w 263"/>
                  <a:gd name="T33" fmla="*/ 429 h 429"/>
                  <a:gd name="T34" fmla="*/ 150 w 263"/>
                  <a:gd name="T35" fmla="*/ 349 h 429"/>
                  <a:gd name="T36" fmla="*/ 236 w 263"/>
                  <a:gd name="T37" fmla="*/ 275 h 429"/>
                  <a:gd name="T38" fmla="*/ 207 w 263"/>
                  <a:gd name="T39" fmla="*/ 28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3" h="429">
                    <a:moveTo>
                      <a:pt x="207" y="285"/>
                    </a:moveTo>
                    <a:cubicBezTo>
                      <a:pt x="263" y="252"/>
                      <a:pt x="203" y="253"/>
                      <a:pt x="182" y="242"/>
                    </a:cubicBezTo>
                    <a:cubicBezTo>
                      <a:pt x="153" y="225"/>
                      <a:pt x="220" y="185"/>
                      <a:pt x="206" y="156"/>
                    </a:cubicBezTo>
                    <a:cubicBezTo>
                      <a:pt x="194" y="129"/>
                      <a:pt x="136" y="176"/>
                      <a:pt x="154" y="128"/>
                    </a:cubicBezTo>
                    <a:cubicBezTo>
                      <a:pt x="169" y="92"/>
                      <a:pt x="209" y="35"/>
                      <a:pt x="182" y="0"/>
                    </a:cubicBezTo>
                    <a:cubicBezTo>
                      <a:pt x="182" y="27"/>
                      <a:pt x="171" y="44"/>
                      <a:pt x="144" y="60"/>
                    </a:cubicBezTo>
                    <a:cubicBezTo>
                      <a:pt x="111" y="79"/>
                      <a:pt x="120" y="66"/>
                      <a:pt x="103" y="50"/>
                    </a:cubicBezTo>
                    <a:cubicBezTo>
                      <a:pt x="89" y="57"/>
                      <a:pt x="67" y="96"/>
                      <a:pt x="82" y="103"/>
                    </a:cubicBezTo>
                    <a:cubicBezTo>
                      <a:pt x="108" y="118"/>
                      <a:pt x="98" y="115"/>
                      <a:pt x="96" y="147"/>
                    </a:cubicBezTo>
                    <a:cubicBezTo>
                      <a:pt x="94" y="170"/>
                      <a:pt x="108" y="189"/>
                      <a:pt x="66" y="204"/>
                    </a:cubicBezTo>
                    <a:cubicBezTo>
                      <a:pt x="51" y="210"/>
                      <a:pt x="24" y="206"/>
                      <a:pt x="16" y="227"/>
                    </a:cubicBezTo>
                    <a:cubicBezTo>
                      <a:pt x="11" y="244"/>
                      <a:pt x="41" y="243"/>
                      <a:pt x="38" y="260"/>
                    </a:cubicBezTo>
                    <a:cubicBezTo>
                      <a:pt x="37" y="273"/>
                      <a:pt x="0" y="310"/>
                      <a:pt x="29" y="309"/>
                    </a:cubicBezTo>
                    <a:cubicBezTo>
                      <a:pt x="73" y="308"/>
                      <a:pt x="78" y="340"/>
                      <a:pt x="55" y="368"/>
                    </a:cubicBezTo>
                    <a:cubicBezTo>
                      <a:pt x="39" y="387"/>
                      <a:pt x="92" y="388"/>
                      <a:pt x="102" y="389"/>
                    </a:cubicBezTo>
                    <a:cubicBezTo>
                      <a:pt x="130" y="389"/>
                      <a:pt x="145" y="406"/>
                      <a:pt x="149" y="429"/>
                    </a:cubicBezTo>
                    <a:cubicBezTo>
                      <a:pt x="216" y="429"/>
                      <a:pt x="216" y="429"/>
                      <a:pt x="216" y="429"/>
                    </a:cubicBezTo>
                    <a:cubicBezTo>
                      <a:pt x="210" y="394"/>
                      <a:pt x="129" y="386"/>
                      <a:pt x="150" y="349"/>
                    </a:cubicBezTo>
                    <a:cubicBezTo>
                      <a:pt x="166" y="321"/>
                      <a:pt x="249" y="309"/>
                      <a:pt x="236" y="275"/>
                    </a:cubicBezTo>
                    <a:lnTo>
                      <a:pt x="207" y="285"/>
                    </a:lnTo>
                    <a:close/>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6" name="Freeform 831"/>
              <p:cNvSpPr>
                <a:spLocks/>
              </p:cNvSpPr>
              <p:nvPr/>
            </p:nvSpPr>
            <p:spPr bwMode="auto">
              <a:xfrm>
                <a:off x="1273" y="3157"/>
                <a:ext cx="172" cy="131"/>
              </a:xfrm>
              <a:custGeom>
                <a:avLst/>
                <a:gdLst>
                  <a:gd name="T0" fmla="*/ 421 w 442"/>
                  <a:gd name="T1" fmla="*/ 45 h 338"/>
                  <a:gd name="T2" fmla="*/ 403 w 442"/>
                  <a:gd name="T3" fmla="*/ 130 h 338"/>
                  <a:gd name="T4" fmla="*/ 374 w 442"/>
                  <a:gd name="T5" fmla="*/ 197 h 338"/>
                  <a:gd name="T6" fmla="*/ 272 w 442"/>
                  <a:gd name="T7" fmla="*/ 177 h 338"/>
                  <a:gd name="T8" fmla="*/ 269 w 442"/>
                  <a:gd name="T9" fmla="*/ 223 h 338"/>
                  <a:gd name="T10" fmla="*/ 220 w 442"/>
                  <a:gd name="T11" fmla="*/ 284 h 338"/>
                  <a:gd name="T12" fmla="*/ 188 w 442"/>
                  <a:gd name="T13" fmla="*/ 206 h 338"/>
                  <a:gd name="T14" fmla="*/ 95 w 442"/>
                  <a:gd name="T15" fmla="*/ 327 h 338"/>
                  <a:gd name="T16" fmla="*/ 58 w 442"/>
                  <a:gd name="T17" fmla="*/ 262 h 338"/>
                  <a:gd name="T18" fmla="*/ 64 w 442"/>
                  <a:gd name="T19" fmla="*/ 185 h 338"/>
                  <a:gd name="T20" fmla="*/ 169 w 442"/>
                  <a:gd name="T21" fmla="*/ 146 h 338"/>
                  <a:gd name="T22" fmla="*/ 223 w 442"/>
                  <a:gd name="T23" fmla="*/ 99 h 338"/>
                  <a:gd name="T24" fmla="*/ 265 w 442"/>
                  <a:gd name="T25" fmla="*/ 117 h 338"/>
                  <a:gd name="T26" fmla="*/ 368 w 442"/>
                  <a:gd name="T27" fmla="*/ 70 h 338"/>
                  <a:gd name="T28" fmla="*/ 421 w 442"/>
                  <a:gd name="T29" fmla="*/ 4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338">
                    <a:moveTo>
                      <a:pt x="421" y="45"/>
                    </a:moveTo>
                    <a:cubicBezTo>
                      <a:pt x="442" y="59"/>
                      <a:pt x="403" y="95"/>
                      <a:pt x="403" y="130"/>
                    </a:cubicBezTo>
                    <a:cubicBezTo>
                      <a:pt x="403" y="154"/>
                      <a:pt x="341" y="147"/>
                      <a:pt x="374" y="197"/>
                    </a:cubicBezTo>
                    <a:cubicBezTo>
                      <a:pt x="349" y="194"/>
                      <a:pt x="298" y="165"/>
                      <a:pt x="272" y="177"/>
                    </a:cubicBezTo>
                    <a:cubicBezTo>
                      <a:pt x="251" y="187"/>
                      <a:pt x="266" y="215"/>
                      <a:pt x="269" y="223"/>
                    </a:cubicBezTo>
                    <a:cubicBezTo>
                      <a:pt x="276" y="242"/>
                      <a:pt x="260" y="275"/>
                      <a:pt x="220" y="284"/>
                    </a:cubicBezTo>
                    <a:cubicBezTo>
                      <a:pt x="179" y="294"/>
                      <a:pt x="229" y="205"/>
                      <a:pt x="188" y="206"/>
                    </a:cubicBezTo>
                    <a:cubicBezTo>
                      <a:pt x="159" y="207"/>
                      <a:pt x="89" y="311"/>
                      <a:pt x="95" y="327"/>
                    </a:cubicBezTo>
                    <a:cubicBezTo>
                      <a:pt x="71" y="338"/>
                      <a:pt x="16" y="286"/>
                      <a:pt x="58" y="262"/>
                    </a:cubicBezTo>
                    <a:cubicBezTo>
                      <a:pt x="87" y="246"/>
                      <a:pt x="119" y="228"/>
                      <a:pt x="64" y="185"/>
                    </a:cubicBezTo>
                    <a:cubicBezTo>
                      <a:pt x="0" y="133"/>
                      <a:pt x="211" y="194"/>
                      <a:pt x="169" y="146"/>
                    </a:cubicBezTo>
                    <a:cubicBezTo>
                      <a:pt x="128" y="96"/>
                      <a:pt x="205" y="129"/>
                      <a:pt x="223" y="99"/>
                    </a:cubicBezTo>
                    <a:cubicBezTo>
                      <a:pt x="229" y="109"/>
                      <a:pt x="256" y="109"/>
                      <a:pt x="265" y="117"/>
                    </a:cubicBezTo>
                    <a:cubicBezTo>
                      <a:pt x="304" y="100"/>
                      <a:pt x="394" y="0"/>
                      <a:pt x="368" y="70"/>
                    </a:cubicBezTo>
                    <a:cubicBezTo>
                      <a:pt x="342" y="141"/>
                      <a:pt x="400" y="30"/>
                      <a:pt x="421" y="45"/>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7" name="Freeform 832"/>
              <p:cNvSpPr>
                <a:spLocks/>
              </p:cNvSpPr>
              <p:nvPr/>
            </p:nvSpPr>
            <p:spPr bwMode="auto">
              <a:xfrm>
                <a:off x="1193" y="3213"/>
                <a:ext cx="60" cy="53"/>
              </a:xfrm>
              <a:custGeom>
                <a:avLst/>
                <a:gdLst>
                  <a:gd name="T0" fmla="*/ 120 w 156"/>
                  <a:gd name="T1" fmla="*/ 0 h 135"/>
                  <a:gd name="T2" fmla="*/ 121 w 156"/>
                  <a:gd name="T3" fmla="*/ 5 h 135"/>
                  <a:gd name="T4" fmla="*/ 44 w 156"/>
                  <a:gd name="T5" fmla="*/ 80 h 135"/>
                  <a:gd name="T6" fmla="*/ 81 w 156"/>
                  <a:gd name="T7" fmla="*/ 97 h 135"/>
                  <a:gd name="T8" fmla="*/ 75 w 156"/>
                  <a:gd name="T9" fmla="*/ 135 h 135"/>
                  <a:gd name="T10" fmla="*/ 108 w 156"/>
                  <a:gd name="T11" fmla="*/ 70 h 135"/>
                  <a:gd name="T12" fmla="*/ 122 w 156"/>
                  <a:gd name="T13" fmla="*/ 6 h 135"/>
                  <a:gd name="T14" fmla="*/ 116 w 156"/>
                  <a:gd name="T15" fmla="*/ 9 h 135"/>
                  <a:gd name="T16" fmla="*/ 120 w 156"/>
                  <a:gd name="T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35">
                    <a:moveTo>
                      <a:pt x="120" y="0"/>
                    </a:moveTo>
                    <a:cubicBezTo>
                      <a:pt x="121" y="1"/>
                      <a:pt x="121" y="3"/>
                      <a:pt x="121" y="5"/>
                    </a:cubicBezTo>
                    <a:cubicBezTo>
                      <a:pt x="110" y="15"/>
                      <a:pt x="0" y="62"/>
                      <a:pt x="44" y="80"/>
                    </a:cubicBezTo>
                    <a:cubicBezTo>
                      <a:pt x="61" y="87"/>
                      <a:pt x="72" y="80"/>
                      <a:pt x="81" y="97"/>
                    </a:cubicBezTo>
                    <a:cubicBezTo>
                      <a:pt x="89" y="113"/>
                      <a:pt x="68" y="124"/>
                      <a:pt x="75" y="135"/>
                    </a:cubicBezTo>
                    <a:cubicBezTo>
                      <a:pt x="120" y="120"/>
                      <a:pt x="119" y="98"/>
                      <a:pt x="108" y="70"/>
                    </a:cubicBezTo>
                    <a:cubicBezTo>
                      <a:pt x="98" y="47"/>
                      <a:pt x="156" y="34"/>
                      <a:pt x="122" y="6"/>
                    </a:cubicBezTo>
                    <a:cubicBezTo>
                      <a:pt x="120" y="7"/>
                      <a:pt x="118" y="8"/>
                      <a:pt x="116" y="9"/>
                    </a:cubicBezTo>
                    <a:lnTo>
                      <a:pt x="120" y="0"/>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8" name="Freeform 833"/>
              <p:cNvSpPr>
                <a:spLocks/>
              </p:cNvSpPr>
              <p:nvPr/>
            </p:nvSpPr>
            <p:spPr bwMode="auto">
              <a:xfrm>
                <a:off x="1361" y="3000"/>
                <a:ext cx="145" cy="142"/>
              </a:xfrm>
              <a:custGeom>
                <a:avLst/>
                <a:gdLst>
                  <a:gd name="T0" fmla="*/ 157 w 372"/>
                  <a:gd name="T1" fmla="*/ 339 h 365"/>
                  <a:gd name="T2" fmla="*/ 230 w 372"/>
                  <a:gd name="T3" fmla="*/ 256 h 365"/>
                  <a:gd name="T4" fmla="*/ 307 w 372"/>
                  <a:gd name="T5" fmla="*/ 126 h 365"/>
                  <a:gd name="T6" fmla="*/ 241 w 372"/>
                  <a:gd name="T7" fmla="*/ 74 h 365"/>
                  <a:gd name="T8" fmla="*/ 242 w 372"/>
                  <a:gd name="T9" fmla="*/ 0 h 365"/>
                  <a:gd name="T10" fmla="*/ 199 w 372"/>
                  <a:gd name="T11" fmla="*/ 132 h 365"/>
                  <a:gd name="T12" fmla="*/ 70 w 372"/>
                  <a:gd name="T13" fmla="*/ 336 h 365"/>
                  <a:gd name="T14" fmla="*/ 153 w 372"/>
                  <a:gd name="T15" fmla="*/ 245 h 365"/>
                  <a:gd name="T16" fmla="*/ 157 w 372"/>
                  <a:gd name="T17"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65">
                    <a:moveTo>
                      <a:pt x="157" y="339"/>
                    </a:moveTo>
                    <a:cubicBezTo>
                      <a:pt x="186" y="365"/>
                      <a:pt x="160" y="227"/>
                      <a:pt x="230" y="256"/>
                    </a:cubicBezTo>
                    <a:cubicBezTo>
                      <a:pt x="301" y="285"/>
                      <a:pt x="197" y="177"/>
                      <a:pt x="307" y="126"/>
                    </a:cubicBezTo>
                    <a:cubicBezTo>
                      <a:pt x="372" y="111"/>
                      <a:pt x="263" y="105"/>
                      <a:pt x="241" y="74"/>
                    </a:cubicBezTo>
                    <a:cubicBezTo>
                      <a:pt x="221" y="46"/>
                      <a:pt x="257" y="20"/>
                      <a:pt x="242" y="0"/>
                    </a:cubicBezTo>
                    <a:cubicBezTo>
                      <a:pt x="162" y="41"/>
                      <a:pt x="170" y="84"/>
                      <a:pt x="199" y="132"/>
                    </a:cubicBezTo>
                    <a:cubicBezTo>
                      <a:pt x="224" y="174"/>
                      <a:pt x="0" y="293"/>
                      <a:pt x="70" y="336"/>
                    </a:cubicBezTo>
                    <a:cubicBezTo>
                      <a:pt x="73" y="334"/>
                      <a:pt x="150" y="247"/>
                      <a:pt x="153" y="245"/>
                    </a:cubicBezTo>
                    <a:cubicBezTo>
                      <a:pt x="153" y="245"/>
                      <a:pt x="128" y="314"/>
                      <a:pt x="157" y="339"/>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9" name="Freeform 834"/>
              <p:cNvSpPr>
                <a:spLocks/>
              </p:cNvSpPr>
              <p:nvPr/>
            </p:nvSpPr>
            <p:spPr bwMode="auto">
              <a:xfrm>
                <a:off x="1411" y="3183"/>
                <a:ext cx="313" cy="149"/>
              </a:xfrm>
              <a:custGeom>
                <a:avLst/>
                <a:gdLst>
                  <a:gd name="T0" fmla="*/ 574 w 803"/>
                  <a:gd name="T1" fmla="*/ 218 h 382"/>
                  <a:gd name="T2" fmla="*/ 542 w 803"/>
                  <a:gd name="T3" fmla="*/ 101 h 382"/>
                  <a:gd name="T4" fmla="*/ 385 w 803"/>
                  <a:gd name="T5" fmla="*/ 141 h 382"/>
                  <a:gd name="T6" fmla="*/ 226 w 803"/>
                  <a:gd name="T7" fmla="*/ 134 h 382"/>
                  <a:gd name="T8" fmla="*/ 132 w 803"/>
                  <a:gd name="T9" fmla="*/ 270 h 382"/>
                  <a:gd name="T10" fmla="*/ 30 w 803"/>
                  <a:gd name="T11" fmla="*/ 267 h 382"/>
                  <a:gd name="T12" fmla="*/ 0 w 803"/>
                  <a:gd name="T13" fmla="*/ 318 h 382"/>
                  <a:gd name="T14" fmla="*/ 194 w 803"/>
                  <a:gd name="T15" fmla="*/ 318 h 382"/>
                  <a:gd name="T16" fmla="*/ 386 w 803"/>
                  <a:gd name="T17" fmla="*/ 247 h 382"/>
                  <a:gd name="T18" fmla="*/ 486 w 803"/>
                  <a:gd name="T19" fmla="*/ 318 h 382"/>
                  <a:gd name="T20" fmla="*/ 607 w 803"/>
                  <a:gd name="T21" fmla="*/ 318 h 382"/>
                  <a:gd name="T22" fmla="*/ 654 w 803"/>
                  <a:gd name="T23" fmla="*/ 281 h 382"/>
                  <a:gd name="T24" fmla="*/ 803 w 803"/>
                  <a:gd name="T25" fmla="*/ 236 h 382"/>
                  <a:gd name="T26" fmla="*/ 574 w 803"/>
                  <a:gd name="T27" fmla="*/ 21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3" h="382">
                    <a:moveTo>
                      <a:pt x="574" y="218"/>
                    </a:moveTo>
                    <a:cubicBezTo>
                      <a:pt x="443" y="235"/>
                      <a:pt x="525" y="164"/>
                      <a:pt x="542" y="101"/>
                    </a:cubicBezTo>
                    <a:cubicBezTo>
                      <a:pt x="571" y="0"/>
                      <a:pt x="412" y="99"/>
                      <a:pt x="385" y="141"/>
                    </a:cubicBezTo>
                    <a:cubicBezTo>
                      <a:pt x="339" y="209"/>
                      <a:pt x="203" y="77"/>
                      <a:pt x="226" y="134"/>
                    </a:cubicBezTo>
                    <a:cubicBezTo>
                      <a:pt x="248" y="190"/>
                      <a:pt x="197" y="255"/>
                      <a:pt x="132" y="270"/>
                    </a:cubicBezTo>
                    <a:cubicBezTo>
                      <a:pt x="99" y="278"/>
                      <a:pt x="65" y="244"/>
                      <a:pt x="30" y="267"/>
                    </a:cubicBezTo>
                    <a:cubicBezTo>
                      <a:pt x="6" y="282"/>
                      <a:pt x="7" y="300"/>
                      <a:pt x="0" y="318"/>
                    </a:cubicBezTo>
                    <a:cubicBezTo>
                      <a:pt x="194" y="318"/>
                      <a:pt x="194" y="318"/>
                      <a:pt x="194" y="318"/>
                    </a:cubicBezTo>
                    <a:cubicBezTo>
                      <a:pt x="333" y="272"/>
                      <a:pt x="314" y="382"/>
                      <a:pt x="386" y="247"/>
                    </a:cubicBezTo>
                    <a:cubicBezTo>
                      <a:pt x="405" y="272"/>
                      <a:pt x="443" y="301"/>
                      <a:pt x="486" y="318"/>
                    </a:cubicBezTo>
                    <a:cubicBezTo>
                      <a:pt x="607" y="318"/>
                      <a:pt x="607" y="318"/>
                      <a:pt x="607" y="318"/>
                    </a:cubicBezTo>
                    <a:cubicBezTo>
                      <a:pt x="624" y="310"/>
                      <a:pt x="640" y="298"/>
                      <a:pt x="654" y="281"/>
                    </a:cubicBezTo>
                    <a:cubicBezTo>
                      <a:pt x="714" y="284"/>
                      <a:pt x="752" y="284"/>
                      <a:pt x="803" y="236"/>
                    </a:cubicBezTo>
                    <a:cubicBezTo>
                      <a:pt x="752" y="193"/>
                      <a:pt x="653" y="207"/>
                      <a:pt x="574" y="21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0" name="Freeform 835"/>
              <p:cNvSpPr>
                <a:spLocks/>
              </p:cNvSpPr>
              <p:nvPr/>
            </p:nvSpPr>
            <p:spPr bwMode="auto">
              <a:xfrm>
                <a:off x="1457" y="3200"/>
                <a:ext cx="216" cy="122"/>
              </a:xfrm>
              <a:custGeom>
                <a:avLst/>
                <a:gdLst>
                  <a:gd name="T0" fmla="*/ 348 w 553"/>
                  <a:gd name="T1" fmla="*/ 171 h 313"/>
                  <a:gd name="T2" fmla="*/ 298 w 553"/>
                  <a:gd name="T3" fmla="*/ 133 h 313"/>
                  <a:gd name="T4" fmla="*/ 149 w 553"/>
                  <a:gd name="T5" fmla="*/ 141 h 313"/>
                  <a:gd name="T6" fmla="*/ 0 w 553"/>
                  <a:gd name="T7" fmla="*/ 248 h 313"/>
                  <a:gd name="T8" fmla="*/ 163 w 553"/>
                  <a:gd name="T9" fmla="*/ 215 h 313"/>
                  <a:gd name="T10" fmla="*/ 241 w 553"/>
                  <a:gd name="T11" fmla="*/ 202 h 313"/>
                  <a:gd name="T12" fmla="*/ 449 w 553"/>
                  <a:gd name="T13" fmla="*/ 236 h 313"/>
                  <a:gd name="T14" fmla="*/ 348 w 553"/>
                  <a:gd name="T15" fmla="*/ 171 h 3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3" h="313">
                    <a:moveTo>
                      <a:pt x="348" y="171"/>
                    </a:moveTo>
                    <a:cubicBezTo>
                      <a:pt x="387" y="117"/>
                      <a:pt x="377" y="0"/>
                      <a:pt x="298" y="133"/>
                    </a:cubicBezTo>
                    <a:cubicBezTo>
                      <a:pt x="223" y="109"/>
                      <a:pt x="209" y="108"/>
                      <a:pt x="149" y="141"/>
                    </a:cubicBezTo>
                    <a:cubicBezTo>
                      <a:pt x="165" y="195"/>
                      <a:pt x="72" y="205"/>
                      <a:pt x="0" y="248"/>
                    </a:cubicBezTo>
                    <a:cubicBezTo>
                      <a:pt x="16" y="259"/>
                      <a:pt x="139" y="247"/>
                      <a:pt x="163" y="215"/>
                    </a:cubicBezTo>
                    <a:cubicBezTo>
                      <a:pt x="177" y="196"/>
                      <a:pt x="189" y="313"/>
                      <a:pt x="241" y="202"/>
                    </a:cubicBezTo>
                    <a:cubicBezTo>
                      <a:pt x="264" y="152"/>
                      <a:pt x="346" y="277"/>
                      <a:pt x="449" y="236"/>
                    </a:cubicBezTo>
                    <a:cubicBezTo>
                      <a:pt x="553" y="196"/>
                      <a:pt x="396" y="204"/>
                      <a:pt x="348" y="171"/>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1" name="Freeform 836"/>
              <p:cNvSpPr>
                <a:spLocks/>
              </p:cNvSpPr>
              <p:nvPr/>
            </p:nvSpPr>
            <p:spPr bwMode="auto">
              <a:xfrm>
                <a:off x="2429" y="1512"/>
                <a:ext cx="84" cy="1178"/>
              </a:xfrm>
              <a:custGeom>
                <a:avLst/>
                <a:gdLst>
                  <a:gd name="T0" fmla="*/ 157 w 216"/>
                  <a:gd name="T1" fmla="*/ 2999 h 3027"/>
                  <a:gd name="T2" fmla="*/ 95 w 216"/>
                  <a:gd name="T3" fmla="*/ 2946 h 3027"/>
                  <a:gd name="T4" fmla="*/ 48 w 216"/>
                  <a:gd name="T5" fmla="*/ 2458 h 3027"/>
                  <a:gd name="T6" fmla="*/ 58 w 216"/>
                  <a:gd name="T7" fmla="*/ 2198 h 3027"/>
                  <a:gd name="T8" fmla="*/ 118 w 216"/>
                  <a:gd name="T9" fmla="*/ 1968 h 3027"/>
                  <a:gd name="T10" fmla="*/ 52 w 216"/>
                  <a:gd name="T11" fmla="*/ 1768 h 3027"/>
                  <a:gd name="T12" fmla="*/ 23 w 216"/>
                  <a:gd name="T13" fmla="*/ 1502 h 3027"/>
                  <a:gd name="T14" fmla="*/ 172 w 216"/>
                  <a:gd name="T15" fmla="*/ 1260 h 3027"/>
                  <a:gd name="T16" fmla="*/ 90 w 216"/>
                  <a:gd name="T17" fmla="*/ 1182 h 3027"/>
                  <a:gd name="T18" fmla="*/ 120 w 216"/>
                  <a:gd name="T19" fmla="*/ 1075 h 3027"/>
                  <a:gd name="T20" fmla="*/ 99 w 216"/>
                  <a:gd name="T21" fmla="*/ 891 h 3027"/>
                  <a:gd name="T22" fmla="*/ 81 w 216"/>
                  <a:gd name="T23" fmla="*/ 831 h 3027"/>
                  <a:gd name="T24" fmla="*/ 122 w 216"/>
                  <a:gd name="T25" fmla="*/ 702 h 3027"/>
                  <a:gd name="T26" fmla="*/ 121 w 216"/>
                  <a:gd name="T27" fmla="*/ 476 h 3027"/>
                  <a:gd name="T28" fmla="*/ 84 w 216"/>
                  <a:gd name="T29" fmla="*/ 254 h 3027"/>
                  <a:gd name="T30" fmla="*/ 125 w 216"/>
                  <a:gd name="T31" fmla="*/ 2 h 3027"/>
                  <a:gd name="T32" fmla="*/ 178 w 216"/>
                  <a:gd name="T33" fmla="*/ 96 h 3027"/>
                  <a:gd name="T34" fmla="*/ 77 w 216"/>
                  <a:gd name="T35" fmla="*/ 236 h 3027"/>
                  <a:gd name="T36" fmla="*/ 124 w 216"/>
                  <a:gd name="T37" fmla="*/ 369 h 3027"/>
                  <a:gd name="T38" fmla="*/ 67 w 216"/>
                  <a:gd name="T39" fmla="*/ 557 h 3027"/>
                  <a:gd name="T40" fmla="*/ 115 w 216"/>
                  <a:gd name="T41" fmla="*/ 748 h 3027"/>
                  <a:gd name="T42" fmla="*/ 110 w 216"/>
                  <a:gd name="T43" fmla="*/ 910 h 3027"/>
                  <a:gd name="T44" fmla="*/ 96 w 216"/>
                  <a:gd name="T45" fmla="*/ 1115 h 3027"/>
                  <a:gd name="T46" fmla="*/ 100 w 216"/>
                  <a:gd name="T47" fmla="*/ 1207 h 3027"/>
                  <a:gd name="T48" fmla="*/ 174 w 216"/>
                  <a:gd name="T49" fmla="*/ 1327 h 3027"/>
                  <a:gd name="T50" fmla="*/ 69 w 216"/>
                  <a:gd name="T51" fmla="*/ 1441 h 3027"/>
                  <a:gd name="T52" fmla="*/ 6 w 216"/>
                  <a:gd name="T53" fmla="*/ 1596 h 3027"/>
                  <a:gd name="T54" fmla="*/ 110 w 216"/>
                  <a:gd name="T55" fmla="*/ 1947 h 3027"/>
                  <a:gd name="T56" fmla="*/ 19 w 216"/>
                  <a:gd name="T57" fmla="*/ 2309 h 3027"/>
                  <a:gd name="T58" fmla="*/ 79 w 216"/>
                  <a:gd name="T59" fmla="*/ 2522 h 3027"/>
                  <a:gd name="T60" fmla="*/ 106 w 216"/>
                  <a:gd name="T61" fmla="*/ 2788 h 3027"/>
                  <a:gd name="T62" fmla="*/ 111 w 216"/>
                  <a:gd name="T63" fmla="*/ 2997 h 3027"/>
                  <a:gd name="T64" fmla="*/ 179 w 216"/>
                  <a:gd name="T65" fmla="*/ 3018 h 3027"/>
                  <a:gd name="T66" fmla="*/ 197 w 216"/>
                  <a:gd name="T67" fmla="*/ 3018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3027">
                    <a:moveTo>
                      <a:pt x="197" y="3018"/>
                    </a:moveTo>
                    <a:cubicBezTo>
                      <a:pt x="184" y="3010"/>
                      <a:pt x="170" y="3004"/>
                      <a:pt x="157" y="2999"/>
                    </a:cubicBezTo>
                    <a:cubicBezTo>
                      <a:pt x="145" y="2995"/>
                      <a:pt x="133" y="2994"/>
                      <a:pt x="121" y="2991"/>
                    </a:cubicBezTo>
                    <a:cubicBezTo>
                      <a:pt x="101" y="2987"/>
                      <a:pt x="98" y="2965"/>
                      <a:pt x="95" y="2946"/>
                    </a:cubicBezTo>
                    <a:cubicBezTo>
                      <a:pt x="80" y="2856"/>
                      <a:pt x="134" y="2770"/>
                      <a:pt x="135" y="2681"/>
                    </a:cubicBezTo>
                    <a:cubicBezTo>
                      <a:pt x="135" y="2599"/>
                      <a:pt x="82" y="2527"/>
                      <a:pt x="48" y="2458"/>
                    </a:cubicBezTo>
                    <a:cubicBezTo>
                      <a:pt x="29" y="2417"/>
                      <a:pt x="18" y="2377"/>
                      <a:pt x="25" y="2331"/>
                    </a:cubicBezTo>
                    <a:cubicBezTo>
                      <a:pt x="32" y="2286"/>
                      <a:pt x="45" y="2242"/>
                      <a:pt x="58" y="2198"/>
                    </a:cubicBezTo>
                    <a:cubicBezTo>
                      <a:pt x="72" y="2155"/>
                      <a:pt x="86" y="2112"/>
                      <a:pt x="99" y="2068"/>
                    </a:cubicBezTo>
                    <a:cubicBezTo>
                      <a:pt x="109" y="2036"/>
                      <a:pt x="119" y="2002"/>
                      <a:pt x="118" y="1968"/>
                    </a:cubicBezTo>
                    <a:cubicBezTo>
                      <a:pt x="118" y="1940"/>
                      <a:pt x="107" y="1912"/>
                      <a:pt x="98" y="1886"/>
                    </a:cubicBezTo>
                    <a:cubicBezTo>
                      <a:pt x="83" y="1846"/>
                      <a:pt x="67" y="1808"/>
                      <a:pt x="52" y="1768"/>
                    </a:cubicBezTo>
                    <a:cubicBezTo>
                      <a:pt x="36" y="1723"/>
                      <a:pt x="22" y="1677"/>
                      <a:pt x="15" y="1629"/>
                    </a:cubicBezTo>
                    <a:cubicBezTo>
                      <a:pt x="10" y="1589"/>
                      <a:pt x="5" y="1539"/>
                      <a:pt x="23" y="1502"/>
                    </a:cubicBezTo>
                    <a:cubicBezTo>
                      <a:pt x="46" y="1455"/>
                      <a:pt x="104" y="1446"/>
                      <a:pt x="141" y="1416"/>
                    </a:cubicBezTo>
                    <a:cubicBezTo>
                      <a:pt x="184" y="1382"/>
                      <a:pt x="195" y="1311"/>
                      <a:pt x="172" y="1260"/>
                    </a:cubicBezTo>
                    <a:cubicBezTo>
                      <a:pt x="163" y="1242"/>
                      <a:pt x="149" y="1229"/>
                      <a:pt x="133" y="1219"/>
                    </a:cubicBezTo>
                    <a:cubicBezTo>
                      <a:pt x="119" y="1210"/>
                      <a:pt x="93" y="1202"/>
                      <a:pt x="90" y="1182"/>
                    </a:cubicBezTo>
                    <a:cubicBezTo>
                      <a:pt x="88" y="1169"/>
                      <a:pt x="93" y="1154"/>
                      <a:pt x="97" y="1142"/>
                    </a:cubicBezTo>
                    <a:cubicBezTo>
                      <a:pt x="105" y="1120"/>
                      <a:pt x="114" y="1098"/>
                      <a:pt x="120" y="1075"/>
                    </a:cubicBezTo>
                    <a:cubicBezTo>
                      <a:pt x="129" y="1045"/>
                      <a:pt x="135" y="1013"/>
                      <a:pt x="135" y="981"/>
                    </a:cubicBezTo>
                    <a:cubicBezTo>
                      <a:pt x="134" y="947"/>
                      <a:pt x="121" y="917"/>
                      <a:pt x="99" y="891"/>
                    </a:cubicBezTo>
                    <a:cubicBezTo>
                      <a:pt x="92" y="883"/>
                      <a:pt x="83" y="875"/>
                      <a:pt x="78" y="865"/>
                    </a:cubicBezTo>
                    <a:cubicBezTo>
                      <a:pt x="72" y="855"/>
                      <a:pt x="77" y="841"/>
                      <a:pt x="81" y="831"/>
                    </a:cubicBezTo>
                    <a:cubicBezTo>
                      <a:pt x="91" y="808"/>
                      <a:pt x="110" y="790"/>
                      <a:pt x="120" y="766"/>
                    </a:cubicBezTo>
                    <a:cubicBezTo>
                      <a:pt x="129" y="745"/>
                      <a:pt x="129" y="723"/>
                      <a:pt x="122" y="702"/>
                    </a:cubicBezTo>
                    <a:cubicBezTo>
                      <a:pt x="107" y="658"/>
                      <a:pt x="68" y="626"/>
                      <a:pt x="74" y="575"/>
                    </a:cubicBezTo>
                    <a:cubicBezTo>
                      <a:pt x="78" y="537"/>
                      <a:pt x="105" y="509"/>
                      <a:pt x="121" y="476"/>
                    </a:cubicBezTo>
                    <a:cubicBezTo>
                      <a:pt x="134" y="450"/>
                      <a:pt x="139" y="422"/>
                      <a:pt x="134" y="393"/>
                    </a:cubicBezTo>
                    <a:cubicBezTo>
                      <a:pt x="125" y="344"/>
                      <a:pt x="83" y="306"/>
                      <a:pt x="84" y="254"/>
                    </a:cubicBezTo>
                    <a:cubicBezTo>
                      <a:pt x="86" y="192"/>
                      <a:pt x="145" y="155"/>
                      <a:pt x="180" y="114"/>
                    </a:cubicBezTo>
                    <a:cubicBezTo>
                      <a:pt x="216" y="74"/>
                      <a:pt x="150" y="23"/>
                      <a:pt x="125" y="2"/>
                    </a:cubicBezTo>
                    <a:cubicBezTo>
                      <a:pt x="123" y="0"/>
                      <a:pt x="127" y="12"/>
                      <a:pt x="129" y="14"/>
                    </a:cubicBezTo>
                    <a:cubicBezTo>
                      <a:pt x="150" y="31"/>
                      <a:pt x="199" y="64"/>
                      <a:pt x="178" y="96"/>
                    </a:cubicBezTo>
                    <a:cubicBezTo>
                      <a:pt x="164" y="118"/>
                      <a:pt x="140" y="133"/>
                      <a:pt x="122" y="152"/>
                    </a:cubicBezTo>
                    <a:cubicBezTo>
                      <a:pt x="102" y="175"/>
                      <a:pt x="81" y="204"/>
                      <a:pt x="77" y="236"/>
                    </a:cubicBezTo>
                    <a:cubicBezTo>
                      <a:pt x="74" y="258"/>
                      <a:pt x="82" y="280"/>
                      <a:pt x="90" y="299"/>
                    </a:cubicBezTo>
                    <a:cubicBezTo>
                      <a:pt x="101" y="323"/>
                      <a:pt x="115" y="344"/>
                      <a:pt x="124" y="369"/>
                    </a:cubicBezTo>
                    <a:cubicBezTo>
                      <a:pt x="134" y="401"/>
                      <a:pt x="128" y="434"/>
                      <a:pt x="114" y="464"/>
                    </a:cubicBezTo>
                    <a:cubicBezTo>
                      <a:pt x="99" y="496"/>
                      <a:pt x="75" y="521"/>
                      <a:pt x="67" y="557"/>
                    </a:cubicBezTo>
                    <a:cubicBezTo>
                      <a:pt x="63" y="579"/>
                      <a:pt x="68" y="602"/>
                      <a:pt x="76" y="622"/>
                    </a:cubicBezTo>
                    <a:cubicBezTo>
                      <a:pt x="95" y="664"/>
                      <a:pt x="131" y="697"/>
                      <a:pt x="115" y="748"/>
                    </a:cubicBezTo>
                    <a:cubicBezTo>
                      <a:pt x="105" y="781"/>
                      <a:pt x="60" y="813"/>
                      <a:pt x="69" y="852"/>
                    </a:cubicBezTo>
                    <a:cubicBezTo>
                      <a:pt x="75" y="876"/>
                      <a:pt x="96" y="891"/>
                      <a:pt x="110" y="910"/>
                    </a:cubicBezTo>
                    <a:cubicBezTo>
                      <a:pt x="139" y="950"/>
                      <a:pt x="127" y="1010"/>
                      <a:pt x="116" y="1054"/>
                    </a:cubicBezTo>
                    <a:cubicBezTo>
                      <a:pt x="110" y="1075"/>
                      <a:pt x="103" y="1095"/>
                      <a:pt x="96" y="1115"/>
                    </a:cubicBezTo>
                    <a:cubicBezTo>
                      <a:pt x="90" y="1131"/>
                      <a:pt x="84" y="1146"/>
                      <a:pt x="83" y="1164"/>
                    </a:cubicBezTo>
                    <a:cubicBezTo>
                      <a:pt x="82" y="1180"/>
                      <a:pt x="89" y="1195"/>
                      <a:pt x="100" y="1207"/>
                    </a:cubicBezTo>
                    <a:cubicBezTo>
                      <a:pt x="112" y="1219"/>
                      <a:pt x="131" y="1225"/>
                      <a:pt x="145" y="1235"/>
                    </a:cubicBezTo>
                    <a:cubicBezTo>
                      <a:pt x="176" y="1255"/>
                      <a:pt x="178" y="1292"/>
                      <a:pt x="174" y="1327"/>
                    </a:cubicBezTo>
                    <a:cubicBezTo>
                      <a:pt x="171" y="1358"/>
                      <a:pt x="157" y="1385"/>
                      <a:pt x="134" y="1404"/>
                    </a:cubicBezTo>
                    <a:cubicBezTo>
                      <a:pt x="115" y="1420"/>
                      <a:pt x="91" y="1429"/>
                      <a:pt x="69" y="1441"/>
                    </a:cubicBezTo>
                    <a:cubicBezTo>
                      <a:pt x="48" y="1452"/>
                      <a:pt x="28" y="1467"/>
                      <a:pt x="16" y="1489"/>
                    </a:cubicBezTo>
                    <a:cubicBezTo>
                      <a:pt x="0" y="1520"/>
                      <a:pt x="3" y="1562"/>
                      <a:pt x="6" y="1596"/>
                    </a:cubicBezTo>
                    <a:cubicBezTo>
                      <a:pt x="13" y="1684"/>
                      <a:pt x="47" y="1766"/>
                      <a:pt x="79" y="1847"/>
                    </a:cubicBezTo>
                    <a:cubicBezTo>
                      <a:pt x="92" y="1879"/>
                      <a:pt x="106" y="1912"/>
                      <a:pt x="110" y="1947"/>
                    </a:cubicBezTo>
                    <a:cubicBezTo>
                      <a:pt x="114" y="1980"/>
                      <a:pt x="103" y="2016"/>
                      <a:pt x="95" y="2047"/>
                    </a:cubicBezTo>
                    <a:cubicBezTo>
                      <a:pt x="70" y="2135"/>
                      <a:pt x="36" y="2219"/>
                      <a:pt x="19" y="2309"/>
                    </a:cubicBezTo>
                    <a:cubicBezTo>
                      <a:pt x="12" y="2347"/>
                      <a:pt x="15" y="2381"/>
                      <a:pt x="28" y="2417"/>
                    </a:cubicBezTo>
                    <a:cubicBezTo>
                      <a:pt x="41" y="2454"/>
                      <a:pt x="60" y="2488"/>
                      <a:pt x="79" y="2522"/>
                    </a:cubicBezTo>
                    <a:cubicBezTo>
                      <a:pt x="101" y="2565"/>
                      <a:pt x="123" y="2609"/>
                      <a:pt x="127" y="2659"/>
                    </a:cubicBezTo>
                    <a:cubicBezTo>
                      <a:pt x="130" y="2702"/>
                      <a:pt x="117" y="2747"/>
                      <a:pt x="106" y="2788"/>
                    </a:cubicBezTo>
                    <a:cubicBezTo>
                      <a:pt x="95" y="2831"/>
                      <a:pt x="84" y="2875"/>
                      <a:pt x="86" y="2920"/>
                    </a:cubicBezTo>
                    <a:cubicBezTo>
                      <a:pt x="87" y="2944"/>
                      <a:pt x="93" y="2979"/>
                      <a:pt x="111" y="2997"/>
                    </a:cubicBezTo>
                    <a:cubicBezTo>
                      <a:pt x="117" y="3003"/>
                      <a:pt x="126" y="3004"/>
                      <a:pt x="134" y="3005"/>
                    </a:cubicBezTo>
                    <a:cubicBezTo>
                      <a:pt x="149" y="3008"/>
                      <a:pt x="164" y="3012"/>
                      <a:pt x="179" y="3018"/>
                    </a:cubicBezTo>
                    <a:cubicBezTo>
                      <a:pt x="185" y="3020"/>
                      <a:pt x="191" y="3023"/>
                      <a:pt x="197" y="3027"/>
                    </a:cubicBezTo>
                    <a:lnTo>
                      <a:pt x="197" y="3018"/>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2" name="Freeform 837"/>
              <p:cNvSpPr>
                <a:spLocks/>
              </p:cNvSpPr>
              <p:nvPr/>
            </p:nvSpPr>
            <p:spPr bwMode="auto">
              <a:xfrm>
                <a:off x="2499" y="1890"/>
                <a:ext cx="6" cy="74"/>
              </a:xfrm>
              <a:custGeom>
                <a:avLst/>
                <a:gdLst>
                  <a:gd name="T0" fmla="*/ 10 w 16"/>
                  <a:gd name="T1" fmla="*/ 174 h 191"/>
                  <a:gd name="T2" fmla="*/ 16 w 16"/>
                  <a:gd name="T3" fmla="*/ 191 h 191"/>
                  <a:gd name="T4" fmla="*/ 16 w 16"/>
                  <a:gd name="T5" fmla="*/ 178 h 191"/>
                  <a:gd name="T6" fmla="*/ 16 w 16"/>
                  <a:gd name="T7" fmla="*/ 50 h 191"/>
                  <a:gd name="T8" fmla="*/ 16 w 16"/>
                  <a:gd name="T9" fmla="*/ 0 h 191"/>
                  <a:gd name="T10" fmla="*/ 3 w 16"/>
                  <a:gd name="T11" fmla="*/ 84 h 191"/>
                  <a:gd name="T12" fmla="*/ 10 w 16"/>
                  <a:gd name="T13" fmla="*/ 174 h 191"/>
                </a:gdLst>
                <a:ahLst/>
                <a:cxnLst>
                  <a:cxn ang="0">
                    <a:pos x="T0" y="T1"/>
                  </a:cxn>
                  <a:cxn ang="0">
                    <a:pos x="T2" y="T3"/>
                  </a:cxn>
                  <a:cxn ang="0">
                    <a:pos x="T4" y="T5"/>
                  </a:cxn>
                  <a:cxn ang="0">
                    <a:pos x="T6" y="T7"/>
                  </a:cxn>
                  <a:cxn ang="0">
                    <a:pos x="T8" y="T9"/>
                  </a:cxn>
                  <a:cxn ang="0">
                    <a:pos x="T10" y="T11"/>
                  </a:cxn>
                  <a:cxn ang="0">
                    <a:pos x="T12" y="T13"/>
                  </a:cxn>
                </a:cxnLst>
                <a:rect l="0" t="0" r="r" b="b"/>
                <a:pathLst>
                  <a:path w="16" h="191">
                    <a:moveTo>
                      <a:pt x="10" y="174"/>
                    </a:moveTo>
                    <a:cubicBezTo>
                      <a:pt x="12" y="180"/>
                      <a:pt x="14" y="185"/>
                      <a:pt x="16" y="191"/>
                    </a:cubicBezTo>
                    <a:cubicBezTo>
                      <a:pt x="16" y="178"/>
                      <a:pt x="16" y="178"/>
                      <a:pt x="16" y="178"/>
                    </a:cubicBezTo>
                    <a:cubicBezTo>
                      <a:pt x="5" y="137"/>
                      <a:pt x="9" y="93"/>
                      <a:pt x="16" y="50"/>
                    </a:cubicBezTo>
                    <a:cubicBezTo>
                      <a:pt x="16" y="0"/>
                      <a:pt x="16" y="0"/>
                      <a:pt x="16" y="0"/>
                    </a:cubicBezTo>
                    <a:cubicBezTo>
                      <a:pt x="12" y="28"/>
                      <a:pt x="5" y="56"/>
                      <a:pt x="3" y="84"/>
                    </a:cubicBezTo>
                    <a:cubicBezTo>
                      <a:pt x="0" y="114"/>
                      <a:pt x="1" y="145"/>
                      <a:pt x="10" y="174"/>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3" name="Freeform 838"/>
              <p:cNvSpPr>
                <a:spLocks/>
              </p:cNvSpPr>
              <p:nvPr/>
            </p:nvSpPr>
            <p:spPr bwMode="auto">
              <a:xfrm>
                <a:off x="2471" y="1722"/>
                <a:ext cx="34" cy="126"/>
              </a:xfrm>
              <a:custGeom>
                <a:avLst/>
                <a:gdLst>
                  <a:gd name="T0" fmla="*/ 25 w 87"/>
                  <a:gd name="T1" fmla="*/ 72 h 325"/>
                  <a:gd name="T2" fmla="*/ 33 w 87"/>
                  <a:gd name="T3" fmla="*/ 214 h 325"/>
                  <a:gd name="T4" fmla="*/ 71 w 87"/>
                  <a:gd name="T5" fmla="*/ 278 h 325"/>
                  <a:gd name="T6" fmla="*/ 87 w 87"/>
                  <a:gd name="T7" fmla="*/ 325 h 325"/>
                  <a:gd name="T8" fmla="*/ 87 w 87"/>
                  <a:gd name="T9" fmla="*/ 311 h 325"/>
                  <a:gd name="T10" fmla="*/ 69 w 87"/>
                  <a:gd name="T11" fmla="*/ 267 h 325"/>
                  <a:gd name="T12" fmla="*/ 18 w 87"/>
                  <a:gd name="T13" fmla="*/ 129 h 325"/>
                  <a:gd name="T14" fmla="*/ 65 w 87"/>
                  <a:gd name="T15" fmla="*/ 40 h 325"/>
                  <a:gd name="T16" fmla="*/ 87 w 87"/>
                  <a:gd name="T17" fmla="*/ 19 h 325"/>
                  <a:gd name="T18" fmla="*/ 87 w 87"/>
                  <a:gd name="T19" fmla="*/ 0 h 325"/>
                  <a:gd name="T20" fmla="*/ 83 w 87"/>
                  <a:gd name="T21" fmla="*/ 3 h 325"/>
                  <a:gd name="T22" fmla="*/ 25 w 87"/>
                  <a:gd name="T23" fmla="*/ 7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325">
                    <a:moveTo>
                      <a:pt x="25" y="72"/>
                    </a:moveTo>
                    <a:cubicBezTo>
                      <a:pt x="0" y="120"/>
                      <a:pt x="8" y="169"/>
                      <a:pt x="33" y="214"/>
                    </a:cubicBezTo>
                    <a:cubicBezTo>
                      <a:pt x="46" y="235"/>
                      <a:pt x="60" y="256"/>
                      <a:pt x="71" y="278"/>
                    </a:cubicBezTo>
                    <a:cubicBezTo>
                      <a:pt x="79" y="293"/>
                      <a:pt x="84" y="309"/>
                      <a:pt x="87" y="325"/>
                    </a:cubicBezTo>
                    <a:cubicBezTo>
                      <a:pt x="87" y="311"/>
                      <a:pt x="87" y="311"/>
                      <a:pt x="87" y="311"/>
                    </a:cubicBezTo>
                    <a:cubicBezTo>
                      <a:pt x="82" y="296"/>
                      <a:pt x="76" y="282"/>
                      <a:pt x="69" y="267"/>
                    </a:cubicBezTo>
                    <a:cubicBezTo>
                      <a:pt x="44" y="222"/>
                      <a:pt x="10" y="185"/>
                      <a:pt x="18" y="129"/>
                    </a:cubicBezTo>
                    <a:cubicBezTo>
                      <a:pt x="23" y="94"/>
                      <a:pt x="42" y="64"/>
                      <a:pt x="65" y="40"/>
                    </a:cubicBezTo>
                    <a:cubicBezTo>
                      <a:pt x="72" y="32"/>
                      <a:pt x="80" y="25"/>
                      <a:pt x="87" y="19"/>
                    </a:cubicBezTo>
                    <a:cubicBezTo>
                      <a:pt x="87" y="0"/>
                      <a:pt x="87" y="0"/>
                      <a:pt x="87" y="0"/>
                    </a:cubicBezTo>
                    <a:cubicBezTo>
                      <a:pt x="86" y="1"/>
                      <a:pt x="84" y="2"/>
                      <a:pt x="83" y="3"/>
                    </a:cubicBezTo>
                    <a:cubicBezTo>
                      <a:pt x="60" y="23"/>
                      <a:pt x="39" y="45"/>
                      <a:pt x="25" y="7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4" name="Freeform 839"/>
              <p:cNvSpPr>
                <a:spLocks/>
              </p:cNvSpPr>
              <p:nvPr/>
            </p:nvSpPr>
            <p:spPr bwMode="auto">
              <a:xfrm>
                <a:off x="2372" y="1543"/>
                <a:ext cx="133" cy="1172"/>
              </a:xfrm>
              <a:custGeom>
                <a:avLst/>
                <a:gdLst>
                  <a:gd name="T0" fmla="*/ 339 w 343"/>
                  <a:gd name="T1" fmla="*/ 3000 h 3013"/>
                  <a:gd name="T2" fmla="*/ 249 w 343"/>
                  <a:gd name="T3" fmla="*/ 2981 h 3013"/>
                  <a:gd name="T4" fmla="*/ 209 w 343"/>
                  <a:gd name="T5" fmla="*/ 2709 h 3013"/>
                  <a:gd name="T6" fmla="*/ 51 w 343"/>
                  <a:gd name="T7" fmla="*/ 2553 h 3013"/>
                  <a:gd name="T8" fmla="*/ 55 w 343"/>
                  <a:gd name="T9" fmla="*/ 2405 h 3013"/>
                  <a:gd name="T10" fmla="*/ 70 w 343"/>
                  <a:gd name="T11" fmla="*/ 2241 h 3013"/>
                  <a:gd name="T12" fmla="*/ 178 w 343"/>
                  <a:gd name="T13" fmla="*/ 2135 h 3013"/>
                  <a:gd name="T14" fmla="*/ 168 w 343"/>
                  <a:gd name="T15" fmla="*/ 2085 h 3013"/>
                  <a:gd name="T16" fmla="*/ 181 w 343"/>
                  <a:gd name="T17" fmla="*/ 1880 h 3013"/>
                  <a:gd name="T18" fmla="*/ 106 w 343"/>
                  <a:gd name="T19" fmla="*/ 1831 h 3013"/>
                  <a:gd name="T20" fmla="*/ 137 w 343"/>
                  <a:gd name="T21" fmla="*/ 1745 h 3013"/>
                  <a:gd name="T22" fmla="*/ 99 w 343"/>
                  <a:gd name="T23" fmla="*/ 1632 h 3013"/>
                  <a:gd name="T24" fmla="*/ 147 w 343"/>
                  <a:gd name="T25" fmla="*/ 1467 h 3013"/>
                  <a:gd name="T26" fmla="*/ 194 w 343"/>
                  <a:gd name="T27" fmla="*/ 1249 h 3013"/>
                  <a:gd name="T28" fmla="*/ 137 w 343"/>
                  <a:gd name="T29" fmla="*/ 986 h 3013"/>
                  <a:gd name="T30" fmla="*/ 63 w 343"/>
                  <a:gd name="T31" fmla="*/ 821 h 3013"/>
                  <a:gd name="T32" fmla="*/ 135 w 343"/>
                  <a:gd name="T33" fmla="*/ 587 h 3013"/>
                  <a:gd name="T34" fmla="*/ 97 w 343"/>
                  <a:gd name="T35" fmla="*/ 431 h 3013"/>
                  <a:gd name="T36" fmla="*/ 121 w 343"/>
                  <a:gd name="T37" fmla="*/ 272 h 3013"/>
                  <a:gd name="T38" fmla="*/ 121 w 343"/>
                  <a:gd name="T39" fmla="*/ 180 h 3013"/>
                  <a:gd name="T40" fmla="*/ 130 w 343"/>
                  <a:gd name="T41" fmla="*/ 13 h 3013"/>
                  <a:gd name="T42" fmla="*/ 104 w 343"/>
                  <a:gd name="T43" fmla="*/ 91 h 3013"/>
                  <a:gd name="T44" fmla="*/ 68 w 343"/>
                  <a:gd name="T45" fmla="*/ 233 h 3013"/>
                  <a:gd name="T46" fmla="*/ 165 w 343"/>
                  <a:gd name="T47" fmla="*/ 352 h 3013"/>
                  <a:gd name="T48" fmla="*/ 93 w 343"/>
                  <a:gd name="T49" fmla="*/ 505 h 3013"/>
                  <a:gd name="T50" fmla="*/ 122 w 343"/>
                  <a:gd name="T51" fmla="*/ 611 h 3013"/>
                  <a:gd name="T52" fmla="*/ 97 w 343"/>
                  <a:gd name="T53" fmla="*/ 857 h 3013"/>
                  <a:gd name="T54" fmla="*/ 113 w 343"/>
                  <a:gd name="T55" fmla="*/ 1027 h 3013"/>
                  <a:gd name="T56" fmla="*/ 183 w 343"/>
                  <a:gd name="T57" fmla="*/ 1259 h 3013"/>
                  <a:gd name="T58" fmla="*/ 108 w 343"/>
                  <a:gd name="T59" fmla="*/ 1374 h 3013"/>
                  <a:gd name="T60" fmla="*/ 141 w 343"/>
                  <a:gd name="T61" fmla="*/ 1562 h 3013"/>
                  <a:gd name="T62" fmla="*/ 86 w 343"/>
                  <a:gd name="T63" fmla="*/ 1636 h 3013"/>
                  <a:gd name="T64" fmla="*/ 129 w 343"/>
                  <a:gd name="T65" fmla="*/ 1722 h 3013"/>
                  <a:gd name="T66" fmla="*/ 100 w 343"/>
                  <a:gd name="T67" fmla="*/ 1813 h 3013"/>
                  <a:gd name="T68" fmla="*/ 179 w 343"/>
                  <a:gd name="T69" fmla="*/ 1883 h 3013"/>
                  <a:gd name="T70" fmla="*/ 151 w 343"/>
                  <a:gd name="T71" fmla="*/ 2006 h 3013"/>
                  <a:gd name="T72" fmla="*/ 173 w 343"/>
                  <a:gd name="T73" fmla="*/ 2121 h 3013"/>
                  <a:gd name="T74" fmla="*/ 59 w 343"/>
                  <a:gd name="T75" fmla="*/ 2180 h 3013"/>
                  <a:gd name="T76" fmla="*/ 74 w 343"/>
                  <a:gd name="T77" fmla="*/ 2349 h 3013"/>
                  <a:gd name="T78" fmla="*/ 2 w 343"/>
                  <a:gd name="T79" fmla="*/ 2476 h 3013"/>
                  <a:gd name="T80" fmla="*/ 179 w 343"/>
                  <a:gd name="T81" fmla="*/ 2639 h 3013"/>
                  <a:gd name="T82" fmla="*/ 206 w 343"/>
                  <a:gd name="T83" fmla="*/ 2941 h 3013"/>
                  <a:gd name="T84" fmla="*/ 325 w 343"/>
                  <a:gd name="T85" fmla="*/ 2997 h 3013"/>
                  <a:gd name="T86" fmla="*/ 343 w 343"/>
                  <a:gd name="T87" fmla="*/ 3007 h 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3" h="3013">
                    <a:moveTo>
                      <a:pt x="343" y="3007"/>
                    </a:moveTo>
                    <a:cubicBezTo>
                      <a:pt x="342" y="3005"/>
                      <a:pt x="340" y="3002"/>
                      <a:pt x="339" y="3000"/>
                    </a:cubicBezTo>
                    <a:cubicBezTo>
                      <a:pt x="326" y="2981"/>
                      <a:pt x="305" y="2981"/>
                      <a:pt x="285" y="2982"/>
                    </a:cubicBezTo>
                    <a:cubicBezTo>
                      <a:pt x="273" y="2983"/>
                      <a:pt x="261" y="2984"/>
                      <a:pt x="249" y="2981"/>
                    </a:cubicBezTo>
                    <a:cubicBezTo>
                      <a:pt x="228" y="2977"/>
                      <a:pt x="215" y="2956"/>
                      <a:pt x="207" y="2936"/>
                    </a:cubicBezTo>
                    <a:cubicBezTo>
                      <a:pt x="179" y="2864"/>
                      <a:pt x="205" y="2783"/>
                      <a:pt x="209" y="2709"/>
                    </a:cubicBezTo>
                    <a:cubicBezTo>
                      <a:pt x="212" y="2655"/>
                      <a:pt x="171" y="2619"/>
                      <a:pt x="130" y="2596"/>
                    </a:cubicBezTo>
                    <a:cubicBezTo>
                      <a:pt x="104" y="2581"/>
                      <a:pt x="76" y="2570"/>
                      <a:pt x="51" y="2553"/>
                    </a:cubicBezTo>
                    <a:cubicBezTo>
                      <a:pt x="25" y="2535"/>
                      <a:pt x="1" y="2502"/>
                      <a:pt x="12" y="2468"/>
                    </a:cubicBezTo>
                    <a:cubicBezTo>
                      <a:pt x="20" y="2444"/>
                      <a:pt x="40" y="2424"/>
                      <a:pt x="55" y="2405"/>
                    </a:cubicBezTo>
                    <a:cubicBezTo>
                      <a:pt x="71" y="2383"/>
                      <a:pt x="86" y="2358"/>
                      <a:pt x="90" y="2330"/>
                    </a:cubicBezTo>
                    <a:cubicBezTo>
                      <a:pt x="96" y="2298"/>
                      <a:pt x="83" y="2269"/>
                      <a:pt x="70" y="2241"/>
                    </a:cubicBezTo>
                    <a:cubicBezTo>
                      <a:pt x="59" y="2218"/>
                      <a:pt x="60" y="2193"/>
                      <a:pt x="79" y="2175"/>
                    </a:cubicBezTo>
                    <a:cubicBezTo>
                      <a:pt x="107" y="2150"/>
                      <a:pt x="148" y="2155"/>
                      <a:pt x="178" y="2135"/>
                    </a:cubicBezTo>
                    <a:cubicBezTo>
                      <a:pt x="181" y="2133"/>
                      <a:pt x="184" y="2129"/>
                      <a:pt x="184" y="2125"/>
                    </a:cubicBezTo>
                    <a:cubicBezTo>
                      <a:pt x="183" y="2112"/>
                      <a:pt x="172" y="2097"/>
                      <a:pt x="168" y="2085"/>
                    </a:cubicBezTo>
                    <a:cubicBezTo>
                      <a:pt x="156" y="2053"/>
                      <a:pt x="155" y="2018"/>
                      <a:pt x="163" y="1984"/>
                    </a:cubicBezTo>
                    <a:cubicBezTo>
                      <a:pt x="170" y="1953"/>
                      <a:pt x="201" y="1912"/>
                      <a:pt x="181" y="1880"/>
                    </a:cubicBezTo>
                    <a:cubicBezTo>
                      <a:pt x="169" y="1861"/>
                      <a:pt x="148" y="1857"/>
                      <a:pt x="129" y="1850"/>
                    </a:cubicBezTo>
                    <a:cubicBezTo>
                      <a:pt x="120" y="1847"/>
                      <a:pt x="105" y="1842"/>
                      <a:pt x="106" y="1831"/>
                    </a:cubicBezTo>
                    <a:cubicBezTo>
                      <a:pt x="107" y="1821"/>
                      <a:pt x="112" y="1812"/>
                      <a:pt x="117" y="1804"/>
                    </a:cubicBezTo>
                    <a:cubicBezTo>
                      <a:pt x="127" y="1786"/>
                      <a:pt x="137" y="1767"/>
                      <a:pt x="137" y="1745"/>
                    </a:cubicBezTo>
                    <a:cubicBezTo>
                      <a:pt x="137" y="1721"/>
                      <a:pt x="123" y="1698"/>
                      <a:pt x="108" y="1681"/>
                    </a:cubicBezTo>
                    <a:cubicBezTo>
                      <a:pt x="95" y="1666"/>
                      <a:pt x="88" y="1651"/>
                      <a:pt x="99" y="1632"/>
                    </a:cubicBezTo>
                    <a:cubicBezTo>
                      <a:pt x="108" y="1619"/>
                      <a:pt x="121" y="1609"/>
                      <a:pt x="131" y="1598"/>
                    </a:cubicBezTo>
                    <a:cubicBezTo>
                      <a:pt x="165" y="1560"/>
                      <a:pt x="163" y="1513"/>
                      <a:pt x="147" y="1467"/>
                    </a:cubicBezTo>
                    <a:cubicBezTo>
                      <a:pt x="132" y="1425"/>
                      <a:pt x="82" y="1347"/>
                      <a:pt x="134" y="1312"/>
                    </a:cubicBezTo>
                    <a:cubicBezTo>
                      <a:pt x="160" y="1294"/>
                      <a:pt x="194" y="1289"/>
                      <a:pt x="194" y="1249"/>
                    </a:cubicBezTo>
                    <a:cubicBezTo>
                      <a:pt x="194" y="1213"/>
                      <a:pt x="162" y="1192"/>
                      <a:pt x="139" y="1171"/>
                    </a:cubicBezTo>
                    <a:cubicBezTo>
                      <a:pt x="82" y="1121"/>
                      <a:pt x="122" y="1048"/>
                      <a:pt x="137" y="986"/>
                    </a:cubicBezTo>
                    <a:cubicBezTo>
                      <a:pt x="150" y="938"/>
                      <a:pt x="142" y="892"/>
                      <a:pt x="107" y="857"/>
                    </a:cubicBezTo>
                    <a:cubicBezTo>
                      <a:pt x="93" y="844"/>
                      <a:pt x="77" y="834"/>
                      <a:pt x="63" y="821"/>
                    </a:cubicBezTo>
                    <a:cubicBezTo>
                      <a:pt x="44" y="803"/>
                      <a:pt x="47" y="778"/>
                      <a:pt x="56" y="754"/>
                    </a:cubicBezTo>
                    <a:cubicBezTo>
                      <a:pt x="78" y="697"/>
                      <a:pt x="135" y="653"/>
                      <a:pt x="135" y="587"/>
                    </a:cubicBezTo>
                    <a:cubicBezTo>
                      <a:pt x="134" y="559"/>
                      <a:pt x="119" y="532"/>
                      <a:pt x="102" y="511"/>
                    </a:cubicBezTo>
                    <a:cubicBezTo>
                      <a:pt x="81" y="485"/>
                      <a:pt x="76" y="458"/>
                      <a:pt x="97" y="431"/>
                    </a:cubicBezTo>
                    <a:cubicBezTo>
                      <a:pt x="120" y="402"/>
                      <a:pt x="169" y="387"/>
                      <a:pt x="180" y="349"/>
                    </a:cubicBezTo>
                    <a:cubicBezTo>
                      <a:pt x="190" y="312"/>
                      <a:pt x="147" y="284"/>
                      <a:pt x="121" y="272"/>
                    </a:cubicBezTo>
                    <a:cubicBezTo>
                      <a:pt x="112" y="267"/>
                      <a:pt x="78" y="257"/>
                      <a:pt x="75" y="245"/>
                    </a:cubicBezTo>
                    <a:cubicBezTo>
                      <a:pt x="69" y="220"/>
                      <a:pt x="107" y="193"/>
                      <a:pt x="121" y="180"/>
                    </a:cubicBezTo>
                    <a:cubicBezTo>
                      <a:pt x="137" y="165"/>
                      <a:pt x="122" y="134"/>
                      <a:pt x="117" y="117"/>
                    </a:cubicBezTo>
                    <a:cubicBezTo>
                      <a:pt x="104" y="79"/>
                      <a:pt x="102" y="44"/>
                      <a:pt x="130" y="13"/>
                    </a:cubicBezTo>
                    <a:cubicBezTo>
                      <a:pt x="132" y="11"/>
                      <a:pt x="124" y="0"/>
                      <a:pt x="123" y="1"/>
                    </a:cubicBezTo>
                    <a:cubicBezTo>
                      <a:pt x="100" y="26"/>
                      <a:pt x="95" y="57"/>
                      <a:pt x="104" y="91"/>
                    </a:cubicBezTo>
                    <a:cubicBezTo>
                      <a:pt x="112" y="118"/>
                      <a:pt x="133" y="151"/>
                      <a:pt x="108" y="173"/>
                    </a:cubicBezTo>
                    <a:cubicBezTo>
                      <a:pt x="93" y="185"/>
                      <a:pt x="64" y="209"/>
                      <a:pt x="68" y="233"/>
                    </a:cubicBezTo>
                    <a:cubicBezTo>
                      <a:pt x="70" y="248"/>
                      <a:pt x="81" y="259"/>
                      <a:pt x="92" y="267"/>
                    </a:cubicBezTo>
                    <a:cubicBezTo>
                      <a:pt x="119" y="284"/>
                      <a:pt x="199" y="303"/>
                      <a:pt x="165" y="352"/>
                    </a:cubicBezTo>
                    <a:cubicBezTo>
                      <a:pt x="141" y="387"/>
                      <a:pt x="90" y="398"/>
                      <a:pt x="77" y="443"/>
                    </a:cubicBezTo>
                    <a:cubicBezTo>
                      <a:pt x="71" y="464"/>
                      <a:pt x="82" y="487"/>
                      <a:pt x="93" y="505"/>
                    </a:cubicBezTo>
                    <a:cubicBezTo>
                      <a:pt x="105" y="524"/>
                      <a:pt x="120" y="538"/>
                      <a:pt x="126" y="562"/>
                    </a:cubicBezTo>
                    <a:cubicBezTo>
                      <a:pt x="129" y="578"/>
                      <a:pt x="127" y="595"/>
                      <a:pt x="122" y="611"/>
                    </a:cubicBezTo>
                    <a:cubicBezTo>
                      <a:pt x="104" y="669"/>
                      <a:pt x="45" y="711"/>
                      <a:pt x="42" y="775"/>
                    </a:cubicBezTo>
                    <a:cubicBezTo>
                      <a:pt x="40" y="813"/>
                      <a:pt x="71" y="836"/>
                      <a:pt x="97" y="857"/>
                    </a:cubicBezTo>
                    <a:cubicBezTo>
                      <a:pt x="116" y="872"/>
                      <a:pt x="131" y="888"/>
                      <a:pt x="135" y="914"/>
                    </a:cubicBezTo>
                    <a:cubicBezTo>
                      <a:pt x="141" y="953"/>
                      <a:pt x="125" y="991"/>
                      <a:pt x="113" y="1027"/>
                    </a:cubicBezTo>
                    <a:cubicBezTo>
                      <a:pt x="97" y="1077"/>
                      <a:pt x="95" y="1130"/>
                      <a:pt x="131" y="1171"/>
                    </a:cubicBezTo>
                    <a:cubicBezTo>
                      <a:pt x="154" y="1197"/>
                      <a:pt x="201" y="1215"/>
                      <a:pt x="183" y="1259"/>
                    </a:cubicBezTo>
                    <a:cubicBezTo>
                      <a:pt x="171" y="1289"/>
                      <a:pt x="129" y="1288"/>
                      <a:pt x="112" y="1314"/>
                    </a:cubicBezTo>
                    <a:cubicBezTo>
                      <a:pt x="100" y="1331"/>
                      <a:pt x="104" y="1355"/>
                      <a:pt x="108" y="1374"/>
                    </a:cubicBezTo>
                    <a:cubicBezTo>
                      <a:pt x="117" y="1414"/>
                      <a:pt x="139" y="1447"/>
                      <a:pt x="148" y="1487"/>
                    </a:cubicBezTo>
                    <a:cubicBezTo>
                      <a:pt x="154" y="1512"/>
                      <a:pt x="153" y="1539"/>
                      <a:pt x="141" y="1562"/>
                    </a:cubicBezTo>
                    <a:cubicBezTo>
                      <a:pt x="133" y="1578"/>
                      <a:pt x="120" y="1590"/>
                      <a:pt x="108" y="1602"/>
                    </a:cubicBezTo>
                    <a:cubicBezTo>
                      <a:pt x="98" y="1612"/>
                      <a:pt x="88" y="1622"/>
                      <a:pt x="86" y="1636"/>
                    </a:cubicBezTo>
                    <a:cubicBezTo>
                      <a:pt x="84" y="1651"/>
                      <a:pt x="93" y="1667"/>
                      <a:pt x="101" y="1678"/>
                    </a:cubicBezTo>
                    <a:cubicBezTo>
                      <a:pt x="111" y="1693"/>
                      <a:pt x="125" y="1704"/>
                      <a:pt x="129" y="1722"/>
                    </a:cubicBezTo>
                    <a:cubicBezTo>
                      <a:pt x="131" y="1735"/>
                      <a:pt x="129" y="1748"/>
                      <a:pt x="125" y="1760"/>
                    </a:cubicBezTo>
                    <a:cubicBezTo>
                      <a:pt x="119" y="1779"/>
                      <a:pt x="106" y="1794"/>
                      <a:pt x="100" y="1813"/>
                    </a:cubicBezTo>
                    <a:cubicBezTo>
                      <a:pt x="95" y="1828"/>
                      <a:pt x="103" y="1842"/>
                      <a:pt x="113" y="1851"/>
                    </a:cubicBezTo>
                    <a:cubicBezTo>
                      <a:pt x="132" y="1868"/>
                      <a:pt x="160" y="1866"/>
                      <a:pt x="179" y="1883"/>
                    </a:cubicBezTo>
                    <a:cubicBezTo>
                      <a:pt x="188" y="1891"/>
                      <a:pt x="173" y="1921"/>
                      <a:pt x="169" y="1932"/>
                    </a:cubicBezTo>
                    <a:cubicBezTo>
                      <a:pt x="160" y="1956"/>
                      <a:pt x="152" y="1980"/>
                      <a:pt x="151" y="2006"/>
                    </a:cubicBezTo>
                    <a:cubicBezTo>
                      <a:pt x="149" y="2038"/>
                      <a:pt x="157" y="2070"/>
                      <a:pt x="170" y="2099"/>
                    </a:cubicBezTo>
                    <a:cubicBezTo>
                      <a:pt x="173" y="2107"/>
                      <a:pt x="181" y="2114"/>
                      <a:pt x="173" y="2121"/>
                    </a:cubicBezTo>
                    <a:cubicBezTo>
                      <a:pt x="168" y="2126"/>
                      <a:pt x="161" y="2128"/>
                      <a:pt x="155" y="2130"/>
                    </a:cubicBezTo>
                    <a:cubicBezTo>
                      <a:pt x="124" y="2140"/>
                      <a:pt x="73" y="2144"/>
                      <a:pt x="59" y="2180"/>
                    </a:cubicBezTo>
                    <a:cubicBezTo>
                      <a:pt x="50" y="2201"/>
                      <a:pt x="59" y="2224"/>
                      <a:pt x="68" y="2243"/>
                    </a:cubicBezTo>
                    <a:cubicBezTo>
                      <a:pt x="85" y="2278"/>
                      <a:pt x="90" y="2312"/>
                      <a:pt x="74" y="2349"/>
                    </a:cubicBezTo>
                    <a:cubicBezTo>
                      <a:pt x="63" y="2376"/>
                      <a:pt x="43" y="2398"/>
                      <a:pt x="26" y="2420"/>
                    </a:cubicBezTo>
                    <a:cubicBezTo>
                      <a:pt x="14" y="2435"/>
                      <a:pt x="0" y="2455"/>
                      <a:pt x="2" y="2476"/>
                    </a:cubicBezTo>
                    <a:cubicBezTo>
                      <a:pt x="8" y="2535"/>
                      <a:pt x="54" y="2567"/>
                      <a:pt x="100" y="2590"/>
                    </a:cubicBezTo>
                    <a:cubicBezTo>
                      <a:pt x="128" y="2604"/>
                      <a:pt x="156" y="2617"/>
                      <a:pt x="179" y="2639"/>
                    </a:cubicBezTo>
                    <a:cubicBezTo>
                      <a:pt x="206" y="2664"/>
                      <a:pt x="203" y="2694"/>
                      <a:pt x="199" y="2729"/>
                    </a:cubicBezTo>
                    <a:cubicBezTo>
                      <a:pt x="190" y="2798"/>
                      <a:pt x="175" y="2876"/>
                      <a:pt x="206" y="2941"/>
                    </a:cubicBezTo>
                    <a:cubicBezTo>
                      <a:pt x="217" y="2965"/>
                      <a:pt x="232" y="2989"/>
                      <a:pt x="258" y="2995"/>
                    </a:cubicBezTo>
                    <a:cubicBezTo>
                      <a:pt x="280" y="2999"/>
                      <a:pt x="303" y="2989"/>
                      <a:pt x="325" y="2997"/>
                    </a:cubicBezTo>
                    <a:cubicBezTo>
                      <a:pt x="334" y="3000"/>
                      <a:pt x="339" y="3006"/>
                      <a:pt x="343" y="3013"/>
                    </a:cubicBezTo>
                    <a:lnTo>
                      <a:pt x="343" y="3007"/>
                    </a:lnTo>
                    <a:close/>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5" name="Freeform 840"/>
              <p:cNvSpPr>
                <a:spLocks/>
              </p:cNvSpPr>
              <p:nvPr/>
            </p:nvSpPr>
            <p:spPr bwMode="auto">
              <a:xfrm>
                <a:off x="2274" y="1448"/>
                <a:ext cx="64" cy="937"/>
              </a:xfrm>
              <a:custGeom>
                <a:avLst/>
                <a:gdLst>
                  <a:gd name="T0" fmla="*/ 139 w 165"/>
                  <a:gd name="T1" fmla="*/ 2407 h 2407"/>
                  <a:gd name="T2" fmla="*/ 113 w 165"/>
                  <a:gd name="T3" fmla="*/ 2340 h 2407"/>
                  <a:gd name="T4" fmla="*/ 60 w 165"/>
                  <a:gd name="T5" fmla="*/ 2242 h 2407"/>
                  <a:gd name="T6" fmla="*/ 138 w 165"/>
                  <a:gd name="T7" fmla="*/ 2015 h 2407"/>
                  <a:gd name="T8" fmla="*/ 90 w 165"/>
                  <a:gd name="T9" fmla="*/ 1840 h 2407"/>
                  <a:gd name="T10" fmla="*/ 25 w 165"/>
                  <a:gd name="T11" fmla="*/ 1743 h 2407"/>
                  <a:gd name="T12" fmla="*/ 21 w 165"/>
                  <a:gd name="T13" fmla="*/ 1641 h 2407"/>
                  <a:gd name="T14" fmla="*/ 129 w 165"/>
                  <a:gd name="T15" fmla="*/ 1579 h 2407"/>
                  <a:gd name="T16" fmla="*/ 148 w 165"/>
                  <a:gd name="T17" fmla="*/ 1524 h 2407"/>
                  <a:gd name="T18" fmla="*/ 111 w 165"/>
                  <a:gd name="T19" fmla="*/ 1420 h 2407"/>
                  <a:gd name="T20" fmla="*/ 10 w 165"/>
                  <a:gd name="T21" fmla="*/ 1240 h 2407"/>
                  <a:gd name="T22" fmla="*/ 74 w 165"/>
                  <a:gd name="T23" fmla="*/ 1114 h 2407"/>
                  <a:gd name="T24" fmla="*/ 84 w 165"/>
                  <a:gd name="T25" fmla="*/ 954 h 2407"/>
                  <a:gd name="T26" fmla="*/ 52 w 165"/>
                  <a:gd name="T27" fmla="*/ 854 h 2407"/>
                  <a:gd name="T28" fmla="*/ 73 w 165"/>
                  <a:gd name="T29" fmla="*/ 795 h 2407"/>
                  <a:gd name="T30" fmla="*/ 133 w 165"/>
                  <a:gd name="T31" fmla="*/ 708 h 2407"/>
                  <a:gd name="T32" fmla="*/ 68 w 165"/>
                  <a:gd name="T33" fmla="*/ 570 h 2407"/>
                  <a:gd name="T34" fmla="*/ 55 w 165"/>
                  <a:gd name="T35" fmla="*/ 518 h 2407"/>
                  <a:gd name="T36" fmla="*/ 77 w 165"/>
                  <a:gd name="T37" fmla="*/ 492 h 2407"/>
                  <a:gd name="T38" fmla="*/ 81 w 165"/>
                  <a:gd name="T39" fmla="*/ 398 h 2407"/>
                  <a:gd name="T40" fmla="*/ 35 w 165"/>
                  <a:gd name="T41" fmla="*/ 300 h 2407"/>
                  <a:gd name="T42" fmla="*/ 41 w 165"/>
                  <a:gd name="T43" fmla="*/ 232 h 2407"/>
                  <a:gd name="T44" fmla="*/ 121 w 165"/>
                  <a:gd name="T45" fmla="*/ 130 h 2407"/>
                  <a:gd name="T46" fmla="*/ 146 w 165"/>
                  <a:gd name="T47" fmla="*/ 67 h 2407"/>
                  <a:gd name="T48" fmla="*/ 92 w 165"/>
                  <a:gd name="T49" fmla="*/ 0 h 2407"/>
                  <a:gd name="T50" fmla="*/ 98 w 165"/>
                  <a:gd name="T51" fmla="*/ 13 h 2407"/>
                  <a:gd name="T52" fmla="*/ 139 w 165"/>
                  <a:gd name="T53" fmla="*/ 69 h 2407"/>
                  <a:gd name="T54" fmla="*/ 117 w 165"/>
                  <a:gd name="T55" fmla="*/ 114 h 2407"/>
                  <a:gd name="T56" fmla="*/ 37 w 165"/>
                  <a:gd name="T57" fmla="*/ 213 h 2407"/>
                  <a:gd name="T58" fmla="*/ 50 w 165"/>
                  <a:gd name="T59" fmla="*/ 342 h 2407"/>
                  <a:gd name="T60" fmla="*/ 72 w 165"/>
                  <a:gd name="T61" fmla="*/ 478 h 2407"/>
                  <a:gd name="T62" fmla="*/ 50 w 165"/>
                  <a:gd name="T63" fmla="*/ 538 h 2407"/>
                  <a:gd name="T64" fmla="*/ 87 w 165"/>
                  <a:gd name="T65" fmla="*/ 603 h 2407"/>
                  <a:gd name="T66" fmla="*/ 127 w 165"/>
                  <a:gd name="T67" fmla="*/ 687 h 2407"/>
                  <a:gd name="T68" fmla="*/ 69 w 165"/>
                  <a:gd name="T69" fmla="*/ 778 h 2407"/>
                  <a:gd name="T70" fmla="*/ 59 w 165"/>
                  <a:gd name="T71" fmla="*/ 905 h 2407"/>
                  <a:gd name="T72" fmla="*/ 92 w 165"/>
                  <a:gd name="T73" fmla="*/ 1018 h 2407"/>
                  <a:gd name="T74" fmla="*/ 70 w 165"/>
                  <a:gd name="T75" fmla="*/ 1096 h 2407"/>
                  <a:gd name="T76" fmla="*/ 4 w 165"/>
                  <a:gd name="T77" fmla="*/ 1217 h 2407"/>
                  <a:gd name="T78" fmla="*/ 20 w 165"/>
                  <a:gd name="T79" fmla="*/ 1292 h 2407"/>
                  <a:gd name="T80" fmla="*/ 73 w 165"/>
                  <a:gd name="T81" fmla="*/ 1374 h 2407"/>
                  <a:gd name="T82" fmla="*/ 134 w 165"/>
                  <a:gd name="T83" fmla="*/ 1482 h 2407"/>
                  <a:gd name="T84" fmla="*/ 126 w 165"/>
                  <a:gd name="T85" fmla="*/ 1563 h 2407"/>
                  <a:gd name="T86" fmla="*/ 17 w 165"/>
                  <a:gd name="T87" fmla="*/ 1624 h 2407"/>
                  <a:gd name="T88" fmla="*/ 8 w 165"/>
                  <a:gd name="T89" fmla="*/ 1697 h 2407"/>
                  <a:gd name="T90" fmla="*/ 46 w 165"/>
                  <a:gd name="T91" fmla="*/ 1788 h 2407"/>
                  <a:gd name="T92" fmla="*/ 136 w 165"/>
                  <a:gd name="T93" fmla="*/ 1988 h 2407"/>
                  <a:gd name="T94" fmla="*/ 78 w 165"/>
                  <a:gd name="T95" fmla="*/ 2092 h 2407"/>
                  <a:gd name="T96" fmla="*/ 47 w 165"/>
                  <a:gd name="T97" fmla="*/ 2203 h 2407"/>
                  <a:gd name="T98" fmla="*/ 83 w 165"/>
                  <a:gd name="T99" fmla="*/ 2297 h 2407"/>
                  <a:gd name="T100" fmla="*/ 131 w 165"/>
                  <a:gd name="T101" fmla="*/ 2395 h 2407"/>
                  <a:gd name="T102" fmla="*/ 139 w 165"/>
                  <a:gd name="T103" fmla="*/ 2407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5" h="2407">
                    <a:moveTo>
                      <a:pt x="139" y="2407"/>
                    </a:moveTo>
                    <a:cubicBezTo>
                      <a:pt x="137" y="2382"/>
                      <a:pt x="125" y="2360"/>
                      <a:pt x="113" y="2340"/>
                    </a:cubicBezTo>
                    <a:cubicBezTo>
                      <a:pt x="94" y="2308"/>
                      <a:pt x="72" y="2278"/>
                      <a:pt x="60" y="2242"/>
                    </a:cubicBezTo>
                    <a:cubicBezTo>
                      <a:pt x="32" y="2153"/>
                      <a:pt x="105" y="2088"/>
                      <a:pt x="138" y="2015"/>
                    </a:cubicBezTo>
                    <a:cubicBezTo>
                      <a:pt x="165" y="1955"/>
                      <a:pt x="126" y="1886"/>
                      <a:pt x="90" y="1840"/>
                    </a:cubicBezTo>
                    <a:cubicBezTo>
                      <a:pt x="66" y="1809"/>
                      <a:pt x="40" y="1781"/>
                      <a:pt x="25" y="1743"/>
                    </a:cubicBezTo>
                    <a:cubicBezTo>
                      <a:pt x="13" y="1713"/>
                      <a:pt x="3" y="1671"/>
                      <a:pt x="21" y="1641"/>
                    </a:cubicBezTo>
                    <a:cubicBezTo>
                      <a:pt x="45" y="1603"/>
                      <a:pt x="97" y="1604"/>
                      <a:pt x="129" y="1579"/>
                    </a:cubicBezTo>
                    <a:cubicBezTo>
                      <a:pt x="146" y="1565"/>
                      <a:pt x="150" y="1545"/>
                      <a:pt x="148" y="1524"/>
                    </a:cubicBezTo>
                    <a:cubicBezTo>
                      <a:pt x="145" y="1488"/>
                      <a:pt x="129" y="1451"/>
                      <a:pt x="111" y="1420"/>
                    </a:cubicBezTo>
                    <a:cubicBezTo>
                      <a:pt x="78" y="1362"/>
                      <a:pt x="10" y="1314"/>
                      <a:pt x="10" y="1240"/>
                    </a:cubicBezTo>
                    <a:cubicBezTo>
                      <a:pt x="11" y="1191"/>
                      <a:pt x="51" y="1153"/>
                      <a:pt x="74" y="1114"/>
                    </a:cubicBezTo>
                    <a:cubicBezTo>
                      <a:pt x="104" y="1063"/>
                      <a:pt x="105" y="1009"/>
                      <a:pt x="84" y="954"/>
                    </a:cubicBezTo>
                    <a:cubicBezTo>
                      <a:pt x="71" y="921"/>
                      <a:pt x="52" y="891"/>
                      <a:pt x="52" y="854"/>
                    </a:cubicBezTo>
                    <a:cubicBezTo>
                      <a:pt x="52" y="832"/>
                      <a:pt x="61" y="812"/>
                      <a:pt x="73" y="795"/>
                    </a:cubicBezTo>
                    <a:cubicBezTo>
                      <a:pt x="93" y="766"/>
                      <a:pt x="126" y="744"/>
                      <a:pt x="133" y="708"/>
                    </a:cubicBezTo>
                    <a:cubicBezTo>
                      <a:pt x="143" y="655"/>
                      <a:pt x="93" y="608"/>
                      <a:pt x="68" y="570"/>
                    </a:cubicBezTo>
                    <a:cubicBezTo>
                      <a:pt x="59" y="555"/>
                      <a:pt x="48" y="536"/>
                      <a:pt x="55" y="518"/>
                    </a:cubicBezTo>
                    <a:cubicBezTo>
                      <a:pt x="59" y="507"/>
                      <a:pt x="70" y="500"/>
                      <a:pt x="77" y="492"/>
                    </a:cubicBezTo>
                    <a:cubicBezTo>
                      <a:pt x="103" y="466"/>
                      <a:pt x="94" y="429"/>
                      <a:pt x="81" y="398"/>
                    </a:cubicBezTo>
                    <a:cubicBezTo>
                      <a:pt x="68" y="364"/>
                      <a:pt x="44" y="335"/>
                      <a:pt x="35" y="300"/>
                    </a:cubicBezTo>
                    <a:cubicBezTo>
                      <a:pt x="29" y="277"/>
                      <a:pt x="32" y="253"/>
                      <a:pt x="41" y="232"/>
                    </a:cubicBezTo>
                    <a:cubicBezTo>
                      <a:pt x="58" y="191"/>
                      <a:pt x="93" y="163"/>
                      <a:pt x="121" y="130"/>
                    </a:cubicBezTo>
                    <a:cubicBezTo>
                      <a:pt x="136" y="113"/>
                      <a:pt x="150" y="91"/>
                      <a:pt x="146" y="67"/>
                    </a:cubicBezTo>
                    <a:cubicBezTo>
                      <a:pt x="140" y="37"/>
                      <a:pt x="114" y="16"/>
                      <a:pt x="92" y="0"/>
                    </a:cubicBezTo>
                    <a:cubicBezTo>
                      <a:pt x="93" y="0"/>
                      <a:pt x="95" y="10"/>
                      <a:pt x="98" y="13"/>
                    </a:cubicBezTo>
                    <a:cubicBezTo>
                      <a:pt x="116" y="25"/>
                      <a:pt x="141" y="42"/>
                      <a:pt x="139" y="69"/>
                    </a:cubicBezTo>
                    <a:cubicBezTo>
                      <a:pt x="138" y="86"/>
                      <a:pt x="127" y="101"/>
                      <a:pt x="117" y="114"/>
                    </a:cubicBezTo>
                    <a:cubicBezTo>
                      <a:pt x="90" y="147"/>
                      <a:pt x="57" y="174"/>
                      <a:pt x="37" y="213"/>
                    </a:cubicBezTo>
                    <a:cubicBezTo>
                      <a:pt x="15" y="256"/>
                      <a:pt x="26" y="302"/>
                      <a:pt x="50" y="342"/>
                    </a:cubicBezTo>
                    <a:cubicBezTo>
                      <a:pt x="71" y="379"/>
                      <a:pt x="108" y="439"/>
                      <a:pt x="72" y="478"/>
                    </a:cubicBezTo>
                    <a:cubicBezTo>
                      <a:pt x="54" y="497"/>
                      <a:pt x="40" y="509"/>
                      <a:pt x="50" y="538"/>
                    </a:cubicBezTo>
                    <a:cubicBezTo>
                      <a:pt x="58" y="562"/>
                      <a:pt x="73" y="583"/>
                      <a:pt x="87" y="603"/>
                    </a:cubicBezTo>
                    <a:cubicBezTo>
                      <a:pt x="106" y="628"/>
                      <a:pt x="128" y="654"/>
                      <a:pt x="127" y="687"/>
                    </a:cubicBezTo>
                    <a:cubicBezTo>
                      <a:pt x="126" y="726"/>
                      <a:pt x="90" y="751"/>
                      <a:pt x="69" y="778"/>
                    </a:cubicBezTo>
                    <a:cubicBezTo>
                      <a:pt x="39" y="817"/>
                      <a:pt x="41" y="861"/>
                      <a:pt x="59" y="905"/>
                    </a:cubicBezTo>
                    <a:cubicBezTo>
                      <a:pt x="73" y="943"/>
                      <a:pt x="92" y="976"/>
                      <a:pt x="92" y="1018"/>
                    </a:cubicBezTo>
                    <a:cubicBezTo>
                      <a:pt x="92" y="1046"/>
                      <a:pt x="83" y="1072"/>
                      <a:pt x="70" y="1096"/>
                    </a:cubicBezTo>
                    <a:cubicBezTo>
                      <a:pt x="48" y="1136"/>
                      <a:pt x="11" y="1170"/>
                      <a:pt x="4" y="1217"/>
                    </a:cubicBezTo>
                    <a:cubicBezTo>
                      <a:pt x="0" y="1243"/>
                      <a:pt x="10" y="1269"/>
                      <a:pt x="20" y="1292"/>
                    </a:cubicBezTo>
                    <a:cubicBezTo>
                      <a:pt x="34" y="1322"/>
                      <a:pt x="52" y="1349"/>
                      <a:pt x="73" y="1374"/>
                    </a:cubicBezTo>
                    <a:cubicBezTo>
                      <a:pt x="100" y="1407"/>
                      <a:pt x="121" y="1439"/>
                      <a:pt x="134" y="1482"/>
                    </a:cubicBezTo>
                    <a:cubicBezTo>
                      <a:pt x="142" y="1510"/>
                      <a:pt x="148" y="1541"/>
                      <a:pt x="126" y="1563"/>
                    </a:cubicBezTo>
                    <a:cubicBezTo>
                      <a:pt x="95" y="1593"/>
                      <a:pt x="46" y="1590"/>
                      <a:pt x="17" y="1624"/>
                    </a:cubicBezTo>
                    <a:cubicBezTo>
                      <a:pt x="1" y="1645"/>
                      <a:pt x="3" y="1672"/>
                      <a:pt x="8" y="1697"/>
                    </a:cubicBezTo>
                    <a:cubicBezTo>
                      <a:pt x="14" y="1730"/>
                      <a:pt x="28" y="1761"/>
                      <a:pt x="46" y="1788"/>
                    </a:cubicBezTo>
                    <a:cubicBezTo>
                      <a:pt x="85" y="1847"/>
                      <a:pt x="157" y="1906"/>
                      <a:pt x="136" y="1988"/>
                    </a:cubicBezTo>
                    <a:cubicBezTo>
                      <a:pt x="126" y="2026"/>
                      <a:pt x="97" y="2059"/>
                      <a:pt x="78" y="2092"/>
                    </a:cubicBezTo>
                    <a:cubicBezTo>
                      <a:pt x="58" y="2126"/>
                      <a:pt x="44" y="2163"/>
                      <a:pt x="47" y="2203"/>
                    </a:cubicBezTo>
                    <a:cubicBezTo>
                      <a:pt x="50" y="2237"/>
                      <a:pt x="66" y="2269"/>
                      <a:pt x="83" y="2297"/>
                    </a:cubicBezTo>
                    <a:cubicBezTo>
                      <a:pt x="101" y="2327"/>
                      <a:pt x="129" y="2358"/>
                      <a:pt x="131" y="2395"/>
                    </a:cubicBezTo>
                    <a:cubicBezTo>
                      <a:pt x="131" y="2399"/>
                      <a:pt x="138" y="2406"/>
                      <a:pt x="139" y="2407"/>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6" name="Freeform 841"/>
              <p:cNvSpPr>
                <a:spLocks/>
              </p:cNvSpPr>
              <p:nvPr/>
            </p:nvSpPr>
            <p:spPr bwMode="auto">
              <a:xfrm>
                <a:off x="2322" y="1470"/>
                <a:ext cx="126" cy="1110"/>
              </a:xfrm>
              <a:custGeom>
                <a:avLst/>
                <a:gdLst>
                  <a:gd name="T0" fmla="*/ 213 w 323"/>
                  <a:gd name="T1" fmla="*/ 2745 h 2852"/>
                  <a:gd name="T2" fmla="*/ 255 w 323"/>
                  <a:gd name="T3" fmla="*/ 2547 h 2852"/>
                  <a:gd name="T4" fmla="*/ 162 w 323"/>
                  <a:gd name="T5" fmla="*/ 2309 h 2852"/>
                  <a:gd name="T6" fmla="*/ 196 w 323"/>
                  <a:gd name="T7" fmla="*/ 2150 h 2852"/>
                  <a:gd name="T8" fmla="*/ 266 w 323"/>
                  <a:gd name="T9" fmla="*/ 2019 h 2852"/>
                  <a:gd name="T10" fmla="*/ 138 w 323"/>
                  <a:gd name="T11" fmla="*/ 1899 h 2852"/>
                  <a:gd name="T12" fmla="*/ 143 w 323"/>
                  <a:gd name="T13" fmla="*/ 1708 h 2852"/>
                  <a:gd name="T14" fmla="*/ 242 w 323"/>
                  <a:gd name="T15" fmla="*/ 1574 h 2852"/>
                  <a:gd name="T16" fmla="*/ 164 w 323"/>
                  <a:gd name="T17" fmla="*/ 1424 h 2852"/>
                  <a:gd name="T18" fmla="*/ 150 w 323"/>
                  <a:gd name="T19" fmla="*/ 1167 h 2852"/>
                  <a:gd name="T20" fmla="*/ 162 w 323"/>
                  <a:gd name="T21" fmla="*/ 932 h 2852"/>
                  <a:gd name="T22" fmla="*/ 103 w 323"/>
                  <a:gd name="T23" fmla="*/ 752 h 2852"/>
                  <a:gd name="T24" fmla="*/ 121 w 323"/>
                  <a:gd name="T25" fmla="*/ 572 h 2852"/>
                  <a:gd name="T26" fmla="*/ 51 w 323"/>
                  <a:gd name="T27" fmla="*/ 351 h 2852"/>
                  <a:gd name="T28" fmla="*/ 74 w 323"/>
                  <a:gd name="T29" fmla="*/ 157 h 2852"/>
                  <a:gd name="T30" fmla="*/ 76 w 323"/>
                  <a:gd name="T31" fmla="*/ 62 h 2852"/>
                  <a:gd name="T32" fmla="*/ 206 w 323"/>
                  <a:gd name="T33" fmla="*/ 67 h 2852"/>
                  <a:gd name="T34" fmla="*/ 122 w 323"/>
                  <a:gd name="T35" fmla="*/ 2 h 2852"/>
                  <a:gd name="T36" fmla="*/ 70 w 323"/>
                  <a:gd name="T37" fmla="*/ 162 h 2852"/>
                  <a:gd name="T38" fmla="*/ 94 w 323"/>
                  <a:gd name="T39" fmla="*/ 255 h 2852"/>
                  <a:gd name="T40" fmla="*/ 61 w 323"/>
                  <a:gd name="T41" fmla="*/ 523 h 2852"/>
                  <a:gd name="T42" fmla="*/ 128 w 323"/>
                  <a:gd name="T43" fmla="*/ 674 h 2852"/>
                  <a:gd name="T44" fmla="*/ 136 w 323"/>
                  <a:gd name="T45" fmla="*/ 874 h 2852"/>
                  <a:gd name="T46" fmla="*/ 110 w 323"/>
                  <a:gd name="T47" fmla="*/ 996 h 2852"/>
                  <a:gd name="T48" fmla="*/ 93 w 323"/>
                  <a:gd name="T49" fmla="*/ 1102 h 2852"/>
                  <a:gd name="T50" fmla="*/ 195 w 323"/>
                  <a:gd name="T51" fmla="*/ 1274 h 2852"/>
                  <a:gd name="T52" fmla="*/ 192 w 323"/>
                  <a:gd name="T53" fmla="*/ 1456 h 2852"/>
                  <a:gd name="T54" fmla="*/ 243 w 323"/>
                  <a:gd name="T55" fmla="*/ 1532 h 2852"/>
                  <a:gd name="T56" fmla="*/ 123 w 323"/>
                  <a:gd name="T57" fmla="*/ 1718 h 2852"/>
                  <a:gd name="T58" fmla="*/ 226 w 323"/>
                  <a:gd name="T59" fmla="*/ 1943 h 2852"/>
                  <a:gd name="T60" fmla="*/ 225 w 323"/>
                  <a:gd name="T61" fmla="*/ 2116 h 2852"/>
                  <a:gd name="T62" fmla="*/ 145 w 323"/>
                  <a:gd name="T63" fmla="*/ 2203 h 2852"/>
                  <a:gd name="T64" fmla="*/ 272 w 323"/>
                  <a:gd name="T65" fmla="*/ 2454 h 2852"/>
                  <a:gd name="T66" fmla="*/ 191 w 323"/>
                  <a:gd name="T67" fmla="*/ 2710 h 2852"/>
                  <a:gd name="T68" fmla="*/ 317 w 323"/>
                  <a:gd name="T69" fmla="*/ 2839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852">
                    <a:moveTo>
                      <a:pt x="317" y="2839"/>
                    </a:moveTo>
                    <a:cubicBezTo>
                      <a:pt x="280" y="2812"/>
                      <a:pt x="241" y="2783"/>
                      <a:pt x="213" y="2745"/>
                    </a:cubicBezTo>
                    <a:cubicBezTo>
                      <a:pt x="197" y="2723"/>
                      <a:pt x="189" y="2699"/>
                      <a:pt x="193" y="2671"/>
                    </a:cubicBezTo>
                    <a:cubicBezTo>
                      <a:pt x="201" y="2626"/>
                      <a:pt x="235" y="2587"/>
                      <a:pt x="255" y="2547"/>
                    </a:cubicBezTo>
                    <a:cubicBezTo>
                      <a:pt x="277" y="2504"/>
                      <a:pt x="292" y="2454"/>
                      <a:pt x="259" y="2412"/>
                    </a:cubicBezTo>
                    <a:cubicBezTo>
                      <a:pt x="229" y="2374"/>
                      <a:pt x="182" y="2358"/>
                      <a:pt x="162" y="2309"/>
                    </a:cubicBezTo>
                    <a:cubicBezTo>
                      <a:pt x="149" y="2275"/>
                      <a:pt x="147" y="2232"/>
                      <a:pt x="156" y="2196"/>
                    </a:cubicBezTo>
                    <a:cubicBezTo>
                      <a:pt x="162" y="2174"/>
                      <a:pt x="177" y="2160"/>
                      <a:pt x="196" y="2150"/>
                    </a:cubicBezTo>
                    <a:cubicBezTo>
                      <a:pt x="214" y="2141"/>
                      <a:pt x="231" y="2133"/>
                      <a:pt x="244" y="2115"/>
                    </a:cubicBezTo>
                    <a:cubicBezTo>
                      <a:pt x="263" y="2089"/>
                      <a:pt x="266" y="2051"/>
                      <a:pt x="266" y="2019"/>
                    </a:cubicBezTo>
                    <a:cubicBezTo>
                      <a:pt x="265" y="1971"/>
                      <a:pt x="240" y="1936"/>
                      <a:pt x="197" y="1921"/>
                    </a:cubicBezTo>
                    <a:cubicBezTo>
                      <a:pt x="177" y="1913"/>
                      <a:pt x="157" y="1909"/>
                      <a:pt x="138" y="1899"/>
                    </a:cubicBezTo>
                    <a:cubicBezTo>
                      <a:pt x="107" y="1881"/>
                      <a:pt x="105" y="1846"/>
                      <a:pt x="108" y="1813"/>
                    </a:cubicBezTo>
                    <a:cubicBezTo>
                      <a:pt x="111" y="1775"/>
                      <a:pt x="123" y="1739"/>
                      <a:pt x="143" y="1708"/>
                    </a:cubicBezTo>
                    <a:cubicBezTo>
                      <a:pt x="159" y="1683"/>
                      <a:pt x="179" y="1663"/>
                      <a:pt x="198" y="1642"/>
                    </a:cubicBezTo>
                    <a:cubicBezTo>
                      <a:pt x="216" y="1621"/>
                      <a:pt x="232" y="1600"/>
                      <a:pt x="242" y="1574"/>
                    </a:cubicBezTo>
                    <a:cubicBezTo>
                      <a:pt x="250" y="1553"/>
                      <a:pt x="260" y="1521"/>
                      <a:pt x="250" y="1499"/>
                    </a:cubicBezTo>
                    <a:cubicBezTo>
                      <a:pt x="234" y="1463"/>
                      <a:pt x="190" y="1451"/>
                      <a:pt x="164" y="1424"/>
                    </a:cubicBezTo>
                    <a:cubicBezTo>
                      <a:pt x="120" y="1375"/>
                      <a:pt x="200" y="1322"/>
                      <a:pt x="204" y="1273"/>
                    </a:cubicBezTo>
                    <a:cubicBezTo>
                      <a:pt x="207" y="1232"/>
                      <a:pt x="175" y="1194"/>
                      <a:pt x="150" y="1167"/>
                    </a:cubicBezTo>
                    <a:cubicBezTo>
                      <a:pt x="124" y="1137"/>
                      <a:pt x="76" y="1099"/>
                      <a:pt x="87" y="1053"/>
                    </a:cubicBezTo>
                    <a:cubicBezTo>
                      <a:pt x="98" y="1004"/>
                      <a:pt x="164" y="989"/>
                      <a:pt x="162" y="932"/>
                    </a:cubicBezTo>
                    <a:cubicBezTo>
                      <a:pt x="161" y="893"/>
                      <a:pt x="128" y="861"/>
                      <a:pt x="112" y="828"/>
                    </a:cubicBezTo>
                    <a:cubicBezTo>
                      <a:pt x="100" y="805"/>
                      <a:pt x="97" y="778"/>
                      <a:pt x="103" y="752"/>
                    </a:cubicBezTo>
                    <a:cubicBezTo>
                      <a:pt x="110" y="721"/>
                      <a:pt x="131" y="698"/>
                      <a:pt x="143" y="670"/>
                    </a:cubicBezTo>
                    <a:cubicBezTo>
                      <a:pt x="157" y="634"/>
                      <a:pt x="144" y="599"/>
                      <a:pt x="121" y="572"/>
                    </a:cubicBezTo>
                    <a:cubicBezTo>
                      <a:pt x="96" y="541"/>
                      <a:pt x="62" y="521"/>
                      <a:pt x="36" y="490"/>
                    </a:cubicBezTo>
                    <a:cubicBezTo>
                      <a:pt x="0" y="447"/>
                      <a:pt x="23" y="392"/>
                      <a:pt x="51" y="351"/>
                    </a:cubicBezTo>
                    <a:cubicBezTo>
                      <a:pt x="76" y="314"/>
                      <a:pt x="117" y="264"/>
                      <a:pt x="112" y="214"/>
                    </a:cubicBezTo>
                    <a:cubicBezTo>
                      <a:pt x="110" y="190"/>
                      <a:pt x="92" y="172"/>
                      <a:pt x="74" y="157"/>
                    </a:cubicBezTo>
                    <a:cubicBezTo>
                      <a:pt x="66" y="150"/>
                      <a:pt x="57" y="144"/>
                      <a:pt x="56" y="132"/>
                    </a:cubicBezTo>
                    <a:cubicBezTo>
                      <a:pt x="53" y="110"/>
                      <a:pt x="67" y="82"/>
                      <a:pt x="76" y="62"/>
                    </a:cubicBezTo>
                    <a:cubicBezTo>
                      <a:pt x="86" y="42"/>
                      <a:pt x="101" y="21"/>
                      <a:pt x="123" y="15"/>
                    </a:cubicBezTo>
                    <a:cubicBezTo>
                      <a:pt x="156" y="6"/>
                      <a:pt x="187" y="44"/>
                      <a:pt x="206" y="67"/>
                    </a:cubicBezTo>
                    <a:cubicBezTo>
                      <a:pt x="209" y="72"/>
                      <a:pt x="204" y="59"/>
                      <a:pt x="202" y="58"/>
                    </a:cubicBezTo>
                    <a:cubicBezTo>
                      <a:pt x="183" y="32"/>
                      <a:pt x="156" y="0"/>
                      <a:pt x="122" y="2"/>
                    </a:cubicBezTo>
                    <a:cubicBezTo>
                      <a:pt x="94" y="3"/>
                      <a:pt x="76" y="34"/>
                      <a:pt x="66" y="58"/>
                    </a:cubicBezTo>
                    <a:cubicBezTo>
                      <a:pt x="49" y="95"/>
                      <a:pt x="39" y="131"/>
                      <a:pt x="70" y="162"/>
                    </a:cubicBezTo>
                    <a:cubicBezTo>
                      <a:pt x="81" y="171"/>
                      <a:pt x="93" y="179"/>
                      <a:pt x="101" y="191"/>
                    </a:cubicBezTo>
                    <a:cubicBezTo>
                      <a:pt x="113" y="209"/>
                      <a:pt x="101" y="238"/>
                      <a:pt x="94" y="255"/>
                    </a:cubicBezTo>
                    <a:cubicBezTo>
                      <a:pt x="70" y="313"/>
                      <a:pt x="7" y="363"/>
                      <a:pt x="10" y="431"/>
                    </a:cubicBezTo>
                    <a:cubicBezTo>
                      <a:pt x="11" y="468"/>
                      <a:pt x="36" y="500"/>
                      <a:pt x="61" y="523"/>
                    </a:cubicBezTo>
                    <a:cubicBezTo>
                      <a:pt x="87" y="548"/>
                      <a:pt x="131" y="572"/>
                      <a:pt x="140" y="610"/>
                    </a:cubicBezTo>
                    <a:cubicBezTo>
                      <a:pt x="146" y="632"/>
                      <a:pt x="138" y="655"/>
                      <a:pt x="128" y="674"/>
                    </a:cubicBezTo>
                    <a:cubicBezTo>
                      <a:pt x="113" y="701"/>
                      <a:pt x="97" y="724"/>
                      <a:pt x="93" y="756"/>
                    </a:cubicBezTo>
                    <a:cubicBezTo>
                      <a:pt x="88" y="801"/>
                      <a:pt x="114" y="839"/>
                      <a:pt x="136" y="874"/>
                    </a:cubicBezTo>
                    <a:cubicBezTo>
                      <a:pt x="147" y="892"/>
                      <a:pt x="157" y="910"/>
                      <a:pt x="155" y="932"/>
                    </a:cubicBezTo>
                    <a:cubicBezTo>
                      <a:pt x="151" y="959"/>
                      <a:pt x="129" y="980"/>
                      <a:pt x="110" y="996"/>
                    </a:cubicBezTo>
                    <a:cubicBezTo>
                      <a:pt x="94" y="1010"/>
                      <a:pt x="79" y="1029"/>
                      <a:pt x="78" y="1052"/>
                    </a:cubicBezTo>
                    <a:cubicBezTo>
                      <a:pt x="76" y="1070"/>
                      <a:pt x="84" y="1088"/>
                      <a:pt x="93" y="1102"/>
                    </a:cubicBezTo>
                    <a:cubicBezTo>
                      <a:pt x="116" y="1142"/>
                      <a:pt x="152" y="1171"/>
                      <a:pt x="179" y="1208"/>
                    </a:cubicBezTo>
                    <a:cubicBezTo>
                      <a:pt x="192" y="1228"/>
                      <a:pt x="200" y="1250"/>
                      <a:pt x="195" y="1274"/>
                    </a:cubicBezTo>
                    <a:cubicBezTo>
                      <a:pt x="188" y="1304"/>
                      <a:pt x="162" y="1324"/>
                      <a:pt x="151" y="1352"/>
                    </a:cubicBezTo>
                    <a:cubicBezTo>
                      <a:pt x="133" y="1394"/>
                      <a:pt x="160" y="1432"/>
                      <a:pt x="192" y="1456"/>
                    </a:cubicBezTo>
                    <a:cubicBezTo>
                      <a:pt x="209" y="1468"/>
                      <a:pt x="228" y="1478"/>
                      <a:pt x="243" y="1493"/>
                    </a:cubicBezTo>
                    <a:cubicBezTo>
                      <a:pt x="251" y="1502"/>
                      <a:pt x="245" y="1522"/>
                      <a:pt x="243" y="1532"/>
                    </a:cubicBezTo>
                    <a:cubicBezTo>
                      <a:pt x="240" y="1549"/>
                      <a:pt x="234" y="1566"/>
                      <a:pt x="227" y="1581"/>
                    </a:cubicBezTo>
                    <a:cubicBezTo>
                      <a:pt x="200" y="1633"/>
                      <a:pt x="150" y="1665"/>
                      <a:pt x="123" y="1718"/>
                    </a:cubicBezTo>
                    <a:cubicBezTo>
                      <a:pt x="99" y="1767"/>
                      <a:pt x="86" y="1842"/>
                      <a:pt x="119" y="1890"/>
                    </a:cubicBezTo>
                    <a:cubicBezTo>
                      <a:pt x="144" y="1925"/>
                      <a:pt x="192" y="1924"/>
                      <a:pt x="226" y="1943"/>
                    </a:cubicBezTo>
                    <a:cubicBezTo>
                      <a:pt x="258" y="1962"/>
                      <a:pt x="260" y="1998"/>
                      <a:pt x="258" y="2032"/>
                    </a:cubicBezTo>
                    <a:cubicBezTo>
                      <a:pt x="256" y="2063"/>
                      <a:pt x="248" y="2096"/>
                      <a:pt x="225" y="2116"/>
                    </a:cubicBezTo>
                    <a:cubicBezTo>
                      <a:pt x="210" y="2129"/>
                      <a:pt x="192" y="2135"/>
                      <a:pt x="176" y="2145"/>
                    </a:cubicBezTo>
                    <a:cubicBezTo>
                      <a:pt x="156" y="2158"/>
                      <a:pt x="148" y="2179"/>
                      <a:pt x="145" y="2203"/>
                    </a:cubicBezTo>
                    <a:cubicBezTo>
                      <a:pt x="137" y="2259"/>
                      <a:pt x="154" y="2319"/>
                      <a:pt x="192" y="2360"/>
                    </a:cubicBezTo>
                    <a:cubicBezTo>
                      <a:pt x="219" y="2388"/>
                      <a:pt x="271" y="2409"/>
                      <a:pt x="272" y="2454"/>
                    </a:cubicBezTo>
                    <a:cubicBezTo>
                      <a:pt x="274" y="2508"/>
                      <a:pt x="235" y="2559"/>
                      <a:pt x="209" y="2603"/>
                    </a:cubicBezTo>
                    <a:cubicBezTo>
                      <a:pt x="190" y="2636"/>
                      <a:pt x="177" y="2672"/>
                      <a:pt x="191" y="2710"/>
                    </a:cubicBezTo>
                    <a:cubicBezTo>
                      <a:pt x="214" y="2772"/>
                      <a:pt x="273" y="2815"/>
                      <a:pt x="323" y="2852"/>
                    </a:cubicBezTo>
                    <a:cubicBezTo>
                      <a:pt x="322" y="2851"/>
                      <a:pt x="320" y="2841"/>
                      <a:pt x="317" y="2839"/>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7" name="Freeform 842"/>
              <p:cNvSpPr>
                <a:spLocks/>
              </p:cNvSpPr>
              <p:nvPr/>
            </p:nvSpPr>
            <p:spPr bwMode="auto">
              <a:xfrm>
                <a:off x="2399" y="1688"/>
                <a:ext cx="106" cy="337"/>
              </a:xfrm>
              <a:custGeom>
                <a:avLst/>
                <a:gdLst>
                  <a:gd name="T0" fmla="*/ 42 w 272"/>
                  <a:gd name="T1" fmla="*/ 82 h 867"/>
                  <a:gd name="T2" fmla="*/ 95 w 272"/>
                  <a:gd name="T3" fmla="*/ 149 h 867"/>
                  <a:gd name="T4" fmla="*/ 144 w 272"/>
                  <a:gd name="T5" fmla="*/ 439 h 867"/>
                  <a:gd name="T6" fmla="*/ 145 w 272"/>
                  <a:gd name="T7" fmla="*/ 730 h 867"/>
                  <a:gd name="T8" fmla="*/ 187 w 272"/>
                  <a:gd name="T9" fmla="*/ 798 h 867"/>
                  <a:gd name="T10" fmla="*/ 253 w 272"/>
                  <a:gd name="T11" fmla="*/ 848 h 867"/>
                  <a:gd name="T12" fmla="*/ 272 w 272"/>
                  <a:gd name="T13" fmla="*/ 867 h 867"/>
                  <a:gd name="T14" fmla="*/ 272 w 272"/>
                  <a:gd name="T15" fmla="*/ 861 h 867"/>
                  <a:gd name="T16" fmla="*/ 251 w 272"/>
                  <a:gd name="T17" fmla="*/ 839 h 867"/>
                  <a:gd name="T18" fmla="*/ 190 w 272"/>
                  <a:gd name="T19" fmla="*/ 794 h 867"/>
                  <a:gd name="T20" fmla="*/ 140 w 272"/>
                  <a:gd name="T21" fmla="*/ 686 h 867"/>
                  <a:gd name="T22" fmla="*/ 156 w 272"/>
                  <a:gd name="T23" fmla="*/ 391 h 867"/>
                  <a:gd name="T24" fmla="*/ 106 w 272"/>
                  <a:gd name="T25" fmla="*/ 161 h 867"/>
                  <a:gd name="T26" fmla="*/ 8 w 272"/>
                  <a:gd name="T27" fmla="*/ 14 h 867"/>
                  <a:gd name="T28" fmla="*/ 2 w 272"/>
                  <a:gd name="T29" fmla="*/ 6 h 867"/>
                  <a:gd name="T30" fmla="*/ 42 w 272"/>
                  <a:gd name="T31" fmla="*/ 82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867">
                    <a:moveTo>
                      <a:pt x="42" y="82"/>
                    </a:moveTo>
                    <a:cubicBezTo>
                      <a:pt x="59" y="105"/>
                      <a:pt x="79" y="126"/>
                      <a:pt x="95" y="149"/>
                    </a:cubicBezTo>
                    <a:cubicBezTo>
                      <a:pt x="153" y="234"/>
                      <a:pt x="154" y="340"/>
                      <a:pt x="144" y="439"/>
                    </a:cubicBezTo>
                    <a:cubicBezTo>
                      <a:pt x="134" y="534"/>
                      <a:pt x="114" y="638"/>
                      <a:pt x="145" y="730"/>
                    </a:cubicBezTo>
                    <a:cubicBezTo>
                      <a:pt x="153" y="756"/>
                      <a:pt x="168" y="780"/>
                      <a:pt x="187" y="798"/>
                    </a:cubicBezTo>
                    <a:cubicBezTo>
                      <a:pt x="207" y="818"/>
                      <a:pt x="231" y="831"/>
                      <a:pt x="253" y="848"/>
                    </a:cubicBezTo>
                    <a:cubicBezTo>
                      <a:pt x="260" y="854"/>
                      <a:pt x="267" y="860"/>
                      <a:pt x="272" y="867"/>
                    </a:cubicBezTo>
                    <a:cubicBezTo>
                      <a:pt x="272" y="861"/>
                      <a:pt x="272" y="861"/>
                      <a:pt x="272" y="861"/>
                    </a:cubicBezTo>
                    <a:cubicBezTo>
                      <a:pt x="266" y="853"/>
                      <a:pt x="259" y="845"/>
                      <a:pt x="251" y="839"/>
                    </a:cubicBezTo>
                    <a:cubicBezTo>
                      <a:pt x="231" y="822"/>
                      <a:pt x="209" y="810"/>
                      <a:pt x="190" y="794"/>
                    </a:cubicBezTo>
                    <a:cubicBezTo>
                      <a:pt x="157" y="766"/>
                      <a:pt x="146" y="728"/>
                      <a:pt x="140" y="686"/>
                    </a:cubicBezTo>
                    <a:cubicBezTo>
                      <a:pt x="127" y="588"/>
                      <a:pt x="150" y="489"/>
                      <a:pt x="156" y="391"/>
                    </a:cubicBezTo>
                    <a:cubicBezTo>
                      <a:pt x="160" y="311"/>
                      <a:pt x="146" y="231"/>
                      <a:pt x="106" y="161"/>
                    </a:cubicBezTo>
                    <a:cubicBezTo>
                      <a:pt x="76" y="109"/>
                      <a:pt x="29" y="72"/>
                      <a:pt x="8" y="14"/>
                    </a:cubicBezTo>
                    <a:cubicBezTo>
                      <a:pt x="7" y="11"/>
                      <a:pt x="0" y="0"/>
                      <a:pt x="2" y="6"/>
                    </a:cubicBezTo>
                    <a:cubicBezTo>
                      <a:pt x="12" y="33"/>
                      <a:pt x="25" y="59"/>
                      <a:pt x="42" y="8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8" name="Freeform 843"/>
              <p:cNvSpPr>
                <a:spLocks/>
              </p:cNvSpPr>
              <p:nvPr/>
            </p:nvSpPr>
            <p:spPr bwMode="auto">
              <a:xfrm>
                <a:off x="2377" y="1723"/>
                <a:ext cx="129" cy="849"/>
              </a:xfrm>
              <a:custGeom>
                <a:avLst/>
                <a:gdLst>
                  <a:gd name="T0" fmla="*/ 330 w 332"/>
                  <a:gd name="T1" fmla="*/ 2177 h 2182"/>
                  <a:gd name="T2" fmla="*/ 251 w 332"/>
                  <a:gd name="T3" fmla="*/ 2033 h 2182"/>
                  <a:gd name="T4" fmla="*/ 258 w 332"/>
                  <a:gd name="T5" fmla="*/ 1920 h 2182"/>
                  <a:gd name="T6" fmla="*/ 313 w 332"/>
                  <a:gd name="T7" fmla="*/ 1838 h 2182"/>
                  <a:gd name="T8" fmla="*/ 330 w 332"/>
                  <a:gd name="T9" fmla="*/ 1779 h 2182"/>
                  <a:gd name="T10" fmla="*/ 330 w 332"/>
                  <a:gd name="T11" fmla="*/ 1688 h 2182"/>
                  <a:gd name="T12" fmla="*/ 319 w 332"/>
                  <a:gd name="T13" fmla="*/ 1654 h 2182"/>
                  <a:gd name="T14" fmla="*/ 289 w 332"/>
                  <a:gd name="T15" fmla="*/ 1619 h 2182"/>
                  <a:gd name="T16" fmla="*/ 254 w 332"/>
                  <a:gd name="T17" fmla="*/ 1559 h 2182"/>
                  <a:gd name="T18" fmla="*/ 251 w 332"/>
                  <a:gd name="T19" fmla="*/ 1432 h 2182"/>
                  <a:gd name="T20" fmla="*/ 274 w 332"/>
                  <a:gd name="T21" fmla="*/ 1328 h 2182"/>
                  <a:gd name="T22" fmla="*/ 279 w 332"/>
                  <a:gd name="T23" fmla="*/ 1205 h 2182"/>
                  <a:gd name="T24" fmla="*/ 254 w 332"/>
                  <a:gd name="T25" fmla="*/ 1106 h 2182"/>
                  <a:gd name="T26" fmla="*/ 223 w 332"/>
                  <a:gd name="T27" fmla="*/ 1062 h 2182"/>
                  <a:gd name="T28" fmla="*/ 201 w 332"/>
                  <a:gd name="T29" fmla="*/ 933 h 2182"/>
                  <a:gd name="T30" fmla="*/ 254 w 332"/>
                  <a:gd name="T31" fmla="*/ 810 h 2182"/>
                  <a:gd name="T32" fmla="*/ 231 w 332"/>
                  <a:gd name="T33" fmla="*/ 708 h 2182"/>
                  <a:gd name="T34" fmla="*/ 185 w 332"/>
                  <a:gd name="T35" fmla="*/ 650 h 2182"/>
                  <a:gd name="T36" fmla="*/ 125 w 332"/>
                  <a:gd name="T37" fmla="*/ 615 h 2182"/>
                  <a:gd name="T38" fmla="*/ 89 w 332"/>
                  <a:gd name="T39" fmla="*/ 500 h 2182"/>
                  <a:gd name="T40" fmla="*/ 149 w 332"/>
                  <a:gd name="T41" fmla="*/ 371 h 2182"/>
                  <a:gd name="T42" fmla="*/ 93 w 332"/>
                  <a:gd name="T43" fmla="*/ 203 h 2182"/>
                  <a:gd name="T44" fmla="*/ 43 w 332"/>
                  <a:gd name="T45" fmla="*/ 156 h 2182"/>
                  <a:gd name="T46" fmla="*/ 26 w 332"/>
                  <a:gd name="T47" fmla="*/ 80 h 2182"/>
                  <a:gd name="T48" fmla="*/ 49 w 332"/>
                  <a:gd name="T49" fmla="*/ 13 h 2182"/>
                  <a:gd name="T50" fmla="*/ 41 w 332"/>
                  <a:gd name="T51" fmla="*/ 1 h 2182"/>
                  <a:gd name="T52" fmla="*/ 37 w 332"/>
                  <a:gd name="T53" fmla="*/ 156 h 2182"/>
                  <a:gd name="T54" fmla="*/ 84 w 332"/>
                  <a:gd name="T55" fmla="*/ 201 h 2182"/>
                  <a:gd name="T56" fmla="*/ 139 w 332"/>
                  <a:gd name="T57" fmla="*/ 302 h 2182"/>
                  <a:gd name="T58" fmla="*/ 130 w 332"/>
                  <a:gd name="T59" fmla="*/ 392 h 2182"/>
                  <a:gd name="T60" fmla="*/ 93 w 332"/>
                  <a:gd name="T61" fmla="*/ 448 h 2182"/>
                  <a:gd name="T62" fmla="*/ 117 w 332"/>
                  <a:gd name="T63" fmla="*/ 613 h 2182"/>
                  <a:gd name="T64" fmla="*/ 170 w 332"/>
                  <a:gd name="T65" fmla="*/ 650 h 2182"/>
                  <a:gd name="T66" fmla="*/ 235 w 332"/>
                  <a:gd name="T67" fmla="*/ 727 h 2182"/>
                  <a:gd name="T68" fmla="*/ 240 w 332"/>
                  <a:gd name="T69" fmla="*/ 829 h 2182"/>
                  <a:gd name="T70" fmla="*/ 206 w 332"/>
                  <a:gd name="T71" fmla="*/ 883 h 2182"/>
                  <a:gd name="T72" fmla="*/ 195 w 332"/>
                  <a:gd name="T73" fmla="*/ 965 h 2182"/>
                  <a:gd name="T74" fmla="*/ 222 w 332"/>
                  <a:gd name="T75" fmla="*/ 1067 h 2182"/>
                  <a:gd name="T76" fmla="*/ 253 w 332"/>
                  <a:gd name="T77" fmla="*/ 1110 h 2182"/>
                  <a:gd name="T78" fmla="*/ 268 w 332"/>
                  <a:gd name="T79" fmla="*/ 1168 h 2182"/>
                  <a:gd name="T80" fmla="*/ 274 w 332"/>
                  <a:gd name="T81" fmla="*/ 1251 h 2182"/>
                  <a:gd name="T82" fmla="*/ 239 w 332"/>
                  <a:gd name="T83" fmla="*/ 1474 h 2182"/>
                  <a:gd name="T84" fmla="*/ 284 w 332"/>
                  <a:gd name="T85" fmla="*/ 1622 h 2182"/>
                  <a:gd name="T86" fmla="*/ 318 w 332"/>
                  <a:gd name="T87" fmla="*/ 1659 h 2182"/>
                  <a:gd name="T88" fmla="*/ 322 w 332"/>
                  <a:gd name="T89" fmla="*/ 1767 h 2182"/>
                  <a:gd name="T90" fmla="*/ 277 w 332"/>
                  <a:gd name="T91" fmla="*/ 1869 h 2182"/>
                  <a:gd name="T92" fmla="*/ 236 w 332"/>
                  <a:gd name="T93" fmla="*/ 1956 h 2182"/>
                  <a:gd name="T94" fmla="*/ 309 w 332"/>
                  <a:gd name="T95" fmla="*/ 2149 h 2182"/>
                  <a:gd name="T96" fmla="*/ 330 w 332"/>
                  <a:gd name="T97" fmla="*/ 2182 h 2182"/>
                  <a:gd name="T98" fmla="*/ 330 w 332"/>
                  <a:gd name="T99" fmla="*/ 2177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2" h="2182">
                    <a:moveTo>
                      <a:pt x="330" y="2177"/>
                    </a:moveTo>
                    <a:cubicBezTo>
                      <a:pt x="300" y="2131"/>
                      <a:pt x="269" y="2085"/>
                      <a:pt x="251" y="2033"/>
                    </a:cubicBezTo>
                    <a:cubicBezTo>
                      <a:pt x="238" y="1995"/>
                      <a:pt x="240" y="1955"/>
                      <a:pt x="258" y="1920"/>
                    </a:cubicBezTo>
                    <a:cubicBezTo>
                      <a:pt x="273" y="1891"/>
                      <a:pt x="297" y="1867"/>
                      <a:pt x="313" y="1838"/>
                    </a:cubicBezTo>
                    <a:cubicBezTo>
                      <a:pt x="322" y="1820"/>
                      <a:pt x="328" y="1799"/>
                      <a:pt x="330" y="1779"/>
                    </a:cubicBezTo>
                    <a:cubicBezTo>
                      <a:pt x="330" y="1688"/>
                      <a:pt x="330" y="1688"/>
                      <a:pt x="330" y="1688"/>
                    </a:cubicBezTo>
                    <a:cubicBezTo>
                      <a:pt x="328" y="1676"/>
                      <a:pt x="325" y="1665"/>
                      <a:pt x="319" y="1654"/>
                    </a:cubicBezTo>
                    <a:cubicBezTo>
                      <a:pt x="311" y="1640"/>
                      <a:pt x="301" y="1629"/>
                      <a:pt x="289" y="1619"/>
                    </a:cubicBezTo>
                    <a:cubicBezTo>
                      <a:pt x="270" y="1603"/>
                      <a:pt x="260" y="1585"/>
                      <a:pt x="254" y="1559"/>
                    </a:cubicBezTo>
                    <a:cubicBezTo>
                      <a:pt x="244" y="1518"/>
                      <a:pt x="245" y="1474"/>
                      <a:pt x="251" y="1432"/>
                    </a:cubicBezTo>
                    <a:cubicBezTo>
                      <a:pt x="256" y="1397"/>
                      <a:pt x="267" y="1363"/>
                      <a:pt x="274" y="1328"/>
                    </a:cubicBezTo>
                    <a:cubicBezTo>
                      <a:pt x="282" y="1287"/>
                      <a:pt x="283" y="1246"/>
                      <a:pt x="279" y="1205"/>
                    </a:cubicBezTo>
                    <a:cubicBezTo>
                      <a:pt x="275" y="1171"/>
                      <a:pt x="270" y="1135"/>
                      <a:pt x="254" y="1106"/>
                    </a:cubicBezTo>
                    <a:cubicBezTo>
                      <a:pt x="246" y="1090"/>
                      <a:pt x="231" y="1079"/>
                      <a:pt x="223" y="1062"/>
                    </a:cubicBezTo>
                    <a:cubicBezTo>
                      <a:pt x="205" y="1026"/>
                      <a:pt x="197" y="974"/>
                      <a:pt x="201" y="933"/>
                    </a:cubicBezTo>
                    <a:cubicBezTo>
                      <a:pt x="206" y="885"/>
                      <a:pt x="251" y="859"/>
                      <a:pt x="254" y="810"/>
                    </a:cubicBezTo>
                    <a:cubicBezTo>
                      <a:pt x="256" y="776"/>
                      <a:pt x="245" y="738"/>
                      <a:pt x="231" y="708"/>
                    </a:cubicBezTo>
                    <a:cubicBezTo>
                      <a:pt x="220" y="685"/>
                      <a:pt x="206" y="665"/>
                      <a:pt x="185" y="650"/>
                    </a:cubicBezTo>
                    <a:cubicBezTo>
                      <a:pt x="166" y="637"/>
                      <a:pt x="143" y="630"/>
                      <a:pt x="125" y="615"/>
                    </a:cubicBezTo>
                    <a:cubicBezTo>
                      <a:pt x="96" y="590"/>
                      <a:pt x="86" y="538"/>
                      <a:pt x="89" y="500"/>
                    </a:cubicBezTo>
                    <a:cubicBezTo>
                      <a:pt x="92" y="448"/>
                      <a:pt x="139" y="420"/>
                      <a:pt x="149" y="371"/>
                    </a:cubicBezTo>
                    <a:cubicBezTo>
                      <a:pt x="161" y="314"/>
                      <a:pt x="129" y="245"/>
                      <a:pt x="93" y="203"/>
                    </a:cubicBezTo>
                    <a:cubicBezTo>
                      <a:pt x="77" y="186"/>
                      <a:pt x="59" y="172"/>
                      <a:pt x="43" y="156"/>
                    </a:cubicBezTo>
                    <a:cubicBezTo>
                      <a:pt x="22" y="135"/>
                      <a:pt x="20" y="109"/>
                      <a:pt x="26" y="80"/>
                    </a:cubicBezTo>
                    <a:cubicBezTo>
                      <a:pt x="30" y="57"/>
                      <a:pt x="39" y="34"/>
                      <a:pt x="49" y="13"/>
                    </a:cubicBezTo>
                    <a:cubicBezTo>
                      <a:pt x="50" y="10"/>
                      <a:pt x="42" y="0"/>
                      <a:pt x="41" y="1"/>
                    </a:cubicBezTo>
                    <a:cubicBezTo>
                      <a:pt x="20" y="51"/>
                      <a:pt x="0" y="109"/>
                      <a:pt x="37" y="156"/>
                    </a:cubicBezTo>
                    <a:cubicBezTo>
                      <a:pt x="51" y="173"/>
                      <a:pt x="68" y="186"/>
                      <a:pt x="84" y="201"/>
                    </a:cubicBezTo>
                    <a:cubicBezTo>
                      <a:pt x="112" y="228"/>
                      <a:pt x="130" y="262"/>
                      <a:pt x="139" y="302"/>
                    </a:cubicBezTo>
                    <a:cubicBezTo>
                      <a:pt x="146" y="333"/>
                      <a:pt x="145" y="364"/>
                      <a:pt x="130" y="392"/>
                    </a:cubicBezTo>
                    <a:cubicBezTo>
                      <a:pt x="119" y="412"/>
                      <a:pt x="103" y="428"/>
                      <a:pt x="93" y="448"/>
                    </a:cubicBezTo>
                    <a:cubicBezTo>
                      <a:pt x="68" y="497"/>
                      <a:pt x="84" y="572"/>
                      <a:pt x="117" y="613"/>
                    </a:cubicBezTo>
                    <a:cubicBezTo>
                      <a:pt x="131" y="631"/>
                      <a:pt x="150" y="641"/>
                      <a:pt x="170" y="650"/>
                    </a:cubicBezTo>
                    <a:cubicBezTo>
                      <a:pt x="203" y="667"/>
                      <a:pt x="222" y="690"/>
                      <a:pt x="235" y="727"/>
                    </a:cubicBezTo>
                    <a:cubicBezTo>
                      <a:pt x="245" y="759"/>
                      <a:pt x="253" y="797"/>
                      <a:pt x="240" y="829"/>
                    </a:cubicBezTo>
                    <a:cubicBezTo>
                      <a:pt x="232" y="849"/>
                      <a:pt x="216" y="865"/>
                      <a:pt x="206" y="883"/>
                    </a:cubicBezTo>
                    <a:cubicBezTo>
                      <a:pt x="192" y="908"/>
                      <a:pt x="192" y="937"/>
                      <a:pt x="195" y="965"/>
                    </a:cubicBezTo>
                    <a:cubicBezTo>
                      <a:pt x="198" y="999"/>
                      <a:pt x="207" y="1036"/>
                      <a:pt x="222" y="1067"/>
                    </a:cubicBezTo>
                    <a:cubicBezTo>
                      <a:pt x="231" y="1083"/>
                      <a:pt x="245" y="1094"/>
                      <a:pt x="253" y="1110"/>
                    </a:cubicBezTo>
                    <a:cubicBezTo>
                      <a:pt x="262" y="1128"/>
                      <a:pt x="265" y="1149"/>
                      <a:pt x="268" y="1168"/>
                    </a:cubicBezTo>
                    <a:cubicBezTo>
                      <a:pt x="272" y="1196"/>
                      <a:pt x="275" y="1223"/>
                      <a:pt x="274" y="1251"/>
                    </a:cubicBezTo>
                    <a:cubicBezTo>
                      <a:pt x="273" y="1327"/>
                      <a:pt x="240" y="1398"/>
                      <a:pt x="239" y="1474"/>
                    </a:cubicBezTo>
                    <a:cubicBezTo>
                      <a:pt x="239" y="1526"/>
                      <a:pt x="247" y="1584"/>
                      <a:pt x="284" y="1622"/>
                    </a:cubicBezTo>
                    <a:cubicBezTo>
                      <a:pt x="296" y="1633"/>
                      <a:pt x="311" y="1642"/>
                      <a:pt x="318" y="1659"/>
                    </a:cubicBezTo>
                    <a:cubicBezTo>
                      <a:pt x="332" y="1691"/>
                      <a:pt x="326" y="1733"/>
                      <a:pt x="322" y="1767"/>
                    </a:cubicBezTo>
                    <a:cubicBezTo>
                      <a:pt x="318" y="1807"/>
                      <a:pt x="300" y="1838"/>
                      <a:pt x="277" y="1869"/>
                    </a:cubicBezTo>
                    <a:cubicBezTo>
                      <a:pt x="257" y="1895"/>
                      <a:pt x="240" y="1922"/>
                      <a:pt x="236" y="1956"/>
                    </a:cubicBezTo>
                    <a:cubicBezTo>
                      <a:pt x="227" y="2025"/>
                      <a:pt x="275" y="2094"/>
                      <a:pt x="309" y="2149"/>
                    </a:cubicBezTo>
                    <a:cubicBezTo>
                      <a:pt x="316" y="2160"/>
                      <a:pt x="323" y="2171"/>
                      <a:pt x="330" y="2182"/>
                    </a:cubicBezTo>
                    <a:lnTo>
                      <a:pt x="330" y="2177"/>
                    </a:lnTo>
                    <a:close/>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9" name="Freeform 844"/>
              <p:cNvSpPr>
                <a:spLocks/>
              </p:cNvSpPr>
              <p:nvPr/>
            </p:nvSpPr>
            <p:spPr bwMode="auto">
              <a:xfrm>
                <a:off x="2345" y="1617"/>
                <a:ext cx="160" cy="1130"/>
              </a:xfrm>
              <a:custGeom>
                <a:avLst/>
                <a:gdLst>
                  <a:gd name="T0" fmla="*/ 411 w 411"/>
                  <a:gd name="T1" fmla="*/ 2886 h 2905"/>
                  <a:gd name="T2" fmla="*/ 384 w 411"/>
                  <a:gd name="T3" fmla="*/ 2890 h 2905"/>
                  <a:gd name="T4" fmla="*/ 350 w 411"/>
                  <a:gd name="T5" fmla="*/ 2846 h 2905"/>
                  <a:gd name="T6" fmla="*/ 357 w 411"/>
                  <a:gd name="T7" fmla="*/ 2593 h 2905"/>
                  <a:gd name="T8" fmla="*/ 259 w 411"/>
                  <a:gd name="T9" fmla="*/ 2410 h 2905"/>
                  <a:gd name="T10" fmla="*/ 203 w 411"/>
                  <a:gd name="T11" fmla="*/ 2292 h 2905"/>
                  <a:gd name="T12" fmla="*/ 212 w 411"/>
                  <a:gd name="T13" fmla="*/ 2162 h 2905"/>
                  <a:gd name="T14" fmla="*/ 246 w 411"/>
                  <a:gd name="T15" fmla="*/ 1913 h 2905"/>
                  <a:gd name="T16" fmla="*/ 188 w 411"/>
                  <a:gd name="T17" fmla="*/ 1764 h 2905"/>
                  <a:gd name="T18" fmla="*/ 87 w 411"/>
                  <a:gd name="T19" fmla="*/ 1525 h 2905"/>
                  <a:gd name="T20" fmla="*/ 103 w 411"/>
                  <a:gd name="T21" fmla="*/ 1426 h 2905"/>
                  <a:gd name="T22" fmla="*/ 157 w 411"/>
                  <a:gd name="T23" fmla="*/ 1368 h 2905"/>
                  <a:gd name="T24" fmla="*/ 208 w 411"/>
                  <a:gd name="T25" fmla="*/ 1305 h 2905"/>
                  <a:gd name="T26" fmla="*/ 219 w 411"/>
                  <a:gd name="T27" fmla="*/ 1212 h 2905"/>
                  <a:gd name="T28" fmla="*/ 189 w 411"/>
                  <a:gd name="T29" fmla="*/ 1151 h 2905"/>
                  <a:gd name="T30" fmla="*/ 136 w 411"/>
                  <a:gd name="T31" fmla="*/ 1132 h 2905"/>
                  <a:gd name="T32" fmla="*/ 114 w 411"/>
                  <a:gd name="T33" fmla="*/ 1122 h 2905"/>
                  <a:gd name="T34" fmla="*/ 114 w 411"/>
                  <a:gd name="T35" fmla="*/ 1071 h 2905"/>
                  <a:gd name="T36" fmla="*/ 131 w 411"/>
                  <a:gd name="T37" fmla="*/ 948 h 2905"/>
                  <a:gd name="T38" fmla="*/ 100 w 411"/>
                  <a:gd name="T39" fmla="*/ 841 h 2905"/>
                  <a:gd name="T40" fmla="*/ 74 w 411"/>
                  <a:gd name="T41" fmla="*/ 818 h 2905"/>
                  <a:gd name="T42" fmla="*/ 54 w 411"/>
                  <a:gd name="T43" fmla="*/ 802 h 2905"/>
                  <a:gd name="T44" fmla="*/ 60 w 411"/>
                  <a:gd name="T45" fmla="*/ 760 h 2905"/>
                  <a:gd name="T46" fmla="*/ 88 w 411"/>
                  <a:gd name="T47" fmla="*/ 680 h 2905"/>
                  <a:gd name="T48" fmla="*/ 41 w 411"/>
                  <a:gd name="T49" fmla="*/ 584 h 2905"/>
                  <a:gd name="T50" fmla="*/ 14 w 411"/>
                  <a:gd name="T51" fmla="*/ 523 h 2905"/>
                  <a:gd name="T52" fmla="*/ 41 w 411"/>
                  <a:gd name="T53" fmla="*/ 429 h 2905"/>
                  <a:gd name="T54" fmla="*/ 59 w 411"/>
                  <a:gd name="T55" fmla="*/ 316 h 2905"/>
                  <a:gd name="T56" fmla="*/ 30 w 411"/>
                  <a:gd name="T57" fmla="*/ 224 h 2905"/>
                  <a:gd name="T58" fmla="*/ 15 w 411"/>
                  <a:gd name="T59" fmla="*/ 11 h 2905"/>
                  <a:gd name="T60" fmla="*/ 8 w 411"/>
                  <a:gd name="T61" fmla="*/ 0 h 2905"/>
                  <a:gd name="T62" fmla="*/ 25 w 411"/>
                  <a:gd name="T63" fmla="*/ 222 h 2905"/>
                  <a:gd name="T64" fmla="*/ 54 w 411"/>
                  <a:gd name="T65" fmla="*/ 322 h 2905"/>
                  <a:gd name="T66" fmla="*/ 16 w 411"/>
                  <a:gd name="T67" fmla="*/ 461 h 2905"/>
                  <a:gd name="T68" fmla="*/ 37 w 411"/>
                  <a:gd name="T69" fmla="*/ 586 h 2905"/>
                  <a:gd name="T70" fmla="*/ 74 w 411"/>
                  <a:gd name="T71" fmla="*/ 630 h 2905"/>
                  <a:gd name="T72" fmla="*/ 72 w 411"/>
                  <a:gd name="T73" fmla="*/ 705 h 2905"/>
                  <a:gd name="T74" fmla="*/ 52 w 411"/>
                  <a:gd name="T75" fmla="*/ 803 h 2905"/>
                  <a:gd name="T76" fmla="*/ 97 w 411"/>
                  <a:gd name="T77" fmla="*/ 845 h 2905"/>
                  <a:gd name="T78" fmla="*/ 120 w 411"/>
                  <a:gd name="T79" fmla="*/ 983 h 2905"/>
                  <a:gd name="T80" fmla="*/ 110 w 411"/>
                  <a:gd name="T81" fmla="*/ 1047 h 2905"/>
                  <a:gd name="T82" fmla="*/ 103 w 411"/>
                  <a:gd name="T83" fmla="*/ 1098 h 2905"/>
                  <a:gd name="T84" fmla="*/ 126 w 411"/>
                  <a:gd name="T85" fmla="*/ 1138 h 2905"/>
                  <a:gd name="T86" fmla="*/ 177 w 411"/>
                  <a:gd name="T87" fmla="*/ 1153 h 2905"/>
                  <a:gd name="T88" fmla="*/ 213 w 411"/>
                  <a:gd name="T89" fmla="*/ 1247 h 2905"/>
                  <a:gd name="T90" fmla="*/ 120 w 411"/>
                  <a:gd name="T91" fmla="*/ 1384 h 2905"/>
                  <a:gd name="T92" fmla="*/ 81 w 411"/>
                  <a:gd name="T93" fmla="*/ 1449 h 2905"/>
                  <a:gd name="T94" fmla="*/ 89 w 411"/>
                  <a:gd name="T95" fmla="*/ 1562 h 2905"/>
                  <a:gd name="T96" fmla="*/ 185 w 411"/>
                  <a:gd name="T97" fmla="*/ 1765 h 2905"/>
                  <a:gd name="T98" fmla="*/ 232 w 411"/>
                  <a:gd name="T99" fmla="*/ 1854 h 2905"/>
                  <a:gd name="T100" fmla="*/ 236 w 411"/>
                  <a:gd name="T101" fmla="*/ 1946 h 2905"/>
                  <a:gd name="T102" fmla="*/ 198 w 411"/>
                  <a:gd name="T103" fmla="*/ 2210 h 2905"/>
                  <a:gd name="T104" fmla="*/ 203 w 411"/>
                  <a:gd name="T105" fmla="*/ 2320 h 2905"/>
                  <a:gd name="T106" fmla="*/ 250 w 411"/>
                  <a:gd name="T107" fmla="*/ 2404 h 2905"/>
                  <a:gd name="T108" fmla="*/ 322 w 411"/>
                  <a:gd name="T109" fmla="*/ 2499 h 2905"/>
                  <a:gd name="T110" fmla="*/ 350 w 411"/>
                  <a:gd name="T111" fmla="*/ 2631 h 2905"/>
                  <a:gd name="T112" fmla="*/ 353 w 411"/>
                  <a:gd name="T113" fmla="*/ 2865 h 2905"/>
                  <a:gd name="T114" fmla="*/ 393 w 411"/>
                  <a:gd name="T115" fmla="*/ 2902 h 2905"/>
                  <a:gd name="T116" fmla="*/ 411 w 411"/>
                  <a:gd name="T117" fmla="*/ 2900 h 2905"/>
                  <a:gd name="T118" fmla="*/ 411 w 411"/>
                  <a:gd name="T119" fmla="*/ 2886 h 2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1" h="2905">
                    <a:moveTo>
                      <a:pt x="411" y="2886"/>
                    </a:moveTo>
                    <a:cubicBezTo>
                      <a:pt x="402" y="2887"/>
                      <a:pt x="393" y="2889"/>
                      <a:pt x="384" y="2890"/>
                    </a:cubicBezTo>
                    <a:cubicBezTo>
                      <a:pt x="361" y="2892"/>
                      <a:pt x="354" y="2865"/>
                      <a:pt x="350" y="2846"/>
                    </a:cubicBezTo>
                    <a:cubicBezTo>
                      <a:pt x="330" y="2763"/>
                      <a:pt x="365" y="2677"/>
                      <a:pt x="357" y="2593"/>
                    </a:cubicBezTo>
                    <a:cubicBezTo>
                      <a:pt x="350" y="2519"/>
                      <a:pt x="303" y="2464"/>
                      <a:pt x="259" y="2410"/>
                    </a:cubicBezTo>
                    <a:cubicBezTo>
                      <a:pt x="232" y="2375"/>
                      <a:pt x="206" y="2338"/>
                      <a:pt x="203" y="2292"/>
                    </a:cubicBezTo>
                    <a:cubicBezTo>
                      <a:pt x="200" y="2249"/>
                      <a:pt x="207" y="2205"/>
                      <a:pt x="212" y="2162"/>
                    </a:cubicBezTo>
                    <a:cubicBezTo>
                      <a:pt x="224" y="2080"/>
                      <a:pt x="244" y="1997"/>
                      <a:pt x="246" y="1913"/>
                    </a:cubicBezTo>
                    <a:cubicBezTo>
                      <a:pt x="247" y="1857"/>
                      <a:pt x="215" y="1810"/>
                      <a:pt x="188" y="1764"/>
                    </a:cubicBezTo>
                    <a:cubicBezTo>
                      <a:pt x="143" y="1690"/>
                      <a:pt x="100" y="1614"/>
                      <a:pt x="87" y="1525"/>
                    </a:cubicBezTo>
                    <a:cubicBezTo>
                      <a:pt x="83" y="1490"/>
                      <a:pt x="84" y="1456"/>
                      <a:pt x="103" y="1426"/>
                    </a:cubicBezTo>
                    <a:cubicBezTo>
                      <a:pt x="117" y="1403"/>
                      <a:pt x="138" y="1386"/>
                      <a:pt x="157" y="1368"/>
                    </a:cubicBezTo>
                    <a:cubicBezTo>
                      <a:pt x="177" y="1350"/>
                      <a:pt x="196" y="1331"/>
                      <a:pt x="208" y="1305"/>
                    </a:cubicBezTo>
                    <a:cubicBezTo>
                      <a:pt x="222" y="1277"/>
                      <a:pt x="224" y="1243"/>
                      <a:pt x="219" y="1212"/>
                    </a:cubicBezTo>
                    <a:cubicBezTo>
                      <a:pt x="215" y="1189"/>
                      <a:pt x="206" y="1166"/>
                      <a:pt x="189" y="1151"/>
                    </a:cubicBezTo>
                    <a:cubicBezTo>
                      <a:pt x="174" y="1138"/>
                      <a:pt x="154" y="1136"/>
                      <a:pt x="136" y="1132"/>
                    </a:cubicBezTo>
                    <a:cubicBezTo>
                      <a:pt x="128" y="1130"/>
                      <a:pt x="120" y="1127"/>
                      <a:pt x="114" y="1122"/>
                    </a:cubicBezTo>
                    <a:cubicBezTo>
                      <a:pt x="104" y="1113"/>
                      <a:pt x="112" y="1082"/>
                      <a:pt x="114" y="1071"/>
                    </a:cubicBezTo>
                    <a:cubicBezTo>
                      <a:pt x="123" y="1030"/>
                      <a:pt x="130" y="990"/>
                      <a:pt x="131" y="948"/>
                    </a:cubicBezTo>
                    <a:cubicBezTo>
                      <a:pt x="132" y="910"/>
                      <a:pt x="125" y="870"/>
                      <a:pt x="100" y="841"/>
                    </a:cubicBezTo>
                    <a:cubicBezTo>
                      <a:pt x="92" y="832"/>
                      <a:pt x="83" y="825"/>
                      <a:pt x="74" y="818"/>
                    </a:cubicBezTo>
                    <a:cubicBezTo>
                      <a:pt x="68" y="814"/>
                      <a:pt x="56" y="808"/>
                      <a:pt x="54" y="802"/>
                    </a:cubicBezTo>
                    <a:cubicBezTo>
                      <a:pt x="50" y="789"/>
                      <a:pt x="56" y="772"/>
                      <a:pt x="60" y="760"/>
                    </a:cubicBezTo>
                    <a:cubicBezTo>
                      <a:pt x="70" y="733"/>
                      <a:pt x="85" y="709"/>
                      <a:pt x="88" y="680"/>
                    </a:cubicBezTo>
                    <a:cubicBezTo>
                      <a:pt x="92" y="640"/>
                      <a:pt x="65" y="611"/>
                      <a:pt x="41" y="584"/>
                    </a:cubicBezTo>
                    <a:cubicBezTo>
                      <a:pt x="25" y="567"/>
                      <a:pt x="15" y="548"/>
                      <a:pt x="14" y="523"/>
                    </a:cubicBezTo>
                    <a:cubicBezTo>
                      <a:pt x="14" y="489"/>
                      <a:pt x="29" y="459"/>
                      <a:pt x="41" y="429"/>
                    </a:cubicBezTo>
                    <a:cubicBezTo>
                      <a:pt x="56" y="393"/>
                      <a:pt x="67" y="355"/>
                      <a:pt x="59" y="316"/>
                    </a:cubicBezTo>
                    <a:cubicBezTo>
                      <a:pt x="52" y="285"/>
                      <a:pt x="38" y="255"/>
                      <a:pt x="30" y="224"/>
                    </a:cubicBezTo>
                    <a:cubicBezTo>
                      <a:pt x="13" y="155"/>
                      <a:pt x="13" y="82"/>
                      <a:pt x="15" y="11"/>
                    </a:cubicBezTo>
                    <a:cubicBezTo>
                      <a:pt x="16" y="7"/>
                      <a:pt x="8" y="0"/>
                      <a:pt x="8" y="0"/>
                    </a:cubicBezTo>
                    <a:cubicBezTo>
                      <a:pt x="5" y="74"/>
                      <a:pt x="7" y="150"/>
                      <a:pt x="25" y="222"/>
                    </a:cubicBezTo>
                    <a:cubicBezTo>
                      <a:pt x="34" y="255"/>
                      <a:pt x="51" y="287"/>
                      <a:pt x="54" y="322"/>
                    </a:cubicBezTo>
                    <a:cubicBezTo>
                      <a:pt x="60" y="371"/>
                      <a:pt x="31" y="417"/>
                      <a:pt x="16" y="461"/>
                    </a:cubicBezTo>
                    <a:cubicBezTo>
                      <a:pt x="0" y="507"/>
                      <a:pt x="7" y="549"/>
                      <a:pt x="37" y="586"/>
                    </a:cubicBezTo>
                    <a:cubicBezTo>
                      <a:pt x="49" y="600"/>
                      <a:pt x="64" y="613"/>
                      <a:pt x="74" y="630"/>
                    </a:cubicBezTo>
                    <a:cubicBezTo>
                      <a:pt x="86" y="653"/>
                      <a:pt x="80" y="682"/>
                      <a:pt x="72" y="705"/>
                    </a:cubicBezTo>
                    <a:cubicBezTo>
                      <a:pt x="61" y="735"/>
                      <a:pt x="35" y="770"/>
                      <a:pt x="52" y="803"/>
                    </a:cubicBezTo>
                    <a:cubicBezTo>
                      <a:pt x="62" y="823"/>
                      <a:pt x="82" y="830"/>
                      <a:pt x="97" y="845"/>
                    </a:cubicBezTo>
                    <a:cubicBezTo>
                      <a:pt x="132" y="877"/>
                      <a:pt x="125" y="940"/>
                      <a:pt x="120" y="983"/>
                    </a:cubicBezTo>
                    <a:cubicBezTo>
                      <a:pt x="118" y="1004"/>
                      <a:pt x="114" y="1026"/>
                      <a:pt x="110" y="1047"/>
                    </a:cubicBezTo>
                    <a:cubicBezTo>
                      <a:pt x="106" y="1064"/>
                      <a:pt x="101" y="1081"/>
                      <a:pt x="103" y="1098"/>
                    </a:cubicBezTo>
                    <a:cubicBezTo>
                      <a:pt x="105" y="1114"/>
                      <a:pt x="112" y="1130"/>
                      <a:pt x="126" y="1138"/>
                    </a:cubicBezTo>
                    <a:cubicBezTo>
                      <a:pt x="141" y="1148"/>
                      <a:pt x="161" y="1147"/>
                      <a:pt x="177" y="1153"/>
                    </a:cubicBezTo>
                    <a:cubicBezTo>
                      <a:pt x="213" y="1167"/>
                      <a:pt x="216" y="1212"/>
                      <a:pt x="213" y="1247"/>
                    </a:cubicBezTo>
                    <a:cubicBezTo>
                      <a:pt x="209" y="1310"/>
                      <a:pt x="160" y="1344"/>
                      <a:pt x="120" y="1384"/>
                    </a:cubicBezTo>
                    <a:cubicBezTo>
                      <a:pt x="102" y="1402"/>
                      <a:pt x="87" y="1423"/>
                      <a:pt x="81" y="1449"/>
                    </a:cubicBezTo>
                    <a:cubicBezTo>
                      <a:pt x="72" y="1485"/>
                      <a:pt x="81" y="1527"/>
                      <a:pt x="89" y="1562"/>
                    </a:cubicBezTo>
                    <a:cubicBezTo>
                      <a:pt x="108" y="1636"/>
                      <a:pt x="146" y="1702"/>
                      <a:pt x="185" y="1765"/>
                    </a:cubicBezTo>
                    <a:cubicBezTo>
                      <a:pt x="202" y="1794"/>
                      <a:pt x="221" y="1822"/>
                      <a:pt x="232" y="1854"/>
                    </a:cubicBezTo>
                    <a:cubicBezTo>
                      <a:pt x="242" y="1883"/>
                      <a:pt x="239" y="1916"/>
                      <a:pt x="236" y="1946"/>
                    </a:cubicBezTo>
                    <a:cubicBezTo>
                      <a:pt x="226" y="2035"/>
                      <a:pt x="206" y="2122"/>
                      <a:pt x="198" y="2210"/>
                    </a:cubicBezTo>
                    <a:cubicBezTo>
                      <a:pt x="195" y="2247"/>
                      <a:pt x="192" y="2285"/>
                      <a:pt x="203" y="2320"/>
                    </a:cubicBezTo>
                    <a:cubicBezTo>
                      <a:pt x="213" y="2351"/>
                      <a:pt x="231" y="2379"/>
                      <a:pt x="250" y="2404"/>
                    </a:cubicBezTo>
                    <a:cubicBezTo>
                      <a:pt x="274" y="2436"/>
                      <a:pt x="301" y="2465"/>
                      <a:pt x="322" y="2499"/>
                    </a:cubicBezTo>
                    <a:cubicBezTo>
                      <a:pt x="347" y="2540"/>
                      <a:pt x="352" y="2584"/>
                      <a:pt x="350" y="2631"/>
                    </a:cubicBezTo>
                    <a:cubicBezTo>
                      <a:pt x="346" y="2706"/>
                      <a:pt x="320" y="2794"/>
                      <a:pt x="353" y="2865"/>
                    </a:cubicBezTo>
                    <a:cubicBezTo>
                      <a:pt x="362" y="2886"/>
                      <a:pt x="370" y="2905"/>
                      <a:pt x="393" y="2902"/>
                    </a:cubicBezTo>
                    <a:cubicBezTo>
                      <a:pt x="399" y="2901"/>
                      <a:pt x="405" y="2901"/>
                      <a:pt x="411" y="2900"/>
                    </a:cubicBezTo>
                    <a:lnTo>
                      <a:pt x="411" y="2886"/>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0" name="Freeform 845"/>
              <p:cNvSpPr>
                <a:spLocks/>
              </p:cNvSpPr>
              <p:nvPr/>
            </p:nvSpPr>
            <p:spPr bwMode="auto">
              <a:xfrm>
                <a:off x="2367" y="1650"/>
                <a:ext cx="140" cy="1085"/>
              </a:xfrm>
              <a:custGeom>
                <a:avLst/>
                <a:gdLst>
                  <a:gd name="T0" fmla="*/ 356 w 360"/>
                  <a:gd name="T1" fmla="*/ 2778 h 2789"/>
                  <a:gd name="T2" fmla="*/ 335 w 360"/>
                  <a:gd name="T3" fmla="*/ 2756 h 2789"/>
                  <a:gd name="T4" fmla="*/ 334 w 360"/>
                  <a:gd name="T5" fmla="*/ 2707 h 2789"/>
                  <a:gd name="T6" fmla="*/ 352 w 360"/>
                  <a:gd name="T7" fmla="*/ 2592 h 2789"/>
                  <a:gd name="T8" fmla="*/ 356 w 360"/>
                  <a:gd name="T9" fmla="*/ 2565 h 2789"/>
                  <a:gd name="T10" fmla="*/ 356 w 360"/>
                  <a:gd name="T11" fmla="*/ 2482 h 2789"/>
                  <a:gd name="T12" fmla="*/ 326 w 360"/>
                  <a:gd name="T13" fmla="*/ 2427 h 2789"/>
                  <a:gd name="T14" fmla="*/ 210 w 360"/>
                  <a:gd name="T15" fmla="*/ 2230 h 2789"/>
                  <a:gd name="T16" fmla="*/ 247 w 360"/>
                  <a:gd name="T17" fmla="*/ 2114 h 2789"/>
                  <a:gd name="T18" fmla="*/ 297 w 360"/>
                  <a:gd name="T19" fmla="*/ 1988 h 2789"/>
                  <a:gd name="T20" fmla="*/ 263 w 360"/>
                  <a:gd name="T21" fmla="*/ 1808 h 2789"/>
                  <a:gd name="T22" fmla="*/ 182 w 360"/>
                  <a:gd name="T23" fmla="*/ 1669 h 2789"/>
                  <a:gd name="T24" fmla="*/ 215 w 360"/>
                  <a:gd name="T25" fmla="*/ 1608 h 2789"/>
                  <a:gd name="T26" fmla="*/ 235 w 360"/>
                  <a:gd name="T27" fmla="*/ 1524 h 2789"/>
                  <a:gd name="T28" fmla="*/ 188 w 360"/>
                  <a:gd name="T29" fmla="*/ 1292 h 2789"/>
                  <a:gd name="T30" fmla="*/ 249 w 360"/>
                  <a:gd name="T31" fmla="*/ 1153 h 2789"/>
                  <a:gd name="T32" fmla="*/ 218 w 360"/>
                  <a:gd name="T33" fmla="*/ 1036 h 2789"/>
                  <a:gd name="T34" fmla="*/ 180 w 360"/>
                  <a:gd name="T35" fmla="*/ 998 h 2789"/>
                  <a:gd name="T36" fmla="*/ 144 w 360"/>
                  <a:gd name="T37" fmla="*/ 930 h 2789"/>
                  <a:gd name="T38" fmla="*/ 128 w 360"/>
                  <a:gd name="T39" fmla="*/ 695 h 2789"/>
                  <a:gd name="T40" fmla="*/ 52 w 360"/>
                  <a:gd name="T41" fmla="*/ 586 h 2789"/>
                  <a:gd name="T42" fmla="*/ 54 w 360"/>
                  <a:gd name="T43" fmla="*/ 416 h 2789"/>
                  <a:gd name="T44" fmla="*/ 110 w 360"/>
                  <a:gd name="T45" fmla="*/ 329 h 2789"/>
                  <a:gd name="T46" fmla="*/ 95 w 360"/>
                  <a:gd name="T47" fmla="*/ 271 h 2789"/>
                  <a:gd name="T48" fmla="*/ 20 w 360"/>
                  <a:gd name="T49" fmla="*/ 128 h 2789"/>
                  <a:gd name="T50" fmla="*/ 39 w 360"/>
                  <a:gd name="T51" fmla="*/ 11 h 2789"/>
                  <a:gd name="T52" fmla="*/ 32 w 360"/>
                  <a:gd name="T53" fmla="*/ 0 h 2789"/>
                  <a:gd name="T54" fmla="*/ 21 w 360"/>
                  <a:gd name="T55" fmla="*/ 179 h 2789"/>
                  <a:gd name="T56" fmla="*/ 76 w 360"/>
                  <a:gd name="T57" fmla="*/ 260 h 2789"/>
                  <a:gd name="T58" fmla="*/ 108 w 360"/>
                  <a:gd name="T59" fmla="*/ 301 h 2789"/>
                  <a:gd name="T60" fmla="*/ 94 w 360"/>
                  <a:gd name="T61" fmla="*/ 334 h 2789"/>
                  <a:gd name="T62" fmla="*/ 17 w 360"/>
                  <a:gd name="T63" fmla="*/ 508 h 2789"/>
                  <a:gd name="T64" fmla="*/ 69 w 360"/>
                  <a:gd name="T65" fmla="*/ 611 h 2789"/>
                  <a:gd name="T66" fmla="*/ 115 w 360"/>
                  <a:gd name="T67" fmla="*/ 672 h 2789"/>
                  <a:gd name="T68" fmla="*/ 134 w 360"/>
                  <a:gd name="T69" fmla="*/ 787 h 2789"/>
                  <a:gd name="T70" fmla="*/ 160 w 360"/>
                  <a:gd name="T71" fmla="*/ 979 h 2789"/>
                  <a:gd name="T72" fmla="*/ 234 w 360"/>
                  <a:gd name="T73" fmla="*/ 1065 h 2789"/>
                  <a:gd name="T74" fmla="*/ 209 w 360"/>
                  <a:gd name="T75" fmla="*/ 1208 h 2789"/>
                  <a:gd name="T76" fmla="*/ 180 w 360"/>
                  <a:gd name="T77" fmla="*/ 1280 h 2789"/>
                  <a:gd name="T78" fmla="*/ 192 w 360"/>
                  <a:gd name="T79" fmla="*/ 1380 h 2789"/>
                  <a:gd name="T80" fmla="*/ 217 w 360"/>
                  <a:gd name="T81" fmla="*/ 1444 h 2789"/>
                  <a:gd name="T82" fmla="*/ 228 w 360"/>
                  <a:gd name="T83" fmla="*/ 1512 h 2789"/>
                  <a:gd name="T84" fmla="*/ 206 w 360"/>
                  <a:gd name="T85" fmla="*/ 1601 h 2789"/>
                  <a:gd name="T86" fmla="*/ 174 w 360"/>
                  <a:gd name="T87" fmla="*/ 1659 h 2789"/>
                  <a:gd name="T88" fmla="*/ 173 w 360"/>
                  <a:gd name="T89" fmla="*/ 1713 h 2789"/>
                  <a:gd name="T90" fmla="*/ 220 w 360"/>
                  <a:gd name="T91" fmla="*/ 1780 h 2789"/>
                  <a:gd name="T92" fmla="*/ 287 w 360"/>
                  <a:gd name="T93" fmla="*/ 1843 h 2789"/>
                  <a:gd name="T94" fmla="*/ 289 w 360"/>
                  <a:gd name="T95" fmla="*/ 1976 h 2789"/>
                  <a:gd name="T96" fmla="*/ 240 w 360"/>
                  <a:gd name="T97" fmla="*/ 2102 h 2789"/>
                  <a:gd name="T98" fmla="*/ 203 w 360"/>
                  <a:gd name="T99" fmla="*/ 2218 h 2789"/>
                  <a:gd name="T100" fmla="*/ 223 w 360"/>
                  <a:gd name="T101" fmla="*/ 2306 h 2789"/>
                  <a:gd name="T102" fmla="*/ 284 w 360"/>
                  <a:gd name="T103" fmla="*/ 2387 h 2789"/>
                  <a:gd name="T104" fmla="*/ 350 w 360"/>
                  <a:gd name="T105" fmla="*/ 2474 h 2789"/>
                  <a:gd name="T106" fmla="*/ 345 w 360"/>
                  <a:gd name="T107" fmla="*/ 2580 h 2789"/>
                  <a:gd name="T108" fmla="*/ 327 w 360"/>
                  <a:gd name="T109" fmla="*/ 2695 h 2789"/>
                  <a:gd name="T110" fmla="*/ 355 w 360"/>
                  <a:gd name="T111" fmla="*/ 2788 h 2789"/>
                  <a:gd name="T112" fmla="*/ 356 w 360"/>
                  <a:gd name="T113" fmla="*/ 2789 h 2789"/>
                  <a:gd name="T114" fmla="*/ 356 w 360"/>
                  <a:gd name="T115" fmla="*/ 2778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 h="2789">
                    <a:moveTo>
                      <a:pt x="356" y="2778"/>
                    </a:moveTo>
                    <a:cubicBezTo>
                      <a:pt x="347" y="2776"/>
                      <a:pt x="339" y="2770"/>
                      <a:pt x="335" y="2756"/>
                    </a:cubicBezTo>
                    <a:cubicBezTo>
                      <a:pt x="331" y="2741"/>
                      <a:pt x="333" y="2723"/>
                      <a:pt x="334" y="2707"/>
                    </a:cubicBezTo>
                    <a:cubicBezTo>
                      <a:pt x="337" y="2668"/>
                      <a:pt x="345" y="2630"/>
                      <a:pt x="352" y="2592"/>
                    </a:cubicBezTo>
                    <a:cubicBezTo>
                      <a:pt x="353" y="2583"/>
                      <a:pt x="355" y="2574"/>
                      <a:pt x="356" y="2565"/>
                    </a:cubicBezTo>
                    <a:cubicBezTo>
                      <a:pt x="356" y="2482"/>
                      <a:pt x="356" y="2482"/>
                      <a:pt x="356" y="2482"/>
                    </a:cubicBezTo>
                    <a:cubicBezTo>
                      <a:pt x="351" y="2461"/>
                      <a:pt x="338" y="2443"/>
                      <a:pt x="326" y="2427"/>
                    </a:cubicBezTo>
                    <a:cubicBezTo>
                      <a:pt x="279" y="2368"/>
                      <a:pt x="203" y="2316"/>
                      <a:pt x="210" y="2230"/>
                    </a:cubicBezTo>
                    <a:cubicBezTo>
                      <a:pt x="213" y="2189"/>
                      <a:pt x="231" y="2150"/>
                      <a:pt x="247" y="2114"/>
                    </a:cubicBezTo>
                    <a:cubicBezTo>
                      <a:pt x="265" y="2072"/>
                      <a:pt x="284" y="2031"/>
                      <a:pt x="297" y="1988"/>
                    </a:cubicBezTo>
                    <a:cubicBezTo>
                      <a:pt x="315" y="1923"/>
                      <a:pt x="312" y="1856"/>
                      <a:pt x="263" y="1808"/>
                    </a:cubicBezTo>
                    <a:cubicBezTo>
                      <a:pt x="226" y="1773"/>
                      <a:pt x="152" y="1733"/>
                      <a:pt x="182" y="1669"/>
                    </a:cubicBezTo>
                    <a:cubicBezTo>
                      <a:pt x="192" y="1648"/>
                      <a:pt x="205" y="1629"/>
                      <a:pt x="215" y="1608"/>
                    </a:cubicBezTo>
                    <a:cubicBezTo>
                      <a:pt x="228" y="1582"/>
                      <a:pt x="235" y="1553"/>
                      <a:pt x="235" y="1524"/>
                    </a:cubicBezTo>
                    <a:cubicBezTo>
                      <a:pt x="237" y="1442"/>
                      <a:pt x="175" y="1376"/>
                      <a:pt x="188" y="1292"/>
                    </a:cubicBezTo>
                    <a:cubicBezTo>
                      <a:pt x="196" y="1239"/>
                      <a:pt x="234" y="1202"/>
                      <a:pt x="249" y="1153"/>
                    </a:cubicBezTo>
                    <a:cubicBezTo>
                      <a:pt x="261" y="1112"/>
                      <a:pt x="244" y="1066"/>
                      <a:pt x="218" y="1036"/>
                    </a:cubicBezTo>
                    <a:cubicBezTo>
                      <a:pt x="206" y="1022"/>
                      <a:pt x="192" y="1011"/>
                      <a:pt x="180" y="998"/>
                    </a:cubicBezTo>
                    <a:cubicBezTo>
                      <a:pt x="161" y="980"/>
                      <a:pt x="150" y="957"/>
                      <a:pt x="144" y="930"/>
                    </a:cubicBezTo>
                    <a:cubicBezTo>
                      <a:pt x="127" y="852"/>
                      <a:pt x="154" y="772"/>
                      <a:pt x="128" y="695"/>
                    </a:cubicBezTo>
                    <a:cubicBezTo>
                      <a:pt x="113" y="650"/>
                      <a:pt x="82" y="620"/>
                      <a:pt x="52" y="586"/>
                    </a:cubicBezTo>
                    <a:cubicBezTo>
                      <a:pt x="8" y="537"/>
                      <a:pt x="24" y="468"/>
                      <a:pt x="54" y="416"/>
                    </a:cubicBezTo>
                    <a:cubicBezTo>
                      <a:pt x="72" y="386"/>
                      <a:pt x="96" y="361"/>
                      <a:pt x="110" y="329"/>
                    </a:cubicBezTo>
                    <a:cubicBezTo>
                      <a:pt x="120" y="307"/>
                      <a:pt x="112" y="286"/>
                      <a:pt x="95" y="271"/>
                    </a:cubicBezTo>
                    <a:cubicBezTo>
                      <a:pt x="52" y="232"/>
                      <a:pt x="17" y="191"/>
                      <a:pt x="20" y="128"/>
                    </a:cubicBezTo>
                    <a:cubicBezTo>
                      <a:pt x="22" y="89"/>
                      <a:pt x="35" y="51"/>
                      <a:pt x="39" y="11"/>
                    </a:cubicBezTo>
                    <a:cubicBezTo>
                      <a:pt x="39" y="8"/>
                      <a:pt x="32" y="0"/>
                      <a:pt x="32" y="0"/>
                    </a:cubicBezTo>
                    <a:cubicBezTo>
                      <a:pt x="26" y="60"/>
                      <a:pt x="0" y="119"/>
                      <a:pt x="21" y="179"/>
                    </a:cubicBezTo>
                    <a:cubicBezTo>
                      <a:pt x="33" y="211"/>
                      <a:pt x="53" y="237"/>
                      <a:pt x="76" y="260"/>
                    </a:cubicBezTo>
                    <a:cubicBezTo>
                      <a:pt x="87" y="272"/>
                      <a:pt x="109" y="282"/>
                      <a:pt x="108" y="301"/>
                    </a:cubicBezTo>
                    <a:cubicBezTo>
                      <a:pt x="107" y="313"/>
                      <a:pt x="100" y="324"/>
                      <a:pt x="94" y="334"/>
                    </a:cubicBezTo>
                    <a:cubicBezTo>
                      <a:pt x="60" y="390"/>
                      <a:pt x="16" y="437"/>
                      <a:pt x="17" y="508"/>
                    </a:cubicBezTo>
                    <a:cubicBezTo>
                      <a:pt x="18" y="551"/>
                      <a:pt x="42" y="583"/>
                      <a:pt x="69" y="611"/>
                    </a:cubicBezTo>
                    <a:cubicBezTo>
                      <a:pt x="87" y="630"/>
                      <a:pt x="104" y="648"/>
                      <a:pt x="115" y="672"/>
                    </a:cubicBezTo>
                    <a:cubicBezTo>
                      <a:pt x="132" y="707"/>
                      <a:pt x="135" y="749"/>
                      <a:pt x="134" y="787"/>
                    </a:cubicBezTo>
                    <a:cubicBezTo>
                      <a:pt x="132" y="853"/>
                      <a:pt x="125" y="921"/>
                      <a:pt x="160" y="979"/>
                    </a:cubicBezTo>
                    <a:cubicBezTo>
                      <a:pt x="180" y="1012"/>
                      <a:pt x="216" y="1030"/>
                      <a:pt x="234" y="1065"/>
                    </a:cubicBezTo>
                    <a:cubicBezTo>
                      <a:pt x="261" y="1117"/>
                      <a:pt x="234" y="1163"/>
                      <a:pt x="209" y="1208"/>
                    </a:cubicBezTo>
                    <a:cubicBezTo>
                      <a:pt x="196" y="1230"/>
                      <a:pt x="185" y="1254"/>
                      <a:pt x="180" y="1280"/>
                    </a:cubicBezTo>
                    <a:cubicBezTo>
                      <a:pt x="175" y="1314"/>
                      <a:pt x="181" y="1348"/>
                      <a:pt x="192" y="1380"/>
                    </a:cubicBezTo>
                    <a:cubicBezTo>
                      <a:pt x="200" y="1402"/>
                      <a:pt x="210" y="1422"/>
                      <a:pt x="217" y="1444"/>
                    </a:cubicBezTo>
                    <a:cubicBezTo>
                      <a:pt x="224" y="1466"/>
                      <a:pt x="228" y="1489"/>
                      <a:pt x="228" y="1512"/>
                    </a:cubicBezTo>
                    <a:cubicBezTo>
                      <a:pt x="228" y="1543"/>
                      <a:pt x="219" y="1573"/>
                      <a:pt x="206" y="1601"/>
                    </a:cubicBezTo>
                    <a:cubicBezTo>
                      <a:pt x="196" y="1621"/>
                      <a:pt x="183" y="1639"/>
                      <a:pt x="174" y="1659"/>
                    </a:cubicBezTo>
                    <a:cubicBezTo>
                      <a:pt x="165" y="1678"/>
                      <a:pt x="166" y="1693"/>
                      <a:pt x="173" y="1713"/>
                    </a:cubicBezTo>
                    <a:cubicBezTo>
                      <a:pt x="184" y="1739"/>
                      <a:pt x="200" y="1761"/>
                      <a:pt x="220" y="1780"/>
                    </a:cubicBezTo>
                    <a:cubicBezTo>
                      <a:pt x="243" y="1801"/>
                      <a:pt x="270" y="1816"/>
                      <a:pt x="287" y="1843"/>
                    </a:cubicBezTo>
                    <a:cubicBezTo>
                      <a:pt x="310" y="1881"/>
                      <a:pt x="300" y="1936"/>
                      <a:pt x="289" y="1976"/>
                    </a:cubicBezTo>
                    <a:cubicBezTo>
                      <a:pt x="277" y="2020"/>
                      <a:pt x="258" y="2061"/>
                      <a:pt x="240" y="2102"/>
                    </a:cubicBezTo>
                    <a:cubicBezTo>
                      <a:pt x="223" y="2139"/>
                      <a:pt x="207" y="2177"/>
                      <a:pt x="203" y="2218"/>
                    </a:cubicBezTo>
                    <a:cubicBezTo>
                      <a:pt x="199" y="2249"/>
                      <a:pt x="208" y="2279"/>
                      <a:pt x="223" y="2306"/>
                    </a:cubicBezTo>
                    <a:cubicBezTo>
                      <a:pt x="239" y="2336"/>
                      <a:pt x="262" y="2362"/>
                      <a:pt x="284" y="2387"/>
                    </a:cubicBezTo>
                    <a:cubicBezTo>
                      <a:pt x="307" y="2412"/>
                      <a:pt x="339" y="2439"/>
                      <a:pt x="350" y="2474"/>
                    </a:cubicBezTo>
                    <a:cubicBezTo>
                      <a:pt x="360" y="2506"/>
                      <a:pt x="350" y="2548"/>
                      <a:pt x="345" y="2580"/>
                    </a:cubicBezTo>
                    <a:cubicBezTo>
                      <a:pt x="338" y="2618"/>
                      <a:pt x="330" y="2656"/>
                      <a:pt x="327" y="2695"/>
                    </a:cubicBezTo>
                    <a:cubicBezTo>
                      <a:pt x="324" y="2726"/>
                      <a:pt x="325" y="2771"/>
                      <a:pt x="355" y="2788"/>
                    </a:cubicBezTo>
                    <a:cubicBezTo>
                      <a:pt x="356" y="2789"/>
                      <a:pt x="356" y="2789"/>
                      <a:pt x="356" y="2789"/>
                    </a:cubicBezTo>
                    <a:lnTo>
                      <a:pt x="356" y="2778"/>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1" name="Freeform 846"/>
              <p:cNvSpPr>
                <a:spLocks/>
              </p:cNvSpPr>
              <p:nvPr/>
            </p:nvSpPr>
            <p:spPr bwMode="auto">
              <a:xfrm>
                <a:off x="2279" y="1641"/>
                <a:ext cx="226" cy="1137"/>
              </a:xfrm>
              <a:custGeom>
                <a:avLst/>
                <a:gdLst>
                  <a:gd name="T0" fmla="*/ 503 w 581"/>
                  <a:gd name="T1" fmla="*/ 2874 h 2923"/>
                  <a:gd name="T2" fmla="*/ 471 w 581"/>
                  <a:gd name="T3" fmla="*/ 2663 h 2923"/>
                  <a:gd name="T4" fmla="*/ 399 w 581"/>
                  <a:gd name="T5" fmla="*/ 2563 h 2923"/>
                  <a:gd name="T6" fmla="*/ 282 w 581"/>
                  <a:gd name="T7" fmla="*/ 2393 h 2923"/>
                  <a:gd name="T8" fmla="*/ 292 w 581"/>
                  <a:gd name="T9" fmla="*/ 2257 h 2923"/>
                  <a:gd name="T10" fmla="*/ 287 w 581"/>
                  <a:gd name="T11" fmla="*/ 2147 h 2923"/>
                  <a:gd name="T12" fmla="*/ 368 w 581"/>
                  <a:gd name="T13" fmla="*/ 2079 h 2923"/>
                  <a:gd name="T14" fmla="*/ 329 w 581"/>
                  <a:gd name="T15" fmla="*/ 1985 h 2923"/>
                  <a:gd name="T16" fmla="*/ 337 w 581"/>
                  <a:gd name="T17" fmla="*/ 1841 h 2923"/>
                  <a:gd name="T18" fmla="*/ 253 w 581"/>
                  <a:gd name="T19" fmla="*/ 1817 h 2923"/>
                  <a:gd name="T20" fmla="*/ 272 w 581"/>
                  <a:gd name="T21" fmla="*/ 1722 h 2923"/>
                  <a:gd name="T22" fmla="*/ 216 w 581"/>
                  <a:gd name="T23" fmla="*/ 1640 h 2923"/>
                  <a:gd name="T24" fmla="*/ 264 w 581"/>
                  <a:gd name="T25" fmla="*/ 1499 h 2923"/>
                  <a:gd name="T26" fmla="*/ 196 w 581"/>
                  <a:gd name="T27" fmla="*/ 1316 h 2923"/>
                  <a:gd name="T28" fmla="*/ 216 w 581"/>
                  <a:gd name="T29" fmla="*/ 1158 h 2923"/>
                  <a:gd name="T30" fmla="*/ 159 w 581"/>
                  <a:gd name="T31" fmla="*/ 1037 h 2923"/>
                  <a:gd name="T32" fmla="*/ 63 w 581"/>
                  <a:gd name="T33" fmla="*/ 818 h 2923"/>
                  <a:gd name="T34" fmla="*/ 108 w 581"/>
                  <a:gd name="T35" fmla="*/ 637 h 2923"/>
                  <a:gd name="T36" fmla="*/ 87 w 581"/>
                  <a:gd name="T37" fmla="*/ 523 h 2923"/>
                  <a:gd name="T38" fmla="*/ 79 w 581"/>
                  <a:gd name="T39" fmla="*/ 402 h 2923"/>
                  <a:gd name="T40" fmla="*/ 114 w 581"/>
                  <a:gd name="T41" fmla="*/ 292 h 2923"/>
                  <a:gd name="T42" fmla="*/ 14 w 581"/>
                  <a:gd name="T43" fmla="*/ 258 h 2923"/>
                  <a:gd name="T44" fmla="*/ 9 w 581"/>
                  <a:gd name="T45" fmla="*/ 255 h 2923"/>
                  <a:gd name="T46" fmla="*/ 13 w 581"/>
                  <a:gd name="T47" fmla="*/ 236 h 2923"/>
                  <a:gd name="T48" fmla="*/ 37 w 581"/>
                  <a:gd name="T49" fmla="*/ 125 h 2923"/>
                  <a:gd name="T50" fmla="*/ 33 w 581"/>
                  <a:gd name="T51" fmla="*/ 12 h 2923"/>
                  <a:gd name="T52" fmla="*/ 16 w 581"/>
                  <a:gd name="T53" fmla="*/ 87 h 2923"/>
                  <a:gd name="T54" fmla="*/ 18 w 581"/>
                  <a:gd name="T55" fmla="*/ 199 h 2923"/>
                  <a:gd name="T56" fmla="*/ 17 w 581"/>
                  <a:gd name="T57" fmla="*/ 269 h 2923"/>
                  <a:gd name="T58" fmla="*/ 117 w 581"/>
                  <a:gd name="T59" fmla="*/ 302 h 2923"/>
                  <a:gd name="T60" fmla="*/ 45 w 581"/>
                  <a:gd name="T61" fmla="*/ 434 h 2923"/>
                  <a:gd name="T62" fmla="*/ 81 w 581"/>
                  <a:gd name="T63" fmla="*/ 525 h 2923"/>
                  <a:gd name="T64" fmla="*/ 50 w 581"/>
                  <a:gd name="T65" fmla="*/ 777 h 2923"/>
                  <a:gd name="T66" fmla="*/ 148 w 581"/>
                  <a:gd name="T67" fmla="*/ 876 h 2923"/>
                  <a:gd name="T68" fmla="*/ 173 w 581"/>
                  <a:gd name="T69" fmla="*/ 1140 h 2923"/>
                  <a:gd name="T70" fmla="*/ 252 w 581"/>
                  <a:gd name="T71" fmla="*/ 1193 h 2923"/>
                  <a:gd name="T72" fmla="*/ 237 w 581"/>
                  <a:gd name="T73" fmla="*/ 1433 h 2923"/>
                  <a:gd name="T74" fmla="*/ 224 w 581"/>
                  <a:gd name="T75" fmla="*/ 1588 h 2923"/>
                  <a:gd name="T76" fmla="*/ 235 w 581"/>
                  <a:gd name="T77" fmla="*/ 1670 h 2923"/>
                  <a:gd name="T78" fmla="*/ 259 w 581"/>
                  <a:gd name="T79" fmla="*/ 1751 h 2923"/>
                  <a:gd name="T80" fmla="*/ 278 w 581"/>
                  <a:gd name="T81" fmla="*/ 1835 h 2923"/>
                  <a:gd name="T82" fmla="*/ 335 w 581"/>
                  <a:gd name="T83" fmla="*/ 1855 h 2923"/>
                  <a:gd name="T84" fmla="*/ 335 w 581"/>
                  <a:gd name="T85" fmla="*/ 2025 h 2923"/>
                  <a:gd name="T86" fmla="*/ 361 w 581"/>
                  <a:gd name="T87" fmla="*/ 2070 h 2923"/>
                  <a:gd name="T88" fmla="*/ 359 w 581"/>
                  <a:gd name="T89" fmla="*/ 2074 h 2923"/>
                  <a:gd name="T90" fmla="*/ 302 w 581"/>
                  <a:gd name="T91" fmla="*/ 2117 h 2923"/>
                  <a:gd name="T92" fmla="*/ 266 w 581"/>
                  <a:gd name="T93" fmla="*/ 2223 h 2923"/>
                  <a:gd name="T94" fmla="*/ 292 w 581"/>
                  <a:gd name="T95" fmla="*/ 2337 h 2923"/>
                  <a:gd name="T96" fmla="*/ 247 w 581"/>
                  <a:gd name="T97" fmla="*/ 2501 h 2923"/>
                  <a:gd name="T98" fmla="*/ 381 w 581"/>
                  <a:gd name="T99" fmla="*/ 2570 h 2923"/>
                  <a:gd name="T100" fmla="*/ 465 w 581"/>
                  <a:gd name="T101" fmla="*/ 2699 h 2923"/>
                  <a:gd name="T102" fmla="*/ 562 w 581"/>
                  <a:gd name="T103" fmla="*/ 2911 h 2923"/>
                  <a:gd name="T104" fmla="*/ 581 w 581"/>
                  <a:gd name="T105" fmla="*/ 2889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2923">
                    <a:moveTo>
                      <a:pt x="546" y="2900"/>
                    </a:moveTo>
                    <a:cubicBezTo>
                      <a:pt x="528" y="2902"/>
                      <a:pt x="514" y="2889"/>
                      <a:pt x="503" y="2874"/>
                    </a:cubicBezTo>
                    <a:cubicBezTo>
                      <a:pt x="480" y="2844"/>
                      <a:pt x="476" y="2798"/>
                      <a:pt x="473" y="2760"/>
                    </a:cubicBezTo>
                    <a:cubicBezTo>
                      <a:pt x="471" y="2728"/>
                      <a:pt x="473" y="2696"/>
                      <a:pt x="471" y="2663"/>
                    </a:cubicBezTo>
                    <a:cubicBezTo>
                      <a:pt x="471" y="2644"/>
                      <a:pt x="469" y="2624"/>
                      <a:pt x="459" y="2608"/>
                    </a:cubicBezTo>
                    <a:cubicBezTo>
                      <a:pt x="445" y="2584"/>
                      <a:pt x="424" y="2571"/>
                      <a:pt x="399" y="2563"/>
                    </a:cubicBezTo>
                    <a:cubicBezTo>
                      <a:pt x="355" y="2549"/>
                      <a:pt x="241" y="2554"/>
                      <a:pt x="246" y="2479"/>
                    </a:cubicBezTo>
                    <a:cubicBezTo>
                      <a:pt x="248" y="2448"/>
                      <a:pt x="269" y="2419"/>
                      <a:pt x="282" y="2393"/>
                    </a:cubicBezTo>
                    <a:cubicBezTo>
                      <a:pt x="295" y="2364"/>
                      <a:pt x="308" y="2331"/>
                      <a:pt x="304" y="2299"/>
                    </a:cubicBezTo>
                    <a:cubicBezTo>
                      <a:pt x="303" y="2284"/>
                      <a:pt x="298" y="2270"/>
                      <a:pt x="292" y="2257"/>
                    </a:cubicBezTo>
                    <a:cubicBezTo>
                      <a:pt x="284" y="2240"/>
                      <a:pt x="269" y="2227"/>
                      <a:pt x="263" y="2208"/>
                    </a:cubicBezTo>
                    <a:cubicBezTo>
                      <a:pt x="255" y="2184"/>
                      <a:pt x="271" y="2162"/>
                      <a:pt x="287" y="2147"/>
                    </a:cubicBezTo>
                    <a:cubicBezTo>
                      <a:pt x="303" y="2131"/>
                      <a:pt x="323" y="2120"/>
                      <a:pt x="342" y="2107"/>
                    </a:cubicBezTo>
                    <a:cubicBezTo>
                      <a:pt x="350" y="2102"/>
                      <a:pt x="370" y="2092"/>
                      <a:pt x="368" y="2079"/>
                    </a:cubicBezTo>
                    <a:cubicBezTo>
                      <a:pt x="367" y="2072"/>
                      <a:pt x="362" y="2066"/>
                      <a:pt x="358" y="2060"/>
                    </a:cubicBezTo>
                    <a:cubicBezTo>
                      <a:pt x="342" y="2038"/>
                      <a:pt x="332" y="2012"/>
                      <a:pt x="329" y="1985"/>
                    </a:cubicBezTo>
                    <a:cubicBezTo>
                      <a:pt x="325" y="1953"/>
                      <a:pt x="332" y="1922"/>
                      <a:pt x="338" y="1892"/>
                    </a:cubicBezTo>
                    <a:cubicBezTo>
                      <a:pt x="342" y="1875"/>
                      <a:pt x="346" y="1858"/>
                      <a:pt x="337" y="1841"/>
                    </a:cubicBezTo>
                    <a:cubicBezTo>
                      <a:pt x="326" y="1822"/>
                      <a:pt x="305" y="1823"/>
                      <a:pt x="286" y="1823"/>
                    </a:cubicBezTo>
                    <a:cubicBezTo>
                      <a:pt x="281" y="1823"/>
                      <a:pt x="254" y="1822"/>
                      <a:pt x="253" y="1817"/>
                    </a:cubicBezTo>
                    <a:cubicBezTo>
                      <a:pt x="251" y="1808"/>
                      <a:pt x="255" y="1797"/>
                      <a:pt x="258" y="1788"/>
                    </a:cubicBezTo>
                    <a:cubicBezTo>
                      <a:pt x="265" y="1767"/>
                      <a:pt x="275" y="1745"/>
                      <a:pt x="272" y="1722"/>
                    </a:cubicBezTo>
                    <a:cubicBezTo>
                      <a:pt x="269" y="1699"/>
                      <a:pt x="256" y="1679"/>
                      <a:pt x="239" y="1665"/>
                    </a:cubicBezTo>
                    <a:cubicBezTo>
                      <a:pt x="231" y="1658"/>
                      <a:pt x="218" y="1652"/>
                      <a:pt x="216" y="1640"/>
                    </a:cubicBezTo>
                    <a:cubicBezTo>
                      <a:pt x="215" y="1631"/>
                      <a:pt x="219" y="1622"/>
                      <a:pt x="222" y="1615"/>
                    </a:cubicBezTo>
                    <a:cubicBezTo>
                      <a:pt x="241" y="1576"/>
                      <a:pt x="269" y="1547"/>
                      <a:pt x="264" y="1499"/>
                    </a:cubicBezTo>
                    <a:cubicBezTo>
                      <a:pt x="261" y="1470"/>
                      <a:pt x="247" y="1442"/>
                      <a:pt x="231" y="1418"/>
                    </a:cubicBezTo>
                    <a:cubicBezTo>
                      <a:pt x="212" y="1390"/>
                      <a:pt x="186" y="1353"/>
                      <a:pt x="196" y="1316"/>
                    </a:cubicBezTo>
                    <a:cubicBezTo>
                      <a:pt x="207" y="1279"/>
                      <a:pt x="252" y="1269"/>
                      <a:pt x="260" y="1231"/>
                    </a:cubicBezTo>
                    <a:cubicBezTo>
                      <a:pt x="268" y="1196"/>
                      <a:pt x="243" y="1171"/>
                      <a:pt x="216" y="1158"/>
                    </a:cubicBezTo>
                    <a:cubicBezTo>
                      <a:pt x="200" y="1151"/>
                      <a:pt x="184" y="1145"/>
                      <a:pt x="172" y="1131"/>
                    </a:cubicBezTo>
                    <a:cubicBezTo>
                      <a:pt x="151" y="1108"/>
                      <a:pt x="156" y="1066"/>
                      <a:pt x="159" y="1037"/>
                    </a:cubicBezTo>
                    <a:cubicBezTo>
                      <a:pt x="166" y="981"/>
                      <a:pt x="187" y="917"/>
                      <a:pt x="147" y="868"/>
                    </a:cubicBezTo>
                    <a:cubicBezTo>
                      <a:pt x="124" y="842"/>
                      <a:pt x="85" y="844"/>
                      <a:pt x="63" y="818"/>
                    </a:cubicBezTo>
                    <a:cubicBezTo>
                      <a:pt x="46" y="799"/>
                      <a:pt x="63" y="755"/>
                      <a:pt x="71" y="734"/>
                    </a:cubicBezTo>
                    <a:cubicBezTo>
                      <a:pt x="83" y="702"/>
                      <a:pt x="98" y="671"/>
                      <a:pt x="108" y="637"/>
                    </a:cubicBezTo>
                    <a:cubicBezTo>
                      <a:pt x="116" y="609"/>
                      <a:pt x="118" y="580"/>
                      <a:pt x="107" y="553"/>
                    </a:cubicBezTo>
                    <a:cubicBezTo>
                      <a:pt x="102" y="542"/>
                      <a:pt x="95" y="532"/>
                      <a:pt x="87" y="523"/>
                    </a:cubicBezTo>
                    <a:cubicBezTo>
                      <a:pt x="73" y="508"/>
                      <a:pt x="51" y="499"/>
                      <a:pt x="48" y="475"/>
                    </a:cubicBezTo>
                    <a:cubicBezTo>
                      <a:pt x="43" y="448"/>
                      <a:pt x="64" y="422"/>
                      <a:pt x="79" y="402"/>
                    </a:cubicBezTo>
                    <a:cubicBezTo>
                      <a:pt x="94" y="383"/>
                      <a:pt x="112" y="364"/>
                      <a:pt x="122" y="341"/>
                    </a:cubicBezTo>
                    <a:cubicBezTo>
                      <a:pt x="130" y="323"/>
                      <a:pt x="124" y="306"/>
                      <a:pt x="114" y="292"/>
                    </a:cubicBezTo>
                    <a:cubicBezTo>
                      <a:pt x="103" y="277"/>
                      <a:pt x="86" y="272"/>
                      <a:pt x="70" y="269"/>
                    </a:cubicBezTo>
                    <a:cubicBezTo>
                      <a:pt x="51" y="266"/>
                      <a:pt x="31" y="267"/>
                      <a:pt x="14" y="258"/>
                    </a:cubicBezTo>
                    <a:cubicBezTo>
                      <a:pt x="13" y="258"/>
                      <a:pt x="11" y="256"/>
                      <a:pt x="10" y="255"/>
                    </a:cubicBezTo>
                    <a:cubicBezTo>
                      <a:pt x="10" y="255"/>
                      <a:pt x="9" y="255"/>
                      <a:pt x="9" y="255"/>
                    </a:cubicBezTo>
                    <a:cubicBezTo>
                      <a:pt x="9" y="255"/>
                      <a:pt x="10" y="254"/>
                      <a:pt x="10" y="251"/>
                    </a:cubicBezTo>
                    <a:cubicBezTo>
                      <a:pt x="9" y="246"/>
                      <a:pt x="11" y="241"/>
                      <a:pt x="13" y="236"/>
                    </a:cubicBezTo>
                    <a:cubicBezTo>
                      <a:pt x="19" y="216"/>
                      <a:pt x="33" y="198"/>
                      <a:pt x="44" y="182"/>
                    </a:cubicBezTo>
                    <a:cubicBezTo>
                      <a:pt x="57" y="164"/>
                      <a:pt x="46" y="142"/>
                      <a:pt x="37" y="125"/>
                    </a:cubicBezTo>
                    <a:cubicBezTo>
                      <a:pt x="29" y="109"/>
                      <a:pt x="21" y="94"/>
                      <a:pt x="17" y="76"/>
                    </a:cubicBezTo>
                    <a:cubicBezTo>
                      <a:pt x="13" y="53"/>
                      <a:pt x="21" y="31"/>
                      <a:pt x="33" y="12"/>
                    </a:cubicBezTo>
                    <a:cubicBezTo>
                      <a:pt x="35" y="9"/>
                      <a:pt x="26" y="0"/>
                      <a:pt x="26" y="0"/>
                    </a:cubicBezTo>
                    <a:cubicBezTo>
                      <a:pt x="9" y="27"/>
                      <a:pt x="5" y="56"/>
                      <a:pt x="16" y="87"/>
                    </a:cubicBezTo>
                    <a:cubicBezTo>
                      <a:pt x="24" y="108"/>
                      <a:pt x="45" y="132"/>
                      <a:pt x="43" y="156"/>
                    </a:cubicBezTo>
                    <a:cubicBezTo>
                      <a:pt x="41" y="171"/>
                      <a:pt x="26" y="186"/>
                      <a:pt x="18" y="199"/>
                    </a:cubicBezTo>
                    <a:cubicBezTo>
                      <a:pt x="12" y="209"/>
                      <a:pt x="5" y="221"/>
                      <a:pt x="3" y="234"/>
                    </a:cubicBezTo>
                    <a:cubicBezTo>
                      <a:pt x="0" y="247"/>
                      <a:pt x="7" y="261"/>
                      <a:pt x="17" y="269"/>
                    </a:cubicBezTo>
                    <a:cubicBezTo>
                      <a:pt x="30" y="278"/>
                      <a:pt x="49" y="278"/>
                      <a:pt x="64" y="280"/>
                    </a:cubicBezTo>
                    <a:cubicBezTo>
                      <a:pt x="79" y="282"/>
                      <a:pt x="109" y="285"/>
                      <a:pt x="117" y="302"/>
                    </a:cubicBezTo>
                    <a:cubicBezTo>
                      <a:pt x="127" y="325"/>
                      <a:pt x="101" y="353"/>
                      <a:pt x="89" y="369"/>
                    </a:cubicBezTo>
                    <a:cubicBezTo>
                      <a:pt x="73" y="389"/>
                      <a:pt x="55" y="409"/>
                      <a:pt x="45" y="434"/>
                    </a:cubicBezTo>
                    <a:cubicBezTo>
                      <a:pt x="36" y="455"/>
                      <a:pt x="41" y="476"/>
                      <a:pt x="53" y="495"/>
                    </a:cubicBezTo>
                    <a:cubicBezTo>
                      <a:pt x="60" y="507"/>
                      <a:pt x="71" y="516"/>
                      <a:pt x="81" y="525"/>
                    </a:cubicBezTo>
                    <a:cubicBezTo>
                      <a:pt x="101" y="541"/>
                      <a:pt x="109" y="562"/>
                      <a:pt x="108" y="587"/>
                    </a:cubicBezTo>
                    <a:cubicBezTo>
                      <a:pt x="106" y="655"/>
                      <a:pt x="55" y="710"/>
                      <a:pt x="50" y="777"/>
                    </a:cubicBezTo>
                    <a:cubicBezTo>
                      <a:pt x="47" y="815"/>
                      <a:pt x="71" y="838"/>
                      <a:pt x="102" y="850"/>
                    </a:cubicBezTo>
                    <a:cubicBezTo>
                      <a:pt x="118" y="857"/>
                      <a:pt x="135" y="863"/>
                      <a:pt x="148" y="876"/>
                    </a:cubicBezTo>
                    <a:cubicBezTo>
                      <a:pt x="170" y="898"/>
                      <a:pt x="165" y="941"/>
                      <a:pt x="161" y="970"/>
                    </a:cubicBezTo>
                    <a:cubicBezTo>
                      <a:pt x="154" y="1027"/>
                      <a:pt x="134" y="1091"/>
                      <a:pt x="173" y="1140"/>
                    </a:cubicBezTo>
                    <a:cubicBezTo>
                      <a:pt x="184" y="1153"/>
                      <a:pt x="199" y="1160"/>
                      <a:pt x="213" y="1167"/>
                    </a:cubicBezTo>
                    <a:cubicBezTo>
                      <a:pt x="225" y="1172"/>
                      <a:pt x="247" y="1179"/>
                      <a:pt x="252" y="1193"/>
                    </a:cubicBezTo>
                    <a:cubicBezTo>
                      <a:pt x="267" y="1237"/>
                      <a:pt x="219" y="1259"/>
                      <a:pt x="198" y="1286"/>
                    </a:cubicBezTo>
                    <a:cubicBezTo>
                      <a:pt x="163" y="1333"/>
                      <a:pt x="213" y="1395"/>
                      <a:pt x="237" y="1433"/>
                    </a:cubicBezTo>
                    <a:cubicBezTo>
                      <a:pt x="255" y="1462"/>
                      <a:pt x="263" y="1496"/>
                      <a:pt x="254" y="1530"/>
                    </a:cubicBezTo>
                    <a:cubicBezTo>
                      <a:pt x="248" y="1551"/>
                      <a:pt x="235" y="1569"/>
                      <a:pt x="224" y="1588"/>
                    </a:cubicBezTo>
                    <a:cubicBezTo>
                      <a:pt x="216" y="1600"/>
                      <a:pt x="208" y="1614"/>
                      <a:pt x="209" y="1630"/>
                    </a:cubicBezTo>
                    <a:cubicBezTo>
                      <a:pt x="211" y="1646"/>
                      <a:pt x="224" y="1661"/>
                      <a:pt x="235" y="1670"/>
                    </a:cubicBezTo>
                    <a:cubicBezTo>
                      <a:pt x="250" y="1682"/>
                      <a:pt x="264" y="1692"/>
                      <a:pt x="265" y="1714"/>
                    </a:cubicBezTo>
                    <a:cubicBezTo>
                      <a:pt x="266" y="1726"/>
                      <a:pt x="263" y="1739"/>
                      <a:pt x="259" y="1751"/>
                    </a:cubicBezTo>
                    <a:cubicBezTo>
                      <a:pt x="254" y="1768"/>
                      <a:pt x="243" y="1788"/>
                      <a:pt x="246" y="1807"/>
                    </a:cubicBezTo>
                    <a:cubicBezTo>
                      <a:pt x="249" y="1824"/>
                      <a:pt x="263" y="1833"/>
                      <a:pt x="278" y="1835"/>
                    </a:cubicBezTo>
                    <a:cubicBezTo>
                      <a:pt x="292" y="1837"/>
                      <a:pt x="306" y="1835"/>
                      <a:pt x="320" y="1837"/>
                    </a:cubicBezTo>
                    <a:cubicBezTo>
                      <a:pt x="332" y="1839"/>
                      <a:pt x="336" y="1843"/>
                      <a:pt x="335" y="1855"/>
                    </a:cubicBezTo>
                    <a:cubicBezTo>
                      <a:pt x="334" y="1880"/>
                      <a:pt x="325" y="1905"/>
                      <a:pt x="322" y="1930"/>
                    </a:cubicBezTo>
                    <a:cubicBezTo>
                      <a:pt x="318" y="1963"/>
                      <a:pt x="323" y="1995"/>
                      <a:pt x="335" y="2025"/>
                    </a:cubicBezTo>
                    <a:cubicBezTo>
                      <a:pt x="341" y="2040"/>
                      <a:pt x="350" y="2054"/>
                      <a:pt x="359" y="2068"/>
                    </a:cubicBezTo>
                    <a:cubicBezTo>
                      <a:pt x="360" y="2069"/>
                      <a:pt x="360" y="2069"/>
                      <a:pt x="361" y="2070"/>
                    </a:cubicBezTo>
                    <a:cubicBezTo>
                      <a:pt x="361" y="2070"/>
                      <a:pt x="361" y="2070"/>
                      <a:pt x="361" y="2070"/>
                    </a:cubicBezTo>
                    <a:cubicBezTo>
                      <a:pt x="360" y="2072"/>
                      <a:pt x="360" y="2073"/>
                      <a:pt x="359" y="2074"/>
                    </a:cubicBezTo>
                    <a:cubicBezTo>
                      <a:pt x="357" y="2077"/>
                      <a:pt x="355" y="2080"/>
                      <a:pt x="352" y="2082"/>
                    </a:cubicBezTo>
                    <a:cubicBezTo>
                      <a:pt x="337" y="2096"/>
                      <a:pt x="318" y="2105"/>
                      <a:pt x="302" y="2117"/>
                    </a:cubicBezTo>
                    <a:cubicBezTo>
                      <a:pt x="285" y="2129"/>
                      <a:pt x="267" y="2143"/>
                      <a:pt x="258" y="2163"/>
                    </a:cubicBezTo>
                    <a:cubicBezTo>
                      <a:pt x="249" y="2183"/>
                      <a:pt x="256" y="2205"/>
                      <a:pt x="266" y="2223"/>
                    </a:cubicBezTo>
                    <a:cubicBezTo>
                      <a:pt x="277" y="2242"/>
                      <a:pt x="291" y="2257"/>
                      <a:pt x="296" y="2280"/>
                    </a:cubicBezTo>
                    <a:cubicBezTo>
                      <a:pt x="300" y="2299"/>
                      <a:pt x="297" y="2319"/>
                      <a:pt x="292" y="2337"/>
                    </a:cubicBezTo>
                    <a:cubicBezTo>
                      <a:pt x="283" y="2370"/>
                      <a:pt x="264" y="2400"/>
                      <a:pt x="250" y="2430"/>
                    </a:cubicBezTo>
                    <a:cubicBezTo>
                      <a:pt x="239" y="2455"/>
                      <a:pt x="235" y="2476"/>
                      <a:pt x="247" y="2501"/>
                    </a:cubicBezTo>
                    <a:cubicBezTo>
                      <a:pt x="257" y="2524"/>
                      <a:pt x="273" y="2541"/>
                      <a:pt x="295" y="2551"/>
                    </a:cubicBezTo>
                    <a:cubicBezTo>
                      <a:pt x="322" y="2563"/>
                      <a:pt x="353" y="2565"/>
                      <a:pt x="381" y="2570"/>
                    </a:cubicBezTo>
                    <a:cubicBezTo>
                      <a:pt x="408" y="2575"/>
                      <a:pt x="450" y="2585"/>
                      <a:pt x="460" y="2616"/>
                    </a:cubicBezTo>
                    <a:cubicBezTo>
                      <a:pt x="468" y="2641"/>
                      <a:pt x="465" y="2673"/>
                      <a:pt x="465" y="2699"/>
                    </a:cubicBezTo>
                    <a:cubicBezTo>
                      <a:pt x="465" y="2733"/>
                      <a:pt x="466" y="2767"/>
                      <a:pt x="472" y="2800"/>
                    </a:cubicBezTo>
                    <a:cubicBezTo>
                      <a:pt x="480" y="2844"/>
                      <a:pt x="508" y="2923"/>
                      <a:pt x="562" y="2911"/>
                    </a:cubicBezTo>
                    <a:cubicBezTo>
                      <a:pt x="569" y="2910"/>
                      <a:pt x="575" y="2907"/>
                      <a:pt x="581" y="2905"/>
                    </a:cubicBezTo>
                    <a:cubicBezTo>
                      <a:pt x="581" y="2889"/>
                      <a:pt x="581" y="2889"/>
                      <a:pt x="581" y="2889"/>
                    </a:cubicBezTo>
                    <a:cubicBezTo>
                      <a:pt x="570" y="2894"/>
                      <a:pt x="559" y="2899"/>
                      <a:pt x="546" y="2900"/>
                    </a:cubicBezTo>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2" name="Freeform 847"/>
              <p:cNvSpPr>
                <a:spLocks/>
              </p:cNvSpPr>
              <p:nvPr/>
            </p:nvSpPr>
            <p:spPr bwMode="auto">
              <a:xfrm>
                <a:off x="2438" y="1757"/>
                <a:ext cx="68" cy="339"/>
              </a:xfrm>
              <a:custGeom>
                <a:avLst/>
                <a:gdLst>
                  <a:gd name="T0" fmla="*/ 92 w 176"/>
                  <a:gd name="T1" fmla="*/ 412 h 870"/>
                  <a:gd name="T2" fmla="*/ 157 w 176"/>
                  <a:gd name="T3" fmla="*/ 518 h 870"/>
                  <a:gd name="T4" fmla="*/ 139 w 176"/>
                  <a:gd name="T5" fmla="*/ 640 h 870"/>
                  <a:gd name="T6" fmla="*/ 115 w 176"/>
                  <a:gd name="T7" fmla="*/ 759 h 870"/>
                  <a:gd name="T8" fmla="*/ 156 w 176"/>
                  <a:gd name="T9" fmla="*/ 853 h 870"/>
                  <a:gd name="T10" fmla="*/ 173 w 176"/>
                  <a:gd name="T11" fmla="*/ 870 h 870"/>
                  <a:gd name="T12" fmla="*/ 173 w 176"/>
                  <a:gd name="T13" fmla="*/ 864 h 870"/>
                  <a:gd name="T14" fmla="*/ 146 w 176"/>
                  <a:gd name="T15" fmla="*/ 832 h 870"/>
                  <a:gd name="T16" fmla="*/ 132 w 176"/>
                  <a:gd name="T17" fmla="*/ 694 h 870"/>
                  <a:gd name="T18" fmla="*/ 168 w 176"/>
                  <a:gd name="T19" fmla="*/ 576 h 870"/>
                  <a:gd name="T20" fmla="*/ 92 w 176"/>
                  <a:gd name="T21" fmla="*/ 406 h 870"/>
                  <a:gd name="T22" fmla="*/ 30 w 176"/>
                  <a:gd name="T23" fmla="*/ 347 h 870"/>
                  <a:gd name="T24" fmla="*/ 17 w 176"/>
                  <a:gd name="T25" fmla="*/ 238 h 870"/>
                  <a:gd name="T26" fmla="*/ 89 w 176"/>
                  <a:gd name="T27" fmla="*/ 112 h 870"/>
                  <a:gd name="T28" fmla="*/ 86 w 176"/>
                  <a:gd name="T29" fmla="*/ 7 h 870"/>
                  <a:gd name="T30" fmla="*/ 84 w 176"/>
                  <a:gd name="T31" fmla="*/ 9 h 870"/>
                  <a:gd name="T32" fmla="*/ 93 w 176"/>
                  <a:gd name="T33" fmla="*/ 80 h 870"/>
                  <a:gd name="T34" fmla="*/ 57 w 176"/>
                  <a:gd name="T35" fmla="*/ 131 h 870"/>
                  <a:gd name="T36" fmla="*/ 8 w 176"/>
                  <a:gd name="T37" fmla="*/ 297 h 870"/>
                  <a:gd name="T38" fmla="*/ 92 w 176"/>
                  <a:gd name="T39" fmla="*/ 41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870">
                    <a:moveTo>
                      <a:pt x="92" y="412"/>
                    </a:moveTo>
                    <a:cubicBezTo>
                      <a:pt x="125" y="441"/>
                      <a:pt x="146" y="475"/>
                      <a:pt x="157" y="518"/>
                    </a:cubicBezTo>
                    <a:cubicBezTo>
                      <a:pt x="168" y="560"/>
                      <a:pt x="153" y="601"/>
                      <a:pt x="139" y="640"/>
                    </a:cubicBezTo>
                    <a:cubicBezTo>
                      <a:pt x="125" y="678"/>
                      <a:pt x="110" y="717"/>
                      <a:pt x="115" y="759"/>
                    </a:cubicBezTo>
                    <a:cubicBezTo>
                      <a:pt x="119" y="792"/>
                      <a:pt x="137" y="828"/>
                      <a:pt x="156" y="853"/>
                    </a:cubicBezTo>
                    <a:cubicBezTo>
                      <a:pt x="162" y="859"/>
                      <a:pt x="167" y="865"/>
                      <a:pt x="173" y="870"/>
                    </a:cubicBezTo>
                    <a:cubicBezTo>
                      <a:pt x="173" y="864"/>
                      <a:pt x="173" y="864"/>
                      <a:pt x="173" y="864"/>
                    </a:cubicBezTo>
                    <a:cubicBezTo>
                      <a:pt x="162" y="855"/>
                      <a:pt x="153" y="844"/>
                      <a:pt x="146" y="832"/>
                    </a:cubicBezTo>
                    <a:cubicBezTo>
                      <a:pt x="119" y="787"/>
                      <a:pt x="117" y="743"/>
                      <a:pt x="132" y="694"/>
                    </a:cubicBezTo>
                    <a:cubicBezTo>
                      <a:pt x="144" y="655"/>
                      <a:pt x="162" y="617"/>
                      <a:pt x="168" y="576"/>
                    </a:cubicBezTo>
                    <a:cubicBezTo>
                      <a:pt x="176" y="512"/>
                      <a:pt x="136" y="446"/>
                      <a:pt x="92" y="406"/>
                    </a:cubicBezTo>
                    <a:cubicBezTo>
                      <a:pt x="71" y="387"/>
                      <a:pt x="47" y="371"/>
                      <a:pt x="30" y="347"/>
                    </a:cubicBezTo>
                    <a:cubicBezTo>
                      <a:pt x="9" y="318"/>
                      <a:pt x="11" y="272"/>
                      <a:pt x="17" y="238"/>
                    </a:cubicBezTo>
                    <a:cubicBezTo>
                      <a:pt x="26" y="186"/>
                      <a:pt x="60" y="152"/>
                      <a:pt x="89" y="112"/>
                    </a:cubicBezTo>
                    <a:cubicBezTo>
                      <a:pt x="114" y="77"/>
                      <a:pt x="108" y="42"/>
                      <a:pt x="86" y="7"/>
                    </a:cubicBezTo>
                    <a:cubicBezTo>
                      <a:pt x="82" y="0"/>
                      <a:pt x="79" y="2"/>
                      <a:pt x="84" y="9"/>
                    </a:cubicBezTo>
                    <a:cubicBezTo>
                      <a:pt x="98" y="31"/>
                      <a:pt x="104" y="55"/>
                      <a:pt x="93" y="80"/>
                    </a:cubicBezTo>
                    <a:cubicBezTo>
                      <a:pt x="85" y="99"/>
                      <a:pt x="70" y="115"/>
                      <a:pt x="57" y="131"/>
                    </a:cubicBezTo>
                    <a:cubicBezTo>
                      <a:pt x="18" y="179"/>
                      <a:pt x="0" y="233"/>
                      <a:pt x="8" y="297"/>
                    </a:cubicBezTo>
                    <a:cubicBezTo>
                      <a:pt x="15" y="350"/>
                      <a:pt x="56" y="381"/>
                      <a:pt x="92" y="41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3" name="Freeform 848"/>
              <p:cNvSpPr>
                <a:spLocks/>
              </p:cNvSpPr>
              <p:nvPr/>
            </p:nvSpPr>
            <p:spPr bwMode="auto">
              <a:xfrm>
                <a:off x="2252" y="1678"/>
                <a:ext cx="200" cy="972"/>
              </a:xfrm>
              <a:custGeom>
                <a:avLst/>
                <a:gdLst>
                  <a:gd name="T0" fmla="*/ 365 w 515"/>
                  <a:gd name="T1" fmla="*/ 2363 h 2500"/>
                  <a:gd name="T2" fmla="*/ 395 w 515"/>
                  <a:gd name="T3" fmla="*/ 2086 h 2500"/>
                  <a:gd name="T4" fmla="*/ 292 w 515"/>
                  <a:gd name="T5" fmla="*/ 2023 h 2500"/>
                  <a:gd name="T6" fmla="*/ 293 w 515"/>
                  <a:gd name="T7" fmla="*/ 1853 h 2500"/>
                  <a:gd name="T8" fmla="*/ 350 w 515"/>
                  <a:gd name="T9" fmla="*/ 1716 h 2500"/>
                  <a:gd name="T10" fmla="*/ 209 w 515"/>
                  <a:gd name="T11" fmla="*/ 1618 h 2500"/>
                  <a:gd name="T12" fmla="*/ 236 w 515"/>
                  <a:gd name="T13" fmla="*/ 1338 h 2500"/>
                  <a:gd name="T14" fmla="*/ 261 w 515"/>
                  <a:gd name="T15" fmla="*/ 1185 h 2500"/>
                  <a:gd name="T16" fmla="*/ 187 w 515"/>
                  <a:gd name="T17" fmla="*/ 993 h 2500"/>
                  <a:gd name="T18" fmla="*/ 87 w 515"/>
                  <a:gd name="T19" fmla="*/ 868 h 2500"/>
                  <a:gd name="T20" fmla="*/ 61 w 515"/>
                  <a:gd name="T21" fmla="*/ 758 h 2500"/>
                  <a:gd name="T22" fmla="*/ 64 w 515"/>
                  <a:gd name="T23" fmla="*/ 598 h 2500"/>
                  <a:gd name="T24" fmla="*/ 26 w 515"/>
                  <a:gd name="T25" fmla="*/ 468 h 2500"/>
                  <a:gd name="T26" fmla="*/ 49 w 515"/>
                  <a:gd name="T27" fmla="*/ 290 h 2500"/>
                  <a:gd name="T28" fmla="*/ 44 w 515"/>
                  <a:gd name="T29" fmla="*/ 174 h 2500"/>
                  <a:gd name="T30" fmla="*/ 100 w 515"/>
                  <a:gd name="T31" fmla="*/ 39 h 2500"/>
                  <a:gd name="T32" fmla="*/ 61 w 515"/>
                  <a:gd name="T33" fmla="*/ 19 h 2500"/>
                  <a:gd name="T34" fmla="*/ 24 w 515"/>
                  <a:gd name="T35" fmla="*/ 175 h 2500"/>
                  <a:gd name="T36" fmla="*/ 51 w 515"/>
                  <a:gd name="T37" fmla="*/ 316 h 2500"/>
                  <a:gd name="T38" fmla="*/ 32 w 515"/>
                  <a:gd name="T39" fmla="*/ 567 h 2500"/>
                  <a:gd name="T40" fmla="*/ 95 w 515"/>
                  <a:gd name="T41" fmla="*/ 655 h 2500"/>
                  <a:gd name="T42" fmla="*/ 89 w 515"/>
                  <a:gd name="T43" fmla="*/ 877 h 2500"/>
                  <a:gd name="T44" fmla="*/ 148 w 515"/>
                  <a:gd name="T45" fmla="*/ 1113 h 2500"/>
                  <a:gd name="T46" fmla="*/ 249 w 515"/>
                  <a:gd name="T47" fmla="*/ 1182 h 2500"/>
                  <a:gd name="T48" fmla="*/ 239 w 515"/>
                  <a:gd name="T49" fmla="*/ 1306 h 2500"/>
                  <a:gd name="T50" fmla="*/ 208 w 515"/>
                  <a:gd name="T51" fmla="*/ 1628 h 2500"/>
                  <a:gd name="T52" fmla="*/ 336 w 515"/>
                  <a:gd name="T53" fmla="*/ 1776 h 2500"/>
                  <a:gd name="T54" fmla="*/ 262 w 515"/>
                  <a:gd name="T55" fmla="*/ 1877 h 2500"/>
                  <a:gd name="T56" fmla="*/ 348 w 515"/>
                  <a:gd name="T57" fmla="*/ 2071 h 2500"/>
                  <a:gd name="T58" fmla="*/ 410 w 515"/>
                  <a:gd name="T59" fmla="*/ 2172 h 2500"/>
                  <a:gd name="T60" fmla="*/ 400 w 515"/>
                  <a:gd name="T61" fmla="*/ 2440 h 2500"/>
                  <a:gd name="T62" fmla="*/ 508 w 515"/>
                  <a:gd name="T63" fmla="*/ 2487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5" h="2500">
                    <a:moveTo>
                      <a:pt x="508" y="2487"/>
                    </a:moveTo>
                    <a:cubicBezTo>
                      <a:pt x="455" y="2468"/>
                      <a:pt x="362" y="2437"/>
                      <a:pt x="365" y="2363"/>
                    </a:cubicBezTo>
                    <a:cubicBezTo>
                      <a:pt x="366" y="2314"/>
                      <a:pt x="394" y="2267"/>
                      <a:pt x="408" y="2221"/>
                    </a:cubicBezTo>
                    <a:cubicBezTo>
                      <a:pt x="422" y="2177"/>
                      <a:pt x="433" y="2120"/>
                      <a:pt x="395" y="2086"/>
                    </a:cubicBezTo>
                    <a:cubicBezTo>
                      <a:pt x="382" y="2073"/>
                      <a:pt x="364" y="2068"/>
                      <a:pt x="348" y="2061"/>
                    </a:cubicBezTo>
                    <a:cubicBezTo>
                      <a:pt x="327" y="2052"/>
                      <a:pt x="307" y="2041"/>
                      <a:pt x="292" y="2023"/>
                    </a:cubicBezTo>
                    <a:cubicBezTo>
                      <a:pt x="268" y="1996"/>
                      <a:pt x="262" y="1949"/>
                      <a:pt x="264" y="1913"/>
                    </a:cubicBezTo>
                    <a:cubicBezTo>
                      <a:pt x="266" y="1889"/>
                      <a:pt x="277" y="1869"/>
                      <a:pt x="293" y="1853"/>
                    </a:cubicBezTo>
                    <a:cubicBezTo>
                      <a:pt x="308" y="1838"/>
                      <a:pt x="324" y="1826"/>
                      <a:pt x="335" y="1807"/>
                    </a:cubicBezTo>
                    <a:cubicBezTo>
                      <a:pt x="351" y="1781"/>
                      <a:pt x="352" y="1747"/>
                      <a:pt x="350" y="1716"/>
                    </a:cubicBezTo>
                    <a:cubicBezTo>
                      <a:pt x="346" y="1667"/>
                      <a:pt x="326" y="1624"/>
                      <a:pt x="275" y="1620"/>
                    </a:cubicBezTo>
                    <a:cubicBezTo>
                      <a:pt x="253" y="1619"/>
                      <a:pt x="231" y="1622"/>
                      <a:pt x="209" y="1618"/>
                    </a:cubicBezTo>
                    <a:cubicBezTo>
                      <a:pt x="171" y="1610"/>
                      <a:pt x="168" y="1569"/>
                      <a:pt x="167" y="1534"/>
                    </a:cubicBezTo>
                    <a:cubicBezTo>
                      <a:pt x="166" y="1459"/>
                      <a:pt x="201" y="1401"/>
                      <a:pt x="236" y="1338"/>
                    </a:cubicBezTo>
                    <a:cubicBezTo>
                      <a:pt x="251" y="1312"/>
                      <a:pt x="262" y="1284"/>
                      <a:pt x="267" y="1254"/>
                    </a:cubicBezTo>
                    <a:cubicBezTo>
                      <a:pt x="270" y="1233"/>
                      <a:pt x="273" y="1204"/>
                      <a:pt x="261" y="1185"/>
                    </a:cubicBezTo>
                    <a:cubicBezTo>
                      <a:pt x="244" y="1158"/>
                      <a:pt x="200" y="1158"/>
                      <a:pt x="175" y="1143"/>
                    </a:cubicBezTo>
                    <a:cubicBezTo>
                      <a:pt x="119" y="1111"/>
                      <a:pt x="183" y="1037"/>
                      <a:pt x="187" y="993"/>
                    </a:cubicBezTo>
                    <a:cubicBezTo>
                      <a:pt x="191" y="955"/>
                      <a:pt x="164" y="923"/>
                      <a:pt x="137" y="902"/>
                    </a:cubicBezTo>
                    <a:cubicBezTo>
                      <a:pt x="121" y="890"/>
                      <a:pt x="104" y="879"/>
                      <a:pt x="87" y="868"/>
                    </a:cubicBezTo>
                    <a:cubicBezTo>
                      <a:pt x="72" y="857"/>
                      <a:pt x="52" y="843"/>
                      <a:pt x="46" y="824"/>
                    </a:cubicBezTo>
                    <a:cubicBezTo>
                      <a:pt x="39" y="801"/>
                      <a:pt x="50" y="777"/>
                      <a:pt x="61" y="758"/>
                    </a:cubicBezTo>
                    <a:cubicBezTo>
                      <a:pt x="76" y="734"/>
                      <a:pt x="94" y="713"/>
                      <a:pt x="101" y="685"/>
                    </a:cubicBezTo>
                    <a:cubicBezTo>
                      <a:pt x="109" y="650"/>
                      <a:pt x="86" y="621"/>
                      <a:pt x="64" y="598"/>
                    </a:cubicBezTo>
                    <a:cubicBezTo>
                      <a:pt x="50" y="583"/>
                      <a:pt x="34" y="569"/>
                      <a:pt x="26" y="550"/>
                    </a:cubicBezTo>
                    <a:cubicBezTo>
                      <a:pt x="15" y="524"/>
                      <a:pt x="19" y="494"/>
                      <a:pt x="26" y="468"/>
                    </a:cubicBezTo>
                    <a:cubicBezTo>
                      <a:pt x="37" y="430"/>
                      <a:pt x="54" y="397"/>
                      <a:pt x="58" y="357"/>
                    </a:cubicBezTo>
                    <a:cubicBezTo>
                      <a:pt x="61" y="334"/>
                      <a:pt x="57" y="311"/>
                      <a:pt x="49" y="290"/>
                    </a:cubicBezTo>
                    <a:cubicBezTo>
                      <a:pt x="38" y="261"/>
                      <a:pt x="5" y="232"/>
                      <a:pt x="23" y="199"/>
                    </a:cubicBezTo>
                    <a:cubicBezTo>
                      <a:pt x="28" y="189"/>
                      <a:pt x="36" y="181"/>
                      <a:pt x="44" y="174"/>
                    </a:cubicBezTo>
                    <a:cubicBezTo>
                      <a:pt x="61" y="157"/>
                      <a:pt x="78" y="140"/>
                      <a:pt x="90" y="119"/>
                    </a:cubicBezTo>
                    <a:cubicBezTo>
                      <a:pt x="104" y="94"/>
                      <a:pt x="110" y="66"/>
                      <a:pt x="100" y="39"/>
                    </a:cubicBezTo>
                    <a:cubicBezTo>
                      <a:pt x="92" y="20"/>
                      <a:pt x="76" y="0"/>
                      <a:pt x="54" y="7"/>
                    </a:cubicBezTo>
                    <a:cubicBezTo>
                      <a:pt x="53" y="7"/>
                      <a:pt x="59" y="20"/>
                      <a:pt x="61" y="19"/>
                    </a:cubicBezTo>
                    <a:cubicBezTo>
                      <a:pt x="95" y="8"/>
                      <a:pt x="101" y="52"/>
                      <a:pt x="95" y="77"/>
                    </a:cubicBezTo>
                    <a:cubicBezTo>
                      <a:pt x="85" y="121"/>
                      <a:pt x="50" y="144"/>
                      <a:pt x="24" y="175"/>
                    </a:cubicBezTo>
                    <a:cubicBezTo>
                      <a:pt x="0" y="203"/>
                      <a:pt x="11" y="228"/>
                      <a:pt x="28" y="256"/>
                    </a:cubicBezTo>
                    <a:cubicBezTo>
                      <a:pt x="40" y="275"/>
                      <a:pt x="48" y="294"/>
                      <a:pt x="51" y="316"/>
                    </a:cubicBezTo>
                    <a:cubicBezTo>
                      <a:pt x="55" y="352"/>
                      <a:pt x="44" y="388"/>
                      <a:pt x="32" y="421"/>
                    </a:cubicBezTo>
                    <a:cubicBezTo>
                      <a:pt x="12" y="471"/>
                      <a:pt x="2" y="519"/>
                      <a:pt x="32" y="567"/>
                    </a:cubicBezTo>
                    <a:cubicBezTo>
                      <a:pt x="42" y="582"/>
                      <a:pt x="54" y="595"/>
                      <a:pt x="67" y="608"/>
                    </a:cubicBezTo>
                    <a:cubicBezTo>
                      <a:pt x="80" y="621"/>
                      <a:pt x="94" y="635"/>
                      <a:pt x="95" y="655"/>
                    </a:cubicBezTo>
                    <a:cubicBezTo>
                      <a:pt x="99" y="709"/>
                      <a:pt x="41" y="741"/>
                      <a:pt x="37" y="793"/>
                    </a:cubicBezTo>
                    <a:cubicBezTo>
                      <a:pt x="34" y="829"/>
                      <a:pt x="63" y="858"/>
                      <a:pt x="89" y="877"/>
                    </a:cubicBezTo>
                    <a:cubicBezTo>
                      <a:pt x="118" y="899"/>
                      <a:pt x="169" y="920"/>
                      <a:pt x="179" y="961"/>
                    </a:cubicBezTo>
                    <a:cubicBezTo>
                      <a:pt x="192" y="1015"/>
                      <a:pt x="132" y="1058"/>
                      <a:pt x="148" y="1113"/>
                    </a:cubicBezTo>
                    <a:cubicBezTo>
                      <a:pt x="159" y="1151"/>
                      <a:pt x="193" y="1163"/>
                      <a:pt x="226" y="1173"/>
                    </a:cubicBezTo>
                    <a:cubicBezTo>
                      <a:pt x="234" y="1176"/>
                      <a:pt x="241" y="1178"/>
                      <a:pt x="249" y="1182"/>
                    </a:cubicBezTo>
                    <a:cubicBezTo>
                      <a:pt x="262" y="1188"/>
                      <a:pt x="261" y="1194"/>
                      <a:pt x="262" y="1209"/>
                    </a:cubicBezTo>
                    <a:cubicBezTo>
                      <a:pt x="263" y="1243"/>
                      <a:pt x="254" y="1276"/>
                      <a:pt x="239" y="1306"/>
                    </a:cubicBezTo>
                    <a:cubicBezTo>
                      <a:pt x="211" y="1366"/>
                      <a:pt x="172" y="1415"/>
                      <a:pt x="162" y="1483"/>
                    </a:cubicBezTo>
                    <a:cubicBezTo>
                      <a:pt x="155" y="1529"/>
                      <a:pt x="156" y="1609"/>
                      <a:pt x="208" y="1628"/>
                    </a:cubicBezTo>
                    <a:cubicBezTo>
                      <a:pt x="245" y="1642"/>
                      <a:pt x="312" y="1613"/>
                      <a:pt x="334" y="1662"/>
                    </a:cubicBezTo>
                    <a:cubicBezTo>
                      <a:pt x="348" y="1694"/>
                      <a:pt x="347" y="1742"/>
                      <a:pt x="336" y="1776"/>
                    </a:cubicBezTo>
                    <a:cubicBezTo>
                      <a:pt x="329" y="1799"/>
                      <a:pt x="314" y="1815"/>
                      <a:pt x="297" y="1831"/>
                    </a:cubicBezTo>
                    <a:cubicBezTo>
                      <a:pt x="282" y="1844"/>
                      <a:pt x="269" y="1857"/>
                      <a:pt x="262" y="1877"/>
                    </a:cubicBezTo>
                    <a:cubicBezTo>
                      <a:pt x="251" y="1906"/>
                      <a:pt x="257" y="1942"/>
                      <a:pt x="264" y="1971"/>
                    </a:cubicBezTo>
                    <a:cubicBezTo>
                      <a:pt x="276" y="2018"/>
                      <a:pt x="305" y="2052"/>
                      <a:pt x="348" y="2071"/>
                    </a:cubicBezTo>
                    <a:cubicBezTo>
                      <a:pt x="365" y="2078"/>
                      <a:pt x="383" y="2084"/>
                      <a:pt x="399" y="2096"/>
                    </a:cubicBezTo>
                    <a:cubicBezTo>
                      <a:pt x="420" y="2113"/>
                      <a:pt x="415" y="2147"/>
                      <a:pt x="410" y="2172"/>
                    </a:cubicBezTo>
                    <a:cubicBezTo>
                      <a:pt x="400" y="2227"/>
                      <a:pt x="371" y="2276"/>
                      <a:pt x="360" y="2331"/>
                    </a:cubicBezTo>
                    <a:cubicBezTo>
                      <a:pt x="351" y="2374"/>
                      <a:pt x="368" y="2413"/>
                      <a:pt x="400" y="2440"/>
                    </a:cubicBezTo>
                    <a:cubicBezTo>
                      <a:pt x="432" y="2469"/>
                      <a:pt x="475" y="2485"/>
                      <a:pt x="514" y="2500"/>
                    </a:cubicBezTo>
                    <a:cubicBezTo>
                      <a:pt x="515" y="2500"/>
                      <a:pt x="512" y="2488"/>
                      <a:pt x="508" y="2487"/>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4" name="Freeform 849"/>
              <p:cNvSpPr>
                <a:spLocks/>
              </p:cNvSpPr>
              <p:nvPr/>
            </p:nvSpPr>
            <p:spPr bwMode="auto">
              <a:xfrm>
                <a:off x="2498" y="1836"/>
                <a:ext cx="7" cy="54"/>
              </a:xfrm>
              <a:custGeom>
                <a:avLst/>
                <a:gdLst>
                  <a:gd name="T0" fmla="*/ 14 w 19"/>
                  <a:gd name="T1" fmla="*/ 123 h 138"/>
                  <a:gd name="T2" fmla="*/ 19 w 19"/>
                  <a:gd name="T3" fmla="*/ 138 h 138"/>
                  <a:gd name="T4" fmla="*/ 19 w 19"/>
                  <a:gd name="T5" fmla="*/ 123 h 138"/>
                  <a:gd name="T6" fmla="*/ 14 w 19"/>
                  <a:gd name="T7" fmla="*/ 92 h 138"/>
                  <a:gd name="T8" fmla="*/ 19 w 19"/>
                  <a:gd name="T9" fmla="*/ 25 h 138"/>
                  <a:gd name="T10" fmla="*/ 19 w 19"/>
                  <a:gd name="T11" fmla="*/ 0 h 138"/>
                  <a:gd name="T12" fmla="*/ 14 w 19"/>
                  <a:gd name="T13" fmla="*/ 123 h 138"/>
                </a:gdLst>
                <a:ahLst/>
                <a:cxnLst>
                  <a:cxn ang="0">
                    <a:pos x="T0" y="T1"/>
                  </a:cxn>
                  <a:cxn ang="0">
                    <a:pos x="T2" y="T3"/>
                  </a:cxn>
                  <a:cxn ang="0">
                    <a:pos x="T4" y="T5"/>
                  </a:cxn>
                  <a:cxn ang="0">
                    <a:pos x="T6" y="T7"/>
                  </a:cxn>
                  <a:cxn ang="0">
                    <a:pos x="T8" y="T9"/>
                  </a:cxn>
                  <a:cxn ang="0">
                    <a:pos x="T10" y="T11"/>
                  </a:cxn>
                  <a:cxn ang="0">
                    <a:pos x="T12" y="T13"/>
                  </a:cxn>
                </a:cxnLst>
                <a:rect l="0" t="0" r="r" b="b"/>
                <a:pathLst>
                  <a:path w="19" h="138">
                    <a:moveTo>
                      <a:pt x="14" y="123"/>
                    </a:moveTo>
                    <a:cubicBezTo>
                      <a:pt x="15" y="128"/>
                      <a:pt x="17" y="133"/>
                      <a:pt x="19" y="138"/>
                    </a:cubicBezTo>
                    <a:cubicBezTo>
                      <a:pt x="19" y="123"/>
                      <a:pt x="19" y="123"/>
                      <a:pt x="19" y="123"/>
                    </a:cubicBezTo>
                    <a:cubicBezTo>
                      <a:pt x="17" y="113"/>
                      <a:pt x="15" y="103"/>
                      <a:pt x="14" y="92"/>
                    </a:cubicBezTo>
                    <a:cubicBezTo>
                      <a:pt x="11" y="69"/>
                      <a:pt x="12" y="46"/>
                      <a:pt x="19" y="25"/>
                    </a:cubicBezTo>
                    <a:cubicBezTo>
                      <a:pt x="19" y="0"/>
                      <a:pt x="19" y="0"/>
                      <a:pt x="19" y="0"/>
                    </a:cubicBezTo>
                    <a:cubicBezTo>
                      <a:pt x="0" y="36"/>
                      <a:pt x="2" y="81"/>
                      <a:pt x="14" y="123"/>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5" name="Freeform 850"/>
              <p:cNvSpPr>
                <a:spLocks/>
              </p:cNvSpPr>
              <p:nvPr/>
            </p:nvSpPr>
            <p:spPr bwMode="auto">
              <a:xfrm>
                <a:off x="2293" y="1476"/>
                <a:ext cx="204" cy="1296"/>
              </a:xfrm>
              <a:custGeom>
                <a:avLst/>
                <a:gdLst>
                  <a:gd name="T0" fmla="*/ 513 w 524"/>
                  <a:gd name="T1" fmla="*/ 3271 h 3333"/>
                  <a:gd name="T2" fmla="*/ 401 w 524"/>
                  <a:gd name="T3" fmla="*/ 3187 h 3333"/>
                  <a:gd name="T4" fmla="*/ 355 w 524"/>
                  <a:gd name="T5" fmla="*/ 2954 h 3333"/>
                  <a:gd name="T6" fmla="*/ 258 w 524"/>
                  <a:gd name="T7" fmla="*/ 2807 h 3333"/>
                  <a:gd name="T8" fmla="*/ 168 w 524"/>
                  <a:gd name="T9" fmla="*/ 2696 h 3333"/>
                  <a:gd name="T10" fmla="*/ 180 w 524"/>
                  <a:gd name="T11" fmla="*/ 2502 h 3333"/>
                  <a:gd name="T12" fmla="*/ 135 w 524"/>
                  <a:gd name="T13" fmla="*/ 2377 h 3333"/>
                  <a:gd name="T14" fmla="*/ 90 w 524"/>
                  <a:gd name="T15" fmla="*/ 2243 h 3333"/>
                  <a:gd name="T16" fmla="*/ 64 w 524"/>
                  <a:gd name="T17" fmla="*/ 2116 h 3333"/>
                  <a:gd name="T18" fmla="*/ 62 w 524"/>
                  <a:gd name="T19" fmla="*/ 1997 h 3333"/>
                  <a:gd name="T20" fmla="*/ 79 w 524"/>
                  <a:gd name="T21" fmla="*/ 1687 h 3333"/>
                  <a:gd name="T22" fmla="*/ 165 w 524"/>
                  <a:gd name="T23" fmla="*/ 1497 h 3333"/>
                  <a:gd name="T24" fmla="*/ 109 w 524"/>
                  <a:gd name="T25" fmla="*/ 1311 h 3333"/>
                  <a:gd name="T26" fmla="*/ 64 w 524"/>
                  <a:gd name="T27" fmla="*/ 1092 h 3333"/>
                  <a:gd name="T28" fmla="*/ 101 w 524"/>
                  <a:gd name="T29" fmla="*/ 945 h 3333"/>
                  <a:gd name="T30" fmla="*/ 81 w 524"/>
                  <a:gd name="T31" fmla="*/ 756 h 3333"/>
                  <a:gd name="T32" fmla="*/ 113 w 524"/>
                  <a:gd name="T33" fmla="*/ 657 h 3333"/>
                  <a:gd name="T34" fmla="*/ 153 w 524"/>
                  <a:gd name="T35" fmla="*/ 590 h 3333"/>
                  <a:gd name="T36" fmla="*/ 134 w 524"/>
                  <a:gd name="T37" fmla="*/ 457 h 3333"/>
                  <a:gd name="T38" fmla="*/ 97 w 524"/>
                  <a:gd name="T39" fmla="*/ 238 h 3333"/>
                  <a:gd name="T40" fmla="*/ 115 w 524"/>
                  <a:gd name="T41" fmla="*/ 13 h 3333"/>
                  <a:gd name="T42" fmla="*/ 28 w 524"/>
                  <a:gd name="T43" fmla="*/ 148 h 3333"/>
                  <a:gd name="T44" fmla="*/ 154 w 524"/>
                  <a:gd name="T45" fmla="*/ 304 h 3333"/>
                  <a:gd name="T46" fmla="*/ 123 w 524"/>
                  <a:gd name="T47" fmla="*/ 476 h 3333"/>
                  <a:gd name="T48" fmla="*/ 92 w 524"/>
                  <a:gd name="T49" fmla="*/ 650 h 3333"/>
                  <a:gd name="T50" fmla="*/ 81 w 524"/>
                  <a:gd name="T51" fmla="*/ 947 h 3333"/>
                  <a:gd name="T52" fmla="*/ 51 w 524"/>
                  <a:gd name="T53" fmla="*/ 1088 h 3333"/>
                  <a:gd name="T54" fmla="*/ 118 w 524"/>
                  <a:gd name="T55" fmla="*/ 1217 h 3333"/>
                  <a:gd name="T56" fmla="*/ 157 w 524"/>
                  <a:gd name="T57" fmla="*/ 1498 h 3333"/>
                  <a:gd name="T58" fmla="*/ 71 w 524"/>
                  <a:gd name="T59" fmla="*/ 1698 h 3333"/>
                  <a:gd name="T60" fmla="*/ 38 w 524"/>
                  <a:gd name="T61" fmla="*/ 2003 h 3333"/>
                  <a:gd name="T62" fmla="*/ 96 w 524"/>
                  <a:gd name="T63" fmla="*/ 2165 h 3333"/>
                  <a:gd name="T64" fmla="*/ 113 w 524"/>
                  <a:gd name="T65" fmla="*/ 2372 h 3333"/>
                  <a:gd name="T66" fmla="*/ 170 w 524"/>
                  <a:gd name="T67" fmla="*/ 2529 h 3333"/>
                  <a:gd name="T68" fmla="*/ 308 w 524"/>
                  <a:gd name="T69" fmla="*/ 2848 h 3333"/>
                  <a:gd name="T70" fmla="*/ 344 w 524"/>
                  <a:gd name="T71" fmla="*/ 2977 h 3333"/>
                  <a:gd name="T72" fmla="*/ 382 w 524"/>
                  <a:gd name="T73" fmla="*/ 3186 h 3333"/>
                  <a:gd name="T74" fmla="*/ 485 w 524"/>
                  <a:gd name="T75" fmla="*/ 3224 h 3333"/>
                  <a:gd name="T76" fmla="*/ 524 w 524"/>
                  <a:gd name="T77" fmla="*/ 3333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3333">
                    <a:moveTo>
                      <a:pt x="524" y="3321"/>
                    </a:moveTo>
                    <a:cubicBezTo>
                      <a:pt x="520" y="3305"/>
                      <a:pt x="516" y="3288"/>
                      <a:pt x="513" y="3271"/>
                    </a:cubicBezTo>
                    <a:cubicBezTo>
                      <a:pt x="509" y="3247"/>
                      <a:pt x="498" y="3226"/>
                      <a:pt x="479" y="3212"/>
                    </a:cubicBezTo>
                    <a:cubicBezTo>
                      <a:pt x="456" y="3196"/>
                      <a:pt x="427" y="3194"/>
                      <a:pt x="401" y="3187"/>
                    </a:cubicBezTo>
                    <a:cubicBezTo>
                      <a:pt x="355" y="3173"/>
                      <a:pt x="339" y="3112"/>
                      <a:pt x="340" y="3067"/>
                    </a:cubicBezTo>
                    <a:cubicBezTo>
                      <a:pt x="341" y="3029"/>
                      <a:pt x="353" y="2992"/>
                      <a:pt x="355" y="2954"/>
                    </a:cubicBezTo>
                    <a:cubicBezTo>
                      <a:pt x="357" y="2922"/>
                      <a:pt x="346" y="2894"/>
                      <a:pt x="328" y="2867"/>
                    </a:cubicBezTo>
                    <a:cubicBezTo>
                      <a:pt x="310" y="2840"/>
                      <a:pt x="287" y="2820"/>
                      <a:pt x="258" y="2807"/>
                    </a:cubicBezTo>
                    <a:cubicBezTo>
                      <a:pt x="232" y="2796"/>
                      <a:pt x="201" y="2789"/>
                      <a:pt x="184" y="2764"/>
                    </a:cubicBezTo>
                    <a:cubicBezTo>
                      <a:pt x="172" y="2745"/>
                      <a:pt x="170" y="2718"/>
                      <a:pt x="168" y="2696"/>
                    </a:cubicBezTo>
                    <a:cubicBezTo>
                      <a:pt x="167" y="2674"/>
                      <a:pt x="167" y="2652"/>
                      <a:pt x="169" y="2630"/>
                    </a:cubicBezTo>
                    <a:cubicBezTo>
                      <a:pt x="171" y="2587"/>
                      <a:pt x="178" y="2545"/>
                      <a:pt x="180" y="2502"/>
                    </a:cubicBezTo>
                    <a:cubicBezTo>
                      <a:pt x="182" y="2476"/>
                      <a:pt x="184" y="2444"/>
                      <a:pt x="173" y="2419"/>
                    </a:cubicBezTo>
                    <a:cubicBezTo>
                      <a:pt x="165" y="2400"/>
                      <a:pt x="151" y="2388"/>
                      <a:pt x="135" y="2377"/>
                    </a:cubicBezTo>
                    <a:cubicBezTo>
                      <a:pt x="116" y="2364"/>
                      <a:pt x="94" y="2355"/>
                      <a:pt x="78" y="2337"/>
                    </a:cubicBezTo>
                    <a:cubicBezTo>
                      <a:pt x="54" y="2311"/>
                      <a:pt x="79" y="2268"/>
                      <a:pt x="90" y="2243"/>
                    </a:cubicBezTo>
                    <a:cubicBezTo>
                      <a:pt x="101" y="2217"/>
                      <a:pt x="109" y="2190"/>
                      <a:pt x="99" y="2162"/>
                    </a:cubicBezTo>
                    <a:cubicBezTo>
                      <a:pt x="92" y="2144"/>
                      <a:pt x="78" y="2129"/>
                      <a:pt x="64" y="2116"/>
                    </a:cubicBezTo>
                    <a:cubicBezTo>
                      <a:pt x="44" y="2097"/>
                      <a:pt x="26" y="2078"/>
                      <a:pt x="30" y="2048"/>
                    </a:cubicBezTo>
                    <a:cubicBezTo>
                      <a:pt x="33" y="2027"/>
                      <a:pt x="49" y="2010"/>
                      <a:pt x="62" y="1997"/>
                    </a:cubicBezTo>
                    <a:cubicBezTo>
                      <a:pt x="95" y="1964"/>
                      <a:pt x="133" y="1933"/>
                      <a:pt x="136" y="1881"/>
                    </a:cubicBezTo>
                    <a:cubicBezTo>
                      <a:pt x="140" y="1809"/>
                      <a:pt x="68" y="1759"/>
                      <a:pt x="79" y="1687"/>
                    </a:cubicBezTo>
                    <a:cubicBezTo>
                      <a:pt x="86" y="1639"/>
                      <a:pt x="132" y="1615"/>
                      <a:pt x="161" y="1583"/>
                    </a:cubicBezTo>
                    <a:cubicBezTo>
                      <a:pt x="185" y="1558"/>
                      <a:pt x="188" y="1524"/>
                      <a:pt x="165" y="1497"/>
                    </a:cubicBezTo>
                    <a:cubicBezTo>
                      <a:pt x="140" y="1469"/>
                      <a:pt x="104" y="1462"/>
                      <a:pt x="96" y="1419"/>
                    </a:cubicBezTo>
                    <a:cubicBezTo>
                      <a:pt x="89" y="1383"/>
                      <a:pt x="99" y="1345"/>
                      <a:pt x="109" y="1311"/>
                    </a:cubicBezTo>
                    <a:cubicBezTo>
                      <a:pt x="120" y="1275"/>
                      <a:pt x="128" y="1239"/>
                      <a:pt x="125" y="1202"/>
                    </a:cubicBezTo>
                    <a:cubicBezTo>
                      <a:pt x="121" y="1157"/>
                      <a:pt x="95" y="1121"/>
                      <a:pt x="64" y="1092"/>
                    </a:cubicBezTo>
                    <a:cubicBezTo>
                      <a:pt x="39" y="1069"/>
                      <a:pt x="0" y="1038"/>
                      <a:pt x="28" y="1000"/>
                    </a:cubicBezTo>
                    <a:cubicBezTo>
                      <a:pt x="47" y="974"/>
                      <a:pt x="83" y="972"/>
                      <a:pt x="101" y="945"/>
                    </a:cubicBezTo>
                    <a:cubicBezTo>
                      <a:pt x="113" y="926"/>
                      <a:pt x="114" y="903"/>
                      <a:pt x="112" y="881"/>
                    </a:cubicBezTo>
                    <a:cubicBezTo>
                      <a:pt x="109" y="838"/>
                      <a:pt x="91" y="798"/>
                      <a:pt x="81" y="756"/>
                    </a:cubicBezTo>
                    <a:cubicBezTo>
                      <a:pt x="75" y="732"/>
                      <a:pt x="69" y="701"/>
                      <a:pt x="82" y="678"/>
                    </a:cubicBezTo>
                    <a:cubicBezTo>
                      <a:pt x="88" y="666"/>
                      <a:pt x="101" y="661"/>
                      <a:pt x="113" y="657"/>
                    </a:cubicBezTo>
                    <a:cubicBezTo>
                      <a:pt x="125" y="654"/>
                      <a:pt x="137" y="651"/>
                      <a:pt x="146" y="642"/>
                    </a:cubicBezTo>
                    <a:cubicBezTo>
                      <a:pt x="158" y="629"/>
                      <a:pt x="155" y="606"/>
                      <a:pt x="153" y="590"/>
                    </a:cubicBezTo>
                    <a:cubicBezTo>
                      <a:pt x="150" y="570"/>
                      <a:pt x="142" y="552"/>
                      <a:pt x="136" y="534"/>
                    </a:cubicBezTo>
                    <a:cubicBezTo>
                      <a:pt x="127" y="509"/>
                      <a:pt x="129" y="483"/>
                      <a:pt x="134" y="457"/>
                    </a:cubicBezTo>
                    <a:cubicBezTo>
                      <a:pt x="145" y="409"/>
                      <a:pt x="180" y="361"/>
                      <a:pt x="161" y="311"/>
                    </a:cubicBezTo>
                    <a:cubicBezTo>
                      <a:pt x="148" y="280"/>
                      <a:pt x="122" y="258"/>
                      <a:pt x="97" y="238"/>
                    </a:cubicBezTo>
                    <a:cubicBezTo>
                      <a:pt x="72" y="218"/>
                      <a:pt x="40" y="197"/>
                      <a:pt x="36" y="161"/>
                    </a:cubicBezTo>
                    <a:cubicBezTo>
                      <a:pt x="28" y="104"/>
                      <a:pt x="81" y="49"/>
                      <a:pt x="115" y="13"/>
                    </a:cubicBezTo>
                    <a:cubicBezTo>
                      <a:pt x="117" y="11"/>
                      <a:pt x="108" y="0"/>
                      <a:pt x="108" y="1"/>
                    </a:cubicBezTo>
                    <a:cubicBezTo>
                      <a:pt x="73" y="38"/>
                      <a:pt x="24" y="90"/>
                      <a:pt x="28" y="148"/>
                    </a:cubicBezTo>
                    <a:cubicBezTo>
                      <a:pt x="30" y="181"/>
                      <a:pt x="54" y="209"/>
                      <a:pt x="77" y="229"/>
                    </a:cubicBezTo>
                    <a:cubicBezTo>
                      <a:pt x="102" y="252"/>
                      <a:pt x="140" y="272"/>
                      <a:pt x="154" y="304"/>
                    </a:cubicBezTo>
                    <a:cubicBezTo>
                      <a:pt x="162" y="323"/>
                      <a:pt x="160" y="344"/>
                      <a:pt x="154" y="362"/>
                    </a:cubicBezTo>
                    <a:cubicBezTo>
                      <a:pt x="142" y="400"/>
                      <a:pt x="126" y="435"/>
                      <a:pt x="123" y="476"/>
                    </a:cubicBezTo>
                    <a:cubicBezTo>
                      <a:pt x="119" y="520"/>
                      <a:pt x="147" y="557"/>
                      <a:pt x="147" y="601"/>
                    </a:cubicBezTo>
                    <a:cubicBezTo>
                      <a:pt x="147" y="639"/>
                      <a:pt x="118" y="638"/>
                      <a:pt x="92" y="650"/>
                    </a:cubicBezTo>
                    <a:cubicBezTo>
                      <a:pt x="50" y="670"/>
                      <a:pt x="71" y="738"/>
                      <a:pt x="81" y="772"/>
                    </a:cubicBezTo>
                    <a:cubicBezTo>
                      <a:pt x="95" y="823"/>
                      <a:pt x="130" y="904"/>
                      <a:pt x="81" y="947"/>
                    </a:cubicBezTo>
                    <a:cubicBezTo>
                      <a:pt x="60" y="966"/>
                      <a:pt x="24" y="970"/>
                      <a:pt x="14" y="1002"/>
                    </a:cubicBezTo>
                    <a:cubicBezTo>
                      <a:pt x="4" y="1036"/>
                      <a:pt x="29" y="1067"/>
                      <a:pt x="51" y="1088"/>
                    </a:cubicBezTo>
                    <a:cubicBezTo>
                      <a:pt x="66" y="1102"/>
                      <a:pt x="82" y="1115"/>
                      <a:pt x="95" y="1132"/>
                    </a:cubicBezTo>
                    <a:cubicBezTo>
                      <a:pt x="114" y="1156"/>
                      <a:pt x="120" y="1186"/>
                      <a:pt x="118" y="1217"/>
                    </a:cubicBezTo>
                    <a:cubicBezTo>
                      <a:pt x="116" y="1286"/>
                      <a:pt x="71" y="1353"/>
                      <a:pt x="92" y="1424"/>
                    </a:cubicBezTo>
                    <a:cubicBezTo>
                      <a:pt x="103" y="1460"/>
                      <a:pt x="130" y="1477"/>
                      <a:pt x="157" y="1498"/>
                    </a:cubicBezTo>
                    <a:cubicBezTo>
                      <a:pt x="194" y="1525"/>
                      <a:pt x="162" y="1565"/>
                      <a:pt x="136" y="1588"/>
                    </a:cubicBezTo>
                    <a:cubicBezTo>
                      <a:pt x="104" y="1617"/>
                      <a:pt x="67" y="1647"/>
                      <a:pt x="71" y="1698"/>
                    </a:cubicBezTo>
                    <a:cubicBezTo>
                      <a:pt x="77" y="1768"/>
                      <a:pt x="145" y="1820"/>
                      <a:pt x="125" y="1894"/>
                    </a:cubicBezTo>
                    <a:cubicBezTo>
                      <a:pt x="112" y="1941"/>
                      <a:pt x="67" y="1967"/>
                      <a:pt x="38" y="2003"/>
                    </a:cubicBezTo>
                    <a:cubicBezTo>
                      <a:pt x="11" y="2037"/>
                      <a:pt x="24" y="2080"/>
                      <a:pt x="51" y="2110"/>
                    </a:cubicBezTo>
                    <a:cubicBezTo>
                      <a:pt x="66" y="2127"/>
                      <a:pt x="90" y="2141"/>
                      <a:pt x="96" y="2165"/>
                    </a:cubicBezTo>
                    <a:cubicBezTo>
                      <a:pt x="104" y="2201"/>
                      <a:pt x="78" y="2235"/>
                      <a:pt x="67" y="2267"/>
                    </a:cubicBezTo>
                    <a:cubicBezTo>
                      <a:pt x="50" y="2314"/>
                      <a:pt x="76" y="2349"/>
                      <a:pt x="113" y="2372"/>
                    </a:cubicBezTo>
                    <a:cubicBezTo>
                      <a:pt x="132" y="2384"/>
                      <a:pt x="161" y="2396"/>
                      <a:pt x="169" y="2419"/>
                    </a:cubicBezTo>
                    <a:cubicBezTo>
                      <a:pt x="181" y="2452"/>
                      <a:pt x="173" y="2495"/>
                      <a:pt x="170" y="2529"/>
                    </a:cubicBezTo>
                    <a:cubicBezTo>
                      <a:pt x="163" y="2602"/>
                      <a:pt x="145" y="2690"/>
                      <a:pt x="178" y="2759"/>
                    </a:cubicBezTo>
                    <a:cubicBezTo>
                      <a:pt x="204" y="2812"/>
                      <a:pt x="268" y="2811"/>
                      <a:pt x="308" y="2848"/>
                    </a:cubicBezTo>
                    <a:cubicBezTo>
                      <a:pt x="327" y="2866"/>
                      <a:pt x="343" y="2892"/>
                      <a:pt x="347" y="2919"/>
                    </a:cubicBezTo>
                    <a:cubicBezTo>
                      <a:pt x="350" y="2938"/>
                      <a:pt x="347" y="2958"/>
                      <a:pt x="344" y="2977"/>
                    </a:cubicBezTo>
                    <a:cubicBezTo>
                      <a:pt x="337" y="3015"/>
                      <a:pt x="329" y="3052"/>
                      <a:pt x="335" y="3090"/>
                    </a:cubicBezTo>
                    <a:cubicBezTo>
                      <a:pt x="340" y="3124"/>
                      <a:pt x="358" y="3163"/>
                      <a:pt x="382" y="3186"/>
                    </a:cubicBezTo>
                    <a:cubicBezTo>
                      <a:pt x="399" y="3202"/>
                      <a:pt x="426" y="3203"/>
                      <a:pt x="448" y="3209"/>
                    </a:cubicBezTo>
                    <a:cubicBezTo>
                      <a:pt x="461" y="3212"/>
                      <a:pt x="473" y="3217"/>
                      <a:pt x="485" y="3224"/>
                    </a:cubicBezTo>
                    <a:cubicBezTo>
                      <a:pt x="506" y="3238"/>
                      <a:pt x="506" y="3263"/>
                      <a:pt x="511" y="3286"/>
                    </a:cubicBezTo>
                    <a:cubicBezTo>
                      <a:pt x="515" y="3302"/>
                      <a:pt x="519" y="3318"/>
                      <a:pt x="524" y="3333"/>
                    </a:cubicBezTo>
                    <a:lnTo>
                      <a:pt x="524" y="3321"/>
                    </a:lnTo>
                    <a:close/>
                  </a:path>
                </a:pathLst>
              </a:custGeom>
              <a:solidFill>
                <a:srgbClr val="89A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396" name="Picture 851"/>
              <p:cNvPicPr>
                <a:picLocks noChangeAspect="1" noChangeArrowheads="1"/>
              </p:cNvPicPr>
              <p:nvPr/>
            </p:nvPicPr>
            <p:blipFill>
              <a:blip r:embed="rId194" cstate="print">
                <a:extLst>
                  <a:ext uri="{28A0092B-C50C-407E-A947-70E740481C1C}">
                    <a14:useLocalDpi xmlns:a14="http://schemas.microsoft.com/office/drawing/2010/main" val="0"/>
                  </a:ext>
                </a:extLst>
              </a:blip>
              <a:srcRect/>
              <a:stretch>
                <a:fillRect/>
              </a:stretch>
            </p:blipFill>
            <p:spPr bwMode="auto">
              <a:xfrm>
                <a:off x="929" y="3119"/>
                <a:ext cx="25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852"/>
              <p:cNvPicPr>
                <a:picLocks noChangeAspect="1" noChangeArrowheads="1"/>
              </p:cNvPicPr>
              <p:nvPr/>
            </p:nvPicPr>
            <p:blipFill>
              <a:blip r:embed="rId195" cstate="print">
                <a:extLst>
                  <a:ext uri="{28A0092B-C50C-407E-A947-70E740481C1C}">
                    <a14:useLocalDpi xmlns:a14="http://schemas.microsoft.com/office/drawing/2010/main" val="0"/>
                  </a:ext>
                </a:extLst>
              </a:blip>
              <a:srcRect/>
              <a:stretch>
                <a:fillRect/>
              </a:stretch>
            </p:blipFill>
            <p:spPr bwMode="auto">
              <a:xfrm>
                <a:off x="929" y="3126"/>
                <a:ext cx="2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853"/>
              <p:cNvPicPr>
                <a:picLocks noChangeAspect="1" noChangeArrowheads="1"/>
              </p:cNvPicPr>
              <p:nvPr/>
            </p:nvPicPr>
            <p:blipFill>
              <a:blip r:embed="rId196" cstate="print">
                <a:extLst>
                  <a:ext uri="{28A0092B-C50C-407E-A947-70E740481C1C}">
                    <a14:useLocalDpi xmlns:a14="http://schemas.microsoft.com/office/drawing/2010/main" val="0"/>
                  </a:ext>
                </a:extLst>
              </a:blip>
              <a:srcRect/>
              <a:stretch>
                <a:fillRect/>
              </a:stretch>
            </p:blipFill>
            <p:spPr bwMode="auto">
              <a:xfrm>
                <a:off x="971" y="3186"/>
                <a:ext cx="1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854"/>
              <p:cNvPicPr>
                <a:picLocks noChangeAspect="1" noChangeArrowheads="1"/>
              </p:cNvPicPr>
              <p:nvPr/>
            </p:nvPicPr>
            <p:blipFill>
              <a:blip r:embed="rId197" cstate="print">
                <a:extLst>
                  <a:ext uri="{28A0092B-C50C-407E-A947-70E740481C1C}">
                    <a14:useLocalDpi xmlns:a14="http://schemas.microsoft.com/office/drawing/2010/main" val="0"/>
                  </a:ext>
                </a:extLst>
              </a:blip>
              <a:srcRect/>
              <a:stretch>
                <a:fillRect/>
              </a:stretch>
            </p:blipFill>
            <p:spPr bwMode="auto">
              <a:xfrm>
                <a:off x="1045" y="3208"/>
                <a:ext cx="13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855"/>
              <p:cNvPicPr>
                <a:picLocks noChangeAspect="1" noChangeArrowheads="1"/>
              </p:cNvPicPr>
              <p:nvPr/>
            </p:nvPicPr>
            <p:blipFill>
              <a:blip r:embed="rId198" cstate="print">
                <a:extLst>
                  <a:ext uri="{28A0092B-C50C-407E-A947-70E740481C1C}">
                    <a14:useLocalDpi xmlns:a14="http://schemas.microsoft.com/office/drawing/2010/main" val="0"/>
                  </a:ext>
                </a:extLst>
              </a:blip>
              <a:srcRect/>
              <a:stretch>
                <a:fillRect/>
              </a:stretch>
            </p:blipFill>
            <p:spPr bwMode="auto">
              <a:xfrm>
                <a:off x="364" y="2779"/>
                <a:ext cx="371"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856"/>
              <p:cNvPicPr>
                <a:picLocks noChangeAspect="1" noChangeArrowheads="1"/>
              </p:cNvPicPr>
              <p:nvPr/>
            </p:nvPicPr>
            <p:blipFill>
              <a:blip r:embed="rId199" cstate="print">
                <a:extLst>
                  <a:ext uri="{28A0092B-C50C-407E-A947-70E740481C1C}">
                    <a14:useLocalDpi xmlns:a14="http://schemas.microsoft.com/office/drawing/2010/main" val="0"/>
                  </a:ext>
                </a:extLst>
              </a:blip>
              <a:srcRect/>
              <a:stretch>
                <a:fillRect/>
              </a:stretch>
            </p:blipFill>
            <p:spPr bwMode="auto">
              <a:xfrm>
                <a:off x="498" y="2864"/>
                <a:ext cx="7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857"/>
              <p:cNvPicPr>
                <a:picLocks noChangeAspect="1" noChangeArrowheads="1"/>
              </p:cNvPicPr>
              <p:nvPr/>
            </p:nvPicPr>
            <p:blipFill>
              <a:blip r:embed="rId200" cstate="print">
                <a:extLst>
                  <a:ext uri="{28A0092B-C50C-407E-A947-70E740481C1C}">
                    <a14:useLocalDpi xmlns:a14="http://schemas.microsoft.com/office/drawing/2010/main" val="0"/>
                  </a:ext>
                </a:extLst>
              </a:blip>
              <a:srcRect/>
              <a:stretch>
                <a:fillRect/>
              </a:stretch>
            </p:blipFill>
            <p:spPr bwMode="auto">
              <a:xfrm>
                <a:off x="512" y="2863"/>
                <a:ext cx="19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858"/>
              <p:cNvPicPr>
                <a:picLocks noChangeAspect="1" noChangeArrowheads="1"/>
              </p:cNvPicPr>
              <p:nvPr/>
            </p:nvPicPr>
            <p:blipFill>
              <a:blip r:embed="rId201" cstate="print">
                <a:extLst>
                  <a:ext uri="{28A0092B-C50C-407E-A947-70E740481C1C}">
                    <a14:useLocalDpi xmlns:a14="http://schemas.microsoft.com/office/drawing/2010/main" val="0"/>
                  </a:ext>
                </a:extLst>
              </a:blip>
              <a:srcRect/>
              <a:stretch>
                <a:fillRect/>
              </a:stretch>
            </p:blipFill>
            <p:spPr bwMode="auto">
              <a:xfrm>
                <a:off x="860" y="3101"/>
                <a:ext cx="1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859"/>
              <p:cNvPicPr>
                <a:picLocks noChangeAspect="1" noChangeArrowheads="1"/>
              </p:cNvPicPr>
              <p:nvPr/>
            </p:nvPicPr>
            <p:blipFill>
              <a:blip r:embed="rId202" cstate="print">
                <a:extLst>
                  <a:ext uri="{28A0092B-C50C-407E-A947-70E740481C1C}">
                    <a14:useLocalDpi xmlns:a14="http://schemas.microsoft.com/office/drawing/2010/main" val="0"/>
                  </a:ext>
                </a:extLst>
              </a:blip>
              <a:srcRect/>
              <a:stretch>
                <a:fillRect/>
              </a:stretch>
            </p:blipFill>
            <p:spPr bwMode="auto">
              <a:xfrm>
                <a:off x="893" y="3107"/>
                <a:ext cx="14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860"/>
              <p:cNvPicPr>
                <a:picLocks noChangeAspect="1" noChangeArrowheads="1"/>
              </p:cNvPicPr>
              <p:nvPr/>
            </p:nvPicPr>
            <p:blipFill>
              <a:blip r:embed="rId203" cstate="print">
                <a:extLst>
                  <a:ext uri="{28A0092B-C50C-407E-A947-70E740481C1C}">
                    <a14:useLocalDpi xmlns:a14="http://schemas.microsoft.com/office/drawing/2010/main" val="0"/>
                  </a:ext>
                </a:extLst>
              </a:blip>
              <a:srcRect/>
              <a:stretch>
                <a:fillRect/>
              </a:stretch>
            </p:blipFill>
            <p:spPr bwMode="auto">
              <a:xfrm>
                <a:off x="906" y="3128"/>
                <a:ext cx="17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861"/>
              <p:cNvPicPr>
                <a:picLocks noChangeAspect="1" noChangeArrowheads="1"/>
              </p:cNvPicPr>
              <p:nvPr/>
            </p:nvPicPr>
            <p:blipFill>
              <a:blip r:embed="rId204" cstate="print">
                <a:extLst>
                  <a:ext uri="{28A0092B-C50C-407E-A947-70E740481C1C}">
                    <a14:useLocalDpi xmlns:a14="http://schemas.microsoft.com/office/drawing/2010/main" val="0"/>
                  </a:ext>
                </a:extLst>
              </a:blip>
              <a:srcRect/>
              <a:stretch>
                <a:fillRect/>
              </a:stretch>
            </p:blipFill>
            <p:spPr bwMode="auto">
              <a:xfrm>
                <a:off x="820" y="3114"/>
                <a:ext cx="16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862"/>
              <p:cNvPicPr>
                <a:picLocks noChangeAspect="1" noChangeArrowheads="1"/>
              </p:cNvPicPr>
              <p:nvPr/>
            </p:nvPicPr>
            <p:blipFill>
              <a:blip r:embed="rId205" cstate="print">
                <a:extLst>
                  <a:ext uri="{28A0092B-C50C-407E-A947-70E740481C1C}">
                    <a14:useLocalDpi xmlns:a14="http://schemas.microsoft.com/office/drawing/2010/main" val="0"/>
                  </a:ext>
                </a:extLst>
              </a:blip>
              <a:srcRect/>
              <a:stretch>
                <a:fillRect/>
              </a:stretch>
            </p:blipFill>
            <p:spPr bwMode="auto">
              <a:xfrm>
                <a:off x="274" y="2821"/>
                <a:ext cx="36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 name="Picture 863"/>
              <p:cNvPicPr>
                <a:picLocks noChangeAspect="1" noChangeArrowheads="1"/>
              </p:cNvPicPr>
              <p:nvPr/>
            </p:nvPicPr>
            <p:blipFill>
              <a:blip r:embed="rId206" cstate="print">
                <a:extLst>
                  <a:ext uri="{28A0092B-C50C-407E-A947-70E740481C1C}">
                    <a14:useLocalDpi xmlns:a14="http://schemas.microsoft.com/office/drawing/2010/main" val="0"/>
                  </a:ext>
                </a:extLst>
              </a:blip>
              <a:srcRect/>
              <a:stretch>
                <a:fillRect/>
              </a:stretch>
            </p:blipFill>
            <p:spPr bwMode="auto">
              <a:xfrm>
                <a:off x="370" y="2920"/>
                <a:ext cx="18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 name="Picture 864"/>
              <p:cNvPicPr>
                <a:picLocks noChangeAspect="1" noChangeArrowheads="1"/>
              </p:cNvPicPr>
              <p:nvPr/>
            </p:nvPicPr>
            <p:blipFill>
              <a:blip r:embed="rId207" cstate="print">
                <a:extLst>
                  <a:ext uri="{28A0092B-C50C-407E-A947-70E740481C1C}">
                    <a14:useLocalDpi xmlns:a14="http://schemas.microsoft.com/office/drawing/2010/main" val="0"/>
                  </a:ext>
                </a:extLst>
              </a:blip>
              <a:srcRect/>
              <a:stretch>
                <a:fillRect/>
              </a:stretch>
            </p:blipFill>
            <p:spPr bwMode="auto">
              <a:xfrm>
                <a:off x="454" y="2984"/>
                <a:ext cx="12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 name="Picture 865"/>
              <p:cNvPicPr>
                <a:picLocks noChangeAspect="1" noChangeArrowheads="1"/>
              </p:cNvPicPr>
              <p:nvPr/>
            </p:nvPicPr>
            <p:blipFill>
              <a:blip r:embed="rId208" cstate="print">
                <a:extLst>
                  <a:ext uri="{28A0092B-C50C-407E-A947-70E740481C1C}">
                    <a14:useLocalDpi xmlns:a14="http://schemas.microsoft.com/office/drawing/2010/main" val="0"/>
                  </a:ext>
                </a:extLst>
              </a:blip>
              <a:srcRect/>
              <a:stretch>
                <a:fillRect/>
              </a:stretch>
            </p:blipFill>
            <p:spPr bwMode="auto">
              <a:xfrm>
                <a:off x="374" y="2852"/>
                <a:ext cx="188"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 name="Picture 866"/>
              <p:cNvPicPr>
                <a:picLocks noChangeAspect="1" noChangeArrowheads="1"/>
              </p:cNvPicPr>
              <p:nvPr/>
            </p:nvPicPr>
            <p:blipFill>
              <a:blip r:embed="rId209" cstate="print">
                <a:extLst>
                  <a:ext uri="{28A0092B-C50C-407E-A947-70E740481C1C}">
                    <a14:useLocalDpi xmlns:a14="http://schemas.microsoft.com/office/drawing/2010/main" val="0"/>
                  </a:ext>
                </a:extLst>
              </a:blip>
              <a:srcRect/>
              <a:stretch>
                <a:fillRect/>
              </a:stretch>
            </p:blipFill>
            <p:spPr bwMode="auto">
              <a:xfrm>
                <a:off x="32" y="2775"/>
                <a:ext cx="12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 name="Picture 867"/>
              <p:cNvPicPr>
                <a:picLocks noChangeAspect="1" noChangeArrowheads="1"/>
              </p:cNvPicPr>
              <p:nvPr/>
            </p:nvPicPr>
            <p:blipFill>
              <a:blip r:embed="rId210" cstate="print">
                <a:extLst>
                  <a:ext uri="{28A0092B-C50C-407E-A947-70E740481C1C}">
                    <a14:useLocalDpi xmlns:a14="http://schemas.microsoft.com/office/drawing/2010/main" val="0"/>
                  </a:ext>
                </a:extLst>
              </a:blip>
              <a:srcRect/>
              <a:stretch>
                <a:fillRect/>
              </a:stretch>
            </p:blipFill>
            <p:spPr bwMode="auto">
              <a:xfrm>
                <a:off x="59" y="2775"/>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868"/>
              <p:cNvPicPr>
                <a:picLocks noChangeAspect="1" noChangeArrowheads="1"/>
              </p:cNvPicPr>
              <p:nvPr/>
            </p:nvPicPr>
            <p:blipFill>
              <a:blip r:embed="rId211" cstate="print">
                <a:extLst>
                  <a:ext uri="{28A0092B-C50C-407E-A947-70E740481C1C}">
                    <a14:useLocalDpi xmlns:a14="http://schemas.microsoft.com/office/drawing/2010/main" val="0"/>
                  </a:ext>
                </a:extLst>
              </a:blip>
              <a:srcRect/>
              <a:stretch>
                <a:fillRect/>
              </a:stretch>
            </p:blipFill>
            <p:spPr bwMode="auto">
              <a:xfrm>
                <a:off x="64" y="2789"/>
                <a:ext cx="17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869"/>
              <p:cNvPicPr>
                <a:picLocks noChangeAspect="1" noChangeArrowheads="1"/>
              </p:cNvPicPr>
              <p:nvPr/>
            </p:nvPicPr>
            <p:blipFill>
              <a:blip r:embed="rId212" cstate="print">
                <a:extLst>
                  <a:ext uri="{28A0092B-C50C-407E-A947-70E740481C1C}">
                    <a14:useLocalDpi xmlns:a14="http://schemas.microsoft.com/office/drawing/2010/main" val="0"/>
                  </a:ext>
                </a:extLst>
              </a:blip>
              <a:srcRect/>
              <a:stretch>
                <a:fillRect/>
              </a:stretch>
            </p:blipFill>
            <p:spPr bwMode="auto">
              <a:xfrm>
                <a:off x="-28" y="2742"/>
                <a:ext cx="19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Picture 870"/>
              <p:cNvPicPr>
                <a:picLocks noChangeAspect="1" noChangeArrowheads="1"/>
              </p:cNvPicPr>
              <p:nvPr/>
            </p:nvPicPr>
            <p:blipFill>
              <a:blip r:embed="rId213" cstate="print">
                <a:extLst>
                  <a:ext uri="{28A0092B-C50C-407E-A947-70E740481C1C}">
                    <a14:useLocalDpi xmlns:a14="http://schemas.microsoft.com/office/drawing/2010/main" val="0"/>
                  </a:ext>
                </a:extLst>
              </a:blip>
              <a:srcRect/>
              <a:stretch>
                <a:fillRect/>
              </a:stretch>
            </p:blipFill>
            <p:spPr bwMode="auto">
              <a:xfrm>
                <a:off x="208" y="2793"/>
                <a:ext cx="1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Picture 871"/>
              <p:cNvPicPr>
                <a:picLocks noChangeAspect="1" noChangeArrowheads="1"/>
              </p:cNvPicPr>
              <p:nvPr/>
            </p:nvPicPr>
            <p:blipFill>
              <a:blip r:embed="rId214" cstate="print">
                <a:extLst>
                  <a:ext uri="{28A0092B-C50C-407E-A947-70E740481C1C}">
                    <a14:useLocalDpi xmlns:a14="http://schemas.microsoft.com/office/drawing/2010/main" val="0"/>
                  </a:ext>
                </a:extLst>
              </a:blip>
              <a:srcRect/>
              <a:stretch>
                <a:fillRect/>
              </a:stretch>
            </p:blipFill>
            <p:spPr bwMode="auto">
              <a:xfrm>
                <a:off x="236" y="2793"/>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Picture 872"/>
              <p:cNvPicPr>
                <a:picLocks noChangeAspect="1" noChangeArrowheads="1"/>
              </p:cNvPicPr>
              <p:nvPr/>
            </p:nvPicPr>
            <p:blipFill>
              <a:blip r:embed="rId215" cstate="print">
                <a:extLst>
                  <a:ext uri="{28A0092B-C50C-407E-A947-70E740481C1C}">
                    <a14:useLocalDpi xmlns:a14="http://schemas.microsoft.com/office/drawing/2010/main" val="0"/>
                  </a:ext>
                </a:extLst>
              </a:blip>
              <a:srcRect/>
              <a:stretch>
                <a:fillRect/>
              </a:stretch>
            </p:blipFill>
            <p:spPr bwMode="auto">
              <a:xfrm>
                <a:off x="241" y="2808"/>
                <a:ext cx="17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Picture 873"/>
              <p:cNvPicPr>
                <a:picLocks noChangeAspect="1" noChangeArrowheads="1"/>
              </p:cNvPicPr>
              <p:nvPr/>
            </p:nvPicPr>
            <p:blipFill>
              <a:blip r:embed="rId216" cstate="print">
                <a:extLst>
                  <a:ext uri="{28A0092B-C50C-407E-A947-70E740481C1C}">
                    <a14:useLocalDpi xmlns:a14="http://schemas.microsoft.com/office/drawing/2010/main" val="0"/>
                  </a:ext>
                </a:extLst>
              </a:blip>
              <a:srcRect/>
              <a:stretch>
                <a:fillRect/>
              </a:stretch>
            </p:blipFill>
            <p:spPr bwMode="auto">
              <a:xfrm>
                <a:off x="148" y="2760"/>
                <a:ext cx="1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 name="Picture 874"/>
              <p:cNvPicPr>
                <a:picLocks noChangeAspect="1" noChangeArrowheads="1"/>
              </p:cNvPicPr>
              <p:nvPr/>
            </p:nvPicPr>
            <p:blipFill>
              <a:blip r:embed="rId217" cstate="print">
                <a:extLst>
                  <a:ext uri="{28A0092B-C50C-407E-A947-70E740481C1C}">
                    <a14:useLocalDpi xmlns:a14="http://schemas.microsoft.com/office/drawing/2010/main" val="0"/>
                  </a:ext>
                </a:extLst>
              </a:blip>
              <a:srcRect/>
              <a:stretch>
                <a:fillRect/>
              </a:stretch>
            </p:blipFill>
            <p:spPr bwMode="auto">
              <a:xfrm>
                <a:off x="593" y="2986"/>
                <a:ext cx="369"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 name="Picture 875"/>
              <p:cNvPicPr>
                <a:picLocks noChangeAspect="1" noChangeArrowheads="1"/>
              </p:cNvPicPr>
              <p:nvPr/>
            </p:nvPicPr>
            <p:blipFill>
              <a:blip r:embed="rId218" cstate="print">
                <a:extLst>
                  <a:ext uri="{28A0092B-C50C-407E-A947-70E740481C1C}">
                    <a14:useLocalDpi xmlns:a14="http://schemas.microsoft.com/office/drawing/2010/main" val="0"/>
                  </a:ext>
                </a:extLst>
              </a:blip>
              <a:srcRect/>
              <a:stretch>
                <a:fillRect/>
              </a:stretch>
            </p:blipFill>
            <p:spPr bwMode="auto">
              <a:xfrm>
                <a:off x="601" y="2997"/>
                <a:ext cx="35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876"/>
              <p:cNvPicPr>
                <a:picLocks noChangeAspect="1" noChangeArrowheads="1"/>
              </p:cNvPicPr>
              <p:nvPr/>
            </p:nvPicPr>
            <p:blipFill>
              <a:blip r:embed="rId219" cstate="print">
                <a:extLst>
                  <a:ext uri="{28A0092B-C50C-407E-A947-70E740481C1C}">
                    <a14:useLocalDpi xmlns:a14="http://schemas.microsoft.com/office/drawing/2010/main" val="0"/>
                  </a:ext>
                </a:extLst>
              </a:blip>
              <a:srcRect/>
              <a:stretch>
                <a:fillRect/>
              </a:stretch>
            </p:blipFill>
            <p:spPr bwMode="auto">
              <a:xfrm>
                <a:off x="750" y="3135"/>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877"/>
              <p:cNvPicPr>
                <a:picLocks noChangeAspect="1" noChangeArrowheads="1"/>
              </p:cNvPicPr>
              <p:nvPr/>
            </p:nvPicPr>
            <p:blipFill>
              <a:blip r:embed="rId220" cstate="print">
                <a:extLst>
                  <a:ext uri="{28A0092B-C50C-407E-A947-70E740481C1C}">
                    <a14:useLocalDpi xmlns:a14="http://schemas.microsoft.com/office/drawing/2010/main" val="0"/>
                  </a:ext>
                </a:extLst>
              </a:blip>
              <a:srcRect/>
              <a:stretch>
                <a:fillRect/>
              </a:stretch>
            </p:blipFill>
            <p:spPr bwMode="auto">
              <a:xfrm>
                <a:off x="714" y="3037"/>
                <a:ext cx="15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Picture 878"/>
              <p:cNvPicPr>
                <a:picLocks noChangeAspect="1" noChangeArrowheads="1"/>
              </p:cNvPicPr>
              <p:nvPr/>
            </p:nvPicPr>
            <p:blipFill>
              <a:blip r:embed="rId221" cstate="print">
                <a:extLst>
                  <a:ext uri="{28A0092B-C50C-407E-A947-70E740481C1C}">
                    <a14:useLocalDpi xmlns:a14="http://schemas.microsoft.com/office/drawing/2010/main" val="0"/>
                  </a:ext>
                </a:extLst>
              </a:blip>
              <a:srcRect/>
              <a:stretch>
                <a:fillRect/>
              </a:stretch>
            </p:blipFill>
            <p:spPr bwMode="auto">
              <a:xfrm>
                <a:off x="792" y="3173"/>
                <a:ext cx="12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Picture 879"/>
              <p:cNvPicPr>
                <a:picLocks noChangeAspect="1" noChangeArrowheads="1"/>
              </p:cNvPicPr>
              <p:nvPr/>
            </p:nvPicPr>
            <p:blipFill>
              <a:blip r:embed="rId222" cstate="print">
                <a:extLst>
                  <a:ext uri="{28A0092B-C50C-407E-A947-70E740481C1C}">
                    <a14:useLocalDpi xmlns:a14="http://schemas.microsoft.com/office/drawing/2010/main" val="0"/>
                  </a:ext>
                </a:extLst>
              </a:blip>
              <a:srcRect/>
              <a:stretch>
                <a:fillRect/>
              </a:stretch>
            </p:blipFill>
            <p:spPr bwMode="auto">
              <a:xfrm>
                <a:off x="849" y="3182"/>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880"/>
              <p:cNvPicPr>
                <a:picLocks noChangeAspect="1" noChangeArrowheads="1"/>
              </p:cNvPicPr>
              <p:nvPr/>
            </p:nvPicPr>
            <p:blipFill>
              <a:blip r:embed="rId223" cstate="print">
                <a:extLst>
                  <a:ext uri="{28A0092B-C50C-407E-A947-70E740481C1C}">
                    <a14:useLocalDpi xmlns:a14="http://schemas.microsoft.com/office/drawing/2010/main" val="0"/>
                  </a:ext>
                </a:extLst>
              </a:blip>
              <a:srcRect/>
              <a:stretch>
                <a:fillRect/>
              </a:stretch>
            </p:blipFill>
            <p:spPr bwMode="auto">
              <a:xfrm>
                <a:off x="830" y="3193"/>
                <a:ext cx="14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881"/>
              <p:cNvPicPr>
                <a:picLocks noChangeAspect="1" noChangeArrowheads="1"/>
              </p:cNvPicPr>
              <p:nvPr/>
            </p:nvPicPr>
            <p:blipFill>
              <a:blip r:embed="rId224" cstate="print">
                <a:extLst>
                  <a:ext uri="{28A0092B-C50C-407E-A947-70E740481C1C}">
                    <a14:useLocalDpi xmlns:a14="http://schemas.microsoft.com/office/drawing/2010/main" val="0"/>
                  </a:ext>
                </a:extLst>
              </a:blip>
              <a:srcRect/>
              <a:stretch>
                <a:fillRect/>
              </a:stretch>
            </p:blipFill>
            <p:spPr bwMode="auto">
              <a:xfrm>
                <a:off x="731" y="3161"/>
                <a:ext cx="17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882"/>
              <p:cNvPicPr>
                <a:picLocks noChangeAspect="1" noChangeArrowheads="1"/>
              </p:cNvPicPr>
              <p:nvPr/>
            </p:nvPicPr>
            <p:blipFill>
              <a:blip r:embed="rId225" cstate="print">
                <a:extLst>
                  <a:ext uri="{28A0092B-C50C-407E-A947-70E740481C1C}">
                    <a14:useLocalDpi xmlns:a14="http://schemas.microsoft.com/office/drawing/2010/main" val="0"/>
                  </a:ext>
                </a:extLst>
              </a:blip>
              <a:srcRect/>
              <a:stretch>
                <a:fillRect/>
              </a:stretch>
            </p:blipFill>
            <p:spPr bwMode="auto">
              <a:xfrm>
                <a:off x="516" y="2934"/>
                <a:ext cx="31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Picture 883"/>
              <p:cNvPicPr>
                <a:picLocks noChangeAspect="1" noChangeArrowheads="1"/>
              </p:cNvPicPr>
              <p:nvPr/>
            </p:nvPicPr>
            <p:blipFill>
              <a:blip r:embed="rId226" cstate="print">
                <a:extLst>
                  <a:ext uri="{28A0092B-C50C-407E-A947-70E740481C1C}">
                    <a14:useLocalDpi xmlns:a14="http://schemas.microsoft.com/office/drawing/2010/main" val="0"/>
                  </a:ext>
                </a:extLst>
              </a:blip>
              <a:srcRect/>
              <a:stretch>
                <a:fillRect/>
              </a:stretch>
            </p:blipFill>
            <p:spPr bwMode="auto">
              <a:xfrm>
                <a:off x="519" y="2933"/>
                <a:ext cx="326"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884"/>
              <p:cNvPicPr>
                <a:picLocks noChangeAspect="1" noChangeArrowheads="1"/>
              </p:cNvPicPr>
              <p:nvPr/>
            </p:nvPicPr>
            <p:blipFill>
              <a:blip r:embed="rId227" cstate="print">
                <a:extLst>
                  <a:ext uri="{28A0092B-C50C-407E-A947-70E740481C1C}">
                    <a14:useLocalDpi xmlns:a14="http://schemas.microsoft.com/office/drawing/2010/main" val="0"/>
                  </a:ext>
                </a:extLst>
              </a:blip>
              <a:srcRect/>
              <a:stretch>
                <a:fillRect/>
              </a:stretch>
            </p:blipFill>
            <p:spPr bwMode="auto">
              <a:xfrm>
                <a:off x="673" y="3053"/>
                <a:ext cx="1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 name="Picture 885"/>
              <p:cNvPicPr>
                <a:picLocks noChangeAspect="1" noChangeArrowheads="1"/>
              </p:cNvPicPr>
              <p:nvPr/>
            </p:nvPicPr>
            <p:blipFill>
              <a:blip r:embed="rId228" cstate="print">
                <a:extLst>
                  <a:ext uri="{28A0092B-C50C-407E-A947-70E740481C1C}">
                    <a14:useLocalDpi xmlns:a14="http://schemas.microsoft.com/office/drawing/2010/main" val="0"/>
                  </a:ext>
                </a:extLst>
              </a:blip>
              <a:srcRect/>
              <a:stretch>
                <a:fillRect/>
              </a:stretch>
            </p:blipFill>
            <p:spPr bwMode="auto">
              <a:xfrm>
                <a:off x="573" y="2936"/>
                <a:ext cx="21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 name="Picture 886"/>
              <p:cNvPicPr>
                <a:picLocks noChangeAspect="1" noChangeArrowheads="1"/>
              </p:cNvPicPr>
              <p:nvPr/>
            </p:nvPicPr>
            <p:blipFill>
              <a:blip r:embed="rId229" cstate="print">
                <a:extLst>
                  <a:ext uri="{28A0092B-C50C-407E-A947-70E740481C1C}">
                    <a14:useLocalDpi xmlns:a14="http://schemas.microsoft.com/office/drawing/2010/main" val="0"/>
                  </a:ext>
                </a:extLst>
              </a:blip>
              <a:srcRect/>
              <a:stretch>
                <a:fillRect/>
              </a:stretch>
            </p:blipFill>
            <p:spPr bwMode="auto">
              <a:xfrm>
                <a:off x="683" y="3203"/>
                <a:ext cx="11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 name="Picture 887"/>
              <p:cNvPicPr>
                <a:picLocks noChangeAspect="1" noChangeArrowheads="1"/>
              </p:cNvPicPr>
              <p:nvPr/>
            </p:nvPicPr>
            <p:blipFill>
              <a:blip r:embed="rId230" cstate="print">
                <a:extLst>
                  <a:ext uri="{28A0092B-C50C-407E-A947-70E740481C1C}">
                    <a14:useLocalDpi xmlns:a14="http://schemas.microsoft.com/office/drawing/2010/main" val="0"/>
                  </a:ext>
                </a:extLst>
              </a:blip>
              <a:srcRect/>
              <a:stretch>
                <a:fillRect/>
              </a:stretch>
            </p:blipFill>
            <p:spPr bwMode="auto">
              <a:xfrm>
                <a:off x="733" y="3206"/>
                <a:ext cx="5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 name="Picture 888"/>
              <p:cNvPicPr>
                <a:picLocks noChangeAspect="1" noChangeArrowheads="1"/>
              </p:cNvPicPr>
              <p:nvPr/>
            </p:nvPicPr>
            <p:blipFill>
              <a:blip r:embed="rId231" cstate="print">
                <a:extLst>
                  <a:ext uri="{28A0092B-C50C-407E-A947-70E740481C1C}">
                    <a14:useLocalDpi xmlns:a14="http://schemas.microsoft.com/office/drawing/2010/main" val="0"/>
                  </a:ext>
                </a:extLst>
              </a:blip>
              <a:srcRect/>
              <a:stretch>
                <a:fillRect/>
              </a:stretch>
            </p:blipFill>
            <p:spPr bwMode="auto">
              <a:xfrm>
                <a:off x="727" y="3220"/>
                <a:ext cx="12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 name="Picture 889"/>
              <p:cNvPicPr>
                <a:picLocks noChangeAspect="1" noChangeArrowheads="1"/>
              </p:cNvPicPr>
              <p:nvPr/>
            </p:nvPicPr>
            <p:blipFill>
              <a:blip r:embed="rId232" cstate="print">
                <a:extLst>
                  <a:ext uri="{28A0092B-C50C-407E-A947-70E740481C1C}">
                    <a14:useLocalDpi xmlns:a14="http://schemas.microsoft.com/office/drawing/2010/main" val="0"/>
                  </a:ext>
                </a:extLst>
              </a:blip>
              <a:srcRect/>
              <a:stretch>
                <a:fillRect/>
              </a:stretch>
            </p:blipFill>
            <p:spPr bwMode="auto">
              <a:xfrm>
                <a:off x="609" y="3179"/>
                <a:ext cx="17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 name="Picture 890"/>
              <p:cNvPicPr>
                <a:picLocks noChangeAspect="1" noChangeArrowheads="1"/>
              </p:cNvPicPr>
              <p:nvPr/>
            </p:nvPicPr>
            <p:blipFill>
              <a:blip r:embed="rId233" cstate="print">
                <a:extLst>
                  <a:ext uri="{28A0092B-C50C-407E-A947-70E740481C1C}">
                    <a14:useLocalDpi xmlns:a14="http://schemas.microsoft.com/office/drawing/2010/main" val="0"/>
                  </a:ext>
                </a:extLst>
              </a:blip>
              <a:srcRect/>
              <a:stretch>
                <a:fillRect/>
              </a:stretch>
            </p:blipFill>
            <p:spPr bwMode="auto">
              <a:xfrm>
                <a:off x="489" y="2977"/>
                <a:ext cx="15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 name="Picture 891"/>
              <p:cNvPicPr>
                <a:picLocks noChangeAspect="1" noChangeArrowheads="1"/>
              </p:cNvPicPr>
              <p:nvPr/>
            </p:nvPicPr>
            <p:blipFill>
              <a:blip r:embed="rId234" cstate="print">
                <a:extLst>
                  <a:ext uri="{28A0092B-C50C-407E-A947-70E740481C1C}">
                    <a14:useLocalDpi xmlns:a14="http://schemas.microsoft.com/office/drawing/2010/main" val="0"/>
                  </a:ext>
                </a:extLst>
              </a:blip>
              <a:srcRect/>
              <a:stretch>
                <a:fillRect/>
              </a:stretch>
            </p:blipFill>
            <p:spPr bwMode="auto">
              <a:xfrm>
                <a:off x="511" y="2987"/>
                <a:ext cx="8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 name="Picture 892"/>
              <p:cNvPicPr>
                <a:picLocks noChangeAspect="1" noChangeArrowheads="1"/>
              </p:cNvPicPr>
              <p:nvPr/>
            </p:nvPicPr>
            <p:blipFill>
              <a:blip r:embed="rId235" cstate="print">
                <a:extLst>
                  <a:ext uri="{28A0092B-C50C-407E-A947-70E740481C1C}">
                    <a14:useLocalDpi xmlns:a14="http://schemas.microsoft.com/office/drawing/2010/main" val="0"/>
                  </a:ext>
                </a:extLst>
              </a:blip>
              <a:srcRect/>
              <a:stretch>
                <a:fillRect/>
              </a:stretch>
            </p:blipFill>
            <p:spPr bwMode="auto">
              <a:xfrm>
                <a:off x="428" y="2997"/>
                <a:ext cx="17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 name="Picture 893"/>
              <p:cNvPicPr>
                <a:picLocks noChangeAspect="1" noChangeArrowheads="1"/>
              </p:cNvPicPr>
              <p:nvPr/>
            </p:nvPicPr>
            <p:blipFill>
              <a:blip r:embed="rId236" cstate="print">
                <a:extLst>
                  <a:ext uri="{28A0092B-C50C-407E-A947-70E740481C1C}">
                    <a14:useLocalDpi xmlns:a14="http://schemas.microsoft.com/office/drawing/2010/main" val="0"/>
                  </a:ext>
                </a:extLst>
              </a:blip>
              <a:srcRect/>
              <a:stretch>
                <a:fillRect/>
              </a:stretch>
            </p:blipFill>
            <p:spPr bwMode="auto">
              <a:xfrm>
                <a:off x="508" y="2965"/>
                <a:ext cx="1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 name="Picture 894"/>
              <p:cNvPicPr>
                <a:picLocks noChangeAspect="1" noChangeArrowheads="1"/>
              </p:cNvPicPr>
              <p:nvPr/>
            </p:nvPicPr>
            <p:blipFill>
              <a:blip r:embed="rId237" cstate="print">
                <a:extLst>
                  <a:ext uri="{28A0092B-C50C-407E-A947-70E740481C1C}">
                    <a14:useLocalDpi xmlns:a14="http://schemas.microsoft.com/office/drawing/2010/main" val="0"/>
                  </a:ext>
                </a:extLst>
              </a:blip>
              <a:srcRect/>
              <a:stretch>
                <a:fillRect/>
              </a:stretch>
            </p:blipFill>
            <p:spPr bwMode="auto">
              <a:xfrm>
                <a:off x="484" y="3080"/>
                <a:ext cx="271"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 name="Picture 895"/>
              <p:cNvPicPr>
                <a:picLocks noChangeAspect="1" noChangeArrowheads="1"/>
              </p:cNvPicPr>
              <p:nvPr/>
            </p:nvPicPr>
            <p:blipFill>
              <a:blip r:embed="rId238" cstate="print">
                <a:extLst>
                  <a:ext uri="{28A0092B-C50C-407E-A947-70E740481C1C}">
                    <a14:useLocalDpi xmlns:a14="http://schemas.microsoft.com/office/drawing/2010/main" val="0"/>
                  </a:ext>
                </a:extLst>
              </a:blip>
              <a:srcRect/>
              <a:stretch>
                <a:fillRect/>
              </a:stretch>
            </p:blipFill>
            <p:spPr bwMode="auto">
              <a:xfrm>
                <a:off x="493" y="3094"/>
                <a:ext cx="23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 name="Picture 896"/>
              <p:cNvPicPr>
                <a:picLocks noChangeAspect="1" noChangeArrowheads="1"/>
              </p:cNvPicPr>
              <p:nvPr/>
            </p:nvPicPr>
            <p:blipFill>
              <a:blip r:embed="rId239" cstate="print">
                <a:extLst>
                  <a:ext uri="{28A0092B-C50C-407E-A947-70E740481C1C}">
                    <a14:useLocalDpi xmlns:a14="http://schemas.microsoft.com/office/drawing/2010/main" val="0"/>
                  </a:ext>
                </a:extLst>
              </a:blip>
              <a:srcRect/>
              <a:stretch>
                <a:fillRect/>
              </a:stretch>
            </p:blipFill>
            <p:spPr bwMode="auto">
              <a:xfrm>
                <a:off x="513" y="3133"/>
                <a:ext cx="15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 name="Picture 897"/>
              <p:cNvPicPr>
                <a:picLocks noChangeAspect="1" noChangeArrowheads="1"/>
              </p:cNvPicPr>
              <p:nvPr/>
            </p:nvPicPr>
            <p:blipFill>
              <a:blip r:embed="rId240" cstate="print">
                <a:extLst>
                  <a:ext uri="{28A0092B-C50C-407E-A947-70E740481C1C}">
                    <a14:useLocalDpi xmlns:a14="http://schemas.microsoft.com/office/drawing/2010/main" val="0"/>
                  </a:ext>
                </a:extLst>
              </a:blip>
              <a:srcRect/>
              <a:stretch>
                <a:fillRect/>
              </a:stretch>
            </p:blipFill>
            <p:spPr bwMode="auto">
              <a:xfrm>
                <a:off x="620" y="3163"/>
                <a:ext cx="12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 name="Picture 898"/>
              <p:cNvPicPr>
                <a:picLocks noChangeAspect="1" noChangeArrowheads="1"/>
              </p:cNvPicPr>
              <p:nvPr/>
            </p:nvPicPr>
            <p:blipFill>
              <a:blip r:embed="rId241" cstate="print">
                <a:extLst>
                  <a:ext uri="{28A0092B-C50C-407E-A947-70E740481C1C}">
                    <a14:useLocalDpi xmlns:a14="http://schemas.microsoft.com/office/drawing/2010/main" val="0"/>
                  </a:ext>
                </a:extLst>
              </a:blip>
              <a:srcRect/>
              <a:stretch>
                <a:fillRect/>
              </a:stretch>
            </p:blipFill>
            <p:spPr bwMode="auto">
              <a:xfrm>
                <a:off x="288" y="2874"/>
                <a:ext cx="1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Picture 899"/>
              <p:cNvPicPr>
                <a:picLocks noChangeAspect="1" noChangeArrowheads="1"/>
              </p:cNvPicPr>
              <p:nvPr/>
            </p:nvPicPr>
            <p:blipFill>
              <a:blip r:embed="rId242" cstate="print">
                <a:extLst>
                  <a:ext uri="{28A0092B-C50C-407E-A947-70E740481C1C}">
                    <a14:useLocalDpi xmlns:a14="http://schemas.microsoft.com/office/drawing/2010/main" val="0"/>
                  </a:ext>
                </a:extLst>
              </a:blip>
              <a:srcRect/>
              <a:stretch>
                <a:fillRect/>
              </a:stretch>
            </p:blipFill>
            <p:spPr bwMode="auto">
              <a:xfrm>
                <a:off x="316" y="2874"/>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 name="Picture 900"/>
              <p:cNvPicPr>
                <a:picLocks noChangeAspect="1" noChangeArrowheads="1"/>
              </p:cNvPicPr>
              <p:nvPr/>
            </p:nvPicPr>
            <p:blipFill>
              <a:blip r:embed="rId243" cstate="print">
                <a:extLst>
                  <a:ext uri="{28A0092B-C50C-407E-A947-70E740481C1C}">
                    <a14:useLocalDpi xmlns:a14="http://schemas.microsoft.com/office/drawing/2010/main" val="0"/>
                  </a:ext>
                </a:extLst>
              </a:blip>
              <a:srcRect/>
              <a:stretch>
                <a:fillRect/>
              </a:stretch>
            </p:blipFill>
            <p:spPr bwMode="auto">
              <a:xfrm>
                <a:off x="321" y="2888"/>
                <a:ext cx="17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 name="Picture 901"/>
              <p:cNvPicPr>
                <a:picLocks noChangeAspect="1" noChangeArrowheads="1"/>
              </p:cNvPicPr>
              <p:nvPr/>
            </p:nvPicPr>
            <p:blipFill>
              <a:blip r:embed="rId244" cstate="print">
                <a:extLst>
                  <a:ext uri="{28A0092B-C50C-407E-A947-70E740481C1C}">
                    <a14:useLocalDpi xmlns:a14="http://schemas.microsoft.com/office/drawing/2010/main" val="0"/>
                  </a:ext>
                </a:extLst>
              </a:blip>
              <a:srcRect/>
              <a:stretch>
                <a:fillRect/>
              </a:stretch>
            </p:blipFill>
            <p:spPr bwMode="auto">
              <a:xfrm>
                <a:off x="229" y="2841"/>
                <a:ext cx="19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902"/>
              <p:cNvPicPr>
                <a:picLocks noChangeAspect="1" noChangeArrowheads="1"/>
              </p:cNvPicPr>
              <p:nvPr/>
            </p:nvPicPr>
            <p:blipFill>
              <a:blip r:embed="rId245" cstate="print">
                <a:extLst>
                  <a:ext uri="{28A0092B-C50C-407E-A947-70E740481C1C}">
                    <a14:useLocalDpi xmlns:a14="http://schemas.microsoft.com/office/drawing/2010/main" val="0"/>
                  </a:ext>
                </a:extLst>
              </a:blip>
              <a:srcRect/>
              <a:stretch>
                <a:fillRect/>
              </a:stretch>
            </p:blipFill>
            <p:spPr bwMode="auto">
              <a:xfrm>
                <a:off x="-20" y="2784"/>
                <a:ext cx="34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 name="Picture 903"/>
              <p:cNvPicPr>
                <a:picLocks noChangeAspect="1" noChangeArrowheads="1"/>
              </p:cNvPicPr>
              <p:nvPr/>
            </p:nvPicPr>
            <p:blipFill>
              <a:blip r:embed="rId246" cstate="print">
                <a:extLst>
                  <a:ext uri="{28A0092B-C50C-407E-A947-70E740481C1C}">
                    <a14:useLocalDpi xmlns:a14="http://schemas.microsoft.com/office/drawing/2010/main" val="0"/>
                  </a:ext>
                </a:extLst>
              </a:blip>
              <a:srcRect/>
              <a:stretch>
                <a:fillRect/>
              </a:stretch>
            </p:blipFill>
            <p:spPr bwMode="auto">
              <a:xfrm>
                <a:off x="102" y="2902"/>
                <a:ext cx="17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Picture 904"/>
              <p:cNvPicPr>
                <a:picLocks noChangeAspect="1" noChangeArrowheads="1"/>
              </p:cNvPicPr>
              <p:nvPr/>
            </p:nvPicPr>
            <p:blipFill>
              <a:blip r:embed="rId247" cstate="print">
                <a:extLst>
                  <a:ext uri="{28A0092B-C50C-407E-A947-70E740481C1C}">
                    <a14:useLocalDpi xmlns:a14="http://schemas.microsoft.com/office/drawing/2010/main" val="0"/>
                  </a:ext>
                </a:extLst>
              </a:blip>
              <a:srcRect/>
              <a:stretch>
                <a:fillRect/>
              </a:stretch>
            </p:blipFill>
            <p:spPr bwMode="auto">
              <a:xfrm>
                <a:off x="110" y="2845"/>
                <a:ext cx="1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 name="Picture 905"/>
              <p:cNvPicPr>
                <a:picLocks noChangeAspect="1" noChangeArrowheads="1"/>
              </p:cNvPicPr>
              <p:nvPr/>
            </p:nvPicPr>
            <p:blipFill>
              <a:blip r:embed="rId248" cstate="print">
                <a:extLst>
                  <a:ext uri="{28A0092B-C50C-407E-A947-70E740481C1C}">
                    <a14:useLocalDpi xmlns:a14="http://schemas.microsoft.com/office/drawing/2010/main" val="0"/>
                  </a:ext>
                </a:extLst>
              </a:blip>
              <a:srcRect/>
              <a:stretch>
                <a:fillRect/>
              </a:stretch>
            </p:blipFill>
            <p:spPr bwMode="auto">
              <a:xfrm>
                <a:off x="-89" y="2797"/>
                <a:ext cx="20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 name="Picture 906"/>
              <p:cNvPicPr>
                <a:picLocks noChangeAspect="1" noChangeArrowheads="1"/>
              </p:cNvPicPr>
              <p:nvPr/>
            </p:nvPicPr>
            <p:blipFill>
              <a:blip r:embed="rId249" cstate="print">
                <a:extLst>
                  <a:ext uri="{28A0092B-C50C-407E-A947-70E740481C1C}">
                    <a14:useLocalDpi xmlns:a14="http://schemas.microsoft.com/office/drawing/2010/main" val="0"/>
                  </a:ext>
                </a:extLst>
              </a:blip>
              <a:srcRect/>
              <a:stretch>
                <a:fillRect/>
              </a:stretch>
            </p:blipFill>
            <p:spPr bwMode="auto">
              <a:xfrm>
                <a:off x="-17" y="2820"/>
                <a:ext cx="8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 name="Picture 907"/>
              <p:cNvPicPr>
                <a:picLocks noChangeAspect="1" noChangeArrowheads="1"/>
              </p:cNvPicPr>
              <p:nvPr/>
            </p:nvPicPr>
            <p:blipFill>
              <a:blip r:embed="rId250" cstate="print">
                <a:extLst>
                  <a:ext uri="{28A0092B-C50C-407E-A947-70E740481C1C}">
                    <a14:useLocalDpi xmlns:a14="http://schemas.microsoft.com/office/drawing/2010/main" val="0"/>
                  </a:ext>
                </a:extLst>
              </a:blip>
              <a:srcRect/>
              <a:stretch>
                <a:fillRect/>
              </a:stretch>
            </p:blipFill>
            <p:spPr bwMode="auto">
              <a:xfrm>
                <a:off x="-38" y="2824"/>
                <a:ext cx="17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 name="Picture 908"/>
              <p:cNvPicPr>
                <a:picLocks noChangeAspect="1" noChangeArrowheads="1"/>
              </p:cNvPicPr>
              <p:nvPr/>
            </p:nvPicPr>
            <p:blipFill>
              <a:blip r:embed="rId251" cstate="print">
                <a:extLst>
                  <a:ext uri="{28A0092B-C50C-407E-A947-70E740481C1C}">
                    <a14:useLocalDpi xmlns:a14="http://schemas.microsoft.com/office/drawing/2010/main" val="0"/>
                  </a:ext>
                </a:extLst>
              </a:blip>
              <a:srcRect/>
              <a:stretch>
                <a:fillRect/>
              </a:stretch>
            </p:blipFill>
            <p:spPr bwMode="auto">
              <a:xfrm>
                <a:off x="-67" y="2833"/>
                <a:ext cx="107"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 name="Picture 909"/>
              <p:cNvPicPr>
                <a:picLocks noChangeAspect="1" noChangeArrowheads="1"/>
              </p:cNvPicPr>
              <p:nvPr/>
            </p:nvPicPr>
            <p:blipFill>
              <a:blip r:embed="rId252" cstate="print">
                <a:extLst>
                  <a:ext uri="{28A0092B-C50C-407E-A947-70E740481C1C}">
                    <a14:useLocalDpi xmlns:a14="http://schemas.microsoft.com/office/drawing/2010/main" val="0"/>
                  </a:ext>
                </a:extLst>
              </a:blip>
              <a:srcRect/>
              <a:stretch>
                <a:fillRect/>
              </a:stretch>
            </p:blipFill>
            <p:spPr bwMode="auto">
              <a:xfrm>
                <a:off x="-112" y="2841"/>
                <a:ext cx="31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 name="Picture 910"/>
              <p:cNvPicPr>
                <a:picLocks noChangeAspect="1" noChangeArrowheads="1"/>
              </p:cNvPicPr>
              <p:nvPr/>
            </p:nvPicPr>
            <p:blipFill>
              <a:blip r:embed="rId253" cstate="print">
                <a:extLst>
                  <a:ext uri="{28A0092B-C50C-407E-A947-70E740481C1C}">
                    <a14:useLocalDpi xmlns:a14="http://schemas.microsoft.com/office/drawing/2010/main" val="0"/>
                  </a:ext>
                </a:extLst>
              </a:blip>
              <a:srcRect/>
              <a:stretch>
                <a:fillRect/>
              </a:stretch>
            </p:blipFill>
            <p:spPr bwMode="auto">
              <a:xfrm>
                <a:off x="43" y="2958"/>
                <a:ext cx="1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 name="Picture 911"/>
              <p:cNvPicPr>
                <a:picLocks noChangeAspect="1" noChangeArrowheads="1"/>
              </p:cNvPicPr>
              <p:nvPr/>
            </p:nvPicPr>
            <p:blipFill>
              <a:blip r:embed="rId254" cstate="print">
                <a:extLst>
                  <a:ext uri="{28A0092B-C50C-407E-A947-70E740481C1C}">
                    <a14:useLocalDpi xmlns:a14="http://schemas.microsoft.com/office/drawing/2010/main" val="0"/>
                  </a:ext>
                </a:extLst>
              </a:blip>
              <a:srcRect/>
              <a:stretch>
                <a:fillRect/>
              </a:stretch>
            </p:blipFill>
            <p:spPr bwMode="auto">
              <a:xfrm>
                <a:off x="-58" y="2841"/>
                <a:ext cx="21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 name="Picture 912"/>
              <p:cNvPicPr>
                <a:picLocks noChangeAspect="1" noChangeArrowheads="1"/>
              </p:cNvPicPr>
              <p:nvPr/>
            </p:nvPicPr>
            <p:blipFill>
              <a:blip r:embed="rId255" cstate="print">
                <a:extLst>
                  <a:ext uri="{28A0092B-C50C-407E-A947-70E740481C1C}">
                    <a14:useLocalDpi xmlns:a14="http://schemas.microsoft.com/office/drawing/2010/main" val="0"/>
                  </a:ext>
                </a:extLst>
              </a:blip>
              <a:srcRect/>
              <a:stretch>
                <a:fillRect/>
              </a:stretch>
            </p:blipFill>
            <p:spPr bwMode="auto">
              <a:xfrm>
                <a:off x="-109" y="2948"/>
                <a:ext cx="25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913"/>
              <p:cNvPicPr>
                <a:picLocks noChangeAspect="1" noChangeArrowheads="1"/>
              </p:cNvPicPr>
              <p:nvPr/>
            </p:nvPicPr>
            <p:blipFill>
              <a:blip r:embed="rId256" cstate="print">
                <a:extLst>
                  <a:ext uri="{28A0092B-C50C-407E-A947-70E740481C1C}">
                    <a14:useLocalDpi xmlns:a14="http://schemas.microsoft.com/office/drawing/2010/main" val="0"/>
                  </a:ext>
                </a:extLst>
              </a:blip>
              <a:srcRect/>
              <a:stretch>
                <a:fillRect/>
              </a:stretch>
            </p:blipFill>
            <p:spPr bwMode="auto">
              <a:xfrm>
                <a:off x="-25" y="2985"/>
                <a:ext cx="10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914"/>
              <p:cNvPicPr>
                <a:picLocks noChangeAspect="1" noChangeArrowheads="1"/>
              </p:cNvPicPr>
              <p:nvPr/>
            </p:nvPicPr>
            <p:blipFill>
              <a:blip r:embed="rId257" cstate="print">
                <a:extLst>
                  <a:ext uri="{28A0092B-C50C-407E-A947-70E740481C1C}">
                    <a14:useLocalDpi xmlns:a14="http://schemas.microsoft.com/office/drawing/2010/main" val="0"/>
                  </a:ext>
                </a:extLst>
              </a:blip>
              <a:srcRect/>
              <a:stretch>
                <a:fillRect/>
              </a:stretch>
            </p:blipFill>
            <p:spPr bwMode="auto">
              <a:xfrm>
                <a:off x="-38" y="2984"/>
                <a:ext cx="16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915"/>
              <p:cNvPicPr>
                <a:picLocks noChangeAspect="1" noChangeArrowheads="1"/>
              </p:cNvPicPr>
              <p:nvPr/>
            </p:nvPicPr>
            <p:blipFill>
              <a:blip r:embed="rId258" cstate="print">
                <a:extLst>
                  <a:ext uri="{28A0092B-C50C-407E-A947-70E740481C1C}">
                    <a14:useLocalDpi xmlns:a14="http://schemas.microsoft.com/office/drawing/2010/main" val="0"/>
                  </a:ext>
                </a:extLst>
              </a:blip>
              <a:srcRect/>
              <a:stretch>
                <a:fillRect/>
              </a:stretch>
            </p:blipFill>
            <p:spPr bwMode="auto">
              <a:xfrm>
                <a:off x="-56" y="3005"/>
                <a:ext cx="8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916"/>
              <p:cNvPicPr>
                <a:picLocks noChangeAspect="1" noChangeArrowheads="1"/>
              </p:cNvPicPr>
              <p:nvPr/>
            </p:nvPicPr>
            <p:blipFill>
              <a:blip r:embed="rId259" cstate="print">
                <a:extLst>
                  <a:ext uri="{28A0092B-C50C-407E-A947-70E740481C1C}">
                    <a14:useLocalDpi xmlns:a14="http://schemas.microsoft.com/office/drawing/2010/main" val="0"/>
                  </a:ext>
                </a:extLst>
              </a:blip>
              <a:srcRect/>
              <a:stretch>
                <a:fillRect/>
              </a:stretch>
            </p:blipFill>
            <p:spPr bwMode="auto">
              <a:xfrm>
                <a:off x="62" y="2898"/>
                <a:ext cx="23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917"/>
              <p:cNvPicPr>
                <a:picLocks noChangeAspect="1" noChangeArrowheads="1"/>
              </p:cNvPicPr>
              <p:nvPr/>
            </p:nvPicPr>
            <p:blipFill>
              <a:blip r:embed="rId260" cstate="print">
                <a:extLst>
                  <a:ext uri="{28A0092B-C50C-407E-A947-70E740481C1C}">
                    <a14:useLocalDpi xmlns:a14="http://schemas.microsoft.com/office/drawing/2010/main" val="0"/>
                  </a:ext>
                </a:extLst>
              </a:blip>
              <a:srcRect/>
              <a:stretch>
                <a:fillRect/>
              </a:stretch>
            </p:blipFill>
            <p:spPr bwMode="auto">
              <a:xfrm>
                <a:off x="128" y="2934"/>
                <a:ext cx="1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 name="Picture 918"/>
              <p:cNvPicPr>
                <a:picLocks noChangeAspect="1" noChangeArrowheads="1"/>
              </p:cNvPicPr>
              <p:nvPr/>
            </p:nvPicPr>
            <p:blipFill>
              <a:blip r:embed="rId261" cstate="print">
                <a:extLst>
                  <a:ext uri="{28A0092B-C50C-407E-A947-70E740481C1C}">
                    <a14:useLocalDpi xmlns:a14="http://schemas.microsoft.com/office/drawing/2010/main" val="0"/>
                  </a:ext>
                </a:extLst>
              </a:blip>
              <a:srcRect/>
              <a:stretch>
                <a:fillRect/>
              </a:stretch>
            </p:blipFill>
            <p:spPr bwMode="auto">
              <a:xfrm>
                <a:off x="169" y="2968"/>
                <a:ext cx="15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 name="Picture 919"/>
              <p:cNvPicPr>
                <a:picLocks noChangeAspect="1" noChangeArrowheads="1"/>
              </p:cNvPicPr>
              <p:nvPr/>
            </p:nvPicPr>
            <p:blipFill>
              <a:blip r:embed="rId262" cstate="print">
                <a:extLst>
                  <a:ext uri="{28A0092B-C50C-407E-A947-70E740481C1C}">
                    <a14:useLocalDpi xmlns:a14="http://schemas.microsoft.com/office/drawing/2010/main" val="0"/>
                  </a:ext>
                </a:extLst>
              </a:blip>
              <a:srcRect/>
              <a:stretch>
                <a:fillRect/>
              </a:stretch>
            </p:blipFill>
            <p:spPr bwMode="auto">
              <a:xfrm>
                <a:off x="66" y="2878"/>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 name="Picture 920"/>
              <p:cNvPicPr>
                <a:picLocks noChangeAspect="1" noChangeArrowheads="1"/>
              </p:cNvPicPr>
              <p:nvPr/>
            </p:nvPicPr>
            <p:blipFill>
              <a:blip r:embed="rId263" cstate="print">
                <a:extLst>
                  <a:ext uri="{28A0092B-C50C-407E-A947-70E740481C1C}">
                    <a14:useLocalDpi xmlns:a14="http://schemas.microsoft.com/office/drawing/2010/main" val="0"/>
                  </a:ext>
                </a:extLst>
              </a:blip>
              <a:srcRect/>
              <a:stretch>
                <a:fillRect/>
              </a:stretch>
            </p:blipFill>
            <p:spPr bwMode="auto">
              <a:xfrm>
                <a:off x="-13" y="2979"/>
                <a:ext cx="2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921"/>
              <p:cNvPicPr>
                <a:picLocks noChangeAspect="1" noChangeArrowheads="1"/>
              </p:cNvPicPr>
              <p:nvPr/>
            </p:nvPicPr>
            <p:blipFill>
              <a:blip r:embed="rId264" cstate="print">
                <a:extLst>
                  <a:ext uri="{28A0092B-C50C-407E-A947-70E740481C1C}">
                    <a14:useLocalDpi xmlns:a14="http://schemas.microsoft.com/office/drawing/2010/main" val="0"/>
                  </a:ext>
                </a:extLst>
              </a:blip>
              <a:srcRect/>
              <a:stretch>
                <a:fillRect/>
              </a:stretch>
            </p:blipFill>
            <p:spPr bwMode="auto">
              <a:xfrm>
                <a:off x="53" y="3015"/>
                <a:ext cx="13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922"/>
              <p:cNvPicPr>
                <a:picLocks noChangeAspect="1" noChangeArrowheads="1"/>
              </p:cNvPicPr>
              <p:nvPr/>
            </p:nvPicPr>
            <p:blipFill>
              <a:blip r:embed="rId265" cstate="print">
                <a:extLst>
                  <a:ext uri="{28A0092B-C50C-407E-A947-70E740481C1C}">
                    <a14:useLocalDpi xmlns:a14="http://schemas.microsoft.com/office/drawing/2010/main" val="0"/>
                  </a:ext>
                </a:extLst>
              </a:blip>
              <a:srcRect/>
              <a:stretch>
                <a:fillRect/>
              </a:stretch>
            </p:blipFill>
            <p:spPr bwMode="auto">
              <a:xfrm>
                <a:off x="94" y="3048"/>
                <a:ext cx="15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923"/>
              <p:cNvPicPr>
                <a:picLocks noChangeAspect="1" noChangeArrowheads="1"/>
              </p:cNvPicPr>
              <p:nvPr/>
            </p:nvPicPr>
            <p:blipFill>
              <a:blip r:embed="rId266" cstate="print">
                <a:extLst>
                  <a:ext uri="{28A0092B-C50C-407E-A947-70E740481C1C}">
                    <a14:useLocalDpi xmlns:a14="http://schemas.microsoft.com/office/drawing/2010/main" val="0"/>
                  </a:ext>
                </a:extLst>
              </a:blip>
              <a:srcRect/>
              <a:stretch>
                <a:fillRect/>
              </a:stretch>
            </p:blipFill>
            <p:spPr bwMode="auto">
              <a:xfrm>
                <a:off x="-9" y="2959"/>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924"/>
              <p:cNvPicPr>
                <a:picLocks noChangeAspect="1" noChangeArrowheads="1"/>
              </p:cNvPicPr>
              <p:nvPr/>
            </p:nvPicPr>
            <p:blipFill>
              <a:blip r:embed="rId267" cstate="print">
                <a:extLst>
                  <a:ext uri="{28A0092B-C50C-407E-A947-70E740481C1C}">
                    <a14:useLocalDpi xmlns:a14="http://schemas.microsoft.com/office/drawing/2010/main" val="0"/>
                  </a:ext>
                </a:extLst>
              </a:blip>
              <a:srcRect/>
              <a:stretch>
                <a:fillRect/>
              </a:stretch>
            </p:blipFill>
            <p:spPr bwMode="auto">
              <a:xfrm>
                <a:off x="201" y="2963"/>
                <a:ext cx="15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925"/>
              <p:cNvPicPr>
                <a:picLocks noChangeAspect="1" noChangeArrowheads="1"/>
              </p:cNvPicPr>
              <p:nvPr/>
            </p:nvPicPr>
            <p:blipFill>
              <a:blip r:embed="rId268" cstate="print">
                <a:extLst>
                  <a:ext uri="{28A0092B-C50C-407E-A947-70E740481C1C}">
                    <a14:useLocalDpi xmlns:a14="http://schemas.microsoft.com/office/drawing/2010/main" val="0"/>
                  </a:ext>
                </a:extLst>
              </a:blip>
              <a:srcRect/>
              <a:stretch>
                <a:fillRect/>
              </a:stretch>
            </p:blipFill>
            <p:spPr bwMode="auto">
              <a:xfrm>
                <a:off x="141" y="2983"/>
                <a:ext cx="17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 name="Picture 926"/>
              <p:cNvPicPr>
                <a:picLocks noChangeAspect="1" noChangeArrowheads="1"/>
              </p:cNvPicPr>
              <p:nvPr/>
            </p:nvPicPr>
            <p:blipFill>
              <a:blip r:embed="rId269" cstate="print">
                <a:extLst>
                  <a:ext uri="{28A0092B-C50C-407E-A947-70E740481C1C}">
                    <a14:useLocalDpi xmlns:a14="http://schemas.microsoft.com/office/drawing/2010/main" val="0"/>
                  </a:ext>
                </a:extLst>
              </a:blip>
              <a:srcRect/>
              <a:stretch>
                <a:fillRect/>
              </a:stretch>
            </p:blipFill>
            <p:spPr bwMode="auto">
              <a:xfrm>
                <a:off x="221" y="2951"/>
                <a:ext cx="1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 name="Picture 927"/>
              <p:cNvPicPr>
                <a:picLocks noChangeAspect="1" noChangeArrowheads="1"/>
              </p:cNvPicPr>
              <p:nvPr/>
            </p:nvPicPr>
            <p:blipFill>
              <a:blip r:embed="rId270" cstate="print">
                <a:extLst>
                  <a:ext uri="{28A0092B-C50C-407E-A947-70E740481C1C}">
                    <a14:useLocalDpi xmlns:a14="http://schemas.microsoft.com/office/drawing/2010/main" val="0"/>
                  </a:ext>
                </a:extLst>
              </a:blip>
              <a:srcRect/>
              <a:stretch>
                <a:fillRect/>
              </a:stretch>
            </p:blipFill>
            <p:spPr bwMode="auto">
              <a:xfrm>
                <a:off x="171" y="2961"/>
                <a:ext cx="377"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928"/>
              <p:cNvPicPr>
                <a:picLocks noChangeAspect="1" noChangeArrowheads="1"/>
              </p:cNvPicPr>
              <p:nvPr/>
            </p:nvPicPr>
            <p:blipFill>
              <a:blip r:embed="rId271" cstate="print">
                <a:extLst>
                  <a:ext uri="{28A0092B-C50C-407E-A947-70E740481C1C}">
                    <a14:useLocalDpi xmlns:a14="http://schemas.microsoft.com/office/drawing/2010/main" val="0"/>
                  </a:ext>
                </a:extLst>
              </a:blip>
              <a:srcRect/>
              <a:stretch>
                <a:fillRect/>
              </a:stretch>
            </p:blipFill>
            <p:spPr bwMode="auto">
              <a:xfrm>
                <a:off x="255" y="3056"/>
                <a:ext cx="1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929"/>
              <p:cNvPicPr>
                <a:picLocks noChangeAspect="1" noChangeArrowheads="1"/>
              </p:cNvPicPr>
              <p:nvPr/>
            </p:nvPicPr>
            <p:blipFill>
              <a:blip r:embed="rId272" cstate="print">
                <a:extLst>
                  <a:ext uri="{28A0092B-C50C-407E-A947-70E740481C1C}">
                    <a14:useLocalDpi xmlns:a14="http://schemas.microsoft.com/office/drawing/2010/main" val="0"/>
                  </a:ext>
                </a:extLst>
              </a:blip>
              <a:srcRect/>
              <a:stretch>
                <a:fillRect/>
              </a:stretch>
            </p:blipFill>
            <p:spPr bwMode="auto">
              <a:xfrm>
                <a:off x="296" y="3045"/>
                <a:ext cx="9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Picture 930"/>
              <p:cNvPicPr>
                <a:picLocks noChangeAspect="1" noChangeArrowheads="1"/>
              </p:cNvPicPr>
              <p:nvPr/>
            </p:nvPicPr>
            <p:blipFill>
              <a:blip r:embed="rId273" cstate="print">
                <a:extLst>
                  <a:ext uri="{28A0092B-C50C-407E-A947-70E740481C1C}">
                    <a14:useLocalDpi xmlns:a14="http://schemas.microsoft.com/office/drawing/2010/main" val="0"/>
                  </a:ext>
                </a:extLst>
              </a:blip>
              <a:srcRect/>
              <a:stretch>
                <a:fillRect/>
              </a:stretch>
            </p:blipFill>
            <p:spPr bwMode="auto">
              <a:xfrm>
                <a:off x="336" y="3055"/>
                <a:ext cx="18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931"/>
              <p:cNvPicPr>
                <a:picLocks noChangeAspect="1" noChangeArrowheads="1"/>
              </p:cNvPicPr>
              <p:nvPr/>
            </p:nvPicPr>
            <p:blipFill>
              <a:blip r:embed="rId274" cstate="print">
                <a:extLst>
                  <a:ext uri="{28A0092B-C50C-407E-A947-70E740481C1C}">
                    <a14:useLocalDpi xmlns:a14="http://schemas.microsoft.com/office/drawing/2010/main" val="0"/>
                  </a:ext>
                </a:extLst>
              </a:blip>
              <a:srcRect/>
              <a:stretch>
                <a:fillRect/>
              </a:stretch>
            </p:blipFill>
            <p:spPr bwMode="auto">
              <a:xfrm>
                <a:off x="410" y="3045"/>
                <a:ext cx="15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 name="Picture 932"/>
              <p:cNvPicPr>
                <a:picLocks noChangeAspect="1" noChangeArrowheads="1"/>
              </p:cNvPicPr>
              <p:nvPr/>
            </p:nvPicPr>
            <p:blipFill>
              <a:blip r:embed="rId275" cstate="print">
                <a:extLst>
                  <a:ext uri="{28A0092B-C50C-407E-A947-70E740481C1C}">
                    <a14:useLocalDpi xmlns:a14="http://schemas.microsoft.com/office/drawing/2010/main" val="0"/>
                  </a:ext>
                </a:extLst>
              </a:blip>
              <a:srcRect/>
              <a:stretch>
                <a:fillRect/>
              </a:stretch>
            </p:blipFill>
            <p:spPr bwMode="auto">
              <a:xfrm>
                <a:off x="328" y="3012"/>
                <a:ext cx="292"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 name="Picture 933"/>
              <p:cNvPicPr>
                <a:picLocks noChangeAspect="1" noChangeArrowheads="1"/>
              </p:cNvPicPr>
              <p:nvPr/>
            </p:nvPicPr>
            <p:blipFill>
              <a:blip r:embed="rId276" cstate="print">
                <a:extLst>
                  <a:ext uri="{28A0092B-C50C-407E-A947-70E740481C1C}">
                    <a14:useLocalDpi xmlns:a14="http://schemas.microsoft.com/office/drawing/2010/main" val="0"/>
                  </a:ext>
                </a:extLst>
              </a:blip>
              <a:srcRect/>
              <a:stretch>
                <a:fillRect/>
              </a:stretch>
            </p:blipFill>
            <p:spPr bwMode="auto">
              <a:xfrm>
                <a:off x="350" y="3065"/>
                <a:ext cx="17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 name="Picture 934"/>
              <p:cNvPicPr>
                <a:picLocks noChangeAspect="1" noChangeArrowheads="1"/>
              </p:cNvPicPr>
              <p:nvPr/>
            </p:nvPicPr>
            <p:blipFill>
              <a:blip r:embed="rId277" cstate="print">
                <a:extLst>
                  <a:ext uri="{28A0092B-C50C-407E-A947-70E740481C1C}">
                    <a14:useLocalDpi xmlns:a14="http://schemas.microsoft.com/office/drawing/2010/main" val="0"/>
                  </a:ext>
                </a:extLst>
              </a:blip>
              <a:srcRect/>
              <a:stretch>
                <a:fillRect/>
              </a:stretch>
            </p:blipFill>
            <p:spPr bwMode="auto">
              <a:xfrm>
                <a:off x="430" y="3033"/>
                <a:ext cx="185"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 name="Picture 935"/>
              <p:cNvPicPr>
                <a:picLocks noChangeAspect="1" noChangeArrowheads="1"/>
              </p:cNvPicPr>
              <p:nvPr/>
            </p:nvPicPr>
            <p:blipFill>
              <a:blip r:embed="rId278" cstate="print">
                <a:extLst>
                  <a:ext uri="{28A0092B-C50C-407E-A947-70E740481C1C}">
                    <a14:useLocalDpi xmlns:a14="http://schemas.microsoft.com/office/drawing/2010/main" val="0"/>
                  </a:ext>
                </a:extLst>
              </a:blip>
              <a:srcRect/>
              <a:stretch>
                <a:fillRect/>
              </a:stretch>
            </p:blipFill>
            <p:spPr bwMode="auto">
              <a:xfrm>
                <a:off x="-92" y="3100"/>
                <a:ext cx="21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 name="Picture 936"/>
              <p:cNvPicPr>
                <a:picLocks noChangeAspect="1" noChangeArrowheads="1"/>
              </p:cNvPicPr>
              <p:nvPr/>
            </p:nvPicPr>
            <p:blipFill>
              <a:blip r:embed="rId279" cstate="print">
                <a:extLst>
                  <a:ext uri="{28A0092B-C50C-407E-A947-70E740481C1C}">
                    <a14:useLocalDpi xmlns:a14="http://schemas.microsoft.com/office/drawing/2010/main" val="0"/>
                  </a:ext>
                </a:extLst>
              </a:blip>
              <a:srcRect/>
              <a:stretch>
                <a:fillRect/>
              </a:stretch>
            </p:blipFill>
            <p:spPr bwMode="auto">
              <a:xfrm>
                <a:off x="-61" y="3210"/>
                <a:ext cx="105"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 name="Picture 937"/>
              <p:cNvPicPr>
                <a:picLocks noChangeAspect="1" noChangeArrowheads="1"/>
              </p:cNvPicPr>
              <p:nvPr/>
            </p:nvPicPr>
            <p:blipFill>
              <a:blip r:embed="rId280" cstate="print">
                <a:extLst>
                  <a:ext uri="{28A0092B-C50C-407E-A947-70E740481C1C}">
                    <a14:useLocalDpi xmlns:a14="http://schemas.microsoft.com/office/drawing/2010/main" val="0"/>
                  </a:ext>
                </a:extLst>
              </a:blip>
              <a:srcRect/>
              <a:stretch>
                <a:fillRect/>
              </a:stretch>
            </p:blipFill>
            <p:spPr bwMode="auto">
              <a:xfrm>
                <a:off x="-45" y="3232"/>
                <a:ext cx="2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 name="Picture 938"/>
              <p:cNvPicPr>
                <a:picLocks noChangeAspect="1" noChangeArrowheads="1"/>
              </p:cNvPicPr>
              <p:nvPr/>
            </p:nvPicPr>
            <p:blipFill>
              <a:blip r:embed="rId281" cstate="print">
                <a:extLst>
                  <a:ext uri="{28A0092B-C50C-407E-A947-70E740481C1C}">
                    <a14:useLocalDpi xmlns:a14="http://schemas.microsoft.com/office/drawing/2010/main" val="0"/>
                  </a:ext>
                </a:extLst>
              </a:blip>
              <a:srcRect/>
              <a:stretch>
                <a:fillRect/>
              </a:stretch>
            </p:blipFill>
            <p:spPr bwMode="auto">
              <a:xfrm>
                <a:off x="-90" y="3084"/>
                <a:ext cx="17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 name="Picture 939"/>
              <p:cNvPicPr>
                <a:picLocks noChangeAspect="1" noChangeArrowheads="1"/>
              </p:cNvPicPr>
              <p:nvPr/>
            </p:nvPicPr>
            <p:blipFill>
              <a:blip r:embed="rId282" cstate="print">
                <a:extLst>
                  <a:ext uri="{28A0092B-C50C-407E-A947-70E740481C1C}">
                    <a14:useLocalDpi xmlns:a14="http://schemas.microsoft.com/office/drawing/2010/main" val="0"/>
                  </a:ext>
                </a:extLst>
              </a:blip>
              <a:srcRect/>
              <a:stretch>
                <a:fillRect/>
              </a:stretch>
            </p:blipFill>
            <p:spPr bwMode="auto">
              <a:xfrm>
                <a:off x="305" y="3125"/>
                <a:ext cx="17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 name="Picture 940"/>
              <p:cNvPicPr>
                <a:picLocks noChangeAspect="1" noChangeArrowheads="1"/>
              </p:cNvPicPr>
              <p:nvPr/>
            </p:nvPicPr>
            <p:blipFill>
              <a:blip r:embed="rId283" cstate="print">
                <a:extLst>
                  <a:ext uri="{28A0092B-C50C-407E-A947-70E740481C1C}">
                    <a14:useLocalDpi xmlns:a14="http://schemas.microsoft.com/office/drawing/2010/main" val="0"/>
                  </a:ext>
                </a:extLst>
              </a:blip>
              <a:srcRect/>
              <a:stretch>
                <a:fillRect/>
              </a:stretch>
            </p:blipFill>
            <p:spPr bwMode="auto">
              <a:xfrm>
                <a:off x="310" y="3107"/>
                <a:ext cx="21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6" name="Picture 941"/>
              <p:cNvPicPr>
                <a:picLocks noChangeAspect="1" noChangeArrowheads="1"/>
              </p:cNvPicPr>
              <p:nvPr/>
            </p:nvPicPr>
            <p:blipFill>
              <a:blip r:embed="rId284" cstate="print">
                <a:extLst>
                  <a:ext uri="{28A0092B-C50C-407E-A947-70E740481C1C}">
                    <a14:useLocalDpi xmlns:a14="http://schemas.microsoft.com/office/drawing/2010/main" val="0"/>
                  </a:ext>
                </a:extLst>
              </a:blip>
              <a:srcRect/>
              <a:stretch>
                <a:fillRect/>
              </a:stretch>
            </p:blipFill>
            <p:spPr bwMode="auto">
              <a:xfrm>
                <a:off x="371" y="3171"/>
                <a:ext cx="161"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 name="Picture 942"/>
              <p:cNvPicPr>
                <a:picLocks noChangeAspect="1" noChangeArrowheads="1"/>
              </p:cNvPicPr>
              <p:nvPr/>
            </p:nvPicPr>
            <p:blipFill>
              <a:blip r:embed="rId285" cstate="print">
                <a:extLst>
                  <a:ext uri="{28A0092B-C50C-407E-A947-70E740481C1C}">
                    <a14:useLocalDpi xmlns:a14="http://schemas.microsoft.com/office/drawing/2010/main" val="0"/>
                  </a:ext>
                </a:extLst>
              </a:blip>
              <a:srcRect/>
              <a:stretch>
                <a:fillRect/>
              </a:stretch>
            </p:blipFill>
            <p:spPr bwMode="auto">
              <a:xfrm>
                <a:off x="271" y="3097"/>
                <a:ext cx="21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 name="Picture 943"/>
              <p:cNvPicPr>
                <a:picLocks noChangeAspect="1" noChangeArrowheads="1"/>
              </p:cNvPicPr>
              <p:nvPr/>
            </p:nvPicPr>
            <p:blipFill>
              <a:blip r:embed="rId286" cstate="print">
                <a:extLst>
                  <a:ext uri="{28A0092B-C50C-407E-A947-70E740481C1C}">
                    <a14:useLocalDpi xmlns:a14="http://schemas.microsoft.com/office/drawing/2010/main" val="0"/>
                  </a:ext>
                </a:extLst>
              </a:blip>
              <a:srcRect/>
              <a:stretch>
                <a:fillRect/>
              </a:stretch>
            </p:blipFill>
            <p:spPr bwMode="auto">
              <a:xfrm>
                <a:off x="446" y="3182"/>
                <a:ext cx="141"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 name="Picture 944"/>
              <p:cNvPicPr>
                <a:picLocks noChangeAspect="1" noChangeArrowheads="1"/>
              </p:cNvPicPr>
              <p:nvPr/>
            </p:nvPicPr>
            <p:blipFill>
              <a:blip r:embed="rId287" cstate="print">
                <a:extLst>
                  <a:ext uri="{28A0092B-C50C-407E-A947-70E740481C1C}">
                    <a14:useLocalDpi xmlns:a14="http://schemas.microsoft.com/office/drawing/2010/main" val="0"/>
                  </a:ext>
                </a:extLst>
              </a:blip>
              <a:srcRect/>
              <a:stretch>
                <a:fillRect/>
              </a:stretch>
            </p:blipFill>
            <p:spPr bwMode="auto">
              <a:xfrm>
                <a:off x="411" y="3175"/>
                <a:ext cx="14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 name="Picture 945"/>
              <p:cNvPicPr>
                <a:picLocks noChangeAspect="1" noChangeArrowheads="1"/>
              </p:cNvPicPr>
              <p:nvPr/>
            </p:nvPicPr>
            <p:blipFill>
              <a:blip r:embed="rId288" cstate="print">
                <a:extLst>
                  <a:ext uri="{28A0092B-C50C-407E-A947-70E740481C1C}">
                    <a14:useLocalDpi xmlns:a14="http://schemas.microsoft.com/office/drawing/2010/main" val="0"/>
                  </a:ext>
                </a:extLst>
              </a:blip>
              <a:srcRect/>
              <a:stretch>
                <a:fillRect/>
              </a:stretch>
            </p:blipFill>
            <p:spPr bwMode="auto">
              <a:xfrm>
                <a:off x="400" y="3227"/>
                <a:ext cx="1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 name="Picture 946"/>
              <p:cNvPicPr>
                <a:picLocks noChangeAspect="1" noChangeArrowheads="1"/>
              </p:cNvPicPr>
              <p:nvPr/>
            </p:nvPicPr>
            <p:blipFill>
              <a:blip r:embed="rId289" cstate="print">
                <a:extLst>
                  <a:ext uri="{28A0092B-C50C-407E-A947-70E740481C1C}">
                    <a14:useLocalDpi xmlns:a14="http://schemas.microsoft.com/office/drawing/2010/main" val="0"/>
                  </a:ext>
                </a:extLst>
              </a:blip>
              <a:srcRect/>
              <a:stretch>
                <a:fillRect/>
              </a:stretch>
            </p:blipFill>
            <p:spPr bwMode="auto">
              <a:xfrm>
                <a:off x="439" y="3152"/>
                <a:ext cx="199"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 name="Picture 947"/>
              <p:cNvPicPr>
                <a:picLocks noChangeAspect="1" noChangeArrowheads="1"/>
              </p:cNvPicPr>
              <p:nvPr/>
            </p:nvPicPr>
            <p:blipFill>
              <a:blip r:embed="rId290" cstate="print">
                <a:extLst>
                  <a:ext uri="{28A0092B-C50C-407E-A947-70E740481C1C}">
                    <a14:useLocalDpi xmlns:a14="http://schemas.microsoft.com/office/drawing/2010/main" val="0"/>
                  </a:ext>
                </a:extLst>
              </a:blip>
              <a:srcRect/>
              <a:stretch>
                <a:fillRect/>
              </a:stretch>
            </p:blipFill>
            <p:spPr bwMode="auto">
              <a:xfrm>
                <a:off x="181" y="3166"/>
                <a:ext cx="19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 name="Picture 948"/>
              <p:cNvPicPr>
                <a:picLocks noChangeAspect="1" noChangeArrowheads="1"/>
              </p:cNvPicPr>
              <p:nvPr/>
            </p:nvPicPr>
            <p:blipFill>
              <a:blip r:embed="rId291" cstate="print">
                <a:extLst>
                  <a:ext uri="{28A0092B-C50C-407E-A947-70E740481C1C}">
                    <a14:useLocalDpi xmlns:a14="http://schemas.microsoft.com/office/drawing/2010/main" val="0"/>
                  </a:ext>
                </a:extLst>
              </a:blip>
              <a:srcRect/>
              <a:stretch>
                <a:fillRect/>
              </a:stretch>
            </p:blipFill>
            <p:spPr bwMode="auto">
              <a:xfrm>
                <a:off x="265" y="3203"/>
                <a:ext cx="10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 name="Picture 949"/>
              <p:cNvPicPr>
                <a:picLocks noChangeAspect="1" noChangeArrowheads="1"/>
              </p:cNvPicPr>
              <p:nvPr/>
            </p:nvPicPr>
            <p:blipFill>
              <a:blip r:embed="rId292" cstate="print">
                <a:extLst>
                  <a:ext uri="{28A0092B-C50C-407E-A947-70E740481C1C}">
                    <a14:useLocalDpi xmlns:a14="http://schemas.microsoft.com/office/drawing/2010/main" val="0"/>
                  </a:ext>
                </a:extLst>
              </a:blip>
              <a:srcRect/>
              <a:stretch>
                <a:fillRect/>
              </a:stretch>
            </p:blipFill>
            <p:spPr bwMode="auto">
              <a:xfrm>
                <a:off x="280" y="3274"/>
                <a:ext cx="8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 name="Picture 950"/>
              <p:cNvPicPr>
                <a:picLocks noChangeAspect="1" noChangeArrowheads="1"/>
              </p:cNvPicPr>
              <p:nvPr/>
            </p:nvPicPr>
            <p:blipFill>
              <a:blip r:embed="rId293" cstate="print">
                <a:extLst>
                  <a:ext uri="{28A0092B-C50C-407E-A947-70E740481C1C}">
                    <a14:useLocalDpi xmlns:a14="http://schemas.microsoft.com/office/drawing/2010/main" val="0"/>
                  </a:ext>
                </a:extLst>
              </a:blip>
              <a:srcRect/>
              <a:stretch>
                <a:fillRect/>
              </a:stretch>
            </p:blipFill>
            <p:spPr bwMode="auto">
              <a:xfrm>
                <a:off x="166" y="3154"/>
                <a:ext cx="1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 name="Picture 951"/>
              <p:cNvPicPr>
                <a:picLocks noChangeAspect="1" noChangeArrowheads="1"/>
              </p:cNvPicPr>
              <p:nvPr/>
            </p:nvPicPr>
            <p:blipFill>
              <a:blip r:embed="rId294" cstate="print">
                <a:extLst>
                  <a:ext uri="{28A0092B-C50C-407E-A947-70E740481C1C}">
                    <a14:useLocalDpi xmlns:a14="http://schemas.microsoft.com/office/drawing/2010/main" val="0"/>
                  </a:ext>
                </a:extLst>
              </a:blip>
              <a:srcRect/>
              <a:stretch>
                <a:fillRect/>
              </a:stretch>
            </p:blipFill>
            <p:spPr bwMode="auto">
              <a:xfrm>
                <a:off x="9" y="3133"/>
                <a:ext cx="13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 name="Picture 952"/>
              <p:cNvPicPr>
                <a:picLocks noChangeAspect="1" noChangeArrowheads="1"/>
              </p:cNvPicPr>
              <p:nvPr/>
            </p:nvPicPr>
            <p:blipFill>
              <a:blip r:embed="rId295" cstate="print">
                <a:extLst>
                  <a:ext uri="{28A0092B-C50C-407E-A947-70E740481C1C}">
                    <a14:useLocalDpi xmlns:a14="http://schemas.microsoft.com/office/drawing/2010/main" val="0"/>
                  </a:ext>
                </a:extLst>
              </a:blip>
              <a:srcRect/>
              <a:stretch>
                <a:fillRect/>
              </a:stretch>
            </p:blipFill>
            <p:spPr bwMode="auto">
              <a:xfrm>
                <a:off x="-52" y="3113"/>
                <a:ext cx="21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 name="Picture 953"/>
              <p:cNvPicPr>
                <a:picLocks noChangeAspect="1" noChangeArrowheads="1"/>
              </p:cNvPicPr>
              <p:nvPr/>
            </p:nvPicPr>
            <p:blipFill>
              <a:blip r:embed="rId296" cstate="print">
                <a:extLst>
                  <a:ext uri="{28A0092B-C50C-407E-A947-70E740481C1C}">
                    <a14:useLocalDpi xmlns:a14="http://schemas.microsoft.com/office/drawing/2010/main" val="0"/>
                  </a:ext>
                </a:extLst>
              </a:blip>
              <a:srcRect/>
              <a:stretch>
                <a:fillRect/>
              </a:stretch>
            </p:blipFill>
            <p:spPr bwMode="auto">
              <a:xfrm>
                <a:off x="-59" y="3152"/>
                <a:ext cx="17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 name="Picture 954"/>
              <p:cNvPicPr>
                <a:picLocks noChangeAspect="1" noChangeArrowheads="1"/>
              </p:cNvPicPr>
              <p:nvPr/>
            </p:nvPicPr>
            <p:blipFill>
              <a:blip r:embed="rId297" cstate="print">
                <a:extLst>
                  <a:ext uri="{28A0092B-C50C-407E-A947-70E740481C1C}">
                    <a14:useLocalDpi xmlns:a14="http://schemas.microsoft.com/office/drawing/2010/main" val="0"/>
                  </a:ext>
                </a:extLst>
              </a:blip>
              <a:srcRect/>
              <a:stretch>
                <a:fillRect/>
              </a:stretch>
            </p:blipFill>
            <p:spPr bwMode="auto">
              <a:xfrm>
                <a:off x="21" y="3121"/>
                <a:ext cx="185"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 name="Picture 955"/>
              <p:cNvPicPr>
                <a:picLocks noChangeAspect="1" noChangeArrowheads="1"/>
              </p:cNvPicPr>
              <p:nvPr/>
            </p:nvPicPr>
            <p:blipFill>
              <a:blip r:embed="rId298" cstate="print">
                <a:extLst>
                  <a:ext uri="{28A0092B-C50C-407E-A947-70E740481C1C}">
                    <a14:useLocalDpi xmlns:a14="http://schemas.microsoft.com/office/drawing/2010/main" val="0"/>
                  </a:ext>
                </a:extLst>
              </a:blip>
              <a:srcRect/>
              <a:stretch>
                <a:fillRect/>
              </a:stretch>
            </p:blipFill>
            <p:spPr bwMode="auto">
              <a:xfrm>
                <a:off x="51" y="3058"/>
                <a:ext cx="256"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 name="Picture 956"/>
              <p:cNvPicPr>
                <a:picLocks noChangeAspect="1" noChangeArrowheads="1"/>
              </p:cNvPicPr>
              <p:nvPr/>
            </p:nvPicPr>
            <p:blipFill>
              <a:blip r:embed="rId299" cstate="print">
                <a:extLst>
                  <a:ext uri="{28A0092B-C50C-407E-A947-70E740481C1C}">
                    <a14:useLocalDpi xmlns:a14="http://schemas.microsoft.com/office/drawing/2010/main" val="0"/>
                  </a:ext>
                </a:extLst>
              </a:blip>
              <a:srcRect/>
              <a:stretch>
                <a:fillRect/>
              </a:stretch>
            </p:blipFill>
            <p:spPr bwMode="auto">
              <a:xfrm>
                <a:off x="116" y="3097"/>
                <a:ext cx="10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 name="Picture 957"/>
              <p:cNvPicPr>
                <a:picLocks noChangeAspect="1" noChangeArrowheads="1"/>
              </p:cNvPicPr>
              <p:nvPr/>
            </p:nvPicPr>
            <p:blipFill>
              <a:blip r:embed="rId300" cstate="print">
                <a:extLst>
                  <a:ext uri="{28A0092B-C50C-407E-A947-70E740481C1C}">
                    <a14:useLocalDpi xmlns:a14="http://schemas.microsoft.com/office/drawing/2010/main" val="0"/>
                  </a:ext>
                </a:extLst>
              </a:blip>
              <a:srcRect/>
              <a:stretch>
                <a:fillRect/>
              </a:stretch>
            </p:blipFill>
            <p:spPr bwMode="auto">
              <a:xfrm>
                <a:off x="64" y="3098"/>
                <a:ext cx="16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 name="Picture 958"/>
              <p:cNvPicPr>
                <a:picLocks noChangeAspect="1" noChangeArrowheads="1"/>
              </p:cNvPicPr>
              <p:nvPr/>
            </p:nvPicPr>
            <p:blipFill>
              <a:blip r:embed="rId301" cstate="print">
                <a:extLst>
                  <a:ext uri="{28A0092B-C50C-407E-A947-70E740481C1C}">
                    <a14:useLocalDpi xmlns:a14="http://schemas.microsoft.com/office/drawing/2010/main" val="0"/>
                  </a:ext>
                </a:extLst>
              </a:blip>
              <a:srcRect/>
              <a:stretch>
                <a:fillRect/>
              </a:stretch>
            </p:blipFill>
            <p:spPr bwMode="auto">
              <a:xfrm>
                <a:off x="165" y="3106"/>
                <a:ext cx="14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 name="Picture 959"/>
              <p:cNvPicPr>
                <a:picLocks noChangeAspect="1" noChangeArrowheads="1"/>
              </p:cNvPicPr>
              <p:nvPr/>
            </p:nvPicPr>
            <p:blipFill>
              <a:blip r:embed="rId302" cstate="print">
                <a:extLst>
                  <a:ext uri="{28A0092B-C50C-407E-A947-70E740481C1C}">
                    <a14:useLocalDpi xmlns:a14="http://schemas.microsoft.com/office/drawing/2010/main" val="0"/>
                  </a:ext>
                </a:extLst>
              </a:blip>
              <a:srcRect/>
              <a:stretch>
                <a:fillRect/>
              </a:stretch>
            </p:blipFill>
            <p:spPr bwMode="auto">
              <a:xfrm>
                <a:off x="2661" y="3162"/>
                <a:ext cx="15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 name="Picture 960"/>
              <p:cNvPicPr>
                <a:picLocks noChangeAspect="1" noChangeArrowheads="1"/>
              </p:cNvPicPr>
              <p:nvPr/>
            </p:nvPicPr>
            <p:blipFill>
              <a:blip r:embed="rId303" cstate="print">
                <a:extLst>
                  <a:ext uri="{28A0092B-C50C-407E-A947-70E740481C1C}">
                    <a14:useLocalDpi xmlns:a14="http://schemas.microsoft.com/office/drawing/2010/main" val="0"/>
                  </a:ext>
                </a:extLst>
              </a:blip>
              <a:srcRect/>
              <a:stretch>
                <a:fillRect/>
              </a:stretch>
            </p:blipFill>
            <p:spPr bwMode="auto">
              <a:xfrm>
                <a:off x="2652" y="3202"/>
                <a:ext cx="12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 name="Picture 961"/>
              <p:cNvPicPr>
                <a:picLocks noChangeAspect="1" noChangeArrowheads="1"/>
              </p:cNvPicPr>
              <p:nvPr/>
            </p:nvPicPr>
            <p:blipFill>
              <a:blip r:embed="rId304" cstate="print">
                <a:extLst>
                  <a:ext uri="{28A0092B-C50C-407E-A947-70E740481C1C}">
                    <a14:useLocalDpi xmlns:a14="http://schemas.microsoft.com/office/drawing/2010/main" val="0"/>
                  </a:ext>
                </a:extLst>
              </a:blip>
              <a:srcRect/>
              <a:stretch>
                <a:fillRect/>
              </a:stretch>
            </p:blipFill>
            <p:spPr bwMode="auto">
              <a:xfrm>
                <a:off x="2173" y="1856"/>
                <a:ext cx="42"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 name="Picture 962"/>
              <p:cNvPicPr>
                <a:picLocks noChangeAspect="1" noChangeArrowheads="1"/>
              </p:cNvPicPr>
              <p:nvPr/>
            </p:nvPicPr>
            <p:blipFill>
              <a:blip r:embed="rId305" cstate="print">
                <a:extLst>
                  <a:ext uri="{28A0092B-C50C-407E-A947-70E740481C1C}">
                    <a14:useLocalDpi xmlns:a14="http://schemas.microsoft.com/office/drawing/2010/main" val="0"/>
                  </a:ext>
                </a:extLst>
              </a:blip>
              <a:srcRect/>
              <a:stretch>
                <a:fillRect/>
              </a:stretch>
            </p:blipFill>
            <p:spPr bwMode="auto">
              <a:xfrm>
                <a:off x="2229" y="1902"/>
                <a:ext cx="2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 name="Picture 963"/>
              <p:cNvPicPr>
                <a:picLocks noChangeAspect="1" noChangeArrowheads="1"/>
              </p:cNvPicPr>
              <p:nvPr/>
            </p:nvPicPr>
            <p:blipFill>
              <a:blip r:embed="rId306" cstate="print">
                <a:extLst>
                  <a:ext uri="{28A0092B-C50C-407E-A947-70E740481C1C}">
                    <a14:useLocalDpi xmlns:a14="http://schemas.microsoft.com/office/drawing/2010/main" val="0"/>
                  </a:ext>
                </a:extLst>
              </a:blip>
              <a:srcRect/>
              <a:stretch>
                <a:fillRect/>
              </a:stretch>
            </p:blipFill>
            <p:spPr bwMode="auto">
              <a:xfrm>
                <a:off x="2184" y="2015"/>
                <a:ext cx="19"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 name="Picture 964"/>
              <p:cNvPicPr>
                <a:picLocks noChangeAspect="1" noChangeArrowheads="1"/>
              </p:cNvPicPr>
              <p:nvPr/>
            </p:nvPicPr>
            <p:blipFill>
              <a:blip r:embed="rId307" cstate="print">
                <a:extLst>
                  <a:ext uri="{28A0092B-C50C-407E-A947-70E740481C1C}">
                    <a14:useLocalDpi xmlns:a14="http://schemas.microsoft.com/office/drawing/2010/main" val="0"/>
                  </a:ext>
                </a:extLst>
              </a:blip>
              <a:srcRect/>
              <a:stretch>
                <a:fillRect/>
              </a:stretch>
            </p:blipFill>
            <p:spPr bwMode="auto">
              <a:xfrm>
                <a:off x="431" y="2995"/>
                <a:ext cx="13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 name="Picture 965"/>
              <p:cNvPicPr>
                <a:picLocks noChangeAspect="1" noChangeArrowheads="1"/>
              </p:cNvPicPr>
              <p:nvPr/>
            </p:nvPicPr>
            <p:blipFill>
              <a:blip r:embed="rId308" cstate="print">
                <a:extLst>
                  <a:ext uri="{28A0092B-C50C-407E-A947-70E740481C1C}">
                    <a14:useLocalDpi xmlns:a14="http://schemas.microsoft.com/office/drawing/2010/main" val="0"/>
                  </a:ext>
                </a:extLst>
              </a:blip>
              <a:srcRect/>
              <a:stretch>
                <a:fillRect/>
              </a:stretch>
            </p:blipFill>
            <p:spPr bwMode="auto">
              <a:xfrm>
                <a:off x="415" y="2977"/>
                <a:ext cx="34"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966"/>
              <p:cNvPicPr>
                <a:picLocks noChangeAspect="1" noChangeArrowheads="1"/>
              </p:cNvPicPr>
              <p:nvPr/>
            </p:nvPicPr>
            <p:blipFill>
              <a:blip r:embed="rId309" cstate="print">
                <a:extLst>
                  <a:ext uri="{28A0092B-C50C-407E-A947-70E740481C1C}">
                    <a14:useLocalDpi xmlns:a14="http://schemas.microsoft.com/office/drawing/2010/main" val="0"/>
                  </a:ext>
                </a:extLst>
              </a:blip>
              <a:srcRect/>
              <a:stretch>
                <a:fillRect/>
              </a:stretch>
            </p:blipFill>
            <p:spPr bwMode="auto">
              <a:xfrm>
                <a:off x="426" y="2978"/>
                <a:ext cx="26"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967"/>
              <p:cNvPicPr>
                <a:picLocks noChangeAspect="1" noChangeArrowheads="1"/>
              </p:cNvPicPr>
              <p:nvPr/>
            </p:nvPicPr>
            <p:blipFill>
              <a:blip r:embed="rId310" cstate="print">
                <a:extLst>
                  <a:ext uri="{28A0092B-C50C-407E-A947-70E740481C1C}">
                    <a14:useLocalDpi xmlns:a14="http://schemas.microsoft.com/office/drawing/2010/main" val="0"/>
                  </a:ext>
                </a:extLst>
              </a:blip>
              <a:srcRect/>
              <a:stretch>
                <a:fillRect/>
              </a:stretch>
            </p:blipFill>
            <p:spPr bwMode="auto">
              <a:xfrm>
                <a:off x="402" y="2982"/>
                <a:ext cx="4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968"/>
              <p:cNvPicPr>
                <a:picLocks noChangeAspect="1" noChangeArrowheads="1"/>
              </p:cNvPicPr>
              <p:nvPr/>
            </p:nvPicPr>
            <p:blipFill>
              <a:blip r:embed="rId311" cstate="print">
                <a:extLst>
                  <a:ext uri="{28A0092B-C50C-407E-A947-70E740481C1C}">
                    <a14:useLocalDpi xmlns:a14="http://schemas.microsoft.com/office/drawing/2010/main" val="0"/>
                  </a:ext>
                </a:extLst>
              </a:blip>
              <a:srcRect/>
              <a:stretch>
                <a:fillRect/>
              </a:stretch>
            </p:blipFill>
            <p:spPr bwMode="auto">
              <a:xfrm>
                <a:off x="445" y="2996"/>
                <a:ext cx="21"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969"/>
              <p:cNvPicPr>
                <a:picLocks noChangeAspect="1" noChangeArrowheads="1"/>
              </p:cNvPicPr>
              <p:nvPr/>
            </p:nvPicPr>
            <p:blipFill>
              <a:blip r:embed="rId312" cstate="print">
                <a:extLst>
                  <a:ext uri="{28A0092B-C50C-407E-A947-70E740481C1C}">
                    <a14:useLocalDpi xmlns:a14="http://schemas.microsoft.com/office/drawing/2010/main" val="0"/>
                  </a:ext>
                </a:extLst>
              </a:blip>
              <a:srcRect/>
              <a:stretch>
                <a:fillRect/>
              </a:stretch>
            </p:blipFill>
            <p:spPr bwMode="auto">
              <a:xfrm>
                <a:off x="431" y="2982"/>
                <a:ext cx="2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970"/>
              <p:cNvPicPr>
                <a:picLocks noChangeAspect="1" noChangeArrowheads="1"/>
              </p:cNvPicPr>
              <p:nvPr/>
            </p:nvPicPr>
            <p:blipFill>
              <a:blip r:embed="rId313" cstate="print">
                <a:extLst>
                  <a:ext uri="{28A0092B-C50C-407E-A947-70E740481C1C}">
                    <a14:useLocalDpi xmlns:a14="http://schemas.microsoft.com/office/drawing/2010/main" val="0"/>
                  </a:ext>
                </a:extLst>
              </a:blip>
              <a:srcRect/>
              <a:stretch>
                <a:fillRect/>
              </a:stretch>
            </p:blipFill>
            <p:spPr bwMode="auto">
              <a:xfrm>
                <a:off x="437" y="2990"/>
                <a:ext cx="2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971"/>
              <p:cNvPicPr>
                <a:picLocks noChangeAspect="1" noChangeArrowheads="1"/>
              </p:cNvPicPr>
              <p:nvPr/>
            </p:nvPicPr>
            <p:blipFill>
              <a:blip r:embed="rId314" cstate="print">
                <a:extLst>
                  <a:ext uri="{28A0092B-C50C-407E-A947-70E740481C1C}">
                    <a14:useLocalDpi xmlns:a14="http://schemas.microsoft.com/office/drawing/2010/main" val="0"/>
                  </a:ext>
                </a:extLst>
              </a:blip>
              <a:srcRect/>
              <a:stretch>
                <a:fillRect/>
              </a:stretch>
            </p:blipFill>
            <p:spPr bwMode="auto">
              <a:xfrm>
                <a:off x="310" y="3115"/>
                <a:ext cx="40"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972"/>
              <p:cNvPicPr>
                <a:picLocks noChangeAspect="1" noChangeArrowheads="1"/>
              </p:cNvPicPr>
              <p:nvPr/>
            </p:nvPicPr>
            <p:blipFill>
              <a:blip r:embed="rId315" cstate="print">
                <a:extLst>
                  <a:ext uri="{28A0092B-C50C-407E-A947-70E740481C1C}">
                    <a14:useLocalDpi xmlns:a14="http://schemas.microsoft.com/office/drawing/2010/main" val="0"/>
                  </a:ext>
                </a:extLst>
              </a:blip>
              <a:srcRect/>
              <a:stretch>
                <a:fillRect/>
              </a:stretch>
            </p:blipFill>
            <p:spPr bwMode="auto">
              <a:xfrm>
                <a:off x="309" y="3104"/>
                <a:ext cx="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 name="Picture 973"/>
              <p:cNvPicPr>
                <a:picLocks noChangeAspect="1" noChangeArrowheads="1"/>
              </p:cNvPicPr>
              <p:nvPr/>
            </p:nvPicPr>
            <p:blipFill>
              <a:blip r:embed="rId316" cstate="print">
                <a:extLst>
                  <a:ext uri="{28A0092B-C50C-407E-A947-70E740481C1C}">
                    <a14:useLocalDpi xmlns:a14="http://schemas.microsoft.com/office/drawing/2010/main" val="0"/>
                  </a:ext>
                </a:extLst>
              </a:blip>
              <a:srcRect/>
              <a:stretch>
                <a:fillRect/>
              </a:stretch>
            </p:blipFill>
            <p:spPr bwMode="auto">
              <a:xfrm>
                <a:off x="310" y="3094"/>
                <a:ext cx="40"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 name="Picture 974"/>
              <p:cNvPicPr>
                <a:picLocks noChangeAspect="1" noChangeArrowheads="1"/>
              </p:cNvPicPr>
              <p:nvPr/>
            </p:nvPicPr>
            <p:blipFill>
              <a:blip r:embed="rId317" cstate="print">
                <a:extLst>
                  <a:ext uri="{28A0092B-C50C-407E-A947-70E740481C1C}">
                    <a14:useLocalDpi xmlns:a14="http://schemas.microsoft.com/office/drawing/2010/main" val="0"/>
                  </a:ext>
                </a:extLst>
              </a:blip>
              <a:srcRect/>
              <a:stretch>
                <a:fillRect/>
              </a:stretch>
            </p:blipFill>
            <p:spPr bwMode="auto">
              <a:xfrm>
                <a:off x="313" y="3126"/>
                <a:ext cx="38"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 name="Picture 975"/>
              <p:cNvPicPr>
                <a:picLocks noChangeAspect="1" noChangeArrowheads="1"/>
              </p:cNvPicPr>
              <p:nvPr/>
            </p:nvPicPr>
            <p:blipFill>
              <a:blip r:embed="rId318" cstate="print">
                <a:extLst>
                  <a:ext uri="{28A0092B-C50C-407E-A947-70E740481C1C}">
                    <a14:useLocalDpi xmlns:a14="http://schemas.microsoft.com/office/drawing/2010/main" val="0"/>
                  </a:ext>
                </a:extLst>
              </a:blip>
              <a:srcRect/>
              <a:stretch>
                <a:fillRect/>
              </a:stretch>
            </p:blipFill>
            <p:spPr bwMode="auto">
              <a:xfrm>
                <a:off x="317" y="3138"/>
                <a:ext cx="37"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 name="Picture 976"/>
              <p:cNvPicPr>
                <a:picLocks noChangeAspect="1" noChangeArrowheads="1"/>
              </p:cNvPicPr>
              <p:nvPr/>
            </p:nvPicPr>
            <p:blipFill>
              <a:blip r:embed="rId319" cstate="print">
                <a:extLst>
                  <a:ext uri="{28A0092B-C50C-407E-A947-70E740481C1C}">
                    <a14:useLocalDpi xmlns:a14="http://schemas.microsoft.com/office/drawing/2010/main" val="0"/>
                  </a:ext>
                </a:extLst>
              </a:blip>
              <a:srcRect/>
              <a:stretch>
                <a:fillRect/>
              </a:stretch>
            </p:blipFill>
            <p:spPr bwMode="auto">
              <a:xfrm>
                <a:off x="341" y="3025"/>
                <a:ext cx="54"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 name="Picture 977"/>
              <p:cNvPicPr>
                <a:picLocks noChangeAspect="1" noChangeArrowheads="1"/>
              </p:cNvPicPr>
              <p:nvPr/>
            </p:nvPicPr>
            <p:blipFill>
              <a:blip r:embed="rId320" cstate="print">
                <a:extLst>
                  <a:ext uri="{28A0092B-C50C-407E-A947-70E740481C1C}">
                    <a14:useLocalDpi xmlns:a14="http://schemas.microsoft.com/office/drawing/2010/main" val="0"/>
                  </a:ext>
                </a:extLst>
              </a:blip>
              <a:srcRect/>
              <a:stretch>
                <a:fillRect/>
              </a:stretch>
            </p:blipFill>
            <p:spPr bwMode="auto">
              <a:xfrm>
                <a:off x="365" y="3027"/>
                <a:ext cx="47" cy="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 name="Picture 978"/>
              <p:cNvPicPr>
                <a:picLocks noChangeAspect="1" noChangeArrowheads="1"/>
              </p:cNvPicPr>
              <p:nvPr/>
            </p:nvPicPr>
            <p:blipFill>
              <a:blip r:embed="rId321" cstate="print">
                <a:extLst>
                  <a:ext uri="{28A0092B-C50C-407E-A947-70E740481C1C}">
                    <a14:useLocalDpi xmlns:a14="http://schemas.microsoft.com/office/drawing/2010/main" val="0"/>
                  </a:ext>
                </a:extLst>
              </a:blip>
              <a:srcRect/>
              <a:stretch>
                <a:fillRect/>
              </a:stretch>
            </p:blipFill>
            <p:spPr bwMode="auto">
              <a:xfrm>
                <a:off x="326" y="3030"/>
                <a:ext cx="58"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 name="Picture 979"/>
              <p:cNvPicPr>
                <a:picLocks noChangeAspect="1" noChangeArrowheads="1"/>
              </p:cNvPicPr>
              <p:nvPr/>
            </p:nvPicPr>
            <p:blipFill>
              <a:blip r:embed="rId322" cstate="print">
                <a:extLst>
                  <a:ext uri="{28A0092B-C50C-407E-A947-70E740481C1C}">
                    <a14:useLocalDpi xmlns:a14="http://schemas.microsoft.com/office/drawing/2010/main" val="0"/>
                  </a:ext>
                </a:extLst>
              </a:blip>
              <a:srcRect/>
              <a:stretch>
                <a:fillRect/>
              </a:stretch>
            </p:blipFill>
            <p:spPr bwMode="auto">
              <a:xfrm>
                <a:off x="304" y="3042"/>
                <a:ext cx="8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80"/>
              <p:cNvPicPr>
                <a:picLocks noChangeAspect="1" noChangeArrowheads="1"/>
              </p:cNvPicPr>
              <p:nvPr/>
            </p:nvPicPr>
            <p:blipFill>
              <a:blip r:embed="rId323" cstate="print">
                <a:extLst>
                  <a:ext uri="{28A0092B-C50C-407E-A947-70E740481C1C}">
                    <a14:useLocalDpi xmlns:a14="http://schemas.microsoft.com/office/drawing/2010/main" val="0"/>
                  </a:ext>
                </a:extLst>
              </a:blip>
              <a:srcRect/>
              <a:stretch>
                <a:fillRect/>
              </a:stretch>
            </p:blipFill>
            <p:spPr bwMode="auto">
              <a:xfrm>
                <a:off x="323" y="3181"/>
                <a:ext cx="7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 name="Picture 981"/>
              <p:cNvPicPr>
                <a:picLocks noChangeAspect="1" noChangeArrowheads="1"/>
              </p:cNvPicPr>
              <p:nvPr/>
            </p:nvPicPr>
            <p:blipFill>
              <a:blip r:embed="rId324" cstate="print">
                <a:extLst>
                  <a:ext uri="{28A0092B-C50C-407E-A947-70E740481C1C}">
                    <a14:useLocalDpi xmlns:a14="http://schemas.microsoft.com/office/drawing/2010/main" val="0"/>
                  </a:ext>
                </a:extLst>
              </a:blip>
              <a:srcRect/>
              <a:stretch>
                <a:fillRect/>
              </a:stretch>
            </p:blipFill>
            <p:spPr bwMode="auto">
              <a:xfrm>
                <a:off x="321" y="3188"/>
                <a:ext cx="5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 name="Picture 982"/>
              <p:cNvPicPr>
                <a:picLocks noChangeAspect="1" noChangeArrowheads="1"/>
              </p:cNvPicPr>
              <p:nvPr/>
            </p:nvPicPr>
            <p:blipFill>
              <a:blip r:embed="rId325" cstate="print">
                <a:extLst>
                  <a:ext uri="{28A0092B-C50C-407E-A947-70E740481C1C}">
                    <a14:useLocalDpi xmlns:a14="http://schemas.microsoft.com/office/drawing/2010/main" val="0"/>
                  </a:ext>
                </a:extLst>
              </a:blip>
              <a:srcRect/>
              <a:stretch>
                <a:fillRect/>
              </a:stretch>
            </p:blipFill>
            <p:spPr bwMode="auto">
              <a:xfrm>
                <a:off x="330" y="3172"/>
                <a:ext cx="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 name="Picture 983"/>
              <p:cNvPicPr>
                <a:picLocks noChangeAspect="1" noChangeArrowheads="1"/>
              </p:cNvPicPr>
              <p:nvPr/>
            </p:nvPicPr>
            <p:blipFill>
              <a:blip r:embed="rId326" cstate="print">
                <a:extLst>
                  <a:ext uri="{28A0092B-C50C-407E-A947-70E740481C1C}">
                    <a14:useLocalDpi xmlns:a14="http://schemas.microsoft.com/office/drawing/2010/main" val="0"/>
                  </a:ext>
                </a:extLst>
              </a:blip>
              <a:srcRect/>
              <a:stretch>
                <a:fillRect/>
              </a:stretch>
            </p:blipFill>
            <p:spPr bwMode="auto">
              <a:xfrm>
                <a:off x="340" y="3167"/>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 name="Picture 984"/>
              <p:cNvPicPr>
                <a:picLocks noChangeAspect="1" noChangeArrowheads="1"/>
              </p:cNvPicPr>
              <p:nvPr/>
            </p:nvPicPr>
            <p:blipFill>
              <a:blip r:embed="rId327" cstate="print">
                <a:extLst>
                  <a:ext uri="{28A0092B-C50C-407E-A947-70E740481C1C}">
                    <a14:useLocalDpi xmlns:a14="http://schemas.microsoft.com/office/drawing/2010/main" val="0"/>
                  </a:ext>
                </a:extLst>
              </a:blip>
              <a:srcRect/>
              <a:stretch>
                <a:fillRect/>
              </a:stretch>
            </p:blipFill>
            <p:spPr bwMode="auto">
              <a:xfrm>
                <a:off x="326" y="3176"/>
                <a:ext cx="9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985"/>
              <p:cNvPicPr>
                <a:picLocks noChangeAspect="1" noChangeArrowheads="1"/>
              </p:cNvPicPr>
              <p:nvPr/>
            </p:nvPicPr>
            <p:blipFill>
              <a:blip r:embed="rId328" cstate="print">
                <a:extLst>
                  <a:ext uri="{28A0092B-C50C-407E-A947-70E740481C1C}">
                    <a14:useLocalDpi xmlns:a14="http://schemas.microsoft.com/office/drawing/2010/main" val="0"/>
                  </a:ext>
                </a:extLst>
              </a:blip>
              <a:srcRect/>
              <a:stretch>
                <a:fillRect/>
              </a:stretch>
            </p:blipFill>
            <p:spPr bwMode="auto">
              <a:xfrm>
                <a:off x="386" y="3012"/>
                <a:ext cx="6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Picture 986"/>
              <p:cNvPicPr>
                <a:picLocks noChangeAspect="1" noChangeArrowheads="1"/>
              </p:cNvPicPr>
              <p:nvPr/>
            </p:nvPicPr>
            <p:blipFill>
              <a:blip r:embed="rId329" cstate="print">
                <a:extLst>
                  <a:ext uri="{28A0092B-C50C-407E-A947-70E740481C1C}">
                    <a14:useLocalDpi xmlns:a14="http://schemas.microsoft.com/office/drawing/2010/main" val="0"/>
                  </a:ext>
                </a:extLst>
              </a:blip>
              <a:srcRect/>
              <a:stretch>
                <a:fillRect/>
              </a:stretch>
            </p:blipFill>
            <p:spPr bwMode="auto">
              <a:xfrm>
                <a:off x="431" y="3020"/>
                <a:ext cx="6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987"/>
              <p:cNvPicPr>
                <a:picLocks noChangeAspect="1" noChangeArrowheads="1"/>
              </p:cNvPicPr>
              <p:nvPr/>
            </p:nvPicPr>
            <p:blipFill>
              <a:blip r:embed="rId330" cstate="print">
                <a:extLst>
                  <a:ext uri="{28A0092B-C50C-407E-A947-70E740481C1C}">
                    <a14:useLocalDpi xmlns:a14="http://schemas.microsoft.com/office/drawing/2010/main" val="0"/>
                  </a:ext>
                </a:extLst>
              </a:blip>
              <a:srcRect/>
              <a:stretch>
                <a:fillRect/>
              </a:stretch>
            </p:blipFill>
            <p:spPr bwMode="auto">
              <a:xfrm>
                <a:off x="272" y="2974"/>
                <a:ext cx="251"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Picture 988"/>
              <p:cNvPicPr>
                <a:picLocks noChangeAspect="1" noChangeArrowheads="1"/>
              </p:cNvPicPr>
              <p:nvPr/>
            </p:nvPicPr>
            <p:blipFill>
              <a:blip r:embed="rId331" cstate="print">
                <a:extLst>
                  <a:ext uri="{28A0092B-C50C-407E-A947-70E740481C1C}">
                    <a14:useLocalDpi xmlns:a14="http://schemas.microsoft.com/office/drawing/2010/main" val="0"/>
                  </a:ext>
                </a:extLst>
              </a:blip>
              <a:srcRect/>
              <a:stretch>
                <a:fillRect/>
              </a:stretch>
            </p:blipFill>
            <p:spPr bwMode="auto">
              <a:xfrm>
                <a:off x="308" y="3034"/>
                <a:ext cx="14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Picture 989"/>
              <p:cNvPicPr>
                <a:picLocks noChangeAspect="1" noChangeArrowheads="1"/>
              </p:cNvPicPr>
              <p:nvPr/>
            </p:nvPicPr>
            <p:blipFill>
              <a:blip r:embed="rId332" cstate="print">
                <a:extLst>
                  <a:ext uri="{28A0092B-C50C-407E-A947-70E740481C1C}">
                    <a14:useLocalDpi xmlns:a14="http://schemas.microsoft.com/office/drawing/2010/main" val="0"/>
                  </a:ext>
                </a:extLst>
              </a:blip>
              <a:srcRect/>
              <a:stretch>
                <a:fillRect/>
              </a:stretch>
            </p:blipFill>
            <p:spPr bwMode="auto">
              <a:xfrm>
                <a:off x="386" y="3084"/>
                <a:ext cx="78"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990"/>
              <p:cNvPicPr>
                <a:picLocks noChangeAspect="1" noChangeArrowheads="1"/>
              </p:cNvPicPr>
              <p:nvPr/>
            </p:nvPicPr>
            <p:blipFill>
              <a:blip r:embed="rId333" cstate="print">
                <a:extLst>
                  <a:ext uri="{28A0092B-C50C-407E-A947-70E740481C1C}">
                    <a14:useLocalDpi xmlns:a14="http://schemas.microsoft.com/office/drawing/2010/main" val="0"/>
                  </a:ext>
                </a:extLst>
              </a:blip>
              <a:srcRect/>
              <a:stretch>
                <a:fillRect/>
              </a:stretch>
            </p:blipFill>
            <p:spPr bwMode="auto">
              <a:xfrm>
                <a:off x="386" y="3083"/>
                <a:ext cx="7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 name="Picture 991"/>
              <p:cNvPicPr>
                <a:picLocks noChangeAspect="1" noChangeArrowheads="1"/>
              </p:cNvPicPr>
              <p:nvPr/>
            </p:nvPicPr>
            <p:blipFill>
              <a:blip r:embed="rId334" cstate="print">
                <a:extLst>
                  <a:ext uri="{28A0092B-C50C-407E-A947-70E740481C1C}">
                    <a14:useLocalDpi xmlns:a14="http://schemas.microsoft.com/office/drawing/2010/main" val="0"/>
                  </a:ext>
                </a:extLst>
              </a:blip>
              <a:srcRect/>
              <a:stretch>
                <a:fillRect/>
              </a:stretch>
            </p:blipFill>
            <p:spPr bwMode="auto">
              <a:xfrm>
                <a:off x="390" y="3089"/>
                <a:ext cx="8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Picture 992"/>
              <p:cNvPicPr>
                <a:picLocks noChangeAspect="1" noChangeArrowheads="1"/>
              </p:cNvPicPr>
              <p:nvPr/>
            </p:nvPicPr>
            <p:blipFill>
              <a:blip r:embed="rId335" cstate="print">
                <a:extLst>
                  <a:ext uri="{28A0092B-C50C-407E-A947-70E740481C1C}">
                    <a14:useLocalDpi xmlns:a14="http://schemas.microsoft.com/office/drawing/2010/main" val="0"/>
                  </a:ext>
                </a:extLst>
              </a:blip>
              <a:srcRect/>
              <a:stretch>
                <a:fillRect/>
              </a:stretch>
            </p:blipFill>
            <p:spPr bwMode="auto">
              <a:xfrm>
                <a:off x="402" y="3095"/>
                <a:ext cx="7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 name="Picture 993"/>
              <p:cNvPicPr>
                <a:picLocks noChangeAspect="1" noChangeArrowheads="1"/>
              </p:cNvPicPr>
              <p:nvPr/>
            </p:nvPicPr>
            <p:blipFill>
              <a:blip r:embed="rId336" cstate="print">
                <a:extLst>
                  <a:ext uri="{28A0092B-C50C-407E-A947-70E740481C1C}">
                    <a14:useLocalDpi xmlns:a14="http://schemas.microsoft.com/office/drawing/2010/main" val="0"/>
                  </a:ext>
                </a:extLst>
              </a:blip>
              <a:srcRect/>
              <a:stretch>
                <a:fillRect/>
              </a:stretch>
            </p:blipFill>
            <p:spPr bwMode="auto">
              <a:xfrm>
                <a:off x="435" y="3107"/>
                <a:ext cx="5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 name="Picture 994"/>
              <p:cNvPicPr>
                <a:picLocks noChangeAspect="1" noChangeArrowheads="1"/>
              </p:cNvPicPr>
              <p:nvPr/>
            </p:nvPicPr>
            <p:blipFill>
              <a:blip r:embed="rId337" cstate="print">
                <a:extLst>
                  <a:ext uri="{28A0092B-C50C-407E-A947-70E740481C1C}">
                    <a14:useLocalDpi xmlns:a14="http://schemas.microsoft.com/office/drawing/2010/main" val="0"/>
                  </a:ext>
                </a:extLst>
              </a:blip>
              <a:srcRect/>
              <a:stretch>
                <a:fillRect/>
              </a:stretch>
            </p:blipFill>
            <p:spPr bwMode="auto">
              <a:xfrm>
                <a:off x="419" y="3102"/>
                <a:ext cx="6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 name="Picture 995"/>
              <p:cNvPicPr>
                <a:picLocks noChangeAspect="1" noChangeArrowheads="1"/>
              </p:cNvPicPr>
              <p:nvPr/>
            </p:nvPicPr>
            <p:blipFill>
              <a:blip r:embed="rId338" cstate="print">
                <a:extLst>
                  <a:ext uri="{28A0092B-C50C-407E-A947-70E740481C1C}">
                    <a14:useLocalDpi xmlns:a14="http://schemas.microsoft.com/office/drawing/2010/main" val="0"/>
                  </a:ext>
                </a:extLst>
              </a:blip>
              <a:srcRect/>
              <a:stretch>
                <a:fillRect/>
              </a:stretch>
            </p:blipFill>
            <p:spPr bwMode="auto">
              <a:xfrm>
                <a:off x="163" y="2969"/>
                <a:ext cx="9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Picture 996"/>
              <p:cNvPicPr>
                <a:picLocks noChangeAspect="1" noChangeArrowheads="1"/>
              </p:cNvPicPr>
              <p:nvPr/>
            </p:nvPicPr>
            <p:blipFill>
              <a:blip r:embed="rId339" cstate="print">
                <a:extLst>
                  <a:ext uri="{28A0092B-C50C-407E-A947-70E740481C1C}">
                    <a14:useLocalDpi xmlns:a14="http://schemas.microsoft.com/office/drawing/2010/main" val="0"/>
                  </a:ext>
                </a:extLst>
              </a:blip>
              <a:srcRect/>
              <a:stretch>
                <a:fillRect/>
              </a:stretch>
            </p:blipFill>
            <p:spPr bwMode="auto">
              <a:xfrm>
                <a:off x="201" y="2892"/>
                <a:ext cx="7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 name="Picture 997"/>
              <p:cNvPicPr>
                <a:picLocks noChangeAspect="1" noChangeArrowheads="1"/>
              </p:cNvPicPr>
              <p:nvPr/>
            </p:nvPicPr>
            <p:blipFill>
              <a:blip r:embed="rId340" cstate="print">
                <a:extLst>
                  <a:ext uri="{28A0092B-C50C-407E-A947-70E740481C1C}">
                    <a14:useLocalDpi xmlns:a14="http://schemas.microsoft.com/office/drawing/2010/main" val="0"/>
                  </a:ext>
                </a:extLst>
              </a:blip>
              <a:srcRect/>
              <a:stretch>
                <a:fillRect/>
              </a:stretch>
            </p:blipFill>
            <p:spPr bwMode="auto">
              <a:xfrm>
                <a:off x="204" y="2902"/>
                <a:ext cx="7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 name="Picture 998"/>
              <p:cNvPicPr>
                <a:picLocks noChangeAspect="1" noChangeArrowheads="1"/>
              </p:cNvPicPr>
              <p:nvPr/>
            </p:nvPicPr>
            <p:blipFill>
              <a:blip r:embed="rId341" cstate="print">
                <a:extLst>
                  <a:ext uri="{28A0092B-C50C-407E-A947-70E740481C1C}">
                    <a14:useLocalDpi xmlns:a14="http://schemas.microsoft.com/office/drawing/2010/main" val="0"/>
                  </a:ext>
                </a:extLst>
              </a:blip>
              <a:srcRect/>
              <a:stretch>
                <a:fillRect/>
              </a:stretch>
            </p:blipFill>
            <p:spPr bwMode="auto">
              <a:xfrm>
                <a:off x="201" y="2888"/>
                <a:ext cx="72"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 name="Picture 999"/>
              <p:cNvPicPr>
                <a:picLocks noChangeAspect="1" noChangeArrowheads="1"/>
              </p:cNvPicPr>
              <p:nvPr/>
            </p:nvPicPr>
            <p:blipFill>
              <a:blip r:embed="rId342" cstate="print">
                <a:extLst>
                  <a:ext uri="{28A0092B-C50C-407E-A947-70E740481C1C}">
                    <a14:useLocalDpi xmlns:a14="http://schemas.microsoft.com/office/drawing/2010/main" val="0"/>
                  </a:ext>
                </a:extLst>
              </a:blip>
              <a:srcRect/>
              <a:stretch>
                <a:fillRect/>
              </a:stretch>
            </p:blipFill>
            <p:spPr bwMode="auto">
              <a:xfrm>
                <a:off x="222" y="2933"/>
                <a:ext cx="4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 name="Picture 1000"/>
              <p:cNvPicPr>
                <a:picLocks noChangeAspect="1" noChangeArrowheads="1"/>
              </p:cNvPicPr>
              <p:nvPr/>
            </p:nvPicPr>
            <p:blipFill>
              <a:blip r:embed="rId343" cstate="print">
                <a:extLst>
                  <a:ext uri="{28A0092B-C50C-407E-A947-70E740481C1C}">
                    <a14:useLocalDpi xmlns:a14="http://schemas.microsoft.com/office/drawing/2010/main" val="0"/>
                  </a:ext>
                </a:extLst>
              </a:blip>
              <a:srcRect/>
              <a:stretch>
                <a:fillRect/>
              </a:stretch>
            </p:blipFill>
            <p:spPr bwMode="auto">
              <a:xfrm>
                <a:off x="207" y="2911"/>
                <a:ext cx="6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1001"/>
              <p:cNvPicPr>
                <a:picLocks noChangeAspect="1" noChangeArrowheads="1"/>
              </p:cNvPicPr>
              <p:nvPr/>
            </p:nvPicPr>
            <p:blipFill>
              <a:blip r:embed="rId344" cstate="print">
                <a:extLst>
                  <a:ext uri="{28A0092B-C50C-407E-A947-70E740481C1C}">
                    <a14:useLocalDpi xmlns:a14="http://schemas.microsoft.com/office/drawing/2010/main" val="0"/>
                  </a:ext>
                </a:extLst>
              </a:blip>
              <a:srcRect/>
              <a:stretch>
                <a:fillRect/>
              </a:stretch>
            </p:blipFill>
            <p:spPr bwMode="auto">
              <a:xfrm>
                <a:off x="213" y="2922"/>
                <a:ext cx="5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 name="Picture 1002"/>
              <p:cNvPicPr>
                <a:picLocks noChangeAspect="1" noChangeArrowheads="1"/>
              </p:cNvPicPr>
              <p:nvPr/>
            </p:nvPicPr>
            <p:blipFill>
              <a:blip r:embed="rId345" cstate="print">
                <a:extLst>
                  <a:ext uri="{28A0092B-C50C-407E-A947-70E740481C1C}">
                    <a14:useLocalDpi xmlns:a14="http://schemas.microsoft.com/office/drawing/2010/main" val="0"/>
                  </a:ext>
                </a:extLst>
              </a:blip>
              <a:srcRect/>
              <a:stretch>
                <a:fillRect/>
              </a:stretch>
            </p:blipFill>
            <p:spPr bwMode="auto">
              <a:xfrm>
                <a:off x="68" y="2876"/>
                <a:ext cx="36"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 name="Picture 1003"/>
              <p:cNvPicPr>
                <a:picLocks noChangeAspect="1" noChangeArrowheads="1"/>
              </p:cNvPicPr>
              <p:nvPr/>
            </p:nvPicPr>
            <p:blipFill>
              <a:blip r:embed="rId346" cstate="print">
                <a:extLst>
                  <a:ext uri="{28A0092B-C50C-407E-A947-70E740481C1C}">
                    <a14:useLocalDpi xmlns:a14="http://schemas.microsoft.com/office/drawing/2010/main" val="0"/>
                  </a:ext>
                </a:extLst>
              </a:blip>
              <a:srcRect/>
              <a:stretch>
                <a:fillRect/>
              </a:stretch>
            </p:blipFill>
            <p:spPr bwMode="auto">
              <a:xfrm>
                <a:off x="75" y="2869"/>
                <a:ext cx="3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1004"/>
              <p:cNvPicPr>
                <a:picLocks noChangeAspect="1" noChangeArrowheads="1"/>
              </p:cNvPicPr>
              <p:nvPr/>
            </p:nvPicPr>
            <p:blipFill>
              <a:blip r:embed="rId347" cstate="print">
                <a:extLst>
                  <a:ext uri="{28A0092B-C50C-407E-A947-70E740481C1C}">
                    <a14:useLocalDpi xmlns:a14="http://schemas.microsoft.com/office/drawing/2010/main" val="0"/>
                  </a:ext>
                </a:extLst>
              </a:blip>
              <a:srcRect/>
              <a:stretch>
                <a:fillRect/>
              </a:stretch>
            </p:blipFill>
            <p:spPr bwMode="auto">
              <a:xfrm>
                <a:off x="85" y="2866"/>
                <a:ext cx="3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1005"/>
              <p:cNvPicPr>
                <a:picLocks noChangeAspect="1" noChangeArrowheads="1"/>
              </p:cNvPicPr>
              <p:nvPr/>
            </p:nvPicPr>
            <p:blipFill>
              <a:blip r:embed="rId348" cstate="print">
                <a:extLst>
                  <a:ext uri="{28A0092B-C50C-407E-A947-70E740481C1C}">
                    <a14:useLocalDpi xmlns:a14="http://schemas.microsoft.com/office/drawing/2010/main" val="0"/>
                  </a:ext>
                </a:extLst>
              </a:blip>
              <a:srcRect/>
              <a:stretch>
                <a:fillRect/>
              </a:stretch>
            </p:blipFill>
            <p:spPr bwMode="auto">
              <a:xfrm>
                <a:off x="62" y="2884"/>
                <a:ext cx="3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 name="Picture 1006"/>
              <p:cNvPicPr>
                <a:picLocks noChangeAspect="1" noChangeArrowheads="1"/>
              </p:cNvPicPr>
              <p:nvPr/>
            </p:nvPicPr>
            <p:blipFill>
              <a:blip r:embed="rId349" cstate="print">
                <a:extLst>
                  <a:ext uri="{28A0092B-C50C-407E-A947-70E740481C1C}">
                    <a14:useLocalDpi xmlns:a14="http://schemas.microsoft.com/office/drawing/2010/main" val="0"/>
                  </a:ext>
                </a:extLst>
              </a:blip>
              <a:srcRect/>
              <a:stretch>
                <a:fillRect/>
              </a:stretch>
            </p:blipFill>
            <p:spPr bwMode="auto">
              <a:xfrm>
                <a:off x="55" y="2893"/>
                <a:ext cx="3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 name="Picture 1007"/>
              <p:cNvPicPr>
                <a:picLocks noChangeAspect="1" noChangeArrowheads="1"/>
              </p:cNvPicPr>
              <p:nvPr/>
            </p:nvPicPr>
            <p:blipFill>
              <a:blip r:embed="rId350" cstate="print">
                <a:extLst>
                  <a:ext uri="{28A0092B-C50C-407E-A947-70E740481C1C}">
                    <a14:useLocalDpi xmlns:a14="http://schemas.microsoft.com/office/drawing/2010/main" val="0"/>
                  </a:ext>
                </a:extLst>
              </a:blip>
              <a:srcRect/>
              <a:stretch>
                <a:fillRect/>
              </a:stretch>
            </p:blipFill>
            <p:spPr bwMode="auto">
              <a:xfrm>
                <a:off x="162" y="2862"/>
                <a:ext cx="2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1008"/>
              <p:cNvPicPr>
                <a:picLocks noChangeAspect="1" noChangeArrowheads="1"/>
              </p:cNvPicPr>
              <p:nvPr/>
            </p:nvPicPr>
            <p:blipFill>
              <a:blip r:embed="rId351" cstate="print">
                <a:extLst>
                  <a:ext uri="{28A0092B-C50C-407E-A947-70E740481C1C}">
                    <a14:useLocalDpi xmlns:a14="http://schemas.microsoft.com/office/drawing/2010/main" val="0"/>
                  </a:ext>
                </a:extLst>
              </a:blip>
              <a:srcRect/>
              <a:stretch>
                <a:fillRect/>
              </a:stretch>
            </p:blipFill>
            <p:spPr bwMode="auto">
              <a:xfrm>
                <a:off x="178" y="2882"/>
                <a:ext cx="23"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10"/>
            <p:cNvGrpSpPr>
              <a:grpSpLocks/>
            </p:cNvGrpSpPr>
            <p:nvPr/>
          </p:nvGrpSpPr>
          <p:grpSpPr bwMode="auto">
            <a:xfrm>
              <a:off x="-1588" y="3144838"/>
              <a:ext cx="2574925" cy="1728788"/>
              <a:chOff x="-1" y="1981"/>
              <a:chExt cx="1622" cy="1089"/>
            </a:xfrm>
          </p:grpSpPr>
          <p:pic>
            <p:nvPicPr>
              <p:cNvPr id="154" name="Picture 1010"/>
              <p:cNvPicPr>
                <a:picLocks noChangeAspect="1" noChangeArrowheads="1"/>
              </p:cNvPicPr>
              <p:nvPr/>
            </p:nvPicPr>
            <p:blipFill>
              <a:blip r:embed="rId352" cstate="print">
                <a:extLst>
                  <a:ext uri="{28A0092B-C50C-407E-A947-70E740481C1C}">
                    <a14:useLocalDpi xmlns:a14="http://schemas.microsoft.com/office/drawing/2010/main" val="0"/>
                  </a:ext>
                </a:extLst>
              </a:blip>
              <a:srcRect/>
              <a:stretch>
                <a:fillRect/>
              </a:stretch>
            </p:blipFill>
            <p:spPr bwMode="auto">
              <a:xfrm>
                <a:off x="146" y="2854"/>
                <a:ext cx="35"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1011"/>
              <p:cNvPicPr>
                <a:picLocks noChangeAspect="1" noChangeArrowheads="1"/>
              </p:cNvPicPr>
              <p:nvPr/>
            </p:nvPicPr>
            <p:blipFill>
              <a:blip r:embed="rId353" cstate="print">
                <a:extLst>
                  <a:ext uri="{28A0092B-C50C-407E-A947-70E740481C1C}">
                    <a14:useLocalDpi xmlns:a14="http://schemas.microsoft.com/office/drawing/2010/main" val="0"/>
                  </a:ext>
                </a:extLst>
              </a:blip>
              <a:srcRect/>
              <a:stretch>
                <a:fillRect/>
              </a:stretch>
            </p:blipFill>
            <p:spPr bwMode="auto">
              <a:xfrm>
                <a:off x="98" y="2850"/>
                <a:ext cx="7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1012"/>
              <p:cNvPicPr>
                <a:picLocks noChangeAspect="1" noChangeArrowheads="1"/>
              </p:cNvPicPr>
              <p:nvPr/>
            </p:nvPicPr>
            <p:blipFill>
              <a:blip r:embed="rId354" cstate="print">
                <a:extLst>
                  <a:ext uri="{28A0092B-C50C-407E-A947-70E740481C1C}">
                    <a14:useLocalDpi xmlns:a14="http://schemas.microsoft.com/office/drawing/2010/main" val="0"/>
                  </a:ext>
                </a:extLst>
              </a:blip>
              <a:srcRect/>
              <a:stretch>
                <a:fillRect/>
              </a:stretch>
            </p:blipFill>
            <p:spPr bwMode="auto">
              <a:xfrm>
                <a:off x="-1" y="2923"/>
                <a:ext cx="5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1013"/>
              <p:cNvPicPr>
                <a:picLocks noChangeAspect="1" noChangeArrowheads="1"/>
              </p:cNvPicPr>
              <p:nvPr/>
            </p:nvPicPr>
            <p:blipFill>
              <a:blip r:embed="rId355" cstate="print">
                <a:extLst>
                  <a:ext uri="{28A0092B-C50C-407E-A947-70E740481C1C}">
                    <a14:useLocalDpi xmlns:a14="http://schemas.microsoft.com/office/drawing/2010/main" val="0"/>
                  </a:ext>
                </a:extLst>
              </a:blip>
              <a:srcRect/>
              <a:stretch>
                <a:fillRect/>
              </a:stretch>
            </p:blipFill>
            <p:spPr bwMode="auto">
              <a:xfrm>
                <a:off x="2" y="2921"/>
                <a:ext cx="42"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1014"/>
              <p:cNvPicPr>
                <a:picLocks noChangeAspect="1" noChangeArrowheads="1"/>
              </p:cNvPicPr>
              <p:nvPr/>
            </p:nvPicPr>
            <p:blipFill>
              <a:blip r:embed="rId356" cstate="print">
                <a:extLst>
                  <a:ext uri="{28A0092B-C50C-407E-A947-70E740481C1C}">
                    <a14:useLocalDpi xmlns:a14="http://schemas.microsoft.com/office/drawing/2010/main" val="0"/>
                  </a:ext>
                </a:extLst>
              </a:blip>
              <a:srcRect/>
              <a:stretch>
                <a:fillRect/>
              </a:stretch>
            </p:blipFill>
            <p:spPr bwMode="auto">
              <a:xfrm>
                <a:off x="3" y="2928"/>
                <a:ext cx="5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015"/>
              <p:cNvPicPr>
                <a:picLocks noChangeAspect="1" noChangeArrowheads="1"/>
              </p:cNvPicPr>
              <p:nvPr/>
            </p:nvPicPr>
            <p:blipFill>
              <a:blip r:embed="rId357" cstate="print">
                <a:extLst>
                  <a:ext uri="{28A0092B-C50C-407E-A947-70E740481C1C}">
                    <a14:useLocalDpi xmlns:a14="http://schemas.microsoft.com/office/drawing/2010/main" val="0"/>
                  </a:ext>
                </a:extLst>
              </a:blip>
              <a:srcRect/>
              <a:stretch>
                <a:fillRect/>
              </a:stretch>
            </p:blipFill>
            <p:spPr bwMode="auto">
              <a:xfrm>
                <a:off x="8" y="2938"/>
                <a:ext cx="5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016"/>
              <p:cNvPicPr>
                <a:picLocks noChangeAspect="1" noChangeArrowheads="1"/>
              </p:cNvPicPr>
              <p:nvPr/>
            </p:nvPicPr>
            <p:blipFill>
              <a:blip r:embed="rId358" cstate="print">
                <a:extLst>
                  <a:ext uri="{28A0092B-C50C-407E-A947-70E740481C1C}">
                    <a14:useLocalDpi xmlns:a14="http://schemas.microsoft.com/office/drawing/2010/main" val="0"/>
                  </a:ext>
                </a:extLst>
              </a:blip>
              <a:srcRect/>
              <a:stretch>
                <a:fillRect/>
              </a:stretch>
            </p:blipFill>
            <p:spPr bwMode="auto">
              <a:xfrm>
                <a:off x="-1" y="2924"/>
                <a:ext cx="5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017"/>
              <p:cNvPicPr>
                <a:picLocks noChangeAspect="1" noChangeArrowheads="1"/>
              </p:cNvPicPr>
              <p:nvPr/>
            </p:nvPicPr>
            <p:blipFill>
              <a:blip r:embed="rId359" cstate="print">
                <a:extLst>
                  <a:ext uri="{28A0092B-C50C-407E-A947-70E740481C1C}">
                    <a14:useLocalDpi xmlns:a14="http://schemas.microsoft.com/office/drawing/2010/main" val="0"/>
                  </a:ext>
                </a:extLst>
              </a:blip>
              <a:srcRect/>
              <a:stretch>
                <a:fillRect/>
              </a:stretch>
            </p:blipFill>
            <p:spPr bwMode="auto">
              <a:xfrm>
                <a:off x="167" y="2886"/>
                <a:ext cx="8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1018"/>
              <p:cNvPicPr>
                <a:picLocks noChangeAspect="1" noChangeArrowheads="1"/>
              </p:cNvPicPr>
              <p:nvPr/>
            </p:nvPicPr>
            <p:blipFill>
              <a:blip r:embed="rId360" cstate="print">
                <a:extLst>
                  <a:ext uri="{28A0092B-C50C-407E-A947-70E740481C1C}">
                    <a14:useLocalDpi xmlns:a14="http://schemas.microsoft.com/office/drawing/2010/main" val="0"/>
                  </a:ext>
                </a:extLst>
              </a:blip>
              <a:srcRect/>
              <a:stretch>
                <a:fillRect/>
              </a:stretch>
            </p:blipFill>
            <p:spPr bwMode="auto">
              <a:xfrm>
                <a:off x="131" y="2918"/>
                <a:ext cx="14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019"/>
              <p:cNvPicPr>
                <a:picLocks noChangeAspect="1" noChangeArrowheads="1"/>
              </p:cNvPicPr>
              <p:nvPr/>
            </p:nvPicPr>
            <p:blipFill>
              <a:blip r:embed="rId361" cstate="print">
                <a:extLst>
                  <a:ext uri="{28A0092B-C50C-407E-A947-70E740481C1C}">
                    <a14:useLocalDpi xmlns:a14="http://schemas.microsoft.com/office/drawing/2010/main" val="0"/>
                  </a:ext>
                </a:extLst>
              </a:blip>
              <a:srcRect/>
              <a:stretch>
                <a:fillRect/>
              </a:stretch>
            </p:blipFill>
            <p:spPr bwMode="auto">
              <a:xfrm>
                <a:off x="11" y="2817"/>
                <a:ext cx="24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020"/>
              <p:cNvPicPr>
                <a:picLocks noChangeAspect="1" noChangeArrowheads="1"/>
              </p:cNvPicPr>
              <p:nvPr/>
            </p:nvPicPr>
            <p:blipFill>
              <a:blip r:embed="rId362" cstate="print">
                <a:extLst>
                  <a:ext uri="{28A0092B-C50C-407E-A947-70E740481C1C}">
                    <a14:useLocalDpi xmlns:a14="http://schemas.microsoft.com/office/drawing/2010/main" val="0"/>
                  </a:ext>
                </a:extLst>
              </a:blip>
              <a:srcRect/>
              <a:stretch>
                <a:fillRect/>
              </a:stretch>
            </p:blipFill>
            <p:spPr bwMode="auto">
              <a:xfrm>
                <a:off x="107" y="2855"/>
                <a:ext cx="7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1021"/>
              <p:cNvPicPr>
                <a:picLocks noChangeAspect="1" noChangeArrowheads="1"/>
              </p:cNvPicPr>
              <p:nvPr/>
            </p:nvPicPr>
            <p:blipFill>
              <a:blip r:embed="rId363" cstate="print">
                <a:extLst>
                  <a:ext uri="{28A0092B-C50C-407E-A947-70E740481C1C}">
                    <a14:useLocalDpi xmlns:a14="http://schemas.microsoft.com/office/drawing/2010/main" val="0"/>
                  </a:ext>
                </a:extLst>
              </a:blip>
              <a:srcRect/>
              <a:stretch>
                <a:fillRect/>
              </a:stretch>
            </p:blipFill>
            <p:spPr bwMode="auto">
              <a:xfrm>
                <a:off x="109" y="2942"/>
                <a:ext cx="6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022"/>
              <p:cNvPicPr>
                <a:picLocks noChangeAspect="1" noChangeArrowheads="1"/>
              </p:cNvPicPr>
              <p:nvPr/>
            </p:nvPicPr>
            <p:blipFill>
              <a:blip r:embed="rId364" cstate="print">
                <a:extLst>
                  <a:ext uri="{28A0092B-C50C-407E-A947-70E740481C1C}">
                    <a14:useLocalDpi xmlns:a14="http://schemas.microsoft.com/office/drawing/2010/main" val="0"/>
                  </a:ext>
                </a:extLst>
              </a:blip>
              <a:srcRect/>
              <a:stretch>
                <a:fillRect/>
              </a:stretch>
            </p:blipFill>
            <p:spPr bwMode="auto">
              <a:xfrm>
                <a:off x="114" y="2937"/>
                <a:ext cx="54"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1023"/>
              <p:cNvPicPr>
                <a:picLocks noChangeAspect="1" noChangeArrowheads="1"/>
              </p:cNvPicPr>
              <p:nvPr/>
            </p:nvPicPr>
            <p:blipFill>
              <a:blip r:embed="rId365" cstate="print">
                <a:extLst>
                  <a:ext uri="{28A0092B-C50C-407E-A947-70E740481C1C}">
                    <a14:useLocalDpi xmlns:a14="http://schemas.microsoft.com/office/drawing/2010/main" val="0"/>
                  </a:ext>
                </a:extLst>
              </a:blip>
              <a:srcRect/>
              <a:stretch>
                <a:fillRect/>
              </a:stretch>
            </p:blipFill>
            <p:spPr bwMode="auto">
              <a:xfrm>
                <a:off x="106" y="2954"/>
                <a:ext cx="6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1024"/>
              <p:cNvPicPr>
                <a:picLocks noChangeAspect="1" noChangeArrowheads="1"/>
              </p:cNvPicPr>
              <p:nvPr/>
            </p:nvPicPr>
            <p:blipFill>
              <a:blip r:embed="rId366" cstate="print">
                <a:extLst>
                  <a:ext uri="{28A0092B-C50C-407E-A947-70E740481C1C}">
                    <a14:useLocalDpi xmlns:a14="http://schemas.microsoft.com/office/drawing/2010/main" val="0"/>
                  </a:ext>
                </a:extLst>
              </a:blip>
              <a:srcRect/>
              <a:stretch>
                <a:fillRect/>
              </a:stretch>
            </p:blipFill>
            <p:spPr bwMode="auto">
              <a:xfrm>
                <a:off x="107" y="2974"/>
                <a:ext cx="5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1025"/>
              <p:cNvPicPr>
                <a:picLocks noChangeAspect="1" noChangeArrowheads="1"/>
              </p:cNvPicPr>
              <p:nvPr/>
            </p:nvPicPr>
            <p:blipFill>
              <a:blip r:embed="rId367" cstate="print">
                <a:extLst>
                  <a:ext uri="{28A0092B-C50C-407E-A947-70E740481C1C}">
                    <a14:useLocalDpi xmlns:a14="http://schemas.microsoft.com/office/drawing/2010/main" val="0"/>
                  </a:ext>
                </a:extLst>
              </a:blip>
              <a:srcRect/>
              <a:stretch>
                <a:fillRect/>
              </a:stretch>
            </p:blipFill>
            <p:spPr bwMode="auto">
              <a:xfrm>
                <a:off x="120" y="2994"/>
                <a:ext cx="42"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026"/>
              <p:cNvPicPr>
                <a:picLocks noChangeAspect="1" noChangeArrowheads="1"/>
              </p:cNvPicPr>
              <p:nvPr/>
            </p:nvPicPr>
            <p:blipFill>
              <a:blip r:embed="rId368" cstate="print">
                <a:extLst>
                  <a:ext uri="{28A0092B-C50C-407E-A947-70E740481C1C}">
                    <a14:useLocalDpi xmlns:a14="http://schemas.microsoft.com/office/drawing/2010/main" val="0"/>
                  </a:ext>
                </a:extLst>
              </a:blip>
              <a:srcRect/>
              <a:stretch>
                <a:fillRect/>
              </a:stretch>
            </p:blipFill>
            <p:spPr bwMode="auto">
              <a:xfrm>
                <a:off x="111" y="2989"/>
                <a:ext cx="52"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Freeform 1027"/>
              <p:cNvSpPr>
                <a:spLocks/>
              </p:cNvSpPr>
              <p:nvPr/>
            </p:nvSpPr>
            <p:spPr bwMode="auto">
              <a:xfrm>
                <a:off x="862" y="1981"/>
                <a:ext cx="4" cy="3"/>
              </a:xfrm>
              <a:custGeom>
                <a:avLst/>
                <a:gdLst>
                  <a:gd name="T0" fmla="*/ 0 w 10"/>
                  <a:gd name="T1" fmla="*/ 3 h 6"/>
                  <a:gd name="T2" fmla="*/ 6 w 10"/>
                  <a:gd name="T3" fmla="*/ 6 h 6"/>
                  <a:gd name="T4" fmla="*/ 4 w 10"/>
                  <a:gd name="T5" fmla="*/ 2 h 6"/>
                  <a:gd name="T6" fmla="*/ 0 w 10"/>
                  <a:gd name="T7" fmla="*/ 3 h 6"/>
                </a:gdLst>
                <a:ahLst/>
                <a:cxnLst>
                  <a:cxn ang="0">
                    <a:pos x="T0" y="T1"/>
                  </a:cxn>
                  <a:cxn ang="0">
                    <a:pos x="T2" y="T3"/>
                  </a:cxn>
                  <a:cxn ang="0">
                    <a:pos x="T4" y="T5"/>
                  </a:cxn>
                  <a:cxn ang="0">
                    <a:pos x="T6" y="T7"/>
                  </a:cxn>
                </a:cxnLst>
                <a:rect l="0" t="0" r="r" b="b"/>
                <a:pathLst>
                  <a:path w="10" h="6">
                    <a:moveTo>
                      <a:pt x="0" y="3"/>
                    </a:moveTo>
                    <a:cubicBezTo>
                      <a:pt x="0" y="5"/>
                      <a:pt x="4" y="6"/>
                      <a:pt x="6" y="6"/>
                    </a:cubicBezTo>
                    <a:cubicBezTo>
                      <a:pt x="10" y="6"/>
                      <a:pt x="6" y="3"/>
                      <a:pt x="4" y="2"/>
                    </a:cubicBezTo>
                    <a:cubicBezTo>
                      <a:pt x="2" y="0"/>
                      <a:pt x="0" y="1"/>
                      <a:pt x="0" y="3"/>
                    </a:cubicBezTo>
                  </a:path>
                </a:pathLst>
              </a:custGeom>
              <a:solidFill>
                <a:srgbClr val="C5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2" name="Freeform 1028"/>
              <p:cNvSpPr>
                <a:spLocks noEditPoints="1"/>
              </p:cNvSpPr>
              <p:nvPr/>
            </p:nvSpPr>
            <p:spPr bwMode="auto">
              <a:xfrm>
                <a:off x="977" y="2051"/>
                <a:ext cx="5" cy="4"/>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10 w 11"/>
                  <a:gd name="T11" fmla="*/ 5 h 11"/>
                  <a:gd name="T12" fmla="*/ 5 w 11"/>
                  <a:gd name="T13" fmla="*/ 0 h 11"/>
                  <a:gd name="T14" fmla="*/ 0 w 11"/>
                  <a:gd name="T15" fmla="*/ 5 h 11"/>
                  <a:gd name="T16" fmla="*/ 5 w 11"/>
                  <a:gd name="T17" fmla="*/ 10 h 11"/>
                  <a:gd name="T18" fmla="*/ 10 w 11"/>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moveTo>
                      <a:pt x="10" y="5"/>
                    </a:moveTo>
                    <a:cubicBezTo>
                      <a:pt x="10" y="3"/>
                      <a:pt x="8" y="0"/>
                      <a:pt x="5" y="0"/>
                    </a:cubicBezTo>
                    <a:cubicBezTo>
                      <a:pt x="3" y="0"/>
                      <a:pt x="0" y="3"/>
                      <a:pt x="0" y="5"/>
                    </a:cubicBezTo>
                    <a:cubicBezTo>
                      <a:pt x="0" y="8"/>
                      <a:pt x="3" y="10"/>
                      <a:pt x="5" y="10"/>
                    </a:cubicBezTo>
                    <a:cubicBezTo>
                      <a:pt x="8" y="10"/>
                      <a:pt x="10" y="8"/>
                      <a:pt x="10" y="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3" name="Oval 1029"/>
              <p:cNvSpPr>
                <a:spLocks noChangeArrowheads="1"/>
              </p:cNvSpPr>
              <p:nvPr/>
            </p:nvSpPr>
            <p:spPr bwMode="auto">
              <a:xfrm>
                <a:off x="979" y="205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4" name="Freeform 1030"/>
              <p:cNvSpPr>
                <a:spLocks noEditPoints="1"/>
              </p:cNvSpPr>
              <p:nvPr/>
            </p:nvSpPr>
            <p:spPr bwMode="auto">
              <a:xfrm>
                <a:off x="1021" y="2114"/>
                <a:ext cx="12" cy="12"/>
              </a:xfrm>
              <a:custGeom>
                <a:avLst/>
                <a:gdLst>
                  <a:gd name="T0" fmla="*/ 31 w 31"/>
                  <a:gd name="T1" fmla="*/ 16 h 32"/>
                  <a:gd name="T2" fmla="*/ 16 w 31"/>
                  <a:gd name="T3" fmla="*/ 32 h 32"/>
                  <a:gd name="T4" fmla="*/ 0 w 31"/>
                  <a:gd name="T5" fmla="*/ 16 h 32"/>
                  <a:gd name="T6" fmla="*/ 16 w 31"/>
                  <a:gd name="T7" fmla="*/ 0 h 32"/>
                  <a:gd name="T8" fmla="*/ 31 w 31"/>
                  <a:gd name="T9" fmla="*/ 16 h 32"/>
                  <a:gd name="T10" fmla="*/ 30 w 31"/>
                  <a:gd name="T11" fmla="*/ 15 h 32"/>
                  <a:gd name="T12" fmla="*/ 16 w 31"/>
                  <a:gd name="T13" fmla="*/ 0 h 32"/>
                  <a:gd name="T14" fmla="*/ 2 w 31"/>
                  <a:gd name="T15" fmla="*/ 15 h 32"/>
                  <a:gd name="T16" fmla="*/ 16 w 31"/>
                  <a:gd name="T17" fmla="*/ 29 h 32"/>
                  <a:gd name="T18" fmla="*/ 30 w 31"/>
                  <a:gd name="T19"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2">
                    <a:moveTo>
                      <a:pt x="31" y="16"/>
                    </a:moveTo>
                    <a:cubicBezTo>
                      <a:pt x="31" y="25"/>
                      <a:pt x="24" y="32"/>
                      <a:pt x="16" y="32"/>
                    </a:cubicBezTo>
                    <a:cubicBezTo>
                      <a:pt x="7" y="32"/>
                      <a:pt x="0" y="25"/>
                      <a:pt x="0" y="16"/>
                    </a:cubicBezTo>
                    <a:cubicBezTo>
                      <a:pt x="0" y="7"/>
                      <a:pt x="7" y="0"/>
                      <a:pt x="16" y="0"/>
                    </a:cubicBezTo>
                    <a:cubicBezTo>
                      <a:pt x="24" y="0"/>
                      <a:pt x="31" y="7"/>
                      <a:pt x="31" y="16"/>
                    </a:cubicBezTo>
                    <a:moveTo>
                      <a:pt x="30" y="15"/>
                    </a:moveTo>
                    <a:cubicBezTo>
                      <a:pt x="30" y="7"/>
                      <a:pt x="24" y="0"/>
                      <a:pt x="16" y="0"/>
                    </a:cubicBezTo>
                    <a:cubicBezTo>
                      <a:pt x="8" y="0"/>
                      <a:pt x="2" y="7"/>
                      <a:pt x="2" y="15"/>
                    </a:cubicBezTo>
                    <a:cubicBezTo>
                      <a:pt x="2" y="23"/>
                      <a:pt x="8" y="29"/>
                      <a:pt x="16" y="29"/>
                    </a:cubicBezTo>
                    <a:cubicBezTo>
                      <a:pt x="24" y="29"/>
                      <a:pt x="30" y="23"/>
                      <a:pt x="30" y="1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5" name="Oval 1031"/>
              <p:cNvSpPr>
                <a:spLocks noChangeArrowheads="1"/>
              </p:cNvSpPr>
              <p:nvPr/>
            </p:nvSpPr>
            <p:spPr bwMode="auto">
              <a:xfrm>
                <a:off x="1026" y="2114"/>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6" name="Freeform 1032"/>
              <p:cNvSpPr>
                <a:spLocks noEditPoints="1"/>
              </p:cNvSpPr>
              <p:nvPr/>
            </p:nvSpPr>
            <p:spPr bwMode="auto">
              <a:xfrm>
                <a:off x="960" y="2112"/>
                <a:ext cx="30" cy="30"/>
              </a:xfrm>
              <a:custGeom>
                <a:avLst/>
                <a:gdLst>
                  <a:gd name="T0" fmla="*/ 77 w 77"/>
                  <a:gd name="T1" fmla="*/ 39 h 79"/>
                  <a:gd name="T2" fmla="*/ 39 w 77"/>
                  <a:gd name="T3" fmla="*/ 79 h 79"/>
                  <a:gd name="T4" fmla="*/ 0 w 77"/>
                  <a:gd name="T5" fmla="*/ 39 h 79"/>
                  <a:gd name="T6" fmla="*/ 39 w 77"/>
                  <a:gd name="T7" fmla="*/ 0 h 79"/>
                  <a:gd name="T8" fmla="*/ 77 w 77"/>
                  <a:gd name="T9" fmla="*/ 39 h 79"/>
                  <a:gd name="T10" fmla="*/ 75 w 77"/>
                  <a:gd name="T11" fmla="*/ 36 h 79"/>
                  <a:gd name="T12" fmla="*/ 39 w 77"/>
                  <a:gd name="T13" fmla="*/ 0 h 79"/>
                  <a:gd name="T14" fmla="*/ 3 w 77"/>
                  <a:gd name="T15" fmla="*/ 36 h 79"/>
                  <a:gd name="T16" fmla="*/ 39 w 77"/>
                  <a:gd name="T17" fmla="*/ 73 h 79"/>
                  <a:gd name="T18" fmla="*/ 75 w 77"/>
                  <a:gd name="T1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9">
                    <a:moveTo>
                      <a:pt x="77" y="39"/>
                    </a:moveTo>
                    <a:cubicBezTo>
                      <a:pt x="77" y="61"/>
                      <a:pt x="60" y="79"/>
                      <a:pt x="39" y="79"/>
                    </a:cubicBezTo>
                    <a:cubicBezTo>
                      <a:pt x="17" y="79"/>
                      <a:pt x="0" y="61"/>
                      <a:pt x="0" y="39"/>
                    </a:cubicBezTo>
                    <a:cubicBezTo>
                      <a:pt x="0" y="18"/>
                      <a:pt x="17" y="0"/>
                      <a:pt x="39" y="0"/>
                    </a:cubicBezTo>
                    <a:cubicBezTo>
                      <a:pt x="60" y="0"/>
                      <a:pt x="77" y="18"/>
                      <a:pt x="77" y="39"/>
                    </a:cubicBezTo>
                    <a:moveTo>
                      <a:pt x="75" y="36"/>
                    </a:moveTo>
                    <a:cubicBezTo>
                      <a:pt x="75" y="16"/>
                      <a:pt x="59" y="0"/>
                      <a:pt x="39" y="0"/>
                    </a:cubicBezTo>
                    <a:cubicBezTo>
                      <a:pt x="19" y="0"/>
                      <a:pt x="3" y="16"/>
                      <a:pt x="3" y="36"/>
                    </a:cubicBezTo>
                    <a:cubicBezTo>
                      <a:pt x="3" y="56"/>
                      <a:pt x="19" y="73"/>
                      <a:pt x="39" y="73"/>
                    </a:cubicBezTo>
                    <a:cubicBezTo>
                      <a:pt x="59" y="73"/>
                      <a:pt x="75" y="56"/>
                      <a:pt x="75"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7" name="Oval 1033"/>
              <p:cNvSpPr>
                <a:spLocks noChangeArrowheads="1"/>
              </p:cNvSpPr>
              <p:nvPr/>
            </p:nvSpPr>
            <p:spPr bwMode="auto">
              <a:xfrm>
                <a:off x="975" y="2113"/>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8" name="Freeform 1034"/>
              <p:cNvSpPr>
                <a:spLocks noEditPoints="1"/>
              </p:cNvSpPr>
              <p:nvPr/>
            </p:nvSpPr>
            <p:spPr bwMode="auto">
              <a:xfrm>
                <a:off x="957" y="2195"/>
                <a:ext cx="24" cy="24"/>
              </a:xfrm>
              <a:custGeom>
                <a:avLst/>
                <a:gdLst>
                  <a:gd name="T0" fmla="*/ 61 w 61"/>
                  <a:gd name="T1" fmla="*/ 31 h 61"/>
                  <a:gd name="T2" fmla="*/ 31 w 61"/>
                  <a:gd name="T3" fmla="*/ 61 h 61"/>
                  <a:gd name="T4" fmla="*/ 0 w 61"/>
                  <a:gd name="T5" fmla="*/ 31 h 61"/>
                  <a:gd name="T6" fmla="*/ 31 w 61"/>
                  <a:gd name="T7" fmla="*/ 0 h 61"/>
                  <a:gd name="T8" fmla="*/ 61 w 61"/>
                  <a:gd name="T9" fmla="*/ 31 h 61"/>
                  <a:gd name="T10" fmla="*/ 59 w 61"/>
                  <a:gd name="T11" fmla="*/ 28 h 61"/>
                  <a:gd name="T12" fmla="*/ 31 w 61"/>
                  <a:gd name="T13" fmla="*/ 0 h 61"/>
                  <a:gd name="T14" fmla="*/ 3 w 61"/>
                  <a:gd name="T15" fmla="*/ 28 h 61"/>
                  <a:gd name="T16" fmla="*/ 31 w 61"/>
                  <a:gd name="T17" fmla="*/ 57 h 61"/>
                  <a:gd name="T18" fmla="*/ 59 w 61"/>
                  <a:gd name="T19"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61" y="31"/>
                    </a:moveTo>
                    <a:cubicBezTo>
                      <a:pt x="61" y="48"/>
                      <a:pt x="47" y="61"/>
                      <a:pt x="31" y="61"/>
                    </a:cubicBezTo>
                    <a:cubicBezTo>
                      <a:pt x="14" y="61"/>
                      <a:pt x="0" y="48"/>
                      <a:pt x="0" y="31"/>
                    </a:cubicBezTo>
                    <a:cubicBezTo>
                      <a:pt x="0" y="14"/>
                      <a:pt x="14" y="0"/>
                      <a:pt x="31" y="0"/>
                    </a:cubicBezTo>
                    <a:cubicBezTo>
                      <a:pt x="47" y="0"/>
                      <a:pt x="61" y="14"/>
                      <a:pt x="61" y="31"/>
                    </a:cubicBezTo>
                    <a:moveTo>
                      <a:pt x="59" y="28"/>
                    </a:moveTo>
                    <a:cubicBezTo>
                      <a:pt x="59" y="13"/>
                      <a:pt x="46" y="0"/>
                      <a:pt x="31" y="0"/>
                    </a:cubicBezTo>
                    <a:cubicBezTo>
                      <a:pt x="16" y="0"/>
                      <a:pt x="3" y="13"/>
                      <a:pt x="3" y="28"/>
                    </a:cubicBezTo>
                    <a:cubicBezTo>
                      <a:pt x="3" y="44"/>
                      <a:pt x="16" y="57"/>
                      <a:pt x="31" y="57"/>
                    </a:cubicBezTo>
                    <a:cubicBezTo>
                      <a:pt x="46" y="57"/>
                      <a:pt x="59" y="44"/>
                      <a:pt x="59" y="2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9" name="Oval 1035"/>
              <p:cNvSpPr>
                <a:spLocks noChangeArrowheads="1"/>
              </p:cNvSpPr>
              <p:nvPr/>
            </p:nvSpPr>
            <p:spPr bwMode="auto">
              <a:xfrm>
                <a:off x="968" y="2196"/>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0" name="Freeform 1036"/>
              <p:cNvSpPr>
                <a:spLocks noEditPoints="1"/>
              </p:cNvSpPr>
              <p:nvPr/>
            </p:nvSpPr>
            <p:spPr bwMode="auto">
              <a:xfrm>
                <a:off x="993" y="2216"/>
                <a:ext cx="30" cy="30"/>
              </a:xfrm>
              <a:custGeom>
                <a:avLst/>
                <a:gdLst>
                  <a:gd name="T0" fmla="*/ 77 w 77"/>
                  <a:gd name="T1" fmla="*/ 39 h 78"/>
                  <a:gd name="T2" fmla="*/ 39 w 77"/>
                  <a:gd name="T3" fmla="*/ 78 h 78"/>
                  <a:gd name="T4" fmla="*/ 0 w 77"/>
                  <a:gd name="T5" fmla="*/ 39 h 78"/>
                  <a:gd name="T6" fmla="*/ 39 w 77"/>
                  <a:gd name="T7" fmla="*/ 0 h 78"/>
                  <a:gd name="T8" fmla="*/ 77 w 77"/>
                  <a:gd name="T9" fmla="*/ 39 h 78"/>
                  <a:gd name="T10" fmla="*/ 74 w 77"/>
                  <a:gd name="T11" fmla="*/ 36 h 78"/>
                  <a:gd name="T12" fmla="*/ 39 w 77"/>
                  <a:gd name="T13" fmla="*/ 0 h 78"/>
                  <a:gd name="T14" fmla="*/ 4 w 77"/>
                  <a:gd name="T15" fmla="*/ 36 h 78"/>
                  <a:gd name="T16" fmla="*/ 39 w 77"/>
                  <a:gd name="T17" fmla="*/ 72 h 78"/>
                  <a:gd name="T18" fmla="*/ 74 w 77"/>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8">
                    <a:moveTo>
                      <a:pt x="77" y="39"/>
                    </a:moveTo>
                    <a:cubicBezTo>
                      <a:pt x="77" y="61"/>
                      <a:pt x="60" y="78"/>
                      <a:pt x="39" y="78"/>
                    </a:cubicBezTo>
                    <a:cubicBezTo>
                      <a:pt x="18" y="78"/>
                      <a:pt x="0" y="61"/>
                      <a:pt x="0" y="39"/>
                    </a:cubicBezTo>
                    <a:cubicBezTo>
                      <a:pt x="0" y="18"/>
                      <a:pt x="18" y="0"/>
                      <a:pt x="39" y="0"/>
                    </a:cubicBezTo>
                    <a:cubicBezTo>
                      <a:pt x="60" y="0"/>
                      <a:pt x="77" y="18"/>
                      <a:pt x="77" y="39"/>
                    </a:cubicBezTo>
                    <a:moveTo>
                      <a:pt x="74" y="36"/>
                    </a:moveTo>
                    <a:cubicBezTo>
                      <a:pt x="74" y="16"/>
                      <a:pt x="59" y="0"/>
                      <a:pt x="39" y="0"/>
                    </a:cubicBezTo>
                    <a:cubicBezTo>
                      <a:pt x="20" y="0"/>
                      <a:pt x="4" y="16"/>
                      <a:pt x="4" y="36"/>
                    </a:cubicBezTo>
                    <a:cubicBezTo>
                      <a:pt x="4" y="56"/>
                      <a:pt x="20" y="72"/>
                      <a:pt x="39" y="72"/>
                    </a:cubicBezTo>
                    <a:cubicBezTo>
                      <a:pt x="59" y="72"/>
                      <a:pt x="74" y="56"/>
                      <a:pt x="74"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1" name="Oval 1037"/>
              <p:cNvSpPr>
                <a:spLocks noChangeArrowheads="1"/>
              </p:cNvSpPr>
              <p:nvPr/>
            </p:nvSpPr>
            <p:spPr bwMode="auto">
              <a:xfrm>
                <a:off x="1007" y="2217"/>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2" name="Freeform 1038"/>
              <p:cNvSpPr>
                <a:spLocks noEditPoints="1"/>
              </p:cNvSpPr>
              <p:nvPr/>
            </p:nvSpPr>
            <p:spPr bwMode="auto">
              <a:xfrm>
                <a:off x="987" y="2251"/>
                <a:ext cx="32" cy="33"/>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79 w 82"/>
                  <a:gd name="T11" fmla="*/ 39 h 84"/>
                  <a:gd name="T12" fmla="*/ 41 w 82"/>
                  <a:gd name="T13" fmla="*/ 0 h 84"/>
                  <a:gd name="T14" fmla="*/ 3 w 82"/>
                  <a:gd name="T15" fmla="*/ 39 h 84"/>
                  <a:gd name="T16" fmla="*/ 41 w 82"/>
                  <a:gd name="T17" fmla="*/ 78 h 84"/>
                  <a:gd name="T18" fmla="*/ 79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9"/>
                      <a:pt x="18" y="0"/>
                      <a:pt x="41" y="0"/>
                    </a:cubicBezTo>
                    <a:cubicBezTo>
                      <a:pt x="64" y="0"/>
                      <a:pt x="82" y="19"/>
                      <a:pt x="82" y="42"/>
                    </a:cubicBezTo>
                    <a:moveTo>
                      <a:pt x="79" y="39"/>
                    </a:moveTo>
                    <a:cubicBezTo>
                      <a:pt x="79" y="18"/>
                      <a:pt x="62" y="0"/>
                      <a:pt x="41" y="0"/>
                    </a:cubicBezTo>
                    <a:cubicBezTo>
                      <a:pt x="20" y="0"/>
                      <a:pt x="3" y="18"/>
                      <a:pt x="3" y="39"/>
                    </a:cubicBezTo>
                    <a:cubicBezTo>
                      <a:pt x="3" y="60"/>
                      <a:pt x="20" y="78"/>
                      <a:pt x="41" y="78"/>
                    </a:cubicBezTo>
                    <a:cubicBezTo>
                      <a:pt x="62" y="78"/>
                      <a:pt x="79" y="60"/>
                      <a:pt x="79" y="3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3" name="Oval 1039"/>
              <p:cNvSpPr>
                <a:spLocks noChangeArrowheads="1"/>
              </p:cNvSpPr>
              <p:nvPr/>
            </p:nvSpPr>
            <p:spPr bwMode="auto">
              <a:xfrm>
                <a:off x="1002" y="2252"/>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4" name="Freeform 1040"/>
              <p:cNvSpPr>
                <a:spLocks noEditPoints="1"/>
              </p:cNvSpPr>
              <p:nvPr/>
            </p:nvSpPr>
            <p:spPr bwMode="auto">
              <a:xfrm>
                <a:off x="991" y="2303"/>
                <a:ext cx="32" cy="33"/>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80 w 82"/>
                  <a:gd name="T11" fmla="*/ 39 h 84"/>
                  <a:gd name="T12" fmla="*/ 42 w 82"/>
                  <a:gd name="T13" fmla="*/ 0 h 84"/>
                  <a:gd name="T14" fmla="*/ 4 w 82"/>
                  <a:gd name="T15" fmla="*/ 39 h 84"/>
                  <a:gd name="T16" fmla="*/ 42 w 82"/>
                  <a:gd name="T17" fmla="*/ 77 h 84"/>
                  <a:gd name="T18" fmla="*/ 80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8"/>
                      <a:pt x="18" y="0"/>
                      <a:pt x="41" y="0"/>
                    </a:cubicBezTo>
                    <a:cubicBezTo>
                      <a:pt x="64" y="0"/>
                      <a:pt x="82" y="18"/>
                      <a:pt x="82" y="42"/>
                    </a:cubicBezTo>
                    <a:moveTo>
                      <a:pt x="80" y="39"/>
                    </a:moveTo>
                    <a:cubicBezTo>
                      <a:pt x="80" y="17"/>
                      <a:pt x="62" y="0"/>
                      <a:pt x="42" y="0"/>
                    </a:cubicBezTo>
                    <a:cubicBezTo>
                      <a:pt x="21" y="0"/>
                      <a:pt x="4" y="17"/>
                      <a:pt x="4" y="39"/>
                    </a:cubicBezTo>
                    <a:cubicBezTo>
                      <a:pt x="4" y="60"/>
                      <a:pt x="21" y="77"/>
                      <a:pt x="42" y="77"/>
                    </a:cubicBezTo>
                    <a:cubicBezTo>
                      <a:pt x="62" y="77"/>
                      <a:pt x="80" y="60"/>
                      <a:pt x="80" y="3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5" name="Oval 1041"/>
              <p:cNvSpPr>
                <a:spLocks noChangeArrowheads="1"/>
              </p:cNvSpPr>
              <p:nvPr/>
            </p:nvSpPr>
            <p:spPr bwMode="auto">
              <a:xfrm>
                <a:off x="1006" y="230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6" name="Freeform 1042"/>
              <p:cNvSpPr>
                <a:spLocks noEditPoints="1"/>
              </p:cNvSpPr>
              <p:nvPr/>
            </p:nvSpPr>
            <p:spPr bwMode="auto">
              <a:xfrm>
                <a:off x="1024" y="2347"/>
                <a:ext cx="21" cy="21"/>
              </a:xfrm>
              <a:custGeom>
                <a:avLst/>
                <a:gdLst>
                  <a:gd name="T0" fmla="*/ 54 w 54"/>
                  <a:gd name="T1" fmla="*/ 27 h 55"/>
                  <a:gd name="T2" fmla="*/ 27 w 54"/>
                  <a:gd name="T3" fmla="*/ 55 h 55"/>
                  <a:gd name="T4" fmla="*/ 0 w 54"/>
                  <a:gd name="T5" fmla="*/ 27 h 55"/>
                  <a:gd name="T6" fmla="*/ 27 w 54"/>
                  <a:gd name="T7" fmla="*/ 0 h 55"/>
                  <a:gd name="T8" fmla="*/ 54 w 54"/>
                  <a:gd name="T9" fmla="*/ 27 h 55"/>
                  <a:gd name="T10" fmla="*/ 53 w 54"/>
                  <a:gd name="T11" fmla="*/ 25 h 55"/>
                  <a:gd name="T12" fmla="*/ 27 w 54"/>
                  <a:gd name="T13" fmla="*/ 0 h 55"/>
                  <a:gd name="T14" fmla="*/ 2 w 54"/>
                  <a:gd name="T15" fmla="*/ 25 h 55"/>
                  <a:gd name="T16" fmla="*/ 27 w 54"/>
                  <a:gd name="T17" fmla="*/ 51 h 55"/>
                  <a:gd name="T18" fmla="*/ 53 w 54"/>
                  <a:gd name="T19" fmla="*/ 2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5">
                    <a:moveTo>
                      <a:pt x="54" y="27"/>
                    </a:moveTo>
                    <a:cubicBezTo>
                      <a:pt x="54" y="43"/>
                      <a:pt x="42" y="55"/>
                      <a:pt x="27" y="55"/>
                    </a:cubicBezTo>
                    <a:cubicBezTo>
                      <a:pt x="12" y="55"/>
                      <a:pt x="0" y="43"/>
                      <a:pt x="0" y="27"/>
                    </a:cubicBezTo>
                    <a:cubicBezTo>
                      <a:pt x="0" y="12"/>
                      <a:pt x="12" y="0"/>
                      <a:pt x="27" y="0"/>
                    </a:cubicBezTo>
                    <a:cubicBezTo>
                      <a:pt x="42" y="0"/>
                      <a:pt x="54" y="12"/>
                      <a:pt x="54" y="27"/>
                    </a:cubicBezTo>
                    <a:moveTo>
                      <a:pt x="53" y="25"/>
                    </a:moveTo>
                    <a:cubicBezTo>
                      <a:pt x="53" y="11"/>
                      <a:pt x="41" y="0"/>
                      <a:pt x="27" y="0"/>
                    </a:cubicBezTo>
                    <a:cubicBezTo>
                      <a:pt x="13" y="0"/>
                      <a:pt x="2" y="11"/>
                      <a:pt x="2" y="25"/>
                    </a:cubicBezTo>
                    <a:cubicBezTo>
                      <a:pt x="2" y="39"/>
                      <a:pt x="13" y="51"/>
                      <a:pt x="27" y="51"/>
                    </a:cubicBezTo>
                    <a:cubicBezTo>
                      <a:pt x="41" y="51"/>
                      <a:pt x="53" y="39"/>
                      <a:pt x="53" y="2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7" name="Oval 1043"/>
              <p:cNvSpPr>
                <a:spLocks noChangeArrowheads="1"/>
              </p:cNvSpPr>
              <p:nvPr/>
            </p:nvSpPr>
            <p:spPr bwMode="auto">
              <a:xfrm>
                <a:off x="1035" y="234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8" name="Freeform 1044"/>
              <p:cNvSpPr>
                <a:spLocks noEditPoints="1"/>
              </p:cNvSpPr>
              <p:nvPr/>
            </p:nvSpPr>
            <p:spPr bwMode="auto">
              <a:xfrm>
                <a:off x="1035" y="2401"/>
                <a:ext cx="23" cy="23"/>
              </a:xfrm>
              <a:custGeom>
                <a:avLst/>
                <a:gdLst>
                  <a:gd name="T0" fmla="*/ 59 w 59"/>
                  <a:gd name="T1" fmla="*/ 29 h 59"/>
                  <a:gd name="T2" fmla="*/ 29 w 59"/>
                  <a:gd name="T3" fmla="*/ 59 h 59"/>
                  <a:gd name="T4" fmla="*/ 0 w 59"/>
                  <a:gd name="T5" fmla="*/ 29 h 59"/>
                  <a:gd name="T6" fmla="*/ 29 w 59"/>
                  <a:gd name="T7" fmla="*/ 0 h 59"/>
                  <a:gd name="T8" fmla="*/ 59 w 59"/>
                  <a:gd name="T9" fmla="*/ 29 h 59"/>
                  <a:gd name="T10" fmla="*/ 57 w 59"/>
                  <a:gd name="T11" fmla="*/ 27 h 59"/>
                  <a:gd name="T12" fmla="*/ 30 w 59"/>
                  <a:gd name="T13" fmla="*/ 0 h 59"/>
                  <a:gd name="T14" fmla="*/ 3 w 59"/>
                  <a:gd name="T15" fmla="*/ 27 h 59"/>
                  <a:gd name="T16" fmla="*/ 30 w 59"/>
                  <a:gd name="T17" fmla="*/ 54 h 59"/>
                  <a:gd name="T18" fmla="*/ 57 w 59"/>
                  <a:gd name="T19" fmla="*/ 2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9" y="29"/>
                    </a:moveTo>
                    <a:cubicBezTo>
                      <a:pt x="59" y="46"/>
                      <a:pt x="46" y="59"/>
                      <a:pt x="29" y="59"/>
                    </a:cubicBezTo>
                    <a:cubicBezTo>
                      <a:pt x="13" y="59"/>
                      <a:pt x="0" y="46"/>
                      <a:pt x="0" y="29"/>
                    </a:cubicBezTo>
                    <a:cubicBezTo>
                      <a:pt x="0" y="13"/>
                      <a:pt x="13" y="0"/>
                      <a:pt x="29" y="0"/>
                    </a:cubicBezTo>
                    <a:cubicBezTo>
                      <a:pt x="46" y="0"/>
                      <a:pt x="59" y="13"/>
                      <a:pt x="59" y="29"/>
                    </a:cubicBezTo>
                    <a:moveTo>
                      <a:pt x="57" y="27"/>
                    </a:moveTo>
                    <a:cubicBezTo>
                      <a:pt x="57" y="12"/>
                      <a:pt x="45" y="0"/>
                      <a:pt x="30" y="0"/>
                    </a:cubicBezTo>
                    <a:cubicBezTo>
                      <a:pt x="15" y="0"/>
                      <a:pt x="3" y="12"/>
                      <a:pt x="3" y="27"/>
                    </a:cubicBezTo>
                    <a:cubicBezTo>
                      <a:pt x="3" y="42"/>
                      <a:pt x="15" y="54"/>
                      <a:pt x="30" y="54"/>
                    </a:cubicBezTo>
                    <a:cubicBezTo>
                      <a:pt x="45" y="54"/>
                      <a:pt x="57" y="42"/>
                      <a:pt x="57" y="2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9" name="Oval 1045"/>
              <p:cNvSpPr>
                <a:spLocks noChangeArrowheads="1"/>
              </p:cNvSpPr>
              <p:nvPr/>
            </p:nvSpPr>
            <p:spPr bwMode="auto">
              <a:xfrm>
                <a:off x="1046" y="2402"/>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0" name="Freeform 1046"/>
              <p:cNvSpPr>
                <a:spLocks noEditPoints="1"/>
              </p:cNvSpPr>
              <p:nvPr/>
            </p:nvSpPr>
            <p:spPr bwMode="auto">
              <a:xfrm>
                <a:off x="1020" y="2427"/>
                <a:ext cx="39" cy="40"/>
              </a:xfrm>
              <a:custGeom>
                <a:avLst/>
                <a:gdLst>
                  <a:gd name="T0" fmla="*/ 102 w 102"/>
                  <a:gd name="T1" fmla="*/ 51 h 103"/>
                  <a:gd name="T2" fmla="*/ 51 w 102"/>
                  <a:gd name="T3" fmla="*/ 103 h 103"/>
                  <a:gd name="T4" fmla="*/ 0 w 102"/>
                  <a:gd name="T5" fmla="*/ 51 h 103"/>
                  <a:gd name="T6" fmla="*/ 51 w 102"/>
                  <a:gd name="T7" fmla="*/ 0 h 103"/>
                  <a:gd name="T8" fmla="*/ 102 w 102"/>
                  <a:gd name="T9" fmla="*/ 51 h 103"/>
                  <a:gd name="T10" fmla="*/ 98 w 102"/>
                  <a:gd name="T11" fmla="*/ 47 h 103"/>
                  <a:gd name="T12" fmla="*/ 52 w 102"/>
                  <a:gd name="T13" fmla="*/ 0 h 103"/>
                  <a:gd name="T14" fmla="*/ 5 w 102"/>
                  <a:gd name="T15" fmla="*/ 47 h 103"/>
                  <a:gd name="T16" fmla="*/ 52 w 102"/>
                  <a:gd name="T17" fmla="*/ 95 h 103"/>
                  <a:gd name="T18" fmla="*/ 98 w 102"/>
                  <a:gd name="T19"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102" y="51"/>
                    </a:moveTo>
                    <a:cubicBezTo>
                      <a:pt x="102" y="80"/>
                      <a:pt x="79" y="103"/>
                      <a:pt x="51" y="103"/>
                    </a:cubicBezTo>
                    <a:cubicBezTo>
                      <a:pt x="23" y="103"/>
                      <a:pt x="0" y="80"/>
                      <a:pt x="0" y="51"/>
                    </a:cubicBezTo>
                    <a:cubicBezTo>
                      <a:pt x="0" y="23"/>
                      <a:pt x="23" y="0"/>
                      <a:pt x="51" y="0"/>
                    </a:cubicBezTo>
                    <a:cubicBezTo>
                      <a:pt x="79" y="0"/>
                      <a:pt x="102" y="23"/>
                      <a:pt x="102" y="51"/>
                    </a:cubicBezTo>
                    <a:moveTo>
                      <a:pt x="98" y="47"/>
                    </a:moveTo>
                    <a:cubicBezTo>
                      <a:pt x="98" y="21"/>
                      <a:pt x="78" y="0"/>
                      <a:pt x="52" y="0"/>
                    </a:cubicBezTo>
                    <a:cubicBezTo>
                      <a:pt x="26" y="0"/>
                      <a:pt x="5" y="21"/>
                      <a:pt x="5" y="47"/>
                    </a:cubicBezTo>
                    <a:cubicBezTo>
                      <a:pt x="5" y="74"/>
                      <a:pt x="26" y="95"/>
                      <a:pt x="52" y="95"/>
                    </a:cubicBezTo>
                    <a:cubicBezTo>
                      <a:pt x="78" y="95"/>
                      <a:pt x="98" y="74"/>
                      <a:pt x="98" y="4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1" name="Oval 1047"/>
              <p:cNvSpPr>
                <a:spLocks noChangeArrowheads="1"/>
              </p:cNvSpPr>
              <p:nvPr/>
            </p:nvSpPr>
            <p:spPr bwMode="auto">
              <a:xfrm>
                <a:off x="1039" y="2429"/>
                <a:ext cx="8"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2" name="Freeform 1048"/>
              <p:cNvSpPr>
                <a:spLocks noEditPoints="1"/>
              </p:cNvSpPr>
              <p:nvPr/>
            </p:nvSpPr>
            <p:spPr bwMode="auto">
              <a:xfrm>
                <a:off x="1042" y="2450"/>
                <a:ext cx="22" cy="23"/>
              </a:xfrm>
              <a:custGeom>
                <a:avLst/>
                <a:gdLst>
                  <a:gd name="T0" fmla="*/ 58 w 58"/>
                  <a:gd name="T1" fmla="*/ 29 h 58"/>
                  <a:gd name="T2" fmla="*/ 29 w 58"/>
                  <a:gd name="T3" fmla="*/ 58 h 58"/>
                  <a:gd name="T4" fmla="*/ 0 w 58"/>
                  <a:gd name="T5" fmla="*/ 29 h 58"/>
                  <a:gd name="T6" fmla="*/ 29 w 58"/>
                  <a:gd name="T7" fmla="*/ 0 h 58"/>
                  <a:gd name="T8" fmla="*/ 58 w 58"/>
                  <a:gd name="T9" fmla="*/ 29 h 58"/>
                  <a:gd name="T10" fmla="*/ 56 w 58"/>
                  <a:gd name="T11" fmla="*/ 27 h 58"/>
                  <a:gd name="T12" fmla="*/ 29 w 58"/>
                  <a:gd name="T13" fmla="*/ 0 h 58"/>
                  <a:gd name="T14" fmla="*/ 3 w 58"/>
                  <a:gd name="T15" fmla="*/ 27 h 58"/>
                  <a:gd name="T16" fmla="*/ 29 w 58"/>
                  <a:gd name="T17" fmla="*/ 54 h 58"/>
                  <a:gd name="T18" fmla="*/ 56 w 58"/>
                  <a:gd name="T19"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58" y="29"/>
                    </a:moveTo>
                    <a:cubicBezTo>
                      <a:pt x="58" y="45"/>
                      <a:pt x="45" y="58"/>
                      <a:pt x="29" y="58"/>
                    </a:cubicBezTo>
                    <a:cubicBezTo>
                      <a:pt x="13" y="58"/>
                      <a:pt x="0" y="45"/>
                      <a:pt x="0" y="29"/>
                    </a:cubicBezTo>
                    <a:cubicBezTo>
                      <a:pt x="0" y="13"/>
                      <a:pt x="13" y="0"/>
                      <a:pt x="29" y="0"/>
                    </a:cubicBezTo>
                    <a:cubicBezTo>
                      <a:pt x="45" y="0"/>
                      <a:pt x="58" y="13"/>
                      <a:pt x="58" y="29"/>
                    </a:cubicBezTo>
                    <a:moveTo>
                      <a:pt x="56" y="27"/>
                    </a:moveTo>
                    <a:cubicBezTo>
                      <a:pt x="56" y="12"/>
                      <a:pt x="44" y="0"/>
                      <a:pt x="29" y="0"/>
                    </a:cubicBezTo>
                    <a:cubicBezTo>
                      <a:pt x="15" y="0"/>
                      <a:pt x="3" y="12"/>
                      <a:pt x="3" y="27"/>
                    </a:cubicBezTo>
                    <a:cubicBezTo>
                      <a:pt x="3" y="42"/>
                      <a:pt x="15" y="54"/>
                      <a:pt x="29" y="54"/>
                    </a:cubicBezTo>
                    <a:cubicBezTo>
                      <a:pt x="44" y="54"/>
                      <a:pt x="56" y="42"/>
                      <a:pt x="56" y="2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3" name="Oval 1049"/>
              <p:cNvSpPr>
                <a:spLocks noChangeArrowheads="1"/>
              </p:cNvSpPr>
              <p:nvPr/>
            </p:nvSpPr>
            <p:spPr bwMode="auto">
              <a:xfrm>
                <a:off x="1052" y="2451"/>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4" name="Freeform 1050"/>
              <p:cNvSpPr>
                <a:spLocks noEditPoints="1"/>
              </p:cNvSpPr>
              <p:nvPr/>
            </p:nvSpPr>
            <p:spPr bwMode="auto">
              <a:xfrm>
                <a:off x="1074" y="2517"/>
                <a:ext cx="11" cy="11"/>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7 w 28"/>
                  <a:gd name="T11" fmla="*/ 13 h 29"/>
                  <a:gd name="T12" fmla="*/ 14 w 28"/>
                  <a:gd name="T13" fmla="*/ 0 h 29"/>
                  <a:gd name="T14" fmla="*/ 1 w 28"/>
                  <a:gd name="T15" fmla="*/ 13 h 29"/>
                  <a:gd name="T16" fmla="*/ 14 w 28"/>
                  <a:gd name="T17" fmla="*/ 26 h 29"/>
                  <a:gd name="T18" fmla="*/ 27 w 28"/>
                  <a:gd name="T1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28" y="14"/>
                    </a:moveTo>
                    <a:cubicBezTo>
                      <a:pt x="28" y="22"/>
                      <a:pt x="21" y="29"/>
                      <a:pt x="14" y="29"/>
                    </a:cubicBezTo>
                    <a:cubicBezTo>
                      <a:pt x="6" y="29"/>
                      <a:pt x="0" y="22"/>
                      <a:pt x="0" y="14"/>
                    </a:cubicBezTo>
                    <a:cubicBezTo>
                      <a:pt x="0" y="6"/>
                      <a:pt x="6" y="0"/>
                      <a:pt x="14" y="0"/>
                    </a:cubicBezTo>
                    <a:cubicBezTo>
                      <a:pt x="21" y="0"/>
                      <a:pt x="28" y="6"/>
                      <a:pt x="28" y="14"/>
                    </a:cubicBezTo>
                    <a:moveTo>
                      <a:pt x="27" y="13"/>
                    </a:moveTo>
                    <a:cubicBezTo>
                      <a:pt x="27" y="6"/>
                      <a:pt x="21" y="0"/>
                      <a:pt x="14" y="0"/>
                    </a:cubicBezTo>
                    <a:cubicBezTo>
                      <a:pt x="7" y="0"/>
                      <a:pt x="1" y="6"/>
                      <a:pt x="1" y="13"/>
                    </a:cubicBezTo>
                    <a:cubicBezTo>
                      <a:pt x="1" y="20"/>
                      <a:pt x="7" y="26"/>
                      <a:pt x="14" y="26"/>
                    </a:cubicBezTo>
                    <a:cubicBezTo>
                      <a:pt x="21" y="26"/>
                      <a:pt x="27" y="20"/>
                      <a:pt x="27" y="13"/>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5" name="Oval 1051"/>
              <p:cNvSpPr>
                <a:spLocks noChangeArrowheads="1"/>
              </p:cNvSpPr>
              <p:nvPr/>
            </p:nvSpPr>
            <p:spPr bwMode="auto">
              <a:xfrm>
                <a:off x="1079" y="2517"/>
                <a:ext cx="2"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6" name="Freeform 1052"/>
              <p:cNvSpPr>
                <a:spLocks noEditPoints="1"/>
              </p:cNvSpPr>
              <p:nvPr/>
            </p:nvSpPr>
            <p:spPr bwMode="auto">
              <a:xfrm>
                <a:off x="1054" y="2563"/>
                <a:ext cx="30" cy="30"/>
              </a:xfrm>
              <a:custGeom>
                <a:avLst/>
                <a:gdLst>
                  <a:gd name="T0" fmla="*/ 76 w 76"/>
                  <a:gd name="T1" fmla="*/ 39 h 78"/>
                  <a:gd name="T2" fmla="*/ 38 w 76"/>
                  <a:gd name="T3" fmla="*/ 78 h 78"/>
                  <a:gd name="T4" fmla="*/ 0 w 76"/>
                  <a:gd name="T5" fmla="*/ 39 h 78"/>
                  <a:gd name="T6" fmla="*/ 38 w 76"/>
                  <a:gd name="T7" fmla="*/ 0 h 78"/>
                  <a:gd name="T8" fmla="*/ 76 w 76"/>
                  <a:gd name="T9" fmla="*/ 39 h 78"/>
                  <a:gd name="T10" fmla="*/ 74 w 76"/>
                  <a:gd name="T11" fmla="*/ 36 h 78"/>
                  <a:gd name="T12" fmla="*/ 39 w 76"/>
                  <a:gd name="T13" fmla="*/ 1 h 78"/>
                  <a:gd name="T14" fmla="*/ 4 w 76"/>
                  <a:gd name="T15" fmla="*/ 36 h 78"/>
                  <a:gd name="T16" fmla="*/ 39 w 76"/>
                  <a:gd name="T17" fmla="*/ 72 h 78"/>
                  <a:gd name="T18" fmla="*/ 74 w 76"/>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8">
                    <a:moveTo>
                      <a:pt x="76" y="39"/>
                    </a:moveTo>
                    <a:cubicBezTo>
                      <a:pt x="76" y="60"/>
                      <a:pt x="59" y="78"/>
                      <a:pt x="38" y="78"/>
                    </a:cubicBezTo>
                    <a:cubicBezTo>
                      <a:pt x="17" y="78"/>
                      <a:pt x="0" y="60"/>
                      <a:pt x="0" y="39"/>
                    </a:cubicBezTo>
                    <a:cubicBezTo>
                      <a:pt x="0" y="18"/>
                      <a:pt x="17" y="0"/>
                      <a:pt x="38" y="0"/>
                    </a:cubicBezTo>
                    <a:cubicBezTo>
                      <a:pt x="59" y="0"/>
                      <a:pt x="76" y="18"/>
                      <a:pt x="76" y="39"/>
                    </a:cubicBezTo>
                    <a:moveTo>
                      <a:pt x="74" y="36"/>
                    </a:moveTo>
                    <a:cubicBezTo>
                      <a:pt x="74" y="16"/>
                      <a:pt x="58" y="1"/>
                      <a:pt x="39" y="1"/>
                    </a:cubicBezTo>
                    <a:cubicBezTo>
                      <a:pt x="19" y="1"/>
                      <a:pt x="4" y="16"/>
                      <a:pt x="4" y="36"/>
                    </a:cubicBezTo>
                    <a:cubicBezTo>
                      <a:pt x="4" y="56"/>
                      <a:pt x="19" y="72"/>
                      <a:pt x="39" y="72"/>
                    </a:cubicBezTo>
                    <a:cubicBezTo>
                      <a:pt x="58" y="72"/>
                      <a:pt x="74" y="56"/>
                      <a:pt x="74"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7" name="Oval 1053"/>
              <p:cNvSpPr>
                <a:spLocks noChangeArrowheads="1"/>
              </p:cNvSpPr>
              <p:nvPr/>
            </p:nvSpPr>
            <p:spPr bwMode="auto">
              <a:xfrm>
                <a:off x="1068" y="256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8" name="Freeform 1054"/>
              <p:cNvSpPr>
                <a:spLocks noEditPoints="1"/>
              </p:cNvSpPr>
              <p:nvPr/>
            </p:nvSpPr>
            <p:spPr bwMode="auto">
              <a:xfrm>
                <a:off x="1005" y="2609"/>
                <a:ext cx="27" cy="27"/>
              </a:xfrm>
              <a:custGeom>
                <a:avLst/>
                <a:gdLst>
                  <a:gd name="T0" fmla="*/ 70 w 70"/>
                  <a:gd name="T1" fmla="*/ 35 h 70"/>
                  <a:gd name="T2" fmla="*/ 35 w 70"/>
                  <a:gd name="T3" fmla="*/ 70 h 70"/>
                  <a:gd name="T4" fmla="*/ 0 w 70"/>
                  <a:gd name="T5" fmla="*/ 35 h 70"/>
                  <a:gd name="T6" fmla="*/ 35 w 70"/>
                  <a:gd name="T7" fmla="*/ 0 h 70"/>
                  <a:gd name="T8" fmla="*/ 70 w 70"/>
                  <a:gd name="T9" fmla="*/ 35 h 70"/>
                  <a:gd name="T10" fmla="*/ 67 w 70"/>
                  <a:gd name="T11" fmla="*/ 32 h 70"/>
                  <a:gd name="T12" fmla="*/ 36 w 70"/>
                  <a:gd name="T13" fmla="*/ 0 h 70"/>
                  <a:gd name="T14" fmla="*/ 4 w 70"/>
                  <a:gd name="T15" fmla="*/ 32 h 70"/>
                  <a:gd name="T16" fmla="*/ 36 w 70"/>
                  <a:gd name="T17" fmla="*/ 65 h 70"/>
                  <a:gd name="T18" fmla="*/ 67 w 70"/>
                  <a:gd name="T19"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35"/>
                    </a:moveTo>
                    <a:cubicBezTo>
                      <a:pt x="70" y="54"/>
                      <a:pt x="54" y="70"/>
                      <a:pt x="35" y="70"/>
                    </a:cubicBezTo>
                    <a:cubicBezTo>
                      <a:pt x="16" y="70"/>
                      <a:pt x="0" y="54"/>
                      <a:pt x="0" y="35"/>
                    </a:cubicBezTo>
                    <a:cubicBezTo>
                      <a:pt x="0" y="15"/>
                      <a:pt x="16" y="0"/>
                      <a:pt x="35" y="0"/>
                    </a:cubicBezTo>
                    <a:cubicBezTo>
                      <a:pt x="54" y="0"/>
                      <a:pt x="70" y="15"/>
                      <a:pt x="70" y="35"/>
                    </a:cubicBezTo>
                    <a:moveTo>
                      <a:pt x="67" y="32"/>
                    </a:moveTo>
                    <a:cubicBezTo>
                      <a:pt x="67" y="14"/>
                      <a:pt x="53" y="0"/>
                      <a:pt x="36" y="0"/>
                    </a:cubicBezTo>
                    <a:cubicBezTo>
                      <a:pt x="18" y="0"/>
                      <a:pt x="4" y="14"/>
                      <a:pt x="4" y="32"/>
                    </a:cubicBezTo>
                    <a:cubicBezTo>
                      <a:pt x="4" y="50"/>
                      <a:pt x="18" y="65"/>
                      <a:pt x="36" y="65"/>
                    </a:cubicBezTo>
                    <a:cubicBezTo>
                      <a:pt x="53" y="65"/>
                      <a:pt x="67" y="50"/>
                      <a:pt x="67" y="32"/>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9" name="Oval 1055"/>
              <p:cNvSpPr>
                <a:spLocks noChangeArrowheads="1"/>
              </p:cNvSpPr>
              <p:nvPr/>
            </p:nvSpPr>
            <p:spPr bwMode="auto">
              <a:xfrm>
                <a:off x="1018" y="2610"/>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0" name="Freeform 1056"/>
              <p:cNvSpPr>
                <a:spLocks noEditPoints="1"/>
              </p:cNvSpPr>
              <p:nvPr/>
            </p:nvSpPr>
            <p:spPr bwMode="auto">
              <a:xfrm>
                <a:off x="1095" y="2615"/>
                <a:ext cx="7" cy="7"/>
              </a:xfrm>
              <a:custGeom>
                <a:avLst/>
                <a:gdLst>
                  <a:gd name="T0" fmla="*/ 17 w 17"/>
                  <a:gd name="T1" fmla="*/ 8 h 17"/>
                  <a:gd name="T2" fmla="*/ 9 w 17"/>
                  <a:gd name="T3" fmla="*/ 17 h 17"/>
                  <a:gd name="T4" fmla="*/ 0 w 17"/>
                  <a:gd name="T5" fmla="*/ 8 h 17"/>
                  <a:gd name="T6" fmla="*/ 9 w 17"/>
                  <a:gd name="T7" fmla="*/ 0 h 17"/>
                  <a:gd name="T8" fmla="*/ 17 w 17"/>
                  <a:gd name="T9" fmla="*/ 8 h 17"/>
                  <a:gd name="T10" fmla="*/ 16 w 17"/>
                  <a:gd name="T11" fmla="*/ 8 h 17"/>
                  <a:gd name="T12" fmla="*/ 9 w 17"/>
                  <a:gd name="T13" fmla="*/ 0 h 17"/>
                  <a:gd name="T14" fmla="*/ 1 w 17"/>
                  <a:gd name="T15" fmla="*/ 8 h 17"/>
                  <a:gd name="T16" fmla="*/ 9 w 17"/>
                  <a:gd name="T17" fmla="*/ 16 h 17"/>
                  <a:gd name="T18" fmla="*/ 16 w 17"/>
                  <a:gd name="T1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8"/>
                    </a:moveTo>
                    <a:cubicBezTo>
                      <a:pt x="17" y="13"/>
                      <a:pt x="13" y="17"/>
                      <a:pt x="9" y="17"/>
                    </a:cubicBezTo>
                    <a:cubicBezTo>
                      <a:pt x="4" y="17"/>
                      <a:pt x="0" y="13"/>
                      <a:pt x="0" y="8"/>
                    </a:cubicBezTo>
                    <a:cubicBezTo>
                      <a:pt x="0" y="4"/>
                      <a:pt x="4" y="0"/>
                      <a:pt x="9" y="0"/>
                    </a:cubicBezTo>
                    <a:cubicBezTo>
                      <a:pt x="13" y="0"/>
                      <a:pt x="17" y="4"/>
                      <a:pt x="17" y="8"/>
                    </a:cubicBezTo>
                    <a:moveTo>
                      <a:pt x="16" y="8"/>
                    </a:moveTo>
                    <a:cubicBezTo>
                      <a:pt x="16" y="3"/>
                      <a:pt x="13" y="0"/>
                      <a:pt x="9" y="0"/>
                    </a:cubicBezTo>
                    <a:cubicBezTo>
                      <a:pt x="4" y="0"/>
                      <a:pt x="1" y="3"/>
                      <a:pt x="1" y="8"/>
                    </a:cubicBezTo>
                    <a:cubicBezTo>
                      <a:pt x="1" y="12"/>
                      <a:pt x="4" y="16"/>
                      <a:pt x="9" y="16"/>
                    </a:cubicBezTo>
                    <a:cubicBezTo>
                      <a:pt x="13" y="16"/>
                      <a:pt x="16" y="12"/>
                      <a:pt x="16" y="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1" name="Oval 1057"/>
              <p:cNvSpPr>
                <a:spLocks noChangeArrowheads="1"/>
              </p:cNvSpPr>
              <p:nvPr/>
            </p:nvSpPr>
            <p:spPr bwMode="auto">
              <a:xfrm>
                <a:off x="1098" y="2616"/>
                <a:ext cx="2"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2" name="Freeform 1058"/>
              <p:cNvSpPr>
                <a:spLocks noEditPoints="1"/>
              </p:cNvSpPr>
              <p:nvPr/>
            </p:nvSpPr>
            <p:spPr bwMode="auto">
              <a:xfrm>
                <a:off x="1050" y="2678"/>
                <a:ext cx="15" cy="16"/>
              </a:xfrm>
              <a:custGeom>
                <a:avLst/>
                <a:gdLst>
                  <a:gd name="T0" fmla="*/ 38 w 38"/>
                  <a:gd name="T1" fmla="*/ 20 h 39"/>
                  <a:gd name="T2" fmla="*/ 19 w 38"/>
                  <a:gd name="T3" fmla="*/ 39 h 39"/>
                  <a:gd name="T4" fmla="*/ 0 w 38"/>
                  <a:gd name="T5" fmla="*/ 20 h 39"/>
                  <a:gd name="T6" fmla="*/ 19 w 38"/>
                  <a:gd name="T7" fmla="*/ 0 h 39"/>
                  <a:gd name="T8" fmla="*/ 38 w 38"/>
                  <a:gd name="T9" fmla="*/ 20 h 39"/>
                  <a:gd name="T10" fmla="*/ 37 w 38"/>
                  <a:gd name="T11" fmla="*/ 18 h 39"/>
                  <a:gd name="T12" fmla="*/ 19 w 38"/>
                  <a:gd name="T13" fmla="*/ 0 h 39"/>
                  <a:gd name="T14" fmla="*/ 1 w 38"/>
                  <a:gd name="T15" fmla="*/ 18 h 39"/>
                  <a:gd name="T16" fmla="*/ 19 w 38"/>
                  <a:gd name="T17" fmla="*/ 36 h 39"/>
                  <a:gd name="T18" fmla="*/ 37 w 38"/>
                  <a:gd name="T19"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38" y="20"/>
                    </a:moveTo>
                    <a:cubicBezTo>
                      <a:pt x="38" y="30"/>
                      <a:pt x="30" y="39"/>
                      <a:pt x="19" y="39"/>
                    </a:cubicBezTo>
                    <a:cubicBezTo>
                      <a:pt x="8" y="39"/>
                      <a:pt x="0" y="30"/>
                      <a:pt x="0" y="20"/>
                    </a:cubicBezTo>
                    <a:cubicBezTo>
                      <a:pt x="0" y="9"/>
                      <a:pt x="8" y="0"/>
                      <a:pt x="19" y="0"/>
                    </a:cubicBezTo>
                    <a:cubicBezTo>
                      <a:pt x="30" y="0"/>
                      <a:pt x="38" y="9"/>
                      <a:pt x="38" y="20"/>
                    </a:cubicBezTo>
                    <a:moveTo>
                      <a:pt x="37" y="18"/>
                    </a:moveTo>
                    <a:cubicBezTo>
                      <a:pt x="37" y="8"/>
                      <a:pt x="29" y="0"/>
                      <a:pt x="19" y="0"/>
                    </a:cubicBezTo>
                    <a:cubicBezTo>
                      <a:pt x="9" y="0"/>
                      <a:pt x="1" y="8"/>
                      <a:pt x="1" y="18"/>
                    </a:cubicBezTo>
                    <a:cubicBezTo>
                      <a:pt x="1" y="28"/>
                      <a:pt x="9" y="36"/>
                      <a:pt x="19" y="36"/>
                    </a:cubicBezTo>
                    <a:cubicBezTo>
                      <a:pt x="29" y="36"/>
                      <a:pt x="37" y="28"/>
                      <a:pt x="37" y="1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3" name="Oval 1059"/>
              <p:cNvSpPr>
                <a:spLocks noChangeArrowheads="1"/>
              </p:cNvSpPr>
              <p:nvPr/>
            </p:nvSpPr>
            <p:spPr bwMode="auto">
              <a:xfrm>
                <a:off x="1057" y="2679"/>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4" name="Freeform 1060"/>
              <p:cNvSpPr>
                <a:spLocks noEditPoints="1"/>
              </p:cNvSpPr>
              <p:nvPr/>
            </p:nvSpPr>
            <p:spPr bwMode="auto">
              <a:xfrm>
                <a:off x="1065" y="2734"/>
                <a:ext cx="36" cy="36"/>
              </a:xfrm>
              <a:custGeom>
                <a:avLst/>
                <a:gdLst>
                  <a:gd name="T0" fmla="*/ 92 w 92"/>
                  <a:gd name="T1" fmla="*/ 46 h 93"/>
                  <a:gd name="T2" fmla="*/ 46 w 92"/>
                  <a:gd name="T3" fmla="*/ 93 h 93"/>
                  <a:gd name="T4" fmla="*/ 0 w 92"/>
                  <a:gd name="T5" fmla="*/ 46 h 93"/>
                  <a:gd name="T6" fmla="*/ 46 w 92"/>
                  <a:gd name="T7" fmla="*/ 0 h 93"/>
                  <a:gd name="T8" fmla="*/ 92 w 92"/>
                  <a:gd name="T9" fmla="*/ 46 h 93"/>
                  <a:gd name="T10" fmla="*/ 89 w 92"/>
                  <a:gd name="T11" fmla="*/ 43 h 93"/>
                  <a:gd name="T12" fmla="*/ 46 w 92"/>
                  <a:gd name="T13" fmla="*/ 0 h 93"/>
                  <a:gd name="T14" fmla="*/ 4 w 92"/>
                  <a:gd name="T15" fmla="*/ 43 h 93"/>
                  <a:gd name="T16" fmla="*/ 46 w 92"/>
                  <a:gd name="T17" fmla="*/ 86 h 93"/>
                  <a:gd name="T18" fmla="*/ 89 w 92"/>
                  <a:gd name="T19"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3">
                    <a:moveTo>
                      <a:pt x="92" y="46"/>
                    </a:moveTo>
                    <a:cubicBezTo>
                      <a:pt x="92" y="72"/>
                      <a:pt x="71" y="93"/>
                      <a:pt x="46" y="93"/>
                    </a:cubicBezTo>
                    <a:cubicBezTo>
                      <a:pt x="20" y="93"/>
                      <a:pt x="0" y="72"/>
                      <a:pt x="0" y="46"/>
                    </a:cubicBezTo>
                    <a:cubicBezTo>
                      <a:pt x="0" y="20"/>
                      <a:pt x="20" y="0"/>
                      <a:pt x="46" y="0"/>
                    </a:cubicBezTo>
                    <a:cubicBezTo>
                      <a:pt x="71" y="0"/>
                      <a:pt x="92" y="20"/>
                      <a:pt x="92" y="46"/>
                    </a:cubicBezTo>
                    <a:moveTo>
                      <a:pt x="89" y="43"/>
                    </a:moveTo>
                    <a:cubicBezTo>
                      <a:pt x="89" y="19"/>
                      <a:pt x="70" y="0"/>
                      <a:pt x="46" y="0"/>
                    </a:cubicBezTo>
                    <a:cubicBezTo>
                      <a:pt x="23" y="0"/>
                      <a:pt x="4" y="19"/>
                      <a:pt x="4" y="43"/>
                    </a:cubicBezTo>
                    <a:cubicBezTo>
                      <a:pt x="4" y="66"/>
                      <a:pt x="23" y="86"/>
                      <a:pt x="46" y="86"/>
                    </a:cubicBezTo>
                    <a:cubicBezTo>
                      <a:pt x="70" y="86"/>
                      <a:pt x="89" y="66"/>
                      <a:pt x="89" y="43"/>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5" name="Oval 1061"/>
              <p:cNvSpPr>
                <a:spLocks noChangeArrowheads="1"/>
              </p:cNvSpPr>
              <p:nvPr/>
            </p:nvSpPr>
            <p:spPr bwMode="auto">
              <a:xfrm>
                <a:off x="1082" y="2736"/>
                <a:ext cx="8"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6" name="Freeform 1062"/>
              <p:cNvSpPr>
                <a:spLocks noEditPoints="1"/>
              </p:cNvSpPr>
              <p:nvPr/>
            </p:nvSpPr>
            <p:spPr bwMode="auto">
              <a:xfrm>
                <a:off x="1141" y="2787"/>
                <a:ext cx="36" cy="35"/>
              </a:xfrm>
              <a:custGeom>
                <a:avLst/>
                <a:gdLst>
                  <a:gd name="T0" fmla="*/ 92 w 92"/>
                  <a:gd name="T1" fmla="*/ 46 h 92"/>
                  <a:gd name="T2" fmla="*/ 46 w 92"/>
                  <a:gd name="T3" fmla="*/ 92 h 92"/>
                  <a:gd name="T4" fmla="*/ 0 w 92"/>
                  <a:gd name="T5" fmla="*/ 46 h 92"/>
                  <a:gd name="T6" fmla="*/ 46 w 92"/>
                  <a:gd name="T7" fmla="*/ 0 h 92"/>
                  <a:gd name="T8" fmla="*/ 92 w 92"/>
                  <a:gd name="T9" fmla="*/ 46 h 92"/>
                  <a:gd name="T10" fmla="*/ 89 w 92"/>
                  <a:gd name="T11" fmla="*/ 42 h 92"/>
                  <a:gd name="T12" fmla="*/ 47 w 92"/>
                  <a:gd name="T13" fmla="*/ 0 h 92"/>
                  <a:gd name="T14" fmla="*/ 5 w 92"/>
                  <a:gd name="T15" fmla="*/ 42 h 92"/>
                  <a:gd name="T16" fmla="*/ 47 w 92"/>
                  <a:gd name="T17" fmla="*/ 85 h 92"/>
                  <a:gd name="T18" fmla="*/ 89 w 92"/>
                  <a:gd name="T19"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46"/>
                    </a:moveTo>
                    <a:cubicBezTo>
                      <a:pt x="92" y="72"/>
                      <a:pt x="71" y="92"/>
                      <a:pt x="46" y="92"/>
                    </a:cubicBezTo>
                    <a:cubicBezTo>
                      <a:pt x="21" y="92"/>
                      <a:pt x="0" y="72"/>
                      <a:pt x="0" y="46"/>
                    </a:cubicBezTo>
                    <a:cubicBezTo>
                      <a:pt x="0" y="20"/>
                      <a:pt x="21" y="0"/>
                      <a:pt x="46" y="0"/>
                    </a:cubicBezTo>
                    <a:cubicBezTo>
                      <a:pt x="71" y="0"/>
                      <a:pt x="92" y="20"/>
                      <a:pt x="92" y="46"/>
                    </a:cubicBezTo>
                    <a:moveTo>
                      <a:pt x="89" y="42"/>
                    </a:moveTo>
                    <a:cubicBezTo>
                      <a:pt x="89" y="19"/>
                      <a:pt x="70" y="0"/>
                      <a:pt x="47" y="0"/>
                    </a:cubicBezTo>
                    <a:cubicBezTo>
                      <a:pt x="24" y="0"/>
                      <a:pt x="5" y="19"/>
                      <a:pt x="5" y="42"/>
                    </a:cubicBezTo>
                    <a:cubicBezTo>
                      <a:pt x="5" y="66"/>
                      <a:pt x="24" y="85"/>
                      <a:pt x="47" y="85"/>
                    </a:cubicBezTo>
                    <a:cubicBezTo>
                      <a:pt x="70" y="85"/>
                      <a:pt x="89" y="66"/>
                      <a:pt x="89" y="42"/>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7" name="Oval 1063"/>
              <p:cNvSpPr>
                <a:spLocks noChangeArrowheads="1"/>
              </p:cNvSpPr>
              <p:nvPr/>
            </p:nvSpPr>
            <p:spPr bwMode="auto">
              <a:xfrm>
                <a:off x="1158" y="2788"/>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8" name="Freeform 1064"/>
              <p:cNvSpPr>
                <a:spLocks noEditPoints="1"/>
              </p:cNvSpPr>
              <p:nvPr/>
            </p:nvSpPr>
            <p:spPr bwMode="auto">
              <a:xfrm>
                <a:off x="1096" y="2846"/>
                <a:ext cx="37" cy="37"/>
              </a:xfrm>
              <a:custGeom>
                <a:avLst/>
                <a:gdLst>
                  <a:gd name="T0" fmla="*/ 94 w 94"/>
                  <a:gd name="T1" fmla="*/ 48 h 95"/>
                  <a:gd name="T2" fmla="*/ 47 w 94"/>
                  <a:gd name="T3" fmla="*/ 95 h 95"/>
                  <a:gd name="T4" fmla="*/ 0 w 94"/>
                  <a:gd name="T5" fmla="*/ 48 h 95"/>
                  <a:gd name="T6" fmla="*/ 47 w 94"/>
                  <a:gd name="T7" fmla="*/ 0 h 95"/>
                  <a:gd name="T8" fmla="*/ 94 w 94"/>
                  <a:gd name="T9" fmla="*/ 48 h 95"/>
                  <a:gd name="T10" fmla="*/ 90 w 94"/>
                  <a:gd name="T11" fmla="*/ 44 h 95"/>
                  <a:gd name="T12" fmla="*/ 48 w 94"/>
                  <a:gd name="T13" fmla="*/ 1 h 95"/>
                  <a:gd name="T14" fmla="*/ 5 w 94"/>
                  <a:gd name="T15" fmla="*/ 44 h 95"/>
                  <a:gd name="T16" fmla="*/ 48 w 94"/>
                  <a:gd name="T17" fmla="*/ 88 h 95"/>
                  <a:gd name="T18" fmla="*/ 90 w 94"/>
                  <a:gd name="T1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5">
                    <a:moveTo>
                      <a:pt x="94" y="48"/>
                    </a:moveTo>
                    <a:cubicBezTo>
                      <a:pt x="94" y="74"/>
                      <a:pt x="73" y="95"/>
                      <a:pt x="47" y="95"/>
                    </a:cubicBezTo>
                    <a:cubicBezTo>
                      <a:pt x="21" y="95"/>
                      <a:pt x="0" y="74"/>
                      <a:pt x="0" y="48"/>
                    </a:cubicBezTo>
                    <a:cubicBezTo>
                      <a:pt x="0" y="22"/>
                      <a:pt x="21" y="0"/>
                      <a:pt x="47" y="0"/>
                    </a:cubicBezTo>
                    <a:cubicBezTo>
                      <a:pt x="73" y="0"/>
                      <a:pt x="94" y="22"/>
                      <a:pt x="94" y="48"/>
                    </a:cubicBezTo>
                    <a:moveTo>
                      <a:pt x="90" y="44"/>
                    </a:moveTo>
                    <a:cubicBezTo>
                      <a:pt x="90" y="20"/>
                      <a:pt x="71" y="1"/>
                      <a:pt x="48" y="1"/>
                    </a:cubicBezTo>
                    <a:cubicBezTo>
                      <a:pt x="24" y="1"/>
                      <a:pt x="5" y="20"/>
                      <a:pt x="5" y="44"/>
                    </a:cubicBezTo>
                    <a:cubicBezTo>
                      <a:pt x="5" y="68"/>
                      <a:pt x="24" y="88"/>
                      <a:pt x="48" y="88"/>
                    </a:cubicBezTo>
                    <a:cubicBezTo>
                      <a:pt x="71" y="88"/>
                      <a:pt x="90" y="68"/>
                      <a:pt x="90" y="44"/>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9" name="Oval 1065"/>
              <p:cNvSpPr>
                <a:spLocks noChangeArrowheads="1"/>
              </p:cNvSpPr>
              <p:nvPr/>
            </p:nvSpPr>
            <p:spPr bwMode="auto">
              <a:xfrm>
                <a:off x="1114" y="2848"/>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0" name="Freeform 1066"/>
              <p:cNvSpPr>
                <a:spLocks noEditPoints="1"/>
              </p:cNvSpPr>
              <p:nvPr/>
            </p:nvSpPr>
            <p:spPr bwMode="auto">
              <a:xfrm>
                <a:off x="1166" y="2875"/>
                <a:ext cx="38" cy="38"/>
              </a:xfrm>
              <a:custGeom>
                <a:avLst/>
                <a:gdLst>
                  <a:gd name="T0" fmla="*/ 98 w 98"/>
                  <a:gd name="T1" fmla="*/ 50 h 100"/>
                  <a:gd name="T2" fmla="*/ 49 w 98"/>
                  <a:gd name="T3" fmla="*/ 100 h 100"/>
                  <a:gd name="T4" fmla="*/ 0 w 98"/>
                  <a:gd name="T5" fmla="*/ 50 h 100"/>
                  <a:gd name="T6" fmla="*/ 49 w 98"/>
                  <a:gd name="T7" fmla="*/ 0 h 100"/>
                  <a:gd name="T8" fmla="*/ 98 w 98"/>
                  <a:gd name="T9" fmla="*/ 50 h 100"/>
                  <a:gd name="T10" fmla="*/ 94 w 98"/>
                  <a:gd name="T11" fmla="*/ 46 h 100"/>
                  <a:gd name="T12" fmla="*/ 49 w 98"/>
                  <a:gd name="T13" fmla="*/ 0 h 100"/>
                  <a:gd name="T14" fmla="*/ 4 w 98"/>
                  <a:gd name="T15" fmla="*/ 46 h 100"/>
                  <a:gd name="T16" fmla="*/ 49 w 98"/>
                  <a:gd name="T17" fmla="*/ 92 h 100"/>
                  <a:gd name="T18" fmla="*/ 94 w 98"/>
                  <a:gd name="T1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0">
                    <a:moveTo>
                      <a:pt x="98" y="50"/>
                    </a:moveTo>
                    <a:cubicBezTo>
                      <a:pt x="98" y="77"/>
                      <a:pt x="76" y="100"/>
                      <a:pt x="49" y="100"/>
                    </a:cubicBezTo>
                    <a:cubicBezTo>
                      <a:pt x="22" y="100"/>
                      <a:pt x="0" y="77"/>
                      <a:pt x="0" y="50"/>
                    </a:cubicBezTo>
                    <a:cubicBezTo>
                      <a:pt x="0" y="22"/>
                      <a:pt x="22" y="0"/>
                      <a:pt x="49" y="0"/>
                    </a:cubicBezTo>
                    <a:cubicBezTo>
                      <a:pt x="76" y="0"/>
                      <a:pt x="98" y="22"/>
                      <a:pt x="98" y="50"/>
                    </a:cubicBezTo>
                    <a:moveTo>
                      <a:pt x="94" y="46"/>
                    </a:moveTo>
                    <a:cubicBezTo>
                      <a:pt x="94" y="21"/>
                      <a:pt x="74" y="0"/>
                      <a:pt x="49" y="0"/>
                    </a:cubicBezTo>
                    <a:cubicBezTo>
                      <a:pt x="24" y="0"/>
                      <a:pt x="4" y="21"/>
                      <a:pt x="4" y="46"/>
                    </a:cubicBezTo>
                    <a:cubicBezTo>
                      <a:pt x="4" y="71"/>
                      <a:pt x="24" y="92"/>
                      <a:pt x="49" y="92"/>
                    </a:cubicBezTo>
                    <a:cubicBezTo>
                      <a:pt x="74" y="92"/>
                      <a:pt x="94" y="71"/>
                      <a:pt x="94" y="4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1" name="Oval 1067"/>
              <p:cNvSpPr>
                <a:spLocks noChangeArrowheads="1"/>
              </p:cNvSpPr>
              <p:nvPr/>
            </p:nvSpPr>
            <p:spPr bwMode="auto">
              <a:xfrm>
                <a:off x="1184" y="2876"/>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2" name="Freeform 1068"/>
              <p:cNvSpPr>
                <a:spLocks noEditPoints="1"/>
              </p:cNvSpPr>
              <p:nvPr/>
            </p:nvSpPr>
            <p:spPr bwMode="auto">
              <a:xfrm>
                <a:off x="1155" y="2945"/>
                <a:ext cx="24" cy="24"/>
              </a:xfrm>
              <a:custGeom>
                <a:avLst/>
                <a:gdLst>
                  <a:gd name="T0" fmla="*/ 61 w 61"/>
                  <a:gd name="T1" fmla="*/ 31 h 62"/>
                  <a:gd name="T2" fmla="*/ 31 w 61"/>
                  <a:gd name="T3" fmla="*/ 62 h 62"/>
                  <a:gd name="T4" fmla="*/ 0 w 61"/>
                  <a:gd name="T5" fmla="*/ 31 h 62"/>
                  <a:gd name="T6" fmla="*/ 31 w 61"/>
                  <a:gd name="T7" fmla="*/ 0 h 62"/>
                  <a:gd name="T8" fmla="*/ 61 w 61"/>
                  <a:gd name="T9" fmla="*/ 31 h 62"/>
                  <a:gd name="T10" fmla="*/ 59 w 61"/>
                  <a:gd name="T11" fmla="*/ 29 h 62"/>
                  <a:gd name="T12" fmla="*/ 31 w 61"/>
                  <a:gd name="T13" fmla="*/ 0 h 62"/>
                  <a:gd name="T14" fmla="*/ 3 w 61"/>
                  <a:gd name="T15" fmla="*/ 29 h 62"/>
                  <a:gd name="T16" fmla="*/ 31 w 61"/>
                  <a:gd name="T17" fmla="*/ 57 h 62"/>
                  <a:gd name="T18" fmla="*/ 59 w 61"/>
                  <a:gd name="T1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2">
                    <a:moveTo>
                      <a:pt x="61" y="31"/>
                    </a:moveTo>
                    <a:cubicBezTo>
                      <a:pt x="61" y="48"/>
                      <a:pt x="48" y="62"/>
                      <a:pt x="31" y="62"/>
                    </a:cubicBezTo>
                    <a:cubicBezTo>
                      <a:pt x="14" y="62"/>
                      <a:pt x="0" y="48"/>
                      <a:pt x="0" y="31"/>
                    </a:cubicBezTo>
                    <a:cubicBezTo>
                      <a:pt x="0" y="14"/>
                      <a:pt x="14" y="0"/>
                      <a:pt x="31" y="0"/>
                    </a:cubicBezTo>
                    <a:cubicBezTo>
                      <a:pt x="48" y="0"/>
                      <a:pt x="61" y="14"/>
                      <a:pt x="61" y="31"/>
                    </a:cubicBezTo>
                    <a:moveTo>
                      <a:pt x="59" y="29"/>
                    </a:moveTo>
                    <a:cubicBezTo>
                      <a:pt x="59" y="13"/>
                      <a:pt x="47" y="0"/>
                      <a:pt x="31" y="0"/>
                    </a:cubicBezTo>
                    <a:cubicBezTo>
                      <a:pt x="16" y="0"/>
                      <a:pt x="3" y="13"/>
                      <a:pt x="3" y="29"/>
                    </a:cubicBezTo>
                    <a:cubicBezTo>
                      <a:pt x="3" y="44"/>
                      <a:pt x="16" y="57"/>
                      <a:pt x="31" y="57"/>
                    </a:cubicBezTo>
                    <a:cubicBezTo>
                      <a:pt x="47" y="57"/>
                      <a:pt x="59" y="44"/>
                      <a:pt x="59" y="2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3" name="Oval 1069"/>
              <p:cNvSpPr>
                <a:spLocks noChangeArrowheads="1"/>
              </p:cNvSpPr>
              <p:nvPr/>
            </p:nvSpPr>
            <p:spPr bwMode="auto">
              <a:xfrm>
                <a:off x="1166" y="2946"/>
                <a:ext cx="6"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4" name="Freeform 1070"/>
              <p:cNvSpPr>
                <a:spLocks noEditPoints="1"/>
              </p:cNvSpPr>
              <p:nvPr/>
            </p:nvSpPr>
            <p:spPr bwMode="auto">
              <a:xfrm>
                <a:off x="1137" y="2972"/>
                <a:ext cx="7" cy="8"/>
              </a:xfrm>
              <a:custGeom>
                <a:avLst/>
                <a:gdLst>
                  <a:gd name="T0" fmla="*/ 19 w 19"/>
                  <a:gd name="T1" fmla="*/ 10 h 19"/>
                  <a:gd name="T2" fmla="*/ 9 w 19"/>
                  <a:gd name="T3" fmla="*/ 19 h 19"/>
                  <a:gd name="T4" fmla="*/ 0 w 19"/>
                  <a:gd name="T5" fmla="*/ 10 h 19"/>
                  <a:gd name="T6" fmla="*/ 9 w 19"/>
                  <a:gd name="T7" fmla="*/ 0 h 19"/>
                  <a:gd name="T8" fmla="*/ 19 w 19"/>
                  <a:gd name="T9" fmla="*/ 10 h 19"/>
                  <a:gd name="T10" fmla="*/ 18 w 19"/>
                  <a:gd name="T11" fmla="*/ 9 h 19"/>
                  <a:gd name="T12" fmla="*/ 10 w 19"/>
                  <a:gd name="T13" fmla="*/ 0 h 19"/>
                  <a:gd name="T14" fmla="*/ 1 w 19"/>
                  <a:gd name="T15" fmla="*/ 9 h 19"/>
                  <a:gd name="T16" fmla="*/ 10 w 19"/>
                  <a:gd name="T17" fmla="*/ 18 h 19"/>
                  <a:gd name="T18" fmla="*/ 18 w 19"/>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9" y="10"/>
                    </a:moveTo>
                    <a:cubicBezTo>
                      <a:pt x="19" y="15"/>
                      <a:pt x="15" y="19"/>
                      <a:pt x="9" y="19"/>
                    </a:cubicBezTo>
                    <a:cubicBezTo>
                      <a:pt x="4" y="19"/>
                      <a:pt x="0" y="15"/>
                      <a:pt x="0" y="10"/>
                    </a:cubicBezTo>
                    <a:cubicBezTo>
                      <a:pt x="0" y="4"/>
                      <a:pt x="4" y="0"/>
                      <a:pt x="9" y="0"/>
                    </a:cubicBezTo>
                    <a:cubicBezTo>
                      <a:pt x="15" y="0"/>
                      <a:pt x="19" y="4"/>
                      <a:pt x="19" y="10"/>
                    </a:cubicBezTo>
                    <a:moveTo>
                      <a:pt x="18" y="9"/>
                    </a:moveTo>
                    <a:cubicBezTo>
                      <a:pt x="18" y="4"/>
                      <a:pt x="14" y="0"/>
                      <a:pt x="10" y="0"/>
                    </a:cubicBezTo>
                    <a:cubicBezTo>
                      <a:pt x="5" y="0"/>
                      <a:pt x="1" y="4"/>
                      <a:pt x="1" y="9"/>
                    </a:cubicBezTo>
                    <a:cubicBezTo>
                      <a:pt x="1" y="14"/>
                      <a:pt x="5" y="18"/>
                      <a:pt x="10" y="18"/>
                    </a:cubicBezTo>
                    <a:cubicBezTo>
                      <a:pt x="14" y="18"/>
                      <a:pt x="18" y="14"/>
                      <a:pt x="18" y="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5" name="Oval 1071"/>
              <p:cNvSpPr>
                <a:spLocks noChangeArrowheads="1"/>
              </p:cNvSpPr>
              <p:nvPr/>
            </p:nvSpPr>
            <p:spPr bwMode="auto">
              <a:xfrm>
                <a:off x="1140" y="2973"/>
                <a:ext cx="2"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6" name="Freeform 1072"/>
              <p:cNvSpPr>
                <a:spLocks noEditPoints="1"/>
              </p:cNvSpPr>
              <p:nvPr/>
            </p:nvSpPr>
            <p:spPr bwMode="auto">
              <a:xfrm>
                <a:off x="1218" y="2997"/>
                <a:ext cx="15" cy="15"/>
              </a:xfrm>
              <a:custGeom>
                <a:avLst/>
                <a:gdLst>
                  <a:gd name="T0" fmla="*/ 40 w 40"/>
                  <a:gd name="T1" fmla="*/ 20 h 40"/>
                  <a:gd name="T2" fmla="*/ 20 w 40"/>
                  <a:gd name="T3" fmla="*/ 40 h 40"/>
                  <a:gd name="T4" fmla="*/ 0 w 40"/>
                  <a:gd name="T5" fmla="*/ 20 h 40"/>
                  <a:gd name="T6" fmla="*/ 20 w 40"/>
                  <a:gd name="T7" fmla="*/ 0 h 40"/>
                  <a:gd name="T8" fmla="*/ 40 w 40"/>
                  <a:gd name="T9" fmla="*/ 20 h 40"/>
                  <a:gd name="T10" fmla="*/ 38 w 40"/>
                  <a:gd name="T11" fmla="*/ 18 h 40"/>
                  <a:gd name="T12" fmla="*/ 20 w 40"/>
                  <a:gd name="T13" fmla="*/ 0 h 40"/>
                  <a:gd name="T14" fmla="*/ 2 w 40"/>
                  <a:gd name="T15" fmla="*/ 18 h 40"/>
                  <a:gd name="T16" fmla="*/ 20 w 40"/>
                  <a:gd name="T17" fmla="*/ 37 h 40"/>
                  <a:gd name="T18" fmla="*/ 38 w 40"/>
                  <a:gd name="T19"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40" y="20"/>
                    </a:moveTo>
                    <a:cubicBezTo>
                      <a:pt x="40" y="31"/>
                      <a:pt x="31" y="40"/>
                      <a:pt x="20" y="40"/>
                    </a:cubicBezTo>
                    <a:cubicBezTo>
                      <a:pt x="9" y="40"/>
                      <a:pt x="0" y="31"/>
                      <a:pt x="0" y="20"/>
                    </a:cubicBezTo>
                    <a:cubicBezTo>
                      <a:pt x="0" y="9"/>
                      <a:pt x="9" y="0"/>
                      <a:pt x="20" y="0"/>
                    </a:cubicBezTo>
                    <a:cubicBezTo>
                      <a:pt x="31" y="0"/>
                      <a:pt x="40" y="9"/>
                      <a:pt x="40" y="20"/>
                    </a:cubicBezTo>
                    <a:moveTo>
                      <a:pt x="38" y="18"/>
                    </a:moveTo>
                    <a:cubicBezTo>
                      <a:pt x="38" y="8"/>
                      <a:pt x="30" y="0"/>
                      <a:pt x="20" y="0"/>
                    </a:cubicBezTo>
                    <a:cubicBezTo>
                      <a:pt x="10" y="0"/>
                      <a:pt x="2" y="8"/>
                      <a:pt x="2" y="18"/>
                    </a:cubicBezTo>
                    <a:cubicBezTo>
                      <a:pt x="2" y="28"/>
                      <a:pt x="10" y="37"/>
                      <a:pt x="20" y="37"/>
                    </a:cubicBezTo>
                    <a:cubicBezTo>
                      <a:pt x="30" y="37"/>
                      <a:pt x="38" y="28"/>
                      <a:pt x="38" y="1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7" name="Oval 1073"/>
              <p:cNvSpPr>
                <a:spLocks noChangeArrowheads="1"/>
              </p:cNvSpPr>
              <p:nvPr/>
            </p:nvSpPr>
            <p:spPr bwMode="auto">
              <a:xfrm>
                <a:off x="1225" y="2997"/>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218" name="Picture 1074"/>
              <p:cNvPicPr>
                <a:picLocks noChangeAspect="1" noChangeArrowheads="1"/>
              </p:cNvPicPr>
              <p:nvPr/>
            </p:nvPicPr>
            <p:blipFill>
              <a:blip r:embed="rId369" cstate="print">
                <a:extLst>
                  <a:ext uri="{28A0092B-C50C-407E-A947-70E740481C1C}">
                    <a14:useLocalDpi xmlns:a14="http://schemas.microsoft.com/office/drawing/2010/main" val="0"/>
                  </a:ext>
                </a:extLst>
              </a:blip>
              <a:srcRect/>
              <a:stretch>
                <a:fillRect/>
              </a:stretch>
            </p:blipFill>
            <p:spPr bwMode="auto">
              <a:xfrm>
                <a:off x="1056" y="2202"/>
                <a:ext cx="448"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075"/>
              <p:cNvPicPr>
                <a:picLocks noChangeAspect="1" noChangeArrowheads="1"/>
              </p:cNvPicPr>
              <p:nvPr/>
            </p:nvPicPr>
            <p:blipFill>
              <a:blip r:embed="rId370" cstate="print">
                <a:extLst>
                  <a:ext uri="{28A0092B-C50C-407E-A947-70E740481C1C}">
                    <a14:useLocalDpi xmlns:a14="http://schemas.microsoft.com/office/drawing/2010/main" val="0"/>
                  </a:ext>
                </a:extLst>
              </a:blip>
              <a:srcRect/>
              <a:stretch>
                <a:fillRect/>
              </a:stretch>
            </p:blipFill>
            <p:spPr bwMode="auto">
              <a:xfrm>
                <a:off x="1154" y="2297"/>
                <a:ext cx="12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076"/>
              <p:cNvPicPr>
                <a:picLocks noChangeAspect="1" noChangeArrowheads="1"/>
              </p:cNvPicPr>
              <p:nvPr/>
            </p:nvPicPr>
            <p:blipFill>
              <a:blip r:embed="rId371" cstate="print">
                <a:extLst>
                  <a:ext uri="{28A0092B-C50C-407E-A947-70E740481C1C}">
                    <a14:useLocalDpi xmlns:a14="http://schemas.microsoft.com/office/drawing/2010/main" val="0"/>
                  </a:ext>
                </a:extLst>
              </a:blip>
              <a:srcRect/>
              <a:stretch>
                <a:fillRect/>
              </a:stretch>
            </p:blipFill>
            <p:spPr bwMode="auto">
              <a:xfrm>
                <a:off x="1213" y="2290"/>
                <a:ext cx="19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077"/>
              <p:cNvPicPr>
                <a:picLocks noChangeAspect="1" noChangeArrowheads="1"/>
              </p:cNvPicPr>
              <p:nvPr/>
            </p:nvPicPr>
            <p:blipFill>
              <a:blip r:embed="rId372" cstate="print">
                <a:extLst>
                  <a:ext uri="{28A0092B-C50C-407E-A947-70E740481C1C}">
                    <a14:useLocalDpi xmlns:a14="http://schemas.microsoft.com/office/drawing/2010/main" val="0"/>
                  </a:ext>
                </a:extLst>
              </a:blip>
              <a:srcRect/>
              <a:stretch>
                <a:fillRect/>
              </a:stretch>
            </p:blipFill>
            <p:spPr bwMode="auto">
              <a:xfrm>
                <a:off x="1187" y="2315"/>
                <a:ext cx="1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1078"/>
              <p:cNvPicPr>
                <a:picLocks noChangeAspect="1" noChangeArrowheads="1"/>
              </p:cNvPicPr>
              <p:nvPr/>
            </p:nvPicPr>
            <p:blipFill>
              <a:blip r:embed="rId373" cstate="print">
                <a:extLst>
                  <a:ext uri="{28A0092B-C50C-407E-A947-70E740481C1C}">
                    <a14:useLocalDpi xmlns:a14="http://schemas.microsoft.com/office/drawing/2010/main" val="0"/>
                  </a:ext>
                </a:extLst>
              </a:blip>
              <a:srcRect/>
              <a:stretch>
                <a:fillRect/>
              </a:stretch>
            </p:blipFill>
            <p:spPr bwMode="auto">
              <a:xfrm>
                <a:off x="1159" y="2369"/>
                <a:ext cx="13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1079"/>
              <p:cNvPicPr>
                <a:picLocks noChangeAspect="1" noChangeArrowheads="1"/>
              </p:cNvPicPr>
              <p:nvPr/>
            </p:nvPicPr>
            <p:blipFill>
              <a:blip r:embed="rId374" cstate="print">
                <a:extLst>
                  <a:ext uri="{28A0092B-C50C-407E-A947-70E740481C1C}">
                    <a14:useLocalDpi xmlns:a14="http://schemas.microsoft.com/office/drawing/2010/main" val="0"/>
                  </a:ext>
                </a:extLst>
              </a:blip>
              <a:srcRect/>
              <a:stretch>
                <a:fillRect/>
              </a:stretch>
            </p:blipFill>
            <p:spPr bwMode="auto">
              <a:xfrm>
                <a:off x="1248" y="2308"/>
                <a:ext cx="8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1080"/>
              <p:cNvPicPr>
                <a:picLocks noChangeAspect="1" noChangeArrowheads="1"/>
              </p:cNvPicPr>
              <p:nvPr/>
            </p:nvPicPr>
            <p:blipFill>
              <a:blip r:embed="rId375" cstate="print">
                <a:extLst>
                  <a:ext uri="{28A0092B-C50C-407E-A947-70E740481C1C}">
                    <a14:useLocalDpi xmlns:a14="http://schemas.microsoft.com/office/drawing/2010/main" val="0"/>
                  </a:ext>
                </a:extLst>
              </a:blip>
              <a:srcRect/>
              <a:stretch>
                <a:fillRect/>
              </a:stretch>
            </p:blipFill>
            <p:spPr bwMode="auto">
              <a:xfrm>
                <a:off x="1273" y="2358"/>
                <a:ext cx="12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 name="Picture 1081"/>
              <p:cNvPicPr>
                <a:picLocks noChangeAspect="1" noChangeArrowheads="1"/>
              </p:cNvPicPr>
              <p:nvPr/>
            </p:nvPicPr>
            <p:blipFill>
              <a:blip r:embed="rId376" cstate="print">
                <a:extLst>
                  <a:ext uri="{28A0092B-C50C-407E-A947-70E740481C1C}">
                    <a14:useLocalDpi xmlns:a14="http://schemas.microsoft.com/office/drawing/2010/main" val="0"/>
                  </a:ext>
                </a:extLst>
              </a:blip>
              <a:srcRect/>
              <a:stretch>
                <a:fillRect/>
              </a:stretch>
            </p:blipFill>
            <p:spPr bwMode="auto">
              <a:xfrm>
                <a:off x="1300" y="2455"/>
                <a:ext cx="10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082"/>
              <p:cNvPicPr>
                <a:picLocks noChangeAspect="1" noChangeArrowheads="1"/>
              </p:cNvPicPr>
              <p:nvPr/>
            </p:nvPicPr>
            <p:blipFill>
              <a:blip r:embed="rId377" cstate="print">
                <a:extLst>
                  <a:ext uri="{28A0092B-C50C-407E-A947-70E740481C1C}">
                    <a14:useLocalDpi xmlns:a14="http://schemas.microsoft.com/office/drawing/2010/main" val="0"/>
                  </a:ext>
                </a:extLst>
              </a:blip>
              <a:srcRect/>
              <a:stretch>
                <a:fillRect/>
              </a:stretch>
            </p:blipFill>
            <p:spPr bwMode="auto">
              <a:xfrm>
                <a:off x="1297" y="2332"/>
                <a:ext cx="17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Picture 1083"/>
              <p:cNvPicPr>
                <a:picLocks noChangeAspect="1" noChangeArrowheads="1"/>
              </p:cNvPicPr>
              <p:nvPr/>
            </p:nvPicPr>
            <p:blipFill>
              <a:blip r:embed="rId378" cstate="print">
                <a:extLst>
                  <a:ext uri="{28A0092B-C50C-407E-A947-70E740481C1C}">
                    <a14:useLocalDpi xmlns:a14="http://schemas.microsoft.com/office/drawing/2010/main" val="0"/>
                  </a:ext>
                </a:extLst>
              </a:blip>
              <a:srcRect/>
              <a:stretch>
                <a:fillRect/>
              </a:stretch>
            </p:blipFill>
            <p:spPr bwMode="auto">
              <a:xfrm>
                <a:off x="1117" y="2362"/>
                <a:ext cx="11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Picture 1084"/>
              <p:cNvPicPr>
                <a:picLocks noChangeAspect="1" noChangeArrowheads="1"/>
              </p:cNvPicPr>
              <p:nvPr/>
            </p:nvPicPr>
            <p:blipFill>
              <a:blip r:embed="rId379" cstate="print">
                <a:extLst>
                  <a:ext uri="{28A0092B-C50C-407E-A947-70E740481C1C}">
                    <a14:useLocalDpi xmlns:a14="http://schemas.microsoft.com/office/drawing/2010/main" val="0"/>
                  </a:ext>
                </a:extLst>
              </a:blip>
              <a:srcRect/>
              <a:stretch>
                <a:fillRect/>
              </a:stretch>
            </p:blipFill>
            <p:spPr bwMode="auto">
              <a:xfrm>
                <a:off x="1334" y="2352"/>
                <a:ext cx="9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1085"/>
              <p:cNvPicPr>
                <a:picLocks noChangeAspect="1" noChangeArrowheads="1"/>
              </p:cNvPicPr>
              <p:nvPr/>
            </p:nvPicPr>
            <p:blipFill>
              <a:blip r:embed="rId380" cstate="print">
                <a:extLst>
                  <a:ext uri="{28A0092B-C50C-407E-A947-70E740481C1C}">
                    <a14:useLocalDpi xmlns:a14="http://schemas.microsoft.com/office/drawing/2010/main" val="0"/>
                  </a:ext>
                </a:extLst>
              </a:blip>
              <a:srcRect/>
              <a:stretch>
                <a:fillRect/>
              </a:stretch>
            </p:blipFill>
            <p:spPr bwMode="auto">
              <a:xfrm>
                <a:off x="1222" y="2416"/>
                <a:ext cx="15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1086"/>
              <p:cNvPicPr>
                <a:picLocks noChangeAspect="1" noChangeArrowheads="1"/>
              </p:cNvPicPr>
              <p:nvPr/>
            </p:nvPicPr>
            <p:blipFill>
              <a:blip r:embed="rId381" cstate="print">
                <a:extLst>
                  <a:ext uri="{28A0092B-C50C-407E-A947-70E740481C1C}">
                    <a14:useLocalDpi xmlns:a14="http://schemas.microsoft.com/office/drawing/2010/main" val="0"/>
                  </a:ext>
                </a:extLst>
              </a:blip>
              <a:srcRect/>
              <a:stretch>
                <a:fillRect/>
              </a:stretch>
            </p:blipFill>
            <p:spPr bwMode="auto">
              <a:xfrm>
                <a:off x="1298" y="2483"/>
                <a:ext cx="8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1087"/>
              <p:cNvPicPr>
                <a:picLocks noChangeAspect="1" noChangeArrowheads="1"/>
              </p:cNvPicPr>
              <p:nvPr/>
            </p:nvPicPr>
            <p:blipFill>
              <a:blip r:embed="rId382" cstate="print">
                <a:extLst>
                  <a:ext uri="{28A0092B-C50C-407E-A947-70E740481C1C}">
                    <a14:useLocalDpi xmlns:a14="http://schemas.microsoft.com/office/drawing/2010/main" val="0"/>
                  </a:ext>
                </a:extLst>
              </a:blip>
              <a:srcRect/>
              <a:stretch>
                <a:fillRect/>
              </a:stretch>
            </p:blipFill>
            <p:spPr bwMode="auto">
              <a:xfrm>
                <a:off x="1206" y="2430"/>
                <a:ext cx="1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1088"/>
              <p:cNvPicPr>
                <a:picLocks noChangeAspect="1" noChangeArrowheads="1"/>
              </p:cNvPicPr>
              <p:nvPr/>
            </p:nvPicPr>
            <p:blipFill>
              <a:blip r:embed="rId383" cstate="print">
                <a:extLst>
                  <a:ext uri="{28A0092B-C50C-407E-A947-70E740481C1C}">
                    <a14:useLocalDpi xmlns:a14="http://schemas.microsoft.com/office/drawing/2010/main" val="0"/>
                  </a:ext>
                </a:extLst>
              </a:blip>
              <a:srcRect/>
              <a:stretch>
                <a:fillRect/>
              </a:stretch>
            </p:blipFill>
            <p:spPr bwMode="auto">
              <a:xfrm>
                <a:off x="1146" y="2407"/>
                <a:ext cx="10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1089"/>
              <p:cNvPicPr>
                <a:picLocks noChangeAspect="1" noChangeArrowheads="1"/>
              </p:cNvPicPr>
              <p:nvPr/>
            </p:nvPicPr>
            <p:blipFill>
              <a:blip r:embed="rId384" cstate="print">
                <a:extLst>
                  <a:ext uri="{28A0092B-C50C-407E-A947-70E740481C1C}">
                    <a14:useLocalDpi xmlns:a14="http://schemas.microsoft.com/office/drawing/2010/main" val="0"/>
                  </a:ext>
                </a:extLst>
              </a:blip>
              <a:srcRect/>
              <a:stretch>
                <a:fillRect/>
              </a:stretch>
            </p:blipFill>
            <p:spPr bwMode="auto">
              <a:xfrm>
                <a:off x="1193" y="2416"/>
                <a:ext cx="12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Picture 1090"/>
              <p:cNvPicPr>
                <a:picLocks noChangeAspect="1" noChangeArrowheads="1"/>
              </p:cNvPicPr>
              <p:nvPr/>
            </p:nvPicPr>
            <p:blipFill>
              <a:blip r:embed="rId385" cstate="print">
                <a:extLst>
                  <a:ext uri="{28A0092B-C50C-407E-A947-70E740481C1C}">
                    <a14:useLocalDpi xmlns:a14="http://schemas.microsoft.com/office/drawing/2010/main" val="0"/>
                  </a:ext>
                </a:extLst>
              </a:blip>
              <a:srcRect/>
              <a:stretch>
                <a:fillRect/>
              </a:stretch>
            </p:blipFill>
            <p:spPr bwMode="auto">
              <a:xfrm>
                <a:off x="1106" y="2331"/>
                <a:ext cx="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1091"/>
              <p:cNvPicPr>
                <a:picLocks noChangeAspect="1" noChangeArrowheads="1"/>
              </p:cNvPicPr>
              <p:nvPr/>
            </p:nvPicPr>
            <p:blipFill>
              <a:blip r:embed="rId386" cstate="print">
                <a:extLst>
                  <a:ext uri="{28A0092B-C50C-407E-A947-70E740481C1C}">
                    <a14:useLocalDpi xmlns:a14="http://schemas.microsoft.com/office/drawing/2010/main" val="0"/>
                  </a:ext>
                </a:extLst>
              </a:blip>
              <a:srcRect/>
              <a:stretch>
                <a:fillRect/>
              </a:stretch>
            </p:blipFill>
            <p:spPr bwMode="auto">
              <a:xfrm>
                <a:off x="1182" y="2439"/>
                <a:ext cx="10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1092"/>
              <p:cNvPicPr>
                <a:picLocks noChangeAspect="1" noChangeArrowheads="1"/>
              </p:cNvPicPr>
              <p:nvPr/>
            </p:nvPicPr>
            <p:blipFill>
              <a:blip r:embed="rId387" cstate="print">
                <a:extLst>
                  <a:ext uri="{28A0092B-C50C-407E-A947-70E740481C1C}">
                    <a14:useLocalDpi xmlns:a14="http://schemas.microsoft.com/office/drawing/2010/main" val="0"/>
                  </a:ext>
                </a:extLst>
              </a:blip>
              <a:srcRect/>
              <a:stretch>
                <a:fillRect/>
              </a:stretch>
            </p:blipFill>
            <p:spPr bwMode="auto">
              <a:xfrm>
                <a:off x="1189" y="2143"/>
                <a:ext cx="432"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1093"/>
              <p:cNvPicPr>
                <a:picLocks noChangeAspect="1" noChangeArrowheads="1"/>
              </p:cNvPicPr>
              <p:nvPr/>
            </p:nvPicPr>
            <p:blipFill>
              <a:blip r:embed="rId388" cstate="print">
                <a:extLst>
                  <a:ext uri="{28A0092B-C50C-407E-A947-70E740481C1C}">
                    <a14:useLocalDpi xmlns:a14="http://schemas.microsoft.com/office/drawing/2010/main" val="0"/>
                  </a:ext>
                </a:extLst>
              </a:blip>
              <a:srcRect/>
              <a:stretch>
                <a:fillRect/>
              </a:stretch>
            </p:blipFill>
            <p:spPr bwMode="auto">
              <a:xfrm>
                <a:off x="1283" y="2232"/>
                <a:ext cx="11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1094"/>
              <p:cNvPicPr>
                <a:picLocks noChangeAspect="1" noChangeArrowheads="1"/>
              </p:cNvPicPr>
              <p:nvPr/>
            </p:nvPicPr>
            <p:blipFill>
              <a:blip r:embed="rId389" cstate="print">
                <a:extLst>
                  <a:ext uri="{28A0092B-C50C-407E-A947-70E740481C1C}">
                    <a14:useLocalDpi xmlns:a14="http://schemas.microsoft.com/office/drawing/2010/main" val="0"/>
                  </a:ext>
                </a:extLst>
              </a:blip>
              <a:srcRect/>
              <a:stretch>
                <a:fillRect/>
              </a:stretch>
            </p:blipFill>
            <p:spPr bwMode="auto">
              <a:xfrm>
                <a:off x="1291" y="2311"/>
                <a:ext cx="14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 name="Picture 1095"/>
              <p:cNvPicPr>
                <a:picLocks noChangeAspect="1" noChangeArrowheads="1"/>
              </p:cNvPicPr>
              <p:nvPr/>
            </p:nvPicPr>
            <p:blipFill>
              <a:blip r:embed="rId390" cstate="print">
                <a:extLst>
                  <a:ext uri="{28A0092B-C50C-407E-A947-70E740481C1C}">
                    <a14:useLocalDpi xmlns:a14="http://schemas.microsoft.com/office/drawing/2010/main" val="0"/>
                  </a:ext>
                </a:extLst>
              </a:blip>
              <a:srcRect/>
              <a:stretch>
                <a:fillRect/>
              </a:stretch>
            </p:blipFill>
            <p:spPr bwMode="auto">
              <a:xfrm>
                <a:off x="1297" y="2263"/>
                <a:ext cx="11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096"/>
              <p:cNvPicPr>
                <a:picLocks noChangeAspect="1" noChangeArrowheads="1"/>
              </p:cNvPicPr>
              <p:nvPr/>
            </p:nvPicPr>
            <p:blipFill>
              <a:blip r:embed="rId391" cstate="print">
                <a:extLst>
                  <a:ext uri="{28A0092B-C50C-407E-A947-70E740481C1C}">
                    <a14:useLocalDpi xmlns:a14="http://schemas.microsoft.com/office/drawing/2010/main" val="0"/>
                  </a:ext>
                </a:extLst>
              </a:blip>
              <a:srcRect/>
              <a:stretch>
                <a:fillRect/>
              </a:stretch>
            </p:blipFill>
            <p:spPr bwMode="auto">
              <a:xfrm>
                <a:off x="1353" y="2270"/>
                <a:ext cx="10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097"/>
              <p:cNvPicPr>
                <a:picLocks noChangeAspect="1" noChangeArrowheads="1"/>
              </p:cNvPicPr>
              <p:nvPr/>
            </p:nvPicPr>
            <p:blipFill>
              <a:blip r:embed="rId392" cstate="print">
                <a:extLst>
                  <a:ext uri="{28A0092B-C50C-407E-A947-70E740481C1C}">
                    <a14:useLocalDpi xmlns:a14="http://schemas.microsoft.com/office/drawing/2010/main" val="0"/>
                  </a:ext>
                </a:extLst>
              </a:blip>
              <a:srcRect/>
              <a:stretch>
                <a:fillRect/>
              </a:stretch>
            </p:blipFill>
            <p:spPr bwMode="auto">
              <a:xfrm>
                <a:off x="1295" y="2314"/>
                <a:ext cx="8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 name="Picture 1098"/>
              <p:cNvPicPr>
                <a:picLocks noChangeAspect="1" noChangeArrowheads="1"/>
              </p:cNvPicPr>
              <p:nvPr/>
            </p:nvPicPr>
            <p:blipFill>
              <a:blip r:embed="rId393" cstate="print">
                <a:extLst>
                  <a:ext uri="{28A0092B-C50C-407E-A947-70E740481C1C}">
                    <a14:useLocalDpi xmlns:a14="http://schemas.microsoft.com/office/drawing/2010/main" val="0"/>
                  </a:ext>
                </a:extLst>
              </a:blip>
              <a:srcRect/>
              <a:stretch>
                <a:fillRect/>
              </a:stretch>
            </p:blipFill>
            <p:spPr bwMode="auto">
              <a:xfrm>
                <a:off x="1346" y="2363"/>
                <a:ext cx="9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 name="Picture 1099"/>
              <p:cNvPicPr>
                <a:picLocks noChangeAspect="1" noChangeArrowheads="1"/>
              </p:cNvPicPr>
              <p:nvPr/>
            </p:nvPicPr>
            <p:blipFill>
              <a:blip r:embed="rId394" cstate="print">
                <a:extLst>
                  <a:ext uri="{28A0092B-C50C-407E-A947-70E740481C1C}">
                    <a14:useLocalDpi xmlns:a14="http://schemas.microsoft.com/office/drawing/2010/main" val="0"/>
                  </a:ext>
                </a:extLst>
              </a:blip>
              <a:srcRect/>
              <a:stretch>
                <a:fillRect/>
              </a:stretch>
            </p:blipFill>
            <p:spPr bwMode="auto">
              <a:xfrm>
                <a:off x="1420" y="2407"/>
                <a:ext cx="8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1100"/>
              <p:cNvPicPr>
                <a:picLocks noChangeAspect="1" noChangeArrowheads="1"/>
              </p:cNvPicPr>
              <p:nvPr/>
            </p:nvPicPr>
            <p:blipFill>
              <a:blip r:embed="rId395" cstate="print">
                <a:extLst>
                  <a:ext uri="{28A0092B-C50C-407E-A947-70E740481C1C}">
                    <a14:useLocalDpi xmlns:a14="http://schemas.microsoft.com/office/drawing/2010/main" val="0"/>
                  </a:ext>
                </a:extLst>
              </a:blip>
              <a:srcRect/>
              <a:stretch>
                <a:fillRect/>
              </a:stretch>
            </p:blipFill>
            <p:spPr bwMode="auto">
              <a:xfrm>
                <a:off x="1333" y="2393"/>
                <a:ext cx="1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1101"/>
              <p:cNvPicPr>
                <a:picLocks noChangeAspect="1" noChangeArrowheads="1"/>
              </p:cNvPicPr>
              <p:nvPr/>
            </p:nvPicPr>
            <p:blipFill>
              <a:blip r:embed="rId396" cstate="print">
                <a:extLst>
                  <a:ext uri="{28A0092B-C50C-407E-A947-70E740481C1C}">
                    <a14:useLocalDpi xmlns:a14="http://schemas.microsoft.com/office/drawing/2010/main" val="0"/>
                  </a:ext>
                </a:extLst>
              </a:blip>
              <a:srcRect/>
              <a:stretch>
                <a:fillRect/>
              </a:stretch>
            </p:blipFill>
            <p:spPr bwMode="auto">
              <a:xfrm>
                <a:off x="1340" y="2222"/>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1102"/>
              <p:cNvPicPr>
                <a:picLocks noChangeAspect="1" noChangeArrowheads="1"/>
              </p:cNvPicPr>
              <p:nvPr/>
            </p:nvPicPr>
            <p:blipFill>
              <a:blip r:embed="rId397" cstate="print">
                <a:extLst>
                  <a:ext uri="{28A0092B-C50C-407E-A947-70E740481C1C}">
                    <a14:useLocalDpi xmlns:a14="http://schemas.microsoft.com/office/drawing/2010/main" val="0"/>
                  </a:ext>
                </a:extLst>
              </a:blip>
              <a:srcRect/>
              <a:stretch>
                <a:fillRect/>
              </a:stretch>
            </p:blipFill>
            <p:spPr bwMode="auto">
              <a:xfrm>
                <a:off x="1342" y="2414"/>
                <a:ext cx="7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 name="Picture 1103"/>
              <p:cNvPicPr>
                <a:picLocks noChangeAspect="1" noChangeArrowheads="1"/>
              </p:cNvPicPr>
              <p:nvPr/>
            </p:nvPicPr>
            <p:blipFill>
              <a:blip r:embed="rId398" cstate="print">
                <a:extLst>
                  <a:ext uri="{28A0092B-C50C-407E-A947-70E740481C1C}">
                    <a14:useLocalDpi xmlns:a14="http://schemas.microsoft.com/office/drawing/2010/main" val="0"/>
                  </a:ext>
                </a:extLst>
              </a:blip>
              <a:srcRect/>
              <a:stretch>
                <a:fillRect/>
              </a:stretch>
            </p:blipFill>
            <p:spPr bwMode="auto">
              <a:xfrm>
                <a:off x="1401" y="2349"/>
                <a:ext cx="10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1104"/>
              <p:cNvPicPr>
                <a:picLocks noChangeAspect="1" noChangeArrowheads="1"/>
              </p:cNvPicPr>
              <p:nvPr/>
            </p:nvPicPr>
            <p:blipFill>
              <a:blip r:embed="rId399" cstate="print">
                <a:extLst>
                  <a:ext uri="{28A0092B-C50C-407E-A947-70E740481C1C}">
                    <a14:useLocalDpi xmlns:a14="http://schemas.microsoft.com/office/drawing/2010/main" val="0"/>
                  </a:ext>
                </a:extLst>
              </a:blip>
              <a:srcRect/>
              <a:stretch>
                <a:fillRect/>
              </a:stretch>
            </p:blipFill>
            <p:spPr bwMode="auto">
              <a:xfrm>
                <a:off x="1448" y="2417"/>
                <a:ext cx="65"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1105"/>
              <p:cNvPicPr>
                <a:picLocks noChangeAspect="1" noChangeArrowheads="1"/>
              </p:cNvPicPr>
              <p:nvPr/>
            </p:nvPicPr>
            <p:blipFill>
              <a:blip r:embed="rId400" cstate="print">
                <a:extLst>
                  <a:ext uri="{28A0092B-C50C-407E-A947-70E740481C1C}">
                    <a14:useLocalDpi xmlns:a14="http://schemas.microsoft.com/office/drawing/2010/main" val="0"/>
                  </a:ext>
                </a:extLst>
              </a:blip>
              <a:srcRect/>
              <a:stretch>
                <a:fillRect/>
              </a:stretch>
            </p:blipFill>
            <p:spPr bwMode="auto">
              <a:xfrm>
                <a:off x="1405" y="2329"/>
                <a:ext cx="10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1106"/>
              <p:cNvPicPr>
                <a:picLocks noChangeAspect="1" noChangeArrowheads="1"/>
              </p:cNvPicPr>
              <p:nvPr/>
            </p:nvPicPr>
            <p:blipFill>
              <a:blip r:embed="rId401" cstate="print">
                <a:extLst>
                  <a:ext uri="{28A0092B-C50C-407E-A947-70E740481C1C}">
                    <a14:useLocalDpi xmlns:a14="http://schemas.microsoft.com/office/drawing/2010/main" val="0"/>
                  </a:ext>
                </a:extLst>
              </a:blip>
              <a:srcRect/>
              <a:stretch>
                <a:fillRect/>
              </a:stretch>
            </p:blipFill>
            <p:spPr bwMode="auto">
              <a:xfrm>
                <a:off x="1386" y="2269"/>
                <a:ext cx="7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 name="Picture 1107"/>
              <p:cNvPicPr>
                <a:picLocks noChangeAspect="1" noChangeArrowheads="1"/>
              </p:cNvPicPr>
              <p:nvPr/>
            </p:nvPicPr>
            <p:blipFill>
              <a:blip r:embed="rId402" cstate="print">
                <a:extLst>
                  <a:ext uri="{28A0092B-C50C-407E-A947-70E740481C1C}">
                    <a14:useLocalDpi xmlns:a14="http://schemas.microsoft.com/office/drawing/2010/main" val="0"/>
                  </a:ext>
                </a:extLst>
              </a:blip>
              <a:srcRect/>
              <a:stretch>
                <a:fillRect/>
              </a:stretch>
            </p:blipFill>
            <p:spPr bwMode="auto">
              <a:xfrm>
                <a:off x="1386" y="2307"/>
                <a:ext cx="10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Picture 1108"/>
              <p:cNvPicPr>
                <a:picLocks noChangeAspect="1" noChangeArrowheads="1"/>
              </p:cNvPicPr>
              <p:nvPr/>
            </p:nvPicPr>
            <p:blipFill>
              <a:blip r:embed="rId403" cstate="print">
                <a:extLst>
                  <a:ext uri="{28A0092B-C50C-407E-A947-70E740481C1C}">
                    <a14:useLocalDpi xmlns:a14="http://schemas.microsoft.com/office/drawing/2010/main" val="0"/>
                  </a:ext>
                </a:extLst>
              </a:blip>
              <a:srcRect/>
              <a:stretch>
                <a:fillRect/>
              </a:stretch>
            </p:blipFill>
            <p:spPr bwMode="auto">
              <a:xfrm>
                <a:off x="1312" y="2200"/>
                <a:ext cx="8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1109"/>
              <p:cNvPicPr>
                <a:picLocks noChangeAspect="1" noChangeArrowheads="1"/>
              </p:cNvPicPr>
              <p:nvPr/>
            </p:nvPicPr>
            <p:blipFill>
              <a:blip r:embed="rId404" cstate="print">
                <a:extLst>
                  <a:ext uri="{28A0092B-C50C-407E-A947-70E740481C1C}">
                    <a14:useLocalDpi xmlns:a14="http://schemas.microsoft.com/office/drawing/2010/main" val="0"/>
                  </a:ext>
                </a:extLst>
              </a:blip>
              <a:srcRect/>
              <a:stretch>
                <a:fillRect/>
              </a:stretch>
            </p:blipFill>
            <p:spPr bwMode="auto">
              <a:xfrm>
                <a:off x="1408" y="2304"/>
                <a:ext cx="8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 name="Picture 1110"/>
              <p:cNvPicPr>
                <a:picLocks noChangeAspect="1" noChangeArrowheads="1"/>
              </p:cNvPicPr>
              <p:nvPr/>
            </p:nvPicPr>
            <p:blipFill>
              <a:blip r:embed="rId405" cstate="print">
                <a:extLst>
                  <a:ext uri="{28A0092B-C50C-407E-A947-70E740481C1C}">
                    <a14:useLocalDpi xmlns:a14="http://schemas.microsoft.com/office/drawing/2010/main" val="0"/>
                  </a:ext>
                </a:extLst>
              </a:blip>
              <a:srcRect/>
              <a:stretch>
                <a:fillRect/>
              </a:stretch>
            </p:blipFill>
            <p:spPr bwMode="auto">
              <a:xfrm>
                <a:off x="1433" y="2246"/>
                <a:ext cx="15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1111"/>
              <p:cNvPicPr>
                <a:picLocks noChangeAspect="1" noChangeArrowheads="1"/>
              </p:cNvPicPr>
              <p:nvPr/>
            </p:nvPicPr>
            <p:blipFill>
              <a:blip r:embed="rId406" cstate="print">
                <a:extLst>
                  <a:ext uri="{28A0092B-C50C-407E-A947-70E740481C1C}">
                    <a14:useLocalDpi xmlns:a14="http://schemas.microsoft.com/office/drawing/2010/main" val="0"/>
                  </a:ext>
                </a:extLst>
              </a:blip>
              <a:srcRect/>
              <a:stretch>
                <a:fillRect/>
              </a:stretch>
            </p:blipFill>
            <p:spPr bwMode="auto">
              <a:xfrm>
                <a:off x="1470" y="2268"/>
                <a:ext cx="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 name="Picture 1112"/>
              <p:cNvPicPr>
                <a:picLocks noChangeAspect="1" noChangeArrowheads="1"/>
              </p:cNvPicPr>
              <p:nvPr/>
            </p:nvPicPr>
            <p:blipFill>
              <a:blip r:embed="rId407" cstate="print">
                <a:extLst>
                  <a:ext uri="{28A0092B-C50C-407E-A947-70E740481C1C}">
                    <a14:useLocalDpi xmlns:a14="http://schemas.microsoft.com/office/drawing/2010/main" val="0"/>
                  </a:ext>
                </a:extLst>
              </a:blip>
              <a:srcRect/>
              <a:stretch>
                <a:fillRect/>
              </a:stretch>
            </p:blipFill>
            <p:spPr bwMode="auto">
              <a:xfrm>
                <a:off x="1406" y="2333"/>
                <a:ext cx="11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1113"/>
              <p:cNvPicPr>
                <a:picLocks noChangeAspect="1" noChangeArrowheads="1"/>
              </p:cNvPicPr>
              <p:nvPr/>
            </p:nvPicPr>
            <p:blipFill>
              <a:blip r:embed="rId408" cstate="print">
                <a:extLst>
                  <a:ext uri="{28A0092B-C50C-407E-A947-70E740481C1C}">
                    <a14:useLocalDpi xmlns:a14="http://schemas.microsoft.com/office/drawing/2010/main" val="0"/>
                  </a:ext>
                </a:extLst>
              </a:blip>
              <a:srcRect/>
              <a:stretch>
                <a:fillRect/>
              </a:stretch>
            </p:blipFill>
            <p:spPr bwMode="auto">
              <a:xfrm>
                <a:off x="1454" y="2292"/>
                <a:ext cx="6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Picture 1114"/>
              <p:cNvPicPr>
                <a:picLocks noChangeAspect="1" noChangeArrowheads="1"/>
              </p:cNvPicPr>
              <p:nvPr/>
            </p:nvPicPr>
            <p:blipFill>
              <a:blip r:embed="rId409" cstate="print">
                <a:extLst>
                  <a:ext uri="{28A0092B-C50C-407E-A947-70E740481C1C}">
                    <a14:useLocalDpi xmlns:a14="http://schemas.microsoft.com/office/drawing/2010/main" val="0"/>
                  </a:ext>
                </a:extLst>
              </a:blip>
              <a:srcRect/>
              <a:stretch>
                <a:fillRect/>
              </a:stretch>
            </p:blipFill>
            <p:spPr bwMode="auto">
              <a:xfrm>
                <a:off x="1490" y="2311"/>
                <a:ext cx="77"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1115"/>
              <p:cNvPicPr>
                <a:picLocks noChangeAspect="1" noChangeArrowheads="1"/>
              </p:cNvPicPr>
              <p:nvPr/>
            </p:nvPicPr>
            <p:blipFill>
              <a:blip r:embed="rId410" cstate="print">
                <a:extLst>
                  <a:ext uri="{28A0092B-C50C-407E-A947-70E740481C1C}">
                    <a14:useLocalDpi xmlns:a14="http://schemas.microsoft.com/office/drawing/2010/main" val="0"/>
                  </a:ext>
                </a:extLst>
              </a:blip>
              <a:srcRect/>
              <a:stretch>
                <a:fillRect/>
              </a:stretch>
            </p:blipFill>
            <p:spPr bwMode="auto">
              <a:xfrm>
                <a:off x="1434" y="2321"/>
                <a:ext cx="4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1116"/>
              <p:cNvPicPr>
                <a:picLocks noChangeAspect="1" noChangeArrowheads="1"/>
              </p:cNvPicPr>
              <p:nvPr/>
            </p:nvPicPr>
            <p:blipFill>
              <a:blip r:embed="rId411" cstate="print">
                <a:extLst>
                  <a:ext uri="{28A0092B-C50C-407E-A947-70E740481C1C}">
                    <a14:useLocalDpi xmlns:a14="http://schemas.microsoft.com/office/drawing/2010/main" val="0"/>
                  </a:ext>
                </a:extLst>
              </a:blip>
              <a:srcRect/>
              <a:stretch>
                <a:fillRect/>
              </a:stretch>
            </p:blipFill>
            <p:spPr bwMode="auto">
              <a:xfrm>
                <a:off x="1438" y="2370"/>
                <a:ext cx="7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1117"/>
              <p:cNvPicPr>
                <a:picLocks noChangeAspect="1" noChangeArrowheads="1"/>
              </p:cNvPicPr>
              <p:nvPr/>
            </p:nvPicPr>
            <p:blipFill>
              <a:blip r:embed="rId412" cstate="print">
                <a:extLst>
                  <a:ext uri="{28A0092B-C50C-407E-A947-70E740481C1C}">
                    <a14:useLocalDpi xmlns:a14="http://schemas.microsoft.com/office/drawing/2010/main" val="0"/>
                  </a:ext>
                </a:extLst>
              </a:blip>
              <a:srcRect/>
              <a:stretch>
                <a:fillRect/>
              </a:stretch>
            </p:blipFill>
            <p:spPr bwMode="auto">
              <a:xfrm>
                <a:off x="1476" y="2416"/>
                <a:ext cx="61"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1118"/>
              <p:cNvPicPr>
                <a:picLocks noChangeAspect="1" noChangeArrowheads="1"/>
              </p:cNvPicPr>
              <p:nvPr/>
            </p:nvPicPr>
            <p:blipFill>
              <a:blip r:embed="rId413" cstate="print">
                <a:extLst>
                  <a:ext uri="{28A0092B-C50C-407E-A947-70E740481C1C}">
                    <a14:useLocalDpi xmlns:a14="http://schemas.microsoft.com/office/drawing/2010/main" val="0"/>
                  </a:ext>
                </a:extLst>
              </a:blip>
              <a:srcRect/>
              <a:stretch>
                <a:fillRect/>
              </a:stretch>
            </p:blipFill>
            <p:spPr bwMode="auto">
              <a:xfrm>
                <a:off x="1402" y="2402"/>
                <a:ext cx="9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 name="Picture 1119"/>
              <p:cNvPicPr>
                <a:picLocks noChangeAspect="1" noChangeArrowheads="1"/>
              </p:cNvPicPr>
              <p:nvPr/>
            </p:nvPicPr>
            <p:blipFill>
              <a:blip r:embed="rId414" cstate="print">
                <a:extLst>
                  <a:ext uri="{28A0092B-C50C-407E-A947-70E740481C1C}">
                    <a14:useLocalDpi xmlns:a14="http://schemas.microsoft.com/office/drawing/2010/main" val="0"/>
                  </a:ext>
                </a:extLst>
              </a:blip>
              <a:srcRect/>
              <a:stretch>
                <a:fillRect/>
              </a:stretch>
            </p:blipFill>
            <p:spPr bwMode="auto">
              <a:xfrm>
                <a:off x="1507" y="2270"/>
                <a:ext cx="65"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 name="Picture 1120"/>
              <p:cNvPicPr>
                <a:picLocks noChangeAspect="1" noChangeArrowheads="1"/>
              </p:cNvPicPr>
              <p:nvPr/>
            </p:nvPicPr>
            <p:blipFill>
              <a:blip r:embed="rId415" cstate="print">
                <a:extLst>
                  <a:ext uri="{28A0092B-C50C-407E-A947-70E740481C1C}">
                    <a14:useLocalDpi xmlns:a14="http://schemas.microsoft.com/office/drawing/2010/main" val="0"/>
                  </a:ext>
                </a:extLst>
              </a:blip>
              <a:srcRect/>
              <a:stretch>
                <a:fillRect/>
              </a:stretch>
            </p:blipFill>
            <p:spPr bwMode="auto">
              <a:xfrm>
                <a:off x="1411" y="2400"/>
                <a:ext cx="5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1121"/>
              <p:cNvPicPr>
                <a:picLocks noChangeAspect="1" noChangeArrowheads="1"/>
              </p:cNvPicPr>
              <p:nvPr/>
            </p:nvPicPr>
            <p:blipFill>
              <a:blip r:embed="rId416" cstate="print">
                <a:extLst>
                  <a:ext uri="{28A0092B-C50C-407E-A947-70E740481C1C}">
                    <a14:useLocalDpi xmlns:a14="http://schemas.microsoft.com/office/drawing/2010/main" val="0"/>
                  </a:ext>
                </a:extLst>
              </a:blip>
              <a:srcRect/>
              <a:stretch>
                <a:fillRect/>
              </a:stretch>
            </p:blipFill>
            <p:spPr bwMode="auto">
              <a:xfrm>
                <a:off x="1483" y="2390"/>
                <a:ext cx="89"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1122"/>
              <p:cNvPicPr>
                <a:picLocks noChangeAspect="1" noChangeArrowheads="1"/>
              </p:cNvPicPr>
              <p:nvPr/>
            </p:nvPicPr>
            <p:blipFill>
              <a:blip r:embed="rId417" cstate="print">
                <a:extLst>
                  <a:ext uri="{28A0092B-C50C-407E-A947-70E740481C1C}">
                    <a14:useLocalDpi xmlns:a14="http://schemas.microsoft.com/office/drawing/2010/main" val="0"/>
                  </a:ext>
                </a:extLst>
              </a:blip>
              <a:srcRect/>
              <a:stretch>
                <a:fillRect/>
              </a:stretch>
            </p:blipFill>
            <p:spPr bwMode="auto">
              <a:xfrm>
                <a:off x="1500" y="2441"/>
                <a:ext cx="49"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1123"/>
              <p:cNvPicPr>
                <a:picLocks noChangeAspect="1" noChangeArrowheads="1"/>
              </p:cNvPicPr>
              <p:nvPr/>
            </p:nvPicPr>
            <p:blipFill>
              <a:blip r:embed="rId418" cstate="print">
                <a:extLst>
                  <a:ext uri="{28A0092B-C50C-407E-A947-70E740481C1C}">
                    <a14:useLocalDpi xmlns:a14="http://schemas.microsoft.com/office/drawing/2010/main" val="0"/>
                  </a:ext>
                </a:extLst>
              </a:blip>
              <a:srcRect/>
              <a:stretch>
                <a:fillRect/>
              </a:stretch>
            </p:blipFill>
            <p:spPr bwMode="auto">
              <a:xfrm>
                <a:off x="1506" y="2371"/>
                <a:ext cx="69"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1124"/>
              <p:cNvPicPr>
                <a:picLocks noChangeAspect="1" noChangeArrowheads="1"/>
              </p:cNvPicPr>
              <p:nvPr/>
            </p:nvPicPr>
            <p:blipFill>
              <a:blip r:embed="rId419" cstate="print">
                <a:extLst>
                  <a:ext uri="{28A0092B-C50C-407E-A947-70E740481C1C}">
                    <a14:useLocalDpi xmlns:a14="http://schemas.microsoft.com/office/drawing/2010/main" val="0"/>
                  </a:ext>
                </a:extLst>
              </a:blip>
              <a:srcRect/>
              <a:stretch>
                <a:fillRect/>
              </a:stretch>
            </p:blipFill>
            <p:spPr bwMode="auto">
              <a:xfrm>
                <a:off x="1530" y="2321"/>
                <a:ext cx="52"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1125"/>
              <p:cNvPicPr>
                <a:picLocks noChangeAspect="1" noChangeArrowheads="1"/>
              </p:cNvPicPr>
              <p:nvPr/>
            </p:nvPicPr>
            <p:blipFill>
              <a:blip r:embed="rId420" cstate="print">
                <a:extLst>
                  <a:ext uri="{28A0092B-C50C-407E-A947-70E740481C1C}">
                    <a14:useLocalDpi xmlns:a14="http://schemas.microsoft.com/office/drawing/2010/main" val="0"/>
                  </a:ext>
                </a:extLst>
              </a:blip>
              <a:srcRect/>
              <a:stretch>
                <a:fillRect/>
              </a:stretch>
            </p:blipFill>
            <p:spPr bwMode="auto">
              <a:xfrm>
                <a:off x="1511" y="2348"/>
                <a:ext cx="6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1126"/>
              <p:cNvPicPr>
                <a:picLocks noChangeAspect="1" noChangeArrowheads="1"/>
              </p:cNvPicPr>
              <p:nvPr/>
            </p:nvPicPr>
            <p:blipFill>
              <a:blip r:embed="rId421" cstate="print">
                <a:extLst>
                  <a:ext uri="{28A0092B-C50C-407E-A947-70E740481C1C}">
                    <a14:useLocalDpi xmlns:a14="http://schemas.microsoft.com/office/drawing/2010/main" val="0"/>
                  </a:ext>
                </a:extLst>
              </a:blip>
              <a:srcRect/>
              <a:stretch>
                <a:fillRect/>
              </a:stretch>
            </p:blipFill>
            <p:spPr bwMode="auto">
              <a:xfrm>
                <a:off x="1511" y="2247"/>
                <a:ext cx="4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127"/>
              <p:cNvPicPr>
                <a:picLocks noChangeAspect="1" noChangeArrowheads="1"/>
              </p:cNvPicPr>
              <p:nvPr/>
            </p:nvPicPr>
            <p:blipFill>
              <a:blip r:embed="rId422" cstate="print">
                <a:extLst>
                  <a:ext uri="{28A0092B-C50C-407E-A947-70E740481C1C}">
                    <a14:useLocalDpi xmlns:a14="http://schemas.microsoft.com/office/drawing/2010/main" val="0"/>
                  </a:ext>
                </a:extLst>
              </a:blip>
              <a:srcRect/>
              <a:stretch>
                <a:fillRect/>
              </a:stretch>
            </p:blipFill>
            <p:spPr bwMode="auto">
              <a:xfrm>
                <a:off x="1523" y="2351"/>
                <a:ext cx="59"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1128"/>
              <p:cNvSpPr>
                <a:spLocks/>
              </p:cNvSpPr>
              <p:nvPr/>
            </p:nvSpPr>
            <p:spPr bwMode="auto">
              <a:xfrm>
                <a:off x="1447" y="2172"/>
                <a:ext cx="26" cy="31"/>
              </a:xfrm>
              <a:custGeom>
                <a:avLst/>
                <a:gdLst>
                  <a:gd name="T0" fmla="*/ 17 w 68"/>
                  <a:gd name="T1" fmla="*/ 10 h 79"/>
                  <a:gd name="T2" fmla="*/ 15 w 68"/>
                  <a:gd name="T3" fmla="*/ 15 h 79"/>
                  <a:gd name="T4" fmla="*/ 16 w 68"/>
                  <a:gd name="T5" fmla="*/ 19 h 79"/>
                  <a:gd name="T6" fmla="*/ 16 w 68"/>
                  <a:gd name="T7" fmla="*/ 24 h 79"/>
                  <a:gd name="T8" fmla="*/ 14 w 68"/>
                  <a:gd name="T9" fmla="*/ 28 h 79"/>
                  <a:gd name="T10" fmla="*/ 17 w 68"/>
                  <a:gd name="T11" fmla="*/ 39 h 79"/>
                  <a:gd name="T12" fmla="*/ 16 w 68"/>
                  <a:gd name="T13" fmla="*/ 45 h 79"/>
                  <a:gd name="T14" fmla="*/ 14 w 68"/>
                  <a:gd name="T15" fmla="*/ 49 h 79"/>
                  <a:gd name="T16" fmla="*/ 9 w 68"/>
                  <a:gd name="T17" fmla="*/ 50 h 79"/>
                  <a:gd name="T18" fmla="*/ 8 w 68"/>
                  <a:gd name="T19" fmla="*/ 56 h 79"/>
                  <a:gd name="T20" fmla="*/ 7 w 68"/>
                  <a:gd name="T21" fmla="*/ 58 h 79"/>
                  <a:gd name="T22" fmla="*/ 3 w 68"/>
                  <a:gd name="T23" fmla="*/ 59 h 79"/>
                  <a:gd name="T24" fmla="*/ 4 w 68"/>
                  <a:gd name="T25" fmla="*/ 63 h 79"/>
                  <a:gd name="T26" fmla="*/ 2 w 68"/>
                  <a:gd name="T27" fmla="*/ 67 h 79"/>
                  <a:gd name="T28" fmla="*/ 39 w 68"/>
                  <a:gd name="T29" fmla="*/ 79 h 79"/>
                  <a:gd name="T30" fmla="*/ 58 w 68"/>
                  <a:gd name="T31" fmla="*/ 0 h 79"/>
                  <a:gd name="T32" fmla="*/ 17 w 68"/>
                  <a:gd name="T33"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79">
                    <a:moveTo>
                      <a:pt x="17" y="10"/>
                    </a:moveTo>
                    <a:cubicBezTo>
                      <a:pt x="16" y="12"/>
                      <a:pt x="15" y="13"/>
                      <a:pt x="15" y="15"/>
                    </a:cubicBezTo>
                    <a:cubicBezTo>
                      <a:pt x="14" y="18"/>
                      <a:pt x="17" y="18"/>
                      <a:pt x="16" y="19"/>
                    </a:cubicBezTo>
                    <a:cubicBezTo>
                      <a:pt x="16" y="20"/>
                      <a:pt x="16" y="21"/>
                      <a:pt x="16" y="24"/>
                    </a:cubicBezTo>
                    <a:cubicBezTo>
                      <a:pt x="16" y="26"/>
                      <a:pt x="14" y="26"/>
                      <a:pt x="14" y="28"/>
                    </a:cubicBezTo>
                    <a:cubicBezTo>
                      <a:pt x="14" y="29"/>
                      <a:pt x="17" y="39"/>
                      <a:pt x="17" y="39"/>
                    </a:cubicBezTo>
                    <a:cubicBezTo>
                      <a:pt x="17" y="39"/>
                      <a:pt x="20" y="42"/>
                      <a:pt x="16" y="45"/>
                    </a:cubicBezTo>
                    <a:cubicBezTo>
                      <a:pt x="15" y="46"/>
                      <a:pt x="15" y="48"/>
                      <a:pt x="14" y="49"/>
                    </a:cubicBezTo>
                    <a:cubicBezTo>
                      <a:pt x="12" y="50"/>
                      <a:pt x="10" y="49"/>
                      <a:pt x="9" y="50"/>
                    </a:cubicBezTo>
                    <a:cubicBezTo>
                      <a:pt x="9" y="52"/>
                      <a:pt x="11" y="54"/>
                      <a:pt x="8" y="56"/>
                    </a:cubicBezTo>
                    <a:cubicBezTo>
                      <a:pt x="7" y="56"/>
                      <a:pt x="8" y="58"/>
                      <a:pt x="7" y="58"/>
                    </a:cubicBezTo>
                    <a:cubicBezTo>
                      <a:pt x="6" y="59"/>
                      <a:pt x="4" y="58"/>
                      <a:pt x="3" y="59"/>
                    </a:cubicBezTo>
                    <a:cubicBezTo>
                      <a:pt x="2" y="59"/>
                      <a:pt x="4" y="61"/>
                      <a:pt x="4" y="63"/>
                    </a:cubicBezTo>
                    <a:cubicBezTo>
                      <a:pt x="4" y="64"/>
                      <a:pt x="3" y="66"/>
                      <a:pt x="2" y="67"/>
                    </a:cubicBezTo>
                    <a:cubicBezTo>
                      <a:pt x="0" y="68"/>
                      <a:pt x="18" y="79"/>
                      <a:pt x="39" y="79"/>
                    </a:cubicBezTo>
                    <a:cubicBezTo>
                      <a:pt x="34" y="58"/>
                      <a:pt x="68" y="0"/>
                      <a:pt x="58" y="0"/>
                    </a:cubicBezTo>
                    <a:cubicBezTo>
                      <a:pt x="42" y="1"/>
                      <a:pt x="23" y="5"/>
                      <a:pt x="17" y="10"/>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3" name="Freeform 1129"/>
              <p:cNvSpPr>
                <a:spLocks/>
              </p:cNvSpPr>
              <p:nvPr/>
            </p:nvSpPr>
            <p:spPr bwMode="auto">
              <a:xfrm>
                <a:off x="1435" y="2170"/>
                <a:ext cx="84" cy="39"/>
              </a:xfrm>
              <a:custGeom>
                <a:avLst/>
                <a:gdLst>
                  <a:gd name="T0" fmla="*/ 129 w 215"/>
                  <a:gd name="T1" fmla="*/ 87 h 100"/>
                  <a:gd name="T2" fmla="*/ 120 w 215"/>
                  <a:gd name="T3" fmla="*/ 87 h 100"/>
                  <a:gd name="T4" fmla="*/ 132 w 215"/>
                  <a:gd name="T5" fmla="*/ 83 h 100"/>
                  <a:gd name="T6" fmla="*/ 122 w 215"/>
                  <a:gd name="T7" fmla="*/ 83 h 100"/>
                  <a:gd name="T8" fmla="*/ 34 w 215"/>
                  <a:gd name="T9" fmla="*/ 71 h 100"/>
                  <a:gd name="T10" fmla="*/ 55 w 215"/>
                  <a:gd name="T11" fmla="*/ 69 h 100"/>
                  <a:gd name="T12" fmla="*/ 49 w 215"/>
                  <a:gd name="T13" fmla="*/ 64 h 100"/>
                  <a:gd name="T14" fmla="*/ 57 w 215"/>
                  <a:gd name="T15" fmla="*/ 61 h 100"/>
                  <a:gd name="T16" fmla="*/ 52 w 215"/>
                  <a:gd name="T17" fmla="*/ 60 h 100"/>
                  <a:gd name="T18" fmla="*/ 47 w 215"/>
                  <a:gd name="T19" fmla="*/ 57 h 100"/>
                  <a:gd name="T20" fmla="*/ 56 w 215"/>
                  <a:gd name="T21" fmla="*/ 57 h 100"/>
                  <a:gd name="T22" fmla="*/ 50 w 215"/>
                  <a:gd name="T23" fmla="*/ 54 h 100"/>
                  <a:gd name="T24" fmla="*/ 46 w 215"/>
                  <a:gd name="T25" fmla="*/ 53 h 100"/>
                  <a:gd name="T26" fmla="*/ 54 w 215"/>
                  <a:gd name="T27" fmla="*/ 51 h 100"/>
                  <a:gd name="T28" fmla="*/ 49 w 215"/>
                  <a:gd name="T29" fmla="*/ 50 h 100"/>
                  <a:gd name="T30" fmla="*/ 54 w 215"/>
                  <a:gd name="T31" fmla="*/ 47 h 100"/>
                  <a:gd name="T32" fmla="*/ 40 w 215"/>
                  <a:gd name="T33" fmla="*/ 47 h 100"/>
                  <a:gd name="T34" fmla="*/ 15 w 215"/>
                  <a:gd name="T35" fmla="*/ 63 h 100"/>
                  <a:gd name="T36" fmla="*/ 4 w 215"/>
                  <a:gd name="T37" fmla="*/ 58 h 100"/>
                  <a:gd name="T38" fmla="*/ 6 w 215"/>
                  <a:gd name="T39" fmla="*/ 34 h 100"/>
                  <a:gd name="T40" fmla="*/ 9 w 215"/>
                  <a:gd name="T41" fmla="*/ 13 h 100"/>
                  <a:gd name="T42" fmla="*/ 51 w 215"/>
                  <a:gd name="T43" fmla="*/ 34 h 100"/>
                  <a:gd name="T44" fmla="*/ 48 w 215"/>
                  <a:gd name="T45" fmla="*/ 30 h 100"/>
                  <a:gd name="T46" fmla="*/ 54 w 215"/>
                  <a:gd name="T47" fmla="*/ 27 h 100"/>
                  <a:gd name="T48" fmla="*/ 48 w 215"/>
                  <a:gd name="T49" fmla="*/ 27 h 100"/>
                  <a:gd name="T50" fmla="*/ 53 w 215"/>
                  <a:gd name="T51" fmla="*/ 13 h 100"/>
                  <a:gd name="T52" fmla="*/ 128 w 215"/>
                  <a:gd name="T53" fmla="*/ 0 h 100"/>
                  <a:gd name="T54" fmla="*/ 170 w 215"/>
                  <a:gd name="T55" fmla="*/ 18 h 100"/>
                  <a:gd name="T56" fmla="*/ 179 w 215"/>
                  <a:gd name="T57" fmla="*/ 20 h 100"/>
                  <a:gd name="T58" fmla="*/ 215 w 215"/>
                  <a:gd name="T59" fmla="*/ 52 h 100"/>
                  <a:gd name="T60" fmla="*/ 202 w 215"/>
                  <a:gd name="T61" fmla="*/ 63 h 100"/>
                  <a:gd name="T62" fmla="*/ 188 w 215"/>
                  <a:gd name="T63" fmla="*/ 73 h 100"/>
                  <a:gd name="T64" fmla="*/ 122 w 215"/>
                  <a:gd name="T65" fmla="*/ 90 h 100"/>
                  <a:gd name="T66" fmla="*/ 134 w 215"/>
                  <a:gd name="T67" fmla="*/ 88 h 100"/>
                  <a:gd name="T68" fmla="*/ 129 w 215"/>
                  <a:gd name="T69"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00">
                    <a:moveTo>
                      <a:pt x="129" y="87"/>
                    </a:moveTo>
                    <a:cubicBezTo>
                      <a:pt x="120" y="87"/>
                      <a:pt x="120" y="87"/>
                      <a:pt x="120" y="87"/>
                    </a:cubicBezTo>
                    <a:cubicBezTo>
                      <a:pt x="132" y="83"/>
                      <a:pt x="132" y="83"/>
                      <a:pt x="132" y="83"/>
                    </a:cubicBezTo>
                    <a:cubicBezTo>
                      <a:pt x="126" y="82"/>
                      <a:pt x="128" y="84"/>
                      <a:pt x="122" y="83"/>
                    </a:cubicBezTo>
                    <a:cubicBezTo>
                      <a:pt x="118" y="82"/>
                      <a:pt x="75" y="92"/>
                      <a:pt x="34" y="71"/>
                    </a:cubicBezTo>
                    <a:cubicBezTo>
                      <a:pt x="43" y="70"/>
                      <a:pt x="51" y="66"/>
                      <a:pt x="55" y="69"/>
                    </a:cubicBezTo>
                    <a:cubicBezTo>
                      <a:pt x="58" y="71"/>
                      <a:pt x="49" y="64"/>
                      <a:pt x="49" y="64"/>
                    </a:cubicBezTo>
                    <a:cubicBezTo>
                      <a:pt x="52" y="63"/>
                      <a:pt x="57" y="61"/>
                      <a:pt x="57" y="61"/>
                    </a:cubicBezTo>
                    <a:cubicBezTo>
                      <a:pt x="57" y="61"/>
                      <a:pt x="55" y="60"/>
                      <a:pt x="52" y="60"/>
                    </a:cubicBezTo>
                    <a:cubicBezTo>
                      <a:pt x="49" y="59"/>
                      <a:pt x="47" y="57"/>
                      <a:pt x="47" y="57"/>
                    </a:cubicBezTo>
                    <a:cubicBezTo>
                      <a:pt x="56" y="57"/>
                      <a:pt x="56" y="57"/>
                      <a:pt x="56" y="57"/>
                    </a:cubicBezTo>
                    <a:cubicBezTo>
                      <a:pt x="50" y="54"/>
                      <a:pt x="50" y="54"/>
                      <a:pt x="50" y="54"/>
                    </a:cubicBezTo>
                    <a:cubicBezTo>
                      <a:pt x="46" y="53"/>
                      <a:pt x="46" y="53"/>
                      <a:pt x="46" y="53"/>
                    </a:cubicBezTo>
                    <a:cubicBezTo>
                      <a:pt x="54" y="51"/>
                      <a:pt x="54" y="51"/>
                      <a:pt x="54" y="51"/>
                    </a:cubicBezTo>
                    <a:cubicBezTo>
                      <a:pt x="49" y="50"/>
                      <a:pt x="49" y="50"/>
                      <a:pt x="49" y="50"/>
                    </a:cubicBezTo>
                    <a:cubicBezTo>
                      <a:pt x="54" y="47"/>
                      <a:pt x="54" y="47"/>
                      <a:pt x="54" y="47"/>
                    </a:cubicBezTo>
                    <a:cubicBezTo>
                      <a:pt x="40" y="47"/>
                      <a:pt x="40" y="47"/>
                      <a:pt x="40" y="47"/>
                    </a:cubicBezTo>
                    <a:cubicBezTo>
                      <a:pt x="15" y="63"/>
                      <a:pt x="15" y="63"/>
                      <a:pt x="15" y="63"/>
                    </a:cubicBezTo>
                    <a:cubicBezTo>
                      <a:pt x="15" y="63"/>
                      <a:pt x="7" y="64"/>
                      <a:pt x="4" y="58"/>
                    </a:cubicBezTo>
                    <a:cubicBezTo>
                      <a:pt x="1" y="53"/>
                      <a:pt x="4" y="40"/>
                      <a:pt x="6" y="34"/>
                    </a:cubicBezTo>
                    <a:cubicBezTo>
                      <a:pt x="8" y="27"/>
                      <a:pt x="0" y="12"/>
                      <a:pt x="9" y="13"/>
                    </a:cubicBezTo>
                    <a:cubicBezTo>
                      <a:pt x="31" y="15"/>
                      <a:pt x="36" y="32"/>
                      <a:pt x="51" y="34"/>
                    </a:cubicBezTo>
                    <a:cubicBezTo>
                      <a:pt x="48" y="30"/>
                      <a:pt x="48" y="30"/>
                      <a:pt x="48" y="30"/>
                    </a:cubicBezTo>
                    <a:cubicBezTo>
                      <a:pt x="54" y="27"/>
                      <a:pt x="54" y="27"/>
                      <a:pt x="54" y="27"/>
                    </a:cubicBezTo>
                    <a:cubicBezTo>
                      <a:pt x="48" y="27"/>
                      <a:pt x="48" y="27"/>
                      <a:pt x="48" y="27"/>
                    </a:cubicBezTo>
                    <a:cubicBezTo>
                      <a:pt x="52" y="24"/>
                      <a:pt x="66" y="20"/>
                      <a:pt x="53" y="13"/>
                    </a:cubicBezTo>
                    <a:cubicBezTo>
                      <a:pt x="63" y="8"/>
                      <a:pt x="100" y="1"/>
                      <a:pt x="128" y="0"/>
                    </a:cubicBezTo>
                    <a:cubicBezTo>
                      <a:pt x="154" y="0"/>
                      <a:pt x="170" y="18"/>
                      <a:pt x="170" y="18"/>
                    </a:cubicBezTo>
                    <a:cubicBezTo>
                      <a:pt x="170" y="18"/>
                      <a:pt x="172" y="18"/>
                      <a:pt x="179" y="20"/>
                    </a:cubicBezTo>
                    <a:cubicBezTo>
                      <a:pt x="194" y="24"/>
                      <a:pt x="215" y="52"/>
                      <a:pt x="215" y="52"/>
                    </a:cubicBezTo>
                    <a:cubicBezTo>
                      <a:pt x="205" y="62"/>
                      <a:pt x="208" y="62"/>
                      <a:pt x="202" y="63"/>
                    </a:cubicBezTo>
                    <a:cubicBezTo>
                      <a:pt x="197" y="65"/>
                      <a:pt x="189" y="70"/>
                      <a:pt x="188" y="73"/>
                    </a:cubicBezTo>
                    <a:cubicBezTo>
                      <a:pt x="187" y="76"/>
                      <a:pt x="154" y="100"/>
                      <a:pt x="122" y="90"/>
                    </a:cubicBezTo>
                    <a:cubicBezTo>
                      <a:pt x="126" y="90"/>
                      <a:pt x="134" y="88"/>
                      <a:pt x="134" y="88"/>
                    </a:cubicBezTo>
                    <a:lnTo>
                      <a:pt x="129" y="87"/>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4" name="Freeform 1130"/>
              <p:cNvSpPr>
                <a:spLocks/>
              </p:cNvSpPr>
              <p:nvPr/>
            </p:nvSpPr>
            <p:spPr bwMode="auto">
              <a:xfrm>
                <a:off x="1444" y="2174"/>
                <a:ext cx="60" cy="26"/>
              </a:xfrm>
              <a:custGeom>
                <a:avLst/>
                <a:gdLst>
                  <a:gd name="T0" fmla="*/ 28 w 154"/>
                  <a:gd name="T1" fmla="*/ 24 h 65"/>
                  <a:gd name="T2" fmla="*/ 16 w 154"/>
                  <a:gd name="T3" fmla="*/ 20 h 65"/>
                  <a:gd name="T4" fmla="*/ 8 w 154"/>
                  <a:gd name="T5" fmla="*/ 20 h 65"/>
                  <a:gd name="T6" fmla="*/ 4 w 154"/>
                  <a:gd name="T7" fmla="*/ 34 h 65"/>
                  <a:gd name="T8" fmla="*/ 16 w 154"/>
                  <a:gd name="T9" fmla="*/ 37 h 65"/>
                  <a:gd name="T10" fmla="*/ 30 w 154"/>
                  <a:gd name="T11" fmla="*/ 37 h 65"/>
                  <a:gd name="T12" fmla="*/ 38 w 154"/>
                  <a:gd name="T13" fmla="*/ 44 h 65"/>
                  <a:gd name="T14" fmla="*/ 43 w 154"/>
                  <a:gd name="T15" fmla="*/ 54 h 65"/>
                  <a:gd name="T16" fmla="*/ 57 w 154"/>
                  <a:gd name="T17" fmla="*/ 57 h 65"/>
                  <a:gd name="T18" fmla="*/ 70 w 154"/>
                  <a:gd name="T19" fmla="*/ 62 h 65"/>
                  <a:gd name="T20" fmla="*/ 91 w 154"/>
                  <a:gd name="T21" fmla="*/ 58 h 65"/>
                  <a:gd name="T22" fmla="*/ 111 w 154"/>
                  <a:gd name="T23" fmla="*/ 64 h 65"/>
                  <a:gd name="T24" fmla="*/ 127 w 154"/>
                  <a:gd name="T25" fmla="*/ 61 h 65"/>
                  <a:gd name="T26" fmla="*/ 151 w 154"/>
                  <a:gd name="T27" fmla="*/ 50 h 65"/>
                  <a:gd name="T28" fmla="*/ 141 w 154"/>
                  <a:gd name="T29" fmla="*/ 41 h 65"/>
                  <a:gd name="T30" fmla="*/ 153 w 154"/>
                  <a:gd name="T31" fmla="*/ 28 h 65"/>
                  <a:gd name="T32" fmla="*/ 142 w 154"/>
                  <a:gd name="T33" fmla="*/ 26 h 65"/>
                  <a:gd name="T34" fmla="*/ 130 w 154"/>
                  <a:gd name="T35" fmla="*/ 16 h 65"/>
                  <a:gd name="T36" fmla="*/ 113 w 154"/>
                  <a:gd name="T37" fmla="*/ 11 h 65"/>
                  <a:gd name="T38" fmla="*/ 100 w 154"/>
                  <a:gd name="T39" fmla="*/ 6 h 65"/>
                  <a:gd name="T40" fmla="*/ 91 w 154"/>
                  <a:gd name="T41" fmla="*/ 3 h 65"/>
                  <a:gd name="T42" fmla="*/ 80 w 154"/>
                  <a:gd name="T43" fmla="*/ 3 h 65"/>
                  <a:gd name="T44" fmla="*/ 73 w 154"/>
                  <a:gd name="T45" fmla="*/ 0 h 65"/>
                  <a:gd name="T46" fmla="*/ 64 w 154"/>
                  <a:gd name="T47" fmla="*/ 0 h 65"/>
                  <a:gd name="T48" fmla="*/ 63 w 154"/>
                  <a:gd name="T49" fmla="*/ 0 h 65"/>
                  <a:gd name="T50" fmla="*/ 55 w 154"/>
                  <a:gd name="T51" fmla="*/ 1 h 65"/>
                  <a:gd name="T52" fmla="*/ 49 w 154"/>
                  <a:gd name="T53" fmla="*/ 8 h 65"/>
                  <a:gd name="T54" fmla="*/ 39 w 154"/>
                  <a:gd name="T55" fmla="*/ 12 h 65"/>
                  <a:gd name="T56" fmla="*/ 34 w 154"/>
                  <a:gd name="T57" fmla="*/ 22 h 65"/>
                  <a:gd name="T58" fmla="*/ 28 w 154"/>
                  <a:gd name="T5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65">
                    <a:moveTo>
                      <a:pt x="28" y="24"/>
                    </a:moveTo>
                    <a:cubicBezTo>
                      <a:pt x="28" y="24"/>
                      <a:pt x="21" y="23"/>
                      <a:pt x="16" y="20"/>
                    </a:cubicBezTo>
                    <a:cubicBezTo>
                      <a:pt x="11" y="17"/>
                      <a:pt x="11" y="18"/>
                      <a:pt x="8" y="20"/>
                    </a:cubicBezTo>
                    <a:cubicBezTo>
                      <a:pt x="5" y="22"/>
                      <a:pt x="0" y="28"/>
                      <a:pt x="4" y="34"/>
                    </a:cubicBezTo>
                    <a:cubicBezTo>
                      <a:pt x="9" y="39"/>
                      <a:pt x="12" y="38"/>
                      <a:pt x="16" y="37"/>
                    </a:cubicBezTo>
                    <a:cubicBezTo>
                      <a:pt x="20" y="37"/>
                      <a:pt x="30" y="37"/>
                      <a:pt x="30" y="37"/>
                    </a:cubicBezTo>
                    <a:cubicBezTo>
                      <a:pt x="30" y="37"/>
                      <a:pt x="37" y="43"/>
                      <a:pt x="38" y="44"/>
                    </a:cubicBezTo>
                    <a:cubicBezTo>
                      <a:pt x="39" y="45"/>
                      <a:pt x="40" y="54"/>
                      <a:pt x="43" y="54"/>
                    </a:cubicBezTo>
                    <a:cubicBezTo>
                      <a:pt x="46" y="55"/>
                      <a:pt x="54" y="56"/>
                      <a:pt x="57" y="57"/>
                    </a:cubicBezTo>
                    <a:cubicBezTo>
                      <a:pt x="60" y="58"/>
                      <a:pt x="62" y="63"/>
                      <a:pt x="70" y="62"/>
                    </a:cubicBezTo>
                    <a:cubicBezTo>
                      <a:pt x="77" y="61"/>
                      <a:pt x="84" y="57"/>
                      <a:pt x="91" y="58"/>
                    </a:cubicBezTo>
                    <a:cubicBezTo>
                      <a:pt x="98" y="60"/>
                      <a:pt x="108" y="65"/>
                      <a:pt x="111" y="64"/>
                    </a:cubicBezTo>
                    <a:cubicBezTo>
                      <a:pt x="114" y="64"/>
                      <a:pt x="123" y="62"/>
                      <a:pt x="127" y="61"/>
                    </a:cubicBezTo>
                    <a:cubicBezTo>
                      <a:pt x="131" y="60"/>
                      <a:pt x="152" y="58"/>
                      <a:pt x="151" y="50"/>
                    </a:cubicBezTo>
                    <a:cubicBezTo>
                      <a:pt x="150" y="43"/>
                      <a:pt x="137" y="46"/>
                      <a:pt x="141" y="41"/>
                    </a:cubicBezTo>
                    <a:cubicBezTo>
                      <a:pt x="145" y="36"/>
                      <a:pt x="154" y="31"/>
                      <a:pt x="153" y="28"/>
                    </a:cubicBezTo>
                    <a:cubicBezTo>
                      <a:pt x="152" y="24"/>
                      <a:pt x="146" y="30"/>
                      <a:pt x="142" y="26"/>
                    </a:cubicBezTo>
                    <a:cubicBezTo>
                      <a:pt x="139" y="22"/>
                      <a:pt x="134" y="18"/>
                      <a:pt x="130" y="16"/>
                    </a:cubicBezTo>
                    <a:cubicBezTo>
                      <a:pt x="126" y="14"/>
                      <a:pt x="115" y="11"/>
                      <a:pt x="113" y="11"/>
                    </a:cubicBezTo>
                    <a:cubicBezTo>
                      <a:pt x="111" y="10"/>
                      <a:pt x="104" y="9"/>
                      <a:pt x="100" y="6"/>
                    </a:cubicBezTo>
                    <a:cubicBezTo>
                      <a:pt x="95" y="4"/>
                      <a:pt x="95" y="3"/>
                      <a:pt x="91" y="3"/>
                    </a:cubicBezTo>
                    <a:cubicBezTo>
                      <a:pt x="87" y="3"/>
                      <a:pt x="85" y="4"/>
                      <a:pt x="80" y="3"/>
                    </a:cubicBezTo>
                    <a:cubicBezTo>
                      <a:pt x="74" y="2"/>
                      <a:pt x="78" y="1"/>
                      <a:pt x="73" y="0"/>
                    </a:cubicBezTo>
                    <a:cubicBezTo>
                      <a:pt x="70" y="0"/>
                      <a:pt x="67" y="0"/>
                      <a:pt x="64" y="0"/>
                    </a:cubicBezTo>
                    <a:cubicBezTo>
                      <a:pt x="64" y="0"/>
                      <a:pt x="63" y="0"/>
                      <a:pt x="63" y="0"/>
                    </a:cubicBezTo>
                    <a:cubicBezTo>
                      <a:pt x="60" y="0"/>
                      <a:pt x="56" y="1"/>
                      <a:pt x="55" y="1"/>
                    </a:cubicBezTo>
                    <a:cubicBezTo>
                      <a:pt x="53" y="3"/>
                      <a:pt x="51" y="8"/>
                      <a:pt x="49" y="8"/>
                    </a:cubicBezTo>
                    <a:cubicBezTo>
                      <a:pt x="47" y="9"/>
                      <a:pt x="41" y="10"/>
                      <a:pt x="39" y="12"/>
                    </a:cubicBezTo>
                    <a:cubicBezTo>
                      <a:pt x="37" y="13"/>
                      <a:pt x="36" y="20"/>
                      <a:pt x="34" y="22"/>
                    </a:cubicBezTo>
                    <a:cubicBezTo>
                      <a:pt x="31" y="24"/>
                      <a:pt x="28" y="24"/>
                      <a:pt x="28" y="2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5" name="Freeform 1131"/>
              <p:cNvSpPr>
                <a:spLocks/>
              </p:cNvSpPr>
              <p:nvPr/>
            </p:nvSpPr>
            <p:spPr bwMode="auto">
              <a:xfrm>
                <a:off x="1447" y="2176"/>
                <a:ext cx="50" cy="22"/>
              </a:xfrm>
              <a:custGeom>
                <a:avLst/>
                <a:gdLst>
                  <a:gd name="T0" fmla="*/ 26 w 129"/>
                  <a:gd name="T1" fmla="*/ 20 h 55"/>
                  <a:gd name="T2" fmla="*/ 16 w 129"/>
                  <a:gd name="T3" fmla="*/ 19 h 55"/>
                  <a:gd name="T4" fmla="*/ 6 w 129"/>
                  <a:gd name="T5" fmla="*/ 15 h 55"/>
                  <a:gd name="T6" fmla="*/ 3 w 129"/>
                  <a:gd name="T7" fmla="*/ 28 h 55"/>
                  <a:gd name="T8" fmla="*/ 17 w 129"/>
                  <a:gd name="T9" fmla="*/ 32 h 55"/>
                  <a:gd name="T10" fmla="*/ 29 w 129"/>
                  <a:gd name="T11" fmla="*/ 31 h 55"/>
                  <a:gd name="T12" fmla="*/ 36 w 129"/>
                  <a:gd name="T13" fmla="*/ 37 h 55"/>
                  <a:gd name="T14" fmla="*/ 40 w 129"/>
                  <a:gd name="T15" fmla="*/ 46 h 55"/>
                  <a:gd name="T16" fmla="*/ 52 w 129"/>
                  <a:gd name="T17" fmla="*/ 48 h 55"/>
                  <a:gd name="T18" fmla="*/ 63 w 129"/>
                  <a:gd name="T19" fmla="*/ 52 h 55"/>
                  <a:gd name="T20" fmla="*/ 82 w 129"/>
                  <a:gd name="T21" fmla="*/ 49 h 55"/>
                  <a:gd name="T22" fmla="*/ 99 w 129"/>
                  <a:gd name="T23" fmla="*/ 55 h 55"/>
                  <a:gd name="T24" fmla="*/ 113 w 129"/>
                  <a:gd name="T25" fmla="*/ 52 h 55"/>
                  <a:gd name="T26" fmla="*/ 124 w 129"/>
                  <a:gd name="T27" fmla="*/ 45 h 55"/>
                  <a:gd name="T28" fmla="*/ 124 w 129"/>
                  <a:gd name="T29" fmla="*/ 35 h 55"/>
                  <a:gd name="T30" fmla="*/ 129 w 129"/>
                  <a:gd name="T31" fmla="*/ 27 h 55"/>
                  <a:gd name="T32" fmla="*/ 123 w 129"/>
                  <a:gd name="T33" fmla="*/ 24 h 55"/>
                  <a:gd name="T34" fmla="*/ 115 w 129"/>
                  <a:gd name="T35" fmla="*/ 13 h 55"/>
                  <a:gd name="T36" fmla="*/ 100 w 129"/>
                  <a:gd name="T37" fmla="*/ 9 h 55"/>
                  <a:gd name="T38" fmla="*/ 89 w 129"/>
                  <a:gd name="T39" fmla="*/ 5 h 55"/>
                  <a:gd name="T40" fmla="*/ 82 w 129"/>
                  <a:gd name="T41" fmla="*/ 2 h 55"/>
                  <a:gd name="T42" fmla="*/ 72 w 129"/>
                  <a:gd name="T43" fmla="*/ 2 h 55"/>
                  <a:gd name="T44" fmla="*/ 66 w 129"/>
                  <a:gd name="T45" fmla="*/ 0 h 55"/>
                  <a:gd name="T46" fmla="*/ 59 w 129"/>
                  <a:gd name="T47" fmla="*/ 0 h 55"/>
                  <a:gd name="T48" fmla="*/ 57 w 129"/>
                  <a:gd name="T49" fmla="*/ 0 h 55"/>
                  <a:gd name="T50" fmla="*/ 51 w 129"/>
                  <a:gd name="T51" fmla="*/ 1 h 55"/>
                  <a:gd name="T52" fmla="*/ 45 w 129"/>
                  <a:gd name="T53" fmla="*/ 6 h 55"/>
                  <a:gd name="T54" fmla="*/ 35 w 129"/>
                  <a:gd name="T55" fmla="*/ 14 h 55"/>
                  <a:gd name="T56" fmla="*/ 32 w 129"/>
                  <a:gd name="T57" fmla="*/ 18 h 55"/>
                  <a:gd name="T58" fmla="*/ 26 w 129"/>
                  <a:gd name="T5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55">
                    <a:moveTo>
                      <a:pt x="26" y="20"/>
                    </a:moveTo>
                    <a:cubicBezTo>
                      <a:pt x="26" y="20"/>
                      <a:pt x="21" y="19"/>
                      <a:pt x="16" y="19"/>
                    </a:cubicBezTo>
                    <a:cubicBezTo>
                      <a:pt x="11" y="18"/>
                      <a:pt x="11" y="14"/>
                      <a:pt x="6" y="15"/>
                    </a:cubicBezTo>
                    <a:cubicBezTo>
                      <a:pt x="3" y="16"/>
                      <a:pt x="0" y="23"/>
                      <a:pt x="3" y="28"/>
                    </a:cubicBezTo>
                    <a:cubicBezTo>
                      <a:pt x="7" y="32"/>
                      <a:pt x="14" y="32"/>
                      <a:pt x="17" y="32"/>
                    </a:cubicBezTo>
                    <a:cubicBezTo>
                      <a:pt x="21" y="32"/>
                      <a:pt x="29" y="31"/>
                      <a:pt x="29" y="31"/>
                    </a:cubicBezTo>
                    <a:cubicBezTo>
                      <a:pt x="29" y="31"/>
                      <a:pt x="35" y="36"/>
                      <a:pt x="36" y="37"/>
                    </a:cubicBezTo>
                    <a:cubicBezTo>
                      <a:pt x="37" y="38"/>
                      <a:pt x="37" y="45"/>
                      <a:pt x="40" y="46"/>
                    </a:cubicBezTo>
                    <a:cubicBezTo>
                      <a:pt x="43" y="46"/>
                      <a:pt x="49" y="47"/>
                      <a:pt x="52" y="48"/>
                    </a:cubicBezTo>
                    <a:cubicBezTo>
                      <a:pt x="54" y="49"/>
                      <a:pt x="56" y="53"/>
                      <a:pt x="63" y="52"/>
                    </a:cubicBezTo>
                    <a:cubicBezTo>
                      <a:pt x="70" y="52"/>
                      <a:pt x="76" y="48"/>
                      <a:pt x="82" y="49"/>
                    </a:cubicBezTo>
                    <a:cubicBezTo>
                      <a:pt x="87" y="51"/>
                      <a:pt x="96" y="55"/>
                      <a:pt x="99" y="55"/>
                    </a:cubicBezTo>
                    <a:cubicBezTo>
                      <a:pt x="101" y="54"/>
                      <a:pt x="109" y="53"/>
                      <a:pt x="113" y="52"/>
                    </a:cubicBezTo>
                    <a:cubicBezTo>
                      <a:pt x="116" y="51"/>
                      <a:pt x="125" y="51"/>
                      <a:pt x="124" y="45"/>
                    </a:cubicBezTo>
                    <a:cubicBezTo>
                      <a:pt x="123" y="39"/>
                      <a:pt x="121" y="39"/>
                      <a:pt x="124" y="35"/>
                    </a:cubicBezTo>
                    <a:cubicBezTo>
                      <a:pt x="128" y="31"/>
                      <a:pt x="129" y="30"/>
                      <a:pt x="129" y="27"/>
                    </a:cubicBezTo>
                    <a:cubicBezTo>
                      <a:pt x="128" y="24"/>
                      <a:pt x="126" y="27"/>
                      <a:pt x="123" y="24"/>
                    </a:cubicBezTo>
                    <a:cubicBezTo>
                      <a:pt x="120" y="20"/>
                      <a:pt x="119" y="15"/>
                      <a:pt x="115" y="13"/>
                    </a:cubicBezTo>
                    <a:cubicBezTo>
                      <a:pt x="112" y="11"/>
                      <a:pt x="102" y="9"/>
                      <a:pt x="100" y="9"/>
                    </a:cubicBezTo>
                    <a:cubicBezTo>
                      <a:pt x="99" y="8"/>
                      <a:pt x="93" y="7"/>
                      <a:pt x="89" y="5"/>
                    </a:cubicBezTo>
                    <a:cubicBezTo>
                      <a:pt x="85" y="3"/>
                      <a:pt x="85" y="2"/>
                      <a:pt x="82" y="2"/>
                    </a:cubicBezTo>
                    <a:cubicBezTo>
                      <a:pt x="78" y="2"/>
                      <a:pt x="76" y="3"/>
                      <a:pt x="72" y="2"/>
                    </a:cubicBezTo>
                    <a:cubicBezTo>
                      <a:pt x="67" y="2"/>
                      <a:pt x="70" y="0"/>
                      <a:pt x="66" y="0"/>
                    </a:cubicBezTo>
                    <a:cubicBezTo>
                      <a:pt x="64" y="0"/>
                      <a:pt x="61" y="0"/>
                      <a:pt x="59" y="0"/>
                    </a:cubicBezTo>
                    <a:cubicBezTo>
                      <a:pt x="58" y="0"/>
                      <a:pt x="58" y="0"/>
                      <a:pt x="57" y="0"/>
                    </a:cubicBezTo>
                    <a:cubicBezTo>
                      <a:pt x="55" y="0"/>
                      <a:pt x="52" y="0"/>
                      <a:pt x="51" y="1"/>
                    </a:cubicBezTo>
                    <a:cubicBezTo>
                      <a:pt x="49" y="2"/>
                      <a:pt x="47" y="6"/>
                      <a:pt x="45" y="6"/>
                    </a:cubicBezTo>
                    <a:cubicBezTo>
                      <a:pt x="43" y="7"/>
                      <a:pt x="37" y="12"/>
                      <a:pt x="35" y="14"/>
                    </a:cubicBezTo>
                    <a:cubicBezTo>
                      <a:pt x="33" y="15"/>
                      <a:pt x="34" y="17"/>
                      <a:pt x="32" y="18"/>
                    </a:cubicBezTo>
                    <a:cubicBezTo>
                      <a:pt x="30" y="20"/>
                      <a:pt x="26" y="20"/>
                      <a:pt x="26" y="20"/>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6" name="Freeform 1132"/>
              <p:cNvSpPr>
                <a:spLocks/>
              </p:cNvSpPr>
              <p:nvPr/>
            </p:nvSpPr>
            <p:spPr bwMode="auto">
              <a:xfrm>
                <a:off x="1452" y="2177"/>
                <a:ext cx="41" cy="19"/>
              </a:xfrm>
              <a:custGeom>
                <a:avLst/>
                <a:gdLst>
                  <a:gd name="T0" fmla="*/ 19 w 105"/>
                  <a:gd name="T1" fmla="*/ 20 h 50"/>
                  <a:gd name="T2" fmla="*/ 12 w 105"/>
                  <a:gd name="T3" fmla="*/ 19 h 50"/>
                  <a:gd name="T4" fmla="*/ 5 w 105"/>
                  <a:gd name="T5" fmla="*/ 18 h 50"/>
                  <a:gd name="T6" fmla="*/ 3 w 105"/>
                  <a:gd name="T7" fmla="*/ 27 h 50"/>
                  <a:gd name="T8" fmla="*/ 10 w 105"/>
                  <a:gd name="T9" fmla="*/ 30 h 50"/>
                  <a:gd name="T10" fmla="*/ 20 w 105"/>
                  <a:gd name="T11" fmla="*/ 29 h 50"/>
                  <a:gd name="T12" fmla="*/ 26 w 105"/>
                  <a:gd name="T13" fmla="*/ 34 h 50"/>
                  <a:gd name="T14" fmla="*/ 30 w 105"/>
                  <a:gd name="T15" fmla="*/ 42 h 50"/>
                  <a:gd name="T16" fmla="*/ 40 w 105"/>
                  <a:gd name="T17" fmla="*/ 44 h 50"/>
                  <a:gd name="T18" fmla="*/ 49 w 105"/>
                  <a:gd name="T19" fmla="*/ 48 h 50"/>
                  <a:gd name="T20" fmla="*/ 65 w 105"/>
                  <a:gd name="T21" fmla="*/ 45 h 50"/>
                  <a:gd name="T22" fmla="*/ 79 w 105"/>
                  <a:gd name="T23" fmla="*/ 50 h 50"/>
                  <a:gd name="T24" fmla="*/ 91 w 105"/>
                  <a:gd name="T25" fmla="*/ 47 h 50"/>
                  <a:gd name="T26" fmla="*/ 101 w 105"/>
                  <a:gd name="T27" fmla="*/ 41 h 50"/>
                  <a:gd name="T28" fmla="*/ 101 w 105"/>
                  <a:gd name="T29" fmla="*/ 32 h 50"/>
                  <a:gd name="T30" fmla="*/ 105 w 105"/>
                  <a:gd name="T31" fmla="*/ 25 h 50"/>
                  <a:gd name="T32" fmla="*/ 100 w 105"/>
                  <a:gd name="T33" fmla="*/ 22 h 50"/>
                  <a:gd name="T34" fmla="*/ 94 w 105"/>
                  <a:gd name="T35" fmla="*/ 12 h 50"/>
                  <a:gd name="T36" fmla="*/ 81 w 105"/>
                  <a:gd name="T37" fmla="*/ 8 h 50"/>
                  <a:gd name="T38" fmla="*/ 72 w 105"/>
                  <a:gd name="T39" fmla="*/ 5 h 50"/>
                  <a:gd name="T40" fmla="*/ 65 w 105"/>
                  <a:gd name="T41" fmla="*/ 2 h 50"/>
                  <a:gd name="T42" fmla="*/ 57 w 105"/>
                  <a:gd name="T43" fmla="*/ 3 h 50"/>
                  <a:gd name="T44" fmla="*/ 52 w 105"/>
                  <a:gd name="T45" fmla="*/ 0 h 50"/>
                  <a:gd name="T46" fmla="*/ 46 w 105"/>
                  <a:gd name="T47" fmla="*/ 0 h 50"/>
                  <a:gd name="T48" fmla="*/ 44 w 105"/>
                  <a:gd name="T49" fmla="*/ 0 h 50"/>
                  <a:gd name="T50" fmla="*/ 39 w 105"/>
                  <a:gd name="T51" fmla="*/ 1 h 50"/>
                  <a:gd name="T52" fmla="*/ 34 w 105"/>
                  <a:gd name="T53" fmla="*/ 6 h 50"/>
                  <a:gd name="T54" fmla="*/ 25 w 105"/>
                  <a:gd name="T55" fmla="*/ 13 h 50"/>
                  <a:gd name="T56" fmla="*/ 23 w 105"/>
                  <a:gd name="T57" fmla="*/ 18 h 50"/>
                  <a:gd name="T58" fmla="*/ 19 w 105"/>
                  <a:gd name="T5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50">
                    <a:moveTo>
                      <a:pt x="19" y="20"/>
                    </a:moveTo>
                    <a:cubicBezTo>
                      <a:pt x="19" y="20"/>
                      <a:pt x="16" y="21"/>
                      <a:pt x="12" y="19"/>
                    </a:cubicBezTo>
                    <a:cubicBezTo>
                      <a:pt x="9" y="17"/>
                      <a:pt x="10" y="20"/>
                      <a:pt x="5" y="18"/>
                    </a:cubicBezTo>
                    <a:cubicBezTo>
                      <a:pt x="3" y="16"/>
                      <a:pt x="0" y="23"/>
                      <a:pt x="3" y="27"/>
                    </a:cubicBezTo>
                    <a:cubicBezTo>
                      <a:pt x="6" y="31"/>
                      <a:pt x="7" y="30"/>
                      <a:pt x="10" y="30"/>
                    </a:cubicBezTo>
                    <a:cubicBezTo>
                      <a:pt x="13" y="30"/>
                      <a:pt x="20" y="29"/>
                      <a:pt x="20" y="29"/>
                    </a:cubicBezTo>
                    <a:cubicBezTo>
                      <a:pt x="20" y="29"/>
                      <a:pt x="25" y="33"/>
                      <a:pt x="26" y="34"/>
                    </a:cubicBezTo>
                    <a:cubicBezTo>
                      <a:pt x="27" y="35"/>
                      <a:pt x="27" y="42"/>
                      <a:pt x="30" y="42"/>
                    </a:cubicBezTo>
                    <a:cubicBezTo>
                      <a:pt x="32" y="43"/>
                      <a:pt x="38" y="44"/>
                      <a:pt x="40" y="44"/>
                    </a:cubicBezTo>
                    <a:cubicBezTo>
                      <a:pt x="42" y="45"/>
                      <a:pt x="43" y="49"/>
                      <a:pt x="49" y="48"/>
                    </a:cubicBezTo>
                    <a:cubicBezTo>
                      <a:pt x="55" y="47"/>
                      <a:pt x="60" y="44"/>
                      <a:pt x="65" y="45"/>
                    </a:cubicBezTo>
                    <a:cubicBezTo>
                      <a:pt x="70" y="46"/>
                      <a:pt x="77" y="50"/>
                      <a:pt x="79" y="50"/>
                    </a:cubicBezTo>
                    <a:cubicBezTo>
                      <a:pt x="81" y="49"/>
                      <a:pt x="88" y="48"/>
                      <a:pt x="91" y="47"/>
                    </a:cubicBezTo>
                    <a:cubicBezTo>
                      <a:pt x="94" y="46"/>
                      <a:pt x="101" y="46"/>
                      <a:pt x="101" y="41"/>
                    </a:cubicBezTo>
                    <a:cubicBezTo>
                      <a:pt x="100" y="35"/>
                      <a:pt x="98" y="36"/>
                      <a:pt x="101" y="32"/>
                    </a:cubicBezTo>
                    <a:cubicBezTo>
                      <a:pt x="104" y="28"/>
                      <a:pt x="105" y="27"/>
                      <a:pt x="105" y="25"/>
                    </a:cubicBezTo>
                    <a:cubicBezTo>
                      <a:pt x="104" y="22"/>
                      <a:pt x="103" y="25"/>
                      <a:pt x="100" y="22"/>
                    </a:cubicBezTo>
                    <a:cubicBezTo>
                      <a:pt x="97" y="19"/>
                      <a:pt x="97" y="13"/>
                      <a:pt x="94" y="12"/>
                    </a:cubicBezTo>
                    <a:cubicBezTo>
                      <a:pt x="91" y="10"/>
                      <a:pt x="83" y="9"/>
                      <a:pt x="81" y="8"/>
                    </a:cubicBezTo>
                    <a:cubicBezTo>
                      <a:pt x="80" y="8"/>
                      <a:pt x="75" y="7"/>
                      <a:pt x="72" y="5"/>
                    </a:cubicBezTo>
                    <a:cubicBezTo>
                      <a:pt x="68" y="3"/>
                      <a:pt x="68" y="2"/>
                      <a:pt x="65" y="2"/>
                    </a:cubicBezTo>
                    <a:cubicBezTo>
                      <a:pt x="63" y="2"/>
                      <a:pt x="61" y="3"/>
                      <a:pt x="57" y="3"/>
                    </a:cubicBezTo>
                    <a:cubicBezTo>
                      <a:pt x="53" y="2"/>
                      <a:pt x="55" y="1"/>
                      <a:pt x="52" y="0"/>
                    </a:cubicBezTo>
                    <a:cubicBezTo>
                      <a:pt x="50" y="0"/>
                      <a:pt x="48" y="0"/>
                      <a:pt x="46" y="0"/>
                    </a:cubicBezTo>
                    <a:cubicBezTo>
                      <a:pt x="46" y="0"/>
                      <a:pt x="45" y="0"/>
                      <a:pt x="44" y="0"/>
                    </a:cubicBezTo>
                    <a:cubicBezTo>
                      <a:pt x="43" y="0"/>
                      <a:pt x="40" y="1"/>
                      <a:pt x="39" y="1"/>
                    </a:cubicBezTo>
                    <a:cubicBezTo>
                      <a:pt x="37" y="3"/>
                      <a:pt x="36" y="6"/>
                      <a:pt x="34" y="6"/>
                    </a:cubicBezTo>
                    <a:cubicBezTo>
                      <a:pt x="33" y="7"/>
                      <a:pt x="27" y="12"/>
                      <a:pt x="25" y="13"/>
                    </a:cubicBezTo>
                    <a:cubicBezTo>
                      <a:pt x="24" y="14"/>
                      <a:pt x="25" y="16"/>
                      <a:pt x="23" y="18"/>
                    </a:cubicBezTo>
                    <a:cubicBezTo>
                      <a:pt x="21" y="19"/>
                      <a:pt x="19" y="20"/>
                      <a:pt x="19" y="20"/>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7" name="Freeform 1133"/>
              <p:cNvSpPr>
                <a:spLocks/>
              </p:cNvSpPr>
              <p:nvPr/>
            </p:nvSpPr>
            <p:spPr bwMode="auto">
              <a:xfrm>
                <a:off x="1463" y="2174"/>
                <a:ext cx="8" cy="20"/>
              </a:xfrm>
              <a:custGeom>
                <a:avLst/>
                <a:gdLst>
                  <a:gd name="T0" fmla="*/ 13 w 20"/>
                  <a:gd name="T1" fmla="*/ 1 h 50"/>
                  <a:gd name="T2" fmla="*/ 12 w 20"/>
                  <a:gd name="T3" fmla="*/ 8 h 50"/>
                  <a:gd name="T4" fmla="*/ 8 w 20"/>
                  <a:gd name="T5" fmla="*/ 11 h 50"/>
                  <a:gd name="T6" fmla="*/ 2 w 20"/>
                  <a:gd name="T7" fmla="*/ 28 h 50"/>
                  <a:gd name="T8" fmla="*/ 4 w 20"/>
                  <a:gd name="T9" fmla="*/ 42 h 50"/>
                  <a:gd name="T10" fmla="*/ 1 w 20"/>
                  <a:gd name="T11" fmla="*/ 49 h 50"/>
                  <a:gd name="T12" fmla="*/ 8 w 20"/>
                  <a:gd name="T13" fmla="*/ 48 h 50"/>
                  <a:gd name="T14" fmla="*/ 11 w 20"/>
                  <a:gd name="T15" fmla="*/ 38 h 50"/>
                  <a:gd name="T16" fmla="*/ 9 w 20"/>
                  <a:gd name="T17" fmla="*/ 29 h 50"/>
                  <a:gd name="T18" fmla="*/ 11 w 20"/>
                  <a:gd name="T19" fmla="*/ 21 h 50"/>
                  <a:gd name="T20" fmla="*/ 19 w 20"/>
                  <a:gd name="T21" fmla="*/ 9 h 50"/>
                  <a:gd name="T22" fmla="*/ 13 w 20"/>
                  <a:gd name="T23"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50">
                    <a:moveTo>
                      <a:pt x="13" y="1"/>
                    </a:moveTo>
                    <a:cubicBezTo>
                      <a:pt x="10" y="3"/>
                      <a:pt x="13" y="6"/>
                      <a:pt x="12" y="8"/>
                    </a:cubicBezTo>
                    <a:cubicBezTo>
                      <a:pt x="11" y="9"/>
                      <a:pt x="8" y="11"/>
                      <a:pt x="8" y="11"/>
                    </a:cubicBezTo>
                    <a:cubicBezTo>
                      <a:pt x="5" y="15"/>
                      <a:pt x="0" y="22"/>
                      <a:pt x="2" y="28"/>
                    </a:cubicBezTo>
                    <a:cubicBezTo>
                      <a:pt x="4" y="34"/>
                      <a:pt x="5" y="38"/>
                      <a:pt x="4" y="42"/>
                    </a:cubicBezTo>
                    <a:cubicBezTo>
                      <a:pt x="4" y="47"/>
                      <a:pt x="1" y="49"/>
                      <a:pt x="1" y="49"/>
                    </a:cubicBezTo>
                    <a:cubicBezTo>
                      <a:pt x="5" y="50"/>
                      <a:pt x="6" y="49"/>
                      <a:pt x="8" y="48"/>
                    </a:cubicBezTo>
                    <a:cubicBezTo>
                      <a:pt x="9" y="47"/>
                      <a:pt x="12" y="42"/>
                      <a:pt x="11" y="38"/>
                    </a:cubicBezTo>
                    <a:cubicBezTo>
                      <a:pt x="10" y="33"/>
                      <a:pt x="11" y="33"/>
                      <a:pt x="9" y="29"/>
                    </a:cubicBezTo>
                    <a:cubicBezTo>
                      <a:pt x="7" y="25"/>
                      <a:pt x="8" y="23"/>
                      <a:pt x="11" y="21"/>
                    </a:cubicBezTo>
                    <a:cubicBezTo>
                      <a:pt x="13" y="18"/>
                      <a:pt x="17" y="14"/>
                      <a:pt x="19" y="9"/>
                    </a:cubicBezTo>
                    <a:cubicBezTo>
                      <a:pt x="20" y="5"/>
                      <a:pt x="16" y="0"/>
                      <a:pt x="13" y="1"/>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8" name="Freeform 1134"/>
              <p:cNvSpPr>
                <a:spLocks/>
              </p:cNvSpPr>
              <p:nvPr/>
            </p:nvSpPr>
            <p:spPr bwMode="auto">
              <a:xfrm>
                <a:off x="1464" y="2175"/>
                <a:ext cx="6" cy="17"/>
              </a:xfrm>
              <a:custGeom>
                <a:avLst/>
                <a:gdLst>
                  <a:gd name="T0" fmla="*/ 12 w 14"/>
                  <a:gd name="T1" fmla="*/ 2 h 43"/>
                  <a:gd name="T2" fmla="*/ 8 w 14"/>
                  <a:gd name="T3" fmla="*/ 8 h 43"/>
                  <a:gd name="T4" fmla="*/ 6 w 14"/>
                  <a:gd name="T5" fmla="*/ 11 h 43"/>
                  <a:gd name="T6" fmla="*/ 2 w 14"/>
                  <a:gd name="T7" fmla="*/ 25 h 43"/>
                  <a:gd name="T8" fmla="*/ 3 w 14"/>
                  <a:gd name="T9" fmla="*/ 37 h 43"/>
                  <a:gd name="T10" fmla="*/ 1 w 14"/>
                  <a:gd name="T11" fmla="*/ 42 h 43"/>
                  <a:gd name="T12" fmla="*/ 5 w 14"/>
                  <a:gd name="T13" fmla="*/ 41 h 43"/>
                  <a:gd name="T14" fmla="*/ 7 w 14"/>
                  <a:gd name="T15" fmla="*/ 33 h 43"/>
                  <a:gd name="T16" fmla="*/ 6 w 14"/>
                  <a:gd name="T17" fmla="*/ 25 h 43"/>
                  <a:gd name="T18" fmla="*/ 7 w 14"/>
                  <a:gd name="T19" fmla="*/ 18 h 43"/>
                  <a:gd name="T20" fmla="*/ 12 w 14"/>
                  <a:gd name="T21" fmla="*/ 9 h 43"/>
                  <a:gd name="T22" fmla="*/ 12 w 14"/>
                  <a:gd name="T2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3">
                    <a:moveTo>
                      <a:pt x="12" y="2"/>
                    </a:moveTo>
                    <a:cubicBezTo>
                      <a:pt x="10" y="3"/>
                      <a:pt x="9" y="6"/>
                      <a:pt x="8" y="8"/>
                    </a:cubicBezTo>
                    <a:cubicBezTo>
                      <a:pt x="7" y="9"/>
                      <a:pt x="6" y="11"/>
                      <a:pt x="6" y="11"/>
                    </a:cubicBezTo>
                    <a:cubicBezTo>
                      <a:pt x="4" y="14"/>
                      <a:pt x="0" y="20"/>
                      <a:pt x="2" y="25"/>
                    </a:cubicBezTo>
                    <a:cubicBezTo>
                      <a:pt x="3" y="30"/>
                      <a:pt x="3" y="33"/>
                      <a:pt x="3" y="37"/>
                    </a:cubicBezTo>
                    <a:cubicBezTo>
                      <a:pt x="3" y="41"/>
                      <a:pt x="1" y="42"/>
                      <a:pt x="1" y="42"/>
                    </a:cubicBezTo>
                    <a:cubicBezTo>
                      <a:pt x="3" y="43"/>
                      <a:pt x="4" y="42"/>
                      <a:pt x="5" y="41"/>
                    </a:cubicBezTo>
                    <a:cubicBezTo>
                      <a:pt x="6" y="40"/>
                      <a:pt x="8" y="36"/>
                      <a:pt x="7" y="33"/>
                    </a:cubicBezTo>
                    <a:cubicBezTo>
                      <a:pt x="7" y="29"/>
                      <a:pt x="7" y="28"/>
                      <a:pt x="6" y="25"/>
                    </a:cubicBezTo>
                    <a:cubicBezTo>
                      <a:pt x="5" y="22"/>
                      <a:pt x="6" y="20"/>
                      <a:pt x="7" y="18"/>
                    </a:cubicBezTo>
                    <a:cubicBezTo>
                      <a:pt x="8" y="17"/>
                      <a:pt x="11" y="12"/>
                      <a:pt x="12" y="9"/>
                    </a:cubicBezTo>
                    <a:cubicBezTo>
                      <a:pt x="13" y="5"/>
                      <a:pt x="14" y="0"/>
                      <a:pt x="12"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9" name="Freeform 1135"/>
              <p:cNvSpPr>
                <a:spLocks/>
              </p:cNvSpPr>
              <p:nvPr/>
            </p:nvSpPr>
            <p:spPr bwMode="auto">
              <a:xfrm>
                <a:off x="1471" y="2176"/>
                <a:ext cx="7" cy="22"/>
              </a:xfrm>
              <a:custGeom>
                <a:avLst/>
                <a:gdLst>
                  <a:gd name="T0" fmla="*/ 12 w 20"/>
                  <a:gd name="T1" fmla="*/ 3 h 57"/>
                  <a:gd name="T2" fmla="*/ 13 w 20"/>
                  <a:gd name="T3" fmla="*/ 9 h 57"/>
                  <a:gd name="T4" fmla="*/ 8 w 20"/>
                  <a:gd name="T5" fmla="*/ 19 h 57"/>
                  <a:gd name="T6" fmla="*/ 8 w 20"/>
                  <a:gd name="T7" fmla="*/ 28 h 57"/>
                  <a:gd name="T8" fmla="*/ 7 w 20"/>
                  <a:gd name="T9" fmla="*/ 38 h 57"/>
                  <a:gd name="T10" fmla="*/ 0 w 20"/>
                  <a:gd name="T11" fmla="*/ 53 h 57"/>
                  <a:gd name="T12" fmla="*/ 4 w 20"/>
                  <a:gd name="T13" fmla="*/ 56 h 57"/>
                  <a:gd name="T14" fmla="*/ 10 w 20"/>
                  <a:gd name="T15" fmla="*/ 49 h 57"/>
                  <a:gd name="T16" fmla="*/ 15 w 20"/>
                  <a:gd name="T17" fmla="*/ 44 h 57"/>
                  <a:gd name="T18" fmla="*/ 18 w 20"/>
                  <a:gd name="T19" fmla="*/ 39 h 57"/>
                  <a:gd name="T20" fmla="*/ 16 w 20"/>
                  <a:gd name="T21" fmla="*/ 26 h 57"/>
                  <a:gd name="T22" fmla="*/ 18 w 20"/>
                  <a:gd name="T23" fmla="*/ 9 h 57"/>
                  <a:gd name="T24" fmla="*/ 12 w 20"/>
                  <a:gd name="T25"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7">
                    <a:moveTo>
                      <a:pt x="12" y="3"/>
                    </a:moveTo>
                    <a:cubicBezTo>
                      <a:pt x="12" y="3"/>
                      <a:pt x="15" y="6"/>
                      <a:pt x="13" y="9"/>
                    </a:cubicBezTo>
                    <a:cubicBezTo>
                      <a:pt x="12" y="11"/>
                      <a:pt x="8" y="17"/>
                      <a:pt x="8" y="19"/>
                    </a:cubicBezTo>
                    <a:cubicBezTo>
                      <a:pt x="8" y="21"/>
                      <a:pt x="7" y="23"/>
                      <a:pt x="8" y="28"/>
                    </a:cubicBezTo>
                    <a:cubicBezTo>
                      <a:pt x="8" y="32"/>
                      <a:pt x="12" y="33"/>
                      <a:pt x="7" y="38"/>
                    </a:cubicBezTo>
                    <a:cubicBezTo>
                      <a:pt x="3" y="43"/>
                      <a:pt x="1" y="52"/>
                      <a:pt x="0" y="53"/>
                    </a:cubicBezTo>
                    <a:cubicBezTo>
                      <a:pt x="2" y="55"/>
                      <a:pt x="3" y="57"/>
                      <a:pt x="4" y="56"/>
                    </a:cubicBezTo>
                    <a:cubicBezTo>
                      <a:pt x="6" y="55"/>
                      <a:pt x="9" y="52"/>
                      <a:pt x="10" y="49"/>
                    </a:cubicBezTo>
                    <a:cubicBezTo>
                      <a:pt x="10" y="47"/>
                      <a:pt x="13" y="46"/>
                      <a:pt x="15" y="44"/>
                    </a:cubicBezTo>
                    <a:cubicBezTo>
                      <a:pt x="16" y="43"/>
                      <a:pt x="17" y="41"/>
                      <a:pt x="18" y="39"/>
                    </a:cubicBezTo>
                    <a:cubicBezTo>
                      <a:pt x="18" y="34"/>
                      <a:pt x="18" y="31"/>
                      <a:pt x="16" y="26"/>
                    </a:cubicBezTo>
                    <a:cubicBezTo>
                      <a:pt x="15" y="20"/>
                      <a:pt x="16" y="12"/>
                      <a:pt x="18" y="9"/>
                    </a:cubicBezTo>
                    <a:cubicBezTo>
                      <a:pt x="20" y="6"/>
                      <a:pt x="14" y="0"/>
                      <a:pt x="12"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0" name="Freeform 1136"/>
              <p:cNvSpPr>
                <a:spLocks/>
              </p:cNvSpPr>
              <p:nvPr/>
            </p:nvSpPr>
            <p:spPr bwMode="auto">
              <a:xfrm>
                <a:off x="1472" y="2179"/>
                <a:ext cx="5" cy="16"/>
              </a:xfrm>
              <a:custGeom>
                <a:avLst/>
                <a:gdLst>
                  <a:gd name="T0" fmla="*/ 9 w 14"/>
                  <a:gd name="T1" fmla="*/ 2 h 39"/>
                  <a:gd name="T2" fmla="*/ 9 w 14"/>
                  <a:gd name="T3" fmla="*/ 6 h 39"/>
                  <a:gd name="T4" fmla="*/ 6 w 14"/>
                  <a:gd name="T5" fmla="*/ 13 h 39"/>
                  <a:gd name="T6" fmla="*/ 6 w 14"/>
                  <a:gd name="T7" fmla="*/ 19 h 39"/>
                  <a:gd name="T8" fmla="*/ 6 w 14"/>
                  <a:gd name="T9" fmla="*/ 26 h 39"/>
                  <a:gd name="T10" fmla="*/ 0 w 14"/>
                  <a:gd name="T11" fmla="*/ 37 h 39"/>
                  <a:gd name="T12" fmla="*/ 3 w 14"/>
                  <a:gd name="T13" fmla="*/ 39 h 39"/>
                  <a:gd name="T14" fmla="*/ 7 w 14"/>
                  <a:gd name="T15" fmla="*/ 34 h 39"/>
                  <a:gd name="T16" fmla="*/ 12 w 14"/>
                  <a:gd name="T17" fmla="*/ 27 h 39"/>
                  <a:gd name="T18" fmla="*/ 12 w 14"/>
                  <a:gd name="T19" fmla="*/ 18 h 39"/>
                  <a:gd name="T20" fmla="*/ 13 w 14"/>
                  <a:gd name="T21" fmla="*/ 6 h 39"/>
                  <a:gd name="T22" fmla="*/ 9 w 14"/>
                  <a:gd name="T2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9">
                    <a:moveTo>
                      <a:pt x="9" y="2"/>
                    </a:moveTo>
                    <a:cubicBezTo>
                      <a:pt x="9" y="2"/>
                      <a:pt x="10" y="4"/>
                      <a:pt x="9" y="6"/>
                    </a:cubicBezTo>
                    <a:cubicBezTo>
                      <a:pt x="8" y="8"/>
                      <a:pt x="6" y="12"/>
                      <a:pt x="6" y="13"/>
                    </a:cubicBezTo>
                    <a:cubicBezTo>
                      <a:pt x="6" y="15"/>
                      <a:pt x="5" y="16"/>
                      <a:pt x="6" y="19"/>
                    </a:cubicBezTo>
                    <a:cubicBezTo>
                      <a:pt x="6" y="22"/>
                      <a:pt x="9" y="23"/>
                      <a:pt x="6" y="26"/>
                    </a:cubicBezTo>
                    <a:cubicBezTo>
                      <a:pt x="2" y="30"/>
                      <a:pt x="1" y="36"/>
                      <a:pt x="0" y="37"/>
                    </a:cubicBezTo>
                    <a:cubicBezTo>
                      <a:pt x="2" y="38"/>
                      <a:pt x="2" y="39"/>
                      <a:pt x="3" y="39"/>
                    </a:cubicBezTo>
                    <a:cubicBezTo>
                      <a:pt x="5" y="38"/>
                      <a:pt x="6" y="36"/>
                      <a:pt x="7" y="34"/>
                    </a:cubicBezTo>
                    <a:cubicBezTo>
                      <a:pt x="8" y="32"/>
                      <a:pt x="12" y="31"/>
                      <a:pt x="12" y="27"/>
                    </a:cubicBezTo>
                    <a:cubicBezTo>
                      <a:pt x="13" y="24"/>
                      <a:pt x="12" y="22"/>
                      <a:pt x="12" y="18"/>
                    </a:cubicBezTo>
                    <a:cubicBezTo>
                      <a:pt x="11" y="14"/>
                      <a:pt x="11" y="9"/>
                      <a:pt x="13" y="6"/>
                    </a:cubicBezTo>
                    <a:cubicBezTo>
                      <a:pt x="14" y="4"/>
                      <a:pt x="10" y="0"/>
                      <a:pt x="9"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1" name="Freeform 1137"/>
              <p:cNvSpPr>
                <a:spLocks/>
              </p:cNvSpPr>
              <p:nvPr/>
            </p:nvSpPr>
            <p:spPr bwMode="auto">
              <a:xfrm>
                <a:off x="1480" y="2179"/>
                <a:ext cx="6" cy="17"/>
              </a:xfrm>
              <a:custGeom>
                <a:avLst/>
                <a:gdLst>
                  <a:gd name="T0" fmla="*/ 6 w 15"/>
                  <a:gd name="T1" fmla="*/ 0 h 46"/>
                  <a:gd name="T2" fmla="*/ 9 w 15"/>
                  <a:gd name="T3" fmla="*/ 7 h 46"/>
                  <a:gd name="T4" fmla="*/ 5 w 15"/>
                  <a:gd name="T5" fmla="*/ 18 h 46"/>
                  <a:gd name="T6" fmla="*/ 5 w 15"/>
                  <a:gd name="T7" fmla="*/ 29 h 46"/>
                  <a:gd name="T8" fmla="*/ 0 w 15"/>
                  <a:gd name="T9" fmla="*/ 40 h 46"/>
                  <a:gd name="T10" fmla="*/ 5 w 15"/>
                  <a:gd name="T11" fmla="*/ 46 h 46"/>
                  <a:gd name="T12" fmla="*/ 8 w 15"/>
                  <a:gd name="T13" fmla="*/ 39 h 46"/>
                  <a:gd name="T14" fmla="*/ 15 w 15"/>
                  <a:gd name="T15" fmla="*/ 27 h 46"/>
                  <a:gd name="T16" fmla="*/ 13 w 15"/>
                  <a:gd name="T17" fmla="*/ 14 h 46"/>
                  <a:gd name="T18" fmla="*/ 12 w 15"/>
                  <a:gd name="T19" fmla="*/ 1 h 46"/>
                  <a:gd name="T20" fmla="*/ 6 w 1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6">
                    <a:moveTo>
                      <a:pt x="6" y="0"/>
                    </a:moveTo>
                    <a:cubicBezTo>
                      <a:pt x="6" y="0"/>
                      <a:pt x="9" y="5"/>
                      <a:pt x="9" y="7"/>
                    </a:cubicBezTo>
                    <a:cubicBezTo>
                      <a:pt x="8" y="9"/>
                      <a:pt x="6" y="13"/>
                      <a:pt x="5" y="18"/>
                    </a:cubicBezTo>
                    <a:cubicBezTo>
                      <a:pt x="4" y="22"/>
                      <a:pt x="8" y="24"/>
                      <a:pt x="5" y="29"/>
                    </a:cubicBezTo>
                    <a:cubicBezTo>
                      <a:pt x="3" y="34"/>
                      <a:pt x="3" y="38"/>
                      <a:pt x="0" y="40"/>
                    </a:cubicBezTo>
                    <a:cubicBezTo>
                      <a:pt x="3" y="45"/>
                      <a:pt x="4" y="46"/>
                      <a:pt x="5" y="46"/>
                    </a:cubicBezTo>
                    <a:cubicBezTo>
                      <a:pt x="6" y="46"/>
                      <a:pt x="5" y="44"/>
                      <a:pt x="8" y="39"/>
                    </a:cubicBezTo>
                    <a:cubicBezTo>
                      <a:pt x="11" y="35"/>
                      <a:pt x="15" y="31"/>
                      <a:pt x="15" y="27"/>
                    </a:cubicBezTo>
                    <a:cubicBezTo>
                      <a:pt x="15" y="22"/>
                      <a:pt x="13" y="17"/>
                      <a:pt x="13" y="14"/>
                    </a:cubicBezTo>
                    <a:cubicBezTo>
                      <a:pt x="13" y="11"/>
                      <a:pt x="15" y="2"/>
                      <a:pt x="12" y="1"/>
                    </a:cubicBezTo>
                    <a:cubicBezTo>
                      <a:pt x="9" y="0"/>
                      <a:pt x="10" y="0"/>
                      <a:pt x="6"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2" name="Freeform 1138"/>
              <p:cNvSpPr>
                <a:spLocks/>
              </p:cNvSpPr>
              <p:nvPr/>
            </p:nvSpPr>
            <p:spPr bwMode="auto">
              <a:xfrm>
                <a:off x="1482" y="2180"/>
                <a:ext cx="4" cy="15"/>
              </a:xfrm>
              <a:custGeom>
                <a:avLst/>
                <a:gdLst>
                  <a:gd name="T0" fmla="*/ 6 w 10"/>
                  <a:gd name="T1" fmla="*/ 3 h 38"/>
                  <a:gd name="T2" fmla="*/ 5 w 10"/>
                  <a:gd name="T3" fmla="*/ 8 h 38"/>
                  <a:gd name="T4" fmla="*/ 3 w 10"/>
                  <a:gd name="T5" fmla="*/ 16 h 38"/>
                  <a:gd name="T6" fmla="*/ 3 w 10"/>
                  <a:gd name="T7" fmla="*/ 25 h 38"/>
                  <a:gd name="T8" fmla="*/ 0 w 10"/>
                  <a:gd name="T9" fmla="*/ 34 h 38"/>
                  <a:gd name="T10" fmla="*/ 2 w 10"/>
                  <a:gd name="T11" fmla="*/ 38 h 38"/>
                  <a:gd name="T12" fmla="*/ 4 w 10"/>
                  <a:gd name="T13" fmla="*/ 33 h 38"/>
                  <a:gd name="T14" fmla="*/ 8 w 10"/>
                  <a:gd name="T15" fmla="*/ 23 h 38"/>
                  <a:gd name="T16" fmla="*/ 7 w 10"/>
                  <a:gd name="T17" fmla="*/ 13 h 38"/>
                  <a:gd name="T18" fmla="*/ 8 w 10"/>
                  <a:gd name="T19" fmla="*/ 1 h 38"/>
                  <a:gd name="T20" fmla="*/ 6 w 10"/>
                  <a:gd name="T2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8">
                    <a:moveTo>
                      <a:pt x="6" y="3"/>
                    </a:moveTo>
                    <a:cubicBezTo>
                      <a:pt x="6" y="3"/>
                      <a:pt x="5" y="7"/>
                      <a:pt x="5" y="8"/>
                    </a:cubicBezTo>
                    <a:cubicBezTo>
                      <a:pt x="5" y="10"/>
                      <a:pt x="3" y="13"/>
                      <a:pt x="3" y="16"/>
                    </a:cubicBezTo>
                    <a:cubicBezTo>
                      <a:pt x="2" y="20"/>
                      <a:pt x="4" y="21"/>
                      <a:pt x="3" y="25"/>
                    </a:cubicBezTo>
                    <a:cubicBezTo>
                      <a:pt x="1" y="29"/>
                      <a:pt x="2" y="32"/>
                      <a:pt x="0" y="34"/>
                    </a:cubicBezTo>
                    <a:cubicBezTo>
                      <a:pt x="1" y="37"/>
                      <a:pt x="2" y="38"/>
                      <a:pt x="2" y="38"/>
                    </a:cubicBezTo>
                    <a:cubicBezTo>
                      <a:pt x="3" y="37"/>
                      <a:pt x="2" y="36"/>
                      <a:pt x="4" y="33"/>
                    </a:cubicBezTo>
                    <a:cubicBezTo>
                      <a:pt x="5" y="29"/>
                      <a:pt x="7" y="26"/>
                      <a:pt x="8" y="23"/>
                    </a:cubicBezTo>
                    <a:cubicBezTo>
                      <a:pt x="8" y="19"/>
                      <a:pt x="7" y="15"/>
                      <a:pt x="7" y="13"/>
                    </a:cubicBezTo>
                    <a:cubicBezTo>
                      <a:pt x="7" y="11"/>
                      <a:pt x="10" y="2"/>
                      <a:pt x="8" y="1"/>
                    </a:cubicBezTo>
                    <a:cubicBezTo>
                      <a:pt x="7" y="0"/>
                      <a:pt x="7" y="3"/>
                      <a:pt x="6"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3" name="Freeform 1139"/>
              <p:cNvSpPr>
                <a:spLocks/>
              </p:cNvSpPr>
              <p:nvPr/>
            </p:nvSpPr>
            <p:spPr bwMode="auto">
              <a:xfrm>
                <a:off x="1486" y="2181"/>
                <a:ext cx="5" cy="16"/>
              </a:xfrm>
              <a:custGeom>
                <a:avLst/>
                <a:gdLst>
                  <a:gd name="T0" fmla="*/ 9 w 12"/>
                  <a:gd name="T1" fmla="*/ 0 h 41"/>
                  <a:gd name="T2" fmla="*/ 10 w 12"/>
                  <a:gd name="T3" fmla="*/ 20 h 41"/>
                  <a:gd name="T4" fmla="*/ 10 w 12"/>
                  <a:gd name="T5" fmla="*/ 32 h 41"/>
                  <a:gd name="T6" fmla="*/ 6 w 12"/>
                  <a:gd name="T7" fmla="*/ 39 h 41"/>
                  <a:gd name="T8" fmla="*/ 2 w 12"/>
                  <a:gd name="T9" fmla="*/ 37 h 41"/>
                  <a:gd name="T10" fmla="*/ 6 w 12"/>
                  <a:gd name="T11" fmla="*/ 29 h 41"/>
                  <a:gd name="T12" fmla="*/ 4 w 12"/>
                  <a:gd name="T13" fmla="*/ 21 h 41"/>
                  <a:gd name="T14" fmla="*/ 9 w 1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1">
                    <a:moveTo>
                      <a:pt x="9" y="0"/>
                    </a:moveTo>
                    <a:cubicBezTo>
                      <a:pt x="9" y="0"/>
                      <a:pt x="10" y="15"/>
                      <a:pt x="10" y="20"/>
                    </a:cubicBezTo>
                    <a:cubicBezTo>
                      <a:pt x="10" y="25"/>
                      <a:pt x="12" y="28"/>
                      <a:pt x="10" y="32"/>
                    </a:cubicBezTo>
                    <a:cubicBezTo>
                      <a:pt x="7" y="37"/>
                      <a:pt x="6" y="39"/>
                      <a:pt x="6" y="39"/>
                    </a:cubicBezTo>
                    <a:cubicBezTo>
                      <a:pt x="6" y="39"/>
                      <a:pt x="0" y="41"/>
                      <a:pt x="2" y="37"/>
                    </a:cubicBezTo>
                    <a:cubicBezTo>
                      <a:pt x="5" y="34"/>
                      <a:pt x="5" y="32"/>
                      <a:pt x="6" y="29"/>
                    </a:cubicBezTo>
                    <a:cubicBezTo>
                      <a:pt x="6" y="25"/>
                      <a:pt x="5" y="27"/>
                      <a:pt x="4" y="21"/>
                    </a:cubicBezTo>
                    <a:cubicBezTo>
                      <a:pt x="4" y="14"/>
                      <a:pt x="1" y="1"/>
                      <a:pt x="9"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4" name="Freeform 1140"/>
              <p:cNvSpPr>
                <a:spLocks/>
              </p:cNvSpPr>
              <p:nvPr/>
            </p:nvSpPr>
            <p:spPr bwMode="auto">
              <a:xfrm>
                <a:off x="1487" y="2182"/>
                <a:ext cx="3" cy="14"/>
              </a:xfrm>
              <a:custGeom>
                <a:avLst/>
                <a:gdLst>
                  <a:gd name="T0" fmla="*/ 6 w 7"/>
                  <a:gd name="T1" fmla="*/ 0 h 35"/>
                  <a:gd name="T2" fmla="*/ 6 w 7"/>
                  <a:gd name="T3" fmla="*/ 17 h 35"/>
                  <a:gd name="T4" fmla="*/ 5 w 7"/>
                  <a:gd name="T5" fmla="*/ 28 h 35"/>
                  <a:gd name="T6" fmla="*/ 3 w 7"/>
                  <a:gd name="T7" fmla="*/ 33 h 35"/>
                  <a:gd name="T8" fmla="*/ 1 w 7"/>
                  <a:gd name="T9" fmla="*/ 32 h 35"/>
                  <a:gd name="T10" fmla="*/ 3 w 7"/>
                  <a:gd name="T11" fmla="*/ 25 h 35"/>
                  <a:gd name="T12" fmla="*/ 3 w 7"/>
                  <a:gd name="T13" fmla="*/ 18 h 35"/>
                  <a:gd name="T14" fmla="*/ 6 w 7"/>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5">
                    <a:moveTo>
                      <a:pt x="6" y="0"/>
                    </a:moveTo>
                    <a:cubicBezTo>
                      <a:pt x="6" y="0"/>
                      <a:pt x="6" y="12"/>
                      <a:pt x="6" y="17"/>
                    </a:cubicBezTo>
                    <a:cubicBezTo>
                      <a:pt x="6" y="21"/>
                      <a:pt x="7" y="24"/>
                      <a:pt x="5" y="28"/>
                    </a:cubicBezTo>
                    <a:cubicBezTo>
                      <a:pt x="4" y="32"/>
                      <a:pt x="3" y="33"/>
                      <a:pt x="3" y="33"/>
                    </a:cubicBezTo>
                    <a:cubicBezTo>
                      <a:pt x="3" y="33"/>
                      <a:pt x="0" y="35"/>
                      <a:pt x="1" y="32"/>
                    </a:cubicBezTo>
                    <a:cubicBezTo>
                      <a:pt x="2" y="29"/>
                      <a:pt x="3" y="27"/>
                      <a:pt x="3" y="25"/>
                    </a:cubicBezTo>
                    <a:cubicBezTo>
                      <a:pt x="4" y="22"/>
                      <a:pt x="3" y="23"/>
                      <a:pt x="3" y="18"/>
                    </a:cubicBezTo>
                    <a:cubicBezTo>
                      <a:pt x="3" y="12"/>
                      <a:pt x="1" y="1"/>
                      <a:pt x="6"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5" name="Freeform 1141"/>
              <p:cNvSpPr>
                <a:spLocks/>
              </p:cNvSpPr>
              <p:nvPr/>
            </p:nvSpPr>
            <p:spPr bwMode="auto">
              <a:xfrm>
                <a:off x="1492" y="2184"/>
                <a:ext cx="8" cy="14"/>
              </a:xfrm>
              <a:custGeom>
                <a:avLst/>
                <a:gdLst>
                  <a:gd name="T0" fmla="*/ 6 w 19"/>
                  <a:gd name="T1" fmla="*/ 1 h 36"/>
                  <a:gd name="T2" fmla="*/ 13 w 19"/>
                  <a:gd name="T3" fmla="*/ 7 h 36"/>
                  <a:gd name="T4" fmla="*/ 16 w 19"/>
                  <a:gd name="T5" fmla="*/ 15 h 36"/>
                  <a:gd name="T6" fmla="*/ 13 w 19"/>
                  <a:gd name="T7" fmla="*/ 28 h 36"/>
                  <a:gd name="T8" fmla="*/ 4 w 19"/>
                  <a:gd name="T9" fmla="*/ 32 h 36"/>
                  <a:gd name="T10" fmla="*/ 5 w 19"/>
                  <a:gd name="T11" fmla="*/ 25 h 36"/>
                  <a:gd name="T12" fmla="*/ 3 w 19"/>
                  <a:gd name="T13" fmla="*/ 15 h 36"/>
                  <a:gd name="T14" fmla="*/ 6 w 19"/>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6">
                    <a:moveTo>
                      <a:pt x="6" y="1"/>
                    </a:moveTo>
                    <a:cubicBezTo>
                      <a:pt x="7" y="0"/>
                      <a:pt x="11" y="5"/>
                      <a:pt x="13" y="7"/>
                    </a:cubicBezTo>
                    <a:cubicBezTo>
                      <a:pt x="15" y="10"/>
                      <a:pt x="17" y="10"/>
                      <a:pt x="16" y="15"/>
                    </a:cubicBezTo>
                    <a:cubicBezTo>
                      <a:pt x="15" y="19"/>
                      <a:pt x="19" y="25"/>
                      <a:pt x="13" y="28"/>
                    </a:cubicBezTo>
                    <a:cubicBezTo>
                      <a:pt x="8" y="32"/>
                      <a:pt x="6" y="36"/>
                      <a:pt x="4" y="32"/>
                    </a:cubicBezTo>
                    <a:cubicBezTo>
                      <a:pt x="1" y="29"/>
                      <a:pt x="3" y="27"/>
                      <a:pt x="5" y="25"/>
                    </a:cubicBezTo>
                    <a:cubicBezTo>
                      <a:pt x="7" y="23"/>
                      <a:pt x="5" y="18"/>
                      <a:pt x="3" y="15"/>
                    </a:cubicBezTo>
                    <a:cubicBezTo>
                      <a:pt x="1" y="11"/>
                      <a:pt x="0" y="5"/>
                      <a:pt x="6" y="1"/>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6" name="Freeform 1142"/>
              <p:cNvSpPr>
                <a:spLocks/>
              </p:cNvSpPr>
              <p:nvPr/>
            </p:nvSpPr>
            <p:spPr bwMode="auto">
              <a:xfrm>
                <a:off x="1493" y="2186"/>
                <a:ext cx="5" cy="10"/>
              </a:xfrm>
              <a:custGeom>
                <a:avLst/>
                <a:gdLst>
                  <a:gd name="T0" fmla="*/ 4 w 13"/>
                  <a:gd name="T1" fmla="*/ 0 h 27"/>
                  <a:gd name="T2" fmla="*/ 9 w 13"/>
                  <a:gd name="T3" fmla="*/ 5 h 27"/>
                  <a:gd name="T4" fmla="*/ 11 w 13"/>
                  <a:gd name="T5" fmla="*/ 11 h 27"/>
                  <a:gd name="T6" fmla="*/ 9 w 13"/>
                  <a:gd name="T7" fmla="*/ 21 h 27"/>
                  <a:gd name="T8" fmla="*/ 2 w 13"/>
                  <a:gd name="T9" fmla="*/ 24 h 27"/>
                  <a:gd name="T10" fmla="*/ 3 w 13"/>
                  <a:gd name="T11" fmla="*/ 18 h 27"/>
                  <a:gd name="T12" fmla="*/ 2 w 13"/>
                  <a:gd name="T13" fmla="*/ 11 h 27"/>
                  <a:gd name="T14" fmla="*/ 4 w 13"/>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7">
                    <a:moveTo>
                      <a:pt x="4" y="0"/>
                    </a:moveTo>
                    <a:cubicBezTo>
                      <a:pt x="4" y="0"/>
                      <a:pt x="7" y="3"/>
                      <a:pt x="9" y="5"/>
                    </a:cubicBezTo>
                    <a:cubicBezTo>
                      <a:pt x="10" y="7"/>
                      <a:pt x="11" y="7"/>
                      <a:pt x="11" y="11"/>
                    </a:cubicBezTo>
                    <a:cubicBezTo>
                      <a:pt x="10" y="14"/>
                      <a:pt x="13" y="18"/>
                      <a:pt x="9" y="21"/>
                    </a:cubicBezTo>
                    <a:cubicBezTo>
                      <a:pt x="5" y="24"/>
                      <a:pt x="4" y="27"/>
                      <a:pt x="2" y="24"/>
                    </a:cubicBezTo>
                    <a:cubicBezTo>
                      <a:pt x="0" y="21"/>
                      <a:pt x="2" y="20"/>
                      <a:pt x="3" y="18"/>
                    </a:cubicBezTo>
                    <a:cubicBezTo>
                      <a:pt x="4" y="16"/>
                      <a:pt x="3" y="13"/>
                      <a:pt x="2" y="11"/>
                    </a:cubicBezTo>
                    <a:cubicBezTo>
                      <a:pt x="1" y="8"/>
                      <a:pt x="0" y="3"/>
                      <a:pt x="4" y="0"/>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7" name="Freeform 1143"/>
              <p:cNvSpPr>
                <a:spLocks/>
              </p:cNvSpPr>
              <p:nvPr/>
            </p:nvSpPr>
            <p:spPr bwMode="auto">
              <a:xfrm>
                <a:off x="1437" y="2177"/>
                <a:ext cx="10" cy="4"/>
              </a:xfrm>
              <a:custGeom>
                <a:avLst/>
                <a:gdLst>
                  <a:gd name="T0" fmla="*/ 9 w 24"/>
                  <a:gd name="T1" fmla="*/ 2 h 11"/>
                  <a:gd name="T2" fmla="*/ 0 w 24"/>
                  <a:gd name="T3" fmla="*/ 0 h 11"/>
                  <a:gd name="T4" fmla="*/ 8 w 24"/>
                  <a:gd name="T5" fmla="*/ 1 h 11"/>
                  <a:gd name="T6" fmla="*/ 17 w 24"/>
                  <a:gd name="T7" fmla="*/ 5 h 11"/>
                  <a:gd name="T8" fmla="*/ 24 w 24"/>
                  <a:gd name="T9" fmla="*/ 11 h 11"/>
                  <a:gd name="T10" fmla="*/ 16 w 24"/>
                  <a:gd name="T11" fmla="*/ 6 h 11"/>
                  <a:gd name="T12" fmla="*/ 9 w 2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4" h="11">
                    <a:moveTo>
                      <a:pt x="9" y="2"/>
                    </a:moveTo>
                    <a:cubicBezTo>
                      <a:pt x="5" y="1"/>
                      <a:pt x="2" y="1"/>
                      <a:pt x="0" y="0"/>
                    </a:cubicBezTo>
                    <a:cubicBezTo>
                      <a:pt x="0" y="0"/>
                      <a:pt x="4" y="0"/>
                      <a:pt x="8" y="1"/>
                    </a:cubicBezTo>
                    <a:cubicBezTo>
                      <a:pt x="12" y="2"/>
                      <a:pt x="15" y="4"/>
                      <a:pt x="17" y="5"/>
                    </a:cubicBezTo>
                    <a:cubicBezTo>
                      <a:pt x="20" y="7"/>
                      <a:pt x="22" y="11"/>
                      <a:pt x="24" y="11"/>
                    </a:cubicBezTo>
                    <a:cubicBezTo>
                      <a:pt x="20" y="10"/>
                      <a:pt x="19" y="8"/>
                      <a:pt x="16" y="6"/>
                    </a:cubicBezTo>
                    <a:cubicBezTo>
                      <a:pt x="15" y="6"/>
                      <a:pt x="12" y="3"/>
                      <a:pt x="9"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8" name="Freeform 1144"/>
              <p:cNvSpPr>
                <a:spLocks/>
              </p:cNvSpPr>
              <p:nvPr/>
            </p:nvSpPr>
            <p:spPr bwMode="auto">
              <a:xfrm>
                <a:off x="1438" y="2178"/>
                <a:ext cx="8" cy="3"/>
              </a:xfrm>
              <a:custGeom>
                <a:avLst/>
                <a:gdLst>
                  <a:gd name="T0" fmla="*/ 7 w 21"/>
                  <a:gd name="T1" fmla="*/ 2 h 9"/>
                  <a:gd name="T2" fmla="*/ 0 w 21"/>
                  <a:gd name="T3" fmla="*/ 0 h 9"/>
                  <a:gd name="T4" fmla="*/ 7 w 21"/>
                  <a:gd name="T5" fmla="*/ 1 h 9"/>
                  <a:gd name="T6" fmla="*/ 13 w 21"/>
                  <a:gd name="T7" fmla="*/ 4 h 9"/>
                  <a:gd name="T8" fmla="*/ 21 w 21"/>
                  <a:gd name="T9" fmla="*/ 9 h 9"/>
                  <a:gd name="T10" fmla="*/ 12 w 21"/>
                  <a:gd name="T11" fmla="*/ 6 h 9"/>
                  <a:gd name="T12" fmla="*/ 7 w 21"/>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7" y="2"/>
                    </a:moveTo>
                    <a:cubicBezTo>
                      <a:pt x="5" y="1"/>
                      <a:pt x="1" y="1"/>
                      <a:pt x="0" y="0"/>
                    </a:cubicBezTo>
                    <a:cubicBezTo>
                      <a:pt x="0" y="0"/>
                      <a:pt x="3" y="0"/>
                      <a:pt x="7" y="1"/>
                    </a:cubicBezTo>
                    <a:cubicBezTo>
                      <a:pt x="9" y="2"/>
                      <a:pt x="12" y="4"/>
                      <a:pt x="13" y="4"/>
                    </a:cubicBezTo>
                    <a:cubicBezTo>
                      <a:pt x="16" y="6"/>
                      <a:pt x="19" y="9"/>
                      <a:pt x="21" y="9"/>
                    </a:cubicBezTo>
                    <a:cubicBezTo>
                      <a:pt x="17" y="9"/>
                      <a:pt x="15" y="7"/>
                      <a:pt x="12" y="6"/>
                    </a:cubicBezTo>
                    <a:cubicBezTo>
                      <a:pt x="10" y="5"/>
                      <a:pt x="9" y="3"/>
                      <a:pt x="7"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9" name="Freeform 1145"/>
              <p:cNvSpPr>
                <a:spLocks/>
              </p:cNvSpPr>
              <p:nvPr/>
            </p:nvSpPr>
            <p:spPr bwMode="auto">
              <a:xfrm>
                <a:off x="1438" y="2180"/>
                <a:ext cx="7" cy="2"/>
              </a:xfrm>
              <a:custGeom>
                <a:avLst/>
                <a:gdLst>
                  <a:gd name="T0" fmla="*/ 0 w 19"/>
                  <a:gd name="T1" fmla="*/ 0 h 5"/>
                  <a:gd name="T2" fmla="*/ 10 w 19"/>
                  <a:gd name="T3" fmla="*/ 1 h 5"/>
                  <a:gd name="T4" fmla="*/ 19 w 19"/>
                  <a:gd name="T5" fmla="*/ 5 h 5"/>
                  <a:gd name="T6" fmla="*/ 10 w 19"/>
                  <a:gd name="T7" fmla="*/ 3 h 5"/>
                  <a:gd name="T8" fmla="*/ 0 w 19"/>
                  <a:gd name="T9" fmla="*/ 0 h 5"/>
                </a:gdLst>
                <a:ahLst/>
                <a:cxnLst>
                  <a:cxn ang="0">
                    <a:pos x="T0" y="T1"/>
                  </a:cxn>
                  <a:cxn ang="0">
                    <a:pos x="T2" y="T3"/>
                  </a:cxn>
                  <a:cxn ang="0">
                    <a:pos x="T4" y="T5"/>
                  </a:cxn>
                  <a:cxn ang="0">
                    <a:pos x="T6" y="T7"/>
                  </a:cxn>
                  <a:cxn ang="0">
                    <a:pos x="T8" y="T9"/>
                  </a:cxn>
                </a:cxnLst>
                <a:rect l="0" t="0" r="r" b="b"/>
                <a:pathLst>
                  <a:path w="19" h="5">
                    <a:moveTo>
                      <a:pt x="0" y="0"/>
                    </a:moveTo>
                    <a:cubicBezTo>
                      <a:pt x="0" y="0"/>
                      <a:pt x="7" y="0"/>
                      <a:pt x="10" y="1"/>
                    </a:cubicBezTo>
                    <a:cubicBezTo>
                      <a:pt x="14" y="2"/>
                      <a:pt x="17" y="5"/>
                      <a:pt x="19" y="5"/>
                    </a:cubicBezTo>
                    <a:cubicBezTo>
                      <a:pt x="15" y="5"/>
                      <a:pt x="13" y="3"/>
                      <a:pt x="10" y="3"/>
                    </a:cubicBezTo>
                    <a:cubicBezTo>
                      <a:pt x="6" y="2"/>
                      <a:pt x="4" y="1"/>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0" name="Freeform 1146"/>
              <p:cNvSpPr>
                <a:spLocks/>
              </p:cNvSpPr>
              <p:nvPr/>
            </p:nvSpPr>
            <p:spPr bwMode="auto">
              <a:xfrm>
                <a:off x="1438" y="2182"/>
                <a:ext cx="6" cy="1"/>
              </a:xfrm>
              <a:custGeom>
                <a:avLst/>
                <a:gdLst>
                  <a:gd name="T0" fmla="*/ 15 w 15"/>
                  <a:gd name="T1" fmla="*/ 2 h 2"/>
                  <a:gd name="T2" fmla="*/ 10 w 15"/>
                  <a:gd name="T3" fmla="*/ 1 h 2"/>
                  <a:gd name="T4" fmla="*/ 5 w 15"/>
                  <a:gd name="T5" fmla="*/ 1 h 2"/>
                  <a:gd name="T6" fmla="*/ 0 w 15"/>
                  <a:gd name="T7" fmla="*/ 1 h 2"/>
                  <a:gd name="T8" fmla="*/ 3 w 15"/>
                  <a:gd name="T9" fmla="*/ 2 h 2"/>
                  <a:gd name="T10" fmla="*/ 15 w 15"/>
                  <a:gd name="T11" fmla="*/ 2 h 2"/>
                </a:gdLst>
                <a:ahLst/>
                <a:cxnLst>
                  <a:cxn ang="0">
                    <a:pos x="T0" y="T1"/>
                  </a:cxn>
                  <a:cxn ang="0">
                    <a:pos x="T2" y="T3"/>
                  </a:cxn>
                  <a:cxn ang="0">
                    <a:pos x="T4" y="T5"/>
                  </a:cxn>
                  <a:cxn ang="0">
                    <a:pos x="T6" y="T7"/>
                  </a:cxn>
                  <a:cxn ang="0">
                    <a:pos x="T8" y="T9"/>
                  </a:cxn>
                  <a:cxn ang="0">
                    <a:pos x="T10" y="T11"/>
                  </a:cxn>
                </a:cxnLst>
                <a:rect l="0" t="0" r="r" b="b"/>
                <a:pathLst>
                  <a:path w="15" h="2">
                    <a:moveTo>
                      <a:pt x="15" y="2"/>
                    </a:moveTo>
                    <a:cubicBezTo>
                      <a:pt x="15" y="2"/>
                      <a:pt x="12" y="0"/>
                      <a:pt x="10" y="1"/>
                    </a:cubicBezTo>
                    <a:cubicBezTo>
                      <a:pt x="8" y="1"/>
                      <a:pt x="8" y="2"/>
                      <a:pt x="5" y="1"/>
                    </a:cubicBezTo>
                    <a:cubicBezTo>
                      <a:pt x="2" y="1"/>
                      <a:pt x="0" y="1"/>
                      <a:pt x="0" y="1"/>
                    </a:cubicBezTo>
                    <a:cubicBezTo>
                      <a:pt x="1" y="2"/>
                      <a:pt x="0" y="1"/>
                      <a:pt x="3" y="2"/>
                    </a:cubicBezTo>
                    <a:cubicBezTo>
                      <a:pt x="6" y="2"/>
                      <a:pt x="11" y="1"/>
                      <a:pt x="15"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1" name="Freeform 1147"/>
              <p:cNvSpPr>
                <a:spLocks/>
              </p:cNvSpPr>
              <p:nvPr/>
            </p:nvSpPr>
            <p:spPr bwMode="auto">
              <a:xfrm>
                <a:off x="1438" y="2184"/>
                <a:ext cx="5" cy="2"/>
              </a:xfrm>
              <a:custGeom>
                <a:avLst/>
                <a:gdLst>
                  <a:gd name="T0" fmla="*/ 15 w 15"/>
                  <a:gd name="T1" fmla="*/ 0 h 3"/>
                  <a:gd name="T2" fmla="*/ 7 w 15"/>
                  <a:gd name="T3" fmla="*/ 1 h 3"/>
                  <a:gd name="T4" fmla="*/ 0 w 15"/>
                  <a:gd name="T5" fmla="*/ 0 h 3"/>
                  <a:gd name="T6" fmla="*/ 15 w 15"/>
                  <a:gd name="T7" fmla="*/ 0 h 3"/>
                </a:gdLst>
                <a:ahLst/>
                <a:cxnLst>
                  <a:cxn ang="0">
                    <a:pos x="T0" y="T1"/>
                  </a:cxn>
                  <a:cxn ang="0">
                    <a:pos x="T2" y="T3"/>
                  </a:cxn>
                  <a:cxn ang="0">
                    <a:pos x="T4" y="T5"/>
                  </a:cxn>
                  <a:cxn ang="0">
                    <a:pos x="T6" y="T7"/>
                  </a:cxn>
                </a:cxnLst>
                <a:rect l="0" t="0" r="r" b="b"/>
                <a:pathLst>
                  <a:path w="15" h="3">
                    <a:moveTo>
                      <a:pt x="15" y="0"/>
                    </a:moveTo>
                    <a:cubicBezTo>
                      <a:pt x="15" y="0"/>
                      <a:pt x="10" y="1"/>
                      <a:pt x="7" y="1"/>
                    </a:cubicBezTo>
                    <a:cubicBezTo>
                      <a:pt x="4" y="1"/>
                      <a:pt x="4" y="1"/>
                      <a:pt x="0" y="0"/>
                    </a:cubicBezTo>
                    <a:cubicBezTo>
                      <a:pt x="3" y="2"/>
                      <a:pt x="9" y="3"/>
                      <a:pt x="15"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2" name="Freeform 1148"/>
              <p:cNvSpPr>
                <a:spLocks/>
              </p:cNvSpPr>
              <p:nvPr/>
            </p:nvSpPr>
            <p:spPr bwMode="auto">
              <a:xfrm>
                <a:off x="1437" y="2185"/>
                <a:ext cx="6" cy="3"/>
              </a:xfrm>
              <a:custGeom>
                <a:avLst/>
                <a:gdLst>
                  <a:gd name="T0" fmla="*/ 16 w 16"/>
                  <a:gd name="T1" fmla="*/ 0 h 6"/>
                  <a:gd name="T2" fmla="*/ 9 w 16"/>
                  <a:gd name="T3" fmla="*/ 3 h 6"/>
                  <a:gd name="T4" fmla="*/ 0 w 16"/>
                  <a:gd name="T5" fmla="*/ 6 h 6"/>
                  <a:gd name="T6" fmla="*/ 7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6" y="0"/>
                      <a:pt x="11" y="3"/>
                      <a:pt x="9" y="3"/>
                    </a:cubicBezTo>
                    <a:cubicBezTo>
                      <a:pt x="6" y="3"/>
                      <a:pt x="1" y="4"/>
                      <a:pt x="0" y="6"/>
                    </a:cubicBezTo>
                    <a:cubicBezTo>
                      <a:pt x="1" y="4"/>
                      <a:pt x="4" y="2"/>
                      <a:pt x="7" y="2"/>
                    </a:cubicBezTo>
                    <a:cubicBezTo>
                      <a:pt x="10" y="2"/>
                      <a:pt x="12" y="2"/>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3" name="Freeform 1149"/>
              <p:cNvSpPr>
                <a:spLocks/>
              </p:cNvSpPr>
              <p:nvPr/>
            </p:nvSpPr>
            <p:spPr bwMode="auto">
              <a:xfrm>
                <a:off x="1437" y="2186"/>
                <a:ext cx="6" cy="4"/>
              </a:xfrm>
              <a:custGeom>
                <a:avLst/>
                <a:gdLst>
                  <a:gd name="T0" fmla="*/ 16 w 16"/>
                  <a:gd name="T1" fmla="*/ 0 h 10"/>
                  <a:gd name="T2" fmla="*/ 6 w 16"/>
                  <a:gd name="T3" fmla="*/ 4 h 10"/>
                  <a:gd name="T4" fmla="*/ 0 w 16"/>
                  <a:gd name="T5" fmla="*/ 10 h 10"/>
                  <a:gd name="T6" fmla="*/ 7 w 16"/>
                  <a:gd name="T7" fmla="*/ 5 h 10"/>
                  <a:gd name="T8" fmla="*/ 16 w 16"/>
                  <a:gd name="T9" fmla="*/ 0 h 10"/>
                </a:gdLst>
                <a:ahLst/>
                <a:cxnLst>
                  <a:cxn ang="0">
                    <a:pos x="T0" y="T1"/>
                  </a:cxn>
                  <a:cxn ang="0">
                    <a:pos x="T2" y="T3"/>
                  </a:cxn>
                  <a:cxn ang="0">
                    <a:pos x="T4" y="T5"/>
                  </a:cxn>
                  <a:cxn ang="0">
                    <a:pos x="T6" y="T7"/>
                  </a:cxn>
                  <a:cxn ang="0">
                    <a:pos x="T8" y="T9"/>
                  </a:cxn>
                </a:cxnLst>
                <a:rect l="0" t="0" r="r" b="b"/>
                <a:pathLst>
                  <a:path w="16" h="10">
                    <a:moveTo>
                      <a:pt x="16" y="0"/>
                    </a:moveTo>
                    <a:cubicBezTo>
                      <a:pt x="16" y="0"/>
                      <a:pt x="11" y="4"/>
                      <a:pt x="6" y="4"/>
                    </a:cubicBezTo>
                    <a:cubicBezTo>
                      <a:pt x="1" y="4"/>
                      <a:pt x="0" y="10"/>
                      <a:pt x="0" y="10"/>
                    </a:cubicBezTo>
                    <a:cubicBezTo>
                      <a:pt x="2" y="8"/>
                      <a:pt x="3" y="5"/>
                      <a:pt x="7" y="5"/>
                    </a:cubicBezTo>
                    <a:cubicBezTo>
                      <a:pt x="10" y="5"/>
                      <a:pt x="16" y="2"/>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4" name="Freeform 1150"/>
              <p:cNvSpPr>
                <a:spLocks/>
              </p:cNvSpPr>
              <p:nvPr/>
            </p:nvSpPr>
            <p:spPr bwMode="auto">
              <a:xfrm>
                <a:off x="1437" y="2188"/>
                <a:ext cx="7" cy="4"/>
              </a:xfrm>
              <a:custGeom>
                <a:avLst/>
                <a:gdLst>
                  <a:gd name="T0" fmla="*/ 17 w 17"/>
                  <a:gd name="T1" fmla="*/ 0 h 12"/>
                  <a:gd name="T2" fmla="*/ 7 w 17"/>
                  <a:gd name="T3" fmla="*/ 5 h 12"/>
                  <a:gd name="T4" fmla="*/ 0 w 17"/>
                  <a:gd name="T5" fmla="*/ 11 h 12"/>
                  <a:gd name="T6" fmla="*/ 7 w 17"/>
                  <a:gd name="T7" fmla="*/ 6 h 12"/>
                  <a:gd name="T8" fmla="*/ 17 w 17"/>
                  <a:gd name="T9" fmla="*/ 0 h 12"/>
                </a:gdLst>
                <a:ahLst/>
                <a:cxnLst>
                  <a:cxn ang="0">
                    <a:pos x="T0" y="T1"/>
                  </a:cxn>
                  <a:cxn ang="0">
                    <a:pos x="T2" y="T3"/>
                  </a:cxn>
                  <a:cxn ang="0">
                    <a:pos x="T4" y="T5"/>
                  </a:cxn>
                  <a:cxn ang="0">
                    <a:pos x="T6" y="T7"/>
                  </a:cxn>
                  <a:cxn ang="0">
                    <a:pos x="T8" y="T9"/>
                  </a:cxn>
                </a:cxnLst>
                <a:rect l="0" t="0" r="r" b="b"/>
                <a:pathLst>
                  <a:path w="17" h="12">
                    <a:moveTo>
                      <a:pt x="17" y="0"/>
                    </a:moveTo>
                    <a:cubicBezTo>
                      <a:pt x="17" y="0"/>
                      <a:pt x="10" y="3"/>
                      <a:pt x="7" y="5"/>
                    </a:cubicBezTo>
                    <a:cubicBezTo>
                      <a:pt x="5" y="7"/>
                      <a:pt x="4" y="11"/>
                      <a:pt x="0" y="11"/>
                    </a:cubicBezTo>
                    <a:cubicBezTo>
                      <a:pt x="3" y="12"/>
                      <a:pt x="5" y="8"/>
                      <a:pt x="7" y="6"/>
                    </a:cubicBezTo>
                    <a:cubicBezTo>
                      <a:pt x="10" y="4"/>
                      <a:pt x="15" y="2"/>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5" name="Freeform 1151"/>
              <p:cNvSpPr>
                <a:spLocks/>
              </p:cNvSpPr>
              <p:nvPr/>
            </p:nvSpPr>
            <p:spPr bwMode="auto">
              <a:xfrm>
                <a:off x="1438" y="2188"/>
                <a:ext cx="7" cy="5"/>
              </a:xfrm>
              <a:custGeom>
                <a:avLst/>
                <a:gdLst>
                  <a:gd name="T0" fmla="*/ 18 w 18"/>
                  <a:gd name="T1" fmla="*/ 0 h 14"/>
                  <a:gd name="T2" fmla="*/ 11 w 18"/>
                  <a:gd name="T3" fmla="*/ 7 h 14"/>
                  <a:gd name="T4" fmla="*/ 0 w 18"/>
                  <a:gd name="T5" fmla="*/ 14 h 14"/>
                  <a:gd name="T6" fmla="*/ 12 w 18"/>
                  <a:gd name="T7" fmla="*/ 8 h 14"/>
                  <a:gd name="T8" fmla="*/ 18 w 18"/>
                  <a:gd name="T9" fmla="*/ 0 h 14"/>
                </a:gdLst>
                <a:ahLst/>
                <a:cxnLst>
                  <a:cxn ang="0">
                    <a:pos x="T0" y="T1"/>
                  </a:cxn>
                  <a:cxn ang="0">
                    <a:pos x="T2" y="T3"/>
                  </a:cxn>
                  <a:cxn ang="0">
                    <a:pos x="T4" y="T5"/>
                  </a:cxn>
                  <a:cxn ang="0">
                    <a:pos x="T6" y="T7"/>
                  </a:cxn>
                  <a:cxn ang="0">
                    <a:pos x="T8" y="T9"/>
                  </a:cxn>
                </a:cxnLst>
                <a:rect l="0" t="0" r="r" b="b"/>
                <a:pathLst>
                  <a:path w="18" h="14">
                    <a:moveTo>
                      <a:pt x="18" y="0"/>
                    </a:moveTo>
                    <a:cubicBezTo>
                      <a:pt x="18" y="0"/>
                      <a:pt x="15" y="5"/>
                      <a:pt x="11" y="7"/>
                    </a:cubicBezTo>
                    <a:cubicBezTo>
                      <a:pt x="7" y="8"/>
                      <a:pt x="2" y="12"/>
                      <a:pt x="0" y="14"/>
                    </a:cubicBezTo>
                    <a:cubicBezTo>
                      <a:pt x="4" y="12"/>
                      <a:pt x="6" y="8"/>
                      <a:pt x="12" y="8"/>
                    </a:cubicBezTo>
                    <a:cubicBezTo>
                      <a:pt x="17" y="7"/>
                      <a:pt x="17" y="2"/>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6" name="Freeform 1152"/>
              <p:cNvSpPr>
                <a:spLocks/>
              </p:cNvSpPr>
              <p:nvPr/>
            </p:nvSpPr>
            <p:spPr bwMode="auto">
              <a:xfrm>
                <a:off x="1439" y="2189"/>
                <a:ext cx="8" cy="6"/>
              </a:xfrm>
              <a:custGeom>
                <a:avLst/>
                <a:gdLst>
                  <a:gd name="T0" fmla="*/ 20 w 20"/>
                  <a:gd name="T1" fmla="*/ 0 h 14"/>
                  <a:gd name="T2" fmla="*/ 15 w 20"/>
                  <a:gd name="T3" fmla="*/ 5 h 14"/>
                  <a:gd name="T4" fmla="*/ 0 w 20"/>
                  <a:gd name="T5" fmla="*/ 14 h 14"/>
                  <a:gd name="T6" fmla="*/ 16 w 20"/>
                  <a:gd name="T7" fmla="*/ 6 h 14"/>
                  <a:gd name="T8" fmla="*/ 20 w 20"/>
                  <a:gd name="T9" fmla="*/ 0 h 14"/>
                </a:gdLst>
                <a:ahLst/>
                <a:cxnLst>
                  <a:cxn ang="0">
                    <a:pos x="T0" y="T1"/>
                  </a:cxn>
                  <a:cxn ang="0">
                    <a:pos x="T2" y="T3"/>
                  </a:cxn>
                  <a:cxn ang="0">
                    <a:pos x="T4" y="T5"/>
                  </a:cxn>
                  <a:cxn ang="0">
                    <a:pos x="T6" y="T7"/>
                  </a:cxn>
                  <a:cxn ang="0">
                    <a:pos x="T8" y="T9"/>
                  </a:cxn>
                </a:cxnLst>
                <a:rect l="0" t="0" r="r" b="b"/>
                <a:pathLst>
                  <a:path w="20" h="14">
                    <a:moveTo>
                      <a:pt x="20" y="0"/>
                    </a:moveTo>
                    <a:cubicBezTo>
                      <a:pt x="20" y="0"/>
                      <a:pt x="18" y="4"/>
                      <a:pt x="15" y="5"/>
                    </a:cubicBezTo>
                    <a:cubicBezTo>
                      <a:pt x="11" y="6"/>
                      <a:pt x="0" y="11"/>
                      <a:pt x="0" y="14"/>
                    </a:cubicBezTo>
                    <a:cubicBezTo>
                      <a:pt x="3" y="11"/>
                      <a:pt x="8" y="8"/>
                      <a:pt x="16" y="6"/>
                    </a:cubicBezTo>
                    <a:cubicBezTo>
                      <a:pt x="18" y="6"/>
                      <a:pt x="20" y="0"/>
                      <a:pt x="2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7" name="Freeform 1153"/>
              <p:cNvSpPr>
                <a:spLocks/>
              </p:cNvSpPr>
              <p:nvPr/>
            </p:nvSpPr>
            <p:spPr bwMode="auto">
              <a:xfrm>
                <a:off x="1503" y="2186"/>
                <a:ext cx="7" cy="11"/>
              </a:xfrm>
              <a:custGeom>
                <a:avLst/>
                <a:gdLst>
                  <a:gd name="T0" fmla="*/ 17 w 17"/>
                  <a:gd name="T1" fmla="*/ 27 h 28"/>
                  <a:gd name="T2" fmla="*/ 12 w 17"/>
                  <a:gd name="T3" fmla="*/ 12 h 28"/>
                  <a:gd name="T4" fmla="*/ 4 w 17"/>
                  <a:gd name="T5" fmla="*/ 8 h 28"/>
                  <a:gd name="T6" fmla="*/ 2 w 17"/>
                  <a:gd name="T7" fmla="*/ 19 h 28"/>
                  <a:gd name="T8" fmla="*/ 7 w 17"/>
                  <a:gd name="T9" fmla="*/ 22 h 28"/>
                  <a:gd name="T10" fmla="*/ 17 w 17"/>
                  <a:gd name="T11" fmla="*/ 27 h 28"/>
                </a:gdLst>
                <a:ahLst/>
                <a:cxnLst>
                  <a:cxn ang="0">
                    <a:pos x="T0" y="T1"/>
                  </a:cxn>
                  <a:cxn ang="0">
                    <a:pos x="T2" y="T3"/>
                  </a:cxn>
                  <a:cxn ang="0">
                    <a:pos x="T4" y="T5"/>
                  </a:cxn>
                  <a:cxn ang="0">
                    <a:pos x="T6" y="T7"/>
                  </a:cxn>
                  <a:cxn ang="0">
                    <a:pos x="T8" y="T9"/>
                  </a:cxn>
                  <a:cxn ang="0">
                    <a:pos x="T10" y="T11"/>
                  </a:cxn>
                </a:cxnLst>
                <a:rect l="0" t="0" r="r" b="b"/>
                <a:pathLst>
                  <a:path w="17" h="28">
                    <a:moveTo>
                      <a:pt x="17" y="27"/>
                    </a:moveTo>
                    <a:cubicBezTo>
                      <a:pt x="17" y="27"/>
                      <a:pt x="9" y="23"/>
                      <a:pt x="12" y="12"/>
                    </a:cubicBezTo>
                    <a:cubicBezTo>
                      <a:pt x="16" y="0"/>
                      <a:pt x="6" y="5"/>
                      <a:pt x="4" y="8"/>
                    </a:cubicBezTo>
                    <a:cubicBezTo>
                      <a:pt x="2" y="11"/>
                      <a:pt x="0" y="17"/>
                      <a:pt x="2" y="19"/>
                    </a:cubicBezTo>
                    <a:cubicBezTo>
                      <a:pt x="5" y="20"/>
                      <a:pt x="3" y="18"/>
                      <a:pt x="7" y="22"/>
                    </a:cubicBezTo>
                    <a:cubicBezTo>
                      <a:pt x="11" y="25"/>
                      <a:pt x="12" y="28"/>
                      <a:pt x="17" y="2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8" name="Freeform 1154"/>
              <p:cNvSpPr>
                <a:spLocks/>
              </p:cNvSpPr>
              <p:nvPr/>
            </p:nvSpPr>
            <p:spPr bwMode="auto">
              <a:xfrm>
                <a:off x="1510" y="2187"/>
                <a:ext cx="4" cy="2"/>
              </a:xfrm>
              <a:custGeom>
                <a:avLst/>
                <a:gdLst>
                  <a:gd name="T0" fmla="*/ 9 w 9"/>
                  <a:gd name="T1" fmla="*/ 4 h 7"/>
                  <a:gd name="T2" fmla="*/ 4 w 9"/>
                  <a:gd name="T3" fmla="*/ 7 h 7"/>
                  <a:gd name="T4" fmla="*/ 0 w 9"/>
                  <a:gd name="T5" fmla="*/ 3 h 7"/>
                  <a:gd name="T6" fmla="*/ 5 w 9"/>
                  <a:gd name="T7" fmla="*/ 0 h 7"/>
                  <a:gd name="T8" fmla="*/ 9 w 9"/>
                  <a:gd name="T9" fmla="*/ 4 h 7"/>
                </a:gdLst>
                <a:ahLst/>
                <a:cxnLst>
                  <a:cxn ang="0">
                    <a:pos x="T0" y="T1"/>
                  </a:cxn>
                  <a:cxn ang="0">
                    <a:pos x="T2" y="T3"/>
                  </a:cxn>
                  <a:cxn ang="0">
                    <a:pos x="T4" y="T5"/>
                  </a:cxn>
                  <a:cxn ang="0">
                    <a:pos x="T6" y="T7"/>
                  </a:cxn>
                  <a:cxn ang="0">
                    <a:pos x="T8" y="T9"/>
                  </a:cxn>
                </a:cxnLst>
                <a:rect l="0" t="0" r="r" b="b"/>
                <a:pathLst>
                  <a:path w="9" h="7">
                    <a:moveTo>
                      <a:pt x="9" y="4"/>
                    </a:moveTo>
                    <a:cubicBezTo>
                      <a:pt x="8" y="6"/>
                      <a:pt x="6" y="7"/>
                      <a:pt x="4" y="7"/>
                    </a:cubicBezTo>
                    <a:cubicBezTo>
                      <a:pt x="2" y="7"/>
                      <a:pt x="0" y="5"/>
                      <a:pt x="0" y="3"/>
                    </a:cubicBezTo>
                    <a:cubicBezTo>
                      <a:pt x="0" y="1"/>
                      <a:pt x="2" y="0"/>
                      <a:pt x="5" y="0"/>
                    </a:cubicBezTo>
                    <a:cubicBezTo>
                      <a:pt x="7" y="0"/>
                      <a:pt x="9" y="2"/>
                      <a:pt x="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9" name="Freeform 1155"/>
              <p:cNvSpPr>
                <a:spLocks/>
              </p:cNvSpPr>
              <p:nvPr/>
            </p:nvSpPr>
            <p:spPr bwMode="auto">
              <a:xfrm>
                <a:off x="1511" y="2187"/>
                <a:ext cx="3" cy="2"/>
              </a:xfrm>
              <a:custGeom>
                <a:avLst/>
                <a:gdLst>
                  <a:gd name="T0" fmla="*/ 7 w 7"/>
                  <a:gd name="T1" fmla="*/ 3 h 5"/>
                  <a:gd name="T2" fmla="*/ 3 w 7"/>
                  <a:gd name="T3" fmla="*/ 5 h 5"/>
                  <a:gd name="T4" fmla="*/ 0 w 7"/>
                  <a:gd name="T5" fmla="*/ 2 h 5"/>
                  <a:gd name="T6" fmla="*/ 3 w 7"/>
                  <a:gd name="T7" fmla="*/ 0 h 5"/>
                  <a:gd name="T8" fmla="*/ 7 w 7"/>
                  <a:gd name="T9" fmla="*/ 3 h 5"/>
                </a:gdLst>
                <a:ahLst/>
                <a:cxnLst>
                  <a:cxn ang="0">
                    <a:pos x="T0" y="T1"/>
                  </a:cxn>
                  <a:cxn ang="0">
                    <a:pos x="T2" y="T3"/>
                  </a:cxn>
                  <a:cxn ang="0">
                    <a:pos x="T4" y="T5"/>
                  </a:cxn>
                  <a:cxn ang="0">
                    <a:pos x="T6" y="T7"/>
                  </a:cxn>
                  <a:cxn ang="0">
                    <a:pos x="T8" y="T9"/>
                  </a:cxn>
                </a:cxnLst>
                <a:rect l="0" t="0" r="r" b="b"/>
                <a:pathLst>
                  <a:path w="7" h="5">
                    <a:moveTo>
                      <a:pt x="7" y="3"/>
                    </a:moveTo>
                    <a:cubicBezTo>
                      <a:pt x="6" y="4"/>
                      <a:pt x="5" y="5"/>
                      <a:pt x="3" y="5"/>
                    </a:cubicBezTo>
                    <a:cubicBezTo>
                      <a:pt x="1" y="5"/>
                      <a:pt x="0" y="4"/>
                      <a:pt x="0" y="2"/>
                    </a:cubicBezTo>
                    <a:cubicBezTo>
                      <a:pt x="0" y="1"/>
                      <a:pt x="2" y="0"/>
                      <a:pt x="3" y="0"/>
                    </a:cubicBezTo>
                    <a:cubicBezTo>
                      <a:pt x="5" y="0"/>
                      <a:pt x="7" y="1"/>
                      <a:pt x="7"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0" name="Oval 1156"/>
              <p:cNvSpPr>
                <a:spLocks noChangeArrowheads="1"/>
              </p:cNvSpPr>
              <p:nvPr/>
            </p:nvSpPr>
            <p:spPr bwMode="auto">
              <a:xfrm>
                <a:off x="1511" y="2188"/>
                <a:ext cx="2" cy="1"/>
              </a:xfrm>
              <a:prstGeom prst="ellipse">
                <a:avLst/>
              </a:pr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1" name="Freeform 1157"/>
              <p:cNvSpPr>
                <a:spLocks/>
              </p:cNvSpPr>
              <p:nvPr/>
            </p:nvSpPr>
            <p:spPr bwMode="auto">
              <a:xfrm>
                <a:off x="1511" y="2187"/>
                <a:ext cx="3" cy="2"/>
              </a:xfrm>
              <a:custGeom>
                <a:avLst/>
                <a:gdLst>
                  <a:gd name="T0" fmla="*/ 7 w 7"/>
                  <a:gd name="T1" fmla="*/ 3 h 6"/>
                  <a:gd name="T2" fmla="*/ 4 w 7"/>
                  <a:gd name="T3" fmla="*/ 6 h 6"/>
                  <a:gd name="T4" fmla="*/ 1 w 7"/>
                  <a:gd name="T5" fmla="*/ 3 h 6"/>
                  <a:gd name="T6" fmla="*/ 4 w 7"/>
                  <a:gd name="T7" fmla="*/ 0 h 6"/>
                  <a:gd name="T8" fmla="*/ 7 w 7"/>
                  <a:gd name="T9" fmla="*/ 3 h 6"/>
                </a:gdLst>
                <a:ahLst/>
                <a:cxnLst>
                  <a:cxn ang="0">
                    <a:pos x="T0" y="T1"/>
                  </a:cxn>
                  <a:cxn ang="0">
                    <a:pos x="T2" y="T3"/>
                  </a:cxn>
                  <a:cxn ang="0">
                    <a:pos x="T4" y="T5"/>
                  </a:cxn>
                  <a:cxn ang="0">
                    <a:pos x="T6" y="T7"/>
                  </a:cxn>
                  <a:cxn ang="0">
                    <a:pos x="T8" y="T9"/>
                  </a:cxn>
                </a:cxnLst>
                <a:rect l="0" t="0" r="r" b="b"/>
                <a:pathLst>
                  <a:path w="7" h="6">
                    <a:moveTo>
                      <a:pt x="7" y="3"/>
                    </a:moveTo>
                    <a:cubicBezTo>
                      <a:pt x="7" y="5"/>
                      <a:pt x="5" y="6"/>
                      <a:pt x="4" y="6"/>
                    </a:cubicBezTo>
                    <a:cubicBezTo>
                      <a:pt x="2" y="5"/>
                      <a:pt x="0" y="4"/>
                      <a:pt x="1" y="3"/>
                    </a:cubicBezTo>
                    <a:cubicBezTo>
                      <a:pt x="1" y="1"/>
                      <a:pt x="2" y="0"/>
                      <a:pt x="4" y="0"/>
                    </a:cubicBezTo>
                    <a:cubicBezTo>
                      <a:pt x="6" y="1"/>
                      <a:pt x="7" y="2"/>
                      <a:pt x="7"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2" name="Oval 1158"/>
              <p:cNvSpPr>
                <a:spLocks noChangeArrowheads="1"/>
              </p:cNvSpPr>
              <p:nvPr/>
            </p:nvSpPr>
            <p:spPr bwMode="auto">
              <a:xfrm>
                <a:off x="1512" y="2188"/>
                <a:ext cx="1" cy="1"/>
              </a:xfrm>
              <a:prstGeom prst="ellipse">
                <a:avLst/>
              </a:pr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3" name="Freeform 1159"/>
              <p:cNvSpPr>
                <a:spLocks/>
              </p:cNvSpPr>
              <p:nvPr/>
            </p:nvSpPr>
            <p:spPr bwMode="auto">
              <a:xfrm>
                <a:off x="1486" y="2202"/>
                <a:ext cx="14" cy="2"/>
              </a:xfrm>
              <a:custGeom>
                <a:avLst/>
                <a:gdLst>
                  <a:gd name="T0" fmla="*/ 0 w 37"/>
                  <a:gd name="T1" fmla="*/ 3 h 7"/>
                  <a:gd name="T2" fmla="*/ 18 w 37"/>
                  <a:gd name="T3" fmla="*/ 3 h 7"/>
                  <a:gd name="T4" fmla="*/ 36 w 37"/>
                  <a:gd name="T5" fmla="*/ 0 h 7"/>
                  <a:gd name="T6" fmla="*/ 32 w 37"/>
                  <a:gd name="T7" fmla="*/ 4 h 7"/>
                  <a:gd name="T8" fmla="*/ 22 w 37"/>
                  <a:gd name="T9" fmla="*/ 4 h 7"/>
                  <a:gd name="T10" fmla="*/ 0 w 37"/>
                  <a:gd name="T11" fmla="*/ 3 h 7"/>
                </a:gdLst>
                <a:ahLst/>
                <a:cxnLst>
                  <a:cxn ang="0">
                    <a:pos x="T0" y="T1"/>
                  </a:cxn>
                  <a:cxn ang="0">
                    <a:pos x="T2" y="T3"/>
                  </a:cxn>
                  <a:cxn ang="0">
                    <a:pos x="T4" y="T5"/>
                  </a:cxn>
                  <a:cxn ang="0">
                    <a:pos x="T6" y="T7"/>
                  </a:cxn>
                  <a:cxn ang="0">
                    <a:pos x="T8" y="T9"/>
                  </a:cxn>
                  <a:cxn ang="0">
                    <a:pos x="T10" y="T11"/>
                  </a:cxn>
                </a:cxnLst>
                <a:rect l="0" t="0" r="r" b="b"/>
                <a:pathLst>
                  <a:path w="37" h="7">
                    <a:moveTo>
                      <a:pt x="0" y="3"/>
                    </a:moveTo>
                    <a:cubicBezTo>
                      <a:pt x="0" y="3"/>
                      <a:pt x="7" y="4"/>
                      <a:pt x="18" y="3"/>
                    </a:cubicBezTo>
                    <a:cubicBezTo>
                      <a:pt x="29" y="3"/>
                      <a:pt x="33" y="2"/>
                      <a:pt x="36" y="0"/>
                    </a:cubicBezTo>
                    <a:cubicBezTo>
                      <a:pt x="36" y="3"/>
                      <a:pt x="37" y="3"/>
                      <a:pt x="32" y="4"/>
                    </a:cubicBezTo>
                    <a:cubicBezTo>
                      <a:pt x="28" y="5"/>
                      <a:pt x="28" y="4"/>
                      <a:pt x="22" y="4"/>
                    </a:cubicBezTo>
                    <a:cubicBezTo>
                      <a:pt x="15" y="5"/>
                      <a:pt x="5" y="7"/>
                      <a:pt x="0" y="3"/>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4" name="Freeform 1160"/>
              <p:cNvSpPr>
                <a:spLocks/>
              </p:cNvSpPr>
              <p:nvPr/>
            </p:nvSpPr>
            <p:spPr bwMode="auto">
              <a:xfrm>
                <a:off x="946" y="2468"/>
                <a:ext cx="41" cy="37"/>
              </a:xfrm>
              <a:custGeom>
                <a:avLst/>
                <a:gdLst>
                  <a:gd name="T0" fmla="*/ 51 w 106"/>
                  <a:gd name="T1" fmla="*/ 4 h 95"/>
                  <a:gd name="T2" fmla="*/ 46 w 106"/>
                  <a:gd name="T3" fmla="*/ 8 h 95"/>
                  <a:gd name="T4" fmla="*/ 45 w 106"/>
                  <a:gd name="T5" fmla="*/ 14 h 95"/>
                  <a:gd name="T6" fmla="*/ 42 w 106"/>
                  <a:gd name="T7" fmla="*/ 19 h 95"/>
                  <a:gd name="T8" fmla="*/ 38 w 106"/>
                  <a:gd name="T9" fmla="*/ 23 h 95"/>
                  <a:gd name="T10" fmla="*/ 34 w 106"/>
                  <a:gd name="T11" fmla="*/ 38 h 95"/>
                  <a:gd name="T12" fmla="*/ 29 w 106"/>
                  <a:gd name="T13" fmla="*/ 44 h 95"/>
                  <a:gd name="T14" fmla="*/ 25 w 106"/>
                  <a:gd name="T15" fmla="*/ 48 h 95"/>
                  <a:gd name="T16" fmla="*/ 20 w 106"/>
                  <a:gd name="T17" fmla="*/ 47 h 95"/>
                  <a:gd name="T18" fmla="*/ 16 w 106"/>
                  <a:gd name="T19" fmla="*/ 53 h 95"/>
                  <a:gd name="T20" fmla="*/ 13 w 106"/>
                  <a:gd name="T21" fmla="*/ 55 h 95"/>
                  <a:gd name="T22" fmla="*/ 9 w 106"/>
                  <a:gd name="T23" fmla="*/ 54 h 95"/>
                  <a:gd name="T24" fmla="*/ 7 w 106"/>
                  <a:gd name="T25" fmla="*/ 59 h 95"/>
                  <a:gd name="T26" fmla="*/ 3 w 106"/>
                  <a:gd name="T27" fmla="*/ 62 h 95"/>
                  <a:gd name="T28" fmla="*/ 31 w 106"/>
                  <a:gd name="T29" fmla="*/ 95 h 95"/>
                  <a:gd name="T30" fmla="*/ 95 w 106"/>
                  <a:gd name="T31" fmla="*/ 12 h 95"/>
                  <a:gd name="T32" fmla="*/ 51 w 106"/>
                  <a:gd name="T33"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95">
                    <a:moveTo>
                      <a:pt x="51" y="4"/>
                    </a:moveTo>
                    <a:cubicBezTo>
                      <a:pt x="49" y="5"/>
                      <a:pt x="48" y="6"/>
                      <a:pt x="46" y="8"/>
                    </a:cubicBezTo>
                    <a:cubicBezTo>
                      <a:pt x="43" y="11"/>
                      <a:pt x="46" y="12"/>
                      <a:pt x="45" y="14"/>
                    </a:cubicBezTo>
                    <a:cubicBezTo>
                      <a:pt x="44" y="15"/>
                      <a:pt x="44" y="16"/>
                      <a:pt x="42" y="19"/>
                    </a:cubicBezTo>
                    <a:cubicBezTo>
                      <a:pt x="40" y="22"/>
                      <a:pt x="39" y="21"/>
                      <a:pt x="38" y="23"/>
                    </a:cubicBezTo>
                    <a:cubicBezTo>
                      <a:pt x="37" y="24"/>
                      <a:pt x="34" y="38"/>
                      <a:pt x="34" y="38"/>
                    </a:cubicBezTo>
                    <a:cubicBezTo>
                      <a:pt x="34" y="38"/>
                      <a:pt x="34" y="43"/>
                      <a:pt x="29" y="44"/>
                    </a:cubicBezTo>
                    <a:cubicBezTo>
                      <a:pt x="27" y="45"/>
                      <a:pt x="26" y="47"/>
                      <a:pt x="25" y="48"/>
                    </a:cubicBezTo>
                    <a:cubicBezTo>
                      <a:pt x="22" y="48"/>
                      <a:pt x="21" y="46"/>
                      <a:pt x="20" y="47"/>
                    </a:cubicBezTo>
                    <a:cubicBezTo>
                      <a:pt x="18" y="48"/>
                      <a:pt x="19" y="52"/>
                      <a:pt x="16" y="53"/>
                    </a:cubicBezTo>
                    <a:cubicBezTo>
                      <a:pt x="14" y="53"/>
                      <a:pt x="13" y="55"/>
                      <a:pt x="13" y="55"/>
                    </a:cubicBezTo>
                    <a:cubicBezTo>
                      <a:pt x="11" y="55"/>
                      <a:pt x="10" y="53"/>
                      <a:pt x="9" y="54"/>
                    </a:cubicBezTo>
                    <a:cubicBezTo>
                      <a:pt x="7" y="54"/>
                      <a:pt x="8" y="57"/>
                      <a:pt x="7" y="59"/>
                    </a:cubicBezTo>
                    <a:cubicBezTo>
                      <a:pt x="7" y="61"/>
                      <a:pt x="4" y="62"/>
                      <a:pt x="3" y="62"/>
                    </a:cubicBezTo>
                    <a:cubicBezTo>
                      <a:pt x="0" y="64"/>
                      <a:pt x="11" y="85"/>
                      <a:pt x="31" y="95"/>
                    </a:cubicBezTo>
                    <a:cubicBezTo>
                      <a:pt x="38" y="68"/>
                      <a:pt x="106" y="17"/>
                      <a:pt x="95" y="12"/>
                    </a:cubicBezTo>
                    <a:cubicBezTo>
                      <a:pt x="80" y="5"/>
                      <a:pt x="60" y="0"/>
                      <a:pt x="51" y="4"/>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5" name="Freeform 1161"/>
              <p:cNvSpPr>
                <a:spLocks/>
              </p:cNvSpPr>
              <p:nvPr/>
            </p:nvSpPr>
            <p:spPr bwMode="auto">
              <a:xfrm>
                <a:off x="939" y="2460"/>
                <a:ext cx="79" cy="69"/>
              </a:xfrm>
              <a:custGeom>
                <a:avLst/>
                <a:gdLst>
                  <a:gd name="T0" fmla="*/ 102 w 204"/>
                  <a:gd name="T1" fmla="*/ 150 h 177"/>
                  <a:gd name="T2" fmla="*/ 94 w 204"/>
                  <a:gd name="T3" fmla="*/ 145 h 177"/>
                  <a:gd name="T4" fmla="*/ 107 w 204"/>
                  <a:gd name="T5" fmla="*/ 147 h 177"/>
                  <a:gd name="T6" fmla="*/ 98 w 204"/>
                  <a:gd name="T7" fmla="*/ 142 h 177"/>
                  <a:gd name="T8" fmla="*/ 21 w 204"/>
                  <a:gd name="T9" fmla="*/ 85 h 177"/>
                  <a:gd name="T10" fmla="*/ 43 w 204"/>
                  <a:gd name="T11" fmla="*/ 92 h 177"/>
                  <a:gd name="T12" fmla="*/ 40 w 204"/>
                  <a:gd name="T13" fmla="*/ 84 h 177"/>
                  <a:gd name="T14" fmla="*/ 50 w 204"/>
                  <a:gd name="T15" fmla="*/ 84 h 177"/>
                  <a:gd name="T16" fmla="*/ 46 w 204"/>
                  <a:gd name="T17" fmla="*/ 80 h 177"/>
                  <a:gd name="T18" fmla="*/ 42 w 204"/>
                  <a:gd name="T19" fmla="*/ 75 h 177"/>
                  <a:gd name="T20" fmla="*/ 51 w 204"/>
                  <a:gd name="T21" fmla="*/ 79 h 177"/>
                  <a:gd name="T22" fmla="*/ 47 w 204"/>
                  <a:gd name="T23" fmla="*/ 73 h 177"/>
                  <a:gd name="T24" fmla="*/ 43 w 204"/>
                  <a:gd name="T25" fmla="*/ 70 h 177"/>
                  <a:gd name="T26" fmla="*/ 52 w 204"/>
                  <a:gd name="T27" fmla="*/ 72 h 177"/>
                  <a:gd name="T28" fmla="*/ 49 w 204"/>
                  <a:gd name="T29" fmla="*/ 68 h 177"/>
                  <a:gd name="T30" fmla="*/ 55 w 204"/>
                  <a:gd name="T31" fmla="*/ 66 h 177"/>
                  <a:gd name="T32" fmla="*/ 42 w 204"/>
                  <a:gd name="T33" fmla="*/ 60 h 177"/>
                  <a:gd name="T34" fmla="*/ 8 w 204"/>
                  <a:gd name="T35" fmla="*/ 66 h 177"/>
                  <a:gd name="T36" fmla="*/ 1 w 204"/>
                  <a:gd name="T37" fmla="*/ 56 h 177"/>
                  <a:gd name="T38" fmla="*/ 18 w 204"/>
                  <a:gd name="T39" fmla="*/ 28 h 177"/>
                  <a:gd name="T40" fmla="*/ 32 w 204"/>
                  <a:gd name="T41" fmla="*/ 5 h 177"/>
                  <a:gd name="T42" fmla="*/ 60 w 204"/>
                  <a:gd name="T43" fmla="*/ 49 h 177"/>
                  <a:gd name="T44" fmla="*/ 60 w 204"/>
                  <a:gd name="T45" fmla="*/ 44 h 177"/>
                  <a:gd name="T46" fmla="*/ 67 w 204"/>
                  <a:gd name="T47" fmla="*/ 43 h 177"/>
                  <a:gd name="T48" fmla="*/ 61 w 204"/>
                  <a:gd name="T49" fmla="*/ 40 h 177"/>
                  <a:gd name="T50" fmla="*/ 75 w 204"/>
                  <a:gd name="T51" fmla="*/ 26 h 177"/>
                  <a:gd name="T52" fmla="*/ 153 w 204"/>
                  <a:gd name="T53" fmla="*/ 48 h 177"/>
                  <a:gd name="T54" fmla="*/ 182 w 204"/>
                  <a:gd name="T55" fmla="*/ 89 h 177"/>
                  <a:gd name="T56" fmla="*/ 189 w 204"/>
                  <a:gd name="T57" fmla="*/ 95 h 177"/>
                  <a:gd name="T58" fmla="*/ 204 w 204"/>
                  <a:gd name="T59" fmla="*/ 151 h 177"/>
                  <a:gd name="T60" fmla="*/ 185 w 204"/>
                  <a:gd name="T61" fmla="*/ 158 h 177"/>
                  <a:gd name="T62" fmla="*/ 166 w 204"/>
                  <a:gd name="T63" fmla="*/ 162 h 177"/>
                  <a:gd name="T64" fmla="*/ 94 w 204"/>
                  <a:gd name="T65" fmla="*/ 150 h 177"/>
                  <a:gd name="T66" fmla="*/ 106 w 204"/>
                  <a:gd name="T67" fmla="*/ 154 h 177"/>
                  <a:gd name="T68" fmla="*/ 102 w 204"/>
                  <a:gd name="T69" fmla="*/ 15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7">
                    <a:moveTo>
                      <a:pt x="102" y="150"/>
                    </a:moveTo>
                    <a:cubicBezTo>
                      <a:pt x="94" y="145"/>
                      <a:pt x="94" y="145"/>
                      <a:pt x="94" y="145"/>
                    </a:cubicBezTo>
                    <a:cubicBezTo>
                      <a:pt x="107" y="147"/>
                      <a:pt x="107" y="147"/>
                      <a:pt x="107" y="147"/>
                    </a:cubicBezTo>
                    <a:cubicBezTo>
                      <a:pt x="102" y="143"/>
                      <a:pt x="102" y="146"/>
                      <a:pt x="98" y="142"/>
                    </a:cubicBezTo>
                    <a:cubicBezTo>
                      <a:pt x="95" y="139"/>
                      <a:pt x="48" y="130"/>
                      <a:pt x="21" y="85"/>
                    </a:cubicBezTo>
                    <a:cubicBezTo>
                      <a:pt x="30" y="88"/>
                      <a:pt x="41" y="87"/>
                      <a:pt x="43" y="92"/>
                    </a:cubicBezTo>
                    <a:cubicBezTo>
                      <a:pt x="45" y="97"/>
                      <a:pt x="40" y="84"/>
                      <a:pt x="40" y="84"/>
                    </a:cubicBezTo>
                    <a:cubicBezTo>
                      <a:pt x="44" y="84"/>
                      <a:pt x="50" y="84"/>
                      <a:pt x="50" y="84"/>
                    </a:cubicBezTo>
                    <a:cubicBezTo>
                      <a:pt x="50" y="84"/>
                      <a:pt x="48" y="82"/>
                      <a:pt x="46" y="80"/>
                    </a:cubicBezTo>
                    <a:cubicBezTo>
                      <a:pt x="43" y="78"/>
                      <a:pt x="42" y="75"/>
                      <a:pt x="42" y="75"/>
                    </a:cubicBezTo>
                    <a:cubicBezTo>
                      <a:pt x="51" y="79"/>
                      <a:pt x="51" y="79"/>
                      <a:pt x="51" y="79"/>
                    </a:cubicBezTo>
                    <a:cubicBezTo>
                      <a:pt x="47" y="73"/>
                      <a:pt x="47" y="73"/>
                      <a:pt x="47" y="73"/>
                    </a:cubicBezTo>
                    <a:cubicBezTo>
                      <a:pt x="43" y="70"/>
                      <a:pt x="43" y="70"/>
                      <a:pt x="43" y="70"/>
                    </a:cubicBezTo>
                    <a:cubicBezTo>
                      <a:pt x="52" y="72"/>
                      <a:pt x="52" y="72"/>
                      <a:pt x="52" y="72"/>
                    </a:cubicBezTo>
                    <a:cubicBezTo>
                      <a:pt x="49" y="68"/>
                      <a:pt x="49" y="68"/>
                      <a:pt x="49" y="68"/>
                    </a:cubicBezTo>
                    <a:cubicBezTo>
                      <a:pt x="55" y="66"/>
                      <a:pt x="55" y="66"/>
                      <a:pt x="55" y="66"/>
                    </a:cubicBezTo>
                    <a:cubicBezTo>
                      <a:pt x="42" y="60"/>
                      <a:pt x="42" y="60"/>
                      <a:pt x="42" y="60"/>
                    </a:cubicBezTo>
                    <a:cubicBezTo>
                      <a:pt x="8" y="66"/>
                      <a:pt x="8" y="66"/>
                      <a:pt x="8" y="66"/>
                    </a:cubicBezTo>
                    <a:cubicBezTo>
                      <a:pt x="8" y="66"/>
                      <a:pt x="0" y="64"/>
                      <a:pt x="1" y="56"/>
                    </a:cubicBezTo>
                    <a:cubicBezTo>
                      <a:pt x="2" y="48"/>
                      <a:pt x="12" y="35"/>
                      <a:pt x="18" y="28"/>
                    </a:cubicBezTo>
                    <a:cubicBezTo>
                      <a:pt x="23" y="21"/>
                      <a:pt x="25" y="0"/>
                      <a:pt x="32" y="5"/>
                    </a:cubicBezTo>
                    <a:cubicBezTo>
                      <a:pt x="52" y="18"/>
                      <a:pt x="46" y="40"/>
                      <a:pt x="60" y="49"/>
                    </a:cubicBezTo>
                    <a:cubicBezTo>
                      <a:pt x="60" y="44"/>
                      <a:pt x="60" y="44"/>
                      <a:pt x="60" y="44"/>
                    </a:cubicBezTo>
                    <a:cubicBezTo>
                      <a:pt x="67" y="43"/>
                      <a:pt x="67" y="43"/>
                      <a:pt x="67" y="43"/>
                    </a:cubicBezTo>
                    <a:cubicBezTo>
                      <a:pt x="61" y="40"/>
                      <a:pt x="61" y="40"/>
                      <a:pt x="61" y="40"/>
                    </a:cubicBezTo>
                    <a:cubicBezTo>
                      <a:pt x="66" y="39"/>
                      <a:pt x="82" y="41"/>
                      <a:pt x="75" y="26"/>
                    </a:cubicBezTo>
                    <a:cubicBezTo>
                      <a:pt x="87" y="25"/>
                      <a:pt x="126" y="35"/>
                      <a:pt x="153" y="48"/>
                    </a:cubicBezTo>
                    <a:cubicBezTo>
                      <a:pt x="178" y="60"/>
                      <a:pt x="182" y="89"/>
                      <a:pt x="182" y="89"/>
                    </a:cubicBezTo>
                    <a:cubicBezTo>
                      <a:pt x="182" y="89"/>
                      <a:pt x="184" y="90"/>
                      <a:pt x="189" y="95"/>
                    </a:cubicBezTo>
                    <a:cubicBezTo>
                      <a:pt x="201" y="108"/>
                      <a:pt x="204" y="151"/>
                      <a:pt x="204" y="151"/>
                    </a:cubicBezTo>
                    <a:cubicBezTo>
                      <a:pt x="188" y="157"/>
                      <a:pt x="191" y="159"/>
                      <a:pt x="185" y="158"/>
                    </a:cubicBezTo>
                    <a:cubicBezTo>
                      <a:pt x="180" y="157"/>
                      <a:pt x="168" y="159"/>
                      <a:pt x="166" y="162"/>
                    </a:cubicBezTo>
                    <a:cubicBezTo>
                      <a:pt x="163" y="166"/>
                      <a:pt x="118" y="177"/>
                      <a:pt x="94" y="150"/>
                    </a:cubicBezTo>
                    <a:cubicBezTo>
                      <a:pt x="97" y="151"/>
                      <a:pt x="106" y="154"/>
                      <a:pt x="106" y="154"/>
                    </a:cubicBezTo>
                    <a:lnTo>
                      <a:pt x="102" y="150"/>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6" name="Freeform 1162"/>
              <p:cNvSpPr>
                <a:spLocks/>
              </p:cNvSpPr>
              <p:nvPr/>
            </p:nvSpPr>
            <p:spPr bwMode="auto">
              <a:xfrm>
                <a:off x="951" y="2473"/>
                <a:ext cx="57" cy="45"/>
              </a:xfrm>
              <a:custGeom>
                <a:avLst/>
                <a:gdLst>
                  <a:gd name="T0" fmla="*/ 30 w 147"/>
                  <a:gd name="T1" fmla="*/ 16 h 116"/>
                  <a:gd name="T2" fmla="*/ 21 w 147"/>
                  <a:gd name="T3" fmla="*/ 6 h 116"/>
                  <a:gd name="T4" fmla="*/ 13 w 147"/>
                  <a:gd name="T5" fmla="*/ 2 h 116"/>
                  <a:gd name="T6" fmla="*/ 1 w 147"/>
                  <a:gd name="T7" fmla="*/ 16 h 116"/>
                  <a:gd name="T8" fmla="*/ 11 w 147"/>
                  <a:gd name="T9" fmla="*/ 26 h 116"/>
                  <a:gd name="T10" fmla="*/ 24 w 147"/>
                  <a:gd name="T11" fmla="*/ 32 h 116"/>
                  <a:gd name="T12" fmla="*/ 27 w 147"/>
                  <a:gd name="T13" fmla="*/ 45 h 116"/>
                  <a:gd name="T14" fmla="*/ 26 w 147"/>
                  <a:gd name="T15" fmla="*/ 59 h 116"/>
                  <a:gd name="T16" fmla="*/ 37 w 147"/>
                  <a:gd name="T17" fmla="*/ 69 h 116"/>
                  <a:gd name="T18" fmla="*/ 46 w 147"/>
                  <a:gd name="T19" fmla="*/ 81 h 116"/>
                  <a:gd name="T20" fmla="*/ 69 w 147"/>
                  <a:gd name="T21" fmla="*/ 87 h 116"/>
                  <a:gd name="T22" fmla="*/ 84 w 147"/>
                  <a:gd name="T23" fmla="*/ 104 h 116"/>
                  <a:gd name="T24" fmla="*/ 102 w 147"/>
                  <a:gd name="T25" fmla="*/ 108 h 116"/>
                  <a:gd name="T26" fmla="*/ 130 w 147"/>
                  <a:gd name="T27" fmla="*/ 107 h 116"/>
                  <a:gd name="T28" fmla="*/ 126 w 147"/>
                  <a:gd name="T29" fmla="*/ 91 h 116"/>
                  <a:gd name="T30" fmla="*/ 146 w 147"/>
                  <a:gd name="T31" fmla="*/ 82 h 116"/>
                  <a:gd name="T32" fmla="*/ 137 w 147"/>
                  <a:gd name="T33" fmla="*/ 75 h 116"/>
                  <a:gd name="T34" fmla="*/ 131 w 147"/>
                  <a:gd name="T35" fmla="*/ 56 h 116"/>
                  <a:gd name="T36" fmla="*/ 118 w 147"/>
                  <a:gd name="T37" fmla="*/ 42 h 116"/>
                  <a:gd name="T38" fmla="*/ 108 w 147"/>
                  <a:gd name="T39" fmla="*/ 31 h 116"/>
                  <a:gd name="T40" fmla="*/ 102 w 147"/>
                  <a:gd name="T41" fmla="*/ 22 h 116"/>
                  <a:gd name="T42" fmla="*/ 91 w 147"/>
                  <a:gd name="T43" fmla="*/ 17 h 116"/>
                  <a:gd name="T44" fmla="*/ 86 w 147"/>
                  <a:gd name="T45" fmla="*/ 10 h 116"/>
                  <a:gd name="T46" fmla="*/ 78 w 147"/>
                  <a:gd name="T47" fmla="*/ 6 h 116"/>
                  <a:gd name="T48" fmla="*/ 77 w 147"/>
                  <a:gd name="T49" fmla="*/ 5 h 116"/>
                  <a:gd name="T50" fmla="*/ 69 w 147"/>
                  <a:gd name="T51" fmla="*/ 3 h 116"/>
                  <a:gd name="T52" fmla="*/ 59 w 147"/>
                  <a:gd name="T53" fmla="*/ 8 h 116"/>
                  <a:gd name="T54" fmla="*/ 47 w 147"/>
                  <a:gd name="T55" fmla="*/ 7 h 116"/>
                  <a:gd name="T56" fmla="*/ 37 w 147"/>
                  <a:gd name="T57" fmla="*/ 16 h 116"/>
                  <a:gd name="T58" fmla="*/ 30 w 147"/>
                  <a:gd name="T59"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16">
                    <a:moveTo>
                      <a:pt x="30" y="16"/>
                    </a:moveTo>
                    <a:cubicBezTo>
                      <a:pt x="30" y="16"/>
                      <a:pt x="24" y="12"/>
                      <a:pt x="21" y="6"/>
                    </a:cubicBezTo>
                    <a:cubicBezTo>
                      <a:pt x="19" y="0"/>
                      <a:pt x="17" y="1"/>
                      <a:pt x="13" y="2"/>
                    </a:cubicBezTo>
                    <a:cubicBezTo>
                      <a:pt x="10" y="3"/>
                      <a:pt x="0" y="7"/>
                      <a:pt x="1" y="16"/>
                    </a:cubicBezTo>
                    <a:cubicBezTo>
                      <a:pt x="3" y="24"/>
                      <a:pt x="7" y="25"/>
                      <a:pt x="11" y="26"/>
                    </a:cubicBezTo>
                    <a:cubicBezTo>
                      <a:pt x="15" y="28"/>
                      <a:pt x="24" y="32"/>
                      <a:pt x="24" y="32"/>
                    </a:cubicBezTo>
                    <a:cubicBezTo>
                      <a:pt x="24" y="32"/>
                      <a:pt x="27" y="43"/>
                      <a:pt x="27" y="45"/>
                    </a:cubicBezTo>
                    <a:cubicBezTo>
                      <a:pt x="28" y="47"/>
                      <a:pt x="23" y="57"/>
                      <a:pt x="26" y="59"/>
                    </a:cubicBezTo>
                    <a:cubicBezTo>
                      <a:pt x="29" y="61"/>
                      <a:pt x="35" y="66"/>
                      <a:pt x="37" y="69"/>
                    </a:cubicBezTo>
                    <a:cubicBezTo>
                      <a:pt x="39" y="72"/>
                      <a:pt x="39" y="78"/>
                      <a:pt x="46" y="81"/>
                    </a:cubicBezTo>
                    <a:cubicBezTo>
                      <a:pt x="54" y="84"/>
                      <a:pt x="63" y="82"/>
                      <a:pt x="69" y="87"/>
                    </a:cubicBezTo>
                    <a:cubicBezTo>
                      <a:pt x="74" y="92"/>
                      <a:pt x="81" y="103"/>
                      <a:pt x="84" y="104"/>
                    </a:cubicBezTo>
                    <a:cubicBezTo>
                      <a:pt x="87" y="105"/>
                      <a:pt x="97" y="107"/>
                      <a:pt x="102" y="108"/>
                    </a:cubicBezTo>
                    <a:cubicBezTo>
                      <a:pt x="106" y="109"/>
                      <a:pt x="127" y="116"/>
                      <a:pt x="130" y="107"/>
                    </a:cubicBezTo>
                    <a:cubicBezTo>
                      <a:pt x="133" y="98"/>
                      <a:pt x="119" y="95"/>
                      <a:pt x="126" y="91"/>
                    </a:cubicBezTo>
                    <a:cubicBezTo>
                      <a:pt x="134" y="87"/>
                      <a:pt x="145" y="86"/>
                      <a:pt x="146" y="82"/>
                    </a:cubicBezTo>
                    <a:cubicBezTo>
                      <a:pt x="147" y="77"/>
                      <a:pt x="138" y="81"/>
                      <a:pt x="137" y="75"/>
                    </a:cubicBezTo>
                    <a:cubicBezTo>
                      <a:pt x="136" y="68"/>
                      <a:pt x="134" y="60"/>
                      <a:pt x="131" y="56"/>
                    </a:cubicBezTo>
                    <a:cubicBezTo>
                      <a:pt x="129" y="52"/>
                      <a:pt x="120" y="44"/>
                      <a:pt x="118" y="42"/>
                    </a:cubicBezTo>
                    <a:cubicBezTo>
                      <a:pt x="116" y="41"/>
                      <a:pt x="111" y="35"/>
                      <a:pt x="108" y="31"/>
                    </a:cubicBezTo>
                    <a:cubicBezTo>
                      <a:pt x="105" y="26"/>
                      <a:pt x="106" y="24"/>
                      <a:pt x="102" y="22"/>
                    </a:cubicBezTo>
                    <a:cubicBezTo>
                      <a:pt x="99" y="20"/>
                      <a:pt x="96" y="21"/>
                      <a:pt x="91" y="17"/>
                    </a:cubicBezTo>
                    <a:cubicBezTo>
                      <a:pt x="86" y="14"/>
                      <a:pt x="91" y="13"/>
                      <a:pt x="86" y="10"/>
                    </a:cubicBezTo>
                    <a:cubicBezTo>
                      <a:pt x="84" y="9"/>
                      <a:pt x="81" y="7"/>
                      <a:pt x="78" y="6"/>
                    </a:cubicBezTo>
                    <a:cubicBezTo>
                      <a:pt x="78" y="6"/>
                      <a:pt x="78" y="5"/>
                      <a:pt x="77" y="5"/>
                    </a:cubicBezTo>
                    <a:cubicBezTo>
                      <a:pt x="74" y="4"/>
                      <a:pt x="70" y="3"/>
                      <a:pt x="69" y="3"/>
                    </a:cubicBezTo>
                    <a:cubicBezTo>
                      <a:pt x="66" y="4"/>
                      <a:pt x="61" y="8"/>
                      <a:pt x="59" y="8"/>
                    </a:cubicBezTo>
                    <a:cubicBezTo>
                      <a:pt x="57" y="8"/>
                      <a:pt x="50" y="6"/>
                      <a:pt x="47" y="7"/>
                    </a:cubicBezTo>
                    <a:cubicBezTo>
                      <a:pt x="44" y="8"/>
                      <a:pt x="40" y="15"/>
                      <a:pt x="37" y="16"/>
                    </a:cubicBezTo>
                    <a:cubicBezTo>
                      <a:pt x="33" y="17"/>
                      <a:pt x="30" y="16"/>
                      <a:pt x="30" y="1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7" name="Freeform 1163"/>
              <p:cNvSpPr>
                <a:spLocks/>
              </p:cNvSpPr>
              <p:nvPr/>
            </p:nvSpPr>
            <p:spPr bwMode="auto">
              <a:xfrm>
                <a:off x="954" y="2475"/>
                <a:ext cx="47" cy="39"/>
              </a:xfrm>
              <a:custGeom>
                <a:avLst/>
                <a:gdLst>
                  <a:gd name="T0" fmla="*/ 27 w 121"/>
                  <a:gd name="T1" fmla="*/ 16 h 100"/>
                  <a:gd name="T2" fmla="*/ 18 w 121"/>
                  <a:gd name="T3" fmla="*/ 10 h 100"/>
                  <a:gd name="T4" fmla="*/ 11 w 121"/>
                  <a:gd name="T5" fmla="*/ 1 h 100"/>
                  <a:gd name="T6" fmla="*/ 1 w 121"/>
                  <a:gd name="T7" fmla="*/ 14 h 100"/>
                  <a:gd name="T8" fmla="*/ 12 w 121"/>
                  <a:gd name="T9" fmla="*/ 25 h 100"/>
                  <a:gd name="T10" fmla="*/ 23 w 121"/>
                  <a:gd name="T11" fmla="*/ 31 h 100"/>
                  <a:gd name="T12" fmla="*/ 26 w 121"/>
                  <a:gd name="T13" fmla="*/ 41 h 100"/>
                  <a:gd name="T14" fmla="*/ 25 w 121"/>
                  <a:gd name="T15" fmla="*/ 53 h 100"/>
                  <a:gd name="T16" fmla="*/ 34 w 121"/>
                  <a:gd name="T17" fmla="*/ 62 h 100"/>
                  <a:gd name="T18" fmla="*/ 42 w 121"/>
                  <a:gd name="T19" fmla="*/ 72 h 100"/>
                  <a:gd name="T20" fmla="*/ 62 w 121"/>
                  <a:gd name="T21" fmla="*/ 78 h 100"/>
                  <a:gd name="T22" fmla="*/ 75 w 121"/>
                  <a:gd name="T23" fmla="*/ 92 h 100"/>
                  <a:gd name="T24" fmla="*/ 90 w 121"/>
                  <a:gd name="T25" fmla="*/ 95 h 100"/>
                  <a:gd name="T26" fmla="*/ 105 w 121"/>
                  <a:gd name="T27" fmla="*/ 93 h 100"/>
                  <a:gd name="T28" fmla="*/ 111 w 121"/>
                  <a:gd name="T29" fmla="*/ 81 h 100"/>
                  <a:gd name="T30" fmla="*/ 120 w 121"/>
                  <a:gd name="T31" fmla="*/ 74 h 100"/>
                  <a:gd name="T32" fmla="*/ 117 w 121"/>
                  <a:gd name="T33" fmla="*/ 67 h 100"/>
                  <a:gd name="T34" fmla="*/ 116 w 121"/>
                  <a:gd name="T35" fmla="*/ 51 h 100"/>
                  <a:gd name="T36" fmla="*/ 104 w 121"/>
                  <a:gd name="T37" fmla="*/ 39 h 100"/>
                  <a:gd name="T38" fmla="*/ 95 w 121"/>
                  <a:gd name="T39" fmla="*/ 29 h 100"/>
                  <a:gd name="T40" fmla="*/ 91 w 121"/>
                  <a:gd name="T41" fmla="*/ 22 h 100"/>
                  <a:gd name="T42" fmla="*/ 81 w 121"/>
                  <a:gd name="T43" fmla="*/ 18 h 100"/>
                  <a:gd name="T44" fmla="*/ 76 w 121"/>
                  <a:gd name="T45" fmla="*/ 12 h 100"/>
                  <a:gd name="T46" fmla="*/ 70 w 121"/>
                  <a:gd name="T47" fmla="*/ 8 h 100"/>
                  <a:gd name="T48" fmla="*/ 68 w 121"/>
                  <a:gd name="T49" fmla="*/ 7 h 100"/>
                  <a:gd name="T50" fmla="*/ 62 w 121"/>
                  <a:gd name="T51" fmla="*/ 5 h 100"/>
                  <a:gd name="T52" fmla="*/ 53 w 121"/>
                  <a:gd name="T53" fmla="*/ 9 h 100"/>
                  <a:gd name="T54" fmla="*/ 39 w 121"/>
                  <a:gd name="T55" fmla="*/ 13 h 100"/>
                  <a:gd name="T56" fmla="*/ 33 w 121"/>
                  <a:gd name="T57" fmla="*/ 17 h 100"/>
                  <a:gd name="T58" fmla="*/ 27 w 121"/>
                  <a:gd name="T59"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100">
                    <a:moveTo>
                      <a:pt x="27" y="16"/>
                    </a:moveTo>
                    <a:cubicBezTo>
                      <a:pt x="27" y="16"/>
                      <a:pt x="22" y="13"/>
                      <a:pt x="18" y="10"/>
                    </a:cubicBezTo>
                    <a:cubicBezTo>
                      <a:pt x="14" y="6"/>
                      <a:pt x="17" y="2"/>
                      <a:pt x="11" y="1"/>
                    </a:cubicBezTo>
                    <a:cubicBezTo>
                      <a:pt x="7" y="0"/>
                      <a:pt x="0" y="7"/>
                      <a:pt x="1" y="14"/>
                    </a:cubicBezTo>
                    <a:cubicBezTo>
                      <a:pt x="2" y="21"/>
                      <a:pt x="8" y="24"/>
                      <a:pt x="12" y="25"/>
                    </a:cubicBezTo>
                    <a:cubicBezTo>
                      <a:pt x="15" y="27"/>
                      <a:pt x="23" y="31"/>
                      <a:pt x="23" y="31"/>
                    </a:cubicBezTo>
                    <a:cubicBezTo>
                      <a:pt x="23" y="31"/>
                      <a:pt x="26" y="39"/>
                      <a:pt x="26" y="41"/>
                    </a:cubicBezTo>
                    <a:cubicBezTo>
                      <a:pt x="26" y="43"/>
                      <a:pt x="22" y="51"/>
                      <a:pt x="25" y="53"/>
                    </a:cubicBezTo>
                    <a:cubicBezTo>
                      <a:pt x="27" y="55"/>
                      <a:pt x="33" y="60"/>
                      <a:pt x="34" y="62"/>
                    </a:cubicBezTo>
                    <a:cubicBezTo>
                      <a:pt x="36" y="64"/>
                      <a:pt x="36" y="69"/>
                      <a:pt x="42" y="72"/>
                    </a:cubicBezTo>
                    <a:cubicBezTo>
                      <a:pt x="49" y="75"/>
                      <a:pt x="57" y="73"/>
                      <a:pt x="62" y="78"/>
                    </a:cubicBezTo>
                    <a:cubicBezTo>
                      <a:pt x="67" y="82"/>
                      <a:pt x="72" y="91"/>
                      <a:pt x="75" y="92"/>
                    </a:cubicBezTo>
                    <a:cubicBezTo>
                      <a:pt x="77" y="92"/>
                      <a:pt x="86" y="95"/>
                      <a:pt x="90" y="95"/>
                    </a:cubicBezTo>
                    <a:cubicBezTo>
                      <a:pt x="94" y="96"/>
                      <a:pt x="102" y="100"/>
                      <a:pt x="105" y="93"/>
                    </a:cubicBezTo>
                    <a:cubicBezTo>
                      <a:pt x="107" y="85"/>
                      <a:pt x="105" y="84"/>
                      <a:pt x="111" y="81"/>
                    </a:cubicBezTo>
                    <a:cubicBezTo>
                      <a:pt x="117" y="78"/>
                      <a:pt x="119" y="78"/>
                      <a:pt x="120" y="74"/>
                    </a:cubicBezTo>
                    <a:cubicBezTo>
                      <a:pt x="121" y="70"/>
                      <a:pt x="118" y="73"/>
                      <a:pt x="117" y="67"/>
                    </a:cubicBezTo>
                    <a:cubicBezTo>
                      <a:pt x="116" y="62"/>
                      <a:pt x="118" y="55"/>
                      <a:pt x="116" y="51"/>
                    </a:cubicBezTo>
                    <a:cubicBezTo>
                      <a:pt x="114" y="47"/>
                      <a:pt x="105" y="40"/>
                      <a:pt x="104" y="39"/>
                    </a:cubicBezTo>
                    <a:cubicBezTo>
                      <a:pt x="103" y="38"/>
                      <a:pt x="98" y="33"/>
                      <a:pt x="95" y="29"/>
                    </a:cubicBezTo>
                    <a:cubicBezTo>
                      <a:pt x="93" y="25"/>
                      <a:pt x="94" y="24"/>
                      <a:pt x="91" y="22"/>
                    </a:cubicBezTo>
                    <a:cubicBezTo>
                      <a:pt x="87" y="20"/>
                      <a:pt x="85" y="20"/>
                      <a:pt x="81" y="18"/>
                    </a:cubicBezTo>
                    <a:cubicBezTo>
                      <a:pt x="77" y="15"/>
                      <a:pt x="80" y="14"/>
                      <a:pt x="76" y="12"/>
                    </a:cubicBezTo>
                    <a:cubicBezTo>
                      <a:pt x="75" y="11"/>
                      <a:pt x="72" y="9"/>
                      <a:pt x="70" y="8"/>
                    </a:cubicBezTo>
                    <a:cubicBezTo>
                      <a:pt x="70" y="8"/>
                      <a:pt x="69" y="8"/>
                      <a:pt x="68" y="7"/>
                    </a:cubicBezTo>
                    <a:cubicBezTo>
                      <a:pt x="66" y="6"/>
                      <a:pt x="63" y="5"/>
                      <a:pt x="62" y="5"/>
                    </a:cubicBezTo>
                    <a:cubicBezTo>
                      <a:pt x="59" y="6"/>
                      <a:pt x="55" y="10"/>
                      <a:pt x="53" y="9"/>
                    </a:cubicBezTo>
                    <a:cubicBezTo>
                      <a:pt x="51" y="9"/>
                      <a:pt x="42" y="12"/>
                      <a:pt x="39" y="13"/>
                    </a:cubicBezTo>
                    <a:cubicBezTo>
                      <a:pt x="37" y="13"/>
                      <a:pt x="37" y="16"/>
                      <a:pt x="33" y="17"/>
                    </a:cubicBezTo>
                    <a:cubicBezTo>
                      <a:pt x="30" y="18"/>
                      <a:pt x="27" y="16"/>
                      <a:pt x="27" y="16"/>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8" name="Freeform 1164"/>
              <p:cNvSpPr>
                <a:spLocks/>
              </p:cNvSpPr>
              <p:nvPr/>
            </p:nvSpPr>
            <p:spPr bwMode="auto">
              <a:xfrm>
                <a:off x="958" y="2478"/>
                <a:ext cx="39" cy="33"/>
              </a:xfrm>
              <a:custGeom>
                <a:avLst/>
                <a:gdLst>
                  <a:gd name="T0" fmla="*/ 20 w 99"/>
                  <a:gd name="T1" fmla="*/ 13 h 84"/>
                  <a:gd name="T2" fmla="*/ 15 w 99"/>
                  <a:gd name="T3" fmla="*/ 8 h 84"/>
                  <a:gd name="T4" fmla="*/ 8 w 99"/>
                  <a:gd name="T5" fmla="*/ 3 h 84"/>
                  <a:gd name="T6" fmla="*/ 1 w 99"/>
                  <a:gd name="T7" fmla="*/ 13 h 84"/>
                  <a:gd name="T8" fmla="*/ 6 w 99"/>
                  <a:gd name="T9" fmla="*/ 20 h 84"/>
                  <a:gd name="T10" fmla="*/ 16 w 99"/>
                  <a:gd name="T11" fmla="*/ 24 h 84"/>
                  <a:gd name="T12" fmla="*/ 18 w 99"/>
                  <a:gd name="T13" fmla="*/ 33 h 84"/>
                  <a:gd name="T14" fmla="*/ 17 w 99"/>
                  <a:gd name="T15" fmla="*/ 44 h 84"/>
                  <a:gd name="T16" fmla="*/ 25 w 99"/>
                  <a:gd name="T17" fmla="*/ 51 h 84"/>
                  <a:gd name="T18" fmla="*/ 32 w 99"/>
                  <a:gd name="T19" fmla="*/ 60 h 84"/>
                  <a:gd name="T20" fmla="*/ 48 w 99"/>
                  <a:gd name="T21" fmla="*/ 65 h 84"/>
                  <a:gd name="T22" fmla="*/ 59 w 99"/>
                  <a:gd name="T23" fmla="*/ 77 h 84"/>
                  <a:gd name="T24" fmla="*/ 72 w 99"/>
                  <a:gd name="T25" fmla="*/ 80 h 84"/>
                  <a:gd name="T26" fmla="*/ 85 w 99"/>
                  <a:gd name="T27" fmla="*/ 77 h 84"/>
                  <a:gd name="T28" fmla="*/ 91 w 99"/>
                  <a:gd name="T29" fmla="*/ 67 h 84"/>
                  <a:gd name="T30" fmla="*/ 98 w 99"/>
                  <a:gd name="T31" fmla="*/ 60 h 84"/>
                  <a:gd name="T32" fmla="*/ 96 w 99"/>
                  <a:gd name="T33" fmla="*/ 54 h 84"/>
                  <a:gd name="T34" fmla="*/ 96 w 99"/>
                  <a:gd name="T35" fmla="*/ 39 h 84"/>
                  <a:gd name="T36" fmla="*/ 86 w 99"/>
                  <a:gd name="T37" fmla="*/ 29 h 84"/>
                  <a:gd name="T38" fmla="*/ 79 w 99"/>
                  <a:gd name="T39" fmla="*/ 21 h 84"/>
                  <a:gd name="T40" fmla="*/ 75 w 99"/>
                  <a:gd name="T41" fmla="*/ 14 h 84"/>
                  <a:gd name="T42" fmla="*/ 67 w 99"/>
                  <a:gd name="T43" fmla="*/ 11 h 84"/>
                  <a:gd name="T44" fmla="*/ 63 w 99"/>
                  <a:gd name="T45" fmla="*/ 6 h 84"/>
                  <a:gd name="T46" fmla="*/ 57 w 99"/>
                  <a:gd name="T47" fmla="*/ 2 h 84"/>
                  <a:gd name="T48" fmla="*/ 56 w 99"/>
                  <a:gd name="T49" fmla="*/ 2 h 84"/>
                  <a:gd name="T50" fmla="*/ 51 w 99"/>
                  <a:gd name="T51" fmla="*/ 0 h 84"/>
                  <a:gd name="T52" fmla="*/ 43 w 99"/>
                  <a:gd name="T53" fmla="*/ 4 h 84"/>
                  <a:gd name="T54" fmla="*/ 30 w 99"/>
                  <a:gd name="T55" fmla="*/ 8 h 84"/>
                  <a:gd name="T56" fmla="*/ 25 w 99"/>
                  <a:gd name="T57" fmla="*/ 12 h 84"/>
                  <a:gd name="T58" fmla="*/ 20 w 99"/>
                  <a:gd name="T59"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84">
                    <a:moveTo>
                      <a:pt x="20" y="13"/>
                    </a:moveTo>
                    <a:cubicBezTo>
                      <a:pt x="20" y="13"/>
                      <a:pt x="16" y="13"/>
                      <a:pt x="15" y="8"/>
                    </a:cubicBezTo>
                    <a:cubicBezTo>
                      <a:pt x="13" y="4"/>
                      <a:pt x="11" y="9"/>
                      <a:pt x="8" y="3"/>
                    </a:cubicBezTo>
                    <a:cubicBezTo>
                      <a:pt x="7" y="0"/>
                      <a:pt x="0" y="7"/>
                      <a:pt x="1" y="13"/>
                    </a:cubicBezTo>
                    <a:cubicBezTo>
                      <a:pt x="2" y="20"/>
                      <a:pt x="3" y="18"/>
                      <a:pt x="6" y="20"/>
                    </a:cubicBezTo>
                    <a:cubicBezTo>
                      <a:pt x="9" y="21"/>
                      <a:pt x="16" y="24"/>
                      <a:pt x="16" y="24"/>
                    </a:cubicBezTo>
                    <a:cubicBezTo>
                      <a:pt x="16" y="24"/>
                      <a:pt x="18" y="32"/>
                      <a:pt x="18" y="33"/>
                    </a:cubicBezTo>
                    <a:cubicBezTo>
                      <a:pt x="19" y="35"/>
                      <a:pt x="15" y="42"/>
                      <a:pt x="17" y="44"/>
                    </a:cubicBezTo>
                    <a:cubicBezTo>
                      <a:pt x="19" y="46"/>
                      <a:pt x="24" y="49"/>
                      <a:pt x="25" y="51"/>
                    </a:cubicBezTo>
                    <a:cubicBezTo>
                      <a:pt x="27" y="53"/>
                      <a:pt x="26" y="58"/>
                      <a:pt x="32" y="60"/>
                    </a:cubicBezTo>
                    <a:cubicBezTo>
                      <a:pt x="38" y="62"/>
                      <a:pt x="44" y="61"/>
                      <a:pt x="48" y="65"/>
                    </a:cubicBezTo>
                    <a:cubicBezTo>
                      <a:pt x="53" y="68"/>
                      <a:pt x="57" y="76"/>
                      <a:pt x="59" y="77"/>
                    </a:cubicBezTo>
                    <a:cubicBezTo>
                      <a:pt x="62" y="77"/>
                      <a:pt x="69" y="79"/>
                      <a:pt x="72" y="80"/>
                    </a:cubicBezTo>
                    <a:cubicBezTo>
                      <a:pt x="76" y="80"/>
                      <a:pt x="83" y="84"/>
                      <a:pt x="85" y="77"/>
                    </a:cubicBezTo>
                    <a:cubicBezTo>
                      <a:pt x="88" y="70"/>
                      <a:pt x="85" y="70"/>
                      <a:pt x="91" y="67"/>
                    </a:cubicBezTo>
                    <a:cubicBezTo>
                      <a:pt x="96" y="64"/>
                      <a:pt x="98" y="63"/>
                      <a:pt x="98" y="60"/>
                    </a:cubicBezTo>
                    <a:cubicBezTo>
                      <a:pt x="99" y="57"/>
                      <a:pt x="97" y="59"/>
                      <a:pt x="96" y="54"/>
                    </a:cubicBezTo>
                    <a:cubicBezTo>
                      <a:pt x="95" y="49"/>
                      <a:pt x="98" y="43"/>
                      <a:pt x="96" y="39"/>
                    </a:cubicBezTo>
                    <a:cubicBezTo>
                      <a:pt x="94" y="36"/>
                      <a:pt x="87" y="30"/>
                      <a:pt x="86" y="29"/>
                    </a:cubicBezTo>
                    <a:cubicBezTo>
                      <a:pt x="85" y="28"/>
                      <a:pt x="81" y="24"/>
                      <a:pt x="79" y="21"/>
                    </a:cubicBezTo>
                    <a:cubicBezTo>
                      <a:pt x="77" y="17"/>
                      <a:pt x="78" y="16"/>
                      <a:pt x="75" y="14"/>
                    </a:cubicBezTo>
                    <a:cubicBezTo>
                      <a:pt x="72" y="13"/>
                      <a:pt x="70" y="13"/>
                      <a:pt x="67" y="11"/>
                    </a:cubicBezTo>
                    <a:cubicBezTo>
                      <a:pt x="63" y="8"/>
                      <a:pt x="66" y="8"/>
                      <a:pt x="63" y="6"/>
                    </a:cubicBezTo>
                    <a:cubicBezTo>
                      <a:pt x="62" y="5"/>
                      <a:pt x="60" y="4"/>
                      <a:pt x="57" y="2"/>
                    </a:cubicBezTo>
                    <a:cubicBezTo>
                      <a:pt x="57" y="2"/>
                      <a:pt x="57" y="2"/>
                      <a:pt x="56" y="2"/>
                    </a:cubicBezTo>
                    <a:cubicBezTo>
                      <a:pt x="54" y="1"/>
                      <a:pt x="52" y="0"/>
                      <a:pt x="51" y="0"/>
                    </a:cubicBezTo>
                    <a:cubicBezTo>
                      <a:pt x="48" y="1"/>
                      <a:pt x="45" y="4"/>
                      <a:pt x="43" y="4"/>
                    </a:cubicBezTo>
                    <a:cubicBezTo>
                      <a:pt x="41" y="4"/>
                      <a:pt x="33" y="7"/>
                      <a:pt x="30" y="8"/>
                    </a:cubicBezTo>
                    <a:cubicBezTo>
                      <a:pt x="28" y="8"/>
                      <a:pt x="28" y="11"/>
                      <a:pt x="25" y="12"/>
                    </a:cubicBezTo>
                    <a:cubicBezTo>
                      <a:pt x="23" y="13"/>
                      <a:pt x="20" y="13"/>
                      <a:pt x="20" y="1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9" name="Freeform 1165"/>
              <p:cNvSpPr>
                <a:spLocks/>
              </p:cNvSpPr>
              <p:nvPr/>
            </p:nvSpPr>
            <p:spPr bwMode="auto">
              <a:xfrm>
                <a:off x="965" y="2475"/>
                <a:ext cx="17" cy="21"/>
              </a:xfrm>
              <a:custGeom>
                <a:avLst/>
                <a:gdLst>
                  <a:gd name="T0" fmla="*/ 40 w 43"/>
                  <a:gd name="T1" fmla="*/ 0 h 53"/>
                  <a:gd name="T2" fmla="*/ 35 w 43"/>
                  <a:gd name="T3" fmla="*/ 7 h 53"/>
                  <a:gd name="T4" fmla="*/ 29 w 43"/>
                  <a:gd name="T5" fmla="*/ 9 h 53"/>
                  <a:gd name="T6" fmla="*/ 13 w 43"/>
                  <a:gd name="T7" fmla="*/ 27 h 53"/>
                  <a:gd name="T8" fmla="*/ 7 w 43"/>
                  <a:gd name="T9" fmla="*/ 44 h 53"/>
                  <a:gd name="T10" fmla="*/ 0 w 43"/>
                  <a:gd name="T11" fmla="*/ 50 h 53"/>
                  <a:gd name="T12" fmla="*/ 7 w 43"/>
                  <a:gd name="T13" fmla="*/ 53 h 53"/>
                  <a:gd name="T14" fmla="*/ 16 w 43"/>
                  <a:gd name="T15" fmla="*/ 42 h 53"/>
                  <a:gd name="T16" fmla="*/ 19 w 43"/>
                  <a:gd name="T17" fmla="*/ 30 h 53"/>
                  <a:gd name="T18" fmla="*/ 26 w 43"/>
                  <a:gd name="T19" fmla="*/ 22 h 53"/>
                  <a:gd name="T20" fmla="*/ 40 w 43"/>
                  <a:gd name="T21" fmla="*/ 12 h 53"/>
                  <a:gd name="T22" fmla="*/ 40 w 43"/>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53">
                    <a:moveTo>
                      <a:pt x="40" y="0"/>
                    </a:moveTo>
                    <a:cubicBezTo>
                      <a:pt x="36" y="1"/>
                      <a:pt x="37" y="6"/>
                      <a:pt x="35" y="7"/>
                    </a:cubicBezTo>
                    <a:cubicBezTo>
                      <a:pt x="33" y="8"/>
                      <a:pt x="29" y="9"/>
                      <a:pt x="29" y="9"/>
                    </a:cubicBezTo>
                    <a:cubicBezTo>
                      <a:pt x="24" y="12"/>
                      <a:pt x="14" y="19"/>
                      <a:pt x="13" y="27"/>
                    </a:cubicBezTo>
                    <a:cubicBezTo>
                      <a:pt x="11" y="35"/>
                      <a:pt x="10" y="39"/>
                      <a:pt x="7" y="44"/>
                    </a:cubicBezTo>
                    <a:cubicBezTo>
                      <a:pt x="3" y="50"/>
                      <a:pt x="0" y="50"/>
                      <a:pt x="0" y="50"/>
                    </a:cubicBezTo>
                    <a:cubicBezTo>
                      <a:pt x="2" y="53"/>
                      <a:pt x="4" y="53"/>
                      <a:pt x="7" y="53"/>
                    </a:cubicBezTo>
                    <a:cubicBezTo>
                      <a:pt x="9" y="52"/>
                      <a:pt x="14" y="48"/>
                      <a:pt x="16" y="42"/>
                    </a:cubicBezTo>
                    <a:cubicBezTo>
                      <a:pt x="18" y="36"/>
                      <a:pt x="19" y="36"/>
                      <a:pt x="19" y="30"/>
                    </a:cubicBezTo>
                    <a:cubicBezTo>
                      <a:pt x="20" y="25"/>
                      <a:pt x="22" y="23"/>
                      <a:pt x="26" y="22"/>
                    </a:cubicBezTo>
                    <a:cubicBezTo>
                      <a:pt x="29" y="20"/>
                      <a:pt x="36" y="17"/>
                      <a:pt x="40" y="12"/>
                    </a:cubicBezTo>
                    <a:cubicBezTo>
                      <a:pt x="43" y="8"/>
                      <a:pt x="43" y="0"/>
                      <a:pt x="4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0" name="Freeform 1166"/>
              <p:cNvSpPr>
                <a:spLocks/>
              </p:cNvSpPr>
              <p:nvPr/>
            </p:nvSpPr>
            <p:spPr bwMode="auto">
              <a:xfrm>
                <a:off x="967" y="2477"/>
                <a:ext cx="14" cy="17"/>
              </a:xfrm>
              <a:custGeom>
                <a:avLst/>
                <a:gdLst>
                  <a:gd name="T0" fmla="*/ 34 w 37"/>
                  <a:gd name="T1" fmla="*/ 0 h 44"/>
                  <a:gd name="T2" fmla="*/ 27 w 37"/>
                  <a:gd name="T3" fmla="*/ 5 h 44"/>
                  <a:gd name="T4" fmla="*/ 23 w 37"/>
                  <a:gd name="T5" fmla="*/ 8 h 44"/>
                  <a:gd name="T6" fmla="*/ 11 w 37"/>
                  <a:gd name="T7" fmla="*/ 23 h 44"/>
                  <a:gd name="T8" fmla="*/ 5 w 37"/>
                  <a:gd name="T9" fmla="*/ 37 h 44"/>
                  <a:gd name="T10" fmla="*/ 0 w 37"/>
                  <a:gd name="T11" fmla="*/ 42 h 44"/>
                  <a:gd name="T12" fmla="*/ 4 w 37"/>
                  <a:gd name="T13" fmla="*/ 43 h 44"/>
                  <a:gd name="T14" fmla="*/ 11 w 37"/>
                  <a:gd name="T15" fmla="*/ 34 h 44"/>
                  <a:gd name="T16" fmla="*/ 15 w 37"/>
                  <a:gd name="T17" fmla="*/ 25 h 44"/>
                  <a:gd name="T18" fmla="*/ 20 w 37"/>
                  <a:gd name="T19" fmla="*/ 17 h 44"/>
                  <a:gd name="T20" fmla="*/ 30 w 37"/>
                  <a:gd name="T21" fmla="*/ 9 h 44"/>
                  <a:gd name="T22" fmla="*/ 34 w 37"/>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4">
                    <a:moveTo>
                      <a:pt x="34" y="0"/>
                    </a:moveTo>
                    <a:cubicBezTo>
                      <a:pt x="32" y="1"/>
                      <a:pt x="29" y="4"/>
                      <a:pt x="27" y="5"/>
                    </a:cubicBezTo>
                    <a:cubicBezTo>
                      <a:pt x="26" y="6"/>
                      <a:pt x="23" y="8"/>
                      <a:pt x="23" y="8"/>
                    </a:cubicBezTo>
                    <a:cubicBezTo>
                      <a:pt x="19" y="10"/>
                      <a:pt x="12" y="16"/>
                      <a:pt x="11" y="23"/>
                    </a:cubicBezTo>
                    <a:cubicBezTo>
                      <a:pt x="9" y="29"/>
                      <a:pt x="7" y="32"/>
                      <a:pt x="5" y="37"/>
                    </a:cubicBezTo>
                    <a:cubicBezTo>
                      <a:pt x="2" y="41"/>
                      <a:pt x="0" y="42"/>
                      <a:pt x="0" y="42"/>
                    </a:cubicBezTo>
                    <a:cubicBezTo>
                      <a:pt x="1" y="44"/>
                      <a:pt x="2" y="44"/>
                      <a:pt x="4" y="43"/>
                    </a:cubicBezTo>
                    <a:cubicBezTo>
                      <a:pt x="5" y="42"/>
                      <a:pt x="10" y="39"/>
                      <a:pt x="11" y="34"/>
                    </a:cubicBezTo>
                    <a:cubicBezTo>
                      <a:pt x="13" y="29"/>
                      <a:pt x="14" y="29"/>
                      <a:pt x="15" y="25"/>
                    </a:cubicBezTo>
                    <a:cubicBezTo>
                      <a:pt x="16" y="20"/>
                      <a:pt x="17" y="19"/>
                      <a:pt x="20" y="17"/>
                    </a:cubicBezTo>
                    <a:cubicBezTo>
                      <a:pt x="22" y="16"/>
                      <a:pt x="27" y="12"/>
                      <a:pt x="30" y="9"/>
                    </a:cubicBezTo>
                    <a:cubicBezTo>
                      <a:pt x="33" y="5"/>
                      <a:pt x="37" y="0"/>
                      <a:pt x="34"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1" name="Freeform 1167"/>
              <p:cNvSpPr>
                <a:spLocks/>
              </p:cNvSpPr>
              <p:nvPr/>
            </p:nvSpPr>
            <p:spPr bwMode="auto">
              <a:xfrm>
                <a:off x="970" y="2480"/>
                <a:ext cx="18" cy="24"/>
              </a:xfrm>
              <a:custGeom>
                <a:avLst/>
                <a:gdLst>
                  <a:gd name="T0" fmla="*/ 41 w 47"/>
                  <a:gd name="T1" fmla="*/ 3 h 61"/>
                  <a:gd name="T2" fmla="*/ 39 w 47"/>
                  <a:gd name="T3" fmla="*/ 10 h 61"/>
                  <a:gd name="T4" fmla="*/ 28 w 47"/>
                  <a:gd name="T5" fmla="*/ 20 h 61"/>
                  <a:gd name="T6" fmla="*/ 22 w 47"/>
                  <a:gd name="T7" fmla="*/ 30 h 61"/>
                  <a:gd name="T8" fmla="*/ 16 w 47"/>
                  <a:gd name="T9" fmla="*/ 41 h 61"/>
                  <a:gd name="T10" fmla="*/ 0 w 47"/>
                  <a:gd name="T11" fmla="*/ 56 h 61"/>
                  <a:gd name="T12" fmla="*/ 2 w 47"/>
                  <a:gd name="T13" fmla="*/ 61 h 61"/>
                  <a:gd name="T14" fmla="*/ 11 w 47"/>
                  <a:gd name="T15" fmla="*/ 55 h 61"/>
                  <a:gd name="T16" fmla="*/ 19 w 47"/>
                  <a:gd name="T17" fmla="*/ 52 h 61"/>
                  <a:gd name="T18" fmla="*/ 25 w 47"/>
                  <a:gd name="T19" fmla="*/ 48 h 61"/>
                  <a:gd name="T20" fmla="*/ 32 w 47"/>
                  <a:gd name="T21" fmla="*/ 31 h 61"/>
                  <a:gd name="T22" fmla="*/ 43 w 47"/>
                  <a:gd name="T23" fmla="*/ 12 h 61"/>
                  <a:gd name="T24" fmla="*/ 41 w 47"/>
                  <a:gd name="T25"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61">
                    <a:moveTo>
                      <a:pt x="41" y="3"/>
                    </a:moveTo>
                    <a:cubicBezTo>
                      <a:pt x="41" y="3"/>
                      <a:pt x="42" y="8"/>
                      <a:pt x="39" y="10"/>
                    </a:cubicBezTo>
                    <a:cubicBezTo>
                      <a:pt x="36" y="12"/>
                      <a:pt x="29" y="18"/>
                      <a:pt x="28" y="20"/>
                    </a:cubicBezTo>
                    <a:cubicBezTo>
                      <a:pt x="27" y="22"/>
                      <a:pt x="24" y="24"/>
                      <a:pt x="22" y="30"/>
                    </a:cubicBezTo>
                    <a:cubicBezTo>
                      <a:pt x="20" y="35"/>
                      <a:pt x="24" y="38"/>
                      <a:pt x="16" y="41"/>
                    </a:cubicBezTo>
                    <a:cubicBezTo>
                      <a:pt x="9" y="45"/>
                      <a:pt x="2" y="55"/>
                      <a:pt x="0" y="56"/>
                    </a:cubicBezTo>
                    <a:cubicBezTo>
                      <a:pt x="0" y="59"/>
                      <a:pt x="0" y="61"/>
                      <a:pt x="2" y="61"/>
                    </a:cubicBezTo>
                    <a:cubicBezTo>
                      <a:pt x="5" y="61"/>
                      <a:pt x="8" y="59"/>
                      <a:pt x="11" y="55"/>
                    </a:cubicBezTo>
                    <a:cubicBezTo>
                      <a:pt x="13" y="53"/>
                      <a:pt x="16" y="53"/>
                      <a:pt x="19" y="52"/>
                    </a:cubicBezTo>
                    <a:cubicBezTo>
                      <a:pt x="21" y="52"/>
                      <a:pt x="23" y="50"/>
                      <a:pt x="25" y="48"/>
                    </a:cubicBezTo>
                    <a:cubicBezTo>
                      <a:pt x="28" y="42"/>
                      <a:pt x="30" y="39"/>
                      <a:pt x="32" y="31"/>
                    </a:cubicBezTo>
                    <a:cubicBezTo>
                      <a:pt x="34" y="24"/>
                      <a:pt x="39" y="15"/>
                      <a:pt x="43" y="12"/>
                    </a:cubicBezTo>
                    <a:cubicBezTo>
                      <a:pt x="47" y="9"/>
                      <a:pt x="45" y="0"/>
                      <a:pt x="41"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2" name="Freeform 1168"/>
              <p:cNvSpPr>
                <a:spLocks/>
              </p:cNvSpPr>
              <p:nvPr/>
            </p:nvSpPr>
            <p:spPr bwMode="auto">
              <a:xfrm>
                <a:off x="972" y="2484"/>
                <a:ext cx="13" cy="17"/>
              </a:xfrm>
              <a:custGeom>
                <a:avLst/>
                <a:gdLst>
                  <a:gd name="T0" fmla="*/ 29 w 33"/>
                  <a:gd name="T1" fmla="*/ 2 h 42"/>
                  <a:gd name="T2" fmla="*/ 27 w 33"/>
                  <a:gd name="T3" fmla="*/ 7 h 42"/>
                  <a:gd name="T4" fmla="*/ 20 w 33"/>
                  <a:gd name="T5" fmla="*/ 14 h 42"/>
                  <a:gd name="T6" fmla="*/ 16 w 33"/>
                  <a:gd name="T7" fmla="*/ 21 h 42"/>
                  <a:gd name="T8" fmla="*/ 12 w 33"/>
                  <a:gd name="T9" fmla="*/ 29 h 42"/>
                  <a:gd name="T10" fmla="*/ 0 w 33"/>
                  <a:gd name="T11" fmla="*/ 39 h 42"/>
                  <a:gd name="T12" fmla="*/ 2 w 33"/>
                  <a:gd name="T13" fmla="*/ 42 h 42"/>
                  <a:gd name="T14" fmla="*/ 8 w 33"/>
                  <a:gd name="T15" fmla="*/ 39 h 42"/>
                  <a:gd name="T16" fmla="*/ 18 w 33"/>
                  <a:gd name="T17" fmla="*/ 33 h 42"/>
                  <a:gd name="T18" fmla="*/ 22 w 33"/>
                  <a:gd name="T19" fmla="*/ 22 h 42"/>
                  <a:gd name="T20" fmla="*/ 30 w 33"/>
                  <a:gd name="T21" fmla="*/ 9 h 42"/>
                  <a:gd name="T22" fmla="*/ 29 w 33"/>
                  <a:gd name="T23"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2">
                    <a:moveTo>
                      <a:pt x="29" y="2"/>
                    </a:moveTo>
                    <a:cubicBezTo>
                      <a:pt x="29" y="2"/>
                      <a:pt x="29" y="6"/>
                      <a:pt x="27" y="7"/>
                    </a:cubicBezTo>
                    <a:cubicBezTo>
                      <a:pt x="25" y="8"/>
                      <a:pt x="21" y="12"/>
                      <a:pt x="20" y="14"/>
                    </a:cubicBezTo>
                    <a:cubicBezTo>
                      <a:pt x="19" y="15"/>
                      <a:pt x="17" y="17"/>
                      <a:pt x="16" y="21"/>
                    </a:cubicBezTo>
                    <a:cubicBezTo>
                      <a:pt x="14" y="25"/>
                      <a:pt x="17" y="26"/>
                      <a:pt x="12" y="29"/>
                    </a:cubicBezTo>
                    <a:cubicBezTo>
                      <a:pt x="6" y="31"/>
                      <a:pt x="2" y="38"/>
                      <a:pt x="0" y="39"/>
                    </a:cubicBezTo>
                    <a:cubicBezTo>
                      <a:pt x="1" y="41"/>
                      <a:pt x="1" y="42"/>
                      <a:pt x="2" y="42"/>
                    </a:cubicBezTo>
                    <a:cubicBezTo>
                      <a:pt x="4" y="42"/>
                      <a:pt x="6" y="41"/>
                      <a:pt x="8" y="39"/>
                    </a:cubicBezTo>
                    <a:cubicBezTo>
                      <a:pt x="10" y="36"/>
                      <a:pt x="15" y="37"/>
                      <a:pt x="18" y="33"/>
                    </a:cubicBezTo>
                    <a:cubicBezTo>
                      <a:pt x="20" y="29"/>
                      <a:pt x="21" y="27"/>
                      <a:pt x="22" y="22"/>
                    </a:cubicBezTo>
                    <a:cubicBezTo>
                      <a:pt x="24" y="17"/>
                      <a:pt x="28" y="11"/>
                      <a:pt x="30" y="9"/>
                    </a:cubicBezTo>
                    <a:cubicBezTo>
                      <a:pt x="33" y="7"/>
                      <a:pt x="31" y="0"/>
                      <a:pt x="29"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3" name="Freeform 1169"/>
              <p:cNvSpPr>
                <a:spLocks/>
              </p:cNvSpPr>
              <p:nvPr/>
            </p:nvSpPr>
            <p:spPr bwMode="auto">
              <a:xfrm>
                <a:off x="979" y="2487"/>
                <a:ext cx="15" cy="20"/>
              </a:xfrm>
              <a:custGeom>
                <a:avLst/>
                <a:gdLst>
                  <a:gd name="T0" fmla="*/ 31 w 37"/>
                  <a:gd name="T1" fmla="*/ 0 h 53"/>
                  <a:gd name="T2" fmla="*/ 29 w 37"/>
                  <a:gd name="T3" fmla="*/ 10 h 53"/>
                  <a:gd name="T4" fmla="*/ 19 w 37"/>
                  <a:gd name="T5" fmla="*/ 20 h 53"/>
                  <a:gd name="T6" fmla="*/ 12 w 37"/>
                  <a:gd name="T7" fmla="*/ 34 h 53"/>
                  <a:gd name="T8" fmla="*/ 1 w 37"/>
                  <a:gd name="T9" fmla="*/ 44 h 53"/>
                  <a:gd name="T10" fmla="*/ 2 w 37"/>
                  <a:gd name="T11" fmla="*/ 53 h 53"/>
                  <a:gd name="T12" fmla="*/ 9 w 37"/>
                  <a:gd name="T13" fmla="*/ 47 h 53"/>
                  <a:gd name="T14" fmla="*/ 23 w 37"/>
                  <a:gd name="T15" fmla="*/ 36 h 53"/>
                  <a:gd name="T16" fmla="*/ 29 w 37"/>
                  <a:gd name="T17" fmla="*/ 20 h 53"/>
                  <a:gd name="T18" fmla="*/ 36 w 37"/>
                  <a:gd name="T19" fmla="*/ 4 h 53"/>
                  <a:gd name="T20" fmla="*/ 31 w 37"/>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3">
                    <a:moveTo>
                      <a:pt x="31" y="0"/>
                    </a:moveTo>
                    <a:cubicBezTo>
                      <a:pt x="31" y="0"/>
                      <a:pt x="31" y="8"/>
                      <a:pt x="29" y="10"/>
                    </a:cubicBezTo>
                    <a:cubicBezTo>
                      <a:pt x="27" y="12"/>
                      <a:pt x="22" y="15"/>
                      <a:pt x="19" y="20"/>
                    </a:cubicBezTo>
                    <a:cubicBezTo>
                      <a:pt x="15" y="26"/>
                      <a:pt x="18" y="29"/>
                      <a:pt x="12" y="34"/>
                    </a:cubicBezTo>
                    <a:cubicBezTo>
                      <a:pt x="7" y="39"/>
                      <a:pt x="5" y="44"/>
                      <a:pt x="1" y="44"/>
                    </a:cubicBezTo>
                    <a:cubicBezTo>
                      <a:pt x="0" y="52"/>
                      <a:pt x="1" y="53"/>
                      <a:pt x="2" y="53"/>
                    </a:cubicBezTo>
                    <a:cubicBezTo>
                      <a:pt x="3" y="53"/>
                      <a:pt x="4" y="51"/>
                      <a:pt x="9" y="47"/>
                    </a:cubicBezTo>
                    <a:cubicBezTo>
                      <a:pt x="15" y="43"/>
                      <a:pt x="20" y="41"/>
                      <a:pt x="23" y="36"/>
                    </a:cubicBezTo>
                    <a:cubicBezTo>
                      <a:pt x="27" y="30"/>
                      <a:pt x="27" y="23"/>
                      <a:pt x="29" y="20"/>
                    </a:cubicBezTo>
                    <a:cubicBezTo>
                      <a:pt x="31" y="17"/>
                      <a:pt x="37" y="7"/>
                      <a:pt x="36" y="4"/>
                    </a:cubicBezTo>
                    <a:cubicBezTo>
                      <a:pt x="34" y="1"/>
                      <a:pt x="35" y="2"/>
                      <a:pt x="31"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4" name="Freeform 1170"/>
              <p:cNvSpPr>
                <a:spLocks/>
              </p:cNvSpPr>
              <p:nvPr/>
            </p:nvSpPr>
            <p:spPr bwMode="auto">
              <a:xfrm>
                <a:off x="982" y="2489"/>
                <a:ext cx="11" cy="16"/>
              </a:xfrm>
              <a:custGeom>
                <a:avLst/>
                <a:gdLst>
                  <a:gd name="T0" fmla="*/ 24 w 29"/>
                  <a:gd name="T1" fmla="*/ 3 h 42"/>
                  <a:gd name="T2" fmla="*/ 21 w 29"/>
                  <a:gd name="T3" fmla="*/ 9 h 42"/>
                  <a:gd name="T4" fmla="*/ 14 w 29"/>
                  <a:gd name="T5" fmla="*/ 17 h 42"/>
                  <a:gd name="T6" fmla="*/ 9 w 29"/>
                  <a:gd name="T7" fmla="*/ 27 h 42"/>
                  <a:gd name="T8" fmla="*/ 1 w 29"/>
                  <a:gd name="T9" fmla="*/ 36 h 42"/>
                  <a:gd name="T10" fmla="*/ 1 w 29"/>
                  <a:gd name="T11" fmla="*/ 42 h 42"/>
                  <a:gd name="T12" fmla="*/ 5 w 29"/>
                  <a:gd name="T13" fmla="*/ 37 h 42"/>
                  <a:gd name="T14" fmla="*/ 15 w 29"/>
                  <a:gd name="T15" fmla="*/ 27 h 42"/>
                  <a:gd name="T16" fmla="*/ 20 w 29"/>
                  <a:gd name="T17" fmla="*/ 16 h 42"/>
                  <a:gd name="T18" fmla="*/ 28 w 29"/>
                  <a:gd name="T19" fmla="*/ 1 h 42"/>
                  <a:gd name="T20" fmla="*/ 24 w 29"/>
                  <a:gd name="T21"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42">
                    <a:moveTo>
                      <a:pt x="24" y="3"/>
                    </a:moveTo>
                    <a:cubicBezTo>
                      <a:pt x="24" y="3"/>
                      <a:pt x="22" y="7"/>
                      <a:pt x="21" y="9"/>
                    </a:cubicBezTo>
                    <a:cubicBezTo>
                      <a:pt x="20" y="10"/>
                      <a:pt x="16" y="13"/>
                      <a:pt x="14" y="17"/>
                    </a:cubicBezTo>
                    <a:cubicBezTo>
                      <a:pt x="11" y="21"/>
                      <a:pt x="12" y="23"/>
                      <a:pt x="9" y="27"/>
                    </a:cubicBezTo>
                    <a:cubicBezTo>
                      <a:pt x="5" y="32"/>
                      <a:pt x="3" y="35"/>
                      <a:pt x="1" y="36"/>
                    </a:cubicBezTo>
                    <a:cubicBezTo>
                      <a:pt x="0" y="41"/>
                      <a:pt x="0" y="42"/>
                      <a:pt x="1" y="42"/>
                    </a:cubicBezTo>
                    <a:cubicBezTo>
                      <a:pt x="1" y="42"/>
                      <a:pt x="2" y="40"/>
                      <a:pt x="5" y="37"/>
                    </a:cubicBezTo>
                    <a:cubicBezTo>
                      <a:pt x="9" y="33"/>
                      <a:pt x="12" y="31"/>
                      <a:pt x="15" y="27"/>
                    </a:cubicBezTo>
                    <a:cubicBezTo>
                      <a:pt x="17" y="23"/>
                      <a:pt x="18" y="18"/>
                      <a:pt x="20" y="16"/>
                    </a:cubicBezTo>
                    <a:cubicBezTo>
                      <a:pt x="21" y="13"/>
                      <a:pt x="29" y="3"/>
                      <a:pt x="28" y="1"/>
                    </a:cubicBezTo>
                    <a:cubicBezTo>
                      <a:pt x="28" y="0"/>
                      <a:pt x="26" y="4"/>
                      <a:pt x="24"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5" name="Freeform 1171"/>
              <p:cNvSpPr>
                <a:spLocks/>
              </p:cNvSpPr>
              <p:nvPr/>
            </p:nvSpPr>
            <p:spPr bwMode="auto">
              <a:xfrm>
                <a:off x="984" y="2493"/>
                <a:ext cx="12" cy="17"/>
              </a:xfrm>
              <a:custGeom>
                <a:avLst/>
                <a:gdLst>
                  <a:gd name="T0" fmla="*/ 32 w 32"/>
                  <a:gd name="T1" fmla="*/ 3 h 46"/>
                  <a:gd name="T2" fmla="*/ 22 w 32"/>
                  <a:gd name="T3" fmla="*/ 27 h 46"/>
                  <a:gd name="T4" fmla="*/ 14 w 32"/>
                  <a:gd name="T5" fmla="*/ 41 h 46"/>
                  <a:gd name="T6" fmla="*/ 6 w 32"/>
                  <a:gd name="T7" fmla="*/ 46 h 46"/>
                  <a:gd name="T8" fmla="*/ 4 w 32"/>
                  <a:gd name="T9" fmla="*/ 43 h 46"/>
                  <a:gd name="T10" fmla="*/ 12 w 32"/>
                  <a:gd name="T11" fmla="*/ 35 h 46"/>
                  <a:gd name="T12" fmla="*/ 16 w 32"/>
                  <a:gd name="T13" fmla="*/ 24 h 46"/>
                  <a:gd name="T14" fmla="*/ 32 w 3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6">
                    <a:moveTo>
                      <a:pt x="32" y="3"/>
                    </a:moveTo>
                    <a:cubicBezTo>
                      <a:pt x="32" y="3"/>
                      <a:pt x="25" y="21"/>
                      <a:pt x="22" y="27"/>
                    </a:cubicBezTo>
                    <a:cubicBezTo>
                      <a:pt x="19" y="33"/>
                      <a:pt x="19" y="37"/>
                      <a:pt x="14" y="41"/>
                    </a:cubicBezTo>
                    <a:cubicBezTo>
                      <a:pt x="9" y="45"/>
                      <a:pt x="6" y="46"/>
                      <a:pt x="6" y="46"/>
                    </a:cubicBezTo>
                    <a:cubicBezTo>
                      <a:pt x="6" y="46"/>
                      <a:pt x="0" y="46"/>
                      <a:pt x="4" y="43"/>
                    </a:cubicBezTo>
                    <a:cubicBezTo>
                      <a:pt x="8" y="40"/>
                      <a:pt x="10" y="38"/>
                      <a:pt x="12" y="35"/>
                    </a:cubicBezTo>
                    <a:cubicBezTo>
                      <a:pt x="15" y="31"/>
                      <a:pt x="13" y="32"/>
                      <a:pt x="16" y="24"/>
                    </a:cubicBezTo>
                    <a:cubicBezTo>
                      <a:pt x="19" y="17"/>
                      <a:pt x="24" y="0"/>
                      <a:pt x="32"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6" name="Freeform 1172"/>
              <p:cNvSpPr>
                <a:spLocks/>
              </p:cNvSpPr>
              <p:nvPr/>
            </p:nvSpPr>
            <p:spPr bwMode="auto">
              <a:xfrm>
                <a:off x="986" y="2494"/>
                <a:ext cx="10" cy="16"/>
              </a:xfrm>
              <a:custGeom>
                <a:avLst/>
                <a:gdLst>
                  <a:gd name="T0" fmla="*/ 26 w 26"/>
                  <a:gd name="T1" fmla="*/ 1 h 40"/>
                  <a:gd name="T2" fmla="*/ 16 w 26"/>
                  <a:gd name="T3" fmla="*/ 21 h 40"/>
                  <a:gd name="T4" fmla="*/ 9 w 26"/>
                  <a:gd name="T5" fmla="*/ 33 h 40"/>
                  <a:gd name="T6" fmla="*/ 4 w 26"/>
                  <a:gd name="T7" fmla="*/ 39 h 40"/>
                  <a:gd name="T8" fmla="*/ 3 w 26"/>
                  <a:gd name="T9" fmla="*/ 36 h 40"/>
                  <a:gd name="T10" fmla="*/ 9 w 26"/>
                  <a:gd name="T11" fmla="*/ 29 h 40"/>
                  <a:gd name="T12" fmla="*/ 13 w 26"/>
                  <a:gd name="T13" fmla="*/ 20 h 40"/>
                  <a:gd name="T14" fmla="*/ 26 w 26"/>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26" y="1"/>
                    </a:moveTo>
                    <a:cubicBezTo>
                      <a:pt x="26" y="1"/>
                      <a:pt x="19" y="16"/>
                      <a:pt x="16" y="21"/>
                    </a:cubicBezTo>
                    <a:cubicBezTo>
                      <a:pt x="14" y="26"/>
                      <a:pt x="13" y="29"/>
                      <a:pt x="9" y="33"/>
                    </a:cubicBezTo>
                    <a:cubicBezTo>
                      <a:pt x="6" y="37"/>
                      <a:pt x="4" y="39"/>
                      <a:pt x="4" y="39"/>
                    </a:cubicBezTo>
                    <a:cubicBezTo>
                      <a:pt x="4" y="39"/>
                      <a:pt x="0" y="40"/>
                      <a:pt x="3" y="36"/>
                    </a:cubicBezTo>
                    <a:cubicBezTo>
                      <a:pt x="6" y="33"/>
                      <a:pt x="7" y="32"/>
                      <a:pt x="9" y="29"/>
                    </a:cubicBezTo>
                    <a:cubicBezTo>
                      <a:pt x="11" y="25"/>
                      <a:pt x="10" y="26"/>
                      <a:pt x="13" y="20"/>
                    </a:cubicBezTo>
                    <a:cubicBezTo>
                      <a:pt x="16" y="14"/>
                      <a:pt x="22" y="0"/>
                      <a:pt x="26" y="1"/>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7" name="Freeform 1173"/>
              <p:cNvSpPr>
                <a:spLocks/>
              </p:cNvSpPr>
              <p:nvPr/>
            </p:nvSpPr>
            <p:spPr bwMode="auto">
              <a:xfrm>
                <a:off x="991" y="2500"/>
                <a:ext cx="10" cy="15"/>
              </a:xfrm>
              <a:custGeom>
                <a:avLst/>
                <a:gdLst>
                  <a:gd name="T0" fmla="*/ 20 w 26"/>
                  <a:gd name="T1" fmla="*/ 0 h 41"/>
                  <a:gd name="T2" fmla="*/ 24 w 26"/>
                  <a:gd name="T3" fmla="*/ 11 h 41"/>
                  <a:gd name="T4" fmla="*/ 22 w 26"/>
                  <a:gd name="T5" fmla="*/ 21 h 41"/>
                  <a:gd name="T6" fmla="*/ 12 w 26"/>
                  <a:gd name="T7" fmla="*/ 36 h 41"/>
                  <a:gd name="T8" fmla="*/ 0 w 26"/>
                  <a:gd name="T9" fmla="*/ 35 h 41"/>
                  <a:gd name="T10" fmla="*/ 6 w 26"/>
                  <a:gd name="T11" fmla="*/ 27 h 41"/>
                  <a:gd name="T12" fmla="*/ 10 w 26"/>
                  <a:gd name="T13" fmla="*/ 15 h 41"/>
                  <a:gd name="T14" fmla="*/ 20 w 2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20" y="0"/>
                    </a:moveTo>
                    <a:cubicBezTo>
                      <a:pt x="22" y="0"/>
                      <a:pt x="24" y="7"/>
                      <a:pt x="24" y="11"/>
                    </a:cubicBezTo>
                    <a:cubicBezTo>
                      <a:pt x="24" y="15"/>
                      <a:pt x="26" y="16"/>
                      <a:pt x="22" y="21"/>
                    </a:cubicBezTo>
                    <a:cubicBezTo>
                      <a:pt x="18" y="26"/>
                      <a:pt x="19" y="34"/>
                      <a:pt x="12" y="36"/>
                    </a:cubicBezTo>
                    <a:cubicBezTo>
                      <a:pt x="4" y="37"/>
                      <a:pt x="1" y="41"/>
                      <a:pt x="0" y="35"/>
                    </a:cubicBezTo>
                    <a:cubicBezTo>
                      <a:pt x="0" y="30"/>
                      <a:pt x="3" y="29"/>
                      <a:pt x="6" y="27"/>
                    </a:cubicBezTo>
                    <a:cubicBezTo>
                      <a:pt x="9" y="26"/>
                      <a:pt x="10" y="20"/>
                      <a:pt x="10" y="15"/>
                    </a:cubicBezTo>
                    <a:cubicBezTo>
                      <a:pt x="10" y="10"/>
                      <a:pt x="13" y="1"/>
                      <a:pt x="20" y="0"/>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8" name="Freeform 1174"/>
              <p:cNvSpPr>
                <a:spLocks/>
              </p:cNvSpPr>
              <p:nvPr/>
            </p:nvSpPr>
            <p:spPr bwMode="auto">
              <a:xfrm>
                <a:off x="992" y="2501"/>
                <a:ext cx="8" cy="13"/>
              </a:xfrm>
              <a:custGeom>
                <a:avLst/>
                <a:gdLst>
                  <a:gd name="T0" fmla="*/ 16 w 19"/>
                  <a:gd name="T1" fmla="*/ 0 h 31"/>
                  <a:gd name="T2" fmla="*/ 18 w 19"/>
                  <a:gd name="T3" fmla="*/ 8 h 31"/>
                  <a:gd name="T4" fmla="*/ 17 w 19"/>
                  <a:gd name="T5" fmla="*/ 16 h 31"/>
                  <a:gd name="T6" fmla="*/ 9 w 19"/>
                  <a:gd name="T7" fmla="*/ 27 h 31"/>
                  <a:gd name="T8" fmla="*/ 1 w 19"/>
                  <a:gd name="T9" fmla="*/ 27 h 31"/>
                  <a:gd name="T10" fmla="*/ 5 w 19"/>
                  <a:gd name="T11" fmla="*/ 21 h 31"/>
                  <a:gd name="T12" fmla="*/ 8 w 19"/>
                  <a:gd name="T13" fmla="*/ 11 h 31"/>
                  <a:gd name="T14" fmla="*/ 16 w 19"/>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1">
                    <a:moveTo>
                      <a:pt x="16" y="0"/>
                    </a:moveTo>
                    <a:cubicBezTo>
                      <a:pt x="17" y="0"/>
                      <a:pt x="18" y="5"/>
                      <a:pt x="18" y="8"/>
                    </a:cubicBezTo>
                    <a:cubicBezTo>
                      <a:pt x="18" y="11"/>
                      <a:pt x="19" y="12"/>
                      <a:pt x="17" y="16"/>
                    </a:cubicBezTo>
                    <a:cubicBezTo>
                      <a:pt x="14" y="19"/>
                      <a:pt x="14" y="25"/>
                      <a:pt x="9" y="27"/>
                    </a:cubicBezTo>
                    <a:cubicBezTo>
                      <a:pt x="3" y="28"/>
                      <a:pt x="1" y="31"/>
                      <a:pt x="1" y="27"/>
                    </a:cubicBezTo>
                    <a:cubicBezTo>
                      <a:pt x="0" y="23"/>
                      <a:pt x="3" y="22"/>
                      <a:pt x="5" y="21"/>
                    </a:cubicBezTo>
                    <a:cubicBezTo>
                      <a:pt x="7" y="20"/>
                      <a:pt x="8" y="15"/>
                      <a:pt x="8" y="11"/>
                    </a:cubicBezTo>
                    <a:cubicBezTo>
                      <a:pt x="9" y="8"/>
                      <a:pt x="11" y="1"/>
                      <a:pt x="16" y="0"/>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9" name="Freeform 1175"/>
              <p:cNvSpPr>
                <a:spLocks/>
              </p:cNvSpPr>
              <p:nvPr/>
            </p:nvSpPr>
            <p:spPr bwMode="auto">
              <a:xfrm>
                <a:off x="950" y="2463"/>
                <a:ext cx="6" cy="9"/>
              </a:xfrm>
              <a:custGeom>
                <a:avLst/>
                <a:gdLst>
                  <a:gd name="T0" fmla="*/ 6 w 15"/>
                  <a:gd name="T1" fmla="*/ 7 h 24"/>
                  <a:gd name="T2" fmla="*/ 0 w 15"/>
                  <a:gd name="T3" fmla="*/ 0 h 24"/>
                  <a:gd name="T4" fmla="*/ 6 w 15"/>
                  <a:gd name="T5" fmla="*/ 5 h 24"/>
                  <a:gd name="T6" fmla="*/ 12 w 15"/>
                  <a:gd name="T7" fmla="*/ 14 h 24"/>
                  <a:gd name="T8" fmla="*/ 15 w 15"/>
                  <a:gd name="T9" fmla="*/ 24 h 24"/>
                  <a:gd name="T10" fmla="*/ 10 w 15"/>
                  <a:gd name="T11" fmla="*/ 15 h 24"/>
                  <a:gd name="T12" fmla="*/ 6 w 15"/>
                  <a:gd name="T13" fmla="*/ 7 h 24"/>
                </a:gdLst>
                <a:ahLst/>
                <a:cxnLst>
                  <a:cxn ang="0">
                    <a:pos x="T0" y="T1"/>
                  </a:cxn>
                  <a:cxn ang="0">
                    <a:pos x="T2" y="T3"/>
                  </a:cxn>
                  <a:cxn ang="0">
                    <a:pos x="T4" y="T5"/>
                  </a:cxn>
                  <a:cxn ang="0">
                    <a:pos x="T6" y="T7"/>
                  </a:cxn>
                  <a:cxn ang="0">
                    <a:pos x="T8" y="T9"/>
                  </a:cxn>
                  <a:cxn ang="0">
                    <a:pos x="T10" y="T11"/>
                  </a:cxn>
                  <a:cxn ang="0">
                    <a:pos x="T12" y="T13"/>
                  </a:cxn>
                </a:cxnLst>
                <a:rect l="0" t="0" r="r" b="b"/>
                <a:pathLst>
                  <a:path w="15" h="24">
                    <a:moveTo>
                      <a:pt x="6" y="7"/>
                    </a:moveTo>
                    <a:cubicBezTo>
                      <a:pt x="4" y="3"/>
                      <a:pt x="1" y="2"/>
                      <a:pt x="0" y="0"/>
                    </a:cubicBezTo>
                    <a:cubicBezTo>
                      <a:pt x="0" y="0"/>
                      <a:pt x="3" y="2"/>
                      <a:pt x="6" y="5"/>
                    </a:cubicBezTo>
                    <a:cubicBezTo>
                      <a:pt x="9" y="8"/>
                      <a:pt x="11" y="12"/>
                      <a:pt x="12" y="14"/>
                    </a:cubicBezTo>
                    <a:cubicBezTo>
                      <a:pt x="14" y="18"/>
                      <a:pt x="13" y="23"/>
                      <a:pt x="15" y="24"/>
                    </a:cubicBezTo>
                    <a:cubicBezTo>
                      <a:pt x="12" y="21"/>
                      <a:pt x="12" y="19"/>
                      <a:pt x="10" y="15"/>
                    </a:cubicBezTo>
                    <a:cubicBezTo>
                      <a:pt x="10" y="14"/>
                      <a:pt x="8" y="9"/>
                      <a:pt x="6" y="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0" name="Freeform 1176"/>
              <p:cNvSpPr>
                <a:spLocks/>
              </p:cNvSpPr>
              <p:nvPr/>
            </p:nvSpPr>
            <p:spPr bwMode="auto">
              <a:xfrm>
                <a:off x="949" y="2464"/>
                <a:ext cx="6" cy="8"/>
              </a:xfrm>
              <a:custGeom>
                <a:avLst/>
                <a:gdLst>
                  <a:gd name="T0" fmla="*/ 5 w 14"/>
                  <a:gd name="T1" fmla="*/ 6 h 21"/>
                  <a:gd name="T2" fmla="*/ 0 w 14"/>
                  <a:gd name="T3" fmla="*/ 0 h 21"/>
                  <a:gd name="T4" fmla="*/ 6 w 14"/>
                  <a:gd name="T5" fmla="*/ 4 h 21"/>
                  <a:gd name="T6" fmla="*/ 10 w 14"/>
                  <a:gd name="T7" fmla="*/ 11 h 21"/>
                  <a:gd name="T8" fmla="*/ 14 w 14"/>
                  <a:gd name="T9" fmla="*/ 21 h 21"/>
                  <a:gd name="T10" fmla="*/ 8 w 14"/>
                  <a:gd name="T11" fmla="*/ 12 h 21"/>
                  <a:gd name="T12" fmla="*/ 5 w 1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5" y="6"/>
                    </a:moveTo>
                    <a:cubicBezTo>
                      <a:pt x="4" y="3"/>
                      <a:pt x="1" y="2"/>
                      <a:pt x="0" y="0"/>
                    </a:cubicBezTo>
                    <a:cubicBezTo>
                      <a:pt x="0" y="0"/>
                      <a:pt x="3" y="1"/>
                      <a:pt x="6" y="4"/>
                    </a:cubicBezTo>
                    <a:cubicBezTo>
                      <a:pt x="7" y="6"/>
                      <a:pt x="9" y="10"/>
                      <a:pt x="10" y="11"/>
                    </a:cubicBezTo>
                    <a:cubicBezTo>
                      <a:pt x="12" y="15"/>
                      <a:pt x="13" y="20"/>
                      <a:pt x="14" y="21"/>
                    </a:cubicBezTo>
                    <a:cubicBezTo>
                      <a:pt x="11" y="18"/>
                      <a:pt x="10" y="16"/>
                      <a:pt x="8" y="12"/>
                    </a:cubicBezTo>
                    <a:cubicBezTo>
                      <a:pt x="7" y="11"/>
                      <a:pt x="7" y="8"/>
                      <a:pt x="5" y="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1" name="Freeform 1177"/>
              <p:cNvSpPr>
                <a:spLocks/>
              </p:cNvSpPr>
              <p:nvPr/>
            </p:nvSpPr>
            <p:spPr bwMode="auto">
              <a:xfrm>
                <a:off x="948" y="2467"/>
                <a:ext cx="6" cy="6"/>
              </a:xfrm>
              <a:custGeom>
                <a:avLst/>
                <a:gdLst>
                  <a:gd name="T0" fmla="*/ 0 w 15"/>
                  <a:gd name="T1" fmla="*/ 0 h 15"/>
                  <a:gd name="T2" fmla="*/ 9 w 15"/>
                  <a:gd name="T3" fmla="*/ 6 h 15"/>
                  <a:gd name="T4" fmla="*/ 15 w 15"/>
                  <a:gd name="T5" fmla="*/ 15 h 15"/>
                  <a:gd name="T6" fmla="*/ 7 w 15"/>
                  <a:gd name="T7" fmla="*/ 8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cubicBezTo>
                      <a:pt x="0" y="0"/>
                      <a:pt x="6" y="3"/>
                      <a:pt x="9" y="6"/>
                    </a:cubicBezTo>
                    <a:cubicBezTo>
                      <a:pt x="11" y="9"/>
                      <a:pt x="13" y="14"/>
                      <a:pt x="15" y="15"/>
                    </a:cubicBezTo>
                    <a:cubicBezTo>
                      <a:pt x="11" y="13"/>
                      <a:pt x="10" y="10"/>
                      <a:pt x="7" y="8"/>
                    </a:cubicBezTo>
                    <a:cubicBezTo>
                      <a:pt x="5" y="5"/>
                      <a:pt x="3" y="3"/>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2" name="Freeform 1178"/>
              <p:cNvSpPr>
                <a:spLocks/>
              </p:cNvSpPr>
              <p:nvPr/>
            </p:nvSpPr>
            <p:spPr bwMode="auto">
              <a:xfrm>
                <a:off x="947" y="2470"/>
                <a:ext cx="6" cy="3"/>
              </a:xfrm>
              <a:custGeom>
                <a:avLst/>
                <a:gdLst>
                  <a:gd name="T0" fmla="*/ 14 w 14"/>
                  <a:gd name="T1" fmla="*/ 8 h 8"/>
                  <a:gd name="T2" fmla="*/ 10 w 14"/>
                  <a:gd name="T3" fmla="*/ 4 h 8"/>
                  <a:gd name="T4" fmla="*/ 5 w 14"/>
                  <a:gd name="T5" fmla="*/ 3 h 8"/>
                  <a:gd name="T6" fmla="*/ 0 w 14"/>
                  <a:gd name="T7" fmla="*/ 0 h 8"/>
                  <a:gd name="T8" fmla="*/ 3 w 14"/>
                  <a:gd name="T9" fmla="*/ 3 h 8"/>
                  <a:gd name="T10" fmla="*/ 14 w 14"/>
                  <a:gd name="T11" fmla="*/ 8 h 8"/>
                </a:gdLst>
                <a:ahLst/>
                <a:cxnLst>
                  <a:cxn ang="0">
                    <a:pos x="T0" y="T1"/>
                  </a:cxn>
                  <a:cxn ang="0">
                    <a:pos x="T2" y="T3"/>
                  </a:cxn>
                  <a:cxn ang="0">
                    <a:pos x="T4" y="T5"/>
                  </a:cxn>
                  <a:cxn ang="0">
                    <a:pos x="T6" y="T7"/>
                  </a:cxn>
                  <a:cxn ang="0">
                    <a:pos x="T8" y="T9"/>
                  </a:cxn>
                  <a:cxn ang="0">
                    <a:pos x="T10" y="T11"/>
                  </a:cxn>
                </a:cxnLst>
                <a:rect l="0" t="0" r="r" b="b"/>
                <a:pathLst>
                  <a:path w="14" h="8">
                    <a:moveTo>
                      <a:pt x="14" y="8"/>
                    </a:moveTo>
                    <a:cubicBezTo>
                      <a:pt x="14" y="8"/>
                      <a:pt x="12" y="5"/>
                      <a:pt x="10" y="4"/>
                    </a:cubicBezTo>
                    <a:cubicBezTo>
                      <a:pt x="8" y="4"/>
                      <a:pt x="7" y="4"/>
                      <a:pt x="5" y="3"/>
                    </a:cubicBezTo>
                    <a:cubicBezTo>
                      <a:pt x="2" y="1"/>
                      <a:pt x="0" y="0"/>
                      <a:pt x="0" y="0"/>
                    </a:cubicBezTo>
                    <a:cubicBezTo>
                      <a:pt x="1" y="1"/>
                      <a:pt x="0" y="1"/>
                      <a:pt x="3" y="3"/>
                    </a:cubicBezTo>
                    <a:cubicBezTo>
                      <a:pt x="5" y="5"/>
                      <a:pt x="10" y="5"/>
                      <a:pt x="14"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3" name="Freeform 1179"/>
              <p:cNvSpPr>
                <a:spLocks/>
              </p:cNvSpPr>
              <p:nvPr/>
            </p:nvSpPr>
            <p:spPr bwMode="auto">
              <a:xfrm>
                <a:off x="946" y="2472"/>
                <a:ext cx="5" cy="3"/>
              </a:xfrm>
              <a:custGeom>
                <a:avLst/>
                <a:gdLst>
                  <a:gd name="T0" fmla="*/ 14 w 14"/>
                  <a:gd name="T1" fmla="*/ 8 h 8"/>
                  <a:gd name="T2" fmla="*/ 6 w 14"/>
                  <a:gd name="T3" fmla="*/ 4 h 8"/>
                  <a:gd name="T4" fmla="*/ 0 w 14"/>
                  <a:gd name="T5" fmla="*/ 0 h 8"/>
                  <a:gd name="T6" fmla="*/ 14 w 14"/>
                  <a:gd name="T7" fmla="*/ 8 h 8"/>
                </a:gdLst>
                <a:ahLst/>
                <a:cxnLst>
                  <a:cxn ang="0">
                    <a:pos x="T0" y="T1"/>
                  </a:cxn>
                  <a:cxn ang="0">
                    <a:pos x="T2" y="T3"/>
                  </a:cxn>
                  <a:cxn ang="0">
                    <a:pos x="T4" y="T5"/>
                  </a:cxn>
                  <a:cxn ang="0">
                    <a:pos x="T6" y="T7"/>
                  </a:cxn>
                </a:cxnLst>
                <a:rect l="0" t="0" r="r" b="b"/>
                <a:pathLst>
                  <a:path w="14" h="8">
                    <a:moveTo>
                      <a:pt x="14" y="8"/>
                    </a:moveTo>
                    <a:cubicBezTo>
                      <a:pt x="14" y="8"/>
                      <a:pt x="9" y="6"/>
                      <a:pt x="6" y="4"/>
                    </a:cubicBezTo>
                    <a:cubicBezTo>
                      <a:pt x="4" y="3"/>
                      <a:pt x="3" y="3"/>
                      <a:pt x="0" y="0"/>
                    </a:cubicBezTo>
                    <a:cubicBezTo>
                      <a:pt x="2" y="3"/>
                      <a:pt x="7" y="8"/>
                      <a:pt x="14"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4" name="Freeform 1180"/>
              <p:cNvSpPr>
                <a:spLocks/>
              </p:cNvSpPr>
              <p:nvPr/>
            </p:nvSpPr>
            <p:spPr bwMode="auto">
              <a:xfrm>
                <a:off x="943" y="2474"/>
                <a:ext cx="8" cy="2"/>
              </a:xfrm>
              <a:custGeom>
                <a:avLst/>
                <a:gdLst>
                  <a:gd name="T0" fmla="*/ 19 w 19"/>
                  <a:gd name="T1" fmla="*/ 4 h 5"/>
                  <a:gd name="T2" fmla="*/ 10 w 19"/>
                  <a:gd name="T3" fmla="*/ 4 h 5"/>
                  <a:gd name="T4" fmla="*/ 0 w 19"/>
                  <a:gd name="T5" fmla="*/ 2 h 5"/>
                  <a:gd name="T6" fmla="*/ 9 w 19"/>
                  <a:gd name="T7" fmla="*/ 1 h 5"/>
                  <a:gd name="T8" fmla="*/ 19 w 19"/>
                  <a:gd name="T9" fmla="*/ 4 h 5"/>
                </a:gdLst>
                <a:ahLst/>
                <a:cxnLst>
                  <a:cxn ang="0">
                    <a:pos x="T0" y="T1"/>
                  </a:cxn>
                  <a:cxn ang="0">
                    <a:pos x="T2" y="T3"/>
                  </a:cxn>
                  <a:cxn ang="0">
                    <a:pos x="T4" y="T5"/>
                  </a:cxn>
                  <a:cxn ang="0">
                    <a:pos x="T6" y="T7"/>
                  </a:cxn>
                  <a:cxn ang="0">
                    <a:pos x="T8" y="T9"/>
                  </a:cxn>
                </a:cxnLst>
                <a:rect l="0" t="0" r="r" b="b"/>
                <a:pathLst>
                  <a:path w="19" h="5">
                    <a:moveTo>
                      <a:pt x="19" y="4"/>
                    </a:moveTo>
                    <a:cubicBezTo>
                      <a:pt x="19" y="4"/>
                      <a:pt x="12" y="5"/>
                      <a:pt x="10" y="4"/>
                    </a:cubicBezTo>
                    <a:cubicBezTo>
                      <a:pt x="8" y="2"/>
                      <a:pt x="3" y="1"/>
                      <a:pt x="0" y="2"/>
                    </a:cubicBezTo>
                    <a:cubicBezTo>
                      <a:pt x="2" y="0"/>
                      <a:pt x="7" y="0"/>
                      <a:pt x="9" y="1"/>
                    </a:cubicBezTo>
                    <a:cubicBezTo>
                      <a:pt x="12" y="2"/>
                      <a:pt x="14" y="4"/>
                      <a:pt x="1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5" name="Freeform 1181"/>
              <p:cNvSpPr>
                <a:spLocks/>
              </p:cNvSpPr>
              <p:nvPr/>
            </p:nvSpPr>
            <p:spPr bwMode="auto">
              <a:xfrm>
                <a:off x="942" y="2476"/>
                <a:ext cx="8" cy="3"/>
              </a:xfrm>
              <a:custGeom>
                <a:avLst/>
                <a:gdLst>
                  <a:gd name="T0" fmla="*/ 21 w 21"/>
                  <a:gd name="T1" fmla="*/ 2 h 6"/>
                  <a:gd name="T2" fmla="*/ 9 w 21"/>
                  <a:gd name="T3" fmla="*/ 2 h 6"/>
                  <a:gd name="T4" fmla="*/ 0 w 21"/>
                  <a:gd name="T5" fmla="*/ 6 h 6"/>
                  <a:gd name="T6" fmla="*/ 9 w 21"/>
                  <a:gd name="T7" fmla="*/ 3 h 6"/>
                  <a:gd name="T8" fmla="*/ 21 w 21"/>
                  <a:gd name="T9" fmla="*/ 2 h 6"/>
                </a:gdLst>
                <a:ahLst/>
                <a:cxnLst>
                  <a:cxn ang="0">
                    <a:pos x="T0" y="T1"/>
                  </a:cxn>
                  <a:cxn ang="0">
                    <a:pos x="T2" y="T3"/>
                  </a:cxn>
                  <a:cxn ang="0">
                    <a:pos x="T4" y="T5"/>
                  </a:cxn>
                  <a:cxn ang="0">
                    <a:pos x="T6" y="T7"/>
                  </a:cxn>
                  <a:cxn ang="0">
                    <a:pos x="T8" y="T9"/>
                  </a:cxn>
                </a:cxnLst>
                <a:rect l="0" t="0" r="r" b="b"/>
                <a:pathLst>
                  <a:path w="21" h="6">
                    <a:moveTo>
                      <a:pt x="21" y="2"/>
                    </a:moveTo>
                    <a:cubicBezTo>
                      <a:pt x="21" y="2"/>
                      <a:pt x="14" y="4"/>
                      <a:pt x="9" y="2"/>
                    </a:cubicBezTo>
                    <a:cubicBezTo>
                      <a:pt x="5" y="0"/>
                      <a:pt x="0" y="6"/>
                      <a:pt x="0" y="6"/>
                    </a:cubicBezTo>
                    <a:cubicBezTo>
                      <a:pt x="3" y="5"/>
                      <a:pt x="6" y="2"/>
                      <a:pt x="9" y="3"/>
                    </a:cubicBezTo>
                    <a:cubicBezTo>
                      <a:pt x="12" y="5"/>
                      <a:pt x="20" y="5"/>
                      <a:pt x="21"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6" name="Freeform 1182"/>
              <p:cNvSpPr>
                <a:spLocks/>
              </p:cNvSpPr>
              <p:nvPr/>
            </p:nvSpPr>
            <p:spPr bwMode="auto">
              <a:xfrm>
                <a:off x="941" y="2479"/>
                <a:ext cx="9" cy="2"/>
              </a:xfrm>
              <a:custGeom>
                <a:avLst/>
                <a:gdLst>
                  <a:gd name="T0" fmla="*/ 23 w 23"/>
                  <a:gd name="T1" fmla="*/ 0 h 7"/>
                  <a:gd name="T2" fmla="*/ 10 w 23"/>
                  <a:gd name="T3" fmla="*/ 1 h 7"/>
                  <a:gd name="T4" fmla="*/ 0 w 23"/>
                  <a:gd name="T5" fmla="*/ 5 h 7"/>
                  <a:gd name="T6" fmla="*/ 10 w 23"/>
                  <a:gd name="T7" fmla="*/ 3 h 7"/>
                  <a:gd name="T8" fmla="*/ 23 w 23"/>
                  <a:gd name="T9" fmla="*/ 0 h 7"/>
                </a:gdLst>
                <a:ahLst/>
                <a:cxnLst>
                  <a:cxn ang="0">
                    <a:pos x="T0" y="T1"/>
                  </a:cxn>
                  <a:cxn ang="0">
                    <a:pos x="T2" y="T3"/>
                  </a:cxn>
                  <a:cxn ang="0">
                    <a:pos x="T4" y="T5"/>
                  </a:cxn>
                  <a:cxn ang="0">
                    <a:pos x="T6" y="T7"/>
                  </a:cxn>
                  <a:cxn ang="0">
                    <a:pos x="T8" y="T9"/>
                  </a:cxn>
                </a:cxnLst>
                <a:rect l="0" t="0" r="r" b="b"/>
                <a:pathLst>
                  <a:path w="23" h="7">
                    <a:moveTo>
                      <a:pt x="23" y="0"/>
                    </a:moveTo>
                    <a:cubicBezTo>
                      <a:pt x="23" y="0"/>
                      <a:pt x="14" y="0"/>
                      <a:pt x="10" y="1"/>
                    </a:cubicBezTo>
                    <a:cubicBezTo>
                      <a:pt x="7" y="2"/>
                      <a:pt x="3" y="6"/>
                      <a:pt x="0" y="5"/>
                    </a:cubicBezTo>
                    <a:cubicBezTo>
                      <a:pt x="2" y="7"/>
                      <a:pt x="6" y="4"/>
                      <a:pt x="10" y="3"/>
                    </a:cubicBezTo>
                    <a:cubicBezTo>
                      <a:pt x="13" y="1"/>
                      <a:pt x="20" y="1"/>
                      <a:pt x="2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7" name="Freeform 1183"/>
              <p:cNvSpPr>
                <a:spLocks/>
              </p:cNvSpPr>
              <p:nvPr/>
            </p:nvSpPr>
            <p:spPr bwMode="auto">
              <a:xfrm>
                <a:off x="941" y="2480"/>
                <a:ext cx="9" cy="3"/>
              </a:xfrm>
              <a:custGeom>
                <a:avLst/>
                <a:gdLst>
                  <a:gd name="T0" fmla="*/ 24 w 24"/>
                  <a:gd name="T1" fmla="*/ 0 h 8"/>
                  <a:gd name="T2" fmla="*/ 14 w 24"/>
                  <a:gd name="T3" fmla="*/ 4 h 8"/>
                  <a:gd name="T4" fmla="*/ 0 w 24"/>
                  <a:gd name="T5" fmla="*/ 8 h 8"/>
                  <a:gd name="T6" fmla="*/ 14 w 24"/>
                  <a:gd name="T7" fmla="*/ 6 h 8"/>
                  <a:gd name="T8" fmla="*/ 24 w 24"/>
                  <a:gd name="T9" fmla="*/ 0 h 8"/>
                </a:gdLst>
                <a:ahLst/>
                <a:cxnLst>
                  <a:cxn ang="0">
                    <a:pos x="T0" y="T1"/>
                  </a:cxn>
                  <a:cxn ang="0">
                    <a:pos x="T2" y="T3"/>
                  </a:cxn>
                  <a:cxn ang="0">
                    <a:pos x="T4" y="T5"/>
                  </a:cxn>
                  <a:cxn ang="0">
                    <a:pos x="T6" y="T7"/>
                  </a:cxn>
                  <a:cxn ang="0">
                    <a:pos x="T8" y="T9"/>
                  </a:cxn>
                </a:cxnLst>
                <a:rect l="0" t="0" r="r" b="b"/>
                <a:pathLst>
                  <a:path w="24" h="8">
                    <a:moveTo>
                      <a:pt x="24" y="0"/>
                    </a:moveTo>
                    <a:cubicBezTo>
                      <a:pt x="24" y="0"/>
                      <a:pt x="19" y="4"/>
                      <a:pt x="14" y="4"/>
                    </a:cubicBezTo>
                    <a:cubicBezTo>
                      <a:pt x="9" y="3"/>
                      <a:pt x="2" y="5"/>
                      <a:pt x="0" y="8"/>
                    </a:cubicBezTo>
                    <a:cubicBezTo>
                      <a:pt x="4" y="7"/>
                      <a:pt x="9" y="4"/>
                      <a:pt x="14" y="6"/>
                    </a:cubicBezTo>
                    <a:cubicBezTo>
                      <a:pt x="20" y="8"/>
                      <a:pt x="22" y="2"/>
                      <a:pt x="2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8" name="Freeform 1184"/>
              <p:cNvSpPr>
                <a:spLocks/>
              </p:cNvSpPr>
              <p:nvPr/>
            </p:nvSpPr>
            <p:spPr bwMode="auto">
              <a:xfrm>
                <a:off x="941" y="2482"/>
                <a:ext cx="11" cy="2"/>
              </a:xfrm>
              <a:custGeom>
                <a:avLst/>
                <a:gdLst>
                  <a:gd name="T0" fmla="*/ 27 w 27"/>
                  <a:gd name="T1" fmla="*/ 0 h 6"/>
                  <a:gd name="T2" fmla="*/ 19 w 27"/>
                  <a:gd name="T3" fmla="*/ 3 h 6"/>
                  <a:gd name="T4" fmla="*/ 0 w 27"/>
                  <a:gd name="T5" fmla="*/ 6 h 6"/>
                  <a:gd name="T6" fmla="*/ 19 w 27"/>
                  <a:gd name="T7" fmla="*/ 5 h 6"/>
                  <a:gd name="T8" fmla="*/ 27 w 27"/>
                  <a:gd name="T9" fmla="*/ 0 h 6"/>
                </a:gdLst>
                <a:ahLst/>
                <a:cxnLst>
                  <a:cxn ang="0">
                    <a:pos x="T0" y="T1"/>
                  </a:cxn>
                  <a:cxn ang="0">
                    <a:pos x="T2" y="T3"/>
                  </a:cxn>
                  <a:cxn ang="0">
                    <a:pos x="T4" y="T5"/>
                  </a:cxn>
                  <a:cxn ang="0">
                    <a:pos x="T6" y="T7"/>
                  </a:cxn>
                  <a:cxn ang="0">
                    <a:pos x="T8" y="T9"/>
                  </a:cxn>
                </a:cxnLst>
                <a:rect l="0" t="0" r="r" b="b"/>
                <a:pathLst>
                  <a:path w="27" h="6">
                    <a:moveTo>
                      <a:pt x="27" y="0"/>
                    </a:moveTo>
                    <a:cubicBezTo>
                      <a:pt x="27" y="0"/>
                      <a:pt x="23" y="3"/>
                      <a:pt x="19" y="3"/>
                    </a:cubicBezTo>
                    <a:cubicBezTo>
                      <a:pt x="15" y="3"/>
                      <a:pt x="1" y="2"/>
                      <a:pt x="0" y="6"/>
                    </a:cubicBezTo>
                    <a:cubicBezTo>
                      <a:pt x="4" y="5"/>
                      <a:pt x="11" y="3"/>
                      <a:pt x="19" y="5"/>
                    </a:cubicBezTo>
                    <a:cubicBezTo>
                      <a:pt x="22" y="5"/>
                      <a:pt x="27" y="0"/>
                      <a:pt x="2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9" name="Freeform 1185"/>
              <p:cNvSpPr>
                <a:spLocks/>
              </p:cNvSpPr>
              <p:nvPr/>
            </p:nvSpPr>
            <p:spPr bwMode="auto">
              <a:xfrm>
                <a:off x="1003" y="2509"/>
                <a:ext cx="9" cy="13"/>
              </a:xfrm>
              <a:custGeom>
                <a:avLst/>
                <a:gdLst>
                  <a:gd name="T0" fmla="*/ 10 w 24"/>
                  <a:gd name="T1" fmla="*/ 32 h 32"/>
                  <a:gd name="T2" fmla="*/ 14 w 24"/>
                  <a:gd name="T3" fmla="*/ 12 h 32"/>
                  <a:gd name="T4" fmla="*/ 9 w 24"/>
                  <a:gd name="T5" fmla="*/ 3 h 32"/>
                  <a:gd name="T6" fmla="*/ 1 w 24"/>
                  <a:gd name="T7" fmla="*/ 15 h 32"/>
                  <a:gd name="T8" fmla="*/ 4 w 24"/>
                  <a:gd name="T9" fmla="*/ 20 h 32"/>
                  <a:gd name="T10" fmla="*/ 10 w 24"/>
                  <a:gd name="T11" fmla="*/ 32 h 32"/>
                </a:gdLst>
                <a:ahLst/>
                <a:cxnLst>
                  <a:cxn ang="0">
                    <a:pos x="T0" y="T1"/>
                  </a:cxn>
                  <a:cxn ang="0">
                    <a:pos x="T2" y="T3"/>
                  </a:cxn>
                  <a:cxn ang="0">
                    <a:pos x="T4" y="T5"/>
                  </a:cxn>
                  <a:cxn ang="0">
                    <a:pos x="T6" y="T7"/>
                  </a:cxn>
                  <a:cxn ang="0">
                    <a:pos x="T8" y="T9"/>
                  </a:cxn>
                  <a:cxn ang="0">
                    <a:pos x="T10" y="T11"/>
                  </a:cxn>
                </a:cxnLst>
                <a:rect l="0" t="0" r="r" b="b"/>
                <a:pathLst>
                  <a:path w="24" h="32">
                    <a:moveTo>
                      <a:pt x="10" y="32"/>
                    </a:moveTo>
                    <a:cubicBezTo>
                      <a:pt x="10" y="32"/>
                      <a:pt x="4" y="24"/>
                      <a:pt x="14" y="12"/>
                    </a:cubicBezTo>
                    <a:cubicBezTo>
                      <a:pt x="24" y="0"/>
                      <a:pt x="12" y="0"/>
                      <a:pt x="9" y="3"/>
                    </a:cubicBezTo>
                    <a:cubicBezTo>
                      <a:pt x="5" y="6"/>
                      <a:pt x="0" y="11"/>
                      <a:pt x="1" y="15"/>
                    </a:cubicBezTo>
                    <a:cubicBezTo>
                      <a:pt x="2" y="18"/>
                      <a:pt x="2" y="15"/>
                      <a:pt x="4" y="20"/>
                    </a:cubicBezTo>
                    <a:cubicBezTo>
                      <a:pt x="5" y="26"/>
                      <a:pt x="5" y="31"/>
                      <a:pt x="10" y="3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0" name="Freeform 1186"/>
              <p:cNvSpPr>
                <a:spLocks/>
              </p:cNvSpPr>
              <p:nvPr/>
            </p:nvSpPr>
            <p:spPr bwMode="auto">
              <a:xfrm>
                <a:off x="1012" y="2510"/>
                <a:ext cx="4" cy="4"/>
              </a:xfrm>
              <a:custGeom>
                <a:avLst/>
                <a:gdLst>
                  <a:gd name="T0" fmla="*/ 9 w 10"/>
                  <a:gd name="T1" fmla="*/ 8 h 11"/>
                  <a:gd name="T2" fmla="*/ 3 w 10"/>
                  <a:gd name="T3" fmla="*/ 10 h 11"/>
                  <a:gd name="T4" fmla="*/ 1 w 10"/>
                  <a:gd name="T5" fmla="*/ 3 h 11"/>
                  <a:gd name="T6" fmla="*/ 8 w 10"/>
                  <a:gd name="T7" fmla="*/ 2 h 11"/>
                  <a:gd name="T8" fmla="*/ 9 w 10"/>
                  <a:gd name="T9" fmla="*/ 8 h 11"/>
                </a:gdLst>
                <a:ahLst/>
                <a:cxnLst>
                  <a:cxn ang="0">
                    <a:pos x="T0" y="T1"/>
                  </a:cxn>
                  <a:cxn ang="0">
                    <a:pos x="T2" y="T3"/>
                  </a:cxn>
                  <a:cxn ang="0">
                    <a:pos x="T4" y="T5"/>
                  </a:cxn>
                  <a:cxn ang="0">
                    <a:pos x="T6" y="T7"/>
                  </a:cxn>
                  <a:cxn ang="0">
                    <a:pos x="T8" y="T9"/>
                  </a:cxn>
                </a:cxnLst>
                <a:rect l="0" t="0" r="r" b="b"/>
                <a:pathLst>
                  <a:path w="10" h="11">
                    <a:moveTo>
                      <a:pt x="9" y="8"/>
                    </a:moveTo>
                    <a:cubicBezTo>
                      <a:pt x="8" y="11"/>
                      <a:pt x="5" y="11"/>
                      <a:pt x="3" y="10"/>
                    </a:cubicBezTo>
                    <a:cubicBezTo>
                      <a:pt x="1" y="9"/>
                      <a:pt x="0" y="6"/>
                      <a:pt x="1" y="3"/>
                    </a:cubicBezTo>
                    <a:cubicBezTo>
                      <a:pt x="3" y="1"/>
                      <a:pt x="6" y="0"/>
                      <a:pt x="8" y="2"/>
                    </a:cubicBezTo>
                    <a:cubicBezTo>
                      <a:pt x="10" y="3"/>
                      <a:pt x="10" y="6"/>
                      <a:pt x="9"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1" name="Freeform 1187"/>
              <p:cNvSpPr>
                <a:spLocks/>
              </p:cNvSpPr>
              <p:nvPr/>
            </p:nvSpPr>
            <p:spPr bwMode="auto">
              <a:xfrm>
                <a:off x="1012" y="2511"/>
                <a:ext cx="3" cy="3"/>
              </a:xfrm>
              <a:custGeom>
                <a:avLst/>
                <a:gdLst>
                  <a:gd name="T0" fmla="*/ 7 w 8"/>
                  <a:gd name="T1" fmla="*/ 6 h 8"/>
                  <a:gd name="T2" fmla="*/ 2 w 8"/>
                  <a:gd name="T3" fmla="*/ 7 h 8"/>
                  <a:gd name="T4" fmla="*/ 1 w 8"/>
                  <a:gd name="T5" fmla="*/ 2 h 8"/>
                  <a:gd name="T6" fmla="*/ 6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2"/>
                    </a:cubicBezTo>
                    <a:cubicBezTo>
                      <a:pt x="2" y="0"/>
                      <a:pt x="4" y="0"/>
                      <a:pt x="6" y="1"/>
                    </a:cubicBezTo>
                    <a:cubicBezTo>
                      <a:pt x="8" y="2"/>
                      <a:pt x="8" y="4"/>
                      <a:pt x="7" y="6"/>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2" name="Freeform 1188"/>
              <p:cNvSpPr>
                <a:spLocks/>
              </p:cNvSpPr>
              <p:nvPr/>
            </p:nvSpPr>
            <p:spPr bwMode="auto">
              <a:xfrm>
                <a:off x="1012" y="2511"/>
                <a:ext cx="3" cy="3"/>
              </a:xfrm>
              <a:custGeom>
                <a:avLst/>
                <a:gdLst>
                  <a:gd name="T0" fmla="*/ 6 w 7"/>
                  <a:gd name="T1" fmla="*/ 5 h 7"/>
                  <a:gd name="T2" fmla="*/ 2 w 7"/>
                  <a:gd name="T3" fmla="*/ 6 h 7"/>
                  <a:gd name="T4" fmla="*/ 1 w 7"/>
                  <a:gd name="T5" fmla="*/ 2 h 7"/>
                  <a:gd name="T6" fmla="*/ 5 w 7"/>
                  <a:gd name="T7" fmla="*/ 1 h 7"/>
                  <a:gd name="T8" fmla="*/ 6 w 7"/>
                  <a:gd name="T9" fmla="*/ 5 h 7"/>
                </a:gdLst>
                <a:ahLst/>
                <a:cxnLst>
                  <a:cxn ang="0">
                    <a:pos x="T0" y="T1"/>
                  </a:cxn>
                  <a:cxn ang="0">
                    <a:pos x="T2" y="T3"/>
                  </a:cxn>
                  <a:cxn ang="0">
                    <a:pos x="T4" y="T5"/>
                  </a:cxn>
                  <a:cxn ang="0">
                    <a:pos x="T6" y="T7"/>
                  </a:cxn>
                  <a:cxn ang="0">
                    <a:pos x="T8" y="T9"/>
                  </a:cxn>
                </a:cxnLst>
                <a:rect l="0" t="0" r="r" b="b"/>
                <a:pathLst>
                  <a:path w="7" h="7">
                    <a:moveTo>
                      <a:pt x="6" y="5"/>
                    </a:moveTo>
                    <a:cubicBezTo>
                      <a:pt x="5" y="7"/>
                      <a:pt x="3" y="7"/>
                      <a:pt x="2" y="6"/>
                    </a:cubicBezTo>
                    <a:cubicBezTo>
                      <a:pt x="1" y="5"/>
                      <a:pt x="0" y="4"/>
                      <a:pt x="1" y="2"/>
                    </a:cubicBezTo>
                    <a:cubicBezTo>
                      <a:pt x="2" y="1"/>
                      <a:pt x="4" y="0"/>
                      <a:pt x="5" y="1"/>
                    </a:cubicBezTo>
                    <a:cubicBezTo>
                      <a:pt x="6" y="2"/>
                      <a:pt x="7" y="4"/>
                      <a:pt x="6" y="5"/>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3" name="Freeform 1189"/>
              <p:cNvSpPr>
                <a:spLocks/>
              </p:cNvSpPr>
              <p:nvPr/>
            </p:nvSpPr>
            <p:spPr bwMode="auto">
              <a:xfrm>
                <a:off x="1012" y="2511"/>
                <a:ext cx="3" cy="3"/>
              </a:xfrm>
              <a:custGeom>
                <a:avLst/>
                <a:gdLst>
                  <a:gd name="T0" fmla="*/ 6 w 7"/>
                  <a:gd name="T1" fmla="*/ 6 h 8"/>
                  <a:gd name="T2" fmla="*/ 2 w 7"/>
                  <a:gd name="T3" fmla="*/ 7 h 8"/>
                  <a:gd name="T4" fmla="*/ 1 w 7"/>
                  <a:gd name="T5" fmla="*/ 2 h 8"/>
                  <a:gd name="T6" fmla="*/ 5 w 7"/>
                  <a:gd name="T7" fmla="*/ 1 h 8"/>
                  <a:gd name="T8" fmla="*/ 6 w 7"/>
                  <a:gd name="T9" fmla="*/ 6 h 8"/>
                </a:gdLst>
                <a:ahLst/>
                <a:cxnLst>
                  <a:cxn ang="0">
                    <a:pos x="T0" y="T1"/>
                  </a:cxn>
                  <a:cxn ang="0">
                    <a:pos x="T2" y="T3"/>
                  </a:cxn>
                  <a:cxn ang="0">
                    <a:pos x="T4" y="T5"/>
                  </a:cxn>
                  <a:cxn ang="0">
                    <a:pos x="T6" y="T7"/>
                  </a:cxn>
                  <a:cxn ang="0">
                    <a:pos x="T8" y="T9"/>
                  </a:cxn>
                </a:cxnLst>
                <a:rect l="0" t="0" r="r" b="b"/>
                <a:pathLst>
                  <a:path w="7" h="8">
                    <a:moveTo>
                      <a:pt x="6" y="6"/>
                    </a:moveTo>
                    <a:cubicBezTo>
                      <a:pt x="5" y="7"/>
                      <a:pt x="3" y="8"/>
                      <a:pt x="2" y="7"/>
                    </a:cubicBezTo>
                    <a:cubicBezTo>
                      <a:pt x="0" y="6"/>
                      <a:pt x="0" y="4"/>
                      <a:pt x="1" y="2"/>
                    </a:cubicBezTo>
                    <a:cubicBezTo>
                      <a:pt x="2" y="0"/>
                      <a:pt x="4" y="0"/>
                      <a:pt x="5" y="1"/>
                    </a:cubicBezTo>
                    <a:cubicBezTo>
                      <a:pt x="7" y="2"/>
                      <a:pt x="7" y="4"/>
                      <a:pt x="6" y="6"/>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4" name="Freeform 1190"/>
              <p:cNvSpPr>
                <a:spLocks/>
              </p:cNvSpPr>
              <p:nvPr/>
            </p:nvSpPr>
            <p:spPr bwMode="auto">
              <a:xfrm>
                <a:off x="1013" y="2512"/>
                <a:ext cx="2" cy="2"/>
              </a:xfrm>
              <a:custGeom>
                <a:avLst/>
                <a:gdLst>
                  <a:gd name="T0" fmla="*/ 4 w 5"/>
                  <a:gd name="T1" fmla="*/ 4 h 5"/>
                  <a:gd name="T2" fmla="*/ 1 w 5"/>
                  <a:gd name="T3" fmla="*/ 5 h 5"/>
                  <a:gd name="T4" fmla="*/ 1 w 5"/>
                  <a:gd name="T5" fmla="*/ 2 h 5"/>
                  <a:gd name="T6" fmla="*/ 3 w 5"/>
                  <a:gd name="T7" fmla="*/ 1 h 5"/>
                  <a:gd name="T8" fmla="*/ 4 w 5"/>
                  <a:gd name="T9" fmla="*/ 4 h 5"/>
                </a:gdLst>
                <a:ahLst/>
                <a:cxnLst>
                  <a:cxn ang="0">
                    <a:pos x="T0" y="T1"/>
                  </a:cxn>
                  <a:cxn ang="0">
                    <a:pos x="T2" y="T3"/>
                  </a:cxn>
                  <a:cxn ang="0">
                    <a:pos x="T4" y="T5"/>
                  </a:cxn>
                  <a:cxn ang="0">
                    <a:pos x="T6" y="T7"/>
                  </a:cxn>
                  <a:cxn ang="0">
                    <a:pos x="T8" y="T9"/>
                  </a:cxn>
                </a:cxnLst>
                <a:rect l="0" t="0" r="r" b="b"/>
                <a:pathLst>
                  <a:path w="5" h="5">
                    <a:moveTo>
                      <a:pt x="4" y="4"/>
                    </a:moveTo>
                    <a:cubicBezTo>
                      <a:pt x="3" y="5"/>
                      <a:pt x="2" y="5"/>
                      <a:pt x="1" y="5"/>
                    </a:cubicBezTo>
                    <a:cubicBezTo>
                      <a:pt x="0" y="4"/>
                      <a:pt x="0" y="3"/>
                      <a:pt x="1" y="2"/>
                    </a:cubicBezTo>
                    <a:cubicBezTo>
                      <a:pt x="1" y="1"/>
                      <a:pt x="2" y="0"/>
                      <a:pt x="3" y="1"/>
                    </a:cubicBezTo>
                    <a:cubicBezTo>
                      <a:pt x="4" y="2"/>
                      <a:pt x="5" y="3"/>
                      <a:pt x="4" y="4"/>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5" name="Freeform 1191"/>
              <p:cNvSpPr>
                <a:spLocks/>
              </p:cNvSpPr>
              <p:nvPr/>
            </p:nvSpPr>
            <p:spPr bwMode="auto">
              <a:xfrm>
                <a:off x="980" y="2517"/>
                <a:ext cx="14" cy="7"/>
              </a:xfrm>
              <a:custGeom>
                <a:avLst/>
                <a:gdLst>
                  <a:gd name="T0" fmla="*/ 0 w 35"/>
                  <a:gd name="T1" fmla="*/ 0 h 18"/>
                  <a:gd name="T2" fmla="*/ 16 w 35"/>
                  <a:gd name="T3" fmla="*/ 9 h 18"/>
                  <a:gd name="T4" fmla="*/ 35 w 35"/>
                  <a:gd name="T5" fmla="*/ 14 h 18"/>
                  <a:gd name="T6" fmla="*/ 29 w 35"/>
                  <a:gd name="T7" fmla="*/ 17 h 18"/>
                  <a:gd name="T8" fmla="*/ 19 w 35"/>
                  <a:gd name="T9" fmla="*/ 12 h 18"/>
                  <a:gd name="T10" fmla="*/ 0 w 35"/>
                  <a:gd name="T11" fmla="*/ 0 h 18"/>
                </a:gdLst>
                <a:ahLst/>
                <a:cxnLst>
                  <a:cxn ang="0">
                    <a:pos x="T0" y="T1"/>
                  </a:cxn>
                  <a:cxn ang="0">
                    <a:pos x="T2" y="T3"/>
                  </a:cxn>
                  <a:cxn ang="0">
                    <a:pos x="T4" y="T5"/>
                  </a:cxn>
                  <a:cxn ang="0">
                    <a:pos x="T6" y="T7"/>
                  </a:cxn>
                  <a:cxn ang="0">
                    <a:pos x="T8" y="T9"/>
                  </a:cxn>
                  <a:cxn ang="0">
                    <a:pos x="T10" y="T11"/>
                  </a:cxn>
                </a:cxnLst>
                <a:rect l="0" t="0" r="r" b="b"/>
                <a:pathLst>
                  <a:path w="35" h="18">
                    <a:moveTo>
                      <a:pt x="0" y="0"/>
                    </a:moveTo>
                    <a:cubicBezTo>
                      <a:pt x="0" y="0"/>
                      <a:pt x="6" y="4"/>
                      <a:pt x="16" y="9"/>
                    </a:cubicBezTo>
                    <a:cubicBezTo>
                      <a:pt x="26" y="14"/>
                      <a:pt x="31" y="15"/>
                      <a:pt x="35" y="14"/>
                    </a:cubicBezTo>
                    <a:cubicBezTo>
                      <a:pt x="33" y="17"/>
                      <a:pt x="34" y="18"/>
                      <a:pt x="29" y="17"/>
                    </a:cubicBezTo>
                    <a:cubicBezTo>
                      <a:pt x="24" y="16"/>
                      <a:pt x="25" y="14"/>
                      <a:pt x="19" y="12"/>
                    </a:cubicBezTo>
                    <a:cubicBezTo>
                      <a:pt x="13" y="9"/>
                      <a:pt x="1" y="7"/>
                      <a:pt x="0" y="0"/>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6" name="Freeform 1192"/>
              <p:cNvSpPr>
                <a:spLocks/>
              </p:cNvSpPr>
              <p:nvPr/>
            </p:nvSpPr>
            <p:spPr bwMode="auto">
              <a:xfrm>
                <a:off x="750" y="2505"/>
                <a:ext cx="27" cy="45"/>
              </a:xfrm>
              <a:custGeom>
                <a:avLst/>
                <a:gdLst>
                  <a:gd name="T0" fmla="*/ 8 w 71"/>
                  <a:gd name="T1" fmla="*/ 26 h 116"/>
                  <a:gd name="T2" fmla="*/ 7 w 71"/>
                  <a:gd name="T3" fmla="*/ 33 h 116"/>
                  <a:gd name="T4" fmla="*/ 9 w 71"/>
                  <a:gd name="T5" fmla="*/ 38 h 116"/>
                  <a:gd name="T6" fmla="*/ 10 w 71"/>
                  <a:gd name="T7" fmla="*/ 44 h 116"/>
                  <a:gd name="T8" fmla="*/ 8 w 71"/>
                  <a:gd name="T9" fmla="*/ 50 h 116"/>
                  <a:gd name="T10" fmla="*/ 15 w 71"/>
                  <a:gd name="T11" fmla="*/ 64 h 116"/>
                  <a:gd name="T12" fmla="*/ 15 w 71"/>
                  <a:gd name="T13" fmla="*/ 72 h 116"/>
                  <a:gd name="T14" fmla="*/ 13 w 71"/>
                  <a:gd name="T15" fmla="*/ 78 h 116"/>
                  <a:gd name="T16" fmla="*/ 8 w 71"/>
                  <a:gd name="T17" fmla="*/ 81 h 116"/>
                  <a:gd name="T18" fmla="*/ 8 w 71"/>
                  <a:gd name="T19" fmla="*/ 88 h 116"/>
                  <a:gd name="T20" fmla="*/ 6 w 71"/>
                  <a:gd name="T21" fmla="*/ 92 h 116"/>
                  <a:gd name="T22" fmla="*/ 1 w 71"/>
                  <a:gd name="T23" fmla="*/ 94 h 116"/>
                  <a:gd name="T24" fmla="*/ 4 w 71"/>
                  <a:gd name="T25" fmla="*/ 99 h 116"/>
                  <a:gd name="T26" fmla="*/ 2 w 71"/>
                  <a:gd name="T27" fmla="*/ 104 h 116"/>
                  <a:gd name="T28" fmla="*/ 52 w 71"/>
                  <a:gd name="T29" fmla="*/ 111 h 116"/>
                  <a:gd name="T30" fmla="*/ 58 w 71"/>
                  <a:gd name="T31" fmla="*/ 3 h 116"/>
                  <a:gd name="T32" fmla="*/ 8 w 71"/>
                  <a:gd name="T33"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16">
                    <a:moveTo>
                      <a:pt x="8" y="26"/>
                    </a:moveTo>
                    <a:cubicBezTo>
                      <a:pt x="7" y="28"/>
                      <a:pt x="7" y="30"/>
                      <a:pt x="7" y="33"/>
                    </a:cubicBezTo>
                    <a:cubicBezTo>
                      <a:pt x="6" y="37"/>
                      <a:pt x="9" y="36"/>
                      <a:pt x="9" y="38"/>
                    </a:cubicBezTo>
                    <a:cubicBezTo>
                      <a:pt x="10" y="40"/>
                      <a:pt x="10" y="41"/>
                      <a:pt x="10" y="44"/>
                    </a:cubicBezTo>
                    <a:cubicBezTo>
                      <a:pt x="10" y="48"/>
                      <a:pt x="8" y="48"/>
                      <a:pt x="8" y="50"/>
                    </a:cubicBezTo>
                    <a:cubicBezTo>
                      <a:pt x="8" y="52"/>
                      <a:pt x="15" y="64"/>
                      <a:pt x="15" y="64"/>
                    </a:cubicBezTo>
                    <a:cubicBezTo>
                      <a:pt x="15" y="64"/>
                      <a:pt x="19" y="68"/>
                      <a:pt x="15" y="72"/>
                    </a:cubicBezTo>
                    <a:cubicBezTo>
                      <a:pt x="13" y="74"/>
                      <a:pt x="14" y="77"/>
                      <a:pt x="13" y="78"/>
                    </a:cubicBezTo>
                    <a:cubicBezTo>
                      <a:pt x="11" y="80"/>
                      <a:pt x="8" y="80"/>
                      <a:pt x="8" y="81"/>
                    </a:cubicBezTo>
                    <a:cubicBezTo>
                      <a:pt x="7" y="83"/>
                      <a:pt x="11" y="86"/>
                      <a:pt x="8" y="88"/>
                    </a:cubicBezTo>
                    <a:cubicBezTo>
                      <a:pt x="6" y="89"/>
                      <a:pt x="7" y="92"/>
                      <a:pt x="6" y="92"/>
                    </a:cubicBezTo>
                    <a:cubicBezTo>
                      <a:pt x="5" y="93"/>
                      <a:pt x="3" y="92"/>
                      <a:pt x="1" y="94"/>
                    </a:cubicBezTo>
                    <a:cubicBezTo>
                      <a:pt x="0" y="95"/>
                      <a:pt x="3" y="97"/>
                      <a:pt x="4" y="99"/>
                    </a:cubicBezTo>
                    <a:cubicBezTo>
                      <a:pt x="4" y="101"/>
                      <a:pt x="3" y="103"/>
                      <a:pt x="2" y="104"/>
                    </a:cubicBezTo>
                    <a:cubicBezTo>
                      <a:pt x="0" y="107"/>
                      <a:pt x="25" y="116"/>
                      <a:pt x="52" y="111"/>
                    </a:cubicBezTo>
                    <a:cubicBezTo>
                      <a:pt x="40" y="85"/>
                      <a:pt x="71" y="0"/>
                      <a:pt x="58" y="3"/>
                    </a:cubicBezTo>
                    <a:cubicBezTo>
                      <a:pt x="38" y="8"/>
                      <a:pt x="15" y="17"/>
                      <a:pt x="8" y="26"/>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7" name="Freeform 1193"/>
              <p:cNvSpPr>
                <a:spLocks/>
              </p:cNvSpPr>
              <p:nvPr/>
            </p:nvSpPr>
            <p:spPr bwMode="auto">
              <a:xfrm>
                <a:off x="730" y="2498"/>
                <a:ext cx="109" cy="55"/>
              </a:xfrm>
              <a:custGeom>
                <a:avLst/>
                <a:gdLst>
                  <a:gd name="T0" fmla="*/ 180 w 281"/>
                  <a:gd name="T1" fmla="*/ 122 h 142"/>
                  <a:gd name="T2" fmla="*/ 168 w 281"/>
                  <a:gd name="T3" fmla="*/ 124 h 142"/>
                  <a:gd name="T4" fmla="*/ 182 w 281"/>
                  <a:gd name="T5" fmla="*/ 116 h 142"/>
                  <a:gd name="T6" fmla="*/ 170 w 281"/>
                  <a:gd name="T7" fmla="*/ 118 h 142"/>
                  <a:gd name="T8" fmla="*/ 55 w 281"/>
                  <a:gd name="T9" fmla="*/ 125 h 142"/>
                  <a:gd name="T10" fmla="*/ 81 w 281"/>
                  <a:gd name="T11" fmla="*/ 116 h 142"/>
                  <a:gd name="T12" fmla="*/ 73 w 281"/>
                  <a:gd name="T13" fmla="*/ 112 h 142"/>
                  <a:gd name="T14" fmla="*/ 83 w 281"/>
                  <a:gd name="T15" fmla="*/ 105 h 142"/>
                  <a:gd name="T16" fmla="*/ 76 w 281"/>
                  <a:gd name="T17" fmla="*/ 105 h 142"/>
                  <a:gd name="T18" fmla="*/ 69 w 281"/>
                  <a:gd name="T19" fmla="*/ 103 h 142"/>
                  <a:gd name="T20" fmla="*/ 80 w 281"/>
                  <a:gd name="T21" fmla="*/ 100 h 142"/>
                  <a:gd name="T22" fmla="*/ 72 w 281"/>
                  <a:gd name="T23" fmla="*/ 99 h 142"/>
                  <a:gd name="T24" fmla="*/ 67 w 281"/>
                  <a:gd name="T25" fmla="*/ 98 h 142"/>
                  <a:gd name="T26" fmla="*/ 77 w 281"/>
                  <a:gd name="T27" fmla="*/ 94 h 142"/>
                  <a:gd name="T28" fmla="*/ 70 w 281"/>
                  <a:gd name="T29" fmla="*/ 93 h 142"/>
                  <a:gd name="T30" fmla="*/ 75 w 281"/>
                  <a:gd name="T31" fmla="*/ 88 h 142"/>
                  <a:gd name="T32" fmla="*/ 58 w 281"/>
                  <a:gd name="T33" fmla="*/ 92 h 142"/>
                  <a:gd name="T34" fmla="*/ 29 w 281"/>
                  <a:gd name="T35" fmla="*/ 118 h 142"/>
                  <a:gd name="T36" fmla="*/ 15 w 281"/>
                  <a:gd name="T37" fmla="*/ 115 h 142"/>
                  <a:gd name="T38" fmla="*/ 12 w 281"/>
                  <a:gd name="T39" fmla="*/ 82 h 142"/>
                  <a:gd name="T40" fmla="*/ 11 w 281"/>
                  <a:gd name="T41" fmla="*/ 54 h 142"/>
                  <a:gd name="T42" fmla="*/ 68 w 281"/>
                  <a:gd name="T43" fmla="*/ 71 h 142"/>
                  <a:gd name="T44" fmla="*/ 65 w 281"/>
                  <a:gd name="T45" fmla="*/ 67 h 142"/>
                  <a:gd name="T46" fmla="*/ 71 w 281"/>
                  <a:gd name="T47" fmla="*/ 62 h 142"/>
                  <a:gd name="T48" fmla="*/ 63 w 281"/>
                  <a:gd name="T49" fmla="*/ 62 h 142"/>
                  <a:gd name="T50" fmla="*/ 67 w 281"/>
                  <a:gd name="T51" fmla="*/ 43 h 142"/>
                  <a:gd name="T52" fmla="*/ 159 w 281"/>
                  <a:gd name="T53" fmla="*/ 8 h 142"/>
                  <a:gd name="T54" fmla="*/ 215 w 281"/>
                  <a:gd name="T55" fmla="*/ 20 h 142"/>
                  <a:gd name="T56" fmla="*/ 227 w 281"/>
                  <a:gd name="T57" fmla="*/ 21 h 142"/>
                  <a:gd name="T58" fmla="*/ 281 w 281"/>
                  <a:gd name="T59" fmla="*/ 55 h 142"/>
                  <a:gd name="T60" fmla="*/ 267 w 281"/>
                  <a:gd name="T61" fmla="*/ 72 h 142"/>
                  <a:gd name="T62" fmla="*/ 250 w 281"/>
                  <a:gd name="T63" fmla="*/ 89 h 142"/>
                  <a:gd name="T64" fmla="*/ 171 w 281"/>
                  <a:gd name="T65" fmla="*/ 127 h 142"/>
                  <a:gd name="T66" fmla="*/ 186 w 281"/>
                  <a:gd name="T67" fmla="*/ 122 h 142"/>
                  <a:gd name="T68" fmla="*/ 180 w 281"/>
                  <a:gd name="T69" fmla="*/ 1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 h="142">
                    <a:moveTo>
                      <a:pt x="180" y="122"/>
                    </a:moveTo>
                    <a:cubicBezTo>
                      <a:pt x="168" y="124"/>
                      <a:pt x="168" y="124"/>
                      <a:pt x="168" y="124"/>
                    </a:cubicBezTo>
                    <a:cubicBezTo>
                      <a:pt x="182" y="116"/>
                      <a:pt x="182" y="116"/>
                      <a:pt x="182" y="116"/>
                    </a:cubicBezTo>
                    <a:cubicBezTo>
                      <a:pt x="174" y="116"/>
                      <a:pt x="177" y="118"/>
                      <a:pt x="170" y="118"/>
                    </a:cubicBezTo>
                    <a:cubicBezTo>
                      <a:pt x="165" y="118"/>
                      <a:pt x="113" y="142"/>
                      <a:pt x="55" y="125"/>
                    </a:cubicBezTo>
                    <a:cubicBezTo>
                      <a:pt x="66" y="121"/>
                      <a:pt x="76" y="114"/>
                      <a:pt x="81" y="116"/>
                    </a:cubicBezTo>
                    <a:cubicBezTo>
                      <a:pt x="86" y="119"/>
                      <a:pt x="73" y="112"/>
                      <a:pt x="73" y="112"/>
                    </a:cubicBezTo>
                    <a:cubicBezTo>
                      <a:pt x="77" y="109"/>
                      <a:pt x="83" y="105"/>
                      <a:pt x="83" y="105"/>
                    </a:cubicBezTo>
                    <a:cubicBezTo>
                      <a:pt x="83" y="105"/>
                      <a:pt x="80" y="104"/>
                      <a:pt x="76" y="105"/>
                    </a:cubicBezTo>
                    <a:cubicBezTo>
                      <a:pt x="72" y="105"/>
                      <a:pt x="69" y="103"/>
                      <a:pt x="69" y="103"/>
                    </a:cubicBezTo>
                    <a:cubicBezTo>
                      <a:pt x="80" y="100"/>
                      <a:pt x="80" y="100"/>
                      <a:pt x="80" y="100"/>
                    </a:cubicBezTo>
                    <a:cubicBezTo>
                      <a:pt x="72" y="99"/>
                      <a:pt x="72" y="99"/>
                      <a:pt x="72" y="99"/>
                    </a:cubicBezTo>
                    <a:cubicBezTo>
                      <a:pt x="67" y="98"/>
                      <a:pt x="67" y="98"/>
                      <a:pt x="67" y="98"/>
                    </a:cubicBezTo>
                    <a:cubicBezTo>
                      <a:pt x="77" y="94"/>
                      <a:pt x="77" y="94"/>
                      <a:pt x="77" y="94"/>
                    </a:cubicBezTo>
                    <a:cubicBezTo>
                      <a:pt x="70" y="93"/>
                      <a:pt x="70" y="93"/>
                      <a:pt x="70" y="93"/>
                    </a:cubicBezTo>
                    <a:cubicBezTo>
                      <a:pt x="75" y="88"/>
                      <a:pt x="75" y="88"/>
                      <a:pt x="75" y="88"/>
                    </a:cubicBezTo>
                    <a:cubicBezTo>
                      <a:pt x="58" y="92"/>
                      <a:pt x="58" y="92"/>
                      <a:pt x="58" y="92"/>
                    </a:cubicBezTo>
                    <a:cubicBezTo>
                      <a:pt x="29" y="118"/>
                      <a:pt x="29" y="118"/>
                      <a:pt x="29" y="118"/>
                    </a:cubicBezTo>
                    <a:cubicBezTo>
                      <a:pt x="29" y="118"/>
                      <a:pt x="20" y="122"/>
                      <a:pt x="15" y="115"/>
                    </a:cubicBezTo>
                    <a:cubicBezTo>
                      <a:pt x="10" y="108"/>
                      <a:pt x="11" y="91"/>
                      <a:pt x="12" y="82"/>
                    </a:cubicBezTo>
                    <a:cubicBezTo>
                      <a:pt x="13" y="73"/>
                      <a:pt x="0" y="55"/>
                      <a:pt x="11" y="54"/>
                    </a:cubicBezTo>
                    <a:cubicBezTo>
                      <a:pt x="39" y="51"/>
                      <a:pt x="49" y="73"/>
                      <a:pt x="68" y="71"/>
                    </a:cubicBezTo>
                    <a:cubicBezTo>
                      <a:pt x="65" y="67"/>
                      <a:pt x="65" y="67"/>
                      <a:pt x="65" y="67"/>
                    </a:cubicBezTo>
                    <a:cubicBezTo>
                      <a:pt x="71" y="62"/>
                      <a:pt x="71" y="62"/>
                      <a:pt x="71" y="62"/>
                    </a:cubicBezTo>
                    <a:cubicBezTo>
                      <a:pt x="63" y="62"/>
                      <a:pt x="63" y="62"/>
                      <a:pt x="63" y="62"/>
                    </a:cubicBezTo>
                    <a:cubicBezTo>
                      <a:pt x="67" y="58"/>
                      <a:pt x="84" y="49"/>
                      <a:pt x="67" y="43"/>
                    </a:cubicBezTo>
                    <a:cubicBezTo>
                      <a:pt x="78" y="33"/>
                      <a:pt x="123" y="15"/>
                      <a:pt x="159" y="8"/>
                    </a:cubicBezTo>
                    <a:cubicBezTo>
                      <a:pt x="191" y="0"/>
                      <a:pt x="215" y="20"/>
                      <a:pt x="215" y="20"/>
                    </a:cubicBezTo>
                    <a:cubicBezTo>
                      <a:pt x="215" y="20"/>
                      <a:pt x="219" y="20"/>
                      <a:pt x="227" y="21"/>
                    </a:cubicBezTo>
                    <a:cubicBezTo>
                      <a:pt x="248" y="22"/>
                      <a:pt x="281" y="55"/>
                      <a:pt x="281" y="55"/>
                    </a:cubicBezTo>
                    <a:cubicBezTo>
                      <a:pt x="269" y="70"/>
                      <a:pt x="274" y="69"/>
                      <a:pt x="267" y="72"/>
                    </a:cubicBezTo>
                    <a:cubicBezTo>
                      <a:pt x="260" y="75"/>
                      <a:pt x="251" y="84"/>
                      <a:pt x="250" y="89"/>
                    </a:cubicBezTo>
                    <a:cubicBezTo>
                      <a:pt x="250" y="93"/>
                      <a:pt x="213" y="132"/>
                      <a:pt x="171" y="127"/>
                    </a:cubicBezTo>
                    <a:cubicBezTo>
                      <a:pt x="176" y="126"/>
                      <a:pt x="186" y="122"/>
                      <a:pt x="186" y="122"/>
                    </a:cubicBezTo>
                    <a:lnTo>
                      <a:pt x="180" y="122"/>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8" name="Freeform 1194"/>
              <p:cNvSpPr>
                <a:spLocks/>
              </p:cNvSpPr>
              <p:nvPr/>
            </p:nvSpPr>
            <p:spPr bwMode="auto">
              <a:xfrm>
                <a:off x="744" y="2508"/>
                <a:ext cx="77" cy="34"/>
              </a:xfrm>
              <a:custGeom>
                <a:avLst/>
                <a:gdLst>
                  <a:gd name="T0" fmla="*/ 35 w 199"/>
                  <a:gd name="T1" fmla="*/ 45 h 88"/>
                  <a:gd name="T2" fmla="*/ 19 w 199"/>
                  <a:gd name="T3" fmla="*/ 42 h 88"/>
                  <a:gd name="T4" fmla="*/ 9 w 199"/>
                  <a:gd name="T5" fmla="*/ 45 h 88"/>
                  <a:gd name="T6" fmla="*/ 7 w 199"/>
                  <a:gd name="T7" fmla="*/ 64 h 88"/>
                  <a:gd name="T8" fmla="*/ 23 w 199"/>
                  <a:gd name="T9" fmla="*/ 66 h 88"/>
                  <a:gd name="T10" fmla="*/ 40 w 199"/>
                  <a:gd name="T11" fmla="*/ 62 h 88"/>
                  <a:gd name="T12" fmla="*/ 52 w 199"/>
                  <a:gd name="T13" fmla="*/ 69 h 88"/>
                  <a:gd name="T14" fmla="*/ 61 w 199"/>
                  <a:gd name="T15" fmla="*/ 81 h 88"/>
                  <a:gd name="T16" fmla="*/ 79 w 199"/>
                  <a:gd name="T17" fmla="*/ 82 h 88"/>
                  <a:gd name="T18" fmla="*/ 96 w 199"/>
                  <a:gd name="T19" fmla="*/ 85 h 88"/>
                  <a:gd name="T20" fmla="*/ 123 w 199"/>
                  <a:gd name="T21" fmla="*/ 75 h 88"/>
                  <a:gd name="T22" fmla="*/ 149 w 199"/>
                  <a:gd name="T23" fmla="*/ 78 h 88"/>
                  <a:gd name="T24" fmla="*/ 169 w 199"/>
                  <a:gd name="T25" fmla="*/ 69 h 88"/>
                  <a:gd name="T26" fmla="*/ 196 w 199"/>
                  <a:gd name="T27" fmla="*/ 49 h 88"/>
                  <a:gd name="T28" fmla="*/ 182 w 199"/>
                  <a:gd name="T29" fmla="*/ 39 h 88"/>
                  <a:gd name="T30" fmla="*/ 194 w 199"/>
                  <a:gd name="T31" fmla="*/ 18 h 88"/>
                  <a:gd name="T32" fmla="*/ 180 w 199"/>
                  <a:gd name="T33" fmla="*/ 19 h 88"/>
                  <a:gd name="T34" fmla="*/ 162 w 199"/>
                  <a:gd name="T35" fmla="*/ 8 h 88"/>
                  <a:gd name="T36" fmla="*/ 139 w 199"/>
                  <a:gd name="T37" fmla="*/ 6 h 88"/>
                  <a:gd name="T38" fmla="*/ 122 w 199"/>
                  <a:gd name="T39" fmla="*/ 4 h 88"/>
                  <a:gd name="T40" fmla="*/ 110 w 199"/>
                  <a:gd name="T41" fmla="*/ 1 h 88"/>
                  <a:gd name="T42" fmla="*/ 96 w 199"/>
                  <a:gd name="T43" fmla="*/ 5 h 88"/>
                  <a:gd name="T44" fmla="*/ 86 w 199"/>
                  <a:gd name="T45" fmla="*/ 3 h 88"/>
                  <a:gd name="T46" fmla="*/ 76 w 199"/>
                  <a:gd name="T47" fmla="*/ 4 h 88"/>
                  <a:gd name="T48" fmla="*/ 73 w 199"/>
                  <a:gd name="T49" fmla="*/ 5 h 88"/>
                  <a:gd name="T50" fmla="*/ 64 w 199"/>
                  <a:gd name="T51" fmla="*/ 8 h 88"/>
                  <a:gd name="T52" fmla="*/ 58 w 199"/>
                  <a:gd name="T53" fmla="*/ 19 h 88"/>
                  <a:gd name="T54" fmla="*/ 46 w 199"/>
                  <a:gd name="T55" fmla="*/ 26 h 88"/>
                  <a:gd name="T56" fmla="*/ 42 w 199"/>
                  <a:gd name="T57" fmla="*/ 41 h 88"/>
                  <a:gd name="T58" fmla="*/ 35 w 199"/>
                  <a:gd name="T59" fmla="*/ 4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9" h="88">
                    <a:moveTo>
                      <a:pt x="35" y="45"/>
                    </a:moveTo>
                    <a:cubicBezTo>
                      <a:pt x="35" y="45"/>
                      <a:pt x="26" y="45"/>
                      <a:pt x="19" y="42"/>
                    </a:cubicBezTo>
                    <a:cubicBezTo>
                      <a:pt x="12" y="39"/>
                      <a:pt x="12" y="42"/>
                      <a:pt x="9" y="45"/>
                    </a:cubicBezTo>
                    <a:cubicBezTo>
                      <a:pt x="6" y="48"/>
                      <a:pt x="0" y="58"/>
                      <a:pt x="7" y="64"/>
                    </a:cubicBezTo>
                    <a:cubicBezTo>
                      <a:pt x="14" y="70"/>
                      <a:pt x="18" y="67"/>
                      <a:pt x="23" y="66"/>
                    </a:cubicBezTo>
                    <a:cubicBezTo>
                      <a:pt x="28" y="65"/>
                      <a:pt x="40" y="62"/>
                      <a:pt x="40" y="62"/>
                    </a:cubicBezTo>
                    <a:cubicBezTo>
                      <a:pt x="40" y="62"/>
                      <a:pt x="50" y="67"/>
                      <a:pt x="52" y="69"/>
                    </a:cubicBezTo>
                    <a:cubicBezTo>
                      <a:pt x="54" y="70"/>
                      <a:pt x="56" y="81"/>
                      <a:pt x="61" y="81"/>
                    </a:cubicBezTo>
                    <a:cubicBezTo>
                      <a:pt x="65" y="81"/>
                      <a:pt x="75" y="81"/>
                      <a:pt x="79" y="82"/>
                    </a:cubicBezTo>
                    <a:cubicBezTo>
                      <a:pt x="83" y="82"/>
                      <a:pt x="86" y="88"/>
                      <a:pt x="96" y="85"/>
                    </a:cubicBezTo>
                    <a:cubicBezTo>
                      <a:pt x="106" y="82"/>
                      <a:pt x="114" y="74"/>
                      <a:pt x="123" y="75"/>
                    </a:cubicBezTo>
                    <a:cubicBezTo>
                      <a:pt x="132" y="75"/>
                      <a:pt x="146" y="79"/>
                      <a:pt x="149" y="78"/>
                    </a:cubicBezTo>
                    <a:cubicBezTo>
                      <a:pt x="152" y="76"/>
                      <a:pt x="164" y="71"/>
                      <a:pt x="169" y="69"/>
                    </a:cubicBezTo>
                    <a:cubicBezTo>
                      <a:pt x="174" y="66"/>
                      <a:pt x="199" y="58"/>
                      <a:pt x="196" y="49"/>
                    </a:cubicBezTo>
                    <a:cubicBezTo>
                      <a:pt x="193" y="40"/>
                      <a:pt x="177" y="47"/>
                      <a:pt x="182" y="39"/>
                    </a:cubicBezTo>
                    <a:cubicBezTo>
                      <a:pt x="186" y="31"/>
                      <a:pt x="197" y="23"/>
                      <a:pt x="194" y="18"/>
                    </a:cubicBezTo>
                    <a:cubicBezTo>
                      <a:pt x="192" y="14"/>
                      <a:pt x="186" y="23"/>
                      <a:pt x="180" y="19"/>
                    </a:cubicBezTo>
                    <a:cubicBezTo>
                      <a:pt x="175" y="15"/>
                      <a:pt x="168" y="10"/>
                      <a:pt x="162" y="8"/>
                    </a:cubicBezTo>
                    <a:cubicBezTo>
                      <a:pt x="157" y="7"/>
                      <a:pt x="142" y="6"/>
                      <a:pt x="139" y="6"/>
                    </a:cubicBezTo>
                    <a:cubicBezTo>
                      <a:pt x="137" y="6"/>
                      <a:pt x="127" y="6"/>
                      <a:pt x="122" y="4"/>
                    </a:cubicBezTo>
                    <a:cubicBezTo>
                      <a:pt x="116" y="2"/>
                      <a:pt x="115" y="0"/>
                      <a:pt x="110" y="1"/>
                    </a:cubicBezTo>
                    <a:cubicBezTo>
                      <a:pt x="105" y="2"/>
                      <a:pt x="103" y="4"/>
                      <a:pt x="96" y="5"/>
                    </a:cubicBezTo>
                    <a:cubicBezTo>
                      <a:pt x="89" y="5"/>
                      <a:pt x="92" y="2"/>
                      <a:pt x="86" y="3"/>
                    </a:cubicBezTo>
                    <a:cubicBezTo>
                      <a:pt x="83" y="3"/>
                      <a:pt x="79" y="4"/>
                      <a:pt x="76" y="4"/>
                    </a:cubicBezTo>
                    <a:cubicBezTo>
                      <a:pt x="75" y="4"/>
                      <a:pt x="74" y="5"/>
                      <a:pt x="73" y="5"/>
                    </a:cubicBezTo>
                    <a:cubicBezTo>
                      <a:pt x="70" y="6"/>
                      <a:pt x="65" y="7"/>
                      <a:pt x="64" y="8"/>
                    </a:cubicBezTo>
                    <a:cubicBezTo>
                      <a:pt x="62" y="11"/>
                      <a:pt x="60" y="18"/>
                      <a:pt x="58" y="19"/>
                    </a:cubicBezTo>
                    <a:cubicBezTo>
                      <a:pt x="55" y="20"/>
                      <a:pt x="48" y="24"/>
                      <a:pt x="46" y="26"/>
                    </a:cubicBezTo>
                    <a:cubicBezTo>
                      <a:pt x="44" y="28"/>
                      <a:pt x="45" y="37"/>
                      <a:pt x="42" y="41"/>
                    </a:cubicBezTo>
                    <a:cubicBezTo>
                      <a:pt x="38" y="44"/>
                      <a:pt x="35" y="45"/>
                      <a:pt x="35" y="45"/>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9" name="Freeform 1195"/>
              <p:cNvSpPr>
                <a:spLocks/>
              </p:cNvSpPr>
              <p:nvPr/>
            </p:nvSpPr>
            <p:spPr bwMode="auto">
              <a:xfrm>
                <a:off x="747" y="2510"/>
                <a:ext cx="65" cy="29"/>
              </a:xfrm>
              <a:custGeom>
                <a:avLst/>
                <a:gdLst>
                  <a:gd name="T0" fmla="*/ 33 w 166"/>
                  <a:gd name="T1" fmla="*/ 39 h 75"/>
                  <a:gd name="T2" fmla="*/ 20 w 166"/>
                  <a:gd name="T3" fmla="*/ 40 h 75"/>
                  <a:gd name="T4" fmla="*/ 6 w 166"/>
                  <a:gd name="T5" fmla="*/ 38 h 75"/>
                  <a:gd name="T6" fmla="*/ 6 w 166"/>
                  <a:gd name="T7" fmla="*/ 55 h 75"/>
                  <a:gd name="T8" fmla="*/ 24 w 166"/>
                  <a:gd name="T9" fmla="*/ 57 h 75"/>
                  <a:gd name="T10" fmla="*/ 38 w 166"/>
                  <a:gd name="T11" fmla="*/ 53 h 75"/>
                  <a:gd name="T12" fmla="*/ 49 w 166"/>
                  <a:gd name="T13" fmla="*/ 59 h 75"/>
                  <a:gd name="T14" fmla="*/ 56 w 166"/>
                  <a:gd name="T15" fmla="*/ 70 h 75"/>
                  <a:gd name="T16" fmla="*/ 72 w 166"/>
                  <a:gd name="T17" fmla="*/ 70 h 75"/>
                  <a:gd name="T18" fmla="*/ 87 w 166"/>
                  <a:gd name="T19" fmla="*/ 73 h 75"/>
                  <a:gd name="T20" fmla="*/ 109 w 166"/>
                  <a:gd name="T21" fmla="*/ 64 h 75"/>
                  <a:gd name="T22" fmla="*/ 132 w 166"/>
                  <a:gd name="T23" fmla="*/ 66 h 75"/>
                  <a:gd name="T24" fmla="*/ 149 w 166"/>
                  <a:gd name="T25" fmla="*/ 59 h 75"/>
                  <a:gd name="T26" fmla="*/ 162 w 166"/>
                  <a:gd name="T27" fmla="*/ 47 h 75"/>
                  <a:gd name="T28" fmla="*/ 161 w 166"/>
                  <a:gd name="T29" fmla="*/ 34 h 75"/>
                  <a:gd name="T30" fmla="*/ 164 w 166"/>
                  <a:gd name="T31" fmla="*/ 22 h 75"/>
                  <a:gd name="T32" fmla="*/ 156 w 166"/>
                  <a:gd name="T33" fmla="*/ 19 h 75"/>
                  <a:gd name="T34" fmla="*/ 144 w 166"/>
                  <a:gd name="T35" fmla="*/ 7 h 75"/>
                  <a:gd name="T36" fmla="*/ 124 w 166"/>
                  <a:gd name="T37" fmla="*/ 6 h 75"/>
                  <a:gd name="T38" fmla="*/ 109 w 166"/>
                  <a:gd name="T39" fmla="*/ 4 h 75"/>
                  <a:gd name="T40" fmla="*/ 99 w 166"/>
                  <a:gd name="T41" fmla="*/ 1 h 75"/>
                  <a:gd name="T42" fmla="*/ 87 w 166"/>
                  <a:gd name="T43" fmla="*/ 4 h 75"/>
                  <a:gd name="T44" fmla="*/ 78 w 166"/>
                  <a:gd name="T45" fmla="*/ 3 h 75"/>
                  <a:gd name="T46" fmla="*/ 69 w 166"/>
                  <a:gd name="T47" fmla="*/ 4 h 75"/>
                  <a:gd name="T48" fmla="*/ 67 w 166"/>
                  <a:gd name="T49" fmla="*/ 5 h 75"/>
                  <a:gd name="T50" fmla="*/ 60 w 166"/>
                  <a:gd name="T51" fmla="*/ 7 h 75"/>
                  <a:gd name="T52" fmla="*/ 54 w 166"/>
                  <a:gd name="T53" fmla="*/ 16 h 75"/>
                  <a:gd name="T54" fmla="*/ 43 w 166"/>
                  <a:gd name="T55" fmla="*/ 28 h 75"/>
                  <a:gd name="T56" fmla="*/ 40 w 166"/>
                  <a:gd name="T57" fmla="*/ 36 h 75"/>
                  <a:gd name="T58" fmla="*/ 33 w 166"/>
                  <a:gd name="T5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75">
                    <a:moveTo>
                      <a:pt x="33" y="39"/>
                    </a:moveTo>
                    <a:cubicBezTo>
                      <a:pt x="33" y="39"/>
                      <a:pt x="26" y="40"/>
                      <a:pt x="20" y="40"/>
                    </a:cubicBezTo>
                    <a:cubicBezTo>
                      <a:pt x="13" y="40"/>
                      <a:pt x="13" y="35"/>
                      <a:pt x="6" y="38"/>
                    </a:cubicBezTo>
                    <a:cubicBezTo>
                      <a:pt x="3" y="40"/>
                      <a:pt x="0" y="50"/>
                      <a:pt x="6" y="55"/>
                    </a:cubicBezTo>
                    <a:cubicBezTo>
                      <a:pt x="12" y="60"/>
                      <a:pt x="20" y="58"/>
                      <a:pt x="24" y="57"/>
                    </a:cubicBezTo>
                    <a:cubicBezTo>
                      <a:pt x="28" y="56"/>
                      <a:pt x="38" y="53"/>
                      <a:pt x="38" y="53"/>
                    </a:cubicBezTo>
                    <a:cubicBezTo>
                      <a:pt x="38" y="53"/>
                      <a:pt x="47" y="58"/>
                      <a:pt x="49" y="59"/>
                    </a:cubicBezTo>
                    <a:cubicBezTo>
                      <a:pt x="51" y="60"/>
                      <a:pt x="52" y="70"/>
                      <a:pt x="56" y="70"/>
                    </a:cubicBezTo>
                    <a:cubicBezTo>
                      <a:pt x="60" y="70"/>
                      <a:pt x="68" y="70"/>
                      <a:pt x="72" y="70"/>
                    </a:cubicBezTo>
                    <a:cubicBezTo>
                      <a:pt x="75" y="71"/>
                      <a:pt x="78" y="75"/>
                      <a:pt x="87" y="73"/>
                    </a:cubicBezTo>
                    <a:cubicBezTo>
                      <a:pt x="95" y="70"/>
                      <a:pt x="102" y="64"/>
                      <a:pt x="109" y="64"/>
                    </a:cubicBezTo>
                    <a:cubicBezTo>
                      <a:pt x="117" y="64"/>
                      <a:pt x="129" y="68"/>
                      <a:pt x="132" y="66"/>
                    </a:cubicBezTo>
                    <a:cubicBezTo>
                      <a:pt x="135" y="65"/>
                      <a:pt x="145" y="61"/>
                      <a:pt x="149" y="59"/>
                    </a:cubicBezTo>
                    <a:cubicBezTo>
                      <a:pt x="154" y="57"/>
                      <a:pt x="165" y="55"/>
                      <a:pt x="162" y="47"/>
                    </a:cubicBezTo>
                    <a:cubicBezTo>
                      <a:pt x="160" y="39"/>
                      <a:pt x="157" y="41"/>
                      <a:pt x="161" y="34"/>
                    </a:cubicBezTo>
                    <a:cubicBezTo>
                      <a:pt x="164" y="27"/>
                      <a:pt x="166" y="26"/>
                      <a:pt x="164" y="22"/>
                    </a:cubicBezTo>
                    <a:cubicBezTo>
                      <a:pt x="162" y="19"/>
                      <a:pt x="161" y="23"/>
                      <a:pt x="156" y="19"/>
                    </a:cubicBezTo>
                    <a:cubicBezTo>
                      <a:pt x="152" y="16"/>
                      <a:pt x="149" y="9"/>
                      <a:pt x="144" y="7"/>
                    </a:cubicBezTo>
                    <a:cubicBezTo>
                      <a:pt x="139" y="6"/>
                      <a:pt x="127" y="6"/>
                      <a:pt x="124" y="6"/>
                    </a:cubicBezTo>
                    <a:cubicBezTo>
                      <a:pt x="122" y="5"/>
                      <a:pt x="114" y="5"/>
                      <a:pt x="109" y="4"/>
                    </a:cubicBezTo>
                    <a:cubicBezTo>
                      <a:pt x="104" y="2"/>
                      <a:pt x="104" y="0"/>
                      <a:pt x="99" y="1"/>
                    </a:cubicBezTo>
                    <a:cubicBezTo>
                      <a:pt x="95" y="2"/>
                      <a:pt x="93" y="4"/>
                      <a:pt x="87" y="4"/>
                    </a:cubicBezTo>
                    <a:cubicBezTo>
                      <a:pt x="81" y="5"/>
                      <a:pt x="84" y="2"/>
                      <a:pt x="78" y="3"/>
                    </a:cubicBezTo>
                    <a:cubicBezTo>
                      <a:pt x="76" y="3"/>
                      <a:pt x="73" y="3"/>
                      <a:pt x="69" y="4"/>
                    </a:cubicBezTo>
                    <a:cubicBezTo>
                      <a:pt x="69" y="4"/>
                      <a:pt x="68" y="4"/>
                      <a:pt x="67" y="5"/>
                    </a:cubicBezTo>
                    <a:cubicBezTo>
                      <a:pt x="65" y="5"/>
                      <a:pt x="60" y="6"/>
                      <a:pt x="60" y="7"/>
                    </a:cubicBezTo>
                    <a:cubicBezTo>
                      <a:pt x="57" y="10"/>
                      <a:pt x="56" y="15"/>
                      <a:pt x="54" y="16"/>
                    </a:cubicBezTo>
                    <a:cubicBezTo>
                      <a:pt x="52" y="18"/>
                      <a:pt x="45" y="26"/>
                      <a:pt x="43" y="28"/>
                    </a:cubicBezTo>
                    <a:cubicBezTo>
                      <a:pt x="40" y="31"/>
                      <a:pt x="43" y="33"/>
                      <a:pt x="40" y="36"/>
                    </a:cubicBezTo>
                    <a:cubicBezTo>
                      <a:pt x="37" y="38"/>
                      <a:pt x="33" y="39"/>
                      <a:pt x="33" y="39"/>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0" name="Freeform 1196"/>
              <p:cNvSpPr>
                <a:spLocks/>
              </p:cNvSpPr>
              <p:nvPr/>
            </p:nvSpPr>
            <p:spPr bwMode="auto">
              <a:xfrm>
                <a:off x="754" y="2512"/>
                <a:ext cx="53" cy="26"/>
              </a:xfrm>
              <a:custGeom>
                <a:avLst/>
                <a:gdLst>
                  <a:gd name="T0" fmla="*/ 24 w 135"/>
                  <a:gd name="T1" fmla="*/ 37 h 68"/>
                  <a:gd name="T2" fmla="*/ 15 w 135"/>
                  <a:gd name="T3" fmla="*/ 36 h 68"/>
                  <a:gd name="T4" fmla="*/ 6 w 135"/>
                  <a:gd name="T5" fmla="*/ 36 h 68"/>
                  <a:gd name="T6" fmla="*/ 5 w 135"/>
                  <a:gd name="T7" fmla="*/ 50 h 68"/>
                  <a:gd name="T8" fmla="*/ 15 w 135"/>
                  <a:gd name="T9" fmla="*/ 51 h 68"/>
                  <a:gd name="T10" fmla="*/ 27 w 135"/>
                  <a:gd name="T11" fmla="*/ 48 h 68"/>
                  <a:gd name="T12" fmla="*/ 36 w 135"/>
                  <a:gd name="T13" fmla="*/ 53 h 68"/>
                  <a:gd name="T14" fmla="*/ 42 w 135"/>
                  <a:gd name="T15" fmla="*/ 63 h 68"/>
                  <a:gd name="T16" fmla="*/ 55 w 135"/>
                  <a:gd name="T17" fmla="*/ 63 h 68"/>
                  <a:gd name="T18" fmla="*/ 68 w 135"/>
                  <a:gd name="T19" fmla="*/ 65 h 68"/>
                  <a:gd name="T20" fmla="*/ 87 w 135"/>
                  <a:gd name="T21" fmla="*/ 58 h 68"/>
                  <a:gd name="T22" fmla="*/ 107 w 135"/>
                  <a:gd name="T23" fmla="*/ 60 h 68"/>
                  <a:gd name="T24" fmla="*/ 121 w 135"/>
                  <a:gd name="T25" fmla="*/ 54 h 68"/>
                  <a:gd name="T26" fmla="*/ 132 w 135"/>
                  <a:gd name="T27" fmla="*/ 43 h 68"/>
                  <a:gd name="T28" fmla="*/ 131 w 135"/>
                  <a:gd name="T29" fmla="*/ 31 h 68"/>
                  <a:gd name="T30" fmla="*/ 133 w 135"/>
                  <a:gd name="T31" fmla="*/ 21 h 68"/>
                  <a:gd name="T32" fmla="*/ 127 w 135"/>
                  <a:gd name="T33" fmla="*/ 18 h 68"/>
                  <a:gd name="T34" fmla="*/ 117 w 135"/>
                  <a:gd name="T35" fmla="*/ 6 h 68"/>
                  <a:gd name="T36" fmla="*/ 100 w 135"/>
                  <a:gd name="T37" fmla="*/ 5 h 68"/>
                  <a:gd name="T38" fmla="*/ 87 w 135"/>
                  <a:gd name="T39" fmla="*/ 3 h 68"/>
                  <a:gd name="T40" fmla="*/ 79 w 135"/>
                  <a:gd name="T41" fmla="*/ 1 h 68"/>
                  <a:gd name="T42" fmla="*/ 68 w 135"/>
                  <a:gd name="T43" fmla="*/ 4 h 68"/>
                  <a:gd name="T44" fmla="*/ 61 w 135"/>
                  <a:gd name="T45" fmla="*/ 2 h 68"/>
                  <a:gd name="T46" fmla="*/ 53 w 135"/>
                  <a:gd name="T47" fmla="*/ 3 h 68"/>
                  <a:gd name="T48" fmla="*/ 52 w 135"/>
                  <a:gd name="T49" fmla="*/ 4 h 68"/>
                  <a:gd name="T50" fmla="*/ 45 w 135"/>
                  <a:gd name="T51" fmla="*/ 6 h 68"/>
                  <a:gd name="T52" fmla="*/ 40 w 135"/>
                  <a:gd name="T53" fmla="*/ 14 h 68"/>
                  <a:gd name="T54" fmla="*/ 31 w 135"/>
                  <a:gd name="T55" fmla="*/ 26 h 68"/>
                  <a:gd name="T56" fmla="*/ 28 w 135"/>
                  <a:gd name="T57" fmla="*/ 32 h 68"/>
                  <a:gd name="T58" fmla="*/ 24 w 135"/>
                  <a:gd name="T59"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 h="68">
                    <a:moveTo>
                      <a:pt x="24" y="37"/>
                    </a:moveTo>
                    <a:cubicBezTo>
                      <a:pt x="24" y="37"/>
                      <a:pt x="20" y="39"/>
                      <a:pt x="15" y="36"/>
                    </a:cubicBezTo>
                    <a:cubicBezTo>
                      <a:pt x="10" y="34"/>
                      <a:pt x="12" y="39"/>
                      <a:pt x="6" y="36"/>
                    </a:cubicBezTo>
                    <a:cubicBezTo>
                      <a:pt x="2" y="35"/>
                      <a:pt x="0" y="45"/>
                      <a:pt x="5" y="50"/>
                    </a:cubicBezTo>
                    <a:cubicBezTo>
                      <a:pt x="11" y="54"/>
                      <a:pt x="11" y="52"/>
                      <a:pt x="15" y="51"/>
                    </a:cubicBezTo>
                    <a:cubicBezTo>
                      <a:pt x="19" y="50"/>
                      <a:pt x="27" y="48"/>
                      <a:pt x="27" y="48"/>
                    </a:cubicBezTo>
                    <a:cubicBezTo>
                      <a:pt x="27" y="48"/>
                      <a:pt x="35" y="52"/>
                      <a:pt x="36" y="53"/>
                    </a:cubicBezTo>
                    <a:cubicBezTo>
                      <a:pt x="37" y="54"/>
                      <a:pt x="39" y="63"/>
                      <a:pt x="42" y="63"/>
                    </a:cubicBezTo>
                    <a:cubicBezTo>
                      <a:pt x="45" y="63"/>
                      <a:pt x="53" y="63"/>
                      <a:pt x="55" y="63"/>
                    </a:cubicBezTo>
                    <a:cubicBezTo>
                      <a:pt x="58" y="64"/>
                      <a:pt x="61" y="68"/>
                      <a:pt x="68" y="65"/>
                    </a:cubicBezTo>
                    <a:cubicBezTo>
                      <a:pt x="75" y="63"/>
                      <a:pt x="81" y="58"/>
                      <a:pt x="87" y="58"/>
                    </a:cubicBezTo>
                    <a:cubicBezTo>
                      <a:pt x="94" y="58"/>
                      <a:pt x="104" y="61"/>
                      <a:pt x="107" y="60"/>
                    </a:cubicBezTo>
                    <a:cubicBezTo>
                      <a:pt x="109" y="59"/>
                      <a:pt x="118" y="55"/>
                      <a:pt x="121" y="54"/>
                    </a:cubicBezTo>
                    <a:cubicBezTo>
                      <a:pt x="125" y="52"/>
                      <a:pt x="134" y="50"/>
                      <a:pt x="132" y="43"/>
                    </a:cubicBezTo>
                    <a:cubicBezTo>
                      <a:pt x="130" y="36"/>
                      <a:pt x="127" y="37"/>
                      <a:pt x="131" y="31"/>
                    </a:cubicBezTo>
                    <a:cubicBezTo>
                      <a:pt x="134" y="25"/>
                      <a:pt x="135" y="24"/>
                      <a:pt x="133" y="21"/>
                    </a:cubicBezTo>
                    <a:cubicBezTo>
                      <a:pt x="132" y="18"/>
                      <a:pt x="131" y="21"/>
                      <a:pt x="127" y="18"/>
                    </a:cubicBezTo>
                    <a:cubicBezTo>
                      <a:pt x="123" y="15"/>
                      <a:pt x="120" y="8"/>
                      <a:pt x="117" y="6"/>
                    </a:cubicBezTo>
                    <a:cubicBezTo>
                      <a:pt x="113" y="5"/>
                      <a:pt x="102" y="5"/>
                      <a:pt x="100" y="5"/>
                    </a:cubicBezTo>
                    <a:cubicBezTo>
                      <a:pt x="98" y="5"/>
                      <a:pt x="91" y="4"/>
                      <a:pt x="87" y="3"/>
                    </a:cubicBezTo>
                    <a:cubicBezTo>
                      <a:pt x="83" y="2"/>
                      <a:pt x="82" y="0"/>
                      <a:pt x="79" y="1"/>
                    </a:cubicBezTo>
                    <a:cubicBezTo>
                      <a:pt x="75" y="1"/>
                      <a:pt x="73" y="3"/>
                      <a:pt x="68" y="4"/>
                    </a:cubicBezTo>
                    <a:cubicBezTo>
                      <a:pt x="63" y="4"/>
                      <a:pt x="66" y="1"/>
                      <a:pt x="61" y="2"/>
                    </a:cubicBezTo>
                    <a:cubicBezTo>
                      <a:pt x="59" y="2"/>
                      <a:pt x="56" y="3"/>
                      <a:pt x="53" y="3"/>
                    </a:cubicBezTo>
                    <a:cubicBezTo>
                      <a:pt x="53" y="3"/>
                      <a:pt x="53" y="3"/>
                      <a:pt x="52" y="4"/>
                    </a:cubicBezTo>
                    <a:cubicBezTo>
                      <a:pt x="50" y="4"/>
                      <a:pt x="46" y="5"/>
                      <a:pt x="45" y="6"/>
                    </a:cubicBezTo>
                    <a:cubicBezTo>
                      <a:pt x="43" y="9"/>
                      <a:pt x="42" y="13"/>
                      <a:pt x="40" y="14"/>
                    </a:cubicBezTo>
                    <a:cubicBezTo>
                      <a:pt x="39" y="15"/>
                      <a:pt x="32" y="24"/>
                      <a:pt x="31" y="26"/>
                    </a:cubicBezTo>
                    <a:cubicBezTo>
                      <a:pt x="29" y="27"/>
                      <a:pt x="31" y="29"/>
                      <a:pt x="28" y="32"/>
                    </a:cubicBezTo>
                    <a:cubicBezTo>
                      <a:pt x="26" y="34"/>
                      <a:pt x="24" y="37"/>
                      <a:pt x="24" y="37"/>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1" name="Freeform 1197"/>
              <p:cNvSpPr>
                <a:spLocks/>
              </p:cNvSpPr>
              <p:nvPr/>
            </p:nvSpPr>
            <p:spPr bwMode="auto">
              <a:xfrm>
                <a:off x="767" y="2509"/>
                <a:ext cx="8" cy="27"/>
              </a:xfrm>
              <a:custGeom>
                <a:avLst/>
                <a:gdLst>
                  <a:gd name="T0" fmla="*/ 12 w 21"/>
                  <a:gd name="T1" fmla="*/ 2 h 69"/>
                  <a:gd name="T2" fmla="*/ 12 w 21"/>
                  <a:gd name="T3" fmla="*/ 11 h 69"/>
                  <a:gd name="T4" fmla="*/ 8 w 21"/>
                  <a:gd name="T5" fmla="*/ 17 h 69"/>
                  <a:gd name="T6" fmla="*/ 4 w 21"/>
                  <a:gd name="T7" fmla="*/ 41 h 69"/>
                  <a:gd name="T8" fmla="*/ 10 w 21"/>
                  <a:gd name="T9" fmla="*/ 59 h 69"/>
                  <a:gd name="T10" fmla="*/ 7 w 21"/>
                  <a:gd name="T11" fmla="*/ 68 h 69"/>
                  <a:gd name="T12" fmla="*/ 16 w 21"/>
                  <a:gd name="T13" fmla="*/ 66 h 69"/>
                  <a:gd name="T14" fmla="*/ 18 w 21"/>
                  <a:gd name="T15" fmla="*/ 51 h 69"/>
                  <a:gd name="T16" fmla="*/ 13 w 21"/>
                  <a:gd name="T17" fmla="*/ 40 h 69"/>
                  <a:gd name="T18" fmla="*/ 13 w 21"/>
                  <a:gd name="T19" fmla="*/ 29 h 69"/>
                  <a:gd name="T20" fmla="*/ 21 w 21"/>
                  <a:gd name="T21" fmla="*/ 12 h 69"/>
                  <a:gd name="T22" fmla="*/ 12 w 21"/>
                  <a:gd name="T23"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69">
                    <a:moveTo>
                      <a:pt x="12" y="2"/>
                    </a:moveTo>
                    <a:cubicBezTo>
                      <a:pt x="8" y="6"/>
                      <a:pt x="14" y="9"/>
                      <a:pt x="12" y="11"/>
                    </a:cubicBezTo>
                    <a:cubicBezTo>
                      <a:pt x="11" y="13"/>
                      <a:pt x="8" y="17"/>
                      <a:pt x="8" y="17"/>
                    </a:cubicBezTo>
                    <a:cubicBezTo>
                      <a:pt x="5" y="23"/>
                      <a:pt x="0" y="34"/>
                      <a:pt x="4" y="41"/>
                    </a:cubicBezTo>
                    <a:cubicBezTo>
                      <a:pt x="8" y="49"/>
                      <a:pt x="9" y="53"/>
                      <a:pt x="10" y="59"/>
                    </a:cubicBezTo>
                    <a:cubicBezTo>
                      <a:pt x="11" y="65"/>
                      <a:pt x="7" y="68"/>
                      <a:pt x="7" y="68"/>
                    </a:cubicBezTo>
                    <a:cubicBezTo>
                      <a:pt x="12" y="69"/>
                      <a:pt x="14" y="68"/>
                      <a:pt x="16" y="66"/>
                    </a:cubicBezTo>
                    <a:cubicBezTo>
                      <a:pt x="17" y="64"/>
                      <a:pt x="20" y="57"/>
                      <a:pt x="18" y="51"/>
                    </a:cubicBezTo>
                    <a:cubicBezTo>
                      <a:pt x="16" y="45"/>
                      <a:pt x="16" y="44"/>
                      <a:pt x="13" y="40"/>
                    </a:cubicBezTo>
                    <a:cubicBezTo>
                      <a:pt x="10" y="35"/>
                      <a:pt x="11" y="32"/>
                      <a:pt x="13" y="29"/>
                    </a:cubicBezTo>
                    <a:cubicBezTo>
                      <a:pt x="16" y="25"/>
                      <a:pt x="20" y="18"/>
                      <a:pt x="21" y="12"/>
                    </a:cubicBezTo>
                    <a:cubicBezTo>
                      <a:pt x="21" y="6"/>
                      <a:pt x="15" y="0"/>
                      <a:pt x="12" y="2"/>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2" name="Freeform 1198"/>
              <p:cNvSpPr>
                <a:spLocks/>
              </p:cNvSpPr>
              <p:nvPr/>
            </p:nvSpPr>
            <p:spPr bwMode="auto">
              <a:xfrm>
                <a:off x="769" y="2511"/>
                <a:ext cx="5" cy="23"/>
              </a:xfrm>
              <a:custGeom>
                <a:avLst/>
                <a:gdLst>
                  <a:gd name="T0" fmla="*/ 10 w 13"/>
                  <a:gd name="T1" fmla="*/ 2 h 58"/>
                  <a:gd name="T2" fmla="*/ 7 w 13"/>
                  <a:gd name="T3" fmla="*/ 10 h 58"/>
                  <a:gd name="T4" fmla="*/ 4 w 13"/>
                  <a:gd name="T5" fmla="*/ 15 h 58"/>
                  <a:gd name="T6" fmla="*/ 2 w 13"/>
                  <a:gd name="T7" fmla="*/ 35 h 58"/>
                  <a:gd name="T8" fmla="*/ 7 w 13"/>
                  <a:gd name="T9" fmla="*/ 50 h 58"/>
                  <a:gd name="T10" fmla="*/ 5 w 13"/>
                  <a:gd name="T11" fmla="*/ 57 h 58"/>
                  <a:gd name="T12" fmla="*/ 10 w 13"/>
                  <a:gd name="T13" fmla="*/ 56 h 58"/>
                  <a:gd name="T14" fmla="*/ 11 w 13"/>
                  <a:gd name="T15" fmla="*/ 43 h 58"/>
                  <a:gd name="T16" fmla="*/ 8 w 13"/>
                  <a:gd name="T17" fmla="*/ 34 h 58"/>
                  <a:gd name="T18" fmla="*/ 8 w 13"/>
                  <a:gd name="T19" fmla="*/ 25 h 58"/>
                  <a:gd name="T20" fmla="*/ 12 w 13"/>
                  <a:gd name="T21" fmla="*/ 11 h 58"/>
                  <a:gd name="T22" fmla="*/ 10 w 13"/>
                  <a:gd name="T2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58">
                    <a:moveTo>
                      <a:pt x="10" y="2"/>
                    </a:moveTo>
                    <a:cubicBezTo>
                      <a:pt x="8" y="4"/>
                      <a:pt x="8" y="9"/>
                      <a:pt x="7" y="10"/>
                    </a:cubicBezTo>
                    <a:cubicBezTo>
                      <a:pt x="6" y="12"/>
                      <a:pt x="4" y="15"/>
                      <a:pt x="4" y="15"/>
                    </a:cubicBezTo>
                    <a:cubicBezTo>
                      <a:pt x="3" y="20"/>
                      <a:pt x="0" y="29"/>
                      <a:pt x="2" y="35"/>
                    </a:cubicBezTo>
                    <a:cubicBezTo>
                      <a:pt x="5" y="41"/>
                      <a:pt x="6" y="45"/>
                      <a:pt x="7" y="50"/>
                    </a:cubicBezTo>
                    <a:cubicBezTo>
                      <a:pt x="7" y="55"/>
                      <a:pt x="5" y="57"/>
                      <a:pt x="5" y="57"/>
                    </a:cubicBezTo>
                    <a:cubicBezTo>
                      <a:pt x="8" y="58"/>
                      <a:pt x="9" y="57"/>
                      <a:pt x="10" y="56"/>
                    </a:cubicBezTo>
                    <a:cubicBezTo>
                      <a:pt x="11" y="54"/>
                      <a:pt x="13" y="48"/>
                      <a:pt x="11" y="43"/>
                    </a:cubicBezTo>
                    <a:cubicBezTo>
                      <a:pt x="10" y="39"/>
                      <a:pt x="10" y="38"/>
                      <a:pt x="8" y="34"/>
                    </a:cubicBezTo>
                    <a:cubicBezTo>
                      <a:pt x="6" y="30"/>
                      <a:pt x="7" y="28"/>
                      <a:pt x="8" y="25"/>
                    </a:cubicBezTo>
                    <a:cubicBezTo>
                      <a:pt x="9" y="22"/>
                      <a:pt x="12" y="16"/>
                      <a:pt x="12" y="11"/>
                    </a:cubicBezTo>
                    <a:cubicBezTo>
                      <a:pt x="12" y="6"/>
                      <a:pt x="12" y="0"/>
                      <a:pt x="10"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3" name="Freeform 1199"/>
              <p:cNvSpPr>
                <a:spLocks/>
              </p:cNvSpPr>
              <p:nvPr/>
            </p:nvSpPr>
            <p:spPr bwMode="auto">
              <a:xfrm>
                <a:off x="780" y="2510"/>
                <a:ext cx="8" cy="30"/>
              </a:xfrm>
              <a:custGeom>
                <a:avLst/>
                <a:gdLst>
                  <a:gd name="T0" fmla="*/ 4 w 20"/>
                  <a:gd name="T1" fmla="*/ 4 h 78"/>
                  <a:gd name="T2" fmla="*/ 7 w 20"/>
                  <a:gd name="T3" fmla="*/ 12 h 78"/>
                  <a:gd name="T4" fmla="*/ 3 w 20"/>
                  <a:gd name="T5" fmla="*/ 27 h 78"/>
                  <a:gd name="T6" fmla="*/ 4 w 20"/>
                  <a:gd name="T7" fmla="*/ 38 h 78"/>
                  <a:gd name="T8" fmla="*/ 6 w 20"/>
                  <a:gd name="T9" fmla="*/ 52 h 78"/>
                  <a:gd name="T10" fmla="*/ 0 w 20"/>
                  <a:gd name="T11" fmla="*/ 74 h 78"/>
                  <a:gd name="T12" fmla="*/ 6 w 20"/>
                  <a:gd name="T13" fmla="*/ 76 h 78"/>
                  <a:gd name="T14" fmla="*/ 11 w 20"/>
                  <a:gd name="T15" fmla="*/ 66 h 78"/>
                  <a:gd name="T16" fmla="*/ 17 w 20"/>
                  <a:gd name="T17" fmla="*/ 58 h 78"/>
                  <a:gd name="T18" fmla="*/ 19 w 20"/>
                  <a:gd name="T19" fmla="*/ 51 h 78"/>
                  <a:gd name="T20" fmla="*/ 15 w 20"/>
                  <a:gd name="T21" fmla="*/ 33 h 78"/>
                  <a:gd name="T22" fmla="*/ 13 w 20"/>
                  <a:gd name="T23" fmla="*/ 11 h 78"/>
                  <a:gd name="T24" fmla="*/ 4 w 20"/>
                  <a:gd name="T2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8">
                    <a:moveTo>
                      <a:pt x="4" y="4"/>
                    </a:moveTo>
                    <a:cubicBezTo>
                      <a:pt x="4" y="4"/>
                      <a:pt x="8" y="8"/>
                      <a:pt x="7" y="12"/>
                    </a:cubicBezTo>
                    <a:cubicBezTo>
                      <a:pt x="5" y="15"/>
                      <a:pt x="3" y="24"/>
                      <a:pt x="3" y="27"/>
                    </a:cubicBezTo>
                    <a:cubicBezTo>
                      <a:pt x="3" y="29"/>
                      <a:pt x="2" y="33"/>
                      <a:pt x="4" y="38"/>
                    </a:cubicBezTo>
                    <a:cubicBezTo>
                      <a:pt x="6" y="44"/>
                      <a:pt x="11" y="44"/>
                      <a:pt x="6" y="52"/>
                    </a:cubicBezTo>
                    <a:cubicBezTo>
                      <a:pt x="1" y="60"/>
                      <a:pt x="1" y="72"/>
                      <a:pt x="0" y="74"/>
                    </a:cubicBezTo>
                    <a:cubicBezTo>
                      <a:pt x="3" y="76"/>
                      <a:pt x="4" y="78"/>
                      <a:pt x="6" y="76"/>
                    </a:cubicBezTo>
                    <a:cubicBezTo>
                      <a:pt x="8" y="74"/>
                      <a:pt x="11" y="70"/>
                      <a:pt x="11" y="66"/>
                    </a:cubicBezTo>
                    <a:cubicBezTo>
                      <a:pt x="11" y="63"/>
                      <a:pt x="15" y="61"/>
                      <a:pt x="17" y="58"/>
                    </a:cubicBezTo>
                    <a:cubicBezTo>
                      <a:pt x="18" y="56"/>
                      <a:pt x="20" y="54"/>
                      <a:pt x="19" y="51"/>
                    </a:cubicBezTo>
                    <a:cubicBezTo>
                      <a:pt x="19" y="44"/>
                      <a:pt x="17" y="40"/>
                      <a:pt x="15" y="33"/>
                    </a:cubicBezTo>
                    <a:cubicBezTo>
                      <a:pt x="12" y="26"/>
                      <a:pt x="11" y="16"/>
                      <a:pt x="13" y="11"/>
                    </a:cubicBezTo>
                    <a:cubicBezTo>
                      <a:pt x="14" y="6"/>
                      <a:pt x="6" y="0"/>
                      <a:pt x="4"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4" name="Freeform 1200"/>
              <p:cNvSpPr>
                <a:spLocks/>
              </p:cNvSpPr>
              <p:nvPr/>
            </p:nvSpPr>
            <p:spPr bwMode="auto">
              <a:xfrm>
                <a:off x="781" y="2514"/>
                <a:ext cx="5" cy="21"/>
              </a:xfrm>
              <a:custGeom>
                <a:avLst/>
                <a:gdLst>
                  <a:gd name="T0" fmla="*/ 3 w 13"/>
                  <a:gd name="T1" fmla="*/ 3 h 54"/>
                  <a:gd name="T2" fmla="*/ 4 w 13"/>
                  <a:gd name="T3" fmla="*/ 8 h 54"/>
                  <a:gd name="T4" fmla="*/ 2 w 13"/>
                  <a:gd name="T5" fmla="*/ 19 h 54"/>
                  <a:gd name="T6" fmla="*/ 2 w 13"/>
                  <a:gd name="T7" fmla="*/ 27 h 54"/>
                  <a:gd name="T8" fmla="*/ 4 w 13"/>
                  <a:gd name="T9" fmla="*/ 36 h 54"/>
                  <a:gd name="T10" fmla="*/ 0 w 13"/>
                  <a:gd name="T11" fmla="*/ 51 h 54"/>
                  <a:gd name="T12" fmla="*/ 4 w 13"/>
                  <a:gd name="T13" fmla="*/ 53 h 54"/>
                  <a:gd name="T14" fmla="*/ 7 w 13"/>
                  <a:gd name="T15" fmla="*/ 46 h 54"/>
                  <a:gd name="T16" fmla="*/ 13 w 13"/>
                  <a:gd name="T17" fmla="*/ 36 h 54"/>
                  <a:gd name="T18" fmla="*/ 10 w 13"/>
                  <a:gd name="T19" fmla="*/ 23 h 54"/>
                  <a:gd name="T20" fmla="*/ 8 w 13"/>
                  <a:gd name="T21" fmla="*/ 8 h 54"/>
                  <a:gd name="T22" fmla="*/ 3 w 13"/>
                  <a:gd name="T23"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54">
                    <a:moveTo>
                      <a:pt x="3" y="3"/>
                    </a:moveTo>
                    <a:cubicBezTo>
                      <a:pt x="3" y="3"/>
                      <a:pt x="5" y="6"/>
                      <a:pt x="4" y="8"/>
                    </a:cubicBezTo>
                    <a:cubicBezTo>
                      <a:pt x="3" y="11"/>
                      <a:pt x="2" y="17"/>
                      <a:pt x="2" y="19"/>
                    </a:cubicBezTo>
                    <a:cubicBezTo>
                      <a:pt x="2" y="20"/>
                      <a:pt x="1" y="23"/>
                      <a:pt x="2" y="27"/>
                    </a:cubicBezTo>
                    <a:cubicBezTo>
                      <a:pt x="4" y="31"/>
                      <a:pt x="7" y="30"/>
                      <a:pt x="4" y="36"/>
                    </a:cubicBezTo>
                    <a:cubicBezTo>
                      <a:pt x="1" y="41"/>
                      <a:pt x="0" y="50"/>
                      <a:pt x="0" y="51"/>
                    </a:cubicBezTo>
                    <a:cubicBezTo>
                      <a:pt x="2" y="53"/>
                      <a:pt x="3" y="54"/>
                      <a:pt x="4" y="53"/>
                    </a:cubicBezTo>
                    <a:cubicBezTo>
                      <a:pt x="5" y="52"/>
                      <a:pt x="7" y="49"/>
                      <a:pt x="7" y="46"/>
                    </a:cubicBezTo>
                    <a:cubicBezTo>
                      <a:pt x="8" y="43"/>
                      <a:pt x="13" y="40"/>
                      <a:pt x="13" y="36"/>
                    </a:cubicBezTo>
                    <a:cubicBezTo>
                      <a:pt x="12" y="31"/>
                      <a:pt x="12" y="28"/>
                      <a:pt x="10" y="23"/>
                    </a:cubicBezTo>
                    <a:cubicBezTo>
                      <a:pt x="8" y="18"/>
                      <a:pt x="7" y="11"/>
                      <a:pt x="8" y="8"/>
                    </a:cubicBezTo>
                    <a:cubicBezTo>
                      <a:pt x="9" y="4"/>
                      <a:pt x="4" y="0"/>
                      <a:pt x="3"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5" name="Freeform 1201"/>
              <p:cNvSpPr>
                <a:spLocks/>
              </p:cNvSpPr>
              <p:nvPr/>
            </p:nvSpPr>
            <p:spPr bwMode="auto">
              <a:xfrm>
                <a:off x="791" y="2511"/>
                <a:ext cx="7" cy="24"/>
              </a:xfrm>
              <a:custGeom>
                <a:avLst/>
                <a:gdLst>
                  <a:gd name="T0" fmla="*/ 0 w 18"/>
                  <a:gd name="T1" fmla="*/ 1 h 62"/>
                  <a:gd name="T2" fmla="*/ 5 w 18"/>
                  <a:gd name="T3" fmla="*/ 10 h 62"/>
                  <a:gd name="T4" fmla="*/ 2 w 18"/>
                  <a:gd name="T5" fmla="*/ 25 h 62"/>
                  <a:gd name="T6" fmla="*/ 5 w 18"/>
                  <a:gd name="T7" fmla="*/ 40 h 62"/>
                  <a:gd name="T8" fmla="*/ 1 w 18"/>
                  <a:gd name="T9" fmla="*/ 56 h 62"/>
                  <a:gd name="T10" fmla="*/ 8 w 18"/>
                  <a:gd name="T11" fmla="*/ 62 h 62"/>
                  <a:gd name="T12" fmla="*/ 11 w 18"/>
                  <a:gd name="T13" fmla="*/ 52 h 62"/>
                  <a:gd name="T14" fmla="*/ 17 w 18"/>
                  <a:gd name="T15" fmla="*/ 34 h 62"/>
                  <a:gd name="T16" fmla="*/ 12 w 18"/>
                  <a:gd name="T17" fmla="*/ 18 h 62"/>
                  <a:gd name="T18" fmla="*/ 7 w 18"/>
                  <a:gd name="T19" fmla="*/ 1 h 62"/>
                  <a:gd name="T20" fmla="*/ 0 w 18"/>
                  <a:gd name="T21"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62">
                    <a:moveTo>
                      <a:pt x="0" y="1"/>
                    </a:moveTo>
                    <a:cubicBezTo>
                      <a:pt x="0" y="1"/>
                      <a:pt x="5" y="7"/>
                      <a:pt x="5" y="10"/>
                    </a:cubicBezTo>
                    <a:cubicBezTo>
                      <a:pt x="4" y="13"/>
                      <a:pt x="2" y="19"/>
                      <a:pt x="2" y="25"/>
                    </a:cubicBezTo>
                    <a:cubicBezTo>
                      <a:pt x="2" y="31"/>
                      <a:pt x="7" y="32"/>
                      <a:pt x="5" y="40"/>
                    </a:cubicBezTo>
                    <a:cubicBezTo>
                      <a:pt x="3" y="48"/>
                      <a:pt x="5" y="53"/>
                      <a:pt x="1" y="56"/>
                    </a:cubicBezTo>
                    <a:cubicBezTo>
                      <a:pt x="5" y="62"/>
                      <a:pt x="7" y="62"/>
                      <a:pt x="8" y="62"/>
                    </a:cubicBezTo>
                    <a:cubicBezTo>
                      <a:pt x="10" y="61"/>
                      <a:pt x="8" y="59"/>
                      <a:pt x="11" y="52"/>
                    </a:cubicBezTo>
                    <a:cubicBezTo>
                      <a:pt x="14" y="46"/>
                      <a:pt x="18" y="41"/>
                      <a:pt x="17" y="34"/>
                    </a:cubicBezTo>
                    <a:cubicBezTo>
                      <a:pt x="16" y="27"/>
                      <a:pt x="12" y="22"/>
                      <a:pt x="12" y="18"/>
                    </a:cubicBezTo>
                    <a:cubicBezTo>
                      <a:pt x="11" y="15"/>
                      <a:pt x="11" y="2"/>
                      <a:pt x="7" y="1"/>
                    </a:cubicBezTo>
                    <a:cubicBezTo>
                      <a:pt x="3" y="0"/>
                      <a:pt x="5" y="0"/>
                      <a:pt x="0" y="1"/>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6" name="Freeform 1202"/>
              <p:cNvSpPr>
                <a:spLocks/>
              </p:cNvSpPr>
              <p:nvPr/>
            </p:nvSpPr>
            <p:spPr bwMode="auto">
              <a:xfrm>
                <a:off x="793" y="2513"/>
                <a:ext cx="3" cy="20"/>
              </a:xfrm>
              <a:custGeom>
                <a:avLst/>
                <a:gdLst>
                  <a:gd name="T0" fmla="*/ 1 w 8"/>
                  <a:gd name="T1" fmla="*/ 5 h 51"/>
                  <a:gd name="T2" fmla="*/ 1 w 8"/>
                  <a:gd name="T3" fmla="*/ 11 h 51"/>
                  <a:gd name="T4" fmla="*/ 0 w 8"/>
                  <a:gd name="T5" fmla="*/ 23 h 51"/>
                  <a:gd name="T6" fmla="*/ 2 w 8"/>
                  <a:gd name="T7" fmla="*/ 34 h 51"/>
                  <a:gd name="T8" fmla="*/ 0 w 8"/>
                  <a:gd name="T9" fmla="*/ 46 h 51"/>
                  <a:gd name="T10" fmla="*/ 4 w 8"/>
                  <a:gd name="T11" fmla="*/ 51 h 51"/>
                  <a:gd name="T12" fmla="*/ 5 w 8"/>
                  <a:gd name="T13" fmla="*/ 44 h 51"/>
                  <a:gd name="T14" fmla="*/ 8 w 8"/>
                  <a:gd name="T15" fmla="*/ 30 h 51"/>
                  <a:gd name="T16" fmla="*/ 5 w 8"/>
                  <a:gd name="T17" fmla="*/ 18 h 51"/>
                  <a:gd name="T18" fmla="*/ 3 w 8"/>
                  <a:gd name="T19" fmla="*/ 1 h 51"/>
                  <a:gd name="T20" fmla="*/ 1 w 8"/>
                  <a:gd name="T2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1">
                    <a:moveTo>
                      <a:pt x="1" y="5"/>
                    </a:moveTo>
                    <a:cubicBezTo>
                      <a:pt x="1" y="5"/>
                      <a:pt x="1" y="9"/>
                      <a:pt x="1" y="11"/>
                    </a:cubicBezTo>
                    <a:cubicBezTo>
                      <a:pt x="1" y="13"/>
                      <a:pt x="0" y="18"/>
                      <a:pt x="0" y="23"/>
                    </a:cubicBezTo>
                    <a:cubicBezTo>
                      <a:pt x="0" y="27"/>
                      <a:pt x="3" y="28"/>
                      <a:pt x="2" y="34"/>
                    </a:cubicBezTo>
                    <a:cubicBezTo>
                      <a:pt x="1" y="40"/>
                      <a:pt x="2" y="44"/>
                      <a:pt x="0" y="46"/>
                    </a:cubicBezTo>
                    <a:cubicBezTo>
                      <a:pt x="3" y="51"/>
                      <a:pt x="4" y="51"/>
                      <a:pt x="4" y="51"/>
                    </a:cubicBezTo>
                    <a:cubicBezTo>
                      <a:pt x="5" y="51"/>
                      <a:pt x="4" y="49"/>
                      <a:pt x="5" y="44"/>
                    </a:cubicBezTo>
                    <a:cubicBezTo>
                      <a:pt x="6" y="39"/>
                      <a:pt x="8" y="35"/>
                      <a:pt x="8" y="30"/>
                    </a:cubicBezTo>
                    <a:cubicBezTo>
                      <a:pt x="7" y="25"/>
                      <a:pt x="5" y="21"/>
                      <a:pt x="5" y="18"/>
                    </a:cubicBezTo>
                    <a:cubicBezTo>
                      <a:pt x="4" y="15"/>
                      <a:pt x="5" y="1"/>
                      <a:pt x="3" y="1"/>
                    </a:cubicBezTo>
                    <a:cubicBezTo>
                      <a:pt x="1" y="0"/>
                      <a:pt x="3" y="4"/>
                      <a:pt x="1"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7" name="Freeform 1203"/>
              <p:cNvSpPr>
                <a:spLocks/>
              </p:cNvSpPr>
              <p:nvPr/>
            </p:nvSpPr>
            <p:spPr bwMode="auto">
              <a:xfrm>
                <a:off x="796" y="2514"/>
                <a:ext cx="8" cy="21"/>
              </a:xfrm>
              <a:custGeom>
                <a:avLst/>
                <a:gdLst>
                  <a:gd name="T0" fmla="*/ 10 w 20"/>
                  <a:gd name="T1" fmla="*/ 0 h 56"/>
                  <a:gd name="T2" fmla="*/ 16 w 20"/>
                  <a:gd name="T3" fmla="*/ 26 h 56"/>
                  <a:gd name="T4" fmla="*/ 18 w 20"/>
                  <a:gd name="T5" fmla="*/ 42 h 56"/>
                  <a:gd name="T6" fmla="*/ 15 w 20"/>
                  <a:gd name="T7" fmla="*/ 52 h 56"/>
                  <a:gd name="T8" fmla="*/ 10 w 20"/>
                  <a:gd name="T9" fmla="*/ 51 h 56"/>
                  <a:gd name="T10" fmla="*/ 12 w 20"/>
                  <a:gd name="T11" fmla="*/ 39 h 56"/>
                  <a:gd name="T12" fmla="*/ 9 w 20"/>
                  <a:gd name="T13" fmla="*/ 28 h 56"/>
                  <a:gd name="T14" fmla="*/ 10 w 2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10" y="0"/>
                    </a:moveTo>
                    <a:cubicBezTo>
                      <a:pt x="10" y="0"/>
                      <a:pt x="15" y="19"/>
                      <a:pt x="16" y="26"/>
                    </a:cubicBezTo>
                    <a:cubicBezTo>
                      <a:pt x="17" y="33"/>
                      <a:pt x="20" y="36"/>
                      <a:pt x="18" y="42"/>
                    </a:cubicBezTo>
                    <a:cubicBezTo>
                      <a:pt x="16" y="49"/>
                      <a:pt x="15" y="52"/>
                      <a:pt x="15" y="52"/>
                    </a:cubicBezTo>
                    <a:cubicBezTo>
                      <a:pt x="15" y="52"/>
                      <a:pt x="8" y="56"/>
                      <a:pt x="10" y="51"/>
                    </a:cubicBezTo>
                    <a:cubicBezTo>
                      <a:pt x="12" y="45"/>
                      <a:pt x="12" y="43"/>
                      <a:pt x="12" y="39"/>
                    </a:cubicBezTo>
                    <a:cubicBezTo>
                      <a:pt x="12" y="34"/>
                      <a:pt x="11" y="36"/>
                      <a:pt x="9" y="28"/>
                    </a:cubicBezTo>
                    <a:cubicBezTo>
                      <a:pt x="7" y="20"/>
                      <a:pt x="0" y="3"/>
                      <a:pt x="1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8" name="Freeform 1204"/>
              <p:cNvSpPr>
                <a:spLocks/>
              </p:cNvSpPr>
              <p:nvPr/>
            </p:nvSpPr>
            <p:spPr bwMode="auto">
              <a:xfrm>
                <a:off x="798" y="2515"/>
                <a:ext cx="5" cy="19"/>
              </a:xfrm>
              <a:custGeom>
                <a:avLst/>
                <a:gdLst>
                  <a:gd name="T0" fmla="*/ 5 w 12"/>
                  <a:gd name="T1" fmla="*/ 0 h 48"/>
                  <a:gd name="T2" fmla="*/ 10 w 12"/>
                  <a:gd name="T3" fmla="*/ 22 h 48"/>
                  <a:gd name="T4" fmla="*/ 11 w 12"/>
                  <a:gd name="T5" fmla="*/ 37 h 48"/>
                  <a:gd name="T6" fmla="*/ 10 w 12"/>
                  <a:gd name="T7" fmla="*/ 44 h 48"/>
                  <a:gd name="T8" fmla="*/ 7 w 12"/>
                  <a:gd name="T9" fmla="*/ 43 h 48"/>
                  <a:gd name="T10" fmla="*/ 8 w 12"/>
                  <a:gd name="T11" fmla="*/ 33 h 48"/>
                  <a:gd name="T12" fmla="*/ 6 w 12"/>
                  <a:gd name="T13" fmla="*/ 24 h 48"/>
                  <a:gd name="T14" fmla="*/ 5 w 1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8">
                    <a:moveTo>
                      <a:pt x="5" y="0"/>
                    </a:moveTo>
                    <a:cubicBezTo>
                      <a:pt x="5" y="0"/>
                      <a:pt x="9" y="16"/>
                      <a:pt x="10" y="22"/>
                    </a:cubicBezTo>
                    <a:cubicBezTo>
                      <a:pt x="10" y="28"/>
                      <a:pt x="12" y="31"/>
                      <a:pt x="11" y="37"/>
                    </a:cubicBezTo>
                    <a:cubicBezTo>
                      <a:pt x="10" y="42"/>
                      <a:pt x="10" y="44"/>
                      <a:pt x="10" y="44"/>
                    </a:cubicBezTo>
                    <a:cubicBezTo>
                      <a:pt x="10" y="44"/>
                      <a:pt x="6" y="48"/>
                      <a:pt x="7" y="43"/>
                    </a:cubicBezTo>
                    <a:cubicBezTo>
                      <a:pt x="8" y="39"/>
                      <a:pt x="8" y="37"/>
                      <a:pt x="8" y="33"/>
                    </a:cubicBezTo>
                    <a:cubicBezTo>
                      <a:pt x="8" y="29"/>
                      <a:pt x="7" y="31"/>
                      <a:pt x="6" y="24"/>
                    </a:cubicBezTo>
                    <a:cubicBezTo>
                      <a:pt x="4" y="17"/>
                      <a:pt x="0" y="2"/>
                      <a:pt x="5"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9" name="Freeform 1205"/>
              <p:cNvSpPr>
                <a:spLocks/>
              </p:cNvSpPr>
              <p:nvPr/>
            </p:nvSpPr>
            <p:spPr bwMode="auto">
              <a:xfrm>
                <a:off x="804" y="2516"/>
                <a:ext cx="12" cy="18"/>
              </a:xfrm>
              <a:custGeom>
                <a:avLst/>
                <a:gdLst>
                  <a:gd name="T0" fmla="*/ 7 w 29"/>
                  <a:gd name="T1" fmla="*/ 2 h 47"/>
                  <a:gd name="T2" fmla="*/ 18 w 29"/>
                  <a:gd name="T3" fmla="*/ 8 h 47"/>
                  <a:gd name="T4" fmla="*/ 23 w 29"/>
                  <a:gd name="T5" fmla="*/ 17 h 47"/>
                  <a:gd name="T6" fmla="*/ 23 w 29"/>
                  <a:gd name="T7" fmla="*/ 36 h 47"/>
                  <a:gd name="T8" fmla="*/ 11 w 29"/>
                  <a:gd name="T9" fmla="*/ 43 h 47"/>
                  <a:gd name="T10" fmla="*/ 12 w 29"/>
                  <a:gd name="T11" fmla="*/ 33 h 47"/>
                  <a:gd name="T12" fmla="*/ 7 w 29"/>
                  <a:gd name="T13" fmla="*/ 20 h 47"/>
                  <a:gd name="T14" fmla="*/ 7 w 29"/>
                  <a:gd name="T15" fmla="*/ 2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7">
                    <a:moveTo>
                      <a:pt x="7" y="2"/>
                    </a:moveTo>
                    <a:cubicBezTo>
                      <a:pt x="8" y="0"/>
                      <a:pt x="15" y="5"/>
                      <a:pt x="18" y="8"/>
                    </a:cubicBezTo>
                    <a:cubicBezTo>
                      <a:pt x="21" y="11"/>
                      <a:pt x="23" y="11"/>
                      <a:pt x="23" y="17"/>
                    </a:cubicBezTo>
                    <a:cubicBezTo>
                      <a:pt x="22" y="24"/>
                      <a:pt x="29" y="30"/>
                      <a:pt x="23" y="36"/>
                    </a:cubicBezTo>
                    <a:cubicBezTo>
                      <a:pt x="16" y="42"/>
                      <a:pt x="16" y="47"/>
                      <a:pt x="11" y="43"/>
                    </a:cubicBezTo>
                    <a:cubicBezTo>
                      <a:pt x="7" y="39"/>
                      <a:pt x="10" y="36"/>
                      <a:pt x="12" y="33"/>
                    </a:cubicBezTo>
                    <a:cubicBezTo>
                      <a:pt x="14" y="30"/>
                      <a:pt x="10" y="24"/>
                      <a:pt x="7" y="20"/>
                    </a:cubicBezTo>
                    <a:cubicBezTo>
                      <a:pt x="4" y="16"/>
                      <a:pt x="0" y="8"/>
                      <a:pt x="7" y="2"/>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0" name="Freeform 1206"/>
              <p:cNvSpPr>
                <a:spLocks/>
              </p:cNvSpPr>
              <p:nvPr/>
            </p:nvSpPr>
            <p:spPr bwMode="auto">
              <a:xfrm>
                <a:off x="806" y="2518"/>
                <a:ext cx="8" cy="14"/>
              </a:xfrm>
              <a:custGeom>
                <a:avLst/>
                <a:gdLst>
                  <a:gd name="T0" fmla="*/ 4 w 19"/>
                  <a:gd name="T1" fmla="*/ 1 h 35"/>
                  <a:gd name="T2" fmla="*/ 12 w 19"/>
                  <a:gd name="T3" fmla="*/ 6 h 35"/>
                  <a:gd name="T4" fmla="*/ 15 w 19"/>
                  <a:gd name="T5" fmla="*/ 13 h 35"/>
                  <a:gd name="T6" fmla="*/ 15 w 19"/>
                  <a:gd name="T7" fmla="*/ 27 h 35"/>
                  <a:gd name="T8" fmla="*/ 7 w 19"/>
                  <a:gd name="T9" fmla="*/ 32 h 35"/>
                  <a:gd name="T10" fmla="*/ 7 w 19"/>
                  <a:gd name="T11" fmla="*/ 24 h 35"/>
                  <a:gd name="T12" fmla="*/ 4 w 19"/>
                  <a:gd name="T13" fmla="*/ 15 h 35"/>
                  <a:gd name="T14" fmla="*/ 4 w 19"/>
                  <a:gd name="T15" fmla="*/ 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5">
                    <a:moveTo>
                      <a:pt x="4" y="1"/>
                    </a:moveTo>
                    <a:cubicBezTo>
                      <a:pt x="5" y="0"/>
                      <a:pt x="9" y="3"/>
                      <a:pt x="12" y="6"/>
                    </a:cubicBezTo>
                    <a:cubicBezTo>
                      <a:pt x="14" y="8"/>
                      <a:pt x="15" y="8"/>
                      <a:pt x="15" y="13"/>
                    </a:cubicBezTo>
                    <a:cubicBezTo>
                      <a:pt x="15" y="17"/>
                      <a:pt x="19" y="22"/>
                      <a:pt x="15" y="27"/>
                    </a:cubicBezTo>
                    <a:cubicBezTo>
                      <a:pt x="11" y="31"/>
                      <a:pt x="10" y="35"/>
                      <a:pt x="7" y="32"/>
                    </a:cubicBezTo>
                    <a:cubicBezTo>
                      <a:pt x="4" y="29"/>
                      <a:pt x="6" y="27"/>
                      <a:pt x="7" y="24"/>
                    </a:cubicBezTo>
                    <a:cubicBezTo>
                      <a:pt x="9" y="22"/>
                      <a:pt x="7" y="18"/>
                      <a:pt x="4" y="15"/>
                    </a:cubicBezTo>
                    <a:cubicBezTo>
                      <a:pt x="2" y="12"/>
                      <a:pt x="0" y="5"/>
                      <a:pt x="4"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1" name="Freeform 1207"/>
              <p:cNvSpPr>
                <a:spLocks/>
              </p:cNvSpPr>
              <p:nvPr/>
            </p:nvSpPr>
            <p:spPr bwMode="auto">
              <a:xfrm>
                <a:off x="733" y="2520"/>
                <a:ext cx="13" cy="4"/>
              </a:xfrm>
              <a:custGeom>
                <a:avLst/>
                <a:gdLst>
                  <a:gd name="T0" fmla="*/ 12 w 32"/>
                  <a:gd name="T1" fmla="*/ 3 h 11"/>
                  <a:gd name="T2" fmla="*/ 0 w 32"/>
                  <a:gd name="T3" fmla="*/ 1 h 11"/>
                  <a:gd name="T4" fmla="*/ 10 w 32"/>
                  <a:gd name="T5" fmla="*/ 1 h 11"/>
                  <a:gd name="T6" fmla="*/ 22 w 32"/>
                  <a:gd name="T7" fmla="*/ 4 h 11"/>
                  <a:gd name="T8" fmla="*/ 32 w 32"/>
                  <a:gd name="T9" fmla="*/ 11 h 11"/>
                  <a:gd name="T10" fmla="*/ 21 w 32"/>
                  <a:gd name="T11" fmla="*/ 6 h 11"/>
                  <a:gd name="T12" fmla="*/ 12 w 3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12" y="3"/>
                    </a:moveTo>
                    <a:cubicBezTo>
                      <a:pt x="7" y="2"/>
                      <a:pt x="3" y="2"/>
                      <a:pt x="0" y="1"/>
                    </a:cubicBezTo>
                    <a:cubicBezTo>
                      <a:pt x="0" y="1"/>
                      <a:pt x="5" y="0"/>
                      <a:pt x="10" y="1"/>
                    </a:cubicBezTo>
                    <a:cubicBezTo>
                      <a:pt x="15" y="2"/>
                      <a:pt x="20" y="3"/>
                      <a:pt x="22" y="4"/>
                    </a:cubicBezTo>
                    <a:cubicBezTo>
                      <a:pt x="26" y="6"/>
                      <a:pt x="30" y="11"/>
                      <a:pt x="32" y="11"/>
                    </a:cubicBezTo>
                    <a:cubicBezTo>
                      <a:pt x="28" y="10"/>
                      <a:pt x="25" y="8"/>
                      <a:pt x="21" y="6"/>
                    </a:cubicBezTo>
                    <a:cubicBezTo>
                      <a:pt x="20" y="6"/>
                      <a:pt x="15" y="3"/>
                      <a:pt x="12"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2" name="Freeform 1208"/>
              <p:cNvSpPr>
                <a:spLocks/>
              </p:cNvSpPr>
              <p:nvPr/>
            </p:nvSpPr>
            <p:spPr bwMode="auto">
              <a:xfrm>
                <a:off x="733" y="2521"/>
                <a:ext cx="12" cy="4"/>
              </a:xfrm>
              <a:custGeom>
                <a:avLst/>
                <a:gdLst>
                  <a:gd name="T0" fmla="*/ 10 w 29"/>
                  <a:gd name="T1" fmla="*/ 3 h 9"/>
                  <a:gd name="T2" fmla="*/ 0 w 29"/>
                  <a:gd name="T3" fmla="*/ 2 h 9"/>
                  <a:gd name="T4" fmla="*/ 10 w 29"/>
                  <a:gd name="T5" fmla="*/ 1 h 9"/>
                  <a:gd name="T6" fmla="*/ 18 w 29"/>
                  <a:gd name="T7" fmla="*/ 4 h 9"/>
                  <a:gd name="T8" fmla="*/ 29 w 29"/>
                  <a:gd name="T9" fmla="*/ 9 h 9"/>
                  <a:gd name="T10" fmla="*/ 17 w 29"/>
                  <a:gd name="T11" fmla="*/ 6 h 9"/>
                  <a:gd name="T12" fmla="*/ 10 w 29"/>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10" y="3"/>
                    </a:moveTo>
                    <a:cubicBezTo>
                      <a:pt x="7" y="2"/>
                      <a:pt x="3" y="3"/>
                      <a:pt x="0" y="2"/>
                    </a:cubicBezTo>
                    <a:cubicBezTo>
                      <a:pt x="0" y="2"/>
                      <a:pt x="4" y="0"/>
                      <a:pt x="10" y="1"/>
                    </a:cubicBezTo>
                    <a:cubicBezTo>
                      <a:pt x="12" y="1"/>
                      <a:pt x="17" y="4"/>
                      <a:pt x="18" y="4"/>
                    </a:cubicBezTo>
                    <a:cubicBezTo>
                      <a:pt x="22" y="5"/>
                      <a:pt x="27" y="9"/>
                      <a:pt x="29" y="9"/>
                    </a:cubicBezTo>
                    <a:cubicBezTo>
                      <a:pt x="24" y="9"/>
                      <a:pt x="22" y="7"/>
                      <a:pt x="17" y="6"/>
                    </a:cubicBezTo>
                    <a:cubicBezTo>
                      <a:pt x="15" y="6"/>
                      <a:pt x="13" y="3"/>
                      <a:pt x="10"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3" name="Freeform 1209"/>
              <p:cNvSpPr>
                <a:spLocks/>
              </p:cNvSpPr>
              <p:nvPr/>
            </p:nvSpPr>
            <p:spPr bwMode="auto">
              <a:xfrm>
                <a:off x="734" y="2524"/>
                <a:ext cx="10" cy="2"/>
              </a:xfrm>
              <a:custGeom>
                <a:avLst/>
                <a:gdLst>
                  <a:gd name="T0" fmla="*/ 0 w 25"/>
                  <a:gd name="T1" fmla="*/ 2 h 4"/>
                  <a:gd name="T2" fmla="*/ 13 w 25"/>
                  <a:gd name="T3" fmla="*/ 0 h 4"/>
                  <a:gd name="T4" fmla="*/ 25 w 25"/>
                  <a:gd name="T5" fmla="*/ 3 h 4"/>
                  <a:gd name="T6" fmla="*/ 13 w 25"/>
                  <a:gd name="T7" fmla="*/ 2 h 4"/>
                  <a:gd name="T8" fmla="*/ 0 w 25"/>
                  <a:gd name="T9" fmla="*/ 2 h 4"/>
                </a:gdLst>
                <a:ahLst/>
                <a:cxnLst>
                  <a:cxn ang="0">
                    <a:pos x="T0" y="T1"/>
                  </a:cxn>
                  <a:cxn ang="0">
                    <a:pos x="T2" y="T3"/>
                  </a:cxn>
                  <a:cxn ang="0">
                    <a:pos x="T4" y="T5"/>
                  </a:cxn>
                  <a:cxn ang="0">
                    <a:pos x="T6" y="T7"/>
                  </a:cxn>
                  <a:cxn ang="0">
                    <a:pos x="T8" y="T9"/>
                  </a:cxn>
                </a:cxnLst>
                <a:rect l="0" t="0" r="r" b="b"/>
                <a:pathLst>
                  <a:path w="25" h="4">
                    <a:moveTo>
                      <a:pt x="0" y="2"/>
                    </a:moveTo>
                    <a:cubicBezTo>
                      <a:pt x="0" y="2"/>
                      <a:pt x="9" y="0"/>
                      <a:pt x="13" y="0"/>
                    </a:cubicBezTo>
                    <a:cubicBezTo>
                      <a:pt x="18" y="1"/>
                      <a:pt x="23" y="4"/>
                      <a:pt x="25" y="3"/>
                    </a:cubicBezTo>
                    <a:cubicBezTo>
                      <a:pt x="20" y="4"/>
                      <a:pt x="18" y="3"/>
                      <a:pt x="13" y="2"/>
                    </a:cubicBezTo>
                    <a:cubicBezTo>
                      <a:pt x="9" y="2"/>
                      <a:pt x="5" y="2"/>
                      <a:pt x="0"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sp>
          <p:nvSpPr>
            <p:cNvPr id="10" name="Freeform 1211"/>
            <p:cNvSpPr>
              <a:spLocks/>
            </p:cNvSpPr>
            <p:nvPr/>
          </p:nvSpPr>
          <p:spPr bwMode="auto">
            <a:xfrm>
              <a:off x="1168400" y="4011613"/>
              <a:ext cx="12700" cy="3175"/>
            </a:xfrm>
            <a:custGeom>
              <a:avLst/>
              <a:gdLst>
                <a:gd name="T0" fmla="*/ 20 w 20"/>
                <a:gd name="T1" fmla="*/ 1 h 4"/>
                <a:gd name="T2" fmla="*/ 12 w 20"/>
                <a:gd name="T3" fmla="*/ 0 h 4"/>
                <a:gd name="T4" fmla="*/ 6 w 20"/>
                <a:gd name="T5" fmla="*/ 3 h 4"/>
                <a:gd name="T6" fmla="*/ 0 w 20"/>
                <a:gd name="T7" fmla="*/ 3 h 4"/>
                <a:gd name="T8" fmla="*/ 4 w 20"/>
                <a:gd name="T9" fmla="*/ 4 h 4"/>
                <a:gd name="T10" fmla="*/ 20 w 20"/>
                <a:gd name="T11" fmla="*/ 1 h 4"/>
              </a:gdLst>
              <a:ahLst/>
              <a:cxnLst>
                <a:cxn ang="0">
                  <a:pos x="T0" y="T1"/>
                </a:cxn>
                <a:cxn ang="0">
                  <a:pos x="T2" y="T3"/>
                </a:cxn>
                <a:cxn ang="0">
                  <a:pos x="T4" y="T5"/>
                </a:cxn>
                <a:cxn ang="0">
                  <a:pos x="T6" y="T7"/>
                </a:cxn>
                <a:cxn ang="0">
                  <a:pos x="T8" y="T9"/>
                </a:cxn>
                <a:cxn ang="0">
                  <a:pos x="T10" y="T11"/>
                </a:cxn>
              </a:cxnLst>
              <a:rect l="0" t="0" r="r" b="b"/>
              <a:pathLst>
                <a:path w="20" h="4">
                  <a:moveTo>
                    <a:pt x="20" y="1"/>
                  </a:moveTo>
                  <a:cubicBezTo>
                    <a:pt x="20" y="1"/>
                    <a:pt x="15" y="0"/>
                    <a:pt x="12" y="0"/>
                  </a:cubicBezTo>
                  <a:cubicBezTo>
                    <a:pt x="10" y="1"/>
                    <a:pt x="10" y="2"/>
                    <a:pt x="6" y="3"/>
                  </a:cubicBezTo>
                  <a:cubicBezTo>
                    <a:pt x="3" y="3"/>
                    <a:pt x="0" y="3"/>
                    <a:pt x="0" y="3"/>
                  </a:cubicBezTo>
                  <a:cubicBezTo>
                    <a:pt x="2" y="4"/>
                    <a:pt x="1" y="4"/>
                    <a:pt x="4" y="4"/>
                  </a:cubicBezTo>
                  <a:cubicBezTo>
                    <a:pt x="8" y="3"/>
                    <a:pt x="14" y="0"/>
                    <a:pt x="20" y="1"/>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 name="Freeform 1212"/>
            <p:cNvSpPr>
              <a:spLocks/>
            </p:cNvSpPr>
            <p:nvPr/>
          </p:nvSpPr>
          <p:spPr bwMode="auto">
            <a:xfrm>
              <a:off x="1166812" y="4014788"/>
              <a:ext cx="12700" cy="3175"/>
            </a:xfrm>
            <a:custGeom>
              <a:avLst/>
              <a:gdLst>
                <a:gd name="T0" fmla="*/ 19 w 19"/>
                <a:gd name="T1" fmla="*/ 0 h 5"/>
                <a:gd name="T2" fmla="*/ 9 w 19"/>
                <a:gd name="T3" fmla="*/ 2 h 5"/>
                <a:gd name="T4" fmla="*/ 0 w 19"/>
                <a:gd name="T5" fmla="*/ 3 h 5"/>
                <a:gd name="T6" fmla="*/ 19 w 19"/>
                <a:gd name="T7" fmla="*/ 0 h 5"/>
              </a:gdLst>
              <a:ahLst/>
              <a:cxnLst>
                <a:cxn ang="0">
                  <a:pos x="T0" y="T1"/>
                </a:cxn>
                <a:cxn ang="0">
                  <a:pos x="T2" y="T3"/>
                </a:cxn>
                <a:cxn ang="0">
                  <a:pos x="T4" y="T5"/>
                </a:cxn>
                <a:cxn ang="0">
                  <a:pos x="T6" y="T7"/>
                </a:cxn>
              </a:cxnLst>
              <a:rect l="0" t="0" r="r" b="b"/>
              <a:pathLst>
                <a:path w="19" h="5">
                  <a:moveTo>
                    <a:pt x="19" y="0"/>
                  </a:moveTo>
                  <a:cubicBezTo>
                    <a:pt x="19" y="0"/>
                    <a:pt x="13" y="2"/>
                    <a:pt x="9" y="2"/>
                  </a:cubicBezTo>
                  <a:cubicBezTo>
                    <a:pt x="5" y="3"/>
                    <a:pt x="5" y="4"/>
                    <a:pt x="0" y="3"/>
                  </a:cubicBezTo>
                  <a:cubicBezTo>
                    <a:pt x="3" y="4"/>
                    <a:pt x="12" y="5"/>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 name="Freeform 1213"/>
            <p:cNvSpPr>
              <a:spLocks/>
            </p:cNvSpPr>
            <p:nvPr/>
          </p:nvSpPr>
          <p:spPr bwMode="auto">
            <a:xfrm>
              <a:off x="1166812" y="4016375"/>
              <a:ext cx="12700" cy="7938"/>
            </a:xfrm>
            <a:custGeom>
              <a:avLst/>
              <a:gdLst>
                <a:gd name="T0" fmla="*/ 19 w 19"/>
                <a:gd name="T1" fmla="*/ 0 h 11"/>
                <a:gd name="T2" fmla="*/ 10 w 19"/>
                <a:gd name="T3" fmla="*/ 6 h 11"/>
                <a:gd name="T4" fmla="*/ 0 w 19"/>
                <a:gd name="T5" fmla="*/ 11 h 11"/>
                <a:gd name="T6" fmla="*/ 8 w 19"/>
                <a:gd name="T7" fmla="*/ 4 h 11"/>
                <a:gd name="T8" fmla="*/ 19 w 19"/>
                <a:gd name="T9" fmla="*/ 0 h 11"/>
              </a:gdLst>
              <a:ahLst/>
              <a:cxnLst>
                <a:cxn ang="0">
                  <a:pos x="T0" y="T1"/>
                </a:cxn>
                <a:cxn ang="0">
                  <a:pos x="T2" y="T3"/>
                </a:cxn>
                <a:cxn ang="0">
                  <a:pos x="T4" y="T5"/>
                </a:cxn>
                <a:cxn ang="0">
                  <a:pos x="T6" y="T7"/>
                </a:cxn>
                <a:cxn ang="0">
                  <a:pos x="T8" y="T9"/>
                </a:cxn>
              </a:cxnLst>
              <a:rect l="0" t="0" r="r" b="b"/>
              <a:pathLst>
                <a:path w="19" h="11">
                  <a:moveTo>
                    <a:pt x="19" y="0"/>
                  </a:moveTo>
                  <a:cubicBezTo>
                    <a:pt x="19" y="0"/>
                    <a:pt x="13" y="6"/>
                    <a:pt x="10" y="6"/>
                  </a:cubicBezTo>
                  <a:cubicBezTo>
                    <a:pt x="7" y="6"/>
                    <a:pt x="1" y="9"/>
                    <a:pt x="0" y="11"/>
                  </a:cubicBezTo>
                  <a:cubicBezTo>
                    <a:pt x="0" y="8"/>
                    <a:pt x="5" y="5"/>
                    <a:pt x="8" y="4"/>
                  </a:cubicBezTo>
                  <a:cubicBezTo>
                    <a:pt x="11" y="4"/>
                    <a:pt x="14"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 name="Freeform 1214"/>
            <p:cNvSpPr>
              <a:spLocks/>
            </p:cNvSpPr>
            <p:nvPr/>
          </p:nvSpPr>
          <p:spPr bwMode="auto">
            <a:xfrm>
              <a:off x="1168400" y="4019550"/>
              <a:ext cx="11113" cy="9525"/>
            </a:xfrm>
            <a:custGeom>
              <a:avLst/>
              <a:gdLst>
                <a:gd name="T0" fmla="*/ 19 w 19"/>
                <a:gd name="T1" fmla="*/ 0 h 17"/>
                <a:gd name="T2" fmla="*/ 7 w 19"/>
                <a:gd name="T3" fmla="*/ 8 h 17"/>
                <a:gd name="T4" fmla="*/ 0 w 19"/>
                <a:gd name="T5" fmla="*/ 17 h 17"/>
                <a:gd name="T6" fmla="*/ 8 w 19"/>
                <a:gd name="T7" fmla="*/ 9 h 17"/>
                <a:gd name="T8" fmla="*/ 19 w 19"/>
                <a:gd name="T9" fmla="*/ 0 h 17"/>
              </a:gdLst>
              <a:ahLst/>
              <a:cxnLst>
                <a:cxn ang="0">
                  <a:pos x="T0" y="T1"/>
                </a:cxn>
                <a:cxn ang="0">
                  <a:pos x="T2" y="T3"/>
                </a:cxn>
                <a:cxn ang="0">
                  <a:pos x="T4" y="T5"/>
                </a:cxn>
                <a:cxn ang="0">
                  <a:pos x="T6" y="T7"/>
                </a:cxn>
                <a:cxn ang="0">
                  <a:pos x="T8" y="T9"/>
                </a:cxn>
              </a:cxnLst>
              <a:rect l="0" t="0" r="r" b="b"/>
              <a:pathLst>
                <a:path w="19" h="17">
                  <a:moveTo>
                    <a:pt x="19" y="0"/>
                  </a:moveTo>
                  <a:cubicBezTo>
                    <a:pt x="19" y="0"/>
                    <a:pt x="13" y="6"/>
                    <a:pt x="7" y="8"/>
                  </a:cubicBezTo>
                  <a:cubicBezTo>
                    <a:pt x="1" y="9"/>
                    <a:pt x="0" y="17"/>
                    <a:pt x="0" y="17"/>
                  </a:cubicBezTo>
                  <a:cubicBezTo>
                    <a:pt x="3" y="14"/>
                    <a:pt x="4" y="9"/>
                    <a:pt x="8" y="9"/>
                  </a:cubicBezTo>
                  <a:cubicBezTo>
                    <a:pt x="12" y="8"/>
                    <a:pt x="19"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 name="Freeform 1215"/>
            <p:cNvSpPr>
              <a:spLocks/>
            </p:cNvSpPr>
            <p:nvPr/>
          </p:nvSpPr>
          <p:spPr bwMode="auto">
            <a:xfrm>
              <a:off x="1169987" y="4021138"/>
              <a:ext cx="11113" cy="12700"/>
            </a:xfrm>
            <a:custGeom>
              <a:avLst/>
              <a:gdLst>
                <a:gd name="T0" fmla="*/ 19 w 19"/>
                <a:gd name="T1" fmla="*/ 0 h 20"/>
                <a:gd name="T2" fmla="*/ 7 w 19"/>
                <a:gd name="T3" fmla="*/ 10 h 20"/>
                <a:gd name="T4" fmla="*/ 0 w 19"/>
                <a:gd name="T5" fmla="*/ 19 h 20"/>
                <a:gd name="T6" fmla="*/ 8 w 19"/>
                <a:gd name="T7" fmla="*/ 11 h 20"/>
                <a:gd name="T8" fmla="*/ 19 w 19"/>
                <a:gd name="T9" fmla="*/ 0 h 20"/>
              </a:gdLst>
              <a:ahLst/>
              <a:cxnLst>
                <a:cxn ang="0">
                  <a:pos x="T0" y="T1"/>
                </a:cxn>
                <a:cxn ang="0">
                  <a:pos x="T2" y="T3"/>
                </a:cxn>
                <a:cxn ang="0">
                  <a:pos x="T4" y="T5"/>
                </a:cxn>
                <a:cxn ang="0">
                  <a:pos x="T6" y="T7"/>
                </a:cxn>
                <a:cxn ang="0">
                  <a:pos x="T8" y="T9"/>
                </a:cxn>
              </a:cxnLst>
              <a:rect l="0" t="0" r="r" b="b"/>
              <a:pathLst>
                <a:path w="19" h="20">
                  <a:moveTo>
                    <a:pt x="19" y="0"/>
                  </a:moveTo>
                  <a:cubicBezTo>
                    <a:pt x="19" y="0"/>
                    <a:pt x="10" y="6"/>
                    <a:pt x="7" y="10"/>
                  </a:cubicBezTo>
                  <a:cubicBezTo>
                    <a:pt x="5" y="13"/>
                    <a:pt x="4" y="18"/>
                    <a:pt x="0" y="19"/>
                  </a:cubicBezTo>
                  <a:cubicBezTo>
                    <a:pt x="4" y="20"/>
                    <a:pt x="5" y="15"/>
                    <a:pt x="8" y="11"/>
                  </a:cubicBezTo>
                  <a:cubicBezTo>
                    <a:pt x="10" y="8"/>
                    <a:pt x="17"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 name="Freeform 1216"/>
            <p:cNvSpPr>
              <a:spLocks/>
            </p:cNvSpPr>
            <p:nvPr/>
          </p:nvSpPr>
          <p:spPr bwMode="auto">
            <a:xfrm>
              <a:off x="1171575" y="4022725"/>
              <a:ext cx="12700" cy="12700"/>
            </a:xfrm>
            <a:custGeom>
              <a:avLst/>
              <a:gdLst>
                <a:gd name="T0" fmla="*/ 18 w 19"/>
                <a:gd name="T1" fmla="*/ 0 h 22"/>
                <a:gd name="T2" fmla="*/ 11 w 19"/>
                <a:gd name="T3" fmla="*/ 10 h 22"/>
                <a:gd name="T4" fmla="*/ 0 w 19"/>
                <a:gd name="T5" fmla="*/ 22 h 22"/>
                <a:gd name="T6" fmla="*/ 13 w 19"/>
                <a:gd name="T7" fmla="*/ 11 h 22"/>
                <a:gd name="T8" fmla="*/ 18 w 19"/>
                <a:gd name="T9" fmla="*/ 0 h 22"/>
              </a:gdLst>
              <a:ahLst/>
              <a:cxnLst>
                <a:cxn ang="0">
                  <a:pos x="T0" y="T1"/>
                </a:cxn>
                <a:cxn ang="0">
                  <a:pos x="T2" y="T3"/>
                </a:cxn>
                <a:cxn ang="0">
                  <a:pos x="T4" y="T5"/>
                </a:cxn>
                <a:cxn ang="0">
                  <a:pos x="T6" y="T7"/>
                </a:cxn>
                <a:cxn ang="0">
                  <a:pos x="T8" y="T9"/>
                </a:cxn>
              </a:cxnLst>
              <a:rect l="0" t="0" r="r" b="b"/>
              <a:pathLst>
                <a:path w="19" h="22">
                  <a:moveTo>
                    <a:pt x="18" y="0"/>
                  </a:moveTo>
                  <a:cubicBezTo>
                    <a:pt x="18" y="0"/>
                    <a:pt x="16" y="7"/>
                    <a:pt x="11" y="10"/>
                  </a:cubicBezTo>
                  <a:cubicBezTo>
                    <a:pt x="6" y="12"/>
                    <a:pt x="0" y="19"/>
                    <a:pt x="0" y="22"/>
                  </a:cubicBezTo>
                  <a:cubicBezTo>
                    <a:pt x="3" y="19"/>
                    <a:pt x="6" y="13"/>
                    <a:pt x="13" y="11"/>
                  </a:cubicBezTo>
                  <a:cubicBezTo>
                    <a:pt x="19" y="9"/>
                    <a:pt x="18" y="2"/>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6" name="Freeform 1217"/>
            <p:cNvSpPr>
              <a:spLocks/>
            </p:cNvSpPr>
            <p:nvPr/>
          </p:nvSpPr>
          <p:spPr bwMode="auto">
            <a:xfrm>
              <a:off x="1173162" y="4024313"/>
              <a:ext cx="14288" cy="12700"/>
            </a:xfrm>
            <a:custGeom>
              <a:avLst/>
              <a:gdLst>
                <a:gd name="T0" fmla="*/ 24 w 24"/>
                <a:gd name="T1" fmla="*/ 0 h 23"/>
                <a:gd name="T2" fmla="*/ 18 w 24"/>
                <a:gd name="T3" fmla="*/ 8 h 23"/>
                <a:gd name="T4" fmla="*/ 2 w 24"/>
                <a:gd name="T5" fmla="*/ 23 h 23"/>
                <a:gd name="T6" fmla="*/ 19 w 24"/>
                <a:gd name="T7" fmla="*/ 9 h 23"/>
                <a:gd name="T8" fmla="*/ 24 w 24"/>
                <a:gd name="T9" fmla="*/ 0 h 23"/>
              </a:gdLst>
              <a:ahLst/>
              <a:cxnLst>
                <a:cxn ang="0">
                  <a:pos x="T0" y="T1"/>
                </a:cxn>
                <a:cxn ang="0">
                  <a:pos x="T2" y="T3"/>
                </a:cxn>
                <a:cxn ang="0">
                  <a:pos x="T4" y="T5"/>
                </a:cxn>
                <a:cxn ang="0">
                  <a:pos x="T6" y="T7"/>
                </a:cxn>
                <a:cxn ang="0">
                  <a:pos x="T8" y="T9"/>
                </a:cxn>
              </a:cxnLst>
              <a:rect l="0" t="0" r="r" b="b"/>
              <a:pathLst>
                <a:path w="24" h="23">
                  <a:moveTo>
                    <a:pt x="24" y="0"/>
                  </a:moveTo>
                  <a:cubicBezTo>
                    <a:pt x="24" y="0"/>
                    <a:pt x="22" y="5"/>
                    <a:pt x="18" y="8"/>
                  </a:cubicBezTo>
                  <a:cubicBezTo>
                    <a:pt x="14" y="10"/>
                    <a:pt x="0" y="19"/>
                    <a:pt x="2" y="23"/>
                  </a:cubicBezTo>
                  <a:cubicBezTo>
                    <a:pt x="5" y="19"/>
                    <a:pt x="11" y="13"/>
                    <a:pt x="19" y="9"/>
                  </a:cubicBezTo>
                  <a:cubicBezTo>
                    <a:pt x="23" y="8"/>
                    <a:pt x="24" y="0"/>
                    <a:pt x="2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 name="Freeform 1218"/>
            <p:cNvSpPr>
              <a:spLocks/>
            </p:cNvSpPr>
            <p:nvPr/>
          </p:nvSpPr>
          <p:spPr bwMode="auto">
            <a:xfrm>
              <a:off x="1301750" y="3992563"/>
              <a:ext cx="15875" cy="23813"/>
            </a:xfrm>
            <a:custGeom>
              <a:avLst/>
              <a:gdLst>
                <a:gd name="T0" fmla="*/ 24 w 24"/>
                <a:gd name="T1" fmla="*/ 34 h 37"/>
                <a:gd name="T2" fmla="*/ 15 w 24"/>
                <a:gd name="T3" fmla="*/ 16 h 37"/>
                <a:gd name="T4" fmla="*/ 3 w 24"/>
                <a:gd name="T5" fmla="*/ 13 h 37"/>
                <a:gd name="T6" fmla="*/ 3 w 24"/>
                <a:gd name="T7" fmla="*/ 27 h 37"/>
                <a:gd name="T8" fmla="*/ 10 w 24"/>
                <a:gd name="T9" fmla="*/ 30 h 37"/>
                <a:gd name="T10" fmla="*/ 24 w 24"/>
                <a:gd name="T11" fmla="*/ 34 h 37"/>
              </a:gdLst>
              <a:ahLst/>
              <a:cxnLst>
                <a:cxn ang="0">
                  <a:pos x="T0" y="T1"/>
                </a:cxn>
                <a:cxn ang="0">
                  <a:pos x="T2" y="T3"/>
                </a:cxn>
                <a:cxn ang="0">
                  <a:pos x="T4" y="T5"/>
                </a:cxn>
                <a:cxn ang="0">
                  <a:pos x="T6" y="T7"/>
                </a:cxn>
                <a:cxn ang="0">
                  <a:pos x="T8" y="T9"/>
                </a:cxn>
                <a:cxn ang="0">
                  <a:pos x="T10" y="T11"/>
                </a:cxn>
              </a:cxnLst>
              <a:rect l="0" t="0" r="r" b="b"/>
              <a:pathLst>
                <a:path w="24" h="37">
                  <a:moveTo>
                    <a:pt x="24" y="34"/>
                  </a:moveTo>
                  <a:cubicBezTo>
                    <a:pt x="24" y="34"/>
                    <a:pt x="13" y="32"/>
                    <a:pt x="15" y="16"/>
                  </a:cubicBezTo>
                  <a:cubicBezTo>
                    <a:pt x="16" y="0"/>
                    <a:pt x="5" y="8"/>
                    <a:pt x="3" y="13"/>
                  </a:cubicBezTo>
                  <a:cubicBezTo>
                    <a:pt x="1" y="18"/>
                    <a:pt x="0" y="25"/>
                    <a:pt x="3" y="27"/>
                  </a:cubicBezTo>
                  <a:cubicBezTo>
                    <a:pt x="7" y="29"/>
                    <a:pt x="4" y="27"/>
                    <a:pt x="10" y="30"/>
                  </a:cubicBezTo>
                  <a:cubicBezTo>
                    <a:pt x="16" y="33"/>
                    <a:pt x="18" y="37"/>
                    <a:pt x="24" y="3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 name="Freeform 1219"/>
            <p:cNvSpPr>
              <a:spLocks/>
            </p:cNvSpPr>
            <p:nvPr/>
          </p:nvSpPr>
          <p:spPr bwMode="auto">
            <a:xfrm>
              <a:off x="1314450" y="3992563"/>
              <a:ext cx="6350" cy="6350"/>
            </a:xfrm>
            <a:custGeom>
              <a:avLst/>
              <a:gdLst>
                <a:gd name="T0" fmla="*/ 11 w 11"/>
                <a:gd name="T1" fmla="*/ 5 h 11"/>
                <a:gd name="T2" fmla="*/ 6 w 11"/>
                <a:gd name="T3" fmla="*/ 10 h 11"/>
                <a:gd name="T4" fmla="*/ 0 w 11"/>
                <a:gd name="T5" fmla="*/ 6 h 11"/>
                <a:gd name="T6" fmla="*/ 5 w 11"/>
                <a:gd name="T7" fmla="*/ 1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1" y="8"/>
                    <a:pt x="9" y="10"/>
                    <a:pt x="6" y="10"/>
                  </a:cubicBezTo>
                  <a:cubicBezTo>
                    <a:pt x="3" y="11"/>
                    <a:pt x="0" y="9"/>
                    <a:pt x="0" y="6"/>
                  </a:cubicBezTo>
                  <a:cubicBezTo>
                    <a:pt x="0" y="3"/>
                    <a:pt x="2" y="1"/>
                    <a:pt x="5" y="1"/>
                  </a:cubicBezTo>
                  <a:cubicBezTo>
                    <a:pt x="8" y="0"/>
                    <a:pt x="11" y="2"/>
                    <a:pt x="11" y="5"/>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 name="Freeform 1220"/>
            <p:cNvSpPr>
              <a:spLocks/>
            </p:cNvSpPr>
            <p:nvPr/>
          </p:nvSpPr>
          <p:spPr bwMode="auto">
            <a:xfrm>
              <a:off x="1314450" y="3992563"/>
              <a:ext cx="6350" cy="4763"/>
            </a:xfrm>
            <a:custGeom>
              <a:avLst/>
              <a:gdLst>
                <a:gd name="T0" fmla="*/ 9 w 9"/>
                <a:gd name="T1" fmla="*/ 3 h 7"/>
                <a:gd name="T2" fmla="*/ 5 w 9"/>
                <a:gd name="T3" fmla="*/ 7 h 7"/>
                <a:gd name="T4" fmla="*/ 0 w 9"/>
                <a:gd name="T5" fmla="*/ 4 h 7"/>
                <a:gd name="T6" fmla="*/ 4 w 9"/>
                <a:gd name="T7" fmla="*/ 0 h 7"/>
                <a:gd name="T8" fmla="*/ 9 w 9"/>
                <a:gd name="T9" fmla="*/ 3 h 7"/>
              </a:gdLst>
              <a:ahLst/>
              <a:cxnLst>
                <a:cxn ang="0">
                  <a:pos x="T0" y="T1"/>
                </a:cxn>
                <a:cxn ang="0">
                  <a:pos x="T2" y="T3"/>
                </a:cxn>
                <a:cxn ang="0">
                  <a:pos x="T4" y="T5"/>
                </a:cxn>
                <a:cxn ang="0">
                  <a:pos x="T6" y="T7"/>
                </a:cxn>
                <a:cxn ang="0">
                  <a:pos x="T8" y="T9"/>
                </a:cxn>
              </a:cxnLst>
              <a:rect l="0" t="0" r="r" b="b"/>
              <a:pathLst>
                <a:path w="9" h="7">
                  <a:moveTo>
                    <a:pt x="9" y="3"/>
                  </a:moveTo>
                  <a:cubicBezTo>
                    <a:pt x="9" y="5"/>
                    <a:pt x="7" y="7"/>
                    <a:pt x="5" y="7"/>
                  </a:cubicBezTo>
                  <a:cubicBezTo>
                    <a:pt x="3" y="7"/>
                    <a:pt x="1" y="6"/>
                    <a:pt x="0" y="4"/>
                  </a:cubicBezTo>
                  <a:cubicBezTo>
                    <a:pt x="0" y="2"/>
                    <a:pt x="2" y="0"/>
                    <a:pt x="4" y="0"/>
                  </a:cubicBezTo>
                  <a:cubicBezTo>
                    <a:pt x="7" y="0"/>
                    <a:pt x="9" y="1"/>
                    <a:pt x="9"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 name="Freeform 1221"/>
            <p:cNvSpPr>
              <a:spLocks/>
            </p:cNvSpPr>
            <p:nvPr/>
          </p:nvSpPr>
          <p:spPr bwMode="auto">
            <a:xfrm>
              <a:off x="1316037" y="3994150"/>
              <a:ext cx="4763" cy="3175"/>
            </a:xfrm>
            <a:custGeom>
              <a:avLst/>
              <a:gdLst>
                <a:gd name="T0" fmla="*/ 7 w 7"/>
                <a:gd name="T1" fmla="*/ 3 h 6"/>
                <a:gd name="T2" fmla="*/ 4 w 7"/>
                <a:gd name="T3" fmla="*/ 6 h 6"/>
                <a:gd name="T4" fmla="*/ 0 w 7"/>
                <a:gd name="T5" fmla="*/ 3 h 6"/>
                <a:gd name="T6" fmla="*/ 3 w 7"/>
                <a:gd name="T7" fmla="*/ 0 h 6"/>
                <a:gd name="T8" fmla="*/ 7 w 7"/>
                <a:gd name="T9" fmla="*/ 3 h 6"/>
              </a:gdLst>
              <a:ahLst/>
              <a:cxnLst>
                <a:cxn ang="0">
                  <a:pos x="T0" y="T1"/>
                </a:cxn>
                <a:cxn ang="0">
                  <a:pos x="T2" y="T3"/>
                </a:cxn>
                <a:cxn ang="0">
                  <a:pos x="T4" y="T5"/>
                </a:cxn>
                <a:cxn ang="0">
                  <a:pos x="T6" y="T7"/>
                </a:cxn>
                <a:cxn ang="0">
                  <a:pos x="T8" y="T9"/>
                </a:cxn>
              </a:cxnLst>
              <a:rect l="0" t="0" r="r" b="b"/>
              <a:pathLst>
                <a:path w="7" h="6">
                  <a:moveTo>
                    <a:pt x="7" y="3"/>
                  </a:moveTo>
                  <a:cubicBezTo>
                    <a:pt x="7" y="4"/>
                    <a:pt x="6" y="6"/>
                    <a:pt x="4" y="6"/>
                  </a:cubicBezTo>
                  <a:cubicBezTo>
                    <a:pt x="2" y="6"/>
                    <a:pt x="0" y="5"/>
                    <a:pt x="0" y="3"/>
                  </a:cubicBezTo>
                  <a:cubicBezTo>
                    <a:pt x="0" y="2"/>
                    <a:pt x="1" y="0"/>
                    <a:pt x="3" y="0"/>
                  </a:cubicBezTo>
                  <a:cubicBezTo>
                    <a:pt x="5" y="0"/>
                    <a:pt x="7" y="1"/>
                    <a:pt x="7"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 name="Freeform 1222"/>
            <p:cNvSpPr>
              <a:spLocks/>
            </p:cNvSpPr>
            <p:nvPr/>
          </p:nvSpPr>
          <p:spPr bwMode="auto">
            <a:xfrm>
              <a:off x="1316037" y="3992563"/>
              <a:ext cx="4763" cy="6350"/>
            </a:xfrm>
            <a:custGeom>
              <a:avLst/>
              <a:gdLst>
                <a:gd name="T0" fmla="*/ 8 w 9"/>
                <a:gd name="T1" fmla="*/ 4 h 8"/>
                <a:gd name="T2" fmla="*/ 5 w 9"/>
                <a:gd name="T3" fmla="*/ 8 h 8"/>
                <a:gd name="T4" fmla="*/ 0 w 9"/>
                <a:gd name="T5" fmla="*/ 4 h 8"/>
                <a:gd name="T6" fmla="*/ 4 w 9"/>
                <a:gd name="T7" fmla="*/ 1 h 8"/>
                <a:gd name="T8" fmla="*/ 8 w 9"/>
                <a:gd name="T9" fmla="*/ 4 h 8"/>
              </a:gdLst>
              <a:ahLst/>
              <a:cxnLst>
                <a:cxn ang="0">
                  <a:pos x="T0" y="T1"/>
                </a:cxn>
                <a:cxn ang="0">
                  <a:pos x="T2" y="T3"/>
                </a:cxn>
                <a:cxn ang="0">
                  <a:pos x="T4" y="T5"/>
                </a:cxn>
                <a:cxn ang="0">
                  <a:pos x="T6" y="T7"/>
                </a:cxn>
                <a:cxn ang="0">
                  <a:pos x="T8" y="T9"/>
                </a:cxn>
              </a:cxnLst>
              <a:rect l="0" t="0" r="r" b="b"/>
              <a:pathLst>
                <a:path w="9" h="8">
                  <a:moveTo>
                    <a:pt x="8" y="4"/>
                  </a:moveTo>
                  <a:cubicBezTo>
                    <a:pt x="9" y="6"/>
                    <a:pt x="7" y="7"/>
                    <a:pt x="5" y="8"/>
                  </a:cubicBezTo>
                  <a:cubicBezTo>
                    <a:pt x="2" y="8"/>
                    <a:pt x="1" y="6"/>
                    <a:pt x="0" y="4"/>
                  </a:cubicBezTo>
                  <a:cubicBezTo>
                    <a:pt x="0" y="3"/>
                    <a:pt x="2" y="1"/>
                    <a:pt x="4" y="1"/>
                  </a:cubicBezTo>
                  <a:cubicBezTo>
                    <a:pt x="6" y="0"/>
                    <a:pt x="8" y="2"/>
                    <a:pt x="8" y="4"/>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2" name="Freeform 1223"/>
            <p:cNvSpPr>
              <a:spLocks/>
            </p:cNvSpPr>
            <p:nvPr/>
          </p:nvSpPr>
          <p:spPr bwMode="auto">
            <a:xfrm>
              <a:off x="1317625" y="3994150"/>
              <a:ext cx="3175" cy="3175"/>
            </a:xfrm>
            <a:custGeom>
              <a:avLst/>
              <a:gdLst>
                <a:gd name="T0" fmla="*/ 5 w 5"/>
                <a:gd name="T1" fmla="*/ 2 h 4"/>
                <a:gd name="T2" fmla="*/ 3 w 5"/>
                <a:gd name="T3" fmla="*/ 4 h 4"/>
                <a:gd name="T4" fmla="*/ 0 w 5"/>
                <a:gd name="T5" fmla="*/ 2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4"/>
                    <a:pt x="3" y="4"/>
                  </a:cubicBezTo>
                  <a:cubicBezTo>
                    <a:pt x="1" y="4"/>
                    <a:pt x="0" y="4"/>
                    <a:pt x="0" y="2"/>
                  </a:cubicBezTo>
                  <a:cubicBezTo>
                    <a:pt x="0" y="1"/>
                    <a:pt x="1" y="0"/>
                    <a:pt x="2" y="0"/>
                  </a:cubicBezTo>
                  <a:cubicBezTo>
                    <a:pt x="4" y="0"/>
                    <a:pt x="5" y="1"/>
                    <a:pt x="5"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3" name="Freeform 1224"/>
            <p:cNvSpPr>
              <a:spLocks/>
            </p:cNvSpPr>
            <p:nvPr/>
          </p:nvSpPr>
          <p:spPr bwMode="auto">
            <a:xfrm>
              <a:off x="1270000" y="4029075"/>
              <a:ext cx="28575" cy="9525"/>
            </a:xfrm>
            <a:custGeom>
              <a:avLst/>
              <a:gdLst>
                <a:gd name="T0" fmla="*/ 0 w 46"/>
                <a:gd name="T1" fmla="*/ 12 h 16"/>
                <a:gd name="T2" fmla="*/ 23 w 46"/>
                <a:gd name="T3" fmla="*/ 8 h 16"/>
                <a:gd name="T4" fmla="*/ 44 w 46"/>
                <a:gd name="T5" fmla="*/ 0 h 16"/>
                <a:gd name="T6" fmla="*/ 41 w 46"/>
                <a:gd name="T7" fmla="*/ 6 h 16"/>
                <a:gd name="T8" fmla="*/ 27 w 46"/>
                <a:gd name="T9" fmla="*/ 8 h 16"/>
                <a:gd name="T10" fmla="*/ 0 w 46"/>
                <a:gd name="T11" fmla="*/ 12 h 16"/>
              </a:gdLst>
              <a:ahLst/>
              <a:cxnLst>
                <a:cxn ang="0">
                  <a:pos x="T0" y="T1"/>
                </a:cxn>
                <a:cxn ang="0">
                  <a:pos x="T2" y="T3"/>
                </a:cxn>
                <a:cxn ang="0">
                  <a:pos x="T4" y="T5"/>
                </a:cxn>
                <a:cxn ang="0">
                  <a:pos x="T6" y="T7"/>
                </a:cxn>
                <a:cxn ang="0">
                  <a:pos x="T8" y="T9"/>
                </a:cxn>
                <a:cxn ang="0">
                  <a:pos x="T10" y="T11"/>
                </a:cxn>
              </a:cxnLst>
              <a:rect l="0" t="0" r="r" b="b"/>
              <a:pathLst>
                <a:path w="46" h="16">
                  <a:moveTo>
                    <a:pt x="0" y="12"/>
                  </a:moveTo>
                  <a:cubicBezTo>
                    <a:pt x="0" y="12"/>
                    <a:pt x="9" y="11"/>
                    <a:pt x="23" y="8"/>
                  </a:cubicBezTo>
                  <a:cubicBezTo>
                    <a:pt x="36" y="5"/>
                    <a:pt x="42" y="3"/>
                    <a:pt x="44" y="0"/>
                  </a:cubicBezTo>
                  <a:cubicBezTo>
                    <a:pt x="45" y="3"/>
                    <a:pt x="46" y="3"/>
                    <a:pt x="41" y="6"/>
                  </a:cubicBezTo>
                  <a:cubicBezTo>
                    <a:pt x="35" y="8"/>
                    <a:pt x="35" y="6"/>
                    <a:pt x="27" y="8"/>
                  </a:cubicBezTo>
                  <a:cubicBezTo>
                    <a:pt x="20" y="11"/>
                    <a:pt x="7" y="16"/>
                    <a:pt x="0" y="12"/>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4" name="Freeform 1225"/>
            <p:cNvSpPr>
              <a:spLocks/>
            </p:cNvSpPr>
            <p:nvPr/>
          </p:nvSpPr>
          <p:spPr bwMode="auto">
            <a:xfrm>
              <a:off x="3463925" y="2468563"/>
              <a:ext cx="47625" cy="65088"/>
            </a:xfrm>
            <a:custGeom>
              <a:avLst/>
              <a:gdLst>
                <a:gd name="T0" fmla="*/ 23 w 78"/>
                <a:gd name="T1" fmla="*/ 12 h 104"/>
                <a:gd name="T2" fmla="*/ 20 w 78"/>
                <a:gd name="T3" fmla="*/ 18 h 104"/>
                <a:gd name="T4" fmla="*/ 21 w 78"/>
                <a:gd name="T5" fmla="*/ 23 h 104"/>
                <a:gd name="T6" fmla="*/ 20 w 78"/>
                <a:gd name="T7" fmla="*/ 30 h 104"/>
                <a:gd name="T8" fmla="*/ 18 w 78"/>
                <a:gd name="T9" fmla="*/ 35 h 104"/>
                <a:gd name="T10" fmla="*/ 21 w 78"/>
                <a:gd name="T11" fmla="*/ 50 h 104"/>
                <a:gd name="T12" fmla="*/ 19 w 78"/>
                <a:gd name="T13" fmla="*/ 58 h 104"/>
                <a:gd name="T14" fmla="*/ 16 w 78"/>
                <a:gd name="T15" fmla="*/ 63 h 104"/>
                <a:gd name="T16" fmla="*/ 11 w 78"/>
                <a:gd name="T17" fmla="*/ 65 h 104"/>
                <a:gd name="T18" fmla="*/ 10 w 78"/>
                <a:gd name="T19" fmla="*/ 72 h 104"/>
                <a:gd name="T20" fmla="*/ 8 w 78"/>
                <a:gd name="T21" fmla="*/ 75 h 104"/>
                <a:gd name="T22" fmla="*/ 4 w 78"/>
                <a:gd name="T23" fmla="*/ 76 h 104"/>
                <a:gd name="T24" fmla="*/ 5 w 78"/>
                <a:gd name="T25" fmla="*/ 81 h 104"/>
                <a:gd name="T26" fmla="*/ 2 w 78"/>
                <a:gd name="T27" fmla="*/ 86 h 104"/>
                <a:gd name="T28" fmla="*/ 40 w 78"/>
                <a:gd name="T29" fmla="*/ 104 h 104"/>
                <a:gd name="T30" fmla="*/ 66 w 78"/>
                <a:gd name="T31" fmla="*/ 0 h 104"/>
                <a:gd name="T32" fmla="*/ 23 w 78"/>
                <a:gd name="T33"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04">
                  <a:moveTo>
                    <a:pt x="23" y="12"/>
                  </a:moveTo>
                  <a:cubicBezTo>
                    <a:pt x="21" y="13"/>
                    <a:pt x="21" y="15"/>
                    <a:pt x="20" y="18"/>
                  </a:cubicBezTo>
                  <a:cubicBezTo>
                    <a:pt x="19" y="22"/>
                    <a:pt x="22" y="21"/>
                    <a:pt x="21" y="23"/>
                  </a:cubicBezTo>
                  <a:cubicBezTo>
                    <a:pt x="21" y="25"/>
                    <a:pt x="21" y="26"/>
                    <a:pt x="20" y="30"/>
                  </a:cubicBezTo>
                  <a:cubicBezTo>
                    <a:pt x="20" y="33"/>
                    <a:pt x="18" y="33"/>
                    <a:pt x="18" y="35"/>
                  </a:cubicBezTo>
                  <a:cubicBezTo>
                    <a:pt x="18" y="37"/>
                    <a:pt x="21" y="50"/>
                    <a:pt x="21" y="50"/>
                  </a:cubicBezTo>
                  <a:cubicBezTo>
                    <a:pt x="21" y="50"/>
                    <a:pt x="23" y="55"/>
                    <a:pt x="19" y="58"/>
                  </a:cubicBezTo>
                  <a:cubicBezTo>
                    <a:pt x="17" y="59"/>
                    <a:pt x="17" y="62"/>
                    <a:pt x="16" y="63"/>
                  </a:cubicBezTo>
                  <a:cubicBezTo>
                    <a:pt x="14" y="65"/>
                    <a:pt x="12" y="64"/>
                    <a:pt x="11" y="65"/>
                  </a:cubicBezTo>
                  <a:cubicBezTo>
                    <a:pt x="10" y="67"/>
                    <a:pt x="13" y="70"/>
                    <a:pt x="10" y="72"/>
                  </a:cubicBezTo>
                  <a:cubicBezTo>
                    <a:pt x="8" y="73"/>
                    <a:pt x="8" y="75"/>
                    <a:pt x="8" y="75"/>
                  </a:cubicBezTo>
                  <a:cubicBezTo>
                    <a:pt x="7" y="76"/>
                    <a:pt x="5" y="74"/>
                    <a:pt x="4" y="76"/>
                  </a:cubicBezTo>
                  <a:cubicBezTo>
                    <a:pt x="3" y="77"/>
                    <a:pt x="4" y="79"/>
                    <a:pt x="5" y="81"/>
                  </a:cubicBezTo>
                  <a:cubicBezTo>
                    <a:pt x="5" y="83"/>
                    <a:pt x="3" y="85"/>
                    <a:pt x="2" y="86"/>
                  </a:cubicBezTo>
                  <a:cubicBezTo>
                    <a:pt x="0" y="88"/>
                    <a:pt x="18" y="103"/>
                    <a:pt x="40" y="104"/>
                  </a:cubicBezTo>
                  <a:cubicBezTo>
                    <a:pt x="36" y="75"/>
                    <a:pt x="78" y="0"/>
                    <a:pt x="66" y="0"/>
                  </a:cubicBezTo>
                  <a:cubicBezTo>
                    <a:pt x="50" y="0"/>
                    <a:pt x="30" y="4"/>
                    <a:pt x="23" y="12"/>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5" name="Freeform 1226"/>
            <p:cNvSpPr>
              <a:spLocks/>
            </p:cNvSpPr>
            <p:nvPr/>
          </p:nvSpPr>
          <p:spPr bwMode="auto">
            <a:xfrm>
              <a:off x="3446462" y="2466975"/>
              <a:ext cx="138113" cy="82550"/>
            </a:xfrm>
            <a:custGeom>
              <a:avLst/>
              <a:gdLst>
                <a:gd name="T0" fmla="*/ 132 w 225"/>
                <a:gd name="T1" fmla="*/ 115 h 133"/>
                <a:gd name="T2" fmla="*/ 122 w 225"/>
                <a:gd name="T3" fmla="*/ 115 h 133"/>
                <a:gd name="T4" fmla="*/ 135 w 225"/>
                <a:gd name="T5" fmla="*/ 110 h 133"/>
                <a:gd name="T6" fmla="*/ 125 w 225"/>
                <a:gd name="T7" fmla="*/ 110 h 133"/>
                <a:gd name="T8" fmla="*/ 33 w 225"/>
                <a:gd name="T9" fmla="*/ 91 h 133"/>
                <a:gd name="T10" fmla="*/ 55 w 225"/>
                <a:gd name="T11" fmla="*/ 88 h 133"/>
                <a:gd name="T12" fmla="*/ 49 w 225"/>
                <a:gd name="T13" fmla="*/ 82 h 133"/>
                <a:gd name="T14" fmla="*/ 58 w 225"/>
                <a:gd name="T15" fmla="*/ 78 h 133"/>
                <a:gd name="T16" fmla="*/ 53 w 225"/>
                <a:gd name="T17" fmla="*/ 76 h 133"/>
                <a:gd name="T18" fmla="*/ 48 w 225"/>
                <a:gd name="T19" fmla="*/ 72 h 133"/>
                <a:gd name="T20" fmla="*/ 57 w 225"/>
                <a:gd name="T21" fmla="*/ 72 h 133"/>
                <a:gd name="T22" fmla="*/ 51 w 225"/>
                <a:gd name="T23" fmla="*/ 69 h 133"/>
                <a:gd name="T24" fmla="*/ 47 w 225"/>
                <a:gd name="T25" fmla="*/ 68 h 133"/>
                <a:gd name="T26" fmla="*/ 56 w 225"/>
                <a:gd name="T27" fmla="*/ 65 h 133"/>
                <a:gd name="T28" fmla="*/ 51 w 225"/>
                <a:gd name="T29" fmla="*/ 63 h 133"/>
                <a:gd name="T30" fmla="*/ 56 w 225"/>
                <a:gd name="T31" fmla="*/ 60 h 133"/>
                <a:gd name="T32" fmla="*/ 42 w 225"/>
                <a:gd name="T33" fmla="*/ 60 h 133"/>
                <a:gd name="T34" fmla="*/ 13 w 225"/>
                <a:gd name="T35" fmla="*/ 79 h 133"/>
                <a:gd name="T36" fmla="*/ 3 w 225"/>
                <a:gd name="T37" fmla="*/ 73 h 133"/>
                <a:gd name="T38" fmla="*/ 7 w 225"/>
                <a:gd name="T39" fmla="*/ 40 h 133"/>
                <a:gd name="T40" fmla="*/ 12 w 225"/>
                <a:gd name="T41" fmla="*/ 13 h 133"/>
                <a:gd name="T42" fmla="*/ 54 w 225"/>
                <a:gd name="T43" fmla="*/ 41 h 133"/>
                <a:gd name="T44" fmla="*/ 52 w 225"/>
                <a:gd name="T45" fmla="*/ 37 h 133"/>
                <a:gd name="T46" fmla="*/ 58 w 225"/>
                <a:gd name="T47" fmla="*/ 33 h 133"/>
                <a:gd name="T48" fmla="*/ 52 w 225"/>
                <a:gd name="T49" fmla="*/ 32 h 133"/>
                <a:gd name="T50" fmla="*/ 58 w 225"/>
                <a:gd name="T51" fmla="*/ 14 h 133"/>
                <a:gd name="T52" fmla="*/ 138 w 225"/>
                <a:gd name="T53" fmla="*/ 0 h 133"/>
                <a:gd name="T54" fmla="*/ 180 w 225"/>
                <a:gd name="T55" fmla="*/ 25 h 133"/>
                <a:gd name="T56" fmla="*/ 190 w 225"/>
                <a:gd name="T57" fmla="*/ 28 h 133"/>
                <a:gd name="T58" fmla="*/ 225 w 225"/>
                <a:gd name="T59" fmla="*/ 72 h 133"/>
                <a:gd name="T60" fmla="*/ 211 w 225"/>
                <a:gd name="T61" fmla="*/ 86 h 133"/>
                <a:gd name="T62" fmla="*/ 194 w 225"/>
                <a:gd name="T63" fmla="*/ 99 h 133"/>
                <a:gd name="T64" fmla="*/ 124 w 225"/>
                <a:gd name="T65" fmla="*/ 119 h 133"/>
                <a:gd name="T66" fmla="*/ 136 w 225"/>
                <a:gd name="T67" fmla="*/ 117 h 133"/>
                <a:gd name="T68" fmla="*/ 132 w 225"/>
                <a:gd name="T6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 h="133">
                  <a:moveTo>
                    <a:pt x="132" y="115"/>
                  </a:moveTo>
                  <a:cubicBezTo>
                    <a:pt x="122" y="115"/>
                    <a:pt x="122" y="115"/>
                    <a:pt x="122" y="115"/>
                  </a:cubicBezTo>
                  <a:cubicBezTo>
                    <a:pt x="135" y="110"/>
                    <a:pt x="135" y="110"/>
                    <a:pt x="135" y="110"/>
                  </a:cubicBezTo>
                  <a:cubicBezTo>
                    <a:pt x="128" y="109"/>
                    <a:pt x="130" y="111"/>
                    <a:pt x="125" y="110"/>
                  </a:cubicBezTo>
                  <a:cubicBezTo>
                    <a:pt x="121" y="109"/>
                    <a:pt x="74" y="120"/>
                    <a:pt x="33" y="91"/>
                  </a:cubicBezTo>
                  <a:cubicBezTo>
                    <a:pt x="42" y="90"/>
                    <a:pt x="51" y="85"/>
                    <a:pt x="55" y="88"/>
                  </a:cubicBezTo>
                  <a:cubicBezTo>
                    <a:pt x="59" y="92"/>
                    <a:pt x="49" y="82"/>
                    <a:pt x="49" y="82"/>
                  </a:cubicBezTo>
                  <a:cubicBezTo>
                    <a:pt x="53" y="81"/>
                    <a:pt x="58" y="78"/>
                    <a:pt x="58" y="78"/>
                  </a:cubicBezTo>
                  <a:cubicBezTo>
                    <a:pt x="58" y="78"/>
                    <a:pt x="56" y="77"/>
                    <a:pt x="53" y="76"/>
                  </a:cubicBezTo>
                  <a:cubicBezTo>
                    <a:pt x="49" y="76"/>
                    <a:pt x="48" y="72"/>
                    <a:pt x="48" y="72"/>
                  </a:cubicBezTo>
                  <a:cubicBezTo>
                    <a:pt x="57" y="72"/>
                    <a:pt x="57" y="72"/>
                    <a:pt x="57" y="72"/>
                  </a:cubicBezTo>
                  <a:cubicBezTo>
                    <a:pt x="51" y="69"/>
                    <a:pt x="51" y="69"/>
                    <a:pt x="51" y="69"/>
                  </a:cubicBezTo>
                  <a:cubicBezTo>
                    <a:pt x="47" y="68"/>
                    <a:pt x="47" y="68"/>
                    <a:pt x="47" y="68"/>
                  </a:cubicBezTo>
                  <a:cubicBezTo>
                    <a:pt x="56" y="65"/>
                    <a:pt x="56" y="65"/>
                    <a:pt x="56" y="65"/>
                  </a:cubicBezTo>
                  <a:cubicBezTo>
                    <a:pt x="51" y="63"/>
                    <a:pt x="51" y="63"/>
                    <a:pt x="51" y="63"/>
                  </a:cubicBezTo>
                  <a:cubicBezTo>
                    <a:pt x="56" y="60"/>
                    <a:pt x="56" y="60"/>
                    <a:pt x="56" y="60"/>
                  </a:cubicBezTo>
                  <a:cubicBezTo>
                    <a:pt x="42" y="60"/>
                    <a:pt x="42" y="60"/>
                    <a:pt x="42" y="60"/>
                  </a:cubicBezTo>
                  <a:cubicBezTo>
                    <a:pt x="13" y="79"/>
                    <a:pt x="13" y="79"/>
                    <a:pt x="13" y="79"/>
                  </a:cubicBezTo>
                  <a:cubicBezTo>
                    <a:pt x="13" y="79"/>
                    <a:pt x="5" y="81"/>
                    <a:pt x="3" y="73"/>
                  </a:cubicBezTo>
                  <a:cubicBezTo>
                    <a:pt x="0" y="65"/>
                    <a:pt x="5" y="49"/>
                    <a:pt x="7" y="40"/>
                  </a:cubicBezTo>
                  <a:cubicBezTo>
                    <a:pt x="10" y="32"/>
                    <a:pt x="3" y="12"/>
                    <a:pt x="12" y="13"/>
                  </a:cubicBezTo>
                  <a:cubicBezTo>
                    <a:pt x="35" y="16"/>
                    <a:pt x="38" y="39"/>
                    <a:pt x="54" y="41"/>
                  </a:cubicBezTo>
                  <a:cubicBezTo>
                    <a:pt x="52" y="37"/>
                    <a:pt x="52" y="37"/>
                    <a:pt x="52" y="37"/>
                  </a:cubicBezTo>
                  <a:cubicBezTo>
                    <a:pt x="58" y="33"/>
                    <a:pt x="58" y="33"/>
                    <a:pt x="58" y="33"/>
                  </a:cubicBezTo>
                  <a:cubicBezTo>
                    <a:pt x="52" y="32"/>
                    <a:pt x="52" y="32"/>
                    <a:pt x="52" y="32"/>
                  </a:cubicBezTo>
                  <a:cubicBezTo>
                    <a:pt x="56" y="29"/>
                    <a:pt x="71" y="24"/>
                    <a:pt x="58" y="14"/>
                  </a:cubicBezTo>
                  <a:cubicBezTo>
                    <a:pt x="69" y="7"/>
                    <a:pt x="109" y="0"/>
                    <a:pt x="138" y="0"/>
                  </a:cubicBezTo>
                  <a:cubicBezTo>
                    <a:pt x="165" y="0"/>
                    <a:pt x="180" y="25"/>
                    <a:pt x="180" y="25"/>
                  </a:cubicBezTo>
                  <a:cubicBezTo>
                    <a:pt x="180" y="25"/>
                    <a:pt x="183" y="25"/>
                    <a:pt x="190" y="28"/>
                  </a:cubicBezTo>
                  <a:cubicBezTo>
                    <a:pt x="206" y="33"/>
                    <a:pt x="225" y="72"/>
                    <a:pt x="225" y="72"/>
                  </a:cubicBezTo>
                  <a:cubicBezTo>
                    <a:pt x="213" y="84"/>
                    <a:pt x="216" y="85"/>
                    <a:pt x="211" y="86"/>
                  </a:cubicBezTo>
                  <a:cubicBezTo>
                    <a:pt x="205" y="88"/>
                    <a:pt x="195" y="94"/>
                    <a:pt x="194" y="99"/>
                  </a:cubicBezTo>
                  <a:cubicBezTo>
                    <a:pt x="193" y="103"/>
                    <a:pt x="156" y="133"/>
                    <a:pt x="124" y="119"/>
                  </a:cubicBezTo>
                  <a:cubicBezTo>
                    <a:pt x="128" y="118"/>
                    <a:pt x="136" y="117"/>
                    <a:pt x="136" y="117"/>
                  </a:cubicBezTo>
                  <a:lnTo>
                    <a:pt x="132" y="115"/>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6" name="Freeform 1227"/>
            <p:cNvSpPr>
              <a:spLocks/>
            </p:cNvSpPr>
            <p:nvPr/>
          </p:nvSpPr>
          <p:spPr bwMode="auto">
            <a:xfrm>
              <a:off x="3460750" y="2473325"/>
              <a:ext cx="100013" cy="53975"/>
            </a:xfrm>
            <a:custGeom>
              <a:avLst/>
              <a:gdLst>
                <a:gd name="T0" fmla="*/ 30 w 162"/>
                <a:gd name="T1" fmla="*/ 31 h 88"/>
                <a:gd name="T2" fmla="*/ 18 w 162"/>
                <a:gd name="T3" fmla="*/ 25 h 88"/>
                <a:gd name="T4" fmla="*/ 10 w 162"/>
                <a:gd name="T5" fmla="*/ 25 h 88"/>
                <a:gd name="T6" fmla="*/ 4 w 162"/>
                <a:gd name="T7" fmla="*/ 43 h 88"/>
                <a:gd name="T8" fmla="*/ 17 w 162"/>
                <a:gd name="T9" fmla="*/ 49 h 88"/>
                <a:gd name="T10" fmla="*/ 31 w 162"/>
                <a:gd name="T11" fmla="*/ 49 h 88"/>
                <a:gd name="T12" fmla="*/ 39 w 162"/>
                <a:gd name="T13" fmla="*/ 58 h 88"/>
                <a:gd name="T14" fmla="*/ 43 w 162"/>
                <a:gd name="T15" fmla="*/ 72 h 88"/>
                <a:gd name="T16" fmla="*/ 57 w 162"/>
                <a:gd name="T17" fmla="*/ 76 h 88"/>
                <a:gd name="T18" fmla="*/ 70 w 162"/>
                <a:gd name="T19" fmla="*/ 83 h 88"/>
                <a:gd name="T20" fmla="*/ 93 w 162"/>
                <a:gd name="T21" fmla="*/ 79 h 88"/>
                <a:gd name="T22" fmla="*/ 114 w 162"/>
                <a:gd name="T23" fmla="*/ 88 h 88"/>
                <a:gd name="T24" fmla="*/ 131 w 162"/>
                <a:gd name="T25" fmla="*/ 84 h 88"/>
                <a:gd name="T26" fmla="*/ 157 w 162"/>
                <a:gd name="T27" fmla="*/ 70 h 88"/>
                <a:gd name="T28" fmla="*/ 147 w 162"/>
                <a:gd name="T29" fmla="*/ 57 h 88"/>
                <a:gd name="T30" fmla="*/ 162 w 162"/>
                <a:gd name="T31" fmla="*/ 40 h 88"/>
                <a:gd name="T32" fmla="*/ 150 w 162"/>
                <a:gd name="T33" fmla="*/ 38 h 88"/>
                <a:gd name="T34" fmla="*/ 138 w 162"/>
                <a:gd name="T35" fmla="*/ 23 h 88"/>
                <a:gd name="T36" fmla="*/ 121 w 162"/>
                <a:gd name="T37" fmla="*/ 16 h 88"/>
                <a:gd name="T38" fmla="*/ 107 w 162"/>
                <a:gd name="T39" fmla="*/ 10 h 88"/>
                <a:gd name="T40" fmla="*/ 99 w 162"/>
                <a:gd name="T41" fmla="*/ 5 h 88"/>
                <a:gd name="T42" fmla="*/ 86 w 162"/>
                <a:gd name="T43" fmla="*/ 5 h 88"/>
                <a:gd name="T44" fmla="*/ 79 w 162"/>
                <a:gd name="T45" fmla="*/ 1 h 88"/>
                <a:gd name="T46" fmla="*/ 70 w 162"/>
                <a:gd name="T47" fmla="*/ 0 h 88"/>
                <a:gd name="T48" fmla="*/ 69 w 162"/>
                <a:gd name="T49" fmla="*/ 0 h 88"/>
                <a:gd name="T50" fmla="*/ 61 w 162"/>
                <a:gd name="T51" fmla="*/ 2 h 88"/>
                <a:gd name="T52" fmla="*/ 53 w 162"/>
                <a:gd name="T53" fmla="*/ 11 h 88"/>
                <a:gd name="T54" fmla="*/ 43 w 162"/>
                <a:gd name="T55" fmla="*/ 15 h 88"/>
                <a:gd name="T56" fmla="*/ 36 w 162"/>
                <a:gd name="T57" fmla="*/ 28 h 88"/>
                <a:gd name="T58" fmla="*/ 30 w 162"/>
                <a:gd name="T59"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88">
                  <a:moveTo>
                    <a:pt x="30" y="31"/>
                  </a:moveTo>
                  <a:cubicBezTo>
                    <a:pt x="30" y="31"/>
                    <a:pt x="23" y="30"/>
                    <a:pt x="18" y="25"/>
                  </a:cubicBezTo>
                  <a:cubicBezTo>
                    <a:pt x="14" y="21"/>
                    <a:pt x="13" y="23"/>
                    <a:pt x="10" y="25"/>
                  </a:cubicBezTo>
                  <a:cubicBezTo>
                    <a:pt x="7" y="28"/>
                    <a:pt x="0" y="36"/>
                    <a:pt x="4" y="43"/>
                  </a:cubicBezTo>
                  <a:cubicBezTo>
                    <a:pt x="9" y="50"/>
                    <a:pt x="12" y="49"/>
                    <a:pt x="17" y="49"/>
                  </a:cubicBezTo>
                  <a:cubicBezTo>
                    <a:pt x="21" y="49"/>
                    <a:pt x="31" y="49"/>
                    <a:pt x="31" y="49"/>
                  </a:cubicBezTo>
                  <a:cubicBezTo>
                    <a:pt x="31" y="49"/>
                    <a:pt x="38" y="56"/>
                    <a:pt x="39" y="58"/>
                  </a:cubicBezTo>
                  <a:cubicBezTo>
                    <a:pt x="40" y="60"/>
                    <a:pt x="40" y="71"/>
                    <a:pt x="43" y="72"/>
                  </a:cubicBezTo>
                  <a:cubicBezTo>
                    <a:pt x="47" y="73"/>
                    <a:pt x="54" y="75"/>
                    <a:pt x="57" y="76"/>
                  </a:cubicBezTo>
                  <a:cubicBezTo>
                    <a:pt x="60" y="78"/>
                    <a:pt x="62" y="84"/>
                    <a:pt x="70" y="83"/>
                  </a:cubicBezTo>
                  <a:cubicBezTo>
                    <a:pt x="79" y="82"/>
                    <a:pt x="86" y="77"/>
                    <a:pt x="93" y="79"/>
                  </a:cubicBezTo>
                  <a:cubicBezTo>
                    <a:pt x="100" y="81"/>
                    <a:pt x="111" y="88"/>
                    <a:pt x="114" y="88"/>
                  </a:cubicBezTo>
                  <a:cubicBezTo>
                    <a:pt x="116" y="87"/>
                    <a:pt x="127" y="85"/>
                    <a:pt x="131" y="84"/>
                  </a:cubicBezTo>
                  <a:cubicBezTo>
                    <a:pt x="136" y="82"/>
                    <a:pt x="157" y="80"/>
                    <a:pt x="157" y="70"/>
                  </a:cubicBezTo>
                  <a:cubicBezTo>
                    <a:pt x="156" y="61"/>
                    <a:pt x="142" y="64"/>
                    <a:pt x="147" y="57"/>
                  </a:cubicBezTo>
                  <a:cubicBezTo>
                    <a:pt x="152" y="51"/>
                    <a:pt x="162" y="45"/>
                    <a:pt x="162" y="40"/>
                  </a:cubicBezTo>
                  <a:cubicBezTo>
                    <a:pt x="161" y="36"/>
                    <a:pt x="154" y="43"/>
                    <a:pt x="150" y="38"/>
                  </a:cubicBezTo>
                  <a:cubicBezTo>
                    <a:pt x="147" y="32"/>
                    <a:pt x="142" y="26"/>
                    <a:pt x="138" y="23"/>
                  </a:cubicBezTo>
                  <a:cubicBezTo>
                    <a:pt x="134" y="21"/>
                    <a:pt x="123" y="17"/>
                    <a:pt x="121" y="16"/>
                  </a:cubicBezTo>
                  <a:cubicBezTo>
                    <a:pt x="119" y="16"/>
                    <a:pt x="111" y="13"/>
                    <a:pt x="107" y="10"/>
                  </a:cubicBezTo>
                  <a:cubicBezTo>
                    <a:pt x="103" y="7"/>
                    <a:pt x="103" y="5"/>
                    <a:pt x="99" y="5"/>
                  </a:cubicBezTo>
                  <a:cubicBezTo>
                    <a:pt x="94" y="5"/>
                    <a:pt x="92" y="6"/>
                    <a:pt x="86" y="5"/>
                  </a:cubicBezTo>
                  <a:cubicBezTo>
                    <a:pt x="81" y="4"/>
                    <a:pt x="84" y="2"/>
                    <a:pt x="79" y="1"/>
                  </a:cubicBezTo>
                  <a:cubicBezTo>
                    <a:pt x="77" y="1"/>
                    <a:pt x="74" y="1"/>
                    <a:pt x="70" y="0"/>
                  </a:cubicBezTo>
                  <a:cubicBezTo>
                    <a:pt x="70" y="0"/>
                    <a:pt x="70" y="0"/>
                    <a:pt x="69" y="0"/>
                  </a:cubicBezTo>
                  <a:cubicBezTo>
                    <a:pt x="66" y="1"/>
                    <a:pt x="62" y="1"/>
                    <a:pt x="61" y="2"/>
                  </a:cubicBezTo>
                  <a:cubicBezTo>
                    <a:pt x="58" y="4"/>
                    <a:pt x="56" y="10"/>
                    <a:pt x="53" y="11"/>
                  </a:cubicBezTo>
                  <a:cubicBezTo>
                    <a:pt x="51" y="11"/>
                    <a:pt x="45" y="13"/>
                    <a:pt x="43" y="15"/>
                  </a:cubicBezTo>
                  <a:cubicBezTo>
                    <a:pt x="40" y="17"/>
                    <a:pt x="39" y="26"/>
                    <a:pt x="36" y="28"/>
                  </a:cubicBezTo>
                  <a:cubicBezTo>
                    <a:pt x="33" y="31"/>
                    <a:pt x="30" y="31"/>
                    <a:pt x="30" y="31"/>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 name="Freeform 1228"/>
            <p:cNvSpPr>
              <a:spLocks/>
            </p:cNvSpPr>
            <p:nvPr/>
          </p:nvSpPr>
          <p:spPr bwMode="auto">
            <a:xfrm>
              <a:off x="3465512" y="2478088"/>
              <a:ext cx="84138" cy="46038"/>
            </a:xfrm>
            <a:custGeom>
              <a:avLst/>
              <a:gdLst>
                <a:gd name="T0" fmla="*/ 29 w 136"/>
                <a:gd name="T1" fmla="*/ 26 h 75"/>
                <a:gd name="T2" fmla="*/ 18 w 136"/>
                <a:gd name="T3" fmla="*/ 24 h 75"/>
                <a:gd name="T4" fmla="*/ 8 w 136"/>
                <a:gd name="T5" fmla="*/ 19 h 75"/>
                <a:gd name="T6" fmla="*/ 4 w 136"/>
                <a:gd name="T7" fmla="*/ 35 h 75"/>
                <a:gd name="T8" fmla="*/ 18 w 136"/>
                <a:gd name="T9" fmla="*/ 41 h 75"/>
                <a:gd name="T10" fmla="*/ 30 w 136"/>
                <a:gd name="T11" fmla="*/ 41 h 75"/>
                <a:gd name="T12" fmla="*/ 37 w 136"/>
                <a:gd name="T13" fmla="*/ 49 h 75"/>
                <a:gd name="T14" fmla="*/ 41 w 136"/>
                <a:gd name="T15" fmla="*/ 61 h 75"/>
                <a:gd name="T16" fmla="*/ 53 w 136"/>
                <a:gd name="T17" fmla="*/ 64 h 75"/>
                <a:gd name="T18" fmla="*/ 64 w 136"/>
                <a:gd name="T19" fmla="*/ 70 h 75"/>
                <a:gd name="T20" fmla="*/ 84 w 136"/>
                <a:gd name="T21" fmla="*/ 67 h 75"/>
                <a:gd name="T22" fmla="*/ 101 w 136"/>
                <a:gd name="T23" fmla="*/ 74 h 75"/>
                <a:gd name="T24" fmla="*/ 117 w 136"/>
                <a:gd name="T25" fmla="*/ 71 h 75"/>
                <a:gd name="T26" fmla="*/ 129 w 136"/>
                <a:gd name="T27" fmla="*/ 62 h 75"/>
                <a:gd name="T28" fmla="*/ 130 w 136"/>
                <a:gd name="T29" fmla="*/ 49 h 75"/>
                <a:gd name="T30" fmla="*/ 135 w 136"/>
                <a:gd name="T31" fmla="*/ 38 h 75"/>
                <a:gd name="T32" fmla="*/ 130 w 136"/>
                <a:gd name="T33" fmla="*/ 34 h 75"/>
                <a:gd name="T34" fmla="*/ 123 w 136"/>
                <a:gd name="T35" fmla="*/ 19 h 75"/>
                <a:gd name="T36" fmla="*/ 108 w 136"/>
                <a:gd name="T37" fmla="*/ 13 h 75"/>
                <a:gd name="T38" fmla="*/ 96 w 136"/>
                <a:gd name="T39" fmla="*/ 8 h 75"/>
                <a:gd name="T40" fmla="*/ 89 w 136"/>
                <a:gd name="T41" fmla="*/ 3 h 75"/>
                <a:gd name="T42" fmla="*/ 78 w 136"/>
                <a:gd name="T43" fmla="*/ 4 h 75"/>
                <a:gd name="T44" fmla="*/ 72 w 136"/>
                <a:gd name="T45" fmla="*/ 0 h 75"/>
                <a:gd name="T46" fmla="*/ 64 w 136"/>
                <a:gd name="T47" fmla="*/ 0 h 75"/>
                <a:gd name="T48" fmla="*/ 63 w 136"/>
                <a:gd name="T49" fmla="*/ 0 h 75"/>
                <a:gd name="T50" fmla="*/ 56 w 136"/>
                <a:gd name="T51" fmla="*/ 1 h 75"/>
                <a:gd name="T52" fmla="*/ 50 w 136"/>
                <a:gd name="T53" fmla="*/ 8 h 75"/>
                <a:gd name="T54" fmla="*/ 38 w 136"/>
                <a:gd name="T55" fmla="*/ 17 h 75"/>
                <a:gd name="T56" fmla="*/ 35 w 136"/>
                <a:gd name="T57" fmla="*/ 24 h 75"/>
                <a:gd name="T58" fmla="*/ 29 w 136"/>
                <a:gd name="T59"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75">
                  <a:moveTo>
                    <a:pt x="29" y="26"/>
                  </a:moveTo>
                  <a:cubicBezTo>
                    <a:pt x="29" y="26"/>
                    <a:pt x="23" y="25"/>
                    <a:pt x="18" y="24"/>
                  </a:cubicBezTo>
                  <a:cubicBezTo>
                    <a:pt x="13" y="22"/>
                    <a:pt x="14" y="17"/>
                    <a:pt x="8" y="19"/>
                  </a:cubicBezTo>
                  <a:cubicBezTo>
                    <a:pt x="4" y="20"/>
                    <a:pt x="0" y="29"/>
                    <a:pt x="4" y="35"/>
                  </a:cubicBezTo>
                  <a:cubicBezTo>
                    <a:pt x="8" y="42"/>
                    <a:pt x="14" y="41"/>
                    <a:pt x="18" y="41"/>
                  </a:cubicBezTo>
                  <a:cubicBezTo>
                    <a:pt x="22" y="41"/>
                    <a:pt x="30" y="41"/>
                    <a:pt x="30" y="41"/>
                  </a:cubicBezTo>
                  <a:cubicBezTo>
                    <a:pt x="30" y="41"/>
                    <a:pt x="36" y="47"/>
                    <a:pt x="37" y="49"/>
                  </a:cubicBezTo>
                  <a:cubicBezTo>
                    <a:pt x="38" y="50"/>
                    <a:pt x="38" y="60"/>
                    <a:pt x="41" y="61"/>
                  </a:cubicBezTo>
                  <a:cubicBezTo>
                    <a:pt x="44" y="61"/>
                    <a:pt x="50" y="63"/>
                    <a:pt x="53" y="64"/>
                  </a:cubicBezTo>
                  <a:cubicBezTo>
                    <a:pt x="56" y="66"/>
                    <a:pt x="57" y="71"/>
                    <a:pt x="64" y="70"/>
                  </a:cubicBezTo>
                  <a:cubicBezTo>
                    <a:pt x="71" y="69"/>
                    <a:pt x="78" y="65"/>
                    <a:pt x="84" y="67"/>
                  </a:cubicBezTo>
                  <a:cubicBezTo>
                    <a:pt x="90" y="69"/>
                    <a:pt x="99" y="75"/>
                    <a:pt x="101" y="74"/>
                  </a:cubicBezTo>
                  <a:cubicBezTo>
                    <a:pt x="104" y="73"/>
                    <a:pt x="113" y="72"/>
                    <a:pt x="117" y="71"/>
                  </a:cubicBezTo>
                  <a:cubicBezTo>
                    <a:pt x="120" y="70"/>
                    <a:pt x="129" y="70"/>
                    <a:pt x="129" y="62"/>
                  </a:cubicBezTo>
                  <a:cubicBezTo>
                    <a:pt x="129" y="54"/>
                    <a:pt x="126" y="54"/>
                    <a:pt x="130" y="49"/>
                  </a:cubicBezTo>
                  <a:cubicBezTo>
                    <a:pt x="135" y="43"/>
                    <a:pt x="136" y="42"/>
                    <a:pt x="135" y="38"/>
                  </a:cubicBezTo>
                  <a:cubicBezTo>
                    <a:pt x="135" y="34"/>
                    <a:pt x="133" y="38"/>
                    <a:pt x="130" y="34"/>
                  </a:cubicBezTo>
                  <a:cubicBezTo>
                    <a:pt x="127" y="29"/>
                    <a:pt x="126" y="21"/>
                    <a:pt x="123" y="19"/>
                  </a:cubicBezTo>
                  <a:cubicBezTo>
                    <a:pt x="120" y="17"/>
                    <a:pt x="109" y="14"/>
                    <a:pt x="108" y="13"/>
                  </a:cubicBezTo>
                  <a:cubicBezTo>
                    <a:pt x="106" y="13"/>
                    <a:pt x="100" y="10"/>
                    <a:pt x="96" y="8"/>
                  </a:cubicBezTo>
                  <a:cubicBezTo>
                    <a:pt x="92" y="6"/>
                    <a:pt x="92" y="4"/>
                    <a:pt x="89" y="3"/>
                  </a:cubicBezTo>
                  <a:cubicBezTo>
                    <a:pt x="85" y="3"/>
                    <a:pt x="83" y="5"/>
                    <a:pt x="78" y="4"/>
                  </a:cubicBezTo>
                  <a:cubicBezTo>
                    <a:pt x="73" y="3"/>
                    <a:pt x="76" y="1"/>
                    <a:pt x="72" y="0"/>
                  </a:cubicBezTo>
                  <a:cubicBezTo>
                    <a:pt x="70" y="0"/>
                    <a:pt x="67" y="0"/>
                    <a:pt x="64" y="0"/>
                  </a:cubicBezTo>
                  <a:cubicBezTo>
                    <a:pt x="64" y="0"/>
                    <a:pt x="64" y="0"/>
                    <a:pt x="63" y="0"/>
                  </a:cubicBezTo>
                  <a:cubicBezTo>
                    <a:pt x="61" y="0"/>
                    <a:pt x="57" y="0"/>
                    <a:pt x="56" y="1"/>
                  </a:cubicBezTo>
                  <a:cubicBezTo>
                    <a:pt x="54" y="3"/>
                    <a:pt x="52" y="8"/>
                    <a:pt x="50" y="8"/>
                  </a:cubicBezTo>
                  <a:cubicBezTo>
                    <a:pt x="48" y="9"/>
                    <a:pt x="40" y="16"/>
                    <a:pt x="38" y="17"/>
                  </a:cubicBezTo>
                  <a:cubicBezTo>
                    <a:pt x="36" y="19"/>
                    <a:pt x="37" y="22"/>
                    <a:pt x="35" y="24"/>
                  </a:cubicBezTo>
                  <a:cubicBezTo>
                    <a:pt x="32" y="26"/>
                    <a:pt x="29" y="26"/>
                    <a:pt x="29" y="26"/>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 name="Freeform 1229"/>
            <p:cNvSpPr>
              <a:spLocks/>
            </p:cNvSpPr>
            <p:nvPr/>
          </p:nvSpPr>
          <p:spPr bwMode="auto">
            <a:xfrm>
              <a:off x="3475037" y="2479675"/>
              <a:ext cx="68263" cy="41275"/>
            </a:xfrm>
            <a:custGeom>
              <a:avLst/>
              <a:gdLst>
                <a:gd name="T0" fmla="*/ 20 w 111"/>
                <a:gd name="T1" fmla="*/ 26 h 68"/>
                <a:gd name="T2" fmla="*/ 14 w 111"/>
                <a:gd name="T3" fmla="*/ 24 h 68"/>
                <a:gd name="T4" fmla="*/ 6 w 111"/>
                <a:gd name="T5" fmla="*/ 22 h 68"/>
                <a:gd name="T6" fmla="*/ 3 w 111"/>
                <a:gd name="T7" fmla="*/ 35 h 68"/>
                <a:gd name="T8" fmla="*/ 11 w 111"/>
                <a:gd name="T9" fmla="*/ 38 h 68"/>
                <a:gd name="T10" fmla="*/ 21 w 111"/>
                <a:gd name="T11" fmla="*/ 38 h 68"/>
                <a:gd name="T12" fmla="*/ 27 w 111"/>
                <a:gd name="T13" fmla="*/ 45 h 68"/>
                <a:gd name="T14" fmla="*/ 30 w 111"/>
                <a:gd name="T15" fmla="*/ 55 h 68"/>
                <a:gd name="T16" fmla="*/ 40 w 111"/>
                <a:gd name="T17" fmla="*/ 59 h 68"/>
                <a:gd name="T18" fmla="*/ 50 w 111"/>
                <a:gd name="T19" fmla="*/ 64 h 68"/>
                <a:gd name="T20" fmla="*/ 66 w 111"/>
                <a:gd name="T21" fmla="*/ 61 h 68"/>
                <a:gd name="T22" fmla="*/ 81 w 111"/>
                <a:gd name="T23" fmla="*/ 67 h 68"/>
                <a:gd name="T24" fmla="*/ 94 w 111"/>
                <a:gd name="T25" fmla="*/ 64 h 68"/>
                <a:gd name="T26" fmla="*/ 104 w 111"/>
                <a:gd name="T27" fmla="*/ 56 h 68"/>
                <a:gd name="T28" fmla="*/ 106 w 111"/>
                <a:gd name="T29" fmla="*/ 44 h 68"/>
                <a:gd name="T30" fmla="*/ 110 w 111"/>
                <a:gd name="T31" fmla="*/ 35 h 68"/>
                <a:gd name="T32" fmla="*/ 106 w 111"/>
                <a:gd name="T33" fmla="*/ 31 h 68"/>
                <a:gd name="T34" fmla="*/ 100 w 111"/>
                <a:gd name="T35" fmla="*/ 17 h 68"/>
                <a:gd name="T36" fmla="*/ 87 w 111"/>
                <a:gd name="T37" fmla="*/ 12 h 68"/>
                <a:gd name="T38" fmla="*/ 77 w 111"/>
                <a:gd name="T39" fmla="*/ 7 h 68"/>
                <a:gd name="T40" fmla="*/ 71 w 111"/>
                <a:gd name="T41" fmla="*/ 3 h 68"/>
                <a:gd name="T42" fmla="*/ 62 w 111"/>
                <a:gd name="T43" fmla="*/ 4 h 68"/>
                <a:gd name="T44" fmla="*/ 57 w 111"/>
                <a:gd name="T45" fmla="*/ 1 h 68"/>
                <a:gd name="T46" fmla="*/ 50 w 111"/>
                <a:gd name="T47" fmla="*/ 0 h 68"/>
                <a:gd name="T48" fmla="*/ 49 w 111"/>
                <a:gd name="T49" fmla="*/ 0 h 68"/>
                <a:gd name="T50" fmla="*/ 43 w 111"/>
                <a:gd name="T51" fmla="*/ 1 h 68"/>
                <a:gd name="T52" fmla="*/ 38 w 111"/>
                <a:gd name="T53" fmla="*/ 8 h 68"/>
                <a:gd name="T54" fmla="*/ 28 w 111"/>
                <a:gd name="T55" fmla="*/ 17 h 68"/>
                <a:gd name="T56" fmla="*/ 25 w 111"/>
                <a:gd name="T57" fmla="*/ 23 h 68"/>
                <a:gd name="T58" fmla="*/ 20 w 111"/>
                <a:gd name="T59"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1" h="68">
                  <a:moveTo>
                    <a:pt x="20" y="26"/>
                  </a:moveTo>
                  <a:cubicBezTo>
                    <a:pt x="20" y="26"/>
                    <a:pt x="17" y="27"/>
                    <a:pt x="14" y="24"/>
                  </a:cubicBezTo>
                  <a:cubicBezTo>
                    <a:pt x="10" y="21"/>
                    <a:pt x="11" y="26"/>
                    <a:pt x="6" y="22"/>
                  </a:cubicBezTo>
                  <a:cubicBezTo>
                    <a:pt x="4" y="20"/>
                    <a:pt x="0" y="29"/>
                    <a:pt x="3" y="35"/>
                  </a:cubicBezTo>
                  <a:cubicBezTo>
                    <a:pt x="6" y="40"/>
                    <a:pt x="7" y="38"/>
                    <a:pt x="11" y="38"/>
                  </a:cubicBezTo>
                  <a:cubicBezTo>
                    <a:pt x="14" y="38"/>
                    <a:pt x="21" y="38"/>
                    <a:pt x="21" y="38"/>
                  </a:cubicBezTo>
                  <a:cubicBezTo>
                    <a:pt x="21" y="38"/>
                    <a:pt x="26" y="44"/>
                    <a:pt x="27" y="45"/>
                  </a:cubicBezTo>
                  <a:cubicBezTo>
                    <a:pt x="28" y="46"/>
                    <a:pt x="27" y="55"/>
                    <a:pt x="30" y="55"/>
                  </a:cubicBezTo>
                  <a:cubicBezTo>
                    <a:pt x="32" y="56"/>
                    <a:pt x="38" y="58"/>
                    <a:pt x="40" y="59"/>
                  </a:cubicBezTo>
                  <a:cubicBezTo>
                    <a:pt x="42" y="60"/>
                    <a:pt x="44" y="64"/>
                    <a:pt x="50" y="64"/>
                  </a:cubicBezTo>
                  <a:cubicBezTo>
                    <a:pt x="55" y="63"/>
                    <a:pt x="61" y="59"/>
                    <a:pt x="66" y="61"/>
                  </a:cubicBezTo>
                  <a:cubicBezTo>
                    <a:pt x="71" y="62"/>
                    <a:pt x="79" y="68"/>
                    <a:pt x="81" y="67"/>
                  </a:cubicBezTo>
                  <a:cubicBezTo>
                    <a:pt x="83" y="67"/>
                    <a:pt x="91" y="65"/>
                    <a:pt x="94" y="64"/>
                  </a:cubicBezTo>
                  <a:cubicBezTo>
                    <a:pt x="97" y="63"/>
                    <a:pt x="105" y="63"/>
                    <a:pt x="104" y="56"/>
                  </a:cubicBezTo>
                  <a:cubicBezTo>
                    <a:pt x="104" y="49"/>
                    <a:pt x="102" y="49"/>
                    <a:pt x="106" y="44"/>
                  </a:cubicBezTo>
                  <a:cubicBezTo>
                    <a:pt x="110" y="39"/>
                    <a:pt x="111" y="38"/>
                    <a:pt x="110" y="35"/>
                  </a:cubicBezTo>
                  <a:cubicBezTo>
                    <a:pt x="110" y="31"/>
                    <a:pt x="108" y="35"/>
                    <a:pt x="106" y="31"/>
                  </a:cubicBezTo>
                  <a:cubicBezTo>
                    <a:pt x="103" y="27"/>
                    <a:pt x="103" y="19"/>
                    <a:pt x="100" y="17"/>
                  </a:cubicBezTo>
                  <a:cubicBezTo>
                    <a:pt x="97" y="15"/>
                    <a:pt x="88" y="12"/>
                    <a:pt x="87" y="12"/>
                  </a:cubicBezTo>
                  <a:cubicBezTo>
                    <a:pt x="85" y="11"/>
                    <a:pt x="80" y="9"/>
                    <a:pt x="77" y="7"/>
                  </a:cubicBezTo>
                  <a:cubicBezTo>
                    <a:pt x="74" y="5"/>
                    <a:pt x="74" y="3"/>
                    <a:pt x="71" y="3"/>
                  </a:cubicBezTo>
                  <a:cubicBezTo>
                    <a:pt x="68" y="3"/>
                    <a:pt x="66" y="5"/>
                    <a:pt x="62" y="4"/>
                  </a:cubicBezTo>
                  <a:cubicBezTo>
                    <a:pt x="58" y="3"/>
                    <a:pt x="61" y="1"/>
                    <a:pt x="57" y="1"/>
                  </a:cubicBezTo>
                  <a:cubicBezTo>
                    <a:pt x="55" y="1"/>
                    <a:pt x="53" y="0"/>
                    <a:pt x="50" y="0"/>
                  </a:cubicBezTo>
                  <a:cubicBezTo>
                    <a:pt x="50" y="0"/>
                    <a:pt x="50" y="0"/>
                    <a:pt x="49" y="0"/>
                  </a:cubicBezTo>
                  <a:cubicBezTo>
                    <a:pt x="47" y="0"/>
                    <a:pt x="44" y="0"/>
                    <a:pt x="43" y="1"/>
                  </a:cubicBezTo>
                  <a:cubicBezTo>
                    <a:pt x="41" y="3"/>
                    <a:pt x="40" y="7"/>
                    <a:pt x="38" y="8"/>
                  </a:cubicBezTo>
                  <a:cubicBezTo>
                    <a:pt x="36" y="9"/>
                    <a:pt x="30" y="15"/>
                    <a:pt x="28" y="17"/>
                  </a:cubicBezTo>
                  <a:cubicBezTo>
                    <a:pt x="26" y="18"/>
                    <a:pt x="27" y="21"/>
                    <a:pt x="25" y="23"/>
                  </a:cubicBezTo>
                  <a:cubicBezTo>
                    <a:pt x="23" y="24"/>
                    <a:pt x="20" y="26"/>
                    <a:pt x="20" y="26"/>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 name="Freeform 1230"/>
            <p:cNvSpPr>
              <a:spLocks/>
            </p:cNvSpPr>
            <p:nvPr/>
          </p:nvSpPr>
          <p:spPr bwMode="auto">
            <a:xfrm>
              <a:off x="3492500" y="2473325"/>
              <a:ext cx="14288" cy="41275"/>
            </a:xfrm>
            <a:custGeom>
              <a:avLst/>
              <a:gdLst>
                <a:gd name="T0" fmla="*/ 17 w 23"/>
                <a:gd name="T1" fmla="*/ 2 h 67"/>
                <a:gd name="T2" fmla="*/ 15 w 23"/>
                <a:gd name="T3" fmla="*/ 10 h 67"/>
                <a:gd name="T4" fmla="*/ 11 w 23"/>
                <a:gd name="T5" fmla="*/ 15 h 67"/>
                <a:gd name="T6" fmla="*/ 3 w 23"/>
                <a:gd name="T7" fmla="*/ 38 h 67"/>
                <a:gd name="T8" fmla="*/ 4 w 23"/>
                <a:gd name="T9" fmla="*/ 57 h 67"/>
                <a:gd name="T10" fmla="*/ 0 w 23"/>
                <a:gd name="T11" fmla="*/ 64 h 67"/>
                <a:gd name="T12" fmla="*/ 7 w 23"/>
                <a:gd name="T13" fmla="*/ 64 h 67"/>
                <a:gd name="T14" fmla="*/ 12 w 23"/>
                <a:gd name="T15" fmla="*/ 50 h 67"/>
                <a:gd name="T16" fmla="*/ 10 w 23"/>
                <a:gd name="T17" fmla="*/ 38 h 67"/>
                <a:gd name="T18" fmla="*/ 13 w 23"/>
                <a:gd name="T19" fmla="*/ 28 h 67"/>
                <a:gd name="T20" fmla="*/ 22 w 23"/>
                <a:gd name="T21" fmla="*/ 13 h 67"/>
                <a:gd name="T22" fmla="*/ 17 w 23"/>
                <a:gd name="T23"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67">
                  <a:moveTo>
                    <a:pt x="17" y="2"/>
                  </a:moveTo>
                  <a:cubicBezTo>
                    <a:pt x="14" y="4"/>
                    <a:pt x="17" y="9"/>
                    <a:pt x="15" y="10"/>
                  </a:cubicBezTo>
                  <a:cubicBezTo>
                    <a:pt x="14" y="12"/>
                    <a:pt x="11" y="15"/>
                    <a:pt x="11" y="15"/>
                  </a:cubicBezTo>
                  <a:cubicBezTo>
                    <a:pt x="7" y="20"/>
                    <a:pt x="1" y="30"/>
                    <a:pt x="3" y="38"/>
                  </a:cubicBezTo>
                  <a:cubicBezTo>
                    <a:pt x="4" y="46"/>
                    <a:pt x="5" y="50"/>
                    <a:pt x="4" y="57"/>
                  </a:cubicBezTo>
                  <a:cubicBezTo>
                    <a:pt x="3" y="63"/>
                    <a:pt x="0" y="64"/>
                    <a:pt x="0" y="64"/>
                  </a:cubicBezTo>
                  <a:cubicBezTo>
                    <a:pt x="4" y="67"/>
                    <a:pt x="6" y="66"/>
                    <a:pt x="7" y="64"/>
                  </a:cubicBezTo>
                  <a:cubicBezTo>
                    <a:pt x="9" y="62"/>
                    <a:pt x="12" y="56"/>
                    <a:pt x="12" y="50"/>
                  </a:cubicBezTo>
                  <a:cubicBezTo>
                    <a:pt x="11" y="44"/>
                    <a:pt x="12" y="44"/>
                    <a:pt x="10" y="38"/>
                  </a:cubicBezTo>
                  <a:cubicBezTo>
                    <a:pt x="9" y="33"/>
                    <a:pt x="10" y="31"/>
                    <a:pt x="13" y="28"/>
                  </a:cubicBezTo>
                  <a:cubicBezTo>
                    <a:pt x="15" y="25"/>
                    <a:pt x="21" y="19"/>
                    <a:pt x="22" y="13"/>
                  </a:cubicBezTo>
                  <a:cubicBezTo>
                    <a:pt x="23" y="7"/>
                    <a:pt x="20" y="0"/>
                    <a:pt x="17" y="2"/>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 name="Freeform 1231"/>
            <p:cNvSpPr>
              <a:spLocks/>
            </p:cNvSpPr>
            <p:nvPr/>
          </p:nvSpPr>
          <p:spPr bwMode="auto">
            <a:xfrm>
              <a:off x="3494087" y="2476500"/>
              <a:ext cx="11113" cy="34925"/>
            </a:xfrm>
            <a:custGeom>
              <a:avLst/>
              <a:gdLst>
                <a:gd name="T0" fmla="*/ 16 w 18"/>
                <a:gd name="T1" fmla="*/ 2 h 56"/>
                <a:gd name="T2" fmla="*/ 11 w 18"/>
                <a:gd name="T3" fmla="*/ 9 h 56"/>
                <a:gd name="T4" fmla="*/ 8 w 18"/>
                <a:gd name="T5" fmla="*/ 13 h 56"/>
                <a:gd name="T6" fmla="*/ 3 w 18"/>
                <a:gd name="T7" fmla="*/ 32 h 56"/>
                <a:gd name="T8" fmla="*/ 3 w 18"/>
                <a:gd name="T9" fmla="*/ 48 h 56"/>
                <a:gd name="T10" fmla="*/ 0 w 18"/>
                <a:gd name="T11" fmla="*/ 55 h 56"/>
                <a:gd name="T12" fmla="*/ 5 w 18"/>
                <a:gd name="T13" fmla="*/ 54 h 56"/>
                <a:gd name="T14" fmla="*/ 8 w 18"/>
                <a:gd name="T15" fmla="*/ 42 h 56"/>
                <a:gd name="T16" fmla="*/ 7 w 18"/>
                <a:gd name="T17" fmla="*/ 32 h 56"/>
                <a:gd name="T18" fmla="*/ 9 w 18"/>
                <a:gd name="T19" fmla="*/ 24 h 56"/>
                <a:gd name="T20" fmla="*/ 15 w 18"/>
                <a:gd name="T21" fmla="*/ 11 h 56"/>
                <a:gd name="T22" fmla="*/ 16 w 18"/>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56">
                  <a:moveTo>
                    <a:pt x="16" y="2"/>
                  </a:moveTo>
                  <a:cubicBezTo>
                    <a:pt x="14" y="4"/>
                    <a:pt x="12" y="8"/>
                    <a:pt x="11" y="9"/>
                  </a:cubicBezTo>
                  <a:cubicBezTo>
                    <a:pt x="10" y="11"/>
                    <a:pt x="8" y="13"/>
                    <a:pt x="8" y="13"/>
                  </a:cubicBezTo>
                  <a:cubicBezTo>
                    <a:pt x="6" y="17"/>
                    <a:pt x="2" y="26"/>
                    <a:pt x="3" y="32"/>
                  </a:cubicBezTo>
                  <a:cubicBezTo>
                    <a:pt x="4" y="39"/>
                    <a:pt x="4" y="43"/>
                    <a:pt x="3" y="48"/>
                  </a:cubicBezTo>
                  <a:cubicBezTo>
                    <a:pt x="2" y="53"/>
                    <a:pt x="0" y="55"/>
                    <a:pt x="0" y="55"/>
                  </a:cubicBezTo>
                  <a:cubicBezTo>
                    <a:pt x="3" y="56"/>
                    <a:pt x="4" y="55"/>
                    <a:pt x="5" y="54"/>
                  </a:cubicBezTo>
                  <a:cubicBezTo>
                    <a:pt x="6" y="53"/>
                    <a:pt x="8" y="47"/>
                    <a:pt x="8" y="42"/>
                  </a:cubicBezTo>
                  <a:cubicBezTo>
                    <a:pt x="8" y="38"/>
                    <a:pt x="8" y="37"/>
                    <a:pt x="7" y="32"/>
                  </a:cubicBezTo>
                  <a:cubicBezTo>
                    <a:pt x="7" y="28"/>
                    <a:pt x="8" y="26"/>
                    <a:pt x="9" y="24"/>
                  </a:cubicBezTo>
                  <a:cubicBezTo>
                    <a:pt x="11" y="21"/>
                    <a:pt x="14" y="16"/>
                    <a:pt x="15" y="11"/>
                  </a:cubicBezTo>
                  <a:cubicBezTo>
                    <a:pt x="16" y="6"/>
                    <a:pt x="18" y="0"/>
                    <a:pt x="16"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 name="Freeform 1232"/>
            <p:cNvSpPr>
              <a:spLocks/>
            </p:cNvSpPr>
            <p:nvPr/>
          </p:nvSpPr>
          <p:spPr bwMode="auto">
            <a:xfrm>
              <a:off x="3503612" y="2476500"/>
              <a:ext cx="15875" cy="47625"/>
            </a:xfrm>
            <a:custGeom>
              <a:avLst/>
              <a:gdLst>
                <a:gd name="T0" fmla="*/ 18 w 25"/>
                <a:gd name="T1" fmla="*/ 4 h 75"/>
                <a:gd name="T2" fmla="*/ 18 w 25"/>
                <a:gd name="T3" fmla="*/ 12 h 75"/>
                <a:gd name="T4" fmla="*/ 12 w 25"/>
                <a:gd name="T5" fmla="*/ 26 h 75"/>
                <a:gd name="T6" fmla="*/ 11 w 25"/>
                <a:gd name="T7" fmla="*/ 37 h 75"/>
                <a:gd name="T8" fmla="*/ 9 w 25"/>
                <a:gd name="T9" fmla="*/ 50 h 75"/>
                <a:gd name="T10" fmla="*/ 0 w 25"/>
                <a:gd name="T11" fmla="*/ 71 h 75"/>
                <a:gd name="T12" fmla="*/ 5 w 25"/>
                <a:gd name="T13" fmla="*/ 74 h 75"/>
                <a:gd name="T14" fmla="*/ 11 w 25"/>
                <a:gd name="T15" fmla="*/ 65 h 75"/>
                <a:gd name="T16" fmla="*/ 17 w 25"/>
                <a:gd name="T17" fmla="*/ 59 h 75"/>
                <a:gd name="T18" fmla="*/ 20 w 25"/>
                <a:gd name="T19" fmla="*/ 53 h 75"/>
                <a:gd name="T20" fmla="*/ 20 w 25"/>
                <a:gd name="T21" fmla="*/ 34 h 75"/>
                <a:gd name="T22" fmla="*/ 23 w 25"/>
                <a:gd name="T23" fmla="*/ 12 h 75"/>
                <a:gd name="T24" fmla="*/ 18 w 25"/>
                <a:gd name="T25"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75">
                  <a:moveTo>
                    <a:pt x="18" y="4"/>
                  </a:moveTo>
                  <a:cubicBezTo>
                    <a:pt x="18" y="4"/>
                    <a:pt x="20" y="9"/>
                    <a:pt x="18" y="12"/>
                  </a:cubicBezTo>
                  <a:cubicBezTo>
                    <a:pt x="16" y="15"/>
                    <a:pt x="12" y="23"/>
                    <a:pt x="12" y="26"/>
                  </a:cubicBezTo>
                  <a:cubicBezTo>
                    <a:pt x="12" y="28"/>
                    <a:pt x="10" y="31"/>
                    <a:pt x="11" y="37"/>
                  </a:cubicBezTo>
                  <a:cubicBezTo>
                    <a:pt x="11" y="43"/>
                    <a:pt x="15" y="44"/>
                    <a:pt x="9" y="50"/>
                  </a:cubicBezTo>
                  <a:cubicBezTo>
                    <a:pt x="4" y="57"/>
                    <a:pt x="1" y="69"/>
                    <a:pt x="0" y="71"/>
                  </a:cubicBezTo>
                  <a:cubicBezTo>
                    <a:pt x="2" y="73"/>
                    <a:pt x="3" y="75"/>
                    <a:pt x="5" y="74"/>
                  </a:cubicBezTo>
                  <a:cubicBezTo>
                    <a:pt x="6" y="73"/>
                    <a:pt x="9" y="70"/>
                    <a:pt x="11" y="65"/>
                  </a:cubicBezTo>
                  <a:cubicBezTo>
                    <a:pt x="11" y="63"/>
                    <a:pt x="14" y="61"/>
                    <a:pt x="17" y="59"/>
                  </a:cubicBezTo>
                  <a:cubicBezTo>
                    <a:pt x="18" y="57"/>
                    <a:pt x="20" y="55"/>
                    <a:pt x="20" y="53"/>
                  </a:cubicBezTo>
                  <a:cubicBezTo>
                    <a:pt x="21" y="46"/>
                    <a:pt x="21" y="42"/>
                    <a:pt x="20" y="34"/>
                  </a:cubicBezTo>
                  <a:cubicBezTo>
                    <a:pt x="19" y="27"/>
                    <a:pt x="21" y="17"/>
                    <a:pt x="23" y="12"/>
                  </a:cubicBezTo>
                  <a:cubicBezTo>
                    <a:pt x="25" y="8"/>
                    <a:pt x="20" y="0"/>
                    <a:pt x="18"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 name="Freeform 1233"/>
            <p:cNvSpPr>
              <a:spLocks/>
            </p:cNvSpPr>
            <p:nvPr/>
          </p:nvSpPr>
          <p:spPr bwMode="auto">
            <a:xfrm>
              <a:off x="3506787" y="2484438"/>
              <a:ext cx="11113" cy="31750"/>
            </a:xfrm>
            <a:custGeom>
              <a:avLst/>
              <a:gdLst>
                <a:gd name="T0" fmla="*/ 13 w 18"/>
                <a:gd name="T1" fmla="*/ 3 h 52"/>
                <a:gd name="T2" fmla="*/ 13 w 18"/>
                <a:gd name="T3" fmla="*/ 8 h 52"/>
                <a:gd name="T4" fmla="*/ 9 w 18"/>
                <a:gd name="T5" fmla="*/ 18 h 52"/>
                <a:gd name="T6" fmla="*/ 8 w 18"/>
                <a:gd name="T7" fmla="*/ 26 h 52"/>
                <a:gd name="T8" fmla="*/ 7 w 18"/>
                <a:gd name="T9" fmla="*/ 35 h 52"/>
                <a:gd name="T10" fmla="*/ 0 w 18"/>
                <a:gd name="T11" fmla="*/ 49 h 52"/>
                <a:gd name="T12" fmla="*/ 3 w 18"/>
                <a:gd name="T13" fmla="*/ 51 h 52"/>
                <a:gd name="T14" fmla="*/ 8 w 18"/>
                <a:gd name="T15" fmla="*/ 45 h 52"/>
                <a:gd name="T16" fmla="*/ 14 w 18"/>
                <a:gd name="T17" fmla="*/ 36 h 52"/>
                <a:gd name="T18" fmla="*/ 14 w 18"/>
                <a:gd name="T19" fmla="*/ 24 h 52"/>
                <a:gd name="T20" fmla="*/ 16 w 18"/>
                <a:gd name="T21" fmla="*/ 9 h 52"/>
                <a:gd name="T22" fmla="*/ 13 w 18"/>
                <a:gd name="T23"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52">
                  <a:moveTo>
                    <a:pt x="13" y="3"/>
                  </a:moveTo>
                  <a:cubicBezTo>
                    <a:pt x="13" y="3"/>
                    <a:pt x="14" y="6"/>
                    <a:pt x="13" y="8"/>
                  </a:cubicBezTo>
                  <a:cubicBezTo>
                    <a:pt x="12" y="10"/>
                    <a:pt x="9" y="16"/>
                    <a:pt x="9" y="18"/>
                  </a:cubicBezTo>
                  <a:cubicBezTo>
                    <a:pt x="8" y="19"/>
                    <a:pt x="7" y="22"/>
                    <a:pt x="8" y="26"/>
                  </a:cubicBezTo>
                  <a:cubicBezTo>
                    <a:pt x="8" y="30"/>
                    <a:pt x="11" y="30"/>
                    <a:pt x="7" y="35"/>
                  </a:cubicBezTo>
                  <a:cubicBezTo>
                    <a:pt x="3" y="40"/>
                    <a:pt x="1" y="48"/>
                    <a:pt x="0" y="49"/>
                  </a:cubicBezTo>
                  <a:cubicBezTo>
                    <a:pt x="2" y="51"/>
                    <a:pt x="2" y="52"/>
                    <a:pt x="3" y="51"/>
                  </a:cubicBezTo>
                  <a:cubicBezTo>
                    <a:pt x="5" y="51"/>
                    <a:pt x="7" y="48"/>
                    <a:pt x="8" y="45"/>
                  </a:cubicBezTo>
                  <a:cubicBezTo>
                    <a:pt x="8" y="42"/>
                    <a:pt x="13" y="41"/>
                    <a:pt x="14" y="36"/>
                  </a:cubicBezTo>
                  <a:cubicBezTo>
                    <a:pt x="15" y="32"/>
                    <a:pt x="14" y="29"/>
                    <a:pt x="14" y="24"/>
                  </a:cubicBezTo>
                  <a:cubicBezTo>
                    <a:pt x="14" y="19"/>
                    <a:pt x="14" y="12"/>
                    <a:pt x="16" y="9"/>
                  </a:cubicBezTo>
                  <a:cubicBezTo>
                    <a:pt x="18" y="5"/>
                    <a:pt x="14" y="0"/>
                    <a:pt x="13"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 name="Freeform 1234"/>
            <p:cNvSpPr>
              <a:spLocks/>
            </p:cNvSpPr>
            <p:nvPr/>
          </p:nvSpPr>
          <p:spPr bwMode="auto">
            <a:xfrm>
              <a:off x="3519487" y="2482850"/>
              <a:ext cx="12700" cy="38100"/>
            </a:xfrm>
            <a:custGeom>
              <a:avLst/>
              <a:gdLst>
                <a:gd name="T0" fmla="*/ 10 w 19"/>
                <a:gd name="T1" fmla="*/ 0 h 61"/>
                <a:gd name="T2" fmla="*/ 12 w 19"/>
                <a:gd name="T3" fmla="*/ 10 h 61"/>
                <a:gd name="T4" fmla="*/ 7 w 19"/>
                <a:gd name="T5" fmla="*/ 24 h 61"/>
                <a:gd name="T6" fmla="*/ 6 w 19"/>
                <a:gd name="T7" fmla="*/ 39 h 61"/>
                <a:gd name="T8" fmla="*/ 0 w 19"/>
                <a:gd name="T9" fmla="*/ 54 h 61"/>
                <a:gd name="T10" fmla="*/ 5 w 19"/>
                <a:gd name="T11" fmla="*/ 61 h 61"/>
                <a:gd name="T12" fmla="*/ 9 w 19"/>
                <a:gd name="T13" fmla="*/ 52 h 61"/>
                <a:gd name="T14" fmla="*/ 17 w 19"/>
                <a:gd name="T15" fmla="*/ 36 h 61"/>
                <a:gd name="T16" fmla="*/ 16 w 19"/>
                <a:gd name="T17" fmla="*/ 19 h 61"/>
                <a:gd name="T18" fmla="*/ 16 w 19"/>
                <a:gd name="T19" fmla="*/ 2 h 61"/>
                <a:gd name="T20" fmla="*/ 10 w 19"/>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61">
                  <a:moveTo>
                    <a:pt x="10" y="0"/>
                  </a:moveTo>
                  <a:cubicBezTo>
                    <a:pt x="10" y="0"/>
                    <a:pt x="13" y="7"/>
                    <a:pt x="12" y="10"/>
                  </a:cubicBezTo>
                  <a:cubicBezTo>
                    <a:pt x="11" y="12"/>
                    <a:pt x="8" y="18"/>
                    <a:pt x="7" y="24"/>
                  </a:cubicBezTo>
                  <a:cubicBezTo>
                    <a:pt x="6" y="30"/>
                    <a:pt x="9" y="32"/>
                    <a:pt x="6" y="39"/>
                  </a:cubicBezTo>
                  <a:cubicBezTo>
                    <a:pt x="3" y="46"/>
                    <a:pt x="3" y="51"/>
                    <a:pt x="0" y="54"/>
                  </a:cubicBezTo>
                  <a:cubicBezTo>
                    <a:pt x="2" y="60"/>
                    <a:pt x="3" y="61"/>
                    <a:pt x="5" y="61"/>
                  </a:cubicBezTo>
                  <a:cubicBezTo>
                    <a:pt x="6" y="61"/>
                    <a:pt x="5" y="58"/>
                    <a:pt x="9" y="52"/>
                  </a:cubicBezTo>
                  <a:cubicBezTo>
                    <a:pt x="12" y="46"/>
                    <a:pt x="16" y="42"/>
                    <a:pt x="17" y="36"/>
                  </a:cubicBezTo>
                  <a:cubicBezTo>
                    <a:pt x="18" y="29"/>
                    <a:pt x="16" y="23"/>
                    <a:pt x="16" y="19"/>
                  </a:cubicBezTo>
                  <a:cubicBezTo>
                    <a:pt x="17" y="16"/>
                    <a:pt x="19" y="4"/>
                    <a:pt x="16" y="2"/>
                  </a:cubicBezTo>
                  <a:cubicBezTo>
                    <a:pt x="13" y="0"/>
                    <a:pt x="14" y="0"/>
                    <a:pt x="1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 name="Freeform 1235"/>
            <p:cNvSpPr>
              <a:spLocks/>
            </p:cNvSpPr>
            <p:nvPr/>
          </p:nvSpPr>
          <p:spPr bwMode="auto">
            <a:xfrm>
              <a:off x="3522662" y="2486025"/>
              <a:ext cx="7938" cy="30163"/>
            </a:xfrm>
            <a:custGeom>
              <a:avLst/>
              <a:gdLst>
                <a:gd name="T0" fmla="*/ 8 w 13"/>
                <a:gd name="T1" fmla="*/ 5 h 50"/>
                <a:gd name="T2" fmla="*/ 7 w 13"/>
                <a:gd name="T3" fmla="*/ 11 h 50"/>
                <a:gd name="T4" fmla="*/ 4 w 13"/>
                <a:gd name="T5" fmla="*/ 22 h 50"/>
                <a:gd name="T6" fmla="*/ 3 w 13"/>
                <a:gd name="T7" fmla="*/ 33 h 50"/>
                <a:gd name="T8" fmla="*/ 0 w 13"/>
                <a:gd name="T9" fmla="*/ 45 h 50"/>
                <a:gd name="T10" fmla="*/ 2 w 13"/>
                <a:gd name="T11" fmla="*/ 50 h 50"/>
                <a:gd name="T12" fmla="*/ 4 w 13"/>
                <a:gd name="T13" fmla="*/ 43 h 50"/>
                <a:gd name="T14" fmla="*/ 8 w 13"/>
                <a:gd name="T15" fmla="*/ 31 h 50"/>
                <a:gd name="T16" fmla="*/ 9 w 13"/>
                <a:gd name="T17" fmla="*/ 18 h 50"/>
                <a:gd name="T18" fmla="*/ 11 w 13"/>
                <a:gd name="T19" fmla="*/ 1 h 50"/>
                <a:gd name="T20" fmla="*/ 8 w 13"/>
                <a:gd name="T21"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0">
                  <a:moveTo>
                    <a:pt x="8" y="5"/>
                  </a:moveTo>
                  <a:cubicBezTo>
                    <a:pt x="8" y="5"/>
                    <a:pt x="7" y="9"/>
                    <a:pt x="7" y="11"/>
                  </a:cubicBezTo>
                  <a:cubicBezTo>
                    <a:pt x="7" y="13"/>
                    <a:pt x="5" y="17"/>
                    <a:pt x="4" y="22"/>
                  </a:cubicBezTo>
                  <a:cubicBezTo>
                    <a:pt x="3" y="27"/>
                    <a:pt x="5" y="28"/>
                    <a:pt x="3" y="33"/>
                  </a:cubicBezTo>
                  <a:cubicBezTo>
                    <a:pt x="2" y="39"/>
                    <a:pt x="1" y="43"/>
                    <a:pt x="0" y="45"/>
                  </a:cubicBezTo>
                  <a:cubicBezTo>
                    <a:pt x="0" y="50"/>
                    <a:pt x="1" y="50"/>
                    <a:pt x="2" y="50"/>
                  </a:cubicBezTo>
                  <a:cubicBezTo>
                    <a:pt x="2" y="50"/>
                    <a:pt x="2" y="48"/>
                    <a:pt x="4" y="43"/>
                  </a:cubicBezTo>
                  <a:cubicBezTo>
                    <a:pt x="6" y="39"/>
                    <a:pt x="8" y="36"/>
                    <a:pt x="8" y="31"/>
                  </a:cubicBezTo>
                  <a:cubicBezTo>
                    <a:pt x="9" y="26"/>
                    <a:pt x="8" y="21"/>
                    <a:pt x="9" y="18"/>
                  </a:cubicBezTo>
                  <a:cubicBezTo>
                    <a:pt x="9" y="15"/>
                    <a:pt x="13" y="3"/>
                    <a:pt x="11" y="1"/>
                  </a:cubicBezTo>
                  <a:cubicBezTo>
                    <a:pt x="10" y="0"/>
                    <a:pt x="10" y="4"/>
                    <a:pt x="8"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 name="Freeform 1236"/>
            <p:cNvSpPr>
              <a:spLocks/>
            </p:cNvSpPr>
            <p:nvPr/>
          </p:nvSpPr>
          <p:spPr bwMode="auto">
            <a:xfrm>
              <a:off x="3530600" y="2489200"/>
              <a:ext cx="7938" cy="33338"/>
            </a:xfrm>
            <a:custGeom>
              <a:avLst/>
              <a:gdLst>
                <a:gd name="T0" fmla="*/ 13 w 14"/>
                <a:gd name="T1" fmla="*/ 0 h 54"/>
                <a:gd name="T2" fmla="*/ 13 w 14"/>
                <a:gd name="T3" fmla="*/ 27 h 54"/>
                <a:gd name="T4" fmla="*/ 11 w 14"/>
                <a:gd name="T5" fmla="*/ 43 h 54"/>
                <a:gd name="T6" fmla="*/ 6 w 14"/>
                <a:gd name="T7" fmla="*/ 51 h 54"/>
                <a:gd name="T8" fmla="*/ 3 w 14"/>
                <a:gd name="T9" fmla="*/ 49 h 54"/>
                <a:gd name="T10" fmla="*/ 7 w 14"/>
                <a:gd name="T11" fmla="*/ 38 h 54"/>
                <a:gd name="T12" fmla="*/ 6 w 14"/>
                <a:gd name="T13" fmla="*/ 27 h 54"/>
                <a:gd name="T14" fmla="*/ 13 w 1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4">
                  <a:moveTo>
                    <a:pt x="13" y="0"/>
                  </a:moveTo>
                  <a:cubicBezTo>
                    <a:pt x="13" y="0"/>
                    <a:pt x="13" y="20"/>
                    <a:pt x="13" y="27"/>
                  </a:cubicBezTo>
                  <a:cubicBezTo>
                    <a:pt x="12" y="34"/>
                    <a:pt x="14" y="37"/>
                    <a:pt x="11" y="43"/>
                  </a:cubicBezTo>
                  <a:cubicBezTo>
                    <a:pt x="8" y="49"/>
                    <a:pt x="6" y="51"/>
                    <a:pt x="6" y="51"/>
                  </a:cubicBezTo>
                  <a:cubicBezTo>
                    <a:pt x="6" y="51"/>
                    <a:pt x="0" y="54"/>
                    <a:pt x="3" y="49"/>
                  </a:cubicBezTo>
                  <a:cubicBezTo>
                    <a:pt x="6" y="45"/>
                    <a:pt x="6" y="42"/>
                    <a:pt x="7" y="38"/>
                  </a:cubicBezTo>
                  <a:cubicBezTo>
                    <a:pt x="8" y="34"/>
                    <a:pt x="6" y="35"/>
                    <a:pt x="6" y="27"/>
                  </a:cubicBezTo>
                  <a:cubicBezTo>
                    <a:pt x="6" y="19"/>
                    <a:pt x="4" y="1"/>
                    <a:pt x="13"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 name="Freeform 1237"/>
            <p:cNvSpPr>
              <a:spLocks/>
            </p:cNvSpPr>
            <p:nvPr/>
          </p:nvSpPr>
          <p:spPr bwMode="auto">
            <a:xfrm>
              <a:off x="3532187" y="2492375"/>
              <a:ext cx="4763" cy="28575"/>
            </a:xfrm>
            <a:custGeom>
              <a:avLst/>
              <a:gdLst>
                <a:gd name="T0" fmla="*/ 9 w 9"/>
                <a:gd name="T1" fmla="*/ 0 h 47"/>
                <a:gd name="T2" fmla="*/ 8 w 9"/>
                <a:gd name="T3" fmla="*/ 23 h 47"/>
                <a:gd name="T4" fmla="*/ 7 w 9"/>
                <a:gd name="T5" fmla="*/ 37 h 47"/>
                <a:gd name="T6" fmla="*/ 4 w 9"/>
                <a:gd name="T7" fmla="*/ 44 h 47"/>
                <a:gd name="T8" fmla="*/ 2 w 9"/>
                <a:gd name="T9" fmla="*/ 43 h 47"/>
                <a:gd name="T10" fmla="*/ 5 w 9"/>
                <a:gd name="T11" fmla="*/ 33 h 47"/>
                <a:gd name="T12" fmla="*/ 5 w 9"/>
                <a:gd name="T13" fmla="*/ 23 h 47"/>
                <a:gd name="T14" fmla="*/ 9 w 9"/>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7">
                  <a:moveTo>
                    <a:pt x="9" y="0"/>
                  </a:moveTo>
                  <a:cubicBezTo>
                    <a:pt x="9" y="0"/>
                    <a:pt x="9" y="17"/>
                    <a:pt x="8" y="23"/>
                  </a:cubicBezTo>
                  <a:cubicBezTo>
                    <a:pt x="8" y="29"/>
                    <a:pt x="8" y="32"/>
                    <a:pt x="7" y="37"/>
                  </a:cubicBezTo>
                  <a:cubicBezTo>
                    <a:pt x="5" y="42"/>
                    <a:pt x="4" y="44"/>
                    <a:pt x="4" y="44"/>
                  </a:cubicBezTo>
                  <a:cubicBezTo>
                    <a:pt x="4" y="44"/>
                    <a:pt x="0" y="47"/>
                    <a:pt x="2" y="43"/>
                  </a:cubicBezTo>
                  <a:cubicBezTo>
                    <a:pt x="4" y="38"/>
                    <a:pt x="4" y="37"/>
                    <a:pt x="5" y="33"/>
                  </a:cubicBezTo>
                  <a:cubicBezTo>
                    <a:pt x="5" y="29"/>
                    <a:pt x="4" y="30"/>
                    <a:pt x="5" y="23"/>
                  </a:cubicBezTo>
                  <a:cubicBezTo>
                    <a:pt x="5" y="16"/>
                    <a:pt x="5" y="1"/>
                    <a:pt x="9"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 name="Freeform 1238"/>
            <p:cNvSpPr>
              <a:spLocks/>
            </p:cNvSpPr>
            <p:nvPr/>
          </p:nvSpPr>
          <p:spPr bwMode="auto">
            <a:xfrm>
              <a:off x="3540125" y="2495550"/>
              <a:ext cx="12700" cy="28575"/>
            </a:xfrm>
            <a:custGeom>
              <a:avLst/>
              <a:gdLst>
                <a:gd name="T0" fmla="*/ 8 w 20"/>
                <a:gd name="T1" fmla="*/ 1 h 47"/>
                <a:gd name="T2" fmla="*/ 15 w 20"/>
                <a:gd name="T3" fmla="*/ 10 h 47"/>
                <a:gd name="T4" fmla="*/ 17 w 20"/>
                <a:gd name="T5" fmla="*/ 20 h 47"/>
                <a:gd name="T6" fmla="*/ 13 w 20"/>
                <a:gd name="T7" fmla="*/ 38 h 47"/>
                <a:gd name="T8" fmla="*/ 3 w 20"/>
                <a:gd name="T9" fmla="*/ 43 h 47"/>
                <a:gd name="T10" fmla="*/ 5 w 20"/>
                <a:gd name="T11" fmla="*/ 33 h 47"/>
                <a:gd name="T12" fmla="*/ 4 w 20"/>
                <a:gd name="T13" fmla="*/ 19 h 47"/>
                <a:gd name="T14" fmla="*/ 8 w 20"/>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7">
                  <a:moveTo>
                    <a:pt x="8" y="1"/>
                  </a:moveTo>
                  <a:cubicBezTo>
                    <a:pt x="9" y="0"/>
                    <a:pt x="13" y="6"/>
                    <a:pt x="15" y="10"/>
                  </a:cubicBezTo>
                  <a:cubicBezTo>
                    <a:pt x="17" y="14"/>
                    <a:pt x="19" y="14"/>
                    <a:pt x="17" y="20"/>
                  </a:cubicBezTo>
                  <a:cubicBezTo>
                    <a:pt x="16" y="26"/>
                    <a:pt x="20" y="33"/>
                    <a:pt x="13" y="38"/>
                  </a:cubicBezTo>
                  <a:cubicBezTo>
                    <a:pt x="7" y="43"/>
                    <a:pt x="5" y="47"/>
                    <a:pt x="3" y="43"/>
                  </a:cubicBezTo>
                  <a:cubicBezTo>
                    <a:pt x="0" y="38"/>
                    <a:pt x="3" y="35"/>
                    <a:pt x="5" y="33"/>
                  </a:cubicBezTo>
                  <a:cubicBezTo>
                    <a:pt x="7" y="30"/>
                    <a:pt x="6" y="24"/>
                    <a:pt x="4" y="19"/>
                  </a:cubicBezTo>
                  <a:cubicBezTo>
                    <a:pt x="2" y="15"/>
                    <a:pt x="1" y="6"/>
                    <a:pt x="8" y="1"/>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 name="Freeform 1239"/>
            <p:cNvSpPr>
              <a:spLocks/>
            </p:cNvSpPr>
            <p:nvPr/>
          </p:nvSpPr>
          <p:spPr bwMode="auto">
            <a:xfrm>
              <a:off x="3541712" y="2498725"/>
              <a:ext cx="7938" cy="22225"/>
            </a:xfrm>
            <a:custGeom>
              <a:avLst/>
              <a:gdLst>
                <a:gd name="T0" fmla="*/ 5 w 13"/>
                <a:gd name="T1" fmla="*/ 1 h 36"/>
                <a:gd name="T2" fmla="*/ 11 w 13"/>
                <a:gd name="T3" fmla="*/ 7 h 36"/>
                <a:gd name="T4" fmla="*/ 12 w 13"/>
                <a:gd name="T5" fmla="*/ 15 h 36"/>
                <a:gd name="T6" fmla="*/ 9 w 13"/>
                <a:gd name="T7" fmla="*/ 28 h 36"/>
                <a:gd name="T8" fmla="*/ 2 w 13"/>
                <a:gd name="T9" fmla="*/ 32 h 36"/>
                <a:gd name="T10" fmla="*/ 3 w 13"/>
                <a:gd name="T11" fmla="*/ 24 h 36"/>
                <a:gd name="T12" fmla="*/ 3 w 13"/>
                <a:gd name="T13" fmla="*/ 15 h 36"/>
                <a:gd name="T14" fmla="*/ 5 w 13"/>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6">
                  <a:moveTo>
                    <a:pt x="5" y="1"/>
                  </a:moveTo>
                  <a:cubicBezTo>
                    <a:pt x="6" y="0"/>
                    <a:pt x="9" y="4"/>
                    <a:pt x="11" y="7"/>
                  </a:cubicBezTo>
                  <a:cubicBezTo>
                    <a:pt x="12" y="10"/>
                    <a:pt x="13" y="10"/>
                    <a:pt x="12" y="15"/>
                  </a:cubicBezTo>
                  <a:cubicBezTo>
                    <a:pt x="11" y="19"/>
                    <a:pt x="13" y="25"/>
                    <a:pt x="9" y="28"/>
                  </a:cubicBezTo>
                  <a:cubicBezTo>
                    <a:pt x="5" y="32"/>
                    <a:pt x="3" y="36"/>
                    <a:pt x="2" y="32"/>
                  </a:cubicBezTo>
                  <a:cubicBezTo>
                    <a:pt x="0" y="28"/>
                    <a:pt x="2" y="27"/>
                    <a:pt x="3" y="24"/>
                  </a:cubicBezTo>
                  <a:cubicBezTo>
                    <a:pt x="5" y="22"/>
                    <a:pt x="4" y="18"/>
                    <a:pt x="3" y="15"/>
                  </a:cubicBezTo>
                  <a:cubicBezTo>
                    <a:pt x="2" y="11"/>
                    <a:pt x="1" y="4"/>
                    <a:pt x="5"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 name="Freeform 1240"/>
            <p:cNvSpPr>
              <a:spLocks/>
            </p:cNvSpPr>
            <p:nvPr/>
          </p:nvSpPr>
          <p:spPr bwMode="auto">
            <a:xfrm>
              <a:off x="3451225" y="2476500"/>
              <a:ext cx="14288" cy="9525"/>
            </a:xfrm>
            <a:custGeom>
              <a:avLst/>
              <a:gdLst>
                <a:gd name="T0" fmla="*/ 9 w 23"/>
                <a:gd name="T1" fmla="*/ 4 h 16"/>
                <a:gd name="T2" fmla="*/ 0 w 23"/>
                <a:gd name="T3" fmla="*/ 0 h 16"/>
                <a:gd name="T4" fmla="*/ 7 w 23"/>
                <a:gd name="T5" fmla="*/ 2 h 16"/>
                <a:gd name="T6" fmla="*/ 17 w 23"/>
                <a:gd name="T7" fmla="*/ 8 h 16"/>
                <a:gd name="T8" fmla="*/ 23 w 23"/>
                <a:gd name="T9" fmla="*/ 16 h 16"/>
                <a:gd name="T10" fmla="*/ 16 w 23"/>
                <a:gd name="T11" fmla="*/ 10 h 16"/>
                <a:gd name="T12" fmla="*/ 9 w 23"/>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9" y="4"/>
                  </a:moveTo>
                  <a:cubicBezTo>
                    <a:pt x="5" y="2"/>
                    <a:pt x="2" y="2"/>
                    <a:pt x="0" y="0"/>
                  </a:cubicBezTo>
                  <a:cubicBezTo>
                    <a:pt x="0" y="0"/>
                    <a:pt x="4" y="1"/>
                    <a:pt x="7" y="2"/>
                  </a:cubicBezTo>
                  <a:cubicBezTo>
                    <a:pt x="11" y="4"/>
                    <a:pt x="15" y="7"/>
                    <a:pt x="17" y="8"/>
                  </a:cubicBezTo>
                  <a:cubicBezTo>
                    <a:pt x="20" y="11"/>
                    <a:pt x="22" y="16"/>
                    <a:pt x="23" y="16"/>
                  </a:cubicBezTo>
                  <a:cubicBezTo>
                    <a:pt x="20" y="15"/>
                    <a:pt x="19" y="12"/>
                    <a:pt x="16" y="10"/>
                  </a:cubicBezTo>
                  <a:cubicBezTo>
                    <a:pt x="14" y="9"/>
                    <a:pt x="11" y="5"/>
                    <a:pt x="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0" name="Freeform 1241"/>
            <p:cNvSpPr>
              <a:spLocks/>
            </p:cNvSpPr>
            <p:nvPr/>
          </p:nvSpPr>
          <p:spPr bwMode="auto">
            <a:xfrm>
              <a:off x="3451225" y="2479675"/>
              <a:ext cx="12700" cy="7938"/>
            </a:xfrm>
            <a:custGeom>
              <a:avLst/>
              <a:gdLst>
                <a:gd name="T0" fmla="*/ 7 w 21"/>
                <a:gd name="T1" fmla="*/ 4 h 14"/>
                <a:gd name="T2" fmla="*/ 0 w 21"/>
                <a:gd name="T3" fmla="*/ 1 h 14"/>
                <a:gd name="T4" fmla="*/ 7 w 21"/>
                <a:gd name="T5" fmla="*/ 2 h 14"/>
                <a:gd name="T6" fmla="*/ 13 w 21"/>
                <a:gd name="T7" fmla="*/ 7 h 14"/>
                <a:gd name="T8" fmla="*/ 21 w 21"/>
                <a:gd name="T9" fmla="*/ 14 h 14"/>
                <a:gd name="T10" fmla="*/ 12 w 21"/>
                <a:gd name="T11" fmla="*/ 9 h 14"/>
                <a:gd name="T12" fmla="*/ 7 w 21"/>
                <a:gd name="T13" fmla="*/ 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7" y="4"/>
                  </a:moveTo>
                  <a:cubicBezTo>
                    <a:pt x="5" y="2"/>
                    <a:pt x="2" y="2"/>
                    <a:pt x="0" y="1"/>
                  </a:cubicBezTo>
                  <a:cubicBezTo>
                    <a:pt x="0" y="1"/>
                    <a:pt x="3" y="0"/>
                    <a:pt x="7" y="2"/>
                  </a:cubicBezTo>
                  <a:cubicBezTo>
                    <a:pt x="9" y="3"/>
                    <a:pt x="12" y="6"/>
                    <a:pt x="13" y="7"/>
                  </a:cubicBezTo>
                  <a:cubicBezTo>
                    <a:pt x="17" y="9"/>
                    <a:pt x="20" y="14"/>
                    <a:pt x="21" y="14"/>
                  </a:cubicBezTo>
                  <a:cubicBezTo>
                    <a:pt x="17" y="13"/>
                    <a:pt x="16" y="11"/>
                    <a:pt x="12" y="9"/>
                  </a:cubicBezTo>
                  <a:cubicBezTo>
                    <a:pt x="11" y="8"/>
                    <a:pt x="10" y="5"/>
                    <a:pt x="7"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1" name="Freeform 1242"/>
            <p:cNvSpPr>
              <a:spLocks/>
            </p:cNvSpPr>
            <p:nvPr/>
          </p:nvSpPr>
          <p:spPr bwMode="auto">
            <a:xfrm>
              <a:off x="3451225" y="2484438"/>
              <a:ext cx="12700" cy="4763"/>
            </a:xfrm>
            <a:custGeom>
              <a:avLst/>
              <a:gdLst>
                <a:gd name="T0" fmla="*/ 0 w 19"/>
                <a:gd name="T1" fmla="*/ 0 h 7"/>
                <a:gd name="T2" fmla="*/ 10 w 19"/>
                <a:gd name="T3" fmla="*/ 1 h 7"/>
                <a:gd name="T4" fmla="*/ 19 w 19"/>
                <a:gd name="T5" fmla="*/ 7 h 7"/>
                <a:gd name="T6" fmla="*/ 10 w 19"/>
                <a:gd name="T7" fmla="*/ 3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cubicBezTo>
                    <a:pt x="0" y="0"/>
                    <a:pt x="7" y="0"/>
                    <a:pt x="10" y="1"/>
                  </a:cubicBezTo>
                  <a:cubicBezTo>
                    <a:pt x="14" y="3"/>
                    <a:pt x="18" y="7"/>
                    <a:pt x="19" y="7"/>
                  </a:cubicBezTo>
                  <a:cubicBezTo>
                    <a:pt x="15" y="6"/>
                    <a:pt x="13" y="5"/>
                    <a:pt x="10" y="3"/>
                  </a:cubicBezTo>
                  <a:cubicBezTo>
                    <a:pt x="6" y="2"/>
                    <a:pt x="4" y="1"/>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2" name="Freeform 1243"/>
            <p:cNvSpPr>
              <a:spLocks/>
            </p:cNvSpPr>
            <p:nvPr/>
          </p:nvSpPr>
          <p:spPr bwMode="auto">
            <a:xfrm>
              <a:off x="3452812" y="2490788"/>
              <a:ext cx="9525" cy="0"/>
            </a:xfrm>
            <a:custGeom>
              <a:avLst/>
              <a:gdLst>
                <a:gd name="T0" fmla="*/ 16 w 16"/>
                <a:gd name="T1" fmla="*/ 2 h 2"/>
                <a:gd name="T2" fmla="*/ 10 w 16"/>
                <a:gd name="T3" fmla="*/ 0 h 2"/>
                <a:gd name="T4" fmla="*/ 5 w 16"/>
                <a:gd name="T5" fmla="*/ 1 h 2"/>
                <a:gd name="T6" fmla="*/ 0 w 16"/>
                <a:gd name="T7" fmla="*/ 0 h 2"/>
                <a:gd name="T8" fmla="*/ 3 w 16"/>
                <a:gd name="T9" fmla="*/ 1 h 2"/>
                <a:gd name="T10" fmla="*/ 16 w 16"/>
                <a:gd name="T11" fmla="*/ 2 h 2"/>
              </a:gdLst>
              <a:ahLst/>
              <a:cxnLst>
                <a:cxn ang="0">
                  <a:pos x="T0" y="T1"/>
                </a:cxn>
                <a:cxn ang="0">
                  <a:pos x="T2" y="T3"/>
                </a:cxn>
                <a:cxn ang="0">
                  <a:pos x="T4" y="T5"/>
                </a:cxn>
                <a:cxn ang="0">
                  <a:pos x="T6" y="T7"/>
                </a:cxn>
                <a:cxn ang="0">
                  <a:pos x="T8" y="T9"/>
                </a:cxn>
                <a:cxn ang="0">
                  <a:pos x="T10" y="T11"/>
                </a:cxn>
              </a:cxnLst>
              <a:rect l="0" t="0" r="r" b="b"/>
              <a:pathLst>
                <a:path w="16" h="2">
                  <a:moveTo>
                    <a:pt x="16" y="2"/>
                  </a:moveTo>
                  <a:cubicBezTo>
                    <a:pt x="16" y="2"/>
                    <a:pt x="13" y="0"/>
                    <a:pt x="10" y="0"/>
                  </a:cubicBezTo>
                  <a:cubicBezTo>
                    <a:pt x="8" y="0"/>
                    <a:pt x="8" y="1"/>
                    <a:pt x="5" y="1"/>
                  </a:cubicBezTo>
                  <a:cubicBezTo>
                    <a:pt x="2" y="1"/>
                    <a:pt x="0" y="0"/>
                    <a:pt x="0" y="0"/>
                  </a:cubicBezTo>
                  <a:cubicBezTo>
                    <a:pt x="1" y="1"/>
                    <a:pt x="0" y="1"/>
                    <a:pt x="3" y="1"/>
                  </a:cubicBezTo>
                  <a:cubicBezTo>
                    <a:pt x="6" y="2"/>
                    <a:pt x="11" y="0"/>
                    <a:pt x="16"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3" name="Freeform 1244"/>
            <p:cNvSpPr>
              <a:spLocks/>
            </p:cNvSpPr>
            <p:nvPr/>
          </p:nvSpPr>
          <p:spPr bwMode="auto">
            <a:xfrm>
              <a:off x="3451225" y="2493963"/>
              <a:ext cx="9525" cy="1588"/>
            </a:xfrm>
            <a:custGeom>
              <a:avLst/>
              <a:gdLst>
                <a:gd name="T0" fmla="*/ 16 w 16"/>
                <a:gd name="T1" fmla="*/ 0 h 4"/>
                <a:gd name="T2" fmla="*/ 7 w 16"/>
                <a:gd name="T3" fmla="*/ 1 h 4"/>
                <a:gd name="T4" fmla="*/ 0 w 16"/>
                <a:gd name="T5" fmla="*/ 0 h 4"/>
                <a:gd name="T6" fmla="*/ 16 w 16"/>
                <a:gd name="T7" fmla="*/ 0 h 4"/>
              </a:gdLst>
              <a:ahLst/>
              <a:cxnLst>
                <a:cxn ang="0">
                  <a:pos x="T0" y="T1"/>
                </a:cxn>
                <a:cxn ang="0">
                  <a:pos x="T2" y="T3"/>
                </a:cxn>
                <a:cxn ang="0">
                  <a:pos x="T4" y="T5"/>
                </a:cxn>
                <a:cxn ang="0">
                  <a:pos x="T6" y="T7"/>
                </a:cxn>
              </a:cxnLst>
              <a:rect l="0" t="0" r="r" b="b"/>
              <a:pathLst>
                <a:path w="16" h="4">
                  <a:moveTo>
                    <a:pt x="16" y="0"/>
                  </a:moveTo>
                  <a:cubicBezTo>
                    <a:pt x="16" y="0"/>
                    <a:pt x="10" y="1"/>
                    <a:pt x="7" y="1"/>
                  </a:cubicBezTo>
                  <a:cubicBezTo>
                    <a:pt x="4" y="0"/>
                    <a:pt x="4" y="1"/>
                    <a:pt x="0" y="0"/>
                  </a:cubicBezTo>
                  <a:cubicBezTo>
                    <a:pt x="3" y="2"/>
                    <a:pt x="9" y="4"/>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4" name="Freeform 1245"/>
            <p:cNvSpPr>
              <a:spLocks/>
            </p:cNvSpPr>
            <p:nvPr/>
          </p:nvSpPr>
          <p:spPr bwMode="auto">
            <a:xfrm>
              <a:off x="3449637" y="2495550"/>
              <a:ext cx="11113" cy="3175"/>
            </a:xfrm>
            <a:custGeom>
              <a:avLst/>
              <a:gdLst>
                <a:gd name="T0" fmla="*/ 17 w 17"/>
                <a:gd name="T1" fmla="*/ 0 h 6"/>
                <a:gd name="T2" fmla="*/ 9 w 17"/>
                <a:gd name="T3" fmla="*/ 4 h 6"/>
                <a:gd name="T4" fmla="*/ 0 w 17"/>
                <a:gd name="T5" fmla="*/ 6 h 6"/>
                <a:gd name="T6" fmla="*/ 8 w 17"/>
                <a:gd name="T7" fmla="*/ 2 h 6"/>
                <a:gd name="T8" fmla="*/ 17 w 17"/>
                <a:gd name="T9" fmla="*/ 0 h 6"/>
              </a:gdLst>
              <a:ahLst/>
              <a:cxnLst>
                <a:cxn ang="0">
                  <a:pos x="T0" y="T1"/>
                </a:cxn>
                <a:cxn ang="0">
                  <a:pos x="T2" y="T3"/>
                </a:cxn>
                <a:cxn ang="0">
                  <a:pos x="T4" y="T5"/>
                </a:cxn>
                <a:cxn ang="0">
                  <a:pos x="T6" y="T7"/>
                </a:cxn>
                <a:cxn ang="0">
                  <a:pos x="T8" y="T9"/>
                </a:cxn>
              </a:cxnLst>
              <a:rect l="0" t="0" r="r" b="b"/>
              <a:pathLst>
                <a:path w="17" h="6">
                  <a:moveTo>
                    <a:pt x="17" y="0"/>
                  </a:moveTo>
                  <a:cubicBezTo>
                    <a:pt x="17" y="0"/>
                    <a:pt x="12" y="4"/>
                    <a:pt x="9" y="4"/>
                  </a:cubicBezTo>
                  <a:cubicBezTo>
                    <a:pt x="7" y="3"/>
                    <a:pt x="1" y="4"/>
                    <a:pt x="0" y="6"/>
                  </a:cubicBezTo>
                  <a:cubicBezTo>
                    <a:pt x="1" y="4"/>
                    <a:pt x="5" y="2"/>
                    <a:pt x="8" y="2"/>
                  </a:cubicBezTo>
                  <a:cubicBezTo>
                    <a:pt x="10" y="1"/>
                    <a:pt x="13" y="2"/>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5" name="Freeform 1246"/>
            <p:cNvSpPr>
              <a:spLocks/>
            </p:cNvSpPr>
            <p:nvPr/>
          </p:nvSpPr>
          <p:spPr bwMode="auto">
            <a:xfrm>
              <a:off x="3449637" y="2498725"/>
              <a:ext cx="11113" cy="7938"/>
            </a:xfrm>
            <a:custGeom>
              <a:avLst/>
              <a:gdLst>
                <a:gd name="T0" fmla="*/ 18 w 18"/>
                <a:gd name="T1" fmla="*/ 0 h 13"/>
                <a:gd name="T2" fmla="*/ 7 w 18"/>
                <a:gd name="T3" fmla="*/ 4 h 13"/>
                <a:gd name="T4" fmla="*/ 0 w 18"/>
                <a:gd name="T5" fmla="*/ 13 h 13"/>
                <a:gd name="T6" fmla="*/ 8 w 18"/>
                <a:gd name="T7" fmla="*/ 6 h 13"/>
                <a:gd name="T8" fmla="*/ 18 w 18"/>
                <a:gd name="T9" fmla="*/ 0 h 13"/>
              </a:gdLst>
              <a:ahLst/>
              <a:cxnLst>
                <a:cxn ang="0">
                  <a:pos x="T0" y="T1"/>
                </a:cxn>
                <a:cxn ang="0">
                  <a:pos x="T2" y="T3"/>
                </a:cxn>
                <a:cxn ang="0">
                  <a:pos x="T4" y="T5"/>
                </a:cxn>
                <a:cxn ang="0">
                  <a:pos x="T6" y="T7"/>
                </a:cxn>
                <a:cxn ang="0">
                  <a:pos x="T8" y="T9"/>
                </a:cxn>
              </a:cxnLst>
              <a:rect l="0" t="0" r="r" b="b"/>
              <a:pathLst>
                <a:path w="18" h="13">
                  <a:moveTo>
                    <a:pt x="18" y="0"/>
                  </a:moveTo>
                  <a:cubicBezTo>
                    <a:pt x="18" y="0"/>
                    <a:pt x="12" y="4"/>
                    <a:pt x="7" y="4"/>
                  </a:cubicBezTo>
                  <a:cubicBezTo>
                    <a:pt x="2" y="5"/>
                    <a:pt x="0" y="13"/>
                    <a:pt x="0" y="13"/>
                  </a:cubicBezTo>
                  <a:cubicBezTo>
                    <a:pt x="3" y="10"/>
                    <a:pt x="4" y="6"/>
                    <a:pt x="8" y="6"/>
                  </a:cubicBezTo>
                  <a:cubicBezTo>
                    <a:pt x="11" y="6"/>
                    <a:pt x="18" y="3"/>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6" name="Freeform 1247"/>
            <p:cNvSpPr>
              <a:spLocks/>
            </p:cNvSpPr>
            <p:nvPr/>
          </p:nvSpPr>
          <p:spPr bwMode="auto">
            <a:xfrm>
              <a:off x="3449637" y="2500313"/>
              <a:ext cx="11113" cy="9525"/>
            </a:xfrm>
            <a:custGeom>
              <a:avLst/>
              <a:gdLst>
                <a:gd name="T0" fmla="*/ 19 w 19"/>
                <a:gd name="T1" fmla="*/ 0 h 16"/>
                <a:gd name="T2" fmla="*/ 8 w 19"/>
                <a:gd name="T3" fmla="*/ 7 h 16"/>
                <a:gd name="T4" fmla="*/ 0 w 19"/>
                <a:gd name="T5" fmla="*/ 15 h 16"/>
                <a:gd name="T6" fmla="*/ 8 w 19"/>
                <a:gd name="T7" fmla="*/ 9 h 16"/>
                <a:gd name="T8" fmla="*/ 19 w 19"/>
                <a:gd name="T9" fmla="*/ 0 h 16"/>
              </a:gdLst>
              <a:ahLst/>
              <a:cxnLst>
                <a:cxn ang="0">
                  <a:pos x="T0" y="T1"/>
                </a:cxn>
                <a:cxn ang="0">
                  <a:pos x="T2" y="T3"/>
                </a:cxn>
                <a:cxn ang="0">
                  <a:pos x="T4" y="T5"/>
                </a:cxn>
                <a:cxn ang="0">
                  <a:pos x="T6" y="T7"/>
                </a:cxn>
                <a:cxn ang="0">
                  <a:pos x="T8" y="T9"/>
                </a:cxn>
              </a:cxnLst>
              <a:rect l="0" t="0" r="r" b="b"/>
              <a:pathLst>
                <a:path w="19" h="16">
                  <a:moveTo>
                    <a:pt x="19" y="0"/>
                  </a:moveTo>
                  <a:cubicBezTo>
                    <a:pt x="19" y="0"/>
                    <a:pt x="11" y="4"/>
                    <a:pt x="8" y="7"/>
                  </a:cubicBezTo>
                  <a:cubicBezTo>
                    <a:pt x="5" y="9"/>
                    <a:pt x="4" y="14"/>
                    <a:pt x="0" y="15"/>
                  </a:cubicBezTo>
                  <a:cubicBezTo>
                    <a:pt x="3" y="16"/>
                    <a:pt x="5" y="11"/>
                    <a:pt x="8" y="9"/>
                  </a:cubicBezTo>
                  <a:cubicBezTo>
                    <a:pt x="11" y="6"/>
                    <a:pt x="17"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7" name="Freeform 1248"/>
            <p:cNvSpPr>
              <a:spLocks/>
            </p:cNvSpPr>
            <p:nvPr/>
          </p:nvSpPr>
          <p:spPr bwMode="auto">
            <a:xfrm>
              <a:off x="3449637" y="2501900"/>
              <a:ext cx="12700" cy="11113"/>
            </a:xfrm>
            <a:custGeom>
              <a:avLst/>
              <a:gdLst>
                <a:gd name="T0" fmla="*/ 19 w 19"/>
                <a:gd name="T1" fmla="*/ 0 h 18"/>
                <a:gd name="T2" fmla="*/ 12 w 19"/>
                <a:gd name="T3" fmla="*/ 8 h 18"/>
                <a:gd name="T4" fmla="*/ 0 w 19"/>
                <a:gd name="T5" fmla="*/ 18 h 18"/>
                <a:gd name="T6" fmla="*/ 13 w 19"/>
                <a:gd name="T7" fmla="*/ 10 h 18"/>
                <a:gd name="T8" fmla="*/ 19 w 19"/>
                <a:gd name="T9" fmla="*/ 0 h 18"/>
              </a:gdLst>
              <a:ahLst/>
              <a:cxnLst>
                <a:cxn ang="0">
                  <a:pos x="T0" y="T1"/>
                </a:cxn>
                <a:cxn ang="0">
                  <a:pos x="T2" y="T3"/>
                </a:cxn>
                <a:cxn ang="0">
                  <a:pos x="T4" y="T5"/>
                </a:cxn>
                <a:cxn ang="0">
                  <a:pos x="T6" y="T7"/>
                </a:cxn>
                <a:cxn ang="0">
                  <a:pos x="T8" y="T9"/>
                </a:cxn>
              </a:cxnLst>
              <a:rect l="0" t="0" r="r" b="b"/>
              <a:pathLst>
                <a:path w="19" h="18">
                  <a:moveTo>
                    <a:pt x="19" y="0"/>
                  </a:moveTo>
                  <a:cubicBezTo>
                    <a:pt x="19" y="0"/>
                    <a:pt x="16" y="7"/>
                    <a:pt x="12" y="8"/>
                  </a:cubicBezTo>
                  <a:cubicBezTo>
                    <a:pt x="7" y="10"/>
                    <a:pt x="2" y="15"/>
                    <a:pt x="0" y="18"/>
                  </a:cubicBezTo>
                  <a:cubicBezTo>
                    <a:pt x="4" y="16"/>
                    <a:pt x="7" y="11"/>
                    <a:pt x="13" y="10"/>
                  </a:cubicBezTo>
                  <a:cubicBezTo>
                    <a:pt x="19" y="9"/>
                    <a:pt x="19"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8" name="Freeform 1249"/>
            <p:cNvSpPr>
              <a:spLocks/>
            </p:cNvSpPr>
            <p:nvPr/>
          </p:nvSpPr>
          <p:spPr bwMode="auto">
            <a:xfrm>
              <a:off x="3451225" y="2503488"/>
              <a:ext cx="14288" cy="11113"/>
            </a:xfrm>
            <a:custGeom>
              <a:avLst/>
              <a:gdLst>
                <a:gd name="T0" fmla="*/ 23 w 23"/>
                <a:gd name="T1" fmla="*/ 0 h 17"/>
                <a:gd name="T2" fmla="*/ 17 w 23"/>
                <a:gd name="T3" fmla="*/ 7 h 17"/>
                <a:gd name="T4" fmla="*/ 1 w 23"/>
                <a:gd name="T5" fmla="*/ 17 h 17"/>
                <a:gd name="T6" fmla="*/ 18 w 23"/>
                <a:gd name="T7" fmla="*/ 8 h 17"/>
                <a:gd name="T8" fmla="*/ 23 w 23"/>
                <a:gd name="T9" fmla="*/ 0 h 17"/>
              </a:gdLst>
              <a:ahLst/>
              <a:cxnLst>
                <a:cxn ang="0">
                  <a:pos x="T0" y="T1"/>
                </a:cxn>
                <a:cxn ang="0">
                  <a:pos x="T2" y="T3"/>
                </a:cxn>
                <a:cxn ang="0">
                  <a:pos x="T4" y="T5"/>
                </a:cxn>
                <a:cxn ang="0">
                  <a:pos x="T6" y="T7"/>
                </a:cxn>
                <a:cxn ang="0">
                  <a:pos x="T8" y="T9"/>
                </a:cxn>
              </a:cxnLst>
              <a:rect l="0" t="0" r="r" b="b"/>
              <a:pathLst>
                <a:path w="23" h="17">
                  <a:moveTo>
                    <a:pt x="23" y="0"/>
                  </a:moveTo>
                  <a:cubicBezTo>
                    <a:pt x="23" y="0"/>
                    <a:pt x="21" y="5"/>
                    <a:pt x="17" y="7"/>
                  </a:cubicBezTo>
                  <a:cubicBezTo>
                    <a:pt x="13" y="8"/>
                    <a:pt x="0" y="13"/>
                    <a:pt x="1" y="17"/>
                  </a:cubicBezTo>
                  <a:cubicBezTo>
                    <a:pt x="4" y="14"/>
                    <a:pt x="10" y="10"/>
                    <a:pt x="18" y="8"/>
                  </a:cubicBezTo>
                  <a:cubicBezTo>
                    <a:pt x="21" y="8"/>
                    <a:pt x="23" y="0"/>
                    <a:pt x="2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9" name="Freeform 1250"/>
            <p:cNvSpPr>
              <a:spLocks/>
            </p:cNvSpPr>
            <p:nvPr/>
          </p:nvSpPr>
          <p:spPr bwMode="auto">
            <a:xfrm>
              <a:off x="3559175" y="2501900"/>
              <a:ext cx="11113" cy="22225"/>
            </a:xfrm>
            <a:custGeom>
              <a:avLst/>
              <a:gdLst>
                <a:gd name="T0" fmla="*/ 17 w 18"/>
                <a:gd name="T1" fmla="*/ 36 h 37"/>
                <a:gd name="T2" fmla="*/ 14 w 18"/>
                <a:gd name="T3" fmla="*/ 16 h 37"/>
                <a:gd name="T4" fmla="*/ 5 w 18"/>
                <a:gd name="T5" fmla="*/ 10 h 37"/>
                <a:gd name="T6" fmla="*/ 2 w 18"/>
                <a:gd name="T7" fmla="*/ 24 h 37"/>
                <a:gd name="T8" fmla="*/ 7 w 18"/>
                <a:gd name="T9" fmla="*/ 28 h 37"/>
                <a:gd name="T10" fmla="*/ 17 w 18"/>
                <a:gd name="T11" fmla="*/ 36 h 37"/>
              </a:gdLst>
              <a:ahLst/>
              <a:cxnLst>
                <a:cxn ang="0">
                  <a:pos x="T0" y="T1"/>
                </a:cxn>
                <a:cxn ang="0">
                  <a:pos x="T2" y="T3"/>
                </a:cxn>
                <a:cxn ang="0">
                  <a:pos x="T4" y="T5"/>
                </a:cxn>
                <a:cxn ang="0">
                  <a:pos x="T6" y="T7"/>
                </a:cxn>
                <a:cxn ang="0">
                  <a:pos x="T8" y="T9"/>
                </a:cxn>
                <a:cxn ang="0">
                  <a:pos x="T10" y="T11"/>
                </a:cxn>
              </a:cxnLst>
              <a:rect l="0" t="0" r="r" b="b"/>
              <a:pathLst>
                <a:path w="18" h="37">
                  <a:moveTo>
                    <a:pt x="17" y="36"/>
                  </a:moveTo>
                  <a:cubicBezTo>
                    <a:pt x="17" y="36"/>
                    <a:pt x="9" y="31"/>
                    <a:pt x="14" y="16"/>
                  </a:cubicBezTo>
                  <a:cubicBezTo>
                    <a:pt x="18" y="0"/>
                    <a:pt x="7" y="6"/>
                    <a:pt x="5" y="10"/>
                  </a:cubicBezTo>
                  <a:cubicBezTo>
                    <a:pt x="3" y="15"/>
                    <a:pt x="0" y="22"/>
                    <a:pt x="2" y="24"/>
                  </a:cubicBezTo>
                  <a:cubicBezTo>
                    <a:pt x="5" y="27"/>
                    <a:pt x="3" y="24"/>
                    <a:pt x="7" y="28"/>
                  </a:cubicBezTo>
                  <a:cubicBezTo>
                    <a:pt x="11" y="33"/>
                    <a:pt x="12" y="37"/>
                    <a:pt x="17" y="3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0" name="Freeform 1251"/>
            <p:cNvSpPr>
              <a:spLocks/>
            </p:cNvSpPr>
            <p:nvPr/>
          </p:nvSpPr>
          <p:spPr bwMode="auto">
            <a:xfrm>
              <a:off x="3571875" y="2501900"/>
              <a:ext cx="4763" cy="6350"/>
            </a:xfrm>
            <a:custGeom>
              <a:avLst/>
              <a:gdLst>
                <a:gd name="T0" fmla="*/ 9 w 10"/>
                <a:gd name="T1" fmla="*/ 6 h 10"/>
                <a:gd name="T2" fmla="*/ 4 w 10"/>
                <a:gd name="T3" fmla="*/ 10 h 10"/>
                <a:gd name="T4" fmla="*/ 0 w 10"/>
                <a:gd name="T5" fmla="*/ 4 h 10"/>
                <a:gd name="T6" fmla="*/ 5 w 10"/>
                <a:gd name="T7" fmla="*/ 0 h 10"/>
                <a:gd name="T8" fmla="*/ 9 w 10"/>
                <a:gd name="T9" fmla="*/ 6 h 10"/>
              </a:gdLst>
              <a:ahLst/>
              <a:cxnLst>
                <a:cxn ang="0">
                  <a:pos x="T0" y="T1"/>
                </a:cxn>
                <a:cxn ang="0">
                  <a:pos x="T2" y="T3"/>
                </a:cxn>
                <a:cxn ang="0">
                  <a:pos x="T4" y="T5"/>
                </a:cxn>
                <a:cxn ang="0">
                  <a:pos x="T6" y="T7"/>
                </a:cxn>
                <a:cxn ang="0">
                  <a:pos x="T8" y="T9"/>
                </a:cxn>
              </a:cxnLst>
              <a:rect l="0" t="0" r="r" b="b"/>
              <a:pathLst>
                <a:path w="10" h="10">
                  <a:moveTo>
                    <a:pt x="9" y="6"/>
                  </a:moveTo>
                  <a:cubicBezTo>
                    <a:pt x="9" y="8"/>
                    <a:pt x="7" y="10"/>
                    <a:pt x="4" y="10"/>
                  </a:cubicBezTo>
                  <a:cubicBezTo>
                    <a:pt x="2" y="10"/>
                    <a:pt x="0" y="7"/>
                    <a:pt x="0" y="4"/>
                  </a:cubicBezTo>
                  <a:cubicBezTo>
                    <a:pt x="1" y="2"/>
                    <a:pt x="3" y="0"/>
                    <a:pt x="5" y="0"/>
                  </a:cubicBezTo>
                  <a:cubicBezTo>
                    <a:pt x="8" y="1"/>
                    <a:pt x="10" y="3"/>
                    <a:pt x="9" y="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1" name="Freeform 1252"/>
            <p:cNvSpPr>
              <a:spLocks/>
            </p:cNvSpPr>
            <p:nvPr/>
          </p:nvSpPr>
          <p:spPr bwMode="auto">
            <a:xfrm>
              <a:off x="3571875" y="2501900"/>
              <a:ext cx="4763" cy="4763"/>
            </a:xfrm>
            <a:custGeom>
              <a:avLst/>
              <a:gdLst>
                <a:gd name="T0" fmla="*/ 7 w 8"/>
                <a:gd name="T1" fmla="*/ 5 h 8"/>
                <a:gd name="T2" fmla="*/ 3 w 8"/>
                <a:gd name="T3" fmla="*/ 8 h 8"/>
                <a:gd name="T4" fmla="*/ 0 w 8"/>
                <a:gd name="T5" fmla="*/ 4 h 8"/>
                <a:gd name="T6" fmla="*/ 4 w 8"/>
                <a:gd name="T7" fmla="*/ 1 h 8"/>
                <a:gd name="T8" fmla="*/ 7 w 8"/>
                <a:gd name="T9" fmla="*/ 5 h 8"/>
              </a:gdLst>
              <a:ahLst/>
              <a:cxnLst>
                <a:cxn ang="0">
                  <a:pos x="T0" y="T1"/>
                </a:cxn>
                <a:cxn ang="0">
                  <a:pos x="T2" y="T3"/>
                </a:cxn>
                <a:cxn ang="0">
                  <a:pos x="T4" y="T5"/>
                </a:cxn>
                <a:cxn ang="0">
                  <a:pos x="T6" y="T7"/>
                </a:cxn>
                <a:cxn ang="0">
                  <a:pos x="T8" y="T9"/>
                </a:cxn>
              </a:cxnLst>
              <a:rect l="0" t="0" r="r" b="b"/>
              <a:pathLst>
                <a:path w="8" h="8">
                  <a:moveTo>
                    <a:pt x="7" y="5"/>
                  </a:moveTo>
                  <a:cubicBezTo>
                    <a:pt x="7" y="7"/>
                    <a:pt x="5" y="8"/>
                    <a:pt x="3" y="8"/>
                  </a:cubicBezTo>
                  <a:cubicBezTo>
                    <a:pt x="1" y="8"/>
                    <a:pt x="0" y="6"/>
                    <a:pt x="0" y="4"/>
                  </a:cubicBezTo>
                  <a:cubicBezTo>
                    <a:pt x="1" y="2"/>
                    <a:pt x="2" y="0"/>
                    <a:pt x="4" y="1"/>
                  </a:cubicBezTo>
                  <a:cubicBezTo>
                    <a:pt x="6" y="1"/>
                    <a:pt x="8" y="3"/>
                    <a:pt x="7"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2" name="Freeform 1253"/>
            <p:cNvSpPr>
              <a:spLocks/>
            </p:cNvSpPr>
            <p:nvPr/>
          </p:nvSpPr>
          <p:spPr bwMode="auto">
            <a:xfrm>
              <a:off x="3571875" y="2503488"/>
              <a:ext cx="4763" cy="3175"/>
            </a:xfrm>
            <a:custGeom>
              <a:avLst/>
              <a:gdLst>
                <a:gd name="T0" fmla="*/ 6 w 6"/>
                <a:gd name="T1" fmla="*/ 3 h 6"/>
                <a:gd name="T2" fmla="*/ 3 w 6"/>
                <a:gd name="T3" fmla="*/ 6 h 6"/>
                <a:gd name="T4" fmla="*/ 1 w 6"/>
                <a:gd name="T5" fmla="*/ 3 h 6"/>
                <a:gd name="T6" fmla="*/ 4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4" y="6"/>
                    <a:pt x="3" y="6"/>
                  </a:cubicBezTo>
                  <a:cubicBezTo>
                    <a:pt x="1" y="6"/>
                    <a:pt x="0" y="4"/>
                    <a:pt x="1" y="3"/>
                  </a:cubicBezTo>
                  <a:cubicBezTo>
                    <a:pt x="1" y="1"/>
                    <a:pt x="2" y="0"/>
                    <a:pt x="4" y="0"/>
                  </a:cubicBezTo>
                  <a:cubicBezTo>
                    <a:pt x="5" y="0"/>
                    <a:pt x="6" y="2"/>
                    <a:pt x="6"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3" name="Freeform 1254"/>
            <p:cNvSpPr>
              <a:spLocks/>
            </p:cNvSpPr>
            <p:nvPr/>
          </p:nvSpPr>
          <p:spPr bwMode="auto">
            <a:xfrm>
              <a:off x="3571875" y="2503488"/>
              <a:ext cx="4763" cy="4763"/>
            </a:xfrm>
            <a:custGeom>
              <a:avLst/>
              <a:gdLst>
                <a:gd name="T0" fmla="*/ 7 w 7"/>
                <a:gd name="T1" fmla="*/ 4 h 8"/>
                <a:gd name="T2" fmla="*/ 3 w 7"/>
                <a:gd name="T3" fmla="*/ 7 h 8"/>
                <a:gd name="T4" fmla="*/ 0 w 7"/>
                <a:gd name="T5" fmla="*/ 3 h 8"/>
                <a:gd name="T6" fmla="*/ 4 w 7"/>
                <a:gd name="T7" fmla="*/ 0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6" y="6"/>
                    <a:pt x="5" y="8"/>
                    <a:pt x="3" y="7"/>
                  </a:cubicBezTo>
                  <a:cubicBezTo>
                    <a:pt x="1" y="7"/>
                    <a:pt x="0" y="5"/>
                    <a:pt x="0" y="3"/>
                  </a:cubicBezTo>
                  <a:cubicBezTo>
                    <a:pt x="0" y="2"/>
                    <a:pt x="2" y="0"/>
                    <a:pt x="4" y="0"/>
                  </a:cubicBezTo>
                  <a:cubicBezTo>
                    <a:pt x="6" y="1"/>
                    <a:pt x="7" y="3"/>
                    <a:pt x="7" y="4"/>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4" name="Freeform 1255"/>
            <p:cNvSpPr>
              <a:spLocks/>
            </p:cNvSpPr>
            <p:nvPr/>
          </p:nvSpPr>
          <p:spPr bwMode="auto">
            <a:xfrm>
              <a:off x="3573462" y="2505075"/>
              <a:ext cx="3175" cy="1588"/>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0"/>
                    <a:pt x="1" y="0"/>
                    <a:pt x="3" y="0"/>
                  </a:cubicBezTo>
                  <a:cubicBezTo>
                    <a:pt x="4" y="0"/>
                    <a:pt x="5" y="1"/>
                    <a:pt x="4"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 name="Freeform 1256"/>
            <p:cNvSpPr>
              <a:spLocks/>
            </p:cNvSpPr>
            <p:nvPr/>
          </p:nvSpPr>
          <p:spPr bwMode="auto">
            <a:xfrm>
              <a:off x="3527425" y="2533650"/>
              <a:ext cx="23813" cy="4763"/>
            </a:xfrm>
            <a:custGeom>
              <a:avLst/>
              <a:gdLst>
                <a:gd name="T0" fmla="*/ 0 w 38"/>
                <a:gd name="T1" fmla="*/ 2 h 7"/>
                <a:gd name="T2" fmla="*/ 19 w 38"/>
                <a:gd name="T3" fmla="*/ 3 h 7"/>
                <a:gd name="T4" fmla="*/ 37 w 38"/>
                <a:gd name="T5" fmla="*/ 0 h 7"/>
                <a:gd name="T6" fmla="*/ 33 w 38"/>
                <a:gd name="T7" fmla="*/ 5 h 7"/>
                <a:gd name="T8" fmla="*/ 22 w 38"/>
                <a:gd name="T9" fmla="*/ 4 h 7"/>
                <a:gd name="T10" fmla="*/ 0 w 38"/>
                <a:gd name="T11" fmla="*/ 2 h 7"/>
              </a:gdLst>
              <a:ahLst/>
              <a:cxnLst>
                <a:cxn ang="0">
                  <a:pos x="T0" y="T1"/>
                </a:cxn>
                <a:cxn ang="0">
                  <a:pos x="T2" y="T3"/>
                </a:cxn>
                <a:cxn ang="0">
                  <a:pos x="T4" y="T5"/>
                </a:cxn>
                <a:cxn ang="0">
                  <a:pos x="T6" y="T7"/>
                </a:cxn>
                <a:cxn ang="0">
                  <a:pos x="T8" y="T9"/>
                </a:cxn>
                <a:cxn ang="0">
                  <a:pos x="T10" y="T11"/>
                </a:cxn>
              </a:cxnLst>
              <a:rect l="0" t="0" r="r" b="b"/>
              <a:pathLst>
                <a:path w="38" h="7">
                  <a:moveTo>
                    <a:pt x="0" y="2"/>
                  </a:moveTo>
                  <a:cubicBezTo>
                    <a:pt x="0" y="2"/>
                    <a:pt x="8" y="3"/>
                    <a:pt x="19" y="3"/>
                  </a:cubicBezTo>
                  <a:cubicBezTo>
                    <a:pt x="30" y="3"/>
                    <a:pt x="35" y="2"/>
                    <a:pt x="37" y="0"/>
                  </a:cubicBezTo>
                  <a:cubicBezTo>
                    <a:pt x="37" y="2"/>
                    <a:pt x="38" y="4"/>
                    <a:pt x="33" y="5"/>
                  </a:cubicBezTo>
                  <a:cubicBezTo>
                    <a:pt x="29" y="6"/>
                    <a:pt x="29" y="4"/>
                    <a:pt x="22" y="4"/>
                  </a:cubicBezTo>
                  <a:cubicBezTo>
                    <a:pt x="16" y="5"/>
                    <a:pt x="5" y="7"/>
                    <a:pt x="0" y="2"/>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 name="Freeform 1257"/>
            <p:cNvSpPr>
              <a:spLocks/>
            </p:cNvSpPr>
            <p:nvPr/>
          </p:nvSpPr>
          <p:spPr bwMode="auto">
            <a:xfrm>
              <a:off x="3198812" y="2657475"/>
              <a:ext cx="44450" cy="79375"/>
            </a:xfrm>
            <a:custGeom>
              <a:avLst/>
              <a:gdLst>
                <a:gd name="T0" fmla="*/ 0 w 73"/>
                <a:gd name="T1" fmla="*/ 52 h 129"/>
                <a:gd name="T2" fmla="*/ 1 w 73"/>
                <a:gd name="T3" fmla="*/ 59 h 129"/>
                <a:gd name="T4" fmla="*/ 6 w 73"/>
                <a:gd name="T5" fmla="*/ 62 h 129"/>
                <a:gd name="T6" fmla="*/ 9 w 73"/>
                <a:gd name="T7" fmla="*/ 68 h 129"/>
                <a:gd name="T8" fmla="*/ 9 w 73"/>
                <a:gd name="T9" fmla="*/ 73 h 129"/>
                <a:gd name="T10" fmla="*/ 21 w 73"/>
                <a:gd name="T11" fmla="*/ 84 h 129"/>
                <a:gd name="T12" fmla="*/ 24 w 73"/>
                <a:gd name="T13" fmla="*/ 91 h 129"/>
                <a:gd name="T14" fmla="*/ 25 w 73"/>
                <a:gd name="T15" fmla="*/ 97 h 129"/>
                <a:gd name="T16" fmla="*/ 21 w 73"/>
                <a:gd name="T17" fmla="*/ 102 h 129"/>
                <a:gd name="T18" fmla="*/ 24 w 73"/>
                <a:gd name="T19" fmla="*/ 109 h 129"/>
                <a:gd name="T20" fmla="*/ 24 w 73"/>
                <a:gd name="T21" fmla="*/ 113 h 129"/>
                <a:gd name="T22" fmla="*/ 20 w 73"/>
                <a:gd name="T23" fmla="*/ 116 h 129"/>
                <a:gd name="T24" fmla="*/ 24 w 73"/>
                <a:gd name="T25" fmla="*/ 120 h 129"/>
                <a:gd name="T26" fmla="*/ 24 w 73"/>
                <a:gd name="T27" fmla="*/ 126 h 129"/>
                <a:gd name="T28" fmla="*/ 73 w 73"/>
                <a:gd name="T29" fmla="*/ 110 h 129"/>
                <a:gd name="T30" fmla="*/ 36 w 73"/>
                <a:gd name="T31" fmla="*/ 9 h 129"/>
                <a:gd name="T32" fmla="*/ 0 w 73"/>
                <a:gd name="T3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129">
                  <a:moveTo>
                    <a:pt x="0" y="52"/>
                  </a:moveTo>
                  <a:cubicBezTo>
                    <a:pt x="0" y="54"/>
                    <a:pt x="0" y="56"/>
                    <a:pt x="1" y="59"/>
                  </a:cubicBezTo>
                  <a:cubicBezTo>
                    <a:pt x="2" y="63"/>
                    <a:pt x="5" y="60"/>
                    <a:pt x="6" y="62"/>
                  </a:cubicBezTo>
                  <a:cubicBezTo>
                    <a:pt x="7" y="64"/>
                    <a:pt x="7" y="65"/>
                    <a:pt x="9" y="68"/>
                  </a:cubicBezTo>
                  <a:cubicBezTo>
                    <a:pt x="10" y="70"/>
                    <a:pt x="8" y="72"/>
                    <a:pt x="9" y="73"/>
                  </a:cubicBezTo>
                  <a:cubicBezTo>
                    <a:pt x="10" y="75"/>
                    <a:pt x="21" y="84"/>
                    <a:pt x="21" y="84"/>
                  </a:cubicBezTo>
                  <a:cubicBezTo>
                    <a:pt x="21" y="84"/>
                    <a:pt x="26" y="85"/>
                    <a:pt x="24" y="91"/>
                  </a:cubicBezTo>
                  <a:cubicBezTo>
                    <a:pt x="23" y="93"/>
                    <a:pt x="25" y="96"/>
                    <a:pt x="25" y="97"/>
                  </a:cubicBezTo>
                  <a:cubicBezTo>
                    <a:pt x="24" y="100"/>
                    <a:pt x="21" y="101"/>
                    <a:pt x="21" y="102"/>
                  </a:cubicBezTo>
                  <a:cubicBezTo>
                    <a:pt x="21" y="104"/>
                    <a:pt x="25" y="105"/>
                    <a:pt x="24" y="109"/>
                  </a:cubicBezTo>
                  <a:cubicBezTo>
                    <a:pt x="23" y="110"/>
                    <a:pt x="24" y="112"/>
                    <a:pt x="24" y="113"/>
                  </a:cubicBezTo>
                  <a:cubicBezTo>
                    <a:pt x="23" y="114"/>
                    <a:pt x="20" y="114"/>
                    <a:pt x="20" y="116"/>
                  </a:cubicBezTo>
                  <a:cubicBezTo>
                    <a:pt x="20" y="118"/>
                    <a:pt x="23" y="118"/>
                    <a:pt x="24" y="120"/>
                  </a:cubicBezTo>
                  <a:cubicBezTo>
                    <a:pt x="26" y="122"/>
                    <a:pt x="25" y="124"/>
                    <a:pt x="24" y="126"/>
                  </a:cubicBezTo>
                  <a:cubicBezTo>
                    <a:pt x="24" y="129"/>
                    <a:pt x="50" y="127"/>
                    <a:pt x="73" y="110"/>
                  </a:cubicBezTo>
                  <a:cubicBezTo>
                    <a:pt x="52" y="91"/>
                    <a:pt x="47" y="0"/>
                    <a:pt x="36" y="9"/>
                  </a:cubicBezTo>
                  <a:cubicBezTo>
                    <a:pt x="20" y="22"/>
                    <a:pt x="3" y="41"/>
                    <a:pt x="0" y="52"/>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 name="Freeform 1258"/>
            <p:cNvSpPr>
              <a:spLocks/>
            </p:cNvSpPr>
            <p:nvPr/>
          </p:nvSpPr>
          <p:spPr bwMode="auto">
            <a:xfrm>
              <a:off x="3167062" y="2625725"/>
              <a:ext cx="158750" cy="117475"/>
            </a:xfrm>
            <a:custGeom>
              <a:avLst/>
              <a:gdLst>
                <a:gd name="T0" fmla="*/ 190 w 256"/>
                <a:gd name="T1" fmla="*/ 120 h 190"/>
                <a:gd name="T2" fmla="*/ 180 w 256"/>
                <a:gd name="T3" fmla="*/ 127 h 190"/>
                <a:gd name="T4" fmla="*/ 190 w 256"/>
                <a:gd name="T5" fmla="*/ 114 h 190"/>
                <a:gd name="T6" fmla="*/ 180 w 256"/>
                <a:gd name="T7" fmla="*/ 121 h 190"/>
                <a:gd name="T8" fmla="*/ 78 w 256"/>
                <a:gd name="T9" fmla="*/ 177 h 190"/>
                <a:gd name="T10" fmla="*/ 98 w 256"/>
                <a:gd name="T11" fmla="*/ 158 h 190"/>
                <a:gd name="T12" fmla="*/ 89 w 256"/>
                <a:gd name="T13" fmla="*/ 158 h 190"/>
                <a:gd name="T14" fmla="*/ 95 w 256"/>
                <a:gd name="T15" fmla="*/ 147 h 190"/>
                <a:gd name="T16" fmla="*/ 89 w 256"/>
                <a:gd name="T17" fmla="*/ 150 h 190"/>
                <a:gd name="T18" fmla="*/ 82 w 256"/>
                <a:gd name="T19" fmla="*/ 151 h 190"/>
                <a:gd name="T20" fmla="*/ 91 w 256"/>
                <a:gd name="T21" fmla="*/ 144 h 190"/>
                <a:gd name="T22" fmla="*/ 83 w 256"/>
                <a:gd name="T23" fmla="*/ 146 h 190"/>
                <a:gd name="T24" fmla="*/ 78 w 256"/>
                <a:gd name="T25" fmla="*/ 148 h 190"/>
                <a:gd name="T26" fmla="*/ 85 w 256"/>
                <a:gd name="T27" fmla="*/ 140 h 190"/>
                <a:gd name="T28" fmla="*/ 79 w 256"/>
                <a:gd name="T29" fmla="*/ 141 h 190"/>
                <a:gd name="T30" fmla="*/ 82 w 256"/>
                <a:gd name="T31" fmla="*/ 135 h 190"/>
                <a:gd name="T32" fmla="*/ 68 w 256"/>
                <a:gd name="T33" fmla="*/ 146 h 190"/>
                <a:gd name="T34" fmla="*/ 52 w 256"/>
                <a:gd name="T35" fmla="*/ 183 h 190"/>
                <a:gd name="T36" fmla="*/ 38 w 256"/>
                <a:gd name="T37" fmla="*/ 186 h 190"/>
                <a:gd name="T38" fmla="*/ 22 w 256"/>
                <a:gd name="T39" fmla="*/ 157 h 190"/>
                <a:gd name="T40" fmla="*/ 10 w 256"/>
                <a:gd name="T41" fmla="*/ 132 h 190"/>
                <a:gd name="T42" fmla="*/ 69 w 256"/>
                <a:gd name="T43" fmla="*/ 122 h 190"/>
                <a:gd name="T44" fmla="*/ 64 w 256"/>
                <a:gd name="T45" fmla="*/ 120 h 190"/>
                <a:gd name="T46" fmla="*/ 68 w 256"/>
                <a:gd name="T47" fmla="*/ 113 h 190"/>
                <a:gd name="T48" fmla="*/ 61 w 256"/>
                <a:gd name="T49" fmla="*/ 117 h 190"/>
                <a:gd name="T50" fmla="*/ 57 w 256"/>
                <a:gd name="T51" fmla="*/ 97 h 190"/>
                <a:gd name="T52" fmla="*/ 127 w 256"/>
                <a:gd name="T53" fmla="*/ 25 h 190"/>
                <a:gd name="T54" fmla="*/ 183 w 256"/>
                <a:gd name="T55" fmla="*/ 12 h 190"/>
                <a:gd name="T56" fmla="*/ 194 w 256"/>
                <a:gd name="T57" fmla="*/ 7 h 190"/>
                <a:gd name="T58" fmla="*/ 256 w 256"/>
                <a:gd name="T59" fmla="*/ 15 h 190"/>
                <a:gd name="T60" fmla="*/ 251 w 256"/>
                <a:gd name="T61" fmla="*/ 37 h 190"/>
                <a:gd name="T62" fmla="*/ 242 w 256"/>
                <a:gd name="T63" fmla="*/ 59 h 190"/>
                <a:gd name="T64" fmla="*/ 184 w 256"/>
                <a:gd name="T65" fmla="*/ 129 h 190"/>
                <a:gd name="T66" fmla="*/ 196 w 256"/>
                <a:gd name="T67" fmla="*/ 118 h 190"/>
                <a:gd name="T68" fmla="*/ 190 w 256"/>
                <a:gd name="T69" fmla="*/ 1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90">
                  <a:moveTo>
                    <a:pt x="190" y="120"/>
                  </a:moveTo>
                  <a:cubicBezTo>
                    <a:pt x="180" y="127"/>
                    <a:pt x="180" y="127"/>
                    <a:pt x="180" y="127"/>
                  </a:cubicBezTo>
                  <a:cubicBezTo>
                    <a:pt x="190" y="114"/>
                    <a:pt x="190" y="114"/>
                    <a:pt x="190" y="114"/>
                  </a:cubicBezTo>
                  <a:cubicBezTo>
                    <a:pt x="183" y="118"/>
                    <a:pt x="186" y="118"/>
                    <a:pt x="180" y="121"/>
                  </a:cubicBezTo>
                  <a:cubicBezTo>
                    <a:pt x="175" y="124"/>
                    <a:pt x="137" y="168"/>
                    <a:pt x="78" y="177"/>
                  </a:cubicBezTo>
                  <a:cubicBezTo>
                    <a:pt x="86" y="169"/>
                    <a:pt x="92" y="158"/>
                    <a:pt x="98" y="158"/>
                  </a:cubicBezTo>
                  <a:cubicBezTo>
                    <a:pt x="104" y="158"/>
                    <a:pt x="89" y="158"/>
                    <a:pt x="89" y="158"/>
                  </a:cubicBezTo>
                  <a:cubicBezTo>
                    <a:pt x="92" y="153"/>
                    <a:pt x="95" y="147"/>
                    <a:pt x="95" y="147"/>
                  </a:cubicBezTo>
                  <a:cubicBezTo>
                    <a:pt x="95" y="147"/>
                    <a:pt x="93" y="148"/>
                    <a:pt x="89" y="150"/>
                  </a:cubicBezTo>
                  <a:cubicBezTo>
                    <a:pt x="85" y="152"/>
                    <a:pt x="82" y="151"/>
                    <a:pt x="82" y="151"/>
                  </a:cubicBezTo>
                  <a:cubicBezTo>
                    <a:pt x="91" y="144"/>
                    <a:pt x="91" y="144"/>
                    <a:pt x="91" y="144"/>
                  </a:cubicBezTo>
                  <a:cubicBezTo>
                    <a:pt x="83" y="146"/>
                    <a:pt x="83" y="146"/>
                    <a:pt x="83" y="146"/>
                  </a:cubicBezTo>
                  <a:cubicBezTo>
                    <a:pt x="78" y="148"/>
                    <a:pt x="78" y="148"/>
                    <a:pt x="78" y="148"/>
                  </a:cubicBezTo>
                  <a:cubicBezTo>
                    <a:pt x="85" y="140"/>
                    <a:pt x="85" y="140"/>
                    <a:pt x="85" y="140"/>
                  </a:cubicBezTo>
                  <a:cubicBezTo>
                    <a:pt x="79" y="141"/>
                    <a:pt x="79" y="141"/>
                    <a:pt x="79" y="141"/>
                  </a:cubicBezTo>
                  <a:cubicBezTo>
                    <a:pt x="82" y="135"/>
                    <a:pt x="82" y="135"/>
                    <a:pt x="82" y="135"/>
                  </a:cubicBezTo>
                  <a:cubicBezTo>
                    <a:pt x="68" y="146"/>
                    <a:pt x="68" y="146"/>
                    <a:pt x="68" y="146"/>
                  </a:cubicBezTo>
                  <a:cubicBezTo>
                    <a:pt x="52" y="183"/>
                    <a:pt x="52" y="183"/>
                    <a:pt x="52" y="183"/>
                  </a:cubicBezTo>
                  <a:cubicBezTo>
                    <a:pt x="52" y="183"/>
                    <a:pt x="45" y="190"/>
                    <a:pt x="38" y="186"/>
                  </a:cubicBezTo>
                  <a:cubicBezTo>
                    <a:pt x="31" y="182"/>
                    <a:pt x="25" y="166"/>
                    <a:pt x="22" y="157"/>
                  </a:cubicBezTo>
                  <a:cubicBezTo>
                    <a:pt x="20" y="149"/>
                    <a:pt x="0" y="138"/>
                    <a:pt x="10" y="132"/>
                  </a:cubicBezTo>
                  <a:cubicBezTo>
                    <a:pt x="35" y="117"/>
                    <a:pt x="52" y="132"/>
                    <a:pt x="69" y="122"/>
                  </a:cubicBezTo>
                  <a:cubicBezTo>
                    <a:pt x="64" y="120"/>
                    <a:pt x="64" y="120"/>
                    <a:pt x="64" y="120"/>
                  </a:cubicBezTo>
                  <a:cubicBezTo>
                    <a:pt x="68" y="113"/>
                    <a:pt x="68" y="113"/>
                    <a:pt x="68" y="113"/>
                  </a:cubicBezTo>
                  <a:cubicBezTo>
                    <a:pt x="61" y="117"/>
                    <a:pt x="61" y="117"/>
                    <a:pt x="61" y="117"/>
                  </a:cubicBezTo>
                  <a:cubicBezTo>
                    <a:pt x="63" y="111"/>
                    <a:pt x="75" y="95"/>
                    <a:pt x="57" y="97"/>
                  </a:cubicBezTo>
                  <a:cubicBezTo>
                    <a:pt x="63" y="84"/>
                    <a:pt x="98" y="48"/>
                    <a:pt x="127" y="25"/>
                  </a:cubicBezTo>
                  <a:cubicBezTo>
                    <a:pt x="154" y="4"/>
                    <a:pt x="183" y="12"/>
                    <a:pt x="183" y="12"/>
                  </a:cubicBezTo>
                  <a:cubicBezTo>
                    <a:pt x="183" y="12"/>
                    <a:pt x="186" y="11"/>
                    <a:pt x="194" y="7"/>
                  </a:cubicBezTo>
                  <a:cubicBezTo>
                    <a:pt x="214" y="0"/>
                    <a:pt x="256" y="15"/>
                    <a:pt x="256" y="15"/>
                  </a:cubicBezTo>
                  <a:cubicBezTo>
                    <a:pt x="252" y="34"/>
                    <a:pt x="255" y="32"/>
                    <a:pt x="251" y="37"/>
                  </a:cubicBezTo>
                  <a:cubicBezTo>
                    <a:pt x="246" y="43"/>
                    <a:pt x="241" y="55"/>
                    <a:pt x="242" y="59"/>
                  </a:cubicBezTo>
                  <a:cubicBezTo>
                    <a:pt x="243" y="64"/>
                    <a:pt x="225" y="116"/>
                    <a:pt x="184" y="129"/>
                  </a:cubicBezTo>
                  <a:cubicBezTo>
                    <a:pt x="188" y="126"/>
                    <a:pt x="196" y="118"/>
                    <a:pt x="196" y="118"/>
                  </a:cubicBezTo>
                  <a:lnTo>
                    <a:pt x="190" y="120"/>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 name="Freeform 1259"/>
            <p:cNvSpPr>
              <a:spLocks/>
            </p:cNvSpPr>
            <p:nvPr/>
          </p:nvSpPr>
          <p:spPr bwMode="auto">
            <a:xfrm>
              <a:off x="3194050" y="2641600"/>
              <a:ext cx="112713" cy="77788"/>
            </a:xfrm>
            <a:custGeom>
              <a:avLst/>
              <a:gdLst>
                <a:gd name="T0" fmla="*/ 27 w 182"/>
                <a:gd name="T1" fmla="*/ 97 h 128"/>
                <a:gd name="T2" fmla="*/ 12 w 182"/>
                <a:gd name="T3" fmla="*/ 101 h 128"/>
                <a:gd name="T4" fmla="*/ 4 w 182"/>
                <a:gd name="T5" fmla="*/ 108 h 128"/>
                <a:gd name="T6" fmla="*/ 9 w 182"/>
                <a:gd name="T7" fmla="*/ 126 h 128"/>
                <a:gd name="T8" fmla="*/ 25 w 182"/>
                <a:gd name="T9" fmla="*/ 121 h 128"/>
                <a:gd name="T10" fmla="*/ 39 w 182"/>
                <a:gd name="T11" fmla="*/ 110 h 128"/>
                <a:gd name="T12" fmla="*/ 52 w 182"/>
                <a:gd name="T13" fmla="*/ 111 h 128"/>
                <a:gd name="T14" fmla="*/ 65 w 182"/>
                <a:gd name="T15" fmla="*/ 119 h 128"/>
                <a:gd name="T16" fmla="*/ 82 w 182"/>
                <a:gd name="T17" fmla="*/ 111 h 128"/>
                <a:gd name="T18" fmla="*/ 99 w 182"/>
                <a:gd name="T19" fmla="*/ 106 h 128"/>
                <a:gd name="T20" fmla="*/ 119 w 182"/>
                <a:gd name="T21" fmla="*/ 86 h 128"/>
                <a:gd name="T22" fmla="*/ 144 w 182"/>
                <a:gd name="T23" fmla="*/ 77 h 128"/>
                <a:gd name="T24" fmla="*/ 159 w 182"/>
                <a:gd name="T25" fmla="*/ 60 h 128"/>
                <a:gd name="T26" fmla="*/ 176 w 182"/>
                <a:gd name="T27" fmla="*/ 30 h 128"/>
                <a:gd name="T28" fmla="*/ 159 w 182"/>
                <a:gd name="T29" fmla="*/ 28 h 128"/>
                <a:gd name="T30" fmla="*/ 163 w 182"/>
                <a:gd name="T31" fmla="*/ 3 h 128"/>
                <a:gd name="T32" fmla="*/ 150 w 182"/>
                <a:gd name="T33" fmla="*/ 10 h 128"/>
                <a:gd name="T34" fmla="*/ 129 w 182"/>
                <a:gd name="T35" fmla="*/ 8 h 128"/>
                <a:gd name="T36" fmla="*/ 108 w 182"/>
                <a:gd name="T37" fmla="*/ 16 h 128"/>
                <a:gd name="T38" fmla="*/ 91 w 182"/>
                <a:gd name="T39" fmla="*/ 22 h 128"/>
                <a:gd name="T40" fmla="*/ 79 w 182"/>
                <a:gd name="T41" fmla="*/ 24 h 128"/>
                <a:gd name="T42" fmla="*/ 67 w 182"/>
                <a:gd name="T43" fmla="*/ 34 h 128"/>
                <a:gd name="T44" fmla="*/ 58 w 182"/>
                <a:gd name="T45" fmla="*/ 36 h 128"/>
                <a:gd name="T46" fmla="*/ 49 w 182"/>
                <a:gd name="T47" fmla="*/ 42 h 128"/>
                <a:gd name="T48" fmla="*/ 47 w 182"/>
                <a:gd name="T49" fmla="*/ 43 h 128"/>
                <a:gd name="T50" fmla="*/ 40 w 182"/>
                <a:gd name="T51" fmla="*/ 50 h 128"/>
                <a:gd name="T52" fmla="*/ 38 w 182"/>
                <a:gd name="T53" fmla="*/ 63 h 128"/>
                <a:gd name="T54" fmla="*/ 30 w 182"/>
                <a:gd name="T55" fmla="*/ 75 h 128"/>
                <a:gd name="T56" fmla="*/ 32 w 182"/>
                <a:gd name="T57" fmla="*/ 90 h 128"/>
                <a:gd name="T58" fmla="*/ 27 w 182"/>
                <a:gd name="T59" fmla="*/ 9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28">
                  <a:moveTo>
                    <a:pt x="27" y="97"/>
                  </a:moveTo>
                  <a:cubicBezTo>
                    <a:pt x="27" y="97"/>
                    <a:pt x="19" y="101"/>
                    <a:pt x="12" y="101"/>
                  </a:cubicBezTo>
                  <a:cubicBezTo>
                    <a:pt x="5" y="101"/>
                    <a:pt x="5" y="104"/>
                    <a:pt x="4" y="108"/>
                  </a:cubicBezTo>
                  <a:cubicBezTo>
                    <a:pt x="2" y="112"/>
                    <a:pt x="0" y="124"/>
                    <a:pt x="9" y="126"/>
                  </a:cubicBezTo>
                  <a:cubicBezTo>
                    <a:pt x="18" y="128"/>
                    <a:pt x="21" y="124"/>
                    <a:pt x="25" y="121"/>
                  </a:cubicBezTo>
                  <a:cubicBezTo>
                    <a:pt x="29" y="117"/>
                    <a:pt x="39" y="110"/>
                    <a:pt x="39" y="110"/>
                  </a:cubicBezTo>
                  <a:cubicBezTo>
                    <a:pt x="39" y="110"/>
                    <a:pt x="50" y="110"/>
                    <a:pt x="52" y="111"/>
                  </a:cubicBezTo>
                  <a:cubicBezTo>
                    <a:pt x="55" y="111"/>
                    <a:pt x="61" y="121"/>
                    <a:pt x="65" y="119"/>
                  </a:cubicBezTo>
                  <a:cubicBezTo>
                    <a:pt x="69" y="117"/>
                    <a:pt x="78" y="112"/>
                    <a:pt x="82" y="111"/>
                  </a:cubicBezTo>
                  <a:cubicBezTo>
                    <a:pt x="85" y="110"/>
                    <a:pt x="91" y="113"/>
                    <a:pt x="99" y="106"/>
                  </a:cubicBezTo>
                  <a:cubicBezTo>
                    <a:pt x="106" y="100"/>
                    <a:pt x="111" y="89"/>
                    <a:pt x="119" y="86"/>
                  </a:cubicBezTo>
                  <a:cubicBezTo>
                    <a:pt x="127" y="82"/>
                    <a:pt x="141" y="80"/>
                    <a:pt x="144" y="77"/>
                  </a:cubicBezTo>
                  <a:cubicBezTo>
                    <a:pt x="146" y="74"/>
                    <a:pt x="155" y="65"/>
                    <a:pt x="159" y="60"/>
                  </a:cubicBezTo>
                  <a:cubicBezTo>
                    <a:pt x="163" y="56"/>
                    <a:pt x="182" y="38"/>
                    <a:pt x="176" y="30"/>
                  </a:cubicBezTo>
                  <a:cubicBezTo>
                    <a:pt x="170" y="23"/>
                    <a:pt x="158" y="37"/>
                    <a:pt x="159" y="28"/>
                  </a:cubicBezTo>
                  <a:cubicBezTo>
                    <a:pt x="160" y="18"/>
                    <a:pt x="166" y="6"/>
                    <a:pt x="163" y="3"/>
                  </a:cubicBezTo>
                  <a:cubicBezTo>
                    <a:pt x="159" y="0"/>
                    <a:pt x="157" y="12"/>
                    <a:pt x="150" y="10"/>
                  </a:cubicBezTo>
                  <a:cubicBezTo>
                    <a:pt x="143" y="9"/>
                    <a:pt x="135" y="7"/>
                    <a:pt x="129" y="8"/>
                  </a:cubicBezTo>
                  <a:cubicBezTo>
                    <a:pt x="124" y="9"/>
                    <a:pt x="110" y="15"/>
                    <a:pt x="108" y="16"/>
                  </a:cubicBezTo>
                  <a:cubicBezTo>
                    <a:pt x="105" y="17"/>
                    <a:pt x="97" y="21"/>
                    <a:pt x="91" y="22"/>
                  </a:cubicBezTo>
                  <a:cubicBezTo>
                    <a:pt x="85" y="23"/>
                    <a:pt x="83" y="21"/>
                    <a:pt x="79" y="24"/>
                  </a:cubicBezTo>
                  <a:cubicBezTo>
                    <a:pt x="75" y="27"/>
                    <a:pt x="73" y="30"/>
                    <a:pt x="67" y="34"/>
                  </a:cubicBezTo>
                  <a:cubicBezTo>
                    <a:pt x="61" y="37"/>
                    <a:pt x="63" y="32"/>
                    <a:pt x="58" y="36"/>
                  </a:cubicBezTo>
                  <a:cubicBezTo>
                    <a:pt x="55" y="38"/>
                    <a:pt x="52" y="40"/>
                    <a:pt x="49" y="42"/>
                  </a:cubicBezTo>
                  <a:cubicBezTo>
                    <a:pt x="49" y="42"/>
                    <a:pt x="48" y="43"/>
                    <a:pt x="47" y="43"/>
                  </a:cubicBezTo>
                  <a:cubicBezTo>
                    <a:pt x="44" y="45"/>
                    <a:pt x="40" y="49"/>
                    <a:pt x="40" y="50"/>
                  </a:cubicBezTo>
                  <a:cubicBezTo>
                    <a:pt x="39" y="55"/>
                    <a:pt x="40" y="61"/>
                    <a:pt x="38" y="63"/>
                  </a:cubicBezTo>
                  <a:cubicBezTo>
                    <a:pt x="36" y="65"/>
                    <a:pt x="31" y="71"/>
                    <a:pt x="30" y="75"/>
                  </a:cubicBezTo>
                  <a:cubicBezTo>
                    <a:pt x="29" y="78"/>
                    <a:pt x="33" y="85"/>
                    <a:pt x="32" y="90"/>
                  </a:cubicBezTo>
                  <a:cubicBezTo>
                    <a:pt x="30" y="94"/>
                    <a:pt x="27" y="97"/>
                    <a:pt x="27" y="9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 name="Freeform 1260"/>
            <p:cNvSpPr>
              <a:spLocks/>
            </p:cNvSpPr>
            <p:nvPr/>
          </p:nvSpPr>
          <p:spPr bwMode="auto">
            <a:xfrm>
              <a:off x="3197225" y="2651125"/>
              <a:ext cx="95250" cy="65088"/>
            </a:xfrm>
            <a:custGeom>
              <a:avLst/>
              <a:gdLst>
                <a:gd name="T0" fmla="*/ 28 w 154"/>
                <a:gd name="T1" fmla="*/ 78 h 106"/>
                <a:gd name="T2" fmla="*/ 16 w 154"/>
                <a:gd name="T3" fmla="*/ 84 h 106"/>
                <a:gd name="T4" fmla="*/ 3 w 154"/>
                <a:gd name="T5" fmla="*/ 88 h 106"/>
                <a:gd name="T6" fmla="*/ 9 w 154"/>
                <a:gd name="T7" fmla="*/ 104 h 106"/>
                <a:gd name="T8" fmla="*/ 27 w 154"/>
                <a:gd name="T9" fmla="*/ 98 h 106"/>
                <a:gd name="T10" fmla="*/ 38 w 154"/>
                <a:gd name="T11" fmla="*/ 89 h 106"/>
                <a:gd name="T12" fmla="*/ 50 w 154"/>
                <a:gd name="T13" fmla="*/ 89 h 106"/>
                <a:gd name="T14" fmla="*/ 61 w 154"/>
                <a:gd name="T15" fmla="*/ 96 h 106"/>
                <a:gd name="T16" fmla="*/ 75 w 154"/>
                <a:gd name="T17" fmla="*/ 89 h 106"/>
                <a:gd name="T18" fmla="*/ 90 w 154"/>
                <a:gd name="T19" fmla="*/ 85 h 106"/>
                <a:gd name="T20" fmla="*/ 107 w 154"/>
                <a:gd name="T21" fmla="*/ 67 h 106"/>
                <a:gd name="T22" fmla="*/ 129 w 154"/>
                <a:gd name="T23" fmla="*/ 60 h 106"/>
                <a:gd name="T24" fmla="*/ 142 w 154"/>
                <a:gd name="T25" fmla="*/ 45 h 106"/>
                <a:gd name="T26" fmla="*/ 149 w 154"/>
                <a:gd name="T27" fmla="*/ 29 h 106"/>
                <a:gd name="T28" fmla="*/ 142 w 154"/>
                <a:gd name="T29" fmla="*/ 18 h 106"/>
                <a:gd name="T30" fmla="*/ 141 w 154"/>
                <a:gd name="T31" fmla="*/ 6 h 106"/>
                <a:gd name="T32" fmla="*/ 133 w 154"/>
                <a:gd name="T33" fmla="*/ 6 h 106"/>
                <a:gd name="T34" fmla="*/ 117 w 154"/>
                <a:gd name="T35" fmla="*/ 1 h 106"/>
                <a:gd name="T36" fmla="*/ 98 w 154"/>
                <a:gd name="T37" fmla="*/ 8 h 106"/>
                <a:gd name="T38" fmla="*/ 84 w 154"/>
                <a:gd name="T39" fmla="*/ 12 h 106"/>
                <a:gd name="T40" fmla="*/ 74 w 154"/>
                <a:gd name="T41" fmla="*/ 14 h 106"/>
                <a:gd name="T42" fmla="*/ 63 w 154"/>
                <a:gd name="T43" fmla="*/ 23 h 106"/>
                <a:gd name="T44" fmla="*/ 55 w 154"/>
                <a:gd name="T45" fmla="*/ 25 h 106"/>
                <a:gd name="T46" fmla="*/ 47 w 154"/>
                <a:gd name="T47" fmla="*/ 30 h 106"/>
                <a:gd name="T48" fmla="*/ 46 w 154"/>
                <a:gd name="T49" fmla="*/ 31 h 106"/>
                <a:gd name="T50" fmla="*/ 40 w 154"/>
                <a:gd name="T51" fmla="*/ 37 h 106"/>
                <a:gd name="T52" fmla="*/ 38 w 154"/>
                <a:gd name="T53" fmla="*/ 48 h 106"/>
                <a:gd name="T54" fmla="*/ 32 w 154"/>
                <a:gd name="T55" fmla="*/ 64 h 106"/>
                <a:gd name="T56" fmla="*/ 33 w 154"/>
                <a:gd name="T57" fmla="*/ 72 h 106"/>
                <a:gd name="T58" fmla="*/ 28 w 154"/>
                <a:gd name="T59"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6">
                  <a:moveTo>
                    <a:pt x="28" y="78"/>
                  </a:moveTo>
                  <a:cubicBezTo>
                    <a:pt x="28" y="78"/>
                    <a:pt x="21" y="82"/>
                    <a:pt x="16" y="84"/>
                  </a:cubicBezTo>
                  <a:cubicBezTo>
                    <a:pt x="10" y="87"/>
                    <a:pt x="8" y="83"/>
                    <a:pt x="3" y="88"/>
                  </a:cubicBezTo>
                  <a:cubicBezTo>
                    <a:pt x="0" y="92"/>
                    <a:pt x="2" y="102"/>
                    <a:pt x="9" y="104"/>
                  </a:cubicBezTo>
                  <a:cubicBezTo>
                    <a:pt x="17" y="106"/>
                    <a:pt x="23" y="101"/>
                    <a:pt x="27" y="98"/>
                  </a:cubicBezTo>
                  <a:cubicBezTo>
                    <a:pt x="30" y="95"/>
                    <a:pt x="38" y="89"/>
                    <a:pt x="38" y="89"/>
                  </a:cubicBezTo>
                  <a:cubicBezTo>
                    <a:pt x="38" y="89"/>
                    <a:pt x="48" y="89"/>
                    <a:pt x="50" y="89"/>
                  </a:cubicBezTo>
                  <a:cubicBezTo>
                    <a:pt x="52" y="90"/>
                    <a:pt x="58" y="97"/>
                    <a:pt x="61" y="96"/>
                  </a:cubicBezTo>
                  <a:cubicBezTo>
                    <a:pt x="64" y="94"/>
                    <a:pt x="72" y="90"/>
                    <a:pt x="75" y="89"/>
                  </a:cubicBezTo>
                  <a:cubicBezTo>
                    <a:pt x="78" y="88"/>
                    <a:pt x="83" y="91"/>
                    <a:pt x="90" y="85"/>
                  </a:cubicBezTo>
                  <a:cubicBezTo>
                    <a:pt x="96" y="79"/>
                    <a:pt x="100" y="71"/>
                    <a:pt x="107" y="67"/>
                  </a:cubicBezTo>
                  <a:cubicBezTo>
                    <a:pt x="114" y="64"/>
                    <a:pt x="127" y="62"/>
                    <a:pt x="129" y="60"/>
                  </a:cubicBezTo>
                  <a:cubicBezTo>
                    <a:pt x="131" y="57"/>
                    <a:pt x="139" y="49"/>
                    <a:pt x="142" y="45"/>
                  </a:cubicBezTo>
                  <a:cubicBezTo>
                    <a:pt x="145" y="42"/>
                    <a:pt x="154" y="35"/>
                    <a:pt x="149" y="29"/>
                  </a:cubicBezTo>
                  <a:cubicBezTo>
                    <a:pt x="143" y="23"/>
                    <a:pt x="141" y="25"/>
                    <a:pt x="142" y="18"/>
                  </a:cubicBezTo>
                  <a:cubicBezTo>
                    <a:pt x="143" y="10"/>
                    <a:pt x="144" y="8"/>
                    <a:pt x="141" y="6"/>
                  </a:cubicBezTo>
                  <a:cubicBezTo>
                    <a:pt x="138" y="3"/>
                    <a:pt x="138" y="8"/>
                    <a:pt x="133" y="6"/>
                  </a:cubicBezTo>
                  <a:cubicBezTo>
                    <a:pt x="127" y="5"/>
                    <a:pt x="122" y="0"/>
                    <a:pt x="117" y="1"/>
                  </a:cubicBezTo>
                  <a:cubicBezTo>
                    <a:pt x="112" y="1"/>
                    <a:pt x="100" y="7"/>
                    <a:pt x="98" y="8"/>
                  </a:cubicBezTo>
                  <a:cubicBezTo>
                    <a:pt x="96" y="8"/>
                    <a:pt x="89" y="12"/>
                    <a:pt x="84" y="12"/>
                  </a:cubicBezTo>
                  <a:cubicBezTo>
                    <a:pt x="79" y="13"/>
                    <a:pt x="77" y="12"/>
                    <a:pt x="74" y="14"/>
                  </a:cubicBezTo>
                  <a:cubicBezTo>
                    <a:pt x="70" y="17"/>
                    <a:pt x="69" y="20"/>
                    <a:pt x="63" y="23"/>
                  </a:cubicBezTo>
                  <a:cubicBezTo>
                    <a:pt x="58" y="26"/>
                    <a:pt x="60" y="22"/>
                    <a:pt x="55" y="25"/>
                  </a:cubicBezTo>
                  <a:cubicBezTo>
                    <a:pt x="53" y="26"/>
                    <a:pt x="50" y="28"/>
                    <a:pt x="47" y="30"/>
                  </a:cubicBezTo>
                  <a:cubicBezTo>
                    <a:pt x="47" y="30"/>
                    <a:pt x="47" y="31"/>
                    <a:pt x="46" y="31"/>
                  </a:cubicBezTo>
                  <a:cubicBezTo>
                    <a:pt x="44" y="33"/>
                    <a:pt x="40" y="36"/>
                    <a:pt x="40" y="37"/>
                  </a:cubicBezTo>
                  <a:cubicBezTo>
                    <a:pt x="39" y="41"/>
                    <a:pt x="40" y="46"/>
                    <a:pt x="38" y="48"/>
                  </a:cubicBezTo>
                  <a:cubicBezTo>
                    <a:pt x="37" y="50"/>
                    <a:pt x="33" y="61"/>
                    <a:pt x="32" y="64"/>
                  </a:cubicBezTo>
                  <a:cubicBezTo>
                    <a:pt x="31" y="67"/>
                    <a:pt x="34" y="68"/>
                    <a:pt x="33" y="72"/>
                  </a:cubicBezTo>
                  <a:cubicBezTo>
                    <a:pt x="31" y="75"/>
                    <a:pt x="28" y="78"/>
                    <a:pt x="28" y="78"/>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 name="Freeform 1261"/>
            <p:cNvSpPr>
              <a:spLocks/>
            </p:cNvSpPr>
            <p:nvPr/>
          </p:nvSpPr>
          <p:spPr bwMode="auto">
            <a:xfrm>
              <a:off x="3206750" y="2654300"/>
              <a:ext cx="77788" cy="55563"/>
            </a:xfrm>
            <a:custGeom>
              <a:avLst/>
              <a:gdLst>
                <a:gd name="T0" fmla="*/ 21 w 126"/>
                <a:gd name="T1" fmla="*/ 68 h 90"/>
                <a:gd name="T2" fmla="*/ 12 w 126"/>
                <a:gd name="T3" fmla="*/ 72 h 90"/>
                <a:gd name="T4" fmla="*/ 4 w 126"/>
                <a:gd name="T5" fmla="*/ 76 h 90"/>
                <a:gd name="T6" fmla="*/ 9 w 126"/>
                <a:gd name="T7" fmla="*/ 88 h 90"/>
                <a:gd name="T8" fmla="*/ 18 w 126"/>
                <a:gd name="T9" fmla="*/ 85 h 90"/>
                <a:gd name="T10" fmla="*/ 28 w 126"/>
                <a:gd name="T11" fmla="*/ 77 h 90"/>
                <a:gd name="T12" fmla="*/ 38 w 126"/>
                <a:gd name="T13" fmla="*/ 78 h 90"/>
                <a:gd name="T14" fmla="*/ 48 w 126"/>
                <a:gd name="T15" fmla="*/ 84 h 90"/>
                <a:gd name="T16" fmla="*/ 60 w 126"/>
                <a:gd name="T17" fmla="*/ 79 h 90"/>
                <a:gd name="T18" fmla="*/ 72 w 126"/>
                <a:gd name="T19" fmla="*/ 75 h 90"/>
                <a:gd name="T20" fmla="*/ 87 w 126"/>
                <a:gd name="T21" fmla="*/ 60 h 90"/>
                <a:gd name="T22" fmla="*/ 105 w 126"/>
                <a:gd name="T23" fmla="*/ 54 h 90"/>
                <a:gd name="T24" fmla="*/ 116 w 126"/>
                <a:gd name="T25" fmla="*/ 42 h 90"/>
                <a:gd name="T26" fmla="*/ 122 w 126"/>
                <a:gd name="T27" fmla="*/ 27 h 90"/>
                <a:gd name="T28" fmla="*/ 116 w 126"/>
                <a:gd name="T29" fmla="*/ 17 h 90"/>
                <a:gd name="T30" fmla="*/ 114 w 126"/>
                <a:gd name="T31" fmla="*/ 6 h 90"/>
                <a:gd name="T32" fmla="*/ 107 w 126"/>
                <a:gd name="T33" fmla="*/ 7 h 90"/>
                <a:gd name="T34" fmla="*/ 93 w 126"/>
                <a:gd name="T35" fmla="*/ 1 h 90"/>
                <a:gd name="T36" fmla="*/ 78 w 126"/>
                <a:gd name="T37" fmla="*/ 6 h 90"/>
                <a:gd name="T38" fmla="*/ 65 w 126"/>
                <a:gd name="T39" fmla="*/ 10 h 90"/>
                <a:gd name="T40" fmla="*/ 57 w 126"/>
                <a:gd name="T41" fmla="*/ 12 h 90"/>
                <a:gd name="T42" fmla="*/ 48 w 126"/>
                <a:gd name="T43" fmla="*/ 19 h 90"/>
                <a:gd name="T44" fmla="*/ 41 w 126"/>
                <a:gd name="T45" fmla="*/ 21 h 90"/>
                <a:gd name="T46" fmla="*/ 34 w 126"/>
                <a:gd name="T47" fmla="*/ 25 h 90"/>
                <a:gd name="T48" fmla="*/ 33 w 126"/>
                <a:gd name="T49" fmla="*/ 26 h 90"/>
                <a:gd name="T50" fmla="*/ 28 w 126"/>
                <a:gd name="T51" fmla="*/ 31 h 90"/>
                <a:gd name="T52" fmla="*/ 27 w 126"/>
                <a:gd name="T53" fmla="*/ 41 h 90"/>
                <a:gd name="T54" fmla="*/ 22 w 126"/>
                <a:gd name="T55" fmla="*/ 55 h 90"/>
                <a:gd name="T56" fmla="*/ 23 w 126"/>
                <a:gd name="T57" fmla="*/ 62 h 90"/>
                <a:gd name="T58" fmla="*/ 21 w 126"/>
                <a:gd name="T59" fmla="*/ 6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90">
                  <a:moveTo>
                    <a:pt x="21" y="68"/>
                  </a:moveTo>
                  <a:cubicBezTo>
                    <a:pt x="21" y="68"/>
                    <a:pt x="18" y="72"/>
                    <a:pt x="12" y="72"/>
                  </a:cubicBezTo>
                  <a:cubicBezTo>
                    <a:pt x="7" y="72"/>
                    <a:pt x="11" y="75"/>
                    <a:pt x="4" y="76"/>
                  </a:cubicBezTo>
                  <a:cubicBezTo>
                    <a:pt x="0" y="77"/>
                    <a:pt x="2" y="86"/>
                    <a:pt x="9" y="88"/>
                  </a:cubicBezTo>
                  <a:cubicBezTo>
                    <a:pt x="15" y="90"/>
                    <a:pt x="15" y="88"/>
                    <a:pt x="18" y="85"/>
                  </a:cubicBezTo>
                  <a:cubicBezTo>
                    <a:pt x="21" y="83"/>
                    <a:pt x="28" y="77"/>
                    <a:pt x="28" y="77"/>
                  </a:cubicBezTo>
                  <a:cubicBezTo>
                    <a:pt x="28" y="77"/>
                    <a:pt x="37" y="78"/>
                    <a:pt x="38" y="78"/>
                  </a:cubicBezTo>
                  <a:cubicBezTo>
                    <a:pt x="40" y="78"/>
                    <a:pt x="45" y="85"/>
                    <a:pt x="48" y="84"/>
                  </a:cubicBezTo>
                  <a:cubicBezTo>
                    <a:pt x="50" y="83"/>
                    <a:pt x="57" y="79"/>
                    <a:pt x="60" y="79"/>
                  </a:cubicBezTo>
                  <a:cubicBezTo>
                    <a:pt x="62" y="78"/>
                    <a:pt x="67" y="80"/>
                    <a:pt x="72" y="75"/>
                  </a:cubicBezTo>
                  <a:cubicBezTo>
                    <a:pt x="78" y="70"/>
                    <a:pt x="81" y="63"/>
                    <a:pt x="87" y="60"/>
                  </a:cubicBezTo>
                  <a:cubicBezTo>
                    <a:pt x="93" y="57"/>
                    <a:pt x="103" y="56"/>
                    <a:pt x="105" y="54"/>
                  </a:cubicBezTo>
                  <a:cubicBezTo>
                    <a:pt x="107" y="52"/>
                    <a:pt x="113" y="45"/>
                    <a:pt x="116" y="42"/>
                  </a:cubicBezTo>
                  <a:cubicBezTo>
                    <a:pt x="119" y="38"/>
                    <a:pt x="126" y="33"/>
                    <a:pt x="122" y="27"/>
                  </a:cubicBezTo>
                  <a:cubicBezTo>
                    <a:pt x="117" y="22"/>
                    <a:pt x="115" y="24"/>
                    <a:pt x="116" y="17"/>
                  </a:cubicBezTo>
                  <a:cubicBezTo>
                    <a:pt x="116" y="10"/>
                    <a:pt x="117" y="9"/>
                    <a:pt x="114" y="6"/>
                  </a:cubicBezTo>
                  <a:cubicBezTo>
                    <a:pt x="112" y="4"/>
                    <a:pt x="112" y="8"/>
                    <a:pt x="107" y="7"/>
                  </a:cubicBezTo>
                  <a:cubicBezTo>
                    <a:pt x="102" y="5"/>
                    <a:pt x="97" y="0"/>
                    <a:pt x="93" y="1"/>
                  </a:cubicBezTo>
                  <a:cubicBezTo>
                    <a:pt x="89" y="1"/>
                    <a:pt x="79" y="6"/>
                    <a:pt x="78" y="6"/>
                  </a:cubicBezTo>
                  <a:cubicBezTo>
                    <a:pt x="76" y="7"/>
                    <a:pt x="69" y="10"/>
                    <a:pt x="65" y="10"/>
                  </a:cubicBezTo>
                  <a:cubicBezTo>
                    <a:pt x="61" y="11"/>
                    <a:pt x="60" y="10"/>
                    <a:pt x="57" y="12"/>
                  </a:cubicBezTo>
                  <a:cubicBezTo>
                    <a:pt x="54" y="14"/>
                    <a:pt x="52" y="17"/>
                    <a:pt x="48" y="19"/>
                  </a:cubicBezTo>
                  <a:cubicBezTo>
                    <a:pt x="44" y="21"/>
                    <a:pt x="45" y="18"/>
                    <a:pt x="41" y="21"/>
                  </a:cubicBezTo>
                  <a:cubicBezTo>
                    <a:pt x="39" y="22"/>
                    <a:pt x="37" y="23"/>
                    <a:pt x="34" y="25"/>
                  </a:cubicBezTo>
                  <a:cubicBezTo>
                    <a:pt x="34" y="25"/>
                    <a:pt x="34" y="26"/>
                    <a:pt x="33" y="26"/>
                  </a:cubicBezTo>
                  <a:cubicBezTo>
                    <a:pt x="31" y="28"/>
                    <a:pt x="28" y="30"/>
                    <a:pt x="28" y="31"/>
                  </a:cubicBezTo>
                  <a:cubicBezTo>
                    <a:pt x="27" y="34"/>
                    <a:pt x="28" y="39"/>
                    <a:pt x="27" y="41"/>
                  </a:cubicBezTo>
                  <a:cubicBezTo>
                    <a:pt x="26" y="42"/>
                    <a:pt x="23" y="53"/>
                    <a:pt x="22" y="55"/>
                  </a:cubicBezTo>
                  <a:cubicBezTo>
                    <a:pt x="22" y="58"/>
                    <a:pt x="24" y="59"/>
                    <a:pt x="23" y="62"/>
                  </a:cubicBezTo>
                  <a:cubicBezTo>
                    <a:pt x="22" y="65"/>
                    <a:pt x="21" y="68"/>
                    <a:pt x="21" y="68"/>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 name="Freeform 1262"/>
            <p:cNvSpPr>
              <a:spLocks/>
            </p:cNvSpPr>
            <p:nvPr/>
          </p:nvSpPr>
          <p:spPr bwMode="auto">
            <a:xfrm>
              <a:off x="3221037" y="2665413"/>
              <a:ext cx="19050" cy="41275"/>
            </a:xfrm>
            <a:custGeom>
              <a:avLst/>
              <a:gdLst>
                <a:gd name="T0" fmla="*/ 2 w 31"/>
                <a:gd name="T1" fmla="*/ 4 h 66"/>
                <a:gd name="T2" fmla="*/ 6 w 31"/>
                <a:gd name="T3" fmla="*/ 12 h 66"/>
                <a:gd name="T4" fmla="*/ 4 w 31"/>
                <a:gd name="T5" fmla="*/ 19 h 66"/>
                <a:gd name="T6" fmla="*/ 10 w 31"/>
                <a:gd name="T7" fmla="*/ 43 h 66"/>
                <a:gd name="T8" fmla="*/ 22 w 31"/>
                <a:gd name="T9" fmla="*/ 57 h 66"/>
                <a:gd name="T10" fmla="*/ 23 w 31"/>
                <a:gd name="T11" fmla="*/ 66 h 66"/>
                <a:gd name="T12" fmla="*/ 30 w 31"/>
                <a:gd name="T13" fmla="*/ 60 h 66"/>
                <a:gd name="T14" fmla="*/ 26 w 31"/>
                <a:gd name="T15" fmla="*/ 46 h 66"/>
                <a:gd name="T16" fmla="*/ 17 w 31"/>
                <a:gd name="T17" fmla="*/ 38 h 66"/>
                <a:gd name="T18" fmla="*/ 14 w 31"/>
                <a:gd name="T19" fmla="*/ 28 h 66"/>
                <a:gd name="T20" fmla="*/ 14 w 31"/>
                <a:gd name="T21" fmla="*/ 9 h 66"/>
                <a:gd name="T22" fmla="*/ 2 w 31"/>
                <a:gd name="T2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6">
                  <a:moveTo>
                    <a:pt x="2" y="4"/>
                  </a:moveTo>
                  <a:cubicBezTo>
                    <a:pt x="0" y="8"/>
                    <a:pt x="6" y="9"/>
                    <a:pt x="6" y="12"/>
                  </a:cubicBezTo>
                  <a:cubicBezTo>
                    <a:pt x="5" y="14"/>
                    <a:pt x="4" y="19"/>
                    <a:pt x="4" y="19"/>
                  </a:cubicBezTo>
                  <a:cubicBezTo>
                    <a:pt x="3" y="26"/>
                    <a:pt x="3" y="38"/>
                    <a:pt x="10" y="43"/>
                  </a:cubicBezTo>
                  <a:cubicBezTo>
                    <a:pt x="16" y="48"/>
                    <a:pt x="19" y="51"/>
                    <a:pt x="22" y="57"/>
                  </a:cubicBezTo>
                  <a:cubicBezTo>
                    <a:pt x="25" y="62"/>
                    <a:pt x="23" y="66"/>
                    <a:pt x="23" y="66"/>
                  </a:cubicBezTo>
                  <a:cubicBezTo>
                    <a:pt x="28" y="65"/>
                    <a:pt x="29" y="63"/>
                    <a:pt x="30" y="60"/>
                  </a:cubicBezTo>
                  <a:cubicBezTo>
                    <a:pt x="31" y="58"/>
                    <a:pt x="31" y="50"/>
                    <a:pt x="26" y="46"/>
                  </a:cubicBezTo>
                  <a:cubicBezTo>
                    <a:pt x="22" y="42"/>
                    <a:pt x="22" y="41"/>
                    <a:pt x="17" y="38"/>
                  </a:cubicBezTo>
                  <a:cubicBezTo>
                    <a:pt x="13" y="34"/>
                    <a:pt x="13" y="32"/>
                    <a:pt x="14" y="28"/>
                  </a:cubicBezTo>
                  <a:cubicBezTo>
                    <a:pt x="14" y="23"/>
                    <a:pt x="16" y="14"/>
                    <a:pt x="14" y="9"/>
                  </a:cubicBezTo>
                  <a:cubicBezTo>
                    <a:pt x="12" y="3"/>
                    <a:pt x="4" y="0"/>
                    <a:pt x="2"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2" name="Freeform 1263"/>
            <p:cNvSpPr>
              <a:spLocks/>
            </p:cNvSpPr>
            <p:nvPr/>
          </p:nvSpPr>
          <p:spPr bwMode="auto">
            <a:xfrm>
              <a:off x="3225800" y="2668588"/>
              <a:ext cx="12700" cy="34925"/>
            </a:xfrm>
            <a:custGeom>
              <a:avLst/>
              <a:gdLst>
                <a:gd name="T0" fmla="*/ 1 w 22"/>
                <a:gd name="T1" fmla="*/ 2 h 56"/>
                <a:gd name="T2" fmla="*/ 1 w 22"/>
                <a:gd name="T3" fmla="*/ 12 h 56"/>
                <a:gd name="T4" fmla="*/ 1 w 22"/>
                <a:gd name="T5" fmla="*/ 17 h 56"/>
                <a:gd name="T6" fmla="*/ 7 w 22"/>
                <a:gd name="T7" fmla="*/ 36 h 56"/>
                <a:gd name="T8" fmla="*/ 16 w 22"/>
                <a:gd name="T9" fmla="*/ 48 h 56"/>
                <a:gd name="T10" fmla="*/ 17 w 22"/>
                <a:gd name="T11" fmla="*/ 56 h 56"/>
                <a:gd name="T12" fmla="*/ 22 w 22"/>
                <a:gd name="T13" fmla="*/ 52 h 56"/>
                <a:gd name="T14" fmla="*/ 18 w 22"/>
                <a:gd name="T15" fmla="*/ 40 h 56"/>
                <a:gd name="T16" fmla="*/ 11 w 22"/>
                <a:gd name="T17" fmla="*/ 33 h 56"/>
                <a:gd name="T18" fmla="*/ 8 w 22"/>
                <a:gd name="T19" fmla="*/ 25 h 56"/>
                <a:gd name="T20" fmla="*/ 6 w 22"/>
                <a:gd name="T21" fmla="*/ 10 h 56"/>
                <a:gd name="T22" fmla="*/ 1 w 22"/>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6">
                  <a:moveTo>
                    <a:pt x="1" y="2"/>
                  </a:moveTo>
                  <a:cubicBezTo>
                    <a:pt x="0" y="6"/>
                    <a:pt x="1" y="10"/>
                    <a:pt x="1" y="12"/>
                  </a:cubicBezTo>
                  <a:cubicBezTo>
                    <a:pt x="1" y="14"/>
                    <a:pt x="1" y="17"/>
                    <a:pt x="1" y="17"/>
                  </a:cubicBezTo>
                  <a:cubicBezTo>
                    <a:pt x="1" y="22"/>
                    <a:pt x="2" y="32"/>
                    <a:pt x="7" y="36"/>
                  </a:cubicBezTo>
                  <a:cubicBezTo>
                    <a:pt x="11" y="41"/>
                    <a:pt x="14" y="44"/>
                    <a:pt x="16" y="48"/>
                  </a:cubicBezTo>
                  <a:cubicBezTo>
                    <a:pt x="19" y="53"/>
                    <a:pt x="17" y="56"/>
                    <a:pt x="17" y="56"/>
                  </a:cubicBezTo>
                  <a:cubicBezTo>
                    <a:pt x="21" y="55"/>
                    <a:pt x="21" y="54"/>
                    <a:pt x="22" y="52"/>
                  </a:cubicBezTo>
                  <a:cubicBezTo>
                    <a:pt x="22" y="50"/>
                    <a:pt x="21" y="44"/>
                    <a:pt x="18" y="40"/>
                  </a:cubicBezTo>
                  <a:cubicBezTo>
                    <a:pt x="15" y="37"/>
                    <a:pt x="14" y="36"/>
                    <a:pt x="11" y="33"/>
                  </a:cubicBezTo>
                  <a:cubicBezTo>
                    <a:pt x="8" y="30"/>
                    <a:pt x="8" y="28"/>
                    <a:pt x="8" y="25"/>
                  </a:cubicBezTo>
                  <a:cubicBezTo>
                    <a:pt x="8" y="22"/>
                    <a:pt x="8" y="15"/>
                    <a:pt x="6" y="10"/>
                  </a:cubicBezTo>
                  <a:cubicBezTo>
                    <a:pt x="4" y="6"/>
                    <a:pt x="2" y="0"/>
                    <a:pt x="1"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 name="Freeform 1264"/>
            <p:cNvSpPr>
              <a:spLocks/>
            </p:cNvSpPr>
            <p:nvPr/>
          </p:nvSpPr>
          <p:spPr bwMode="auto">
            <a:xfrm>
              <a:off x="3236912" y="2660650"/>
              <a:ext cx="20638" cy="44450"/>
            </a:xfrm>
            <a:custGeom>
              <a:avLst/>
              <a:gdLst>
                <a:gd name="T0" fmla="*/ 1 w 34"/>
                <a:gd name="T1" fmla="*/ 4 h 71"/>
                <a:gd name="T2" fmla="*/ 6 w 34"/>
                <a:gd name="T3" fmla="*/ 10 h 71"/>
                <a:gd name="T4" fmla="*/ 8 w 34"/>
                <a:gd name="T5" fmla="*/ 25 h 71"/>
                <a:gd name="T6" fmla="*/ 13 w 34"/>
                <a:gd name="T7" fmla="*/ 35 h 71"/>
                <a:gd name="T8" fmla="*/ 20 w 34"/>
                <a:gd name="T9" fmla="*/ 47 h 71"/>
                <a:gd name="T10" fmla="*/ 24 w 34"/>
                <a:gd name="T11" fmla="*/ 70 h 71"/>
                <a:gd name="T12" fmla="*/ 30 w 34"/>
                <a:gd name="T13" fmla="*/ 69 h 71"/>
                <a:gd name="T14" fmla="*/ 31 w 34"/>
                <a:gd name="T15" fmla="*/ 57 h 71"/>
                <a:gd name="T16" fmla="*/ 33 w 34"/>
                <a:gd name="T17" fmla="*/ 48 h 71"/>
                <a:gd name="T18" fmla="*/ 32 w 34"/>
                <a:gd name="T19" fmla="*/ 40 h 71"/>
                <a:gd name="T20" fmla="*/ 21 w 34"/>
                <a:gd name="T21" fmla="*/ 26 h 71"/>
                <a:gd name="T22" fmla="*/ 11 w 34"/>
                <a:gd name="T23" fmla="*/ 7 h 71"/>
                <a:gd name="T24" fmla="*/ 1 w 34"/>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71">
                  <a:moveTo>
                    <a:pt x="1" y="4"/>
                  </a:moveTo>
                  <a:cubicBezTo>
                    <a:pt x="1" y="4"/>
                    <a:pt x="6" y="6"/>
                    <a:pt x="6" y="10"/>
                  </a:cubicBezTo>
                  <a:cubicBezTo>
                    <a:pt x="6" y="14"/>
                    <a:pt x="7" y="23"/>
                    <a:pt x="8" y="25"/>
                  </a:cubicBezTo>
                  <a:cubicBezTo>
                    <a:pt x="9" y="27"/>
                    <a:pt x="10" y="31"/>
                    <a:pt x="13" y="35"/>
                  </a:cubicBezTo>
                  <a:cubicBezTo>
                    <a:pt x="17" y="40"/>
                    <a:pt x="22" y="37"/>
                    <a:pt x="20" y="47"/>
                  </a:cubicBezTo>
                  <a:cubicBezTo>
                    <a:pt x="19" y="56"/>
                    <a:pt x="24" y="67"/>
                    <a:pt x="24" y="70"/>
                  </a:cubicBezTo>
                  <a:cubicBezTo>
                    <a:pt x="27" y="70"/>
                    <a:pt x="29" y="71"/>
                    <a:pt x="30" y="69"/>
                  </a:cubicBezTo>
                  <a:cubicBezTo>
                    <a:pt x="31" y="66"/>
                    <a:pt x="32" y="62"/>
                    <a:pt x="31" y="57"/>
                  </a:cubicBezTo>
                  <a:cubicBezTo>
                    <a:pt x="30" y="55"/>
                    <a:pt x="32" y="51"/>
                    <a:pt x="33" y="48"/>
                  </a:cubicBezTo>
                  <a:cubicBezTo>
                    <a:pt x="33" y="45"/>
                    <a:pt x="34" y="43"/>
                    <a:pt x="32" y="40"/>
                  </a:cubicBezTo>
                  <a:cubicBezTo>
                    <a:pt x="29" y="34"/>
                    <a:pt x="27" y="31"/>
                    <a:pt x="21" y="26"/>
                  </a:cubicBezTo>
                  <a:cubicBezTo>
                    <a:pt x="16" y="21"/>
                    <a:pt x="11" y="12"/>
                    <a:pt x="11" y="7"/>
                  </a:cubicBezTo>
                  <a:cubicBezTo>
                    <a:pt x="10" y="1"/>
                    <a:pt x="0" y="0"/>
                    <a:pt x="1"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4" name="Freeform 1265"/>
            <p:cNvSpPr>
              <a:spLocks/>
            </p:cNvSpPr>
            <p:nvPr/>
          </p:nvSpPr>
          <p:spPr bwMode="auto">
            <a:xfrm>
              <a:off x="3240087" y="2667000"/>
              <a:ext cx="15875" cy="31750"/>
            </a:xfrm>
            <a:custGeom>
              <a:avLst/>
              <a:gdLst>
                <a:gd name="T0" fmla="*/ 0 w 24"/>
                <a:gd name="T1" fmla="*/ 3 h 50"/>
                <a:gd name="T2" fmla="*/ 3 w 24"/>
                <a:gd name="T3" fmla="*/ 8 h 50"/>
                <a:gd name="T4" fmla="*/ 5 w 24"/>
                <a:gd name="T5" fmla="*/ 18 h 50"/>
                <a:gd name="T6" fmla="*/ 9 w 24"/>
                <a:gd name="T7" fmla="*/ 25 h 50"/>
                <a:gd name="T8" fmla="*/ 14 w 24"/>
                <a:gd name="T9" fmla="*/ 33 h 50"/>
                <a:gd name="T10" fmla="*/ 16 w 24"/>
                <a:gd name="T11" fmla="*/ 49 h 50"/>
                <a:gd name="T12" fmla="*/ 20 w 24"/>
                <a:gd name="T13" fmla="*/ 48 h 50"/>
                <a:gd name="T14" fmla="*/ 21 w 24"/>
                <a:gd name="T15" fmla="*/ 40 h 50"/>
                <a:gd name="T16" fmla="*/ 22 w 24"/>
                <a:gd name="T17" fmla="*/ 29 h 50"/>
                <a:gd name="T18" fmla="*/ 14 w 24"/>
                <a:gd name="T19" fmla="*/ 19 h 50"/>
                <a:gd name="T20" fmla="*/ 7 w 24"/>
                <a:gd name="T21" fmla="*/ 5 h 50"/>
                <a:gd name="T22" fmla="*/ 0 w 24"/>
                <a:gd name="T2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0">
                  <a:moveTo>
                    <a:pt x="0" y="3"/>
                  </a:moveTo>
                  <a:cubicBezTo>
                    <a:pt x="0" y="3"/>
                    <a:pt x="3" y="5"/>
                    <a:pt x="3" y="8"/>
                  </a:cubicBezTo>
                  <a:cubicBezTo>
                    <a:pt x="4" y="10"/>
                    <a:pt x="4" y="16"/>
                    <a:pt x="5" y="18"/>
                  </a:cubicBezTo>
                  <a:cubicBezTo>
                    <a:pt x="6" y="20"/>
                    <a:pt x="6" y="22"/>
                    <a:pt x="9" y="25"/>
                  </a:cubicBezTo>
                  <a:cubicBezTo>
                    <a:pt x="12" y="28"/>
                    <a:pt x="15" y="26"/>
                    <a:pt x="14" y="33"/>
                  </a:cubicBezTo>
                  <a:cubicBezTo>
                    <a:pt x="13" y="39"/>
                    <a:pt x="16" y="47"/>
                    <a:pt x="16" y="49"/>
                  </a:cubicBezTo>
                  <a:cubicBezTo>
                    <a:pt x="18" y="49"/>
                    <a:pt x="20" y="50"/>
                    <a:pt x="20" y="48"/>
                  </a:cubicBezTo>
                  <a:cubicBezTo>
                    <a:pt x="21" y="47"/>
                    <a:pt x="22" y="43"/>
                    <a:pt x="21" y="40"/>
                  </a:cubicBezTo>
                  <a:cubicBezTo>
                    <a:pt x="20" y="37"/>
                    <a:pt x="24" y="33"/>
                    <a:pt x="22" y="29"/>
                  </a:cubicBezTo>
                  <a:cubicBezTo>
                    <a:pt x="19" y="24"/>
                    <a:pt x="18" y="22"/>
                    <a:pt x="14" y="19"/>
                  </a:cubicBezTo>
                  <a:cubicBezTo>
                    <a:pt x="10" y="15"/>
                    <a:pt x="7" y="9"/>
                    <a:pt x="7" y="5"/>
                  </a:cubicBezTo>
                  <a:cubicBezTo>
                    <a:pt x="7" y="2"/>
                    <a:pt x="0" y="0"/>
                    <a:pt x="0"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 name="Freeform 1266"/>
            <p:cNvSpPr>
              <a:spLocks/>
            </p:cNvSpPr>
            <p:nvPr/>
          </p:nvSpPr>
          <p:spPr bwMode="auto">
            <a:xfrm>
              <a:off x="3251200" y="2655888"/>
              <a:ext cx="20638" cy="34925"/>
            </a:xfrm>
            <a:custGeom>
              <a:avLst/>
              <a:gdLst>
                <a:gd name="T0" fmla="*/ 0 w 33"/>
                <a:gd name="T1" fmla="*/ 4 h 57"/>
                <a:gd name="T2" fmla="*/ 8 w 33"/>
                <a:gd name="T3" fmla="*/ 10 h 57"/>
                <a:gd name="T4" fmla="*/ 12 w 33"/>
                <a:gd name="T5" fmla="*/ 25 h 57"/>
                <a:gd name="T6" fmla="*/ 20 w 33"/>
                <a:gd name="T7" fmla="*/ 37 h 57"/>
                <a:gd name="T8" fmla="*/ 23 w 33"/>
                <a:gd name="T9" fmla="*/ 53 h 57"/>
                <a:gd name="T10" fmla="*/ 32 w 33"/>
                <a:gd name="T11" fmla="*/ 55 h 57"/>
                <a:gd name="T12" fmla="*/ 30 w 33"/>
                <a:gd name="T13" fmla="*/ 46 h 57"/>
                <a:gd name="T14" fmla="*/ 29 w 33"/>
                <a:gd name="T15" fmla="*/ 26 h 57"/>
                <a:gd name="T16" fmla="*/ 18 w 33"/>
                <a:gd name="T17" fmla="*/ 14 h 57"/>
                <a:gd name="T18" fmla="*/ 7 w 33"/>
                <a:gd name="T19" fmla="*/ 1 h 57"/>
                <a:gd name="T20" fmla="*/ 0 w 33"/>
                <a:gd name="T21"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57">
                  <a:moveTo>
                    <a:pt x="0" y="4"/>
                  </a:moveTo>
                  <a:cubicBezTo>
                    <a:pt x="0" y="4"/>
                    <a:pt x="7" y="7"/>
                    <a:pt x="8" y="10"/>
                  </a:cubicBezTo>
                  <a:cubicBezTo>
                    <a:pt x="9" y="12"/>
                    <a:pt x="9" y="19"/>
                    <a:pt x="12" y="25"/>
                  </a:cubicBezTo>
                  <a:cubicBezTo>
                    <a:pt x="14" y="30"/>
                    <a:pt x="19" y="29"/>
                    <a:pt x="20" y="37"/>
                  </a:cubicBezTo>
                  <a:cubicBezTo>
                    <a:pt x="21" y="45"/>
                    <a:pt x="25" y="49"/>
                    <a:pt x="23" y="53"/>
                  </a:cubicBezTo>
                  <a:cubicBezTo>
                    <a:pt x="29" y="57"/>
                    <a:pt x="31" y="56"/>
                    <a:pt x="32" y="55"/>
                  </a:cubicBezTo>
                  <a:cubicBezTo>
                    <a:pt x="33" y="54"/>
                    <a:pt x="30" y="53"/>
                    <a:pt x="30" y="46"/>
                  </a:cubicBezTo>
                  <a:cubicBezTo>
                    <a:pt x="30" y="38"/>
                    <a:pt x="32" y="32"/>
                    <a:pt x="29" y="26"/>
                  </a:cubicBezTo>
                  <a:cubicBezTo>
                    <a:pt x="26" y="20"/>
                    <a:pt x="20" y="17"/>
                    <a:pt x="18" y="14"/>
                  </a:cubicBezTo>
                  <a:cubicBezTo>
                    <a:pt x="16" y="11"/>
                    <a:pt x="11" y="0"/>
                    <a:pt x="7" y="1"/>
                  </a:cubicBezTo>
                  <a:cubicBezTo>
                    <a:pt x="3" y="1"/>
                    <a:pt x="4" y="0"/>
                    <a:pt x="0"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 name="Freeform 1267"/>
            <p:cNvSpPr>
              <a:spLocks/>
            </p:cNvSpPr>
            <p:nvPr/>
          </p:nvSpPr>
          <p:spPr bwMode="auto">
            <a:xfrm>
              <a:off x="3254375" y="2657475"/>
              <a:ext cx="14288" cy="28575"/>
            </a:xfrm>
            <a:custGeom>
              <a:avLst/>
              <a:gdLst>
                <a:gd name="T0" fmla="*/ 2 w 23"/>
                <a:gd name="T1" fmla="*/ 5 h 46"/>
                <a:gd name="T2" fmla="*/ 4 w 23"/>
                <a:gd name="T3" fmla="*/ 11 h 46"/>
                <a:gd name="T4" fmla="*/ 8 w 23"/>
                <a:gd name="T5" fmla="*/ 22 h 46"/>
                <a:gd name="T6" fmla="*/ 14 w 23"/>
                <a:gd name="T7" fmla="*/ 31 h 46"/>
                <a:gd name="T8" fmla="*/ 17 w 23"/>
                <a:gd name="T9" fmla="*/ 43 h 46"/>
                <a:gd name="T10" fmla="*/ 23 w 23"/>
                <a:gd name="T11" fmla="*/ 46 h 46"/>
                <a:gd name="T12" fmla="*/ 21 w 23"/>
                <a:gd name="T13" fmla="*/ 39 h 46"/>
                <a:gd name="T14" fmla="*/ 18 w 23"/>
                <a:gd name="T15" fmla="*/ 25 h 46"/>
                <a:gd name="T16" fmla="*/ 10 w 23"/>
                <a:gd name="T17" fmla="*/ 15 h 46"/>
                <a:gd name="T18" fmla="*/ 2 w 23"/>
                <a:gd name="T19" fmla="*/ 0 h 46"/>
                <a:gd name="T20" fmla="*/ 2 w 23"/>
                <a:gd name="T2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6">
                  <a:moveTo>
                    <a:pt x="2" y="5"/>
                  </a:moveTo>
                  <a:cubicBezTo>
                    <a:pt x="2" y="5"/>
                    <a:pt x="4" y="9"/>
                    <a:pt x="4" y="11"/>
                  </a:cubicBezTo>
                  <a:cubicBezTo>
                    <a:pt x="5" y="13"/>
                    <a:pt x="6" y="17"/>
                    <a:pt x="8" y="22"/>
                  </a:cubicBezTo>
                  <a:cubicBezTo>
                    <a:pt x="10" y="26"/>
                    <a:pt x="13" y="26"/>
                    <a:pt x="14" y="31"/>
                  </a:cubicBezTo>
                  <a:cubicBezTo>
                    <a:pt x="16" y="37"/>
                    <a:pt x="18" y="40"/>
                    <a:pt x="17" y="43"/>
                  </a:cubicBezTo>
                  <a:cubicBezTo>
                    <a:pt x="21" y="46"/>
                    <a:pt x="22" y="46"/>
                    <a:pt x="23" y="46"/>
                  </a:cubicBezTo>
                  <a:cubicBezTo>
                    <a:pt x="23" y="45"/>
                    <a:pt x="21" y="44"/>
                    <a:pt x="21" y="39"/>
                  </a:cubicBezTo>
                  <a:cubicBezTo>
                    <a:pt x="20" y="34"/>
                    <a:pt x="20" y="29"/>
                    <a:pt x="18" y="25"/>
                  </a:cubicBezTo>
                  <a:cubicBezTo>
                    <a:pt x="15" y="21"/>
                    <a:pt x="11" y="18"/>
                    <a:pt x="10" y="15"/>
                  </a:cubicBezTo>
                  <a:cubicBezTo>
                    <a:pt x="9" y="13"/>
                    <a:pt x="5" y="0"/>
                    <a:pt x="2" y="0"/>
                  </a:cubicBezTo>
                  <a:cubicBezTo>
                    <a:pt x="0" y="0"/>
                    <a:pt x="3" y="3"/>
                    <a:pt x="2"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7" name="Freeform 1268"/>
            <p:cNvSpPr>
              <a:spLocks/>
            </p:cNvSpPr>
            <p:nvPr/>
          </p:nvSpPr>
          <p:spPr bwMode="auto">
            <a:xfrm>
              <a:off x="3260725" y="2654300"/>
              <a:ext cx="20638" cy="31750"/>
            </a:xfrm>
            <a:custGeom>
              <a:avLst/>
              <a:gdLst>
                <a:gd name="T0" fmla="*/ 8 w 33"/>
                <a:gd name="T1" fmla="*/ 0 h 52"/>
                <a:gd name="T2" fmla="*/ 24 w 33"/>
                <a:gd name="T3" fmla="*/ 21 h 52"/>
                <a:gd name="T4" fmla="*/ 32 w 33"/>
                <a:gd name="T5" fmla="*/ 35 h 52"/>
                <a:gd name="T6" fmla="*/ 33 w 33"/>
                <a:gd name="T7" fmla="*/ 45 h 52"/>
                <a:gd name="T8" fmla="*/ 28 w 33"/>
                <a:gd name="T9" fmla="*/ 46 h 52"/>
                <a:gd name="T10" fmla="*/ 25 w 33"/>
                <a:gd name="T11" fmla="*/ 34 h 52"/>
                <a:gd name="T12" fmla="*/ 18 w 33"/>
                <a:gd name="T13" fmla="*/ 26 h 52"/>
                <a:gd name="T14" fmla="*/ 8 w 33"/>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2">
                  <a:moveTo>
                    <a:pt x="8" y="0"/>
                  </a:moveTo>
                  <a:cubicBezTo>
                    <a:pt x="8" y="0"/>
                    <a:pt x="20" y="15"/>
                    <a:pt x="24" y="21"/>
                  </a:cubicBezTo>
                  <a:cubicBezTo>
                    <a:pt x="28" y="27"/>
                    <a:pt x="31" y="28"/>
                    <a:pt x="32" y="35"/>
                  </a:cubicBezTo>
                  <a:cubicBezTo>
                    <a:pt x="33" y="42"/>
                    <a:pt x="33" y="45"/>
                    <a:pt x="33" y="45"/>
                  </a:cubicBezTo>
                  <a:cubicBezTo>
                    <a:pt x="33" y="45"/>
                    <a:pt x="28" y="52"/>
                    <a:pt x="28" y="46"/>
                  </a:cubicBezTo>
                  <a:cubicBezTo>
                    <a:pt x="28" y="40"/>
                    <a:pt x="27" y="38"/>
                    <a:pt x="25" y="34"/>
                  </a:cubicBezTo>
                  <a:cubicBezTo>
                    <a:pt x="23" y="30"/>
                    <a:pt x="23" y="33"/>
                    <a:pt x="18" y="26"/>
                  </a:cubicBezTo>
                  <a:cubicBezTo>
                    <a:pt x="13" y="20"/>
                    <a:pt x="0" y="8"/>
                    <a:pt x="8"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8" name="Freeform 1269"/>
            <p:cNvSpPr>
              <a:spLocks/>
            </p:cNvSpPr>
            <p:nvPr/>
          </p:nvSpPr>
          <p:spPr bwMode="auto">
            <a:xfrm>
              <a:off x="3265487" y="2655888"/>
              <a:ext cx="14288" cy="26988"/>
            </a:xfrm>
            <a:custGeom>
              <a:avLst/>
              <a:gdLst>
                <a:gd name="T0" fmla="*/ 4 w 25"/>
                <a:gd name="T1" fmla="*/ 0 h 43"/>
                <a:gd name="T2" fmla="*/ 16 w 25"/>
                <a:gd name="T3" fmla="*/ 18 h 43"/>
                <a:gd name="T4" fmla="*/ 23 w 25"/>
                <a:gd name="T5" fmla="*/ 30 h 43"/>
                <a:gd name="T6" fmla="*/ 25 w 25"/>
                <a:gd name="T7" fmla="*/ 38 h 43"/>
                <a:gd name="T8" fmla="*/ 22 w 25"/>
                <a:gd name="T9" fmla="*/ 38 h 43"/>
                <a:gd name="T10" fmla="*/ 19 w 25"/>
                <a:gd name="T11" fmla="*/ 29 h 43"/>
                <a:gd name="T12" fmla="*/ 14 w 25"/>
                <a:gd name="T13" fmla="*/ 21 h 43"/>
                <a:gd name="T14" fmla="*/ 4 w 2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3">
                  <a:moveTo>
                    <a:pt x="4" y="0"/>
                  </a:moveTo>
                  <a:cubicBezTo>
                    <a:pt x="4" y="0"/>
                    <a:pt x="13" y="13"/>
                    <a:pt x="16" y="18"/>
                  </a:cubicBezTo>
                  <a:cubicBezTo>
                    <a:pt x="19" y="23"/>
                    <a:pt x="22" y="25"/>
                    <a:pt x="23" y="30"/>
                  </a:cubicBezTo>
                  <a:cubicBezTo>
                    <a:pt x="25" y="36"/>
                    <a:pt x="25" y="38"/>
                    <a:pt x="25" y="38"/>
                  </a:cubicBezTo>
                  <a:cubicBezTo>
                    <a:pt x="25" y="38"/>
                    <a:pt x="23" y="43"/>
                    <a:pt x="22" y="38"/>
                  </a:cubicBezTo>
                  <a:cubicBezTo>
                    <a:pt x="21" y="34"/>
                    <a:pt x="21" y="32"/>
                    <a:pt x="19" y="29"/>
                  </a:cubicBezTo>
                  <a:cubicBezTo>
                    <a:pt x="17" y="25"/>
                    <a:pt x="17" y="27"/>
                    <a:pt x="14" y="21"/>
                  </a:cubicBezTo>
                  <a:cubicBezTo>
                    <a:pt x="10" y="16"/>
                    <a:pt x="0" y="4"/>
                    <a:pt x="4"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 name="Freeform 1270"/>
            <p:cNvSpPr>
              <a:spLocks/>
            </p:cNvSpPr>
            <p:nvPr/>
          </p:nvSpPr>
          <p:spPr bwMode="auto">
            <a:xfrm>
              <a:off x="3275012" y="2652713"/>
              <a:ext cx="20638" cy="23813"/>
            </a:xfrm>
            <a:custGeom>
              <a:avLst/>
              <a:gdLst>
                <a:gd name="T0" fmla="*/ 3 w 34"/>
                <a:gd name="T1" fmla="*/ 2 h 40"/>
                <a:gd name="T2" fmla="*/ 16 w 34"/>
                <a:gd name="T3" fmla="*/ 3 h 40"/>
                <a:gd name="T4" fmla="*/ 24 w 34"/>
                <a:gd name="T5" fmla="*/ 9 h 40"/>
                <a:gd name="T6" fmla="*/ 31 w 34"/>
                <a:gd name="T7" fmla="*/ 26 h 40"/>
                <a:gd name="T8" fmla="*/ 24 w 34"/>
                <a:gd name="T9" fmla="*/ 38 h 40"/>
                <a:gd name="T10" fmla="*/ 20 w 34"/>
                <a:gd name="T11" fmla="*/ 28 h 40"/>
                <a:gd name="T12" fmla="*/ 11 w 34"/>
                <a:gd name="T13" fmla="*/ 19 h 40"/>
                <a:gd name="T14" fmla="*/ 3 w 34"/>
                <a:gd name="T15" fmla="*/ 2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0">
                  <a:moveTo>
                    <a:pt x="3" y="2"/>
                  </a:moveTo>
                  <a:cubicBezTo>
                    <a:pt x="4" y="0"/>
                    <a:pt x="12" y="1"/>
                    <a:pt x="16" y="3"/>
                  </a:cubicBezTo>
                  <a:cubicBezTo>
                    <a:pt x="20" y="4"/>
                    <a:pt x="22" y="3"/>
                    <a:pt x="24" y="9"/>
                  </a:cubicBezTo>
                  <a:cubicBezTo>
                    <a:pt x="26" y="15"/>
                    <a:pt x="34" y="18"/>
                    <a:pt x="31" y="26"/>
                  </a:cubicBezTo>
                  <a:cubicBezTo>
                    <a:pt x="28" y="34"/>
                    <a:pt x="29" y="40"/>
                    <a:pt x="24" y="38"/>
                  </a:cubicBezTo>
                  <a:cubicBezTo>
                    <a:pt x="18" y="36"/>
                    <a:pt x="19" y="32"/>
                    <a:pt x="20" y="28"/>
                  </a:cubicBezTo>
                  <a:cubicBezTo>
                    <a:pt x="20" y="24"/>
                    <a:pt x="16" y="21"/>
                    <a:pt x="11" y="19"/>
                  </a:cubicBezTo>
                  <a:cubicBezTo>
                    <a:pt x="6" y="16"/>
                    <a:pt x="0" y="10"/>
                    <a:pt x="3" y="2"/>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0" name="Freeform 1271"/>
            <p:cNvSpPr>
              <a:spLocks/>
            </p:cNvSpPr>
            <p:nvPr/>
          </p:nvSpPr>
          <p:spPr bwMode="auto">
            <a:xfrm>
              <a:off x="3278187" y="2654300"/>
              <a:ext cx="15875" cy="19050"/>
            </a:xfrm>
            <a:custGeom>
              <a:avLst/>
              <a:gdLst>
                <a:gd name="T0" fmla="*/ 2 w 25"/>
                <a:gd name="T1" fmla="*/ 2 h 30"/>
                <a:gd name="T2" fmla="*/ 11 w 25"/>
                <a:gd name="T3" fmla="*/ 3 h 30"/>
                <a:gd name="T4" fmla="*/ 17 w 25"/>
                <a:gd name="T5" fmla="*/ 8 h 30"/>
                <a:gd name="T6" fmla="*/ 23 w 25"/>
                <a:gd name="T7" fmla="*/ 20 h 30"/>
                <a:gd name="T8" fmla="*/ 18 w 25"/>
                <a:gd name="T9" fmla="*/ 29 h 30"/>
                <a:gd name="T10" fmla="*/ 15 w 25"/>
                <a:gd name="T11" fmla="*/ 22 h 30"/>
                <a:gd name="T12" fmla="*/ 8 w 25"/>
                <a:gd name="T13" fmla="*/ 14 h 30"/>
                <a:gd name="T14" fmla="*/ 2 w 25"/>
                <a:gd name="T15" fmla="*/ 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0">
                  <a:moveTo>
                    <a:pt x="2" y="2"/>
                  </a:moveTo>
                  <a:cubicBezTo>
                    <a:pt x="3" y="0"/>
                    <a:pt x="8" y="1"/>
                    <a:pt x="11" y="3"/>
                  </a:cubicBezTo>
                  <a:cubicBezTo>
                    <a:pt x="14" y="4"/>
                    <a:pt x="15" y="3"/>
                    <a:pt x="17" y="8"/>
                  </a:cubicBezTo>
                  <a:cubicBezTo>
                    <a:pt x="19" y="12"/>
                    <a:pt x="25" y="14"/>
                    <a:pt x="23" y="20"/>
                  </a:cubicBezTo>
                  <a:cubicBezTo>
                    <a:pt x="20" y="27"/>
                    <a:pt x="22" y="30"/>
                    <a:pt x="18" y="29"/>
                  </a:cubicBezTo>
                  <a:cubicBezTo>
                    <a:pt x="14" y="27"/>
                    <a:pt x="14" y="24"/>
                    <a:pt x="15" y="22"/>
                  </a:cubicBezTo>
                  <a:cubicBezTo>
                    <a:pt x="15" y="19"/>
                    <a:pt x="11" y="16"/>
                    <a:pt x="8" y="14"/>
                  </a:cubicBezTo>
                  <a:cubicBezTo>
                    <a:pt x="5" y="12"/>
                    <a:pt x="0" y="8"/>
                    <a:pt x="2"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1" name="Freeform 1272"/>
            <p:cNvSpPr>
              <a:spLocks/>
            </p:cNvSpPr>
            <p:nvPr/>
          </p:nvSpPr>
          <p:spPr bwMode="auto">
            <a:xfrm>
              <a:off x="3173412" y="2705100"/>
              <a:ext cx="19050" cy="4763"/>
            </a:xfrm>
            <a:custGeom>
              <a:avLst/>
              <a:gdLst>
                <a:gd name="T0" fmla="*/ 11 w 33"/>
                <a:gd name="T1" fmla="*/ 3 h 7"/>
                <a:gd name="T2" fmla="*/ 0 w 33"/>
                <a:gd name="T3" fmla="*/ 7 h 7"/>
                <a:gd name="T4" fmla="*/ 9 w 33"/>
                <a:gd name="T5" fmla="*/ 3 h 7"/>
                <a:gd name="T6" fmla="*/ 22 w 33"/>
                <a:gd name="T7" fmla="*/ 0 h 7"/>
                <a:gd name="T8" fmla="*/ 33 w 33"/>
                <a:gd name="T9" fmla="*/ 2 h 7"/>
                <a:gd name="T10" fmla="*/ 21 w 33"/>
                <a:gd name="T11" fmla="*/ 2 h 7"/>
                <a:gd name="T12" fmla="*/ 11 w 33"/>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33" h="7">
                  <a:moveTo>
                    <a:pt x="11" y="3"/>
                  </a:moveTo>
                  <a:cubicBezTo>
                    <a:pt x="6" y="4"/>
                    <a:pt x="3" y="7"/>
                    <a:pt x="0" y="7"/>
                  </a:cubicBezTo>
                  <a:cubicBezTo>
                    <a:pt x="0" y="7"/>
                    <a:pt x="4" y="4"/>
                    <a:pt x="9" y="3"/>
                  </a:cubicBezTo>
                  <a:cubicBezTo>
                    <a:pt x="14" y="1"/>
                    <a:pt x="19" y="0"/>
                    <a:pt x="22" y="0"/>
                  </a:cubicBezTo>
                  <a:cubicBezTo>
                    <a:pt x="26" y="0"/>
                    <a:pt x="31" y="3"/>
                    <a:pt x="33" y="2"/>
                  </a:cubicBezTo>
                  <a:cubicBezTo>
                    <a:pt x="29" y="3"/>
                    <a:pt x="26" y="2"/>
                    <a:pt x="21" y="2"/>
                  </a:cubicBezTo>
                  <a:cubicBezTo>
                    <a:pt x="20" y="3"/>
                    <a:pt x="15" y="2"/>
                    <a:pt x="11"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2" name="Freeform 1273"/>
            <p:cNvSpPr>
              <a:spLocks/>
            </p:cNvSpPr>
            <p:nvPr/>
          </p:nvSpPr>
          <p:spPr bwMode="auto">
            <a:xfrm>
              <a:off x="3175000" y="2708275"/>
              <a:ext cx="17463" cy="4763"/>
            </a:xfrm>
            <a:custGeom>
              <a:avLst/>
              <a:gdLst>
                <a:gd name="T0" fmla="*/ 9 w 29"/>
                <a:gd name="T1" fmla="*/ 3 h 7"/>
                <a:gd name="T2" fmla="*/ 0 w 29"/>
                <a:gd name="T3" fmla="*/ 7 h 7"/>
                <a:gd name="T4" fmla="*/ 8 w 29"/>
                <a:gd name="T5" fmla="*/ 2 h 7"/>
                <a:gd name="T6" fmla="*/ 17 w 29"/>
                <a:gd name="T7" fmla="*/ 1 h 7"/>
                <a:gd name="T8" fmla="*/ 29 w 29"/>
                <a:gd name="T9" fmla="*/ 0 h 7"/>
                <a:gd name="T10" fmla="*/ 17 w 29"/>
                <a:gd name="T11" fmla="*/ 3 h 7"/>
                <a:gd name="T12" fmla="*/ 9 w 29"/>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29" h="7">
                  <a:moveTo>
                    <a:pt x="9" y="3"/>
                  </a:moveTo>
                  <a:cubicBezTo>
                    <a:pt x="6" y="4"/>
                    <a:pt x="2" y="6"/>
                    <a:pt x="0" y="7"/>
                  </a:cubicBezTo>
                  <a:cubicBezTo>
                    <a:pt x="0" y="7"/>
                    <a:pt x="3" y="4"/>
                    <a:pt x="8" y="2"/>
                  </a:cubicBezTo>
                  <a:cubicBezTo>
                    <a:pt x="11" y="1"/>
                    <a:pt x="16" y="1"/>
                    <a:pt x="17" y="1"/>
                  </a:cubicBezTo>
                  <a:cubicBezTo>
                    <a:pt x="21" y="0"/>
                    <a:pt x="27" y="2"/>
                    <a:pt x="29" y="0"/>
                  </a:cubicBezTo>
                  <a:cubicBezTo>
                    <a:pt x="24" y="2"/>
                    <a:pt x="21" y="2"/>
                    <a:pt x="17" y="3"/>
                  </a:cubicBezTo>
                  <a:cubicBezTo>
                    <a:pt x="15" y="4"/>
                    <a:pt x="12" y="3"/>
                    <a:pt x="9"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3" name="Freeform 1274"/>
            <p:cNvSpPr>
              <a:spLocks/>
            </p:cNvSpPr>
            <p:nvPr/>
          </p:nvSpPr>
          <p:spPr bwMode="auto">
            <a:xfrm>
              <a:off x="3178175" y="2709863"/>
              <a:ext cx="14288" cy="6350"/>
            </a:xfrm>
            <a:custGeom>
              <a:avLst/>
              <a:gdLst>
                <a:gd name="T0" fmla="*/ 0 w 23"/>
                <a:gd name="T1" fmla="*/ 10 h 10"/>
                <a:gd name="T2" fmla="*/ 11 w 23"/>
                <a:gd name="T3" fmla="*/ 3 h 10"/>
                <a:gd name="T4" fmla="*/ 23 w 23"/>
                <a:gd name="T5" fmla="*/ 0 h 10"/>
                <a:gd name="T6" fmla="*/ 12 w 23"/>
                <a:gd name="T7" fmla="*/ 5 h 10"/>
                <a:gd name="T8" fmla="*/ 0 w 23"/>
                <a:gd name="T9" fmla="*/ 10 h 10"/>
              </a:gdLst>
              <a:ahLst/>
              <a:cxnLst>
                <a:cxn ang="0">
                  <a:pos x="T0" y="T1"/>
                </a:cxn>
                <a:cxn ang="0">
                  <a:pos x="T2" y="T3"/>
                </a:cxn>
                <a:cxn ang="0">
                  <a:pos x="T4" y="T5"/>
                </a:cxn>
                <a:cxn ang="0">
                  <a:pos x="T6" y="T7"/>
                </a:cxn>
                <a:cxn ang="0">
                  <a:pos x="T8" y="T9"/>
                </a:cxn>
              </a:cxnLst>
              <a:rect l="0" t="0" r="r" b="b"/>
              <a:pathLst>
                <a:path w="23" h="10">
                  <a:moveTo>
                    <a:pt x="0" y="10"/>
                  </a:moveTo>
                  <a:cubicBezTo>
                    <a:pt x="0" y="10"/>
                    <a:pt x="7" y="5"/>
                    <a:pt x="11" y="3"/>
                  </a:cubicBezTo>
                  <a:cubicBezTo>
                    <a:pt x="16" y="1"/>
                    <a:pt x="22" y="2"/>
                    <a:pt x="23" y="0"/>
                  </a:cubicBezTo>
                  <a:cubicBezTo>
                    <a:pt x="19" y="3"/>
                    <a:pt x="16" y="3"/>
                    <a:pt x="12" y="5"/>
                  </a:cubicBezTo>
                  <a:cubicBezTo>
                    <a:pt x="7" y="7"/>
                    <a:pt x="4" y="8"/>
                    <a:pt x="0" y="1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4" name="Freeform 1275"/>
            <p:cNvSpPr>
              <a:spLocks/>
            </p:cNvSpPr>
            <p:nvPr/>
          </p:nvSpPr>
          <p:spPr bwMode="auto">
            <a:xfrm>
              <a:off x="3181350" y="2713038"/>
              <a:ext cx="11113" cy="6350"/>
            </a:xfrm>
            <a:custGeom>
              <a:avLst/>
              <a:gdLst>
                <a:gd name="T0" fmla="*/ 17 w 17"/>
                <a:gd name="T1" fmla="*/ 0 h 11"/>
                <a:gd name="T2" fmla="*/ 11 w 17"/>
                <a:gd name="T3" fmla="*/ 3 h 11"/>
                <a:gd name="T4" fmla="*/ 6 w 17"/>
                <a:gd name="T5" fmla="*/ 8 h 11"/>
                <a:gd name="T6" fmla="*/ 0 w 17"/>
                <a:gd name="T7" fmla="*/ 11 h 11"/>
                <a:gd name="T8" fmla="*/ 5 w 17"/>
                <a:gd name="T9" fmla="*/ 10 h 11"/>
                <a:gd name="T10" fmla="*/ 17 w 17"/>
                <a:gd name="T11" fmla="*/ 0 h 11"/>
              </a:gdLst>
              <a:ahLst/>
              <a:cxnLst>
                <a:cxn ang="0">
                  <a:pos x="T0" y="T1"/>
                </a:cxn>
                <a:cxn ang="0">
                  <a:pos x="T2" y="T3"/>
                </a:cxn>
                <a:cxn ang="0">
                  <a:pos x="T4" y="T5"/>
                </a:cxn>
                <a:cxn ang="0">
                  <a:pos x="T6" y="T7"/>
                </a:cxn>
                <a:cxn ang="0">
                  <a:pos x="T8" y="T9"/>
                </a:cxn>
                <a:cxn ang="0">
                  <a:pos x="T10" y="T11"/>
                </a:cxn>
              </a:cxnLst>
              <a:rect l="0" t="0" r="r" b="b"/>
              <a:pathLst>
                <a:path w="17" h="11">
                  <a:moveTo>
                    <a:pt x="17" y="0"/>
                  </a:moveTo>
                  <a:cubicBezTo>
                    <a:pt x="17" y="0"/>
                    <a:pt x="13" y="1"/>
                    <a:pt x="11" y="3"/>
                  </a:cubicBezTo>
                  <a:cubicBezTo>
                    <a:pt x="9" y="5"/>
                    <a:pt x="9" y="6"/>
                    <a:pt x="6" y="8"/>
                  </a:cubicBezTo>
                  <a:cubicBezTo>
                    <a:pt x="3" y="10"/>
                    <a:pt x="0" y="11"/>
                    <a:pt x="0" y="11"/>
                  </a:cubicBezTo>
                  <a:cubicBezTo>
                    <a:pt x="2" y="11"/>
                    <a:pt x="1" y="11"/>
                    <a:pt x="5" y="10"/>
                  </a:cubicBezTo>
                  <a:cubicBezTo>
                    <a:pt x="8" y="8"/>
                    <a:pt x="12" y="3"/>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 name="Freeform 1276"/>
            <p:cNvSpPr>
              <a:spLocks/>
            </p:cNvSpPr>
            <p:nvPr/>
          </p:nvSpPr>
          <p:spPr bwMode="auto">
            <a:xfrm>
              <a:off x="3182937" y="2716213"/>
              <a:ext cx="9525" cy="7938"/>
            </a:xfrm>
            <a:custGeom>
              <a:avLst/>
              <a:gdLst>
                <a:gd name="T0" fmla="*/ 16 w 16"/>
                <a:gd name="T1" fmla="*/ 0 h 11"/>
                <a:gd name="T2" fmla="*/ 8 w 16"/>
                <a:gd name="T3" fmla="*/ 6 h 11"/>
                <a:gd name="T4" fmla="*/ 0 w 16"/>
                <a:gd name="T5" fmla="*/ 11 h 11"/>
                <a:gd name="T6" fmla="*/ 16 w 16"/>
                <a:gd name="T7" fmla="*/ 0 h 11"/>
              </a:gdLst>
              <a:ahLst/>
              <a:cxnLst>
                <a:cxn ang="0">
                  <a:pos x="T0" y="T1"/>
                </a:cxn>
                <a:cxn ang="0">
                  <a:pos x="T2" y="T3"/>
                </a:cxn>
                <a:cxn ang="0">
                  <a:pos x="T4" y="T5"/>
                </a:cxn>
                <a:cxn ang="0">
                  <a:pos x="T6" y="T7"/>
                </a:cxn>
              </a:cxnLst>
              <a:rect l="0" t="0" r="r" b="b"/>
              <a:pathLst>
                <a:path w="16" h="11">
                  <a:moveTo>
                    <a:pt x="16" y="0"/>
                  </a:moveTo>
                  <a:cubicBezTo>
                    <a:pt x="16" y="0"/>
                    <a:pt x="11" y="4"/>
                    <a:pt x="8" y="6"/>
                  </a:cubicBezTo>
                  <a:cubicBezTo>
                    <a:pt x="5" y="8"/>
                    <a:pt x="5" y="9"/>
                    <a:pt x="0" y="11"/>
                  </a:cubicBezTo>
                  <a:cubicBezTo>
                    <a:pt x="4" y="11"/>
                    <a:pt x="11" y="7"/>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 name="Freeform 1277"/>
            <p:cNvSpPr>
              <a:spLocks/>
            </p:cNvSpPr>
            <p:nvPr/>
          </p:nvSpPr>
          <p:spPr bwMode="auto">
            <a:xfrm>
              <a:off x="3184525" y="2717800"/>
              <a:ext cx="7938" cy="11113"/>
            </a:xfrm>
            <a:custGeom>
              <a:avLst/>
              <a:gdLst>
                <a:gd name="T0" fmla="*/ 14 w 14"/>
                <a:gd name="T1" fmla="*/ 0 h 18"/>
                <a:gd name="T2" fmla="*/ 8 w 14"/>
                <a:gd name="T3" fmla="*/ 9 h 18"/>
                <a:gd name="T4" fmla="*/ 1 w 14"/>
                <a:gd name="T5" fmla="*/ 18 h 18"/>
                <a:gd name="T6" fmla="*/ 5 w 14"/>
                <a:gd name="T7" fmla="*/ 9 h 18"/>
                <a:gd name="T8" fmla="*/ 14 w 14"/>
                <a:gd name="T9" fmla="*/ 0 h 18"/>
              </a:gdLst>
              <a:ahLst/>
              <a:cxnLst>
                <a:cxn ang="0">
                  <a:pos x="T0" y="T1"/>
                </a:cxn>
                <a:cxn ang="0">
                  <a:pos x="T2" y="T3"/>
                </a:cxn>
                <a:cxn ang="0">
                  <a:pos x="T4" y="T5"/>
                </a:cxn>
                <a:cxn ang="0">
                  <a:pos x="T6" y="T7"/>
                </a:cxn>
                <a:cxn ang="0">
                  <a:pos x="T8" y="T9"/>
                </a:cxn>
              </a:cxnLst>
              <a:rect l="0" t="0" r="r" b="b"/>
              <a:pathLst>
                <a:path w="14" h="18">
                  <a:moveTo>
                    <a:pt x="14" y="0"/>
                  </a:moveTo>
                  <a:cubicBezTo>
                    <a:pt x="14" y="0"/>
                    <a:pt x="11" y="7"/>
                    <a:pt x="8" y="9"/>
                  </a:cubicBezTo>
                  <a:cubicBezTo>
                    <a:pt x="6" y="10"/>
                    <a:pt x="1" y="15"/>
                    <a:pt x="1" y="18"/>
                  </a:cubicBezTo>
                  <a:cubicBezTo>
                    <a:pt x="0" y="16"/>
                    <a:pt x="3" y="11"/>
                    <a:pt x="5" y="9"/>
                  </a:cubicBezTo>
                  <a:cubicBezTo>
                    <a:pt x="8" y="6"/>
                    <a:pt x="11" y="5"/>
                    <a:pt x="1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 name="Freeform 1278"/>
            <p:cNvSpPr>
              <a:spLocks/>
            </p:cNvSpPr>
            <p:nvPr/>
          </p:nvSpPr>
          <p:spPr bwMode="auto">
            <a:xfrm>
              <a:off x="3186112" y="2719388"/>
              <a:ext cx="9525" cy="15875"/>
            </a:xfrm>
            <a:custGeom>
              <a:avLst/>
              <a:gdLst>
                <a:gd name="T0" fmla="*/ 13 w 14"/>
                <a:gd name="T1" fmla="*/ 0 h 24"/>
                <a:gd name="T2" fmla="*/ 5 w 14"/>
                <a:gd name="T3" fmla="*/ 12 h 24"/>
                <a:gd name="T4" fmla="*/ 3 w 14"/>
                <a:gd name="T5" fmla="*/ 24 h 24"/>
                <a:gd name="T6" fmla="*/ 7 w 14"/>
                <a:gd name="T7" fmla="*/ 13 h 24"/>
                <a:gd name="T8" fmla="*/ 13 w 14"/>
                <a:gd name="T9" fmla="*/ 0 h 24"/>
              </a:gdLst>
              <a:ahLst/>
              <a:cxnLst>
                <a:cxn ang="0">
                  <a:pos x="T0" y="T1"/>
                </a:cxn>
                <a:cxn ang="0">
                  <a:pos x="T2" y="T3"/>
                </a:cxn>
                <a:cxn ang="0">
                  <a:pos x="T4" y="T5"/>
                </a:cxn>
                <a:cxn ang="0">
                  <a:pos x="T6" y="T7"/>
                </a:cxn>
                <a:cxn ang="0">
                  <a:pos x="T8" y="T9"/>
                </a:cxn>
              </a:cxnLst>
              <a:rect l="0" t="0" r="r" b="b"/>
              <a:pathLst>
                <a:path w="14" h="24">
                  <a:moveTo>
                    <a:pt x="13" y="0"/>
                  </a:moveTo>
                  <a:cubicBezTo>
                    <a:pt x="13" y="0"/>
                    <a:pt x="10" y="8"/>
                    <a:pt x="5" y="12"/>
                  </a:cubicBezTo>
                  <a:cubicBezTo>
                    <a:pt x="0" y="16"/>
                    <a:pt x="3" y="24"/>
                    <a:pt x="3" y="24"/>
                  </a:cubicBezTo>
                  <a:cubicBezTo>
                    <a:pt x="4" y="20"/>
                    <a:pt x="3" y="15"/>
                    <a:pt x="7" y="13"/>
                  </a:cubicBezTo>
                  <a:cubicBezTo>
                    <a:pt x="10" y="10"/>
                    <a:pt x="14" y="3"/>
                    <a:pt x="1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 name="Freeform 1279"/>
            <p:cNvSpPr>
              <a:spLocks/>
            </p:cNvSpPr>
            <p:nvPr/>
          </p:nvSpPr>
          <p:spPr bwMode="auto">
            <a:xfrm>
              <a:off x="3190875" y="2720975"/>
              <a:ext cx="4763" cy="15875"/>
            </a:xfrm>
            <a:custGeom>
              <a:avLst/>
              <a:gdLst>
                <a:gd name="T0" fmla="*/ 10 w 10"/>
                <a:gd name="T1" fmla="*/ 0 h 26"/>
                <a:gd name="T2" fmla="*/ 3 w 10"/>
                <a:gd name="T3" fmla="*/ 14 h 26"/>
                <a:gd name="T4" fmla="*/ 0 w 10"/>
                <a:gd name="T5" fmla="*/ 26 h 26"/>
                <a:gd name="T6" fmla="*/ 4 w 10"/>
                <a:gd name="T7" fmla="*/ 15 h 26"/>
                <a:gd name="T8" fmla="*/ 10 w 10"/>
                <a:gd name="T9" fmla="*/ 0 h 26"/>
              </a:gdLst>
              <a:ahLst/>
              <a:cxnLst>
                <a:cxn ang="0">
                  <a:pos x="T0" y="T1"/>
                </a:cxn>
                <a:cxn ang="0">
                  <a:pos x="T2" y="T3"/>
                </a:cxn>
                <a:cxn ang="0">
                  <a:pos x="T4" y="T5"/>
                </a:cxn>
                <a:cxn ang="0">
                  <a:pos x="T6" y="T7"/>
                </a:cxn>
                <a:cxn ang="0">
                  <a:pos x="T8" y="T9"/>
                </a:cxn>
              </a:cxnLst>
              <a:rect l="0" t="0" r="r" b="b"/>
              <a:pathLst>
                <a:path w="10" h="26">
                  <a:moveTo>
                    <a:pt x="10" y="0"/>
                  </a:moveTo>
                  <a:cubicBezTo>
                    <a:pt x="10" y="0"/>
                    <a:pt x="5" y="9"/>
                    <a:pt x="3" y="14"/>
                  </a:cubicBezTo>
                  <a:cubicBezTo>
                    <a:pt x="2" y="18"/>
                    <a:pt x="3" y="23"/>
                    <a:pt x="0" y="26"/>
                  </a:cubicBezTo>
                  <a:cubicBezTo>
                    <a:pt x="4" y="24"/>
                    <a:pt x="3" y="19"/>
                    <a:pt x="4" y="15"/>
                  </a:cubicBezTo>
                  <a:cubicBezTo>
                    <a:pt x="5" y="11"/>
                    <a:pt x="10" y="4"/>
                    <a:pt x="1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 name="Freeform 1280"/>
            <p:cNvSpPr>
              <a:spLocks/>
            </p:cNvSpPr>
            <p:nvPr/>
          </p:nvSpPr>
          <p:spPr bwMode="auto">
            <a:xfrm>
              <a:off x="3192462" y="2720975"/>
              <a:ext cx="9525" cy="17463"/>
            </a:xfrm>
            <a:custGeom>
              <a:avLst/>
              <a:gdLst>
                <a:gd name="T0" fmla="*/ 9 w 13"/>
                <a:gd name="T1" fmla="*/ 0 h 28"/>
                <a:gd name="T2" fmla="*/ 6 w 13"/>
                <a:gd name="T3" fmla="*/ 12 h 28"/>
                <a:gd name="T4" fmla="*/ 0 w 13"/>
                <a:gd name="T5" fmla="*/ 28 h 28"/>
                <a:gd name="T6" fmla="*/ 8 w 13"/>
                <a:gd name="T7" fmla="*/ 13 h 28"/>
                <a:gd name="T8" fmla="*/ 9 w 13"/>
                <a:gd name="T9" fmla="*/ 0 h 28"/>
              </a:gdLst>
              <a:ahLst/>
              <a:cxnLst>
                <a:cxn ang="0">
                  <a:pos x="T0" y="T1"/>
                </a:cxn>
                <a:cxn ang="0">
                  <a:pos x="T2" y="T3"/>
                </a:cxn>
                <a:cxn ang="0">
                  <a:pos x="T4" y="T5"/>
                </a:cxn>
                <a:cxn ang="0">
                  <a:pos x="T6" y="T7"/>
                </a:cxn>
                <a:cxn ang="0">
                  <a:pos x="T8" y="T9"/>
                </a:cxn>
              </a:cxnLst>
              <a:rect l="0" t="0" r="r" b="b"/>
              <a:pathLst>
                <a:path w="13" h="28">
                  <a:moveTo>
                    <a:pt x="9" y="0"/>
                  </a:moveTo>
                  <a:cubicBezTo>
                    <a:pt x="9" y="0"/>
                    <a:pt x="10" y="7"/>
                    <a:pt x="6" y="12"/>
                  </a:cubicBezTo>
                  <a:cubicBezTo>
                    <a:pt x="2" y="17"/>
                    <a:pt x="0" y="25"/>
                    <a:pt x="0" y="28"/>
                  </a:cubicBezTo>
                  <a:cubicBezTo>
                    <a:pt x="3" y="24"/>
                    <a:pt x="2" y="18"/>
                    <a:pt x="8" y="13"/>
                  </a:cubicBezTo>
                  <a:cubicBezTo>
                    <a:pt x="13" y="8"/>
                    <a:pt x="9" y="2"/>
                    <a:pt x="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 name="Freeform 1281"/>
            <p:cNvSpPr>
              <a:spLocks/>
            </p:cNvSpPr>
            <p:nvPr/>
          </p:nvSpPr>
          <p:spPr bwMode="auto">
            <a:xfrm>
              <a:off x="3194050" y="2719388"/>
              <a:ext cx="11113" cy="19050"/>
            </a:xfrm>
            <a:custGeom>
              <a:avLst/>
              <a:gdLst>
                <a:gd name="T0" fmla="*/ 15 w 17"/>
                <a:gd name="T1" fmla="*/ 0 h 31"/>
                <a:gd name="T2" fmla="*/ 13 w 17"/>
                <a:gd name="T3" fmla="*/ 10 h 31"/>
                <a:gd name="T4" fmla="*/ 3 w 17"/>
                <a:gd name="T5" fmla="*/ 31 h 31"/>
                <a:gd name="T6" fmla="*/ 14 w 17"/>
                <a:gd name="T7" fmla="*/ 11 h 31"/>
                <a:gd name="T8" fmla="*/ 15 w 17"/>
                <a:gd name="T9" fmla="*/ 0 h 31"/>
              </a:gdLst>
              <a:ahLst/>
              <a:cxnLst>
                <a:cxn ang="0">
                  <a:pos x="T0" y="T1"/>
                </a:cxn>
                <a:cxn ang="0">
                  <a:pos x="T2" y="T3"/>
                </a:cxn>
                <a:cxn ang="0">
                  <a:pos x="T4" y="T5"/>
                </a:cxn>
                <a:cxn ang="0">
                  <a:pos x="T6" y="T7"/>
                </a:cxn>
                <a:cxn ang="0">
                  <a:pos x="T8" y="T9"/>
                </a:cxn>
              </a:cxnLst>
              <a:rect l="0" t="0" r="r" b="b"/>
              <a:pathLst>
                <a:path w="17" h="31">
                  <a:moveTo>
                    <a:pt x="15" y="0"/>
                  </a:moveTo>
                  <a:cubicBezTo>
                    <a:pt x="15" y="0"/>
                    <a:pt x="15" y="6"/>
                    <a:pt x="13" y="10"/>
                  </a:cubicBezTo>
                  <a:cubicBezTo>
                    <a:pt x="10" y="14"/>
                    <a:pt x="0" y="28"/>
                    <a:pt x="3" y="31"/>
                  </a:cubicBezTo>
                  <a:cubicBezTo>
                    <a:pt x="5" y="26"/>
                    <a:pt x="8" y="18"/>
                    <a:pt x="14" y="11"/>
                  </a:cubicBezTo>
                  <a:cubicBezTo>
                    <a:pt x="17" y="8"/>
                    <a:pt x="15" y="0"/>
                    <a:pt x="15"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 name="Freeform 1282"/>
            <p:cNvSpPr>
              <a:spLocks/>
            </p:cNvSpPr>
            <p:nvPr/>
          </p:nvSpPr>
          <p:spPr bwMode="auto">
            <a:xfrm>
              <a:off x="3300412" y="2638425"/>
              <a:ext cx="17463" cy="20638"/>
            </a:xfrm>
            <a:custGeom>
              <a:avLst/>
              <a:gdLst>
                <a:gd name="T0" fmla="*/ 27 w 27"/>
                <a:gd name="T1" fmla="*/ 29 h 33"/>
                <a:gd name="T2" fmla="*/ 12 w 27"/>
                <a:gd name="T3" fmla="*/ 15 h 33"/>
                <a:gd name="T4" fmla="*/ 0 w 27"/>
                <a:gd name="T5" fmla="*/ 18 h 33"/>
                <a:gd name="T6" fmla="*/ 6 w 27"/>
                <a:gd name="T7" fmla="*/ 31 h 33"/>
                <a:gd name="T8" fmla="*/ 13 w 27"/>
                <a:gd name="T9" fmla="*/ 30 h 33"/>
                <a:gd name="T10" fmla="*/ 27 w 27"/>
                <a:gd name="T11" fmla="*/ 29 h 33"/>
              </a:gdLst>
              <a:ahLst/>
              <a:cxnLst>
                <a:cxn ang="0">
                  <a:pos x="T0" y="T1"/>
                </a:cxn>
                <a:cxn ang="0">
                  <a:pos x="T2" y="T3"/>
                </a:cxn>
                <a:cxn ang="0">
                  <a:pos x="T4" y="T5"/>
                </a:cxn>
                <a:cxn ang="0">
                  <a:pos x="T6" y="T7"/>
                </a:cxn>
                <a:cxn ang="0">
                  <a:pos x="T8" y="T9"/>
                </a:cxn>
                <a:cxn ang="0">
                  <a:pos x="T10" y="T11"/>
                </a:cxn>
              </a:cxnLst>
              <a:rect l="0" t="0" r="r" b="b"/>
              <a:pathLst>
                <a:path w="27" h="33">
                  <a:moveTo>
                    <a:pt x="27" y="29"/>
                  </a:moveTo>
                  <a:cubicBezTo>
                    <a:pt x="27" y="29"/>
                    <a:pt x="17" y="31"/>
                    <a:pt x="12" y="15"/>
                  </a:cubicBezTo>
                  <a:cubicBezTo>
                    <a:pt x="7" y="0"/>
                    <a:pt x="0" y="13"/>
                    <a:pt x="0" y="18"/>
                  </a:cubicBezTo>
                  <a:cubicBezTo>
                    <a:pt x="1" y="23"/>
                    <a:pt x="2" y="31"/>
                    <a:pt x="6" y="31"/>
                  </a:cubicBezTo>
                  <a:cubicBezTo>
                    <a:pt x="10" y="31"/>
                    <a:pt x="7" y="30"/>
                    <a:pt x="13" y="30"/>
                  </a:cubicBezTo>
                  <a:cubicBezTo>
                    <a:pt x="20" y="31"/>
                    <a:pt x="24" y="33"/>
                    <a:pt x="27" y="29"/>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 name="Freeform 1283"/>
            <p:cNvSpPr>
              <a:spLocks/>
            </p:cNvSpPr>
            <p:nvPr/>
          </p:nvSpPr>
          <p:spPr bwMode="auto">
            <a:xfrm>
              <a:off x="3306762" y="2635250"/>
              <a:ext cx="7938" cy="6350"/>
            </a:xfrm>
            <a:custGeom>
              <a:avLst/>
              <a:gdLst>
                <a:gd name="T0" fmla="*/ 11 w 12"/>
                <a:gd name="T1" fmla="*/ 3 h 11"/>
                <a:gd name="T2" fmla="*/ 8 w 12"/>
                <a:gd name="T3" fmla="*/ 10 h 11"/>
                <a:gd name="T4" fmla="*/ 1 w 12"/>
                <a:gd name="T5" fmla="*/ 8 h 11"/>
                <a:gd name="T6" fmla="*/ 4 w 12"/>
                <a:gd name="T7" fmla="*/ 1 h 11"/>
                <a:gd name="T8" fmla="*/ 11 w 12"/>
                <a:gd name="T9" fmla="*/ 3 h 11"/>
              </a:gdLst>
              <a:ahLst/>
              <a:cxnLst>
                <a:cxn ang="0">
                  <a:pos x="T0" y="T1"/>
                </a:cxn>
                <a:cxn ang="0">
                  <a:pos x="T2" y="T3"/>
                </a:cxn>
                <a:cxn ang="0">
                  <a:pos x="T4" y="T5"/>
                </a:cxn>
                <a:cxn ang="0">
                  <a:pos x="T6" y="T7"/>
                </a:cxn>
                <a:cxn ang="0">
                  <a:pos x="T8" y="T9"/>
                </a:cxn>
              </a:cxnLst>
              <a:rect l="0" t="0" r="r" b="b"/>
              <a:pathLst>
                <a:path w="12" h="11">
                  <a:moveTo>
                    <a:pt x="11" y="3"/>
                  </a:moveTo>
                  <a:cubicBezTo>
                    <a:pt x="12" y="5"/>
                    <a:pt x="11" y="8"/>
                    <a:pt x="8" y="10"/>
                  </a:cubicBezTo>
                  <a:cubicBezTo>
                    <a:pt x="6" y="11"/>
                    <a:pt x="3" y="11"/>
                    <a:pt x="1" y="8"/>
                  </a:cubicBezTo>
                  <a:cubicBezTo>
                    <a:pt x="0" y="6"/>
                    <a:pt x="1" y="3"/>
                    <a:pt x="4" y="1"/>
                  </a:cubicBezTo>
                  <a:cubicBezTo>
                    <a:pt x="7" y="0"/>
                    <a:pt x="10" y="0"/>
                    <a:pt x="11"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 name="Freeform 1284"/>
            <p:cNvSpPr>
              <a:spLocks/>
            </p:cNvSpPr>
            <p:nvPr/>
          </p:nvSpPr>
          <p:spPr bwMode="auto">
            <a:xfrm>
              <a:off x="3308350" y="2635250"/>
              <a:ext cx="6350" cy="6350"/>
            </a:xfrm>
            <a:custGeom>
              <a:avLst/>
              <a:gdLst>
                <a:gd name="T0" fmla="*/ 8 w 9"/>
                <a:gd name="T1" fmla="*/ 2 h 9"/>
                <a:gd name="T2" fmla="*/ 6 w 9"/>
                <a:gd name="T3" fmla="*/ 8 h 9"/>
                <a:gd name="T4" fmla="*/ 1 w 9"/>
                <a:gd name="T5" fmla="*/ 7 h 9"/>
                <a:gd name="T6" fmla="*/ 3 w 9"/>
                <a:gd name="T7" fmla="*/ 1 h 9"/>
                <a:gd name="T8" fmla="*/ 8 w 9"/>
                <a:gd name="T9" fmla="*/ 2 h 9"/>
              </a:gdLst>
              <a:ahLst/>
              <a:cxnLst>
                <a:cxn ang="0">
                  <a:pos x="T0" y="T1"/>
                </a:cxn>
                <a:cxn ang="0">
                  <a:pos x="T2" y="T3"/>
                </a:cxn>
                <a:cxn ang="0">
                  <a:pos x="T4" y="T5"/>
                </a:cxn>
                <a:cxn ang="0">
                  <a:pos x="T6" y="T7"/>
                </a:cxn>
                <a:cxn ang="0">
                  <a:pos x="T8" y="T9"/>
                </a:cxn>
              </a:cxnLst>
              <a:rect l="0" t="0" r="r" b="b"/>
              <a:pathLst>
                <a:path w="9" h="9">
                  <a:moveTo>
                    <a:pt x="8" y="2"/>
                  </a:moveTo>
                  <a:cubicBezTo>
                    <a:pt x="9" y="4"/>
                    <a:pt x="8" y="7"/>
                    <a:pt x="6" y="8"/>
                  </a:cubicBezTo>
                  <a:cubicBezTo>
                    <a:pt x="4" y="9"/>
                    <a:pt x="2" y="9"/>
                    <a:pt x="1" y="7"/>
                  </a:cubicBezTo>
                  <a:cubicBezTo>
                    <a:pt x="0" y="5"/>
                    <a:pt x="0" y="3"/>
                    <a:pt x="3" y="1"/>
                  </a:cubicBezTo>
                  <a:cubicBezTo>
                    <a:pt x="5" y="0"/>
                    <a:pt x="7" y="1"/>
                    <a:pt x="8"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4" name="Freeform 1285"/>
            <p:cNvSpPr>
              <a:spLocks/>
            </p:cNvSpPr>
            <p:nvPr/>
          </p:nvSpPr>
          <p:spPr bwMode="auto">
            <a:xfrm>
              <a:off x="3309937" y="2635250"/>
              <a:ext cx="4763" cy="4763"/>
            </a:xfrm>
            <a:custGeom>
              <a:avLst/>
              <a:gdLst>
                <a:gd name="T0" fmla="*/ 7 w 8"/>
                <a:gd name="T1" fmla="*/ 2 h 7"/>
                <a:gd name="T2" fmla="*/ 6 w 8"/>
                <a:gd name="T3" fmla="*/ 6 h 7"/>
                <a:gd name="T4" fmla="*/ 1 w 8"/>
                <a:gd name="T5" fmla="*/ 6 h 7"/>
                <a:gd name="T6" fmla="*/ 3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4" y="7"/>
                    <a:pt x="2" y="7"/>
                    <a:pt x="1" y="6"/>
                  </a:cubicBezTo>
                  <a:cubicBezTo>
                    <a:pt x="0" y="4"/>
                    <a:pt x="1" y="2"/>
                    <a:pt x="3" y="1"/>
                  </a:cubicBezTo>
                  <a:cubicBezTo>
                    <a:pt x="4" y="0"/>
                    <a:pt x="6" y="1"/>
                    <a:pt x="7" y="2"/>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5" name="Freeform 1286"/>
            <p:cNvSpPr>
              <a:spLocks/>
            </p:cNvSpPr>
            <p:nvPr/>
          </p:nvSpPr>
          <p:spPr bwMode="auto">
            <a:xfrm>
              <a:off x="3309937" y="2635250"/>
              <a:ext cx="4763" cy="6350"/>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3"/>
                    <a:pt x="8" y="6"/>
                    <a:pt x="6" y="7"/>
                  </a:cubicBezTo>
                  <a:cubicBezTo>
                    <a:pt x="4" y="8"/>
                    <a:pt x="2" y="8"/>
                    <a:pt x="1" y="6"/>
                  </a:cubicBezTo>
                  <a:cubicBezTo>
                    <a:pt x="0" y="4"/>
                    <a:pt x="1" y="2"/>
                    <a:pt x="3" y="1"/>
                  </a:cubicBezTo>
                  <a:cubicBezTo>
                    <a:pt x="5" y="0"/>
                    <a:pt x="7" y="0"/>
                    <a:pt x="8" y="2"/>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6" name="Freeform 1287"/>
            <p:cNvSpPr>
              <a:spLocks/>
            </p:cNvSpPr>
            <p:nvPr/>
          </p:nvSpPr>
          <p:spPr bwMode="auto">
            <a:xfrm>
              <a:off x="3309937" y="2636838"/>
              <a:ext cx="3175" cy="3175"/>
            </a:xfrm>
            <a:custGeom>
              <a:avLst/>
              <a:gdLst>
                <a:gd name="T0" fmla="*/ 5 w 6"/>
                <a:gd name="T1" fmla="*/ 1 h 5"/>
                <a:gd name="T2" fmla="*/ 4 w 6"/>
                <a:gd name="T3" fmla="*/ 5 h 5"/>
                <a:gd name="T4" fmla="*/ 1 w 6"/>
                <a:gd name="T5" fmla="*/ 4 h 5"/>
                <a:gd name="T6" fmla="*/ 2 w 6"/>
                <a:gd name="T7" fmla="*/ 1 h 5"/>
                <a:gd name="T8" fmla="*/ 5 w 6"/>
                <a:gd name="T9" fmla="*/ 1 h 5"/>
              </a:gdLst>
              <a:ahLst/>
              <a:cxnLst>
                <a:cxn ang="0">
                  <a:pos x="T0" y="T1"/>
                </a:cxn>
                <a:cxn ang="0">
                  <a:pos x="T2" y="T3"/>
                </a:cxn>
                <a:cxn ang="0">
                  <a:pos x="T4" y="T5"/>
                </a:cxn>
                <a:cxn ang="0">
                  <a:pos x="T6" y="T7"/>
                </a:cxn>
                <a:cxn ang="0">
                  <a:pos x="T8" y="T9"/>
                </a:cxn>
              </a:cxnLst>
              <a:rect l="0" t="0" r="r" b="b"/>
              <a:pathLst>
                <a:path w="6" h="5">
                  <a:moveTo>
                    <a:pt x="5" y="1"/>
                  </a:moveTo>
                  <a:cubicBezTo>
                    <a:pt x="6" y="3"/>
                    <a:pt x="5" y="4"/>
                    <a:pt x="4" y="5"/>
                  </a:cubicBezTo>
                  <a:cubicBezTo>
                    <a:pt x="3" y="5"/>
                    <a:pt x="2" y="5"/>
                    <a:pt x="1" y="4"/>
                  </a:cubicBezTo>
                  <a:cubicBezTo>
                    <a:pt x="0" y="3"/>
                    <a:pt x="1" y="2"/>
                    <a:pt x="2" y="1"/>
                  </a:cubicBezTo>
                  <a:cubicBezTo>
                    <a:pt x="3" y="0"/>
                    <a:pt x="5" y="0"/>
                    <a:pt x="5"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7" name="Freeform 1288"/>
            <p:cNvSpPr>
              <a:spLocks/>
            </p:cNvSpPr>
            <p:nvPr/>
          </p:nvSpPr>
          <p:spPr bwMode="auto">
            <a:xfrm>
              <a:off x="3282950" y="2678113"/>
              <a:ext cx="23813" cy="19050"/>
            </a:xfrm>
            <a:custGeom>
              <a:avLst/>
              <a:gdLst>
                <a:gd name="T0" fmla="*/ 0 w 39"/>
                <a:gd name="T1" fmla="*/ 30 h 31"/>
                <a:gd name="T2" fmla="*/ 20 w 39"/>
                <a:gd name="T3" fmla="*/ 17 h 31"/>
                <a:gd name="T4" fmla="*/ 36 w 39"/>
                <a:gd name="T5" fmla="*/ 0 h 31"/>
                <a:gd name="T6" fmla="*/ 35 w 39"/>
                <a:gd name="T7" fmla="*/ 7 h 31"/>
                <a:gd name="T8" fmla="*/ 24 w 39"/>
                <a:gd name="T9" fmla="*/ 15 h 31"/>
                <a:gd name="T10" fmla="*/ 0 w 39"/>
                <a:gd name="T11" fmla="*/ 30 h 31"/>
              </a:gdLst>
              <a:ahLst/>
              <a:cxnLst>
                <a:cxn ang="0">
                  <a:pos x="T0" y="T1"/>
                </a:cxn>
                <a:cxn ang="0">
                  <a:pos x="T2" y="T3"/>
                </a:cxn>
                <a:cxn ang="0">
                  <a:pos x="T4" y="T5"/>
                </a:cxn>
                <a:cxn ang="0">
                  <a:pos x="T6" y="T7"/>
                </a:cxn>
                <a:cxn ang="0">
                  <a:pos x="T8" y="T9"/>
                </a:cxn>
                <a:cxn ang="0">
                  <a:pos x="T10" y="T11"/>
                </a:cxn>
              </a:cxnLst>
              <a:rect l="0" t="0" r="r" b="b"/>
              <a:pathLst>
                <a:path w="39" h="31">
                  <a:moveTo>
                    <a:pt x="0" y="30"/>
                  </a:moveTo>
                  <a:cubicBezTo>
                    <a:pt x="0" y="30"/>
                    <a:pt x="8" y="25"/>
                    <a:pt x="20" y="17"/>
                  </a:cubicBezTo>
                  <a:cubicBezTo>
                    <a:pt x="31" y="8"/>
                    <a:pt x="35" y="4"/>
                    <a:pt x="36" y="0"/>
                  </a:cubicBezTo>
                  <a:cubicBezTo>
                    <a:pt x="38" y="2"/>
                    <a:pt x="39" y="2"/>
                    <a:pt x="35" y="7"/>
                  </a:cubicBezTo>
                  <a:cubicBezTo>
                    <a:pt x="31" y="11"/>
                    <a:pt x="30" y="9"/>
                    <a:pt x="24" y="15"/>
                  </a:cubicBezTo>
                  <a:cubicBezTo>
                    <a:pt x="17" y="20"/>
                    <a:pt x="8" y="31"/>
                    <a:pt x="0" y="30"/>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8" name="Picture 1289"/>
            <p:cNvPicPr>
              <a:picLocks noChangeAspect="1" noChangeArrowheads="1"/>
            </p:cNvPicPr>
            <p:nvPr/>
          </p:nvPicPr>
          <p:blipFill>
            <a:blip r:embed="rId423" cstate="print">
              <a:extLst>
                <a:ext uri="{28A0092B-C50C-407E-A947-70E740481C1C}">
                  <a14:useLocalDpi xmlns:a14="http://schemas.microsoft.com/office/drawing/2010/main" val="0"/>
                </a:ext>
              </a:extLst>
            </a:blip>
            <a:srcRect/>
            <a:stretch>
              <a:fillRect/>
            </a:stretch>
          </p:blipFill>
          <p:spPr bwMode="auto">
            <a:xfrm>
              <a:off x="307975" y="3149600"/>
              <a:ext cx="4699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Freeform 1290"/>
            <p:cNvSpPr>
              <a:spLocks/>
            </p:cNvSpPr>
            <p:nvPr/>
          </p:nvSpPr>
          <p:spPr bwMode="auto">
            <a:xfrm>
              <a:off x="604837" y="3349625"/>
              <a:ext cx="69850" cy="98425"/>
            </a:xfrm>
            <a:custGeom>
              <a:avLst/>
              <a:gdLst>
                <a:gd name="T0" fmla="*/ 30 w 112"/>
                <a:gd name="T1" fmla="*/ 40 h 161"/>
                <a:gd name="T2" fmla="*/ 91 w 112"/>
                <a:gd name="T3" fmla="*/ 0 h 161"/>
                <a:gd name="T4" fmla="*/ 112 w 112"/>
                <a:gd name="T5" fmla="*/ 31 h 161"/>
                <a:gd name="T6" fmla="*/ 35 w 112"/>
                <a:gd name="T7" fmla="*/ 127 h 161"/>
                <a:gd name="T8" fmla="*/ 0 w 112"/>
                <a:gd name="T9" fmla="*/ 161 h 161"/>
                <a:gd name="T10" fmla="*/ 30 w 112"/>
                <a:gd name="T11" fmla="*/ 40 h 161"/>
              </a:gdLst>
              <a:ahLst/>
              <a:cxnLst>
                <a:cxn ang="0">
                  <a:pos x="T0" y="T1"/>
                </a:cxn>
                <a:cxn ang="0">
                  <a:pos x="T2" y="T3"/>
                </a:cxn>
                <a:cxn ang="0">
                  <a:pos x="T4" y="T5"/>
                </a:cxn>
                <a:cxn ang="0">
                  <a:pos x="T6" y="T7"/>
                </a:cxn>
                <a:cxn ang="0">
                  <a:pos x="T8" y="T9"/>
                </a:cxn>
                <a:cxn ang="0">
                  <a:pos x="T10" y="T11"/>
                </a:cxn>
              </a:cxnLst>
              <a:rect l="0" t="0" r="r" b="b"/>
              <a:pathLst>
                <a:path w="112" h="161">
                  <a:moveTo>
                    <a:pt x="30" y="40"/>
                  </a:moveTo>
                  <a:cubicBezTo>
                    <a:pt x="45" y="22"/>
                    <a:pt x="73" y="13"/>
                    <a:pt x="91" y="0"/>
                  </a:cubicBezTo>
                  <a:cubicBezTo>
                    <a:pt x="99" y="10"/>
                    <a:pt x="105" y="20"/>
                    <a:pt x="112" y="31"/>
                  </a:cubicBezTo>
                  <a:cubicBezTo>
                    <a:pt x="97" y="55"/>
                    <a:pt x="79" y="89"/>
                    <a:pt x="35" y="127"/>
                  </a:cubicBezTo>
                  <a:cubicBezTo>
                    <a:pt x="22" y="139"/>
                    <a:pt x="10" y="150"/>
                    <a:pt x="0" y="161"/>
                  </a:cubicBezTo>
                  <a:cubicBezTo>
                    <a:pt x="21" y="110"/>
                    <a:pt x="1" y="75"/>
                    <a:pt x="30" y="40"/>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0" name="Picture 1291"/>
            <p:cNvPicPr>
              <a:picLocks noChangeAspect="1" noChangeArrowheads="1"/>
            </p:cNvPicPr>
            <p:nvPr/>
          </p:nvPicPr>
          <p:blipFill>
            <a:blip r:embed="rId424" cstate="print">
              <a:extLst>
                <a:ext uri="{28A0092B-C50C-407E-A947-70E740481C1C}">
                  <a14:useLocalDpi xmlns:a14="http://schemas.microsoft.com/office/drawing/2010/main" val="0"/>
                </a:ext>
              </a:extLst>
            </a:blip>
            <a:srcRect/>
            <a:stretch>
              <a:fillRect/>
            </a:stretch>
          </p:blipFill>
          <p:spPr bwMode="auto">
            <a:xfrm>
              <a:off x="392112" y="3260725"/>
              <a:ext cx="4191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292"/>
            <p:cNvPicPr>
              <a:picLocks noChangeAspect="1" noChangeArrowheads="1"/>
            </p:cNvPicPr>
            <p:nvPr/>
          </p:nvPicPr>
          <p:blipFill>
            <a:blip r:embed="rId425" cstate="print">
              <a:extLst>
                <a:ext uri="{28A0092B-C50C-407E-A947-70E740481C1C}">
                  <a14:useLocalDpi xmlns:a14="http://schemas.microsoft.com/office/drawing/2010/main" val="0"/>
                </a:ext>
              </a:extLst>
            </a:blip>
            <a:srcRect/>
            <a:stretch>
              <a:fillRect/>
            </a:stretch>
          </p:blipFill>
          <p:spPr bwMode="auto">
            <a:xfrm>
              <a:off x="381000" y="3271838"/>
              <a:ext cx="18573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Freeform 1293"/>
            <p:cNvSpPr>
              <a:spLocks/>
            </p:cNvSpPr>
            <p:nvPr/>
          </p:nvSpPr>
          <p:spPr bwMode="auto">
            <a:xfrm>
              <a:off x="354012" y="3286125"/>
              <a:ext cx="103188" cy="87313"/>
            </a:xfrm>
            <a:custGeom>
              <a:avLst/>
              <a:gdLst>
                <a:gd name="T0" fmla="*/ 23 w 167"/>
                <a:gd name="T1" fmla="*/ 40 h 141"/>
                <a:gd name="T2" fmla="*/ 74 w 167"/>
                <a:gd name="T3" fmla="*/ 48 h 141"/>
                <a:gd name="T4" fmla="*/ 167 w 167"/>
                <a:gd name="T5" fmla="*/ 17 h 141"/>
                <a:gd name="T6" fmla="*/ 113 w 167"/>
                <a:gd name="T7" fmla="*/ 82 h 141"/>
                <a:gd name="T8" fmla="*/ 39 w 167"/>
                <a:gd name="T9" fmla="*/ 141 h 141"/>
                <a:gd name="T10" fmla="*/ 38 w 167"/>
                <a:gd name="T11" fmla="*/ 138 h 141"/>
                <a:gd name="T12" fmla="*/ 23 w 167"/>
                <a:gd name="T13" fmla="*/ 40 h 141"/>
              </a:gdLst>
              <a:ahLst/>
              <a:cxnLst>
                <a:cxn ang="0">
                  <a:pos x="T0" y="T1"/>
                </a:cxn>
                <a:cxn ang="0">
                  <a:pos x="T2" y="T3"/>
                </a:cxn>
                <a:cxn ang="0">
                  <a:pos x="T4" y="T5"/>
                </a:cxn>
                <a:cxn ang="0">
                  <a:pos x="T6" y="T7"/>
                </a:cxn>
                <a:cxn ang="0">
                  <a:pos x="T8" y="T9"/>
                </a:cxn>
                <a:cxn ang="0">
                  <a:pos x="T10" y="T11"/>
                </a:cxn>
                <a:cxn ang="0">
                  <a:pos x="T12" y="T13"/>
                </a:cxn>
              </a:cxnLst>
              <a:rect l="0" t="0" r="r" b="b"/>
              <a:pathLst>
                <a:path w="167" h="141">
                  <a:moveTo>
                    <a:pt x="23" y="40"/>
                  </a:moveTo>
                  <a:cubicBezTo>
                    <a:pt x="16" y="0"/>
                    <a:pt x="44" y="46"/>
                    <a:pt x="74" y="48"/>
                  </a:cubicBezTo>
                  <a:cubicBezTo>
                    <a:pt x="106" y="49"/>
                    <a:pt x="134" y="33"/>
                    <a:pt x="167" y="17"/>
                  </a:cubicBezTo>
                  <a:cubicBezTo>
                    <a:pt x="153" y="47"/>
                    <a:pt x="129" y="71"/>
                    <a:pt x="113" y="82"/>
                  </a:cubicBezTo>
                  <a:cubicBezTo>
                    <a:pt x="97" y="93"/>
                    <a:pt x="73" y="129"/>
                    <a:pt x="39" y="141"/>
                  </a:cubicBezTo>
                  <a:cubicBezTo>
                    <a:pt x="38" y="140"/>
                    <a:pt x="38" y="139"/>
                    <a:pt x="38" y="138"/>
                  </a:cubicBezTo>
                  <a:cubicBezTo>
                    <a:pt x="32" y="94"/>
                    <a:pt x="0" y="33"/>
                    <a:pt x="23" y="40"/>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 name="Freeform 1294"/>
            <p:cNvSpPr>
              <a:spLocks/>
            </p:cNvSpPr>
            <p:nvPr/>
          </p:nvSpPr>
          <p:spPr bwMode="auto">
            <a:xfrm>
              <a:off x="377825" y="3279775"/>
              <a:ext cx="117475" cy="112713"/>
            </a:xfrm>
            <a:custGeom>
              <a:avLst/>
              <a:gdLst>
                <a:gd name="T0" fmla="*/ 128 w 190"/>
                <a:gd name="T1" fmla="*/ 27 h 182"/>
                <a:gd name="T2" fmla="*/ 190 w 190"/>
                <a:gd name="T3" fmla="*/ 0 h 182"/>
                <a:gd name="T4" fmla="*/ 113 w 190"/>
                <a:gd name="T5" fmla="*/ 118 h 182"/>
                <a:gd name="T6" fmla="*/ 10 w 190"/>
                <a:gd name="T7" fmla="*/ 182 h 182"/>
                <a:gd name="T8" fmla="*/ 0 w 190"/>
                <a:gd name="T9" fmla="*/ 151 h 182"/>
                <a:gd name="T10" fmla="*/ 74 w 190"/>
                <a:gd name="T11" fmla="*/ 92 h 182"/>
                <a:gd name="T12" fmla="*/ 128 w 190"/>
                <a:gd name="T13" fmla="*/ 27 h 182"/>
              </a:gdLst>
              <a:ahLst/>
              <a:cxnLst>
                <a:cxn ang="0">
                  <a:pos x="T0" y="T1"/>
                </a:cxn>
                <a:cxn ang="0">
                  <a:pos x="T2" y="T3"/>
                </a:cxn>
                <a:cxn ang="0">
                  <a:pos x="T4" y="T5"/>
                </a:cxn>
                <a:cxn ang="0">
                  <a:pos x="T6" y="T7"/>
                </a:cxn>
                <a:cxn ang="0">
                  <a:pos x="T8" y="T9"/>
                </a:cxn>
                <a:cxn ang="0">
                  <a:pos x="T10" y="T11"/>
                </a:cxn>
                <a:cxn ang="0">
                  <a:pos x="T12" y="T13"/>
                </a:cxn>
              </a:cxnLst>
              <a:rect l="0" t="0" r="r" b="b"/>
              <a:pathLst>
                <a:path w="190" h="182">
                  <a:moveTo>
                    <a:pt x="128" y="27"/>
                  </a:moveTo>
                  <a:cubicBezTo>
                    <a:pt x="146" y="17"/>
                    <a:pt x="167" y="7"/>
                    <a:pt x="190" y="0"/>
                  </a:cubicBezTo>
                  <a:cubicBezTo>
                    <a:pt x="173" y="46"/>
                    <a:pt x="131" y="94"/>
                    <a:pt x="113" y="118"/>
                  </a:cubicBezTo>
                  <a:cubicBezTo>
                    <a:pt x="94" y="143"/>
                    <a:pt x="58" y="175"/>
                    <a:pt x="10" y="182"/>
                  </a:cubicBezTo>
                  <a:cubicBezTo>
                    <a:pt x="5" y="172"/>
                    <a:pt x="1" y="161"/>
                    <a:pt x="0" y="151"/>
                  </a:cubicBezTo>
                  <a:cubicBezTo>
                    <a:pt x="34" y="139"/>
                    <a:pt x="58" y="103"/>
                    <a:pt x="74" y="92"/>
                  </a:cubicBezTo>
                  <a:cubicBezTo>
                    <a:pt x="90" y="81"/>
                    <a:pt x="114" y="57"/>
                    <a:pt x="128" y="27"/>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 name="Picture 1295"/>
            <p:cNvPicPr>
              <a:picLocks noChangeAspect="1" noChangeArrowheads="1"/>
            </p:cNvPicPr>
            <p:nvPr/>
          </p:nvPicPr>
          <p:blipFill>
            <a:blip r:embed="rId426" cstate="print">
              <a:extLst>
                <a:ext uri="{28A0092B-C50C-407E-A947-70E740481C1C}">
                  <a14:useLocalDpi xmlns:a14="http://schemas.microsoft.com/office/drawing/2010/main" val="0"/>
                </a:ext>
              </a:extLst>
            </a:blip>
            <a:srcRect/>
            <a:stretch>
              <a:fillRect/>
            </a:stretch>
          </p:blipFill>
          <p:spPr bwMode="auto">
            <a:xfrm>
              <a:off x="320675" y="3200400"/>
              <a:ext cx="4175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Freeform 1296"/>
            <p:cNvSpPr>
              <a:spLocks/>
            </p:cNvSpPr>
            <p:nvPr/>
          </p:nvSpPr>
          <p:spPr bwMode="auto">
            <a:xfrm>
              <a:off x="615950" y="3486150"/>
              <a:ext cx="38100" cy="44450"/>
            </a:xfrm>
            <a:custGeom>
              <a:avLst/>
              <a:gdLst>
                <a:gd name="T0" fmla="*/ 12 w 62"/>
                <a:gd name="T1" fmla="*/ 19 h 71"/>
                <a:gd name="T2" fmla="*/ 11 w 62"/>
                <a:gd name="T3" fmla="*/ 62 h 71"/>
                <a:gd name="T4" fmla="*/ 50 w 62"/>
                <a:gd name="T5" fmla="*/ 52 h 71"/>
                <a:gd name="T6" fmla="*/ 51 w 62"/>
                <a:gd name="T7" fmla="*/ 9 h 71"/>
                <a:gd name="T8" fmla="*/ 12 w 62"/>
                <a:gd name="T9" fmla="*/ 19 h 71"/>
              </a:gdLst>
              <a:ahLst/>
              <a:cxnLst>
                <a:cxn ang="0">
                  <a:pos x="T0" y="T1"/>
                </a:cxn>
                <a:cxn ang="0">
                  <a:pos x="T2" y="T3"/>
                </a:cxn>
                <a:cxn ang="0">
                  <a:pos x="T4" y="T5"/>
                </a:cxn>
                <a:cxn ang="0">
                  <a:pos x="T6" y="T7"/>
                </a:cxn>
                <a:cxn ang="0">
                  <a:pos x="T8" y="T9"/>
                </a:cxn>
              </a:cxnLst>
              <a:rect l="0" t="0" r="r" b="b"/>
              <a:pathLst>
                <a:path w="62" h="71">
                  <a:moveTo>
                    <a:pt x="12" y="19"/>
                  </a:moveTo>
                  <a:cubicBezTo>
                    <a:pt x="0" y="33"/>
                    <a:pt x="0" y="52"/>
                    <a:pt x="11" y="62"/>
                  </a:cubicBezTo>
                  <a:cubicBezTo>
                    <a:pt x="21" y="71"/>
                    <a:pt x="39" y="67"/>
                    <a:pt x="50" y="52"/>
                  </a:cubicBezTo>
                  <a:cubicBezTo>
                    <a:pt x="62" y="38"/>
                    <a:pt x="62" y="18"/>
                    <a:pt x="51" y="9"/>
                  </a:cubicBezTo>
                  <a:cubicBezTo>
                    <a:pt x="41" y="0"/>
                    <a:pt x="23" y="4"/>
                    <a:pt x="12" y="19"/>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 name="Freeform 1297"/>
            <p:cNvSpPr>
              <a:spLocks/>
            </p:cNvSpPr>
            <p:nvPr/>
          </p:nvSpPr>
          <p:spPr bwMode="auto">
            <a:xfrm>
              <a:off x="560387" y="3346450"/>
              <a:ext cx="87313" cy="117475"/>
            </a:xfrm>
            <a:custGeom>
              <a:avLst/>
              <a:gdLst>
                <a:gd name="T0" fmla="*/ 141 w 141"/>
                <a:gd name="T1" fmla="*/ 2 h 189"/>
                <a:gd name="T2" fmla="*/ 109 w 141"/>
                <a:gd name="T3" fmla="*/ 30 h 189"/>
                <a:gd name="T4" fmla="*/ 69 w 141"/>
                <a:gd name="T5" fmla="*/ 69 h 189"/>
                <a:gd name="T6" fmla="*/ 48 w 141"/>
                <a:gd name="T7" fmla="*/ 113 h 189"/>
                <a:gd name="T8" fmla="*/ 1 w 141"/>
                <a:gd name="T9" fmla="*/ 189 h 189"/>
                <a:gd name="T10" fmla="*/ 0 w 141"/>
                <a:gd name="T11" fmla="*/ 189 h 189"/>
                <a:gd name="T12" fmla="*/ 41 w 141"/>
                <a:gd name="T13" fmla="*/ 110 h 189"/>
                <a:gd name="T14" fmla="*/ 62 w 141"/>
                <a:gd name="T15" fmla="*/ 65 h 189"/>
                <a:gd name="T16" fmla="*/ 105 w 141"/>
                <a:gd name="T17" fmla="*/ 23 h 189"/>
                <a:gd name="T18" fmla="*/ 140 w 141"/>
                <a:gd name="T19" fmla="*/ 0 h 189"/>
                <a:gd name="T20" fmla="*/ 141 w 141"/>
                <a:gd name="T21" fmla="*/ 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89">
                  <a:moveTo>
                    <a:pt x="141" y="2"/>
                  </a:moveTo>
                  <a:cubicBezTo>
                    <a:pt x="133" y="15"/>
                    <a:pt x="121" y="22"/>
                    <a:pt x="109" y="30"/>
                  </a:cubicBezTo>
                  <a:cubicBezTo>
                    <a:pt x="94" y="39"/>
                    <a:pt x="79" y="49"/>
                    <a:pt x="69" y="69"/>
                  </a:cubicBezTo>
                  <a:cubicBezTo>
                    <a:pt x="60" y="85"/>
                    <a:pt x="54" y="99"/>
                    <a:pt x="48" y="113"/>
                  </a:cubicBezTo>
                  <a:cubicBezTo>
                    <a:pt x="36" y="141"/>
                    <a:pt x="26" y="165"/>
                    <a:pt x="1" y="189"/>
                  </a:cubicBezTo>
                  <a:cubicBezTo>
                    <a:pt x="0" y="189"/>
                    <a:pt x="0" y="189"/>
                    <a:pt x="0" y="189"/>
                  </a:cubicBezTo>
                  <a:cubicBezTo>
                    <a:pt x="25" y="165"/>
                    <a:pt x="30" y="137"/>
                    <a:pt x="41" y="110"/>
                  </a:cubicBezTo>
                  <a:cubicBezTo>
                    <a:pt x="47" y="96"/>
                    <a:pt x="53" y="81"/>
                    <a:pt x="62" y="65"/>
                  </a:cubicBezTo>
                  <a:cubicBezTo>
                    <a:pt x="74" y="43"/>
                    <a:pt x="90" y="32"/>
                    <a:pt x="105" y="23"/>
                  </a:cubicBezTo>
                  <a:cubicBezTo>
                    <a:pt x="116" y="16"/>
                    <a:pt x="132" y="12"/>
                    <a:pt x="140" y="0"/>
                  </a:cubicBezTo>
                  <a:lnTo>
                    <a:pt x="141" y="2"/>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 name="Freeform 1298"/>
            <p:cNvSpPr>
              <a:spLocks/>
            </p:cNvSpPr>
            <p:nvPr/>
          </p:nvSpPr>
          <p:spPr bwMode="auto">
            <a:xfrm>
              <a:off x="546100" y="3333750"/>
              <a:ext cx="88900" cy="107950"/>
            </a:xfrm>
            <a:custGeom>
              <a:avLst/>
              <a:gdLst>
                <a:gd name="T0" fmla="*/ 145 w 145"/>
                <a:gd name="T1" fmla="*/ 1 h 175"/>
                <a:gd name="T2" fmla="*/ 108 w 145"/>
                <a:gd name="T3" fmla="*/ 37 h 175"/>
                <a:gd name="T4" fmla="*/ 71 w 145"/>
                <a:gd name="T5" fmla="*/ 68 h 175"/>
                <a:gd name="T6" fmla="*/ 41 w 145"/>
                <a:gd name="T7" fmla="*/ 116 h 175"/>
                <a:gd name="T8" fmla="*/ 1 w 145"/>
                <a:gd name="T9" fmla="*/ 175 h 175"/>
                <a:gd name="T10" fmla="*/ 0 w 145"/>
                <a:gd name="T11" fmla="*/ 174 h 175"/>
                <a:gd name="T12" fmla="*/ 34 w 145"/>
                <a:gd name="T13" fmla="*/ 112 h 175"/>
                <a:gd name="T14" fmla="*/ 66 w 145"/>
                <a:gd name="T15" fmla="*/ 62 h 175"/>
                <a:gd name="T16" fmla="*/ 104 w 145"/>
                <a:gd name="T17" fmla="*/ 31 h 175"/>
                <a:gd name="T18" fmla="*/ 144 w 145"/>
                <a:gd name="T19" fmla="*/ 0 h 175"/>
                <a:gd name="T20" fmla="*/ 145 w 145"/>
                <a:gd name="T21" fmla="*/ 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75">
                  <a:moveTo>
                    <a:pt x="145" y="1"/>
                  </a:moveTo>
                  <a:cubicBezTo>
                    <a:pt x="135" y="17"/>
                    <a:pt x="123" y="26"/>
                    <a:pt x="108" y="37"/>
                  </a:cubicBezTo>
                  <a:cubicBezTo>
                    <a:pt x="97" y="45"/>
                    <a:pt x="84" y="54"/>
                    <a:pt x="71" y="68"/>
                  </a:cubicBezTo>
                  <a:cubicBezTo>
                    <a:pt x="57" y="83"/>
                    <a:pt x="49" y="99"/>
                    <a:pt x="41" y="116"/>
                  </a:cubicBezTo>
                  <a:cubicBezTo>
                    <a:pt x="31" y="135"/>
                    <a:pt x="21" y="156"/>
                    <a:pt x="1" y="175"/>
                  </a:cubicBezTo>
                  <a:cubicBezTo>
                    <a:pt x="0" y="174"/>
                    <a:pt x="0" y="174"/>
                    <a:pt x="0" y="174"/>
                  </a:cubicBezTo>
                  <a:cubicBezTo>
                    <a:pt x="20" y="155"/>
                    <a:pt x="25" y="131"/>
                    <a:pt x="34" y="112"/>
                  </a:cubicBezTo>
                  <a:cubicBezTo>
                    <a:pt x="42" y="95"/>
                    <a:pt x="51" y="78"/>
                    <a:pt x="66" y="62"/>
                  </a:cubicBezTo>
                  <a:cubicBezTo>
                    <a:pt x="79" y="48"/>
                    <a:pt x="92" y="39"/>
                    <a:pt x="104" y="31"/>
                  </a:cubicBezTo>
                  <a:cubicBezTo>
                    <a:pt x="118" y="20"/>
                    <a:pt x="135" y="15"/>
                    <a:pt x="144" y="0"/>
                  </a:cubicBezTo>
                  <a:lnTo>
                    <a:pt x="145"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 name="Freeform 1299"/>
            <p:cNvSpPr>
              <a:spLocks/>
            </p:cNvSpPr>
            <p:nvPr/>
          </p:nvSpPr>
          <p:spPr bwMode="auto">
            <a:xfrm>
              <a:off x="531812" y="3319463"/>
              <a:ext cx="85725" cy="101600"/>
            </a:xfrm>
            <a:custGeom>
              <a:avLst/>
              <a:gdLst>
                <a:gd name="T0" fmla="*/ 138 w 138"/>
                <a:gd name="T1" fmla="*/ 0 h 164"/>
                <a:gd name="T2" fmla="*/ 101 w 138"/>
                <a:gd name="T3" fmla="*/ 36 h 164"/>
                <a:gd name="T4" fmla="*/ 64 w 138"/>
                <a:gd name="T5" fmla="*/ 66 h 164"/>
                <a:gd name="T6" fmla="*/ 0 w 138"/>
                <a:gd name="T7" fmla="*/ 164 h 164"/>
                <a:gd name="T8" fmla="*/ 0 w 138"/>
                <a:gd name="T9" fmla="*/ 163 h 164"/>
                <a:gd name="T10" fmla="*/ 59 w 138"/>
                <a:gd name="T11" fmla="*/ 61 h 164"/>
                <a:gd name="T12" fmla="*/ 97 w 138"/>
                <a:gd name="T13" fmla="*/ 30 h 164"/>
                <a:gd name="T14" fmla="*/ 138 w 138"/>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64">
                  <a:moveTo>
                    <a:pt x="138" y="0"/>
                  </a:moveTo>
                  <a:cubicBezTo>
                    <a:pt x="128" y="16"/>
                    <a:pt x="116" y="25"/>
                    <a:pt x="101" y="36"/>
                  </a:cubicBezTo>
                  <a:cubicBezTo>
                    <a:pt x="90" y="44"/>
                    <a:pt x="77" y="53"/>
                    <a:pt x="64" y="66"/>
                  </a:cubicBezTo>
                  <a:cubicBezTo>
                    <a:pt x="32" y="100"/>
                    <a:pt x="15" y="121"/>
                    <a:pt x="0" y="164"/>
                  </a:cubicBezTo>
                  <a:cubicBezTo>
                    <a:pt x="0" y="163"/>
                    <a:pt x="0" y="163"/>
                    <a:pt x="0" y="163"/>
                  </a:cubicBezTo>
                  <a:cubicBezTo>
                    <a:pt x="10" y="117"/>
                    <a:pt x="27" y="94"/>
                    <a:pt x="59" y="61"/>
                  </a:cubicBezTo>
                  <a:cubicBezTo>
                    <a:pt x="72" y="47"/>
                    <a:pt x="85" y="38"/>
                    <a:pt x="97" y="30"/>
                  </a:cubicBezTo>
                  <a:cubicBezTo>
                    <a:pt x="111" y="19"/>
                    <a:pt x="129" y="14"/>
                    <a:pt x="138" y="0"/>
                  </a:cubicBez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 name="Freeform 1300"/>
            <p:cNvSpPr>
              <a:spLocks/>
            </p:cNvSpPr>
            <p:nvPr/>
          </p:nvSpPr>
          <p:spPr bwMode="auto">
            <a:xfrm>
              <a:off x="512762" y="3303588"/>
              <a:ext cx="90488" cy="103188"/>
            </a:xfrm>
            <a:custGeom>
              <a:avLst/>
              <a:gdLst>
                <a:gd name="T0" fmla="*/ 147 w 147"/>
                <a:gd name="T1" fmla="*/ 0 h 168"/>
                <a:gd name="T2" fmla="*/ 108 w 147"/>
                <a:gd name="T3" fmla="*/ 39 h 168"/>
                <a:gd name="T4" fmla="*/ 73 w 147"/>
                <a:gd name="T5" fmla="*/ 69 h 168"/>
                <a:gd name="T6" fmla="*/ 60 w 147"/>
                <a:gd name="T7" fmla="*/ 82 h 168"/>
                <a:gd name="T8" fmla="*/ 2 w 147"/>
                <a:gd name="T9" fmla="*/ 168 h 168"/>
                <a:gd name="T10" fmla="*/ 0 w 147"/>
                <a:gd name="T11" fmla="*/ 168 h 168"/>
                <a:gd name="T12" fmla="*/ 55 w 147"/>
                <a:gd name="T13" fmla="*/ 76 h 168"/>
                <a:gd name="T14" fmla="*/ 68 w 147"/>
                <a:gd name="T15" fmla="*/ 64 h 168"/>
                <a:gd name="T16" fmla="*/ 104 w 147"/>
                <a:gd name="T17" fmla="*/ 32 h 168"/>
                <a:gd name="T18" fmla="*/ 145 w 147"/>
                <a:gd name="T19" fmla="*/ 0 h 168"/>
                <a:gd name="T20" fmla="*/ 147 w 147"/>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68">
                  <a:moveTo>
                    <a:pt x="147" y="0"/>
                  </a:moveTo>
                  <a:cubicBezTo>
                    <a:pt x="137" y="16"/>
                    <a:pt x="123" y="27"/>
                    <a:pt x="108" y="39"/>
                  </a:cubicBezTo>
                  <a:cubicBezTo>
                    <a:pt x="97" y="47"/>
                    <a:pt x="85" y="56"/>
                    <a:pt x="73" y="69"/>
                  </a:cubicBezTo>
                  <a:cubicBezTo>
                    <a:pt x="60" y="82"/>
                    <a:pt x="60" y="82"/>
                    <a:pt x="60" y="82"/>
                  </a:cubicBezTo>
                  <a:cubicBezTo>
                    <a:pt x="34" y="109"/>
                    <a:pt x="11" y="132"/>
                    <a:pt x="2" y="168"/>
                  </a:cubicBezTo>
                  <a:cubicBezTo>
                    <a:pt x="0" y="168"/>
                    <a:pt x="0" y="168"/>
                    <a:pt x="0" y="168"/>
                  </a:cubicBezTo>
                  <a:cubicBezTo>
                    <a:pt x="7" y="129"/>
                    <a:pt x="28" y="104"/>
                    <a:pt x="55" y="76"/>
                  </a:cubicBezTo>
                  <a:cubicBezTo>
                    <a:pt x="68" y="64"/>
                    <a:pt x="68" y="64"/>
                    <a:pt x="68" y="64"/>
                  </a:cubicBezTo>
                  <a:cubicBezTo>
                    <a:pt x="80" y="50"/>
                    <a:pt x="93" y="41"/>
                    <a:pt x="104" y="32"/>
                  </a:cubicBezTo>
                  <a:cubicBezTo>
                    <a:pt x="118" y="21"/>
                    <a:pt x="136" y="15"/>
                    <a:pt x="145" y="0"/>
                  </a:cubicBezTo>
                  <a:lnTo>
                    <a:pt x="147"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 name="Freeform 1301"/>
            <p:cNvSpPr>
              <a:spLocks/>
            </p:cNvSpPr>
            <p:nvPr/>
          </p:nvSpPr>
          <p:spPr bwMode="auto">
            <a:xfrm>
              <a:off x="498475" y="3294063"/>
              <a:ext cx="79375" cy="103188"/>
            </a:xfrm>
            <a:custGeom>
              <a:avLst/>
              <a:gdLst>
                <a:gd name="T0" fmla="*/ 128 w 128"/>
                <a:gd name="T1" fmla="*/ 1 h 168"/>
                <a:gd name="T2" fmla="*/ 86 w 128"/>
                <a:gd name="T3" fmla="*/ 49 h 168"/>
                <a:gd name="T4" fmla="*/ 62 w 128"/>
                <a:gd name="T5" fmla="*/ 73 h 168"/>
                <a:gd name="T6" fmla="*/ 15 w 128"/>
                <a:gd name="T7" fmla="*/ 135 h 168"/>
                <a:gd name="T8" fmla="*/ 2 w 128"/>
                <a:gd name="T9" fmla="*/ 168 h 168"/>
                <a:gd name="T10" fmla="*/ 0 w 128"/>
                <a:gd name="T11" fmla="*/ 168 h 168"/>
                <a:gd name="T12" fmla="*/ 12 w 128"/>
                <a:gd name="T13" fmla="*/ 130 h 168"/>
                <a:gd name="T14" fmla="*/ 57 w 128"/>
                <a:gd name="T15" fmla="*/ 67 h 168"/>
                <a:gd name="T16" fmla="*/ 81 w 128"/>
                <a:gd name="T17" fmla="*/ 44 h 168"/>
                <a:gd name="T18" fmla="*/ 127 w 128"/>
                <a:gd name="T19" fmla="*/ 0 h 168"/>
                <a:gd name="T20" fmla="*/ 128 w 128"/>
                <a:gd name="T21" fmla="*/ 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68">
                  <a:moveTo>
                    <a:pt x="128" y="1"/>
                  </a:moveTo>
                  <a:cubicBezTo>
                    <a:pt x="116" y="20"/>
                    <a:pt x="103" y="33"/>
                    <a:pt x="86" y="49"/>
                  </a:cubicBezTo>
                  <a:cubicBezTo>
                    <a:pt x="79" y="56"/>
                    <a:pt x="71" y="64"/>
                    <a:pt x="62" y="73"/>
                  </a:cubicBezTo>
                  <a:cubicBezTo>
                    <a:pt x="39" y="97"/>
                    <a:pt x="28" y="112"/>
                    <a:pt x="15" y="135"/>
                  </a:cubicBezTo>
                  <a:cubicBezTo>
                    <a:pt x="10" y="144"/>
                    <a:pt x="6" y="157"/>
                    <a:pt x="2" y="168"/>
                  </a:cubicBezTo>
                  <a:cubicBezTo>
                    <a:pt x="0" y="168"/>
                    <a:pt x="0" y="168"/>
                    <a:pt x="0" y="168"/>
                  </a:cubicBezTo>
                  <a:cubicBezTo>
                    <a:pt x="3" y="157"/>
                    <a:pt x="9" y="140"/>
                    <a:pt x="12" y="130"/>
                  </a:cubicBezTo>
                  <a:cubicBezTo>
                    <a:pt x="21" y="105"/>
                    <a:pt x="33" y="92"/>
                    <a:pt x="57" y="67"/>
                  </a:cubicBezTo>
                  <a:cubicBezTo>
                    <a:pt x="66" y="58"/>
                    <a:pt x="74" y="51"/>
                    <a:pt x="81" y="44"/>
                  </a:cubicBezTo>
                  <a:cubicBezTo>
                    <a:pt x="98" y="27"/>
                    <a:pt x="115" y="19"/>
                    <a:pt x="127" y="0"/>
                  </a:cubicBezTo>
                  <a:lnTo>
                    <a:pt x="128"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 name="Freeform 1302"/>
            <p:cNvSpPr>
              <a:spLocks/>
            </p:cNvSpPr>
            <p:nvPr/>
          </p:nvSpPr>
          <p:spPr bwMode="auto">
            <a:xfrm>
              <a:off x="476250" y="3284538"/>
              <a:ext cx="63500" cy="96838"/>
            </a:xfrm>
            <a:custGeom>
              <a:avLst/>
              <a:gdLst>
                <a:gd name="T0" fmla="*/ 102 w 102"/>
                <a:gd name="T1" fmla="*/ 1 h 156"/>
                <a:gd name="T2" fmla="*/ 53 w 102"/>
                <a:gd name="T3" fmla="*/ 74 h 156"/>
                <a:gd name="T4" fmla="*/ 43 w 102"/>
                <a:gd name="T5" fmla="*/ 92 h 156"/>
                <a:gd name="T6" fmla="*/ 0 w 102"/>
                <a:gd name="T7" fmla="*/ 156 h 156"/>
                <a:gd name="T8" fmla="*/ 0 w 102"/>
                <a:gd name="T9" fmla="*/ 156 h 156"/>
                <a:gd name="T10" fmla="*/ 37 w 102"/>
                <a:gd name="T11" fmla="*/ 88 h 156"/>
                <a:gd name="T12" fmla="*/ 47 w 102"/>
                <a:gd name="T13" fmla="*/ 69 h 156"/>
                <a:gd name="T14" fmla="*/ 102 w 102"/>
                <a:gd name="T15" fmla="*/ 0 h 156"/>
                <a:gd name="T16" fmla="*/ 102 w 102"/>
                <a:gd name="T17" fmla="*/ 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6">
                  <a:moveTo>
                    <a:pt x="102" y="1"/>
                  </a:moveTo>
                  <a:cubicBezTo>
                    <a:pt x="80" y="21"/>
                    <a:pt x="77" y="33"/>
                    <a:pt x="53" y="74"/>
                  </a:cubicBezTo>
                  <a:cubicBezTo>
                    <a:pt x="43" y="92"/>
                    <a:pt x="43" y="92"/>
                    <a:pt x="43" y="92"/>
                  </a:cubicBezTo>
                  <a:cubicBezTo>
                    <a:pt x="32" y="112"/>
                    <a:pt x="23" y="128"/>
                    <a:pt x="0" y="156"/>
                  </a:cubicBezTo>
                  <a:cubicBezTo>
                    <a:pt x="0" y="156"/>
                    <a:pt x="0" y="156"/>
                    <a:pt x="0" y="156"/>
                  </a:cubicBezTo>
                  <a:cubicBezTo>
                    <a:pt x="22" y="128"/>
                    <a:pt x="25" y="108"/>
                    <a:pt x="37" y="88"/>
                  </a:cubicBezTo>
                  <a:cubicBezTo>
                    <a:pt x="47" y="69"/>
                    <a:pt x="47" y="69"/>
                    <a:pt x="47" y="69"/>
                  </a:cubicBezTo>
                  <a:cubicBezTo>
                    <a:pt x="71" y="28"/>
                    <a:pt x="80" y="20"/>
                    <a:pt x="102" y="0"/>
                  </a:cubicBezTo>
                  <a:lnTo>
                    <a:pt x="102"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 name="Freeform 1303"/>
            <p:cNvSpPr>
              <a:spLocks/>
            </p:cNvSpPr>
            <p:nvPr/>
          </p:nvSpPr>
          <p:spPr bwMode="auto">
            <a:xfrm>
              <a:off x="611187" y="3492500"/>
              <a:ext cx="106363" cy="95250"/>
            </a:xfrm>
            <a:custGeom>
              <a:avLst/>
              <a:gdLst>
                <a:gd name="T0" fmla="*/ 135 w 172"/>
                <a:gd name="T1" fmla="*/ 64 h 154"/>
                <a:gd name="T2" fmla="*/ 131 w 172"/>
                <a:gd name="T3" fmla="*/ 10 h 154"/>
                <a:gd name="T4" fmla="*/ 35 w 172"/>
                <a:gd name="T5" fmla="*/ 33 h 154"/>
                <a:gd name="T6" fmla="*/ 6 w 172"/>
                <a:gd name="T7" fmla="*/ 114 h 154"/>
                <a:gd name="T8" fmla="*/ 57 w 172"/>
                <a:gd name="T9" fmla="*/ 130 h 154"/>
                <a:gd name="T10" fmla="*/ 135 w 172"/>
                <a:gd name="T11" fmla="*/ 64 h 154"/>
              </a:gdLst>
              <a:ahLst/>
              <a:cxnLst>
                <a:cxn ang="0">
                  <a:pos x="T0" y="T1"/>
                </a:cxn>
                <a:cxn ang="0">
                  <a:pos x="T2" y="T3"/>
                </a:cxn>
                <a:cxn ang="0">
                  <a:pos x="T4" y="T5"/>
                </a:cxn>
                <a:cxn ang="0">
                  <a:pos x="T6" y="T7"/>
                </a:cxn>
                <a:cxn ang="0">
                  <a:pos x="T8" y="T9"/>
                </a:cxn>
                <a:cxn ang="0">
                  <a:pos x="T10" y="T11"/>
                </a:cxn>
              </a:cxnLst>
              <a:rect l="0" t="0" r="r" b="b"/>
              <a:pathLst>
                <a:path w="172" h="154">
                  <a:moveTo>
                    <a:pt x="135" y="64"/>
                  </a:moveTo>
                  <a:cubicBezTo>
                    <a:pt x="161" y="27"/>
                    <a:pt x="172" y="0"/>
                    <a:pt x="131" y="10"/>
                  </a:cubicBezTo>
                  <a:cubicBezTo>
                    <a:pt x="105" y="16"/>
                    <a:pt x="64" y="11"/>
                    <a:pt x="35" y="33"/>
                  </a:cubicBezTo>
                  <a:cubicBezTo>
                    <a:pt x="5" y="54"/>
                    <a:pt x="9" y="95"/>
                    <a:pt x="6" y="114"/>
                  </a:cubicBezTo>
                  <a:cubicBezTo>
                    <a:pt x="0" y="147"/>
                    <a:pt x="5" y="154"/>
                    <a:pt x="57" y="130"/>
                  </a:cubicBezTo>
                  <a:cubicBezTo>
                    <a:pt x="92" y="115"/>
                    <a:pt x="110" y="100"/>
                    <a:pt x="135" y="64"/>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03" name="Picture 1304"/>
            <p:cNvPicPr>
              <a:picLocks noChangeAspect="1" noChangeArrowheads="1"/>
            </p:cNvPicPr>
            <p:nvPr/>
          </p:nvPicPr>
          <p:blipFill>
            <a:blip r:embed="rId427" cstate="print">
              <a:extLst>
                <a:ext uri="{28A0092B-C50C-407E-A947-70E740481C1C}">
                  <a14:useLocalDpi xmlns:a14="http://schemas.microsoft.com/office/drawing/2010/main" val="0"/>
                </a:ext>
              </a:extLst>
            </a:blip>
            <a:srcRect/>
            <a:stretch>
              <a:fillRect/>
            </a:stretch>
          </p:blipFill>
          <p:spPr bwMode="auto">
            <a:xfrm>
              <a:off x="573087" y="3446463"/>
              <a:ext cx="1778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Freeform 1305"/>
            <p:cNvSpPr>
              <a:spLocks/>
            </p:cNvSpPr>
            <p:nvPr/>
          </p:nvSpPr>
          <p:spPr bwMode="auto">
            <a:xfrm>
              <a:off x="395287" y="3413125"/>
              <a:ext cx="36513" cy="74613"/>
            </a:xfrm>
            <a:custGeom>
              <a:avLst/>
              <a:gdLst>
                <a:gd name="T0" fmla="*/ 42 w 60"/>
                <a:gd name="T1" fmla="*/ 53 h 122"/>
                <a:gd name="T2" fmla="*/ 53 w 60"/>
                <a:gd name="T3" fmla="*/ 122 h 122"/>
                <a:gd name="T4" fmla="*/ 0 w 60"/>
                <a:gd name="T5" fmla="*/ 0 h 122"/>
                <a:gd name="T6" fmla="*/ 42 w 60"/>
                <a:gd name="T7" fmla="*/ 53 h 122"/>
              </a:gdLst>
              <a:ahLst/>
              <a:cxnLst>
                <a:cxn ang="0">
                  <a:pos x="T0" y="T1"/>
                </a:cxn>
                <a:cxn ang="0">
                  <a:pos x="T2" y="T3"/>
                </a:cxn>
                <a:cxn ang="0">
                  <a:pos x="T4" y="T5"/>
                </a:cxn>
                <a:cxn ang="0">
                  <a:pos x="T6" y="T7"/>
                </a:cxn>
              </a:cxnLst>
              <a:rect l="0" t="0" r="r" b="b"/>
              <a:pathLst>
                <a:path w="60" h="122">
                  <a:moveTo>
                    <a:pt x="42" y="53"/>
                  </a:moveTo>
                  <a:cubicBezTo>
                    <a:pt x="29" y="78"/>
                    <a:pt x="60" y="117"/>
                    <a:pt x="53" y="122"/>
                  </a:cubicBezTo>
                  <a:cubicBezTo>
                    <a:pt x="1" y="76"/>
                    <a:pt x="3" y="29"/>
                    <a:pt x="0" y="0"/>
                  </a:cubicBezTo>
                  <a:cubicBezTo>
                    <a:pt x="12" y="7"/>
                    <a:pt x="32" y="34"/>
                    <a:pt x="42" y="53"/>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05" name="Picture 1306"/>
            <p:cNvPicPr>
              <a:picLocks noChangeAspect="1" noChangeArrowheads="1"/>
            </p:cNvPicPr>
            <p:nvPr/>
          </p:nvPicPr>
          <p:blipFill>
            <a:blip r:embed="rId428" cstate="print">
              <a:extLst>
                <a:ext uri="{28A0092B-C50C-407E-A947-70E740481C1C}">
                  <a14:useLocalDpi xmlns:a14="http://schemas.microsoft.com/office/drawing/2010/main" val="0"/>
                </a:ext>
              </a:extLst>
            </a:blip>
            <a:srcRect/>
            <a:stretch>
              <a:fillRect/>
            </a:stretch>
          </p:blipFill>
          <p:spPr bwMode="auto">
            <a:xfrm>
              <a:off x="406400" y="3368675"/>
              <a:ext cx="1365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reeform 1307"/>
            <p:cNvSpPr>
              <a:spLocks/>
            </p:cNvSpPr>
            <p:nvPr/>
          </p:nvSpPr>
          <p:spPr bwMode="auto">
            <a:xfrm>
              <a:off x="454025" y="3403600"/>
              <a:ext cx="30163" cy="55563"/>
            </a:xfrm>
            <a:custGeom>
              <a:avLst/>
              <a:gdLst>
                <a:gd name="T0" fmla="*/ 47 w 48"/>
                <a:gd name="T1" fmla="*/ 89 h 89"/>
                <a:gd name="T2" fmla="*/ 18 w 48"/>
                <a:gd name="T3" fmla="*/ 24 h 89"/>
                <a:gd name="T4" fmla="*/ 19 w 48"/>
                <a:gd name="T5" fmla="*/ 6 h 89"/>
                <a:gd name="T6" fmla="*/ 18 w 48"/>
                <a:gd name="T7" fmla="*/ 6 h 89"/>
                <a:gd name="T8" fmla="*/ 13 w 48"/>
                <a:gd name="T9" fmla="*/ 24 h 89"/>
                <a:gd name="T10" fmla="*/ 0 w 48"/>
                <a:gd name="T11" fmla="*/ 62 h 89"/>
                <a:gd name="T12" fmla="*/ 0 w 48"/>
                <a:gd name="T13" fmla="*/ 61 h 89"/>
                <a:gd name="T14" fmla="*/ 5 w 48"/>
                <a:gd name="T15" fmla="*/ 23 h 89"/>
                <a:gd name="T16" fmla="*/ 18 w 48"/>
                <a:gd name="T17" fmla="*/ 3 h 89"/>
                <a:gd name="T18" fmla="*/ 21 w 48"/>
                <a:gd name="T19" fmla="*/ 0 h 89"/>
                <a:gd name="T20" fmla="*/ 22 w 48"/>
                <a:gd name="T21" fmla="*/ 4 h 89"/>
                <a:gd name="T22" fmla="*/ 25 w 48"/>
                <a:gd name="T23" fmla="*/ 25 h 89"/>
                <a:gd name="T24" fmla="*/ 48 w 48"/>
                <a:gd name="T25" fmla="*/ 88 h 89"/>
                <a:gd name="T26" fmla="*/ 47 w 48"/>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9">
                  <a:moveTo>
                    <a:pt x="47" y="89"/>
                  </a:moveTo>
                  <a:cubicBezTo>
                    <a:pt x="15" y="56"/>
                    <a:pt x="16" y="38"/>
                    <a:pt x="18" y="24"/>
                  </a:cubicBezTo>
                  <a:cubicBezTo>
                    <a:pt x="18" y="18"/>
                    <a:pt x="23" y="11"/>
                    <a:pt x="19" y="6"/>
                  </a:cubicBezTo>
                  <a:cubicBezTo>
                    <a:pt x="18" y="6"/>
                    <a:pt x="18" y="6"/>
                    <a:pt x="18" y="6"/>
                  </a:cubicBezTo>
                  <a:cubicBezTo>
                    <a:pt x="13" y="7"/>
                    <a:pt x="13" y="13"/>
                    <a:pt x="13" y="24"/>
                  </a:cubicBezTo>
                  <a:cubicBezTo>
                    <a:pt x="12" y="32"/>
                    <a:pt x="8" y="52"/>
                    <a:pt x="0" y="62"/>
                  </a:cubicBezTo>
                  <a:cubicBezTo>
                    <a:pt x="0" y="61"/>
                    <a:pt x="0" y="61"/>
                    <a:pt x="0" y="61"/>
                  </a:cubicBezTo>
                  <a:cubicBezTo>
                    <a:pt x="6" y="52"/>
                    <a:pt x="5" y="31"/>
                    <a:pt x="5" y="23"/>
                  </a:cubicBezTo>
                  <a:cubicBezTo>
                    <a:pt x="6" y="14"/>
                    <a:pt x="6" y="4"/>
                    <a:pt x="18" y="3"/>
                  </a:cubicBezTo>
                  <a:cubicBezTo>
                    <a:pt x="21" y="0"/>
                    <a:pt x="21" y="0"/>
                    <a:pt x="21" y="0"/>
                  </a:cubicBezTo>
                  <a:cubicBezTo>
                    <a:pt x="22" y="4"/>
                    <a:pt x="22" y="4"/>
                    <a:pt x="22" y="4"/>
                  </a:cubicBezTo>
                  <a:cubicBezTo>
                    <a:pt x="26" y="12"/>
                    <a:pt x="26" y="18"/>
                    <a:pt x="25" y="25"/>
                  </a:cubicBezTo>
                  <a:cubicBezTo>
                    <a:pt x="24" y="38"/>
                    <a:pt x="18" y="57"/>
                    <a:pt x="48" y="88"/>
                  </a:cubicBezTo>
                  <a:lnTo>
                    <a:pt x="47" y="89"/>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 name="Freeform 1308"/>
            <p:cNvSpPr>
              <a:spLocks/>
            </p:cNvSpPr>
            <p:nvPr/>
          </p:nvSpPr>
          <p:spPr bwMode="auto">
            <a:xfrm>
              <a:off x="406400" y="3325813"/>
              <a:ext cx="33338" cy="26988"/>
            </a:xfrm>
            <a:custGeom>
              <a:avLst/>
              <a:gdLst>
                <a:gd name="T0" fmla="*/ 20 w 53"/>
                <a:gd name="T1" fmla="*/ 6 h 45"/>
                <a:gd name="T2" fmla="*/ 4 w 53"/>
                <a:gd name="T3" fmla="*/ 33 h 45"/>
                <a:gd name="T4" fmla="*/ 33 w 53"/>
                <a:gd name="T5" fmla="*/ 40 h 45"/>
                <a:gd name="T6" fmla="*/ 50 w 53"/>
                <a:gd name="T7" fmla="*/ 13 h 45"/>
                <a:gd name="T8" fmla="*/ 20 w 53"/>
                <a:gd name="T9" fmla="*/ 6 h 45"/>
              </a:gdLst>
              <a:ahLst/>
              <a:cxnLst>
                <a:cxn ang="0">
                  <a:pos x="T0" y="T1"/>
                </a:cxn>
                <a:cxn ang="0">
                  <a:pos x="T2" y="T3"/>
                </a:cxn>
                <a:cxn ang="0">
                  <a:pos x="T4" y="T5"/>
                </a:cxn>
                <a:cxn ang="0">
                  <a:pos x="T6" y="T7"/>
                </a:cxn>
                <a:cxn ang="0">
                  <a:pos x="T8" y="T9"/>
                </a:cxn>
              </a:cxnLst>
              <a:rect l="0" t="0" r="r" b="b"/>
              <a:pathLst>
                <a:path w="53" h="45">
                  <a:moveTo>
                    <a:pt x="20" y="6"/>
                  </a:moveTo>
                  <a:cubicBezTo>
                    <a:pt x="8" y="12"/>
                    <a:pt x="0" y="24"/>
                    <a:pt x="4" y="33"/>
                  </a:cubicBezTo>
                  <a:cubicBezTo>
                    <a:pt x="8" y="42"/>
                    <a:pt x="21" y="45"/>
                    <a:pt x="33" y="40"/>
                  </a:cubicBezTo>
                  <a:cubicBezTo>
                    <a:pt x="46" y="34"/>
                    <a:pt x="53" y="22"/>
                    <a:pt x="50" y="13"/>
                  </a:cubicBezTo>
                  <a:cubicBezTo>
                    <a:pt x="46" y="3"/>
                    <a:pt x="33" y="0"/>
                    <a:pt x="20"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 name="Freeform 1309"/>
            <p:cNvSpPr>
              <a:spLocks/>
            </p:cNvSpPr>
            <p:nvPr/>
          </p:nvSpPr>
          <p:spPr bwMode="auto">
            <a:xfrm>
              <a:off x="409575" y="3327400"/>
              <a:ext cx="26988" cy="23813"/>
            </a:xfrm>
            <a:custGeom>
              <a:avLst/>
              <a:gdLst>
                <a:gd name="T0" fmla="*/ 16 w 44"/>
                <a:gd name="T1" fmla="*/ 5 h 37"/>
                <a:gd name="T2" fmla="*/ 3 w 44"/>
                <a:gd name="T3" fmla="*/ 27 h 37"/>
                <a:gd name="T4" fmla="*/ 27 w 44"/>
                <a:gd name="T5" fmla="*/ 33 h 37"/>
                <a:gd name="T6" fmla="*/ 41 w 44"/>
                <a:gd name="T7" fmla="*/ 10 h 37"/>
                <a:gd name="T8" fmla="*/ 16 w 44"/>
                <a:gd name="T9" fmla="*/ 5 h 37"/>
              </a:gdLst>
              <a:ahLst/>
              <a:cxnLst>
                <a:cxn ang="0">
                  <a:pos x="T0" y="T1"/>
                </a:cxn>
                <a:cxn ang="0">
                  <a:pos x="T2" y="T3"/>
                </a:cxn>
                <a:cxn ang="0">
                  <a:pos x="T4" y="T5"/>
                </a:cxn>
                <a:cxn ang="0">
                  <a:pos x="T6" y="T7"/>
                </a:cxn>
                <a:cxn ang="0">
                  <a:pos x="T8" y="T9"/>
                </a:cxn>
              </a:cxnLst>
              <a:rect l="0" t="0" r="r" b="b"/>
              <a:pathLst>
                <a:path w="44" h="37">
                  <a:moveTo>
                    <a:pt x="16" y="5"/>
                  </a:moveTo>
                  <a:cubicBezTo>
                    <a:pt x="6" y="9"/>
                    <a:pt x="0" y="19"/>
                    <a:pt x="3" y="27"/>
                  </a:cubicBezTo>
                  <a:cubicBezTo>
                    <a:pt x="6" y="35"/>
                    <a:pt x="17" y="37"/>
                    <a:pt x="27" y="33"/>
                  </a:cubicBezTo>
                  <a:cubicBezTo>
                    <a:pt x="38" y="28"/>
                    <a:pt x="44" y="18"/>
                    <a:pt x="41" y="10"/>
                  </a:cubicBezTo>
                  <a:cubicBezTo>
                    <a:pt x="38" y="3"/>
                    <a:pt x="27" y="0"/>
                    <a:pt x="16" y="5"/>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 name="Freeform 1310"/>
            <p:cNvSpPr>
              <a:spLocks/>
            </p:cNvSpPr>
            <p:nvPr/>
          </p:nvSpPr>
          <p:spPr bwMode="auto">
            <a:xfrm>
              <a:off x="411162" y="3332163"/>
              <a:ext cx="12700" cy="11113"/>
            </a:xfrm>
            <a:custGeom>
              <a:avLst/>
              <a:gdLst>
                <a:gd name="T0" fmla="*/ 9 w 22"/>
                <a:gd name="T1" fmla="*/ 5 h 19"/>
                <a:gd name="T2" fmla="*/ 1 w 22"/>
                <a:gd name="T3" fmla="*/ 17 h 19"/>
                <a:gd name="T4" fmla="*/ 10 w 22"/>
                <a:gd name="T5" fmla="*/ 11 h 19"/>
                <a:gd name="T6" fmla="*/ 21 w 22"/>
                <a:gd name="T7" fmla="*/ 2 h 19"/>
                <a:gd name="T8" fmla="*/ 9 w 22"/>
                <a:gd name="T9" fmla="*/ 5 h 19"/>
              </a:gdLst>
              <a:ahLst/>
              <a:cxnLst>
                <a:cxn ang="0">
                  <a:pos x="T0" y="T1"/>
                </a:cxn>
                <a:cxn ang="0">
                  <a:pos x="T2" y="T3"/>
                </a:cxn>
                <a:cxn ang="0">
                  <a:pos x="T4" y="T5"/>
                </a:cxn>
                <a:cxn ang="0">
                  <a:pos x="T6" y="T7"/>
                </a:cxn>
                <a:cxn ang="0">
                  <a:pos x="T8" y="T9"/>
                </a:cxn>
              </a:cxnLst>
              <a:rect l="0" t="0" r="r" b="b"/>
              <a:pathLst>
                <a:path w="22" h="19">
                  <a:moveTo>
                    <a:pt x="9" y="5"/>
                  </a:moveTo>
                  <a:cubicBezTo>
                    <a:pt x="4" y="8"/>
                    <a:pt x="0" y="15"/>
                    <a:pt x="1" y="17"/>
                  </a:cubicBezTo>
                  <a:cubicBezTo>
                    <a:pt x="3" y="19"/>
                    <a:pt x="5" y="15"/>
                    <a:pt x="10" y="11"/>
                  </a:cubicBezTo>
                  <a:cubicBezTo>
                    <a:pt x="14" y="7"/>
                    <a:pt x="22" y="4"/>
                    <a:pt x="21" y="2"/>
                  </a:cubicBezTo>
                  <a:cubicBezTo>
                    <a:pt x="19" y="0"/>
                    <a:pt x="15" y="2"/>
                    <a:pt x="9"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0" name="Picture 1311"/>
            <p:cNvPicPr>
              <a:picLocks noChangeAspect="1" noChangeArrowheads="1"/>
            </p:cNvPicPr>
            <p:nvPr/>
          </p:nvPicPr>
          <p:blipFill>
            <a:blip r:embed="rId429" cstate="print">
              <a:extLst>
                <a:ext uri="{28A0092B-C50C-407E-A947-70E740481C1C}">
                  <a14:useLocalDpi xmlns:a14="http://schemas.microsoft.com/office/drawing/2010/main" val="0"/>
                </a:ext>
              </a:extLst>
            </a:blip>
            <a:srcRect/>
            <a:stretch>
              <a:fillRect/>
            </a:stretch>
          </p:blipFill>
          <p:spPr bwMode="auto">
            <a:xfrm>
              <a:off x="3302000" y="4360863"/>
              <a:ext cx="247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312"/>
            <p:cNvSpPr>
              <a:spLocks/>
            </p:cNvSpPr>
            <p:nvPr/>
          </p:nvSpPr>
          <p:spPr bwMode="auto">
            <a:xfrm>
              <a:off x="3373437" y="4410075"/>
              <a:ext cx="28575" cy="71438"/>
            </a:xfrm>
            <a:custGeom>
              <a:avLst/>
              <a:gdLst>
                <a:gd name="T0" fmla="*/ 44 w 46"/>
                <a:gd name="T1" fmla="*/ 48 h 116"/>
                <a:gd name="T2" fmla="*/ 36 w 46"/>
                <a:gd name="T3" fmla="*/ 0 h 116"/>
                <a:gd name="T4" fmla="*/ 13 w 46"/>
                <a:gd name="T5" fmla="*/ 2 h 116"/>
                <a:gd name="T6" fmla="*/ 3 w 46"/>
                <a:gd name="T7" fmla="*/ 83 h 116"/>
                <a:gd name="T8" fmla="*/ 2 w 46"/>
                <a:gd name="T9" fmla="*/ 116 h 116"/>
                <a:gd name="T10" fmla="*/ 44 w 46"/>
                <a:gd name="T11" fmla="*/ 48 h 116"/>
              </a:gdLst>
              <a:ahLst/>
              <a:cxnLst>
                <a:cxn ang="0">
                  <a:pos x="T0" y="T1"/>
                </a:cxn>
                <a:cxn ang="0">
                  <a:pos x="T2" y="T3"/>
                </a:cxn>
                <a:cxn ang="0">
                  <a:pos x="T4" y="T5"/>
                </a:cxn>
                <a:cxn ang="0">
                  <a:pos x="T6" y="T7"/>
                </a:cxn>
                <a:cxn ang="0">
                  <a:pos x="T8" y="T9"/>
                </a:cxn>
                <a:cxn ang="0">
                  <a:pos x="T10" y="T11"/>
                </a:cxn>
              </a:cxnLst>
              <a:rect l="0" t="0" r="r" b="b"/>
              <a:pathLst>
                <a:path w="46" h="116">
                  <a:moveTo>
                    <a:pt x="44" y="48"/>
                  </a:moveTo>
                  <a:cubicBezTo>
                    <a:pt x="46" y="32"/>
                    <a:pt x="38" y="15"/>
                    <a:pt x="36" y="0"/>
                  </a:cubicBezTo>
                  <a:cubicBezTo>
                    <a:pt x="28" y="0"/>
                    <a:pt x="20" y="1"/>
                    <a:pt x="13" y="2"/>
                  </a:cubicBezTo>
                  <a:cubicBezTo>
                    <a:pt x="8" y="20"/>
                    <a:pt x="0" y="44"/>
                    <a:pt x="3" y="83"/>
                  </a:cubicBezTo>
                  <a:cubicBezTo>
                    <a:pt x="3" y="94"/>
                    <a:pt x="3" y="105"/>
                    <a:pt x="2" y="116"/>
                  </a:cubicBezTo>
                  <a:cubicBezTo>
                    <a:pt x="17" y="83"/>
                    <a:pt x="41" y="78"/>
                    <a:pt x="44" y="4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2" name="Picture 1313"/>
            <p:cNvPicPr>
              <a:picLocks noChangeAspect="1" noChangeArrowheads="1"/>
            </p:cNvPicPr>
            <p:nvPr/>
          </p:nvPicPr>
          <p:blipFill>
            <a:blip r:embed="rId430" cstate="print">
              <a:extLst>
                <a:ext uri="{28A0092B-C50C-407E-A947-70E740481C1C}">
                  <a14:useLocalDpi xmlns:a14="http://schemas.microsoft.com/office/drawing/2010/main" val="0"/>
                </a:ext>
              </a:extLst>
            </a:blip>
            <a:srcRect/>
            <a:stretch>
              <a:fillRect/>
            </a:stretch>
          </p:blipFill>
          <p:spPr bwMode="auto">
            <a:xfrm>
              <a:off x="3246437" y="4376738"/>
              <a:ext cx="230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314"/>
            <p:cNvPicPr>
              <a:picLocks noChangeAspect="1" noChangeArrowheads="1"/>
            </p:cNvPicPr>
            <p:nvPr/>
          </p:nvPicPr>
          <p:blipFill>
            <a:blip r:embed="rId431" cstate="print">
              <a:extLst>
                <a:ext uri="{28A0092B-C50C-407E-A947-70E740481C1C}">
                  <a14:useLocalDpi xmlns:a14="http://schemas.microsoft.com/office/drawing/2010/main" val="0"/>
                </a:ext>
              </a:extLst>
            </a:blip>
            <a:srcRect/>
            <a:stretch>
              <a:fillRect/>
            </a:stretch>
          </p:blipFill>
          <p:spPr bwMode="auto">
            <a:xfrm>
              <a:off x="3390900" y="4422775"/>
              <a:ext cx="1619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315"/>
            <p:cNvSpPr>
              <a:spLocks/>
            </p:cNvSpPr>
            <p:nvPr/>
          </p:nvSpPr>
          <p:spPr bwMode="auto">
            <a:xfrm>
              <a:off x="3502025" y="4491038"/>
              <a:ext cx="50800" cy="73025"/>
            </a:xfrm>
            <a:custGeom>
              <a:avLst/>
              <a:gdLst>
                <a:gd name="T0" fmla="*/ 62 w 82"/>
                <a:gd name="T1" fmla="*/ 83 h 119"/>
                <a:gd name="T2" fmla="*/ 36 w 82"/>
                <a:gd name="T3" fmla="*/ 60 h 119"/>
                <a:gd name="T4" fmla="*/ 10 w 82"/>
                <a:gd name="T5" fmla="*/ 0 h 119"/>
                <a:gd name="T6" fmla="*/ 3 w 82"/>
                <a:gd name="T7" fmla="*/ 55 h 119"/>
                <a:gd name="T8" fmla="*/ 9 w 82"/>
                <a:gd name="T9" fmla="*/ 119 h 119"/>
                <a:gd name="T10" fmla="*/ 11 w 82"/>
                <a:gd name="T11" fmla="*/ 117 h 119"/>
                <a:gd name="T12" fmla="*/ 62 w 82"/>
                <a:gd name="T13" fmla="*/ 83 h 119"/>
              </a:gdLst>
              <a:ahLst/>
              <a:cxnLst>
                <a:cxn ang="0">
                  <a:pos x="T0" y="T1"/>
                </a:cxn>
                <a:cxn ang="0">
                  <a:pos x="T2" y="T3"/>
                </a:cxn>
                <a:cxn ang="0">
                  <a:pos x="T4" y="T5"/>
                </a:cxn>
                <a:cxn ang="0">
                  <a:pos x="T6" y="T7"/>
                </a:cxn>
                <a:cxn ang="0">
                  <a:pos x="T8" y="T9"/>
                </a:cxn>
                <a:cxn ang="0">
                  <a:pos x="T10" y="T11"/>
                </a:cxn>
                <a:cxn ang="0">
                  <a:pos x="T12" y="T13"/>
                </a:cxn>
              </a:cxnLst>
              <a:rect l="0" t="0" r="r" b="b"/>
              <a:pathLst>
                <a:path w="82" h="119">
                  <a:moveTo>
                    <a:pt x="62" y="83"/>
                  </a:moveTo>
                  <a:cubicBezTo>
                    <a:pt x="82" y="69"/>
                    <a:pt x="50" y="75"/>
                    <a:pt x="36" y="60"/>
                  </a:cubicBezTo>
                  <a:cubicBezTo>
                    <a:pt x="22" y="45"/>
                    <a:pt x="17" y="24"/>
                    <a:pt x="10" y="0"/>
                  </a:cubicBezTo>
                  <a:cubicBezTo>
                    <a:pt x="2" y="20"/>
                    <a:pt x="2" y="43"/>
                    <a:pt x="3" y="55"/>
                  </a:cubicBezTo>
                  <a:cubicBezTo>
                    <a:pt x="5" y="68"/>
                    <a:pt x="0" y="96"/>
                    <a:pt x="9" y="119"/>
                  </a:cubicBezTo>
                  <a:cubicBezTo>
                    <a:pt x="10" y="118"/>
                    <a:pt x="10" y="118"/>
                    <a:pt x="11" y="117"/>
                  </a:cubicBezTo>
                  <a:cubicBezTo>
                    <a:pt x="33" y="101"/>
                    <a:pt x="75" y="92"/>
                    <a:pt x="62" y="83"/>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5" name="Freeform 1316"/>
            <p:cNvSpPr>
              <a:spLocks/>
            </p:cNvSpPr>
            <p:nvPr/>
          </p:nvSpPr>
          <p:spPr bwMode="auto">
            <a:xfrm>
              <a:off x="3486150" y="4464050"/>
              <a:ext cx="22225" cy="104775"/>
            </a:xfrm>
            <a:custGeom>
              <a:avLst/>
              <a:gdLst>
                <a:gd name="T0" fmla="*/ 38 w 38"/>
                <a:gd name="T1" fmla="*/ 43 h 170"/>
                <a:gd name="T2" fmla="*/ 23 w 38"/>
                <a:gd name="T3" fmla="*/ 0 h 170"/>
                <a:gd name="T4" fmla="*/ 3 w 38"/>
                <a:gd name="T5" fmla="*/ 90 h 170"/>
                <a:gd name="T6" fmla="*/ 19 w 38"/>
                <a:gd name="T7" fmla="*/ 170 h 170"/>
                <a:gd name="T8" fmla="*/ 37 w 38"/>
                <a:gd name="T9" fmla="*/ 162 h 170"/>
                <a:gd name="T10" fmla="*/ 31 w 38"/>
                <a:gd name="T11" fmla="*/ 98 h 170"/>
                <a:gd name="T12" fmla="*/ 38 w 38"/>
                <a:gd name="T13" fmla="*/ 43 h 170"/>
              </a:gdLst>
              <a:ahLst/>
              <a:cxnLst>
                <a:cxn ang="0">
                  <a:pos x="T0" y="T1"/>
                </a:cxn>
                <a:cxn ang="0">
                  <a:pos x="T2" y="T3"/>
                </a:cxn>
                <a:cxn ang="0">
                  <a:pos x="T4" y="T5"/>
                </a:cxn>
                <a:cxn ang="0">
                  <a:pos x="T6" y="T7"/>
                </a:cxn>
                <a:cxn ang="0">
                  <a:pos x="T8" y="T9"/>
                </a:cxn>
                <a:cxn ang="0">
                  <a:pos x="T10" y="T11"/>
                </a:cxn>
                <a:cxn ang="0">
                  <a:pos x="T12" y="T13"/>
                </a:cxn>
              </a:cxnLst>
              <a:rect l="0" t="0" r="r" b="b"/>
              <a:pathLst>
                <a:path w="38" h="170">
                  <a:moveTo>
                    <a:pt x="38" y="43"/>
                  </a:moveTo>
                  <a:cubicBezTo>
                    <a:pt x="34" y="29"/>
                    <a:pt x="30" y="15"/>
                    <a:pt x="23" y="0"/>
                  </a:cubicBezTo>
                  <a:cubicBezTo>
                    <a:pt x="10" y="29"/>
                    <a:pt x="6" y="70"/>
                    <a:pt x="3" y="90"/>
                  </a:cubicBezTo>
                  <a:cubicBezTo>
                    <a:pt x="0" y="110"/>
                    <a:pt x="1" y="143"/>
                    <a:pt x="19" y="170"/>
                  </a:cubicBezTo>
                  <a:cubicBezTo>
                    <a:pt x="26" y="168"/>
                    <a:pt x="32" y="165"/>
                    <a:pt x="37" y="162"/>
                  </a:cubicBezTo>
                  <a:cubicBezTo>
                    <a:pt x="28" y="139"/>
                    <a:pt x="33" y="111"/>
                    <a:pt x="31" y="98"/>
                  </a:cubicBezTo>
                  <a:cubicBezTo>
                    <a:pt x="30" y="86"/>
                    <a:pt x="30" y="63"/>
                    <a:pt x="38" y="43"/>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6" name="Picture 1317"/>
            <p:cNvPicPr>
              <a:picLocks noChangeAspect="1" noChangeArrowheads="1"/>
            </p:cNvPicPr>
            <p:nvPr/>
          </p:nvPicPr>
          <p:blipFill>
            <a:blip r:embed="rId432" cstate="print">
              <a:extLst>
                <a:ext uri="{28A0092B-C50C-407E-A947-70E740481C1C}">
                  <a14:useLocalDpi xmlns:a14="http://schemas.microsoft.com/office/drawing/2010/main" val="0"/>
                </a:ext>
              </a:extLst>
            </a:blip>
            <a:srcRect/>
            <a:stretch>
              <a:fillRect/>
            </a:stretch>
          </p:blipFill>
          <p:spPr bwMode="auto">
            <a:xfrm>
              <a:off x="3311525" y="4392613"/>
              <a:ext cx="2206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Freeform 1318"/>
            <p:cNvSpPr>
              <a:spLocks/>
            </p:cNvSpPr>
            <p:nvPr/>
          </p:nvSpPr>
          <p:spPr bwMode="auto">
            <a:xfrm>
              <a:off x="3325812" y="4478338"/>
              <a:ext cx="20638" cy="28575"/>
            </a:xfrm>
            <a:custGeom>
              <a:avLst/>
              <a:gdLst>
                <a:gd name="T0" fmla="*/ 33 w 35"/>
                <a:gd name="T1" fmla="*/ 25 h 46"/>
                <a:gd name="T2" fmla="*/ 14 w 35"/>
                <a:gd name="T3" fmla="*/ 44 h 46"/>
                <a:gd name="T4" fmla="*/ 1 w 35"/>
                <a:gd name="T5" fmla="*/ 20 h 46"/>
                <a:gd name="T6" fmla="*/ 20 w 35"/>
                <a:gd name="T7" fmla="*/ 1 h 46"/>
                <a:gd name="T8" fmla="*/ 33 w 35"/>
                <a:gd name="T9" fmla="*/ 25 h 46"/>
              </a:gdLst>
              <a:ahLst/>
              <a:cxnLst>
                <a:cxn ang="0">
                  <a:pos x="T0" y="T1"/>
                </a:cxn>
                <a:cxn ang="0">
                  <a:pos x="T2" y="T3"/>
                </a:cxn>
                <a:cxn ang="0">
                  <a:pos x="T4" y="T5"/>
                </a:cxn>
                <a:cxn ang="0">
                  <a:pos x="T6" y="T7"/>
                </a:cxn>
                <a:cxn ang="0">
                  <a:pos x="T8" y="T9"/>
                </a:cxn>
              </a:cxnLst>
              <a:rect l="0" t="0" r="r" b="b"/>
              <a:pathLst>
                <a:path w="35" h="46">
                  <a:moveTo>
                    <a:pt x="33" y="25"/>
                  </a:moveTo>
                  <a:cubicBezTo>
                    <a:pt x="31" y="37"/>
                    <a:pt x="23" y="46"/>
                    <a:pt x="14" y="44"/>
                  </a:cubicBezTo>
                  <a:cubicBezTo>
                    <a:pt x="5" y="43"/>
                    <a:pt x="0" y="32"/>
                    <a:pt x="1" y="20"/>
                  </a:cubicBezTo>
                  <a:cubicBezTo>
                    <a:pt x="3" y="8"/>
                    <a:pt x="11" y="0"/>
                    <a:pt x="20" y="1"/>
                  </a:cubicBezTo>
                  <a:cubicBezTo>
                    <a:pt x="29" y="2"/>
                    <a:pt x="35" y="13"/>
                    <a:pt x="33" y="25"/>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8" name="Freeform 1319"/>
            <p:cNvSpPr>
              <a:spLocks/>
            </p:cNvSpPr>
            <p:nvPr/>
          </p:nvSpPr>
          <p:spPr bwMode="auto">
            <a:xfrm>
              <a:off x="3387725" y="4416425"/>
              <a:ext cx="22225" cy="93663"/>
            </a:xfrm>
            <a:custGeom>
              <a:avLst/>
              <a:gdLst>
                <a:gd name="T0" fmla="*/ 24 w 35"/>
                <a:gd name="T1" fmla="*/ 0 h 152"/>
                <a:gd name="T2" fmla="*/ 26 w 35"/>
                <a:gd name="T3" fmla="*/ 28 h 152"/>
                <a:gd name="T4" fmla="*/ 25 w 35"/>
                <a:gd name="T5" fmla="*/ 65 h 152"/>
                <a:gd name="T6" fmla="*/ 14 w 35"/>
                <a:gd name="T7" fmla="*/ 95 h 152"/>
                <a:gd name="T8" fmla="*/ 0 w 35"/>
                <a:gd name="T9" fmla="*/ 152 h 152"/>
                <a:gd name="T10" fmla="*/ 1 w 35"/>
                <a:gd name="T11" fmla="*/ 152 h 152"/>
                <a:gd name="T12" fmla="*/ 19 w 35"/>
                <a:gd name="T13" fmla="*/ 97 h 152"/>
                <a:gd name="T14" fmla="*/ 30 w 35"/>
                <a:gd name="T15" fmla="*/ 67 h 152"/>
                <a:gd name="T16" fmla="*/ 30 w 35"/>
                <a:gd name="T17" fmla="*/ 27 h 152"/>
                <a:gd name="T18" fmla="*/ 26 w 35"/>
                <a:gd name="T19" fmla="*/ 0 h 152"/>
                <a:gd name="T20" fmla="*/ 24 w 35"/>
                <a:gd name="T2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52">
                  <a:moveTo>
                    <a:pt x="24" y="0"/>
                  </a:moveTo>
                  <a:cubicBezTo>
                    <a:pt x="22" y="10"/>
                    <a:pt x="24" y="19"/>
                    <a:pt x="26" y="28"/>
                  </a:cubicBezTo>
                  <a:cubicBezTo>
                    <a:pt x="28" y="40"/>
                    <a:pt x="30" y="51"/>
                    <a:pt x="25" y="65"/>
                  </a:cubicBezTo>
                  <a:cubicBezTo>
                    <a:pt x="22" y="77"/>
                    <a:pt x="18" y="86"/>
                    <a:pt x="14" y="95"/>
                  </a:cubicBezTo>
                  <a:cubicBezTo>
                    <a:pt x="7" y="113"/>
                    <a:pt x="0" y="128"/>
                    <a:pt x="0" y="152"/>
                  </a:cubicBezTo>
                  <a:cubicBezTo>
                    <a:pt x="1" y="152"/>
                    <a:pt x="1" y="152"/>
                    <a:pt x="1" y="152"/>
                  </a:cubicBezTo>
                  <a:cubicBezTo>
                    <a:pt x="1" y="129"/>
                    <a:pt x="11" y="114"/>
                    <a:pt x="19" y="97"/>
                  </a:cubicBezTo>
                  <a:cubicBezTo>
                    <a:pt x="22" y="88"/>
                    <a:pt x="26" y="79"/>
                    <a:pt x="30" y="67"/>
                  </a:cubicBezTo>
                  <a:cubicBezTo>
                    <a:pt x="35" y="52"/>
                    <a:pt x="32" y="39"/>
                    <a:pt x="30" y="27"/>
                  </a:cubicBezTo>
                  <a:cubicBezTo>
                    <a:pt x="29" y="18"/>
                    <a:pt x="24" y="8"/>
                    <a:pt x="26" y="0"/>
                  </a:cubicBezTo>
                  <a:lnTo>
                    <a:pt x="24"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9" name="Freeform 1320"/>
            <p:cNvSpPr>
              <a:spLocks/>
            </p:cNvSpPr>
            <p:nvPr/>
          </p:nvSpPr>
          <p:spPr bwMode="auto">
            <a:xfrm>
              <a:off x="3405187" y="4416425"/>
              <a:ext cx="12700" cy="92075"/>
            </a:xfrm>
            <a:custGeom>
              <a:avLst/>
              <a:gdLst>
                <a:gd name="T0" fmla="*/ 16 w 23"/>
                <a:gd name="T1" fmla="*/ 0 h 148"/>
                <a:gd name="T2" fmla="*/ 16 w 23"/>
                <a:gd name="T3" fmla="*/ 34 h 148"/>
                <a:gd name="T4" fmla="*/ 18 w 23"/>
                <a:gd name="T5" fmla="*/ 66 h 148"/>
                <a:gd name="T6" fmla="*/ 10 w 23"/>
                <a:gd name="T7" fmla="*/ 102 h 148"/>
                <a:gd name="T8" fmla="*/ 0 w 23"/>
                <a:gd name="T9" fmla="*/ 148 h 148"/>
                <a:gd name="T10" fmla="*/ 1 w 23"/>
                <a:gd name="T11" fmla="*/ 148 h 148"/>
                <a:gd name="T12" fmla="*/ 14 w 23"/>
                <a:gd name="T13" fmla="*/ 104 h 148"/>
                <a:gd name="T14" fmla="*/ 23 w 23"/>
                <a:gd name="T15" fmla="*/ 66 h 148"/>
                <a:gd name="T16" fmla="*/ 21 w 23"/>
                <a:gd name="T17" fmla="*/ 34 h 148"/>
                <a:gd name="T18" fmla="*/ 17 w 23"/>
                <a:gd name="T19" fmla="*/ 0 h 148"/>
                <a:gd name="T20" fmla="*/ 16 w 23"/>
                <a:gd name="T2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48">
                  <a:moveTo>
                    <a:pt x="16" y="0"/>
                  </a:moveTo>
                  <a:cubicBezTo>
                    <a:pt x="13" y="12"/>
                    <a:pt x="14" y="22"/>
                    <a:pt x="16" y="34"/>
                  </a:cubicBezTo>
                  <a:cubicBezTo>
                    <a:pt x="17" y="44"/>
                    <a:pt x="19" y="54"/>
                    <a:pt x="18" y="66"/>
                  </a:cubicBezTo>
                  <a:cubicBezTo>
                    <a:pt x="18" y="80"/>
                    <a:pt x="14" y="91"/>
                    <a:pt x="10" y="102"/>
                  </a:cubicBezTo>
                  <a:cubicBezTo>
                    <a:pt x="5" y="116"/>
                    <a:pt x="0" y="129"/>
                    <a:pt x="0" y="148"/>
                  </a:cubicBezTo>
                  <a:cubicBezTo>
                    <a:pt x="1" y="148"/>
                    <a:pt x="1" y="148"/>
                    <a:pt x="1" y="148"/>
                  </a:cubicBezTo>
                  <a:cubicBezTo>
                    <a:pt x="1" y="130"/>
                    <a:pt x="9" y="117"/>
                    <a:pt x="14" y="104"/>
                  </a:cubicBezTo>
                  <a:cubicBezTo>
                    <a:pt x="18" y="93"/>
                    <a:pt x="22" y="81"/>
                    <a:pt x="23" y="66"/>
                  </a:cubicBezTo>
                  <a:cubicBezTo>
                    <a:pt x="23" y="54"/>
                    <a:pt x="22" y="43"/>
                    <a:pt x="21" y="34"/>
                  </a:cubicBezTo>
                  <a:cubicBezTo>
                    <a:pt x="19" y="22"/>
                    <a:pt x="14" y="11"/>
                    <a:pt x="17" y="0"/>
                  </a:cubicBezTo>
                  <a:lnTo>
                    <a:pt x="16"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0" name="Freeform 1321"/>
            <p:cNvSpPr>
              <a:spLocks/>
            </p:cNvSpPr>
            <p:nvPr/>
          </p:nvSpPr>
          <p:spPr bwMode="auto">
            <a:xfrm>
              <a:off x="3419475" y="4419600"/>
              <a:ext cx="12700" cy="87313"/>
            </a:xfrm>
            <a:custGeom>
              <a:avLst/>
              <a:gdLst>
                <a:gd name="T0" fmla="*/ 14 w 22"/>
                <a:gd name="T1" fmla="*/ 0 h 141"/>
                <a:gd name="T2" fmla="*/ 15 w 22"/>
                <a:gd name="T3" fmla="*/ 35 h 141"/>
                <a:gd name="T4" fmla="*/ 17 w 22"/>
                <a:gd name="T5" fmla="*/ 66 h 141"/>
                <a:gd name="T6" fmla="*/ 0 w 22"/>
                <a:gd name="T7" fmla="*/ 141 h 141"/>
                <a:gd name="T8" fmla="*/ 1 w 22"/>
                <a:gd name="T9" fmla="*/ 141 h 141"/>
                <a:gd name="T10" fmla="*/ 21 w 22"/>
                <a:gd name="T11" fmla="*/ 67 h 141"/>
                <a:gd name="T12" fmla="*/ 19 w 22"/>
                <a:gd name="T13" fmla="*/ 34 h 141"/>
                <a:gd name="T14" fmla="*/ 15 w 22"/>
                <a:gd name="T15" fmla="*/ 0 h 141"/>
                <a:gd name="T16" fmla="*/ 14 w 2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41">
                  <a:moveTo>
                    <a:pt x="14" y="0"/>
                  </a:moveTo>
                  <a:cubicBezTo>
                    <a:pt x="12" y="12"/>
                    <a:pt x="13" y="23"/>
                    <a:pt x="15" y="35"/>
                  </a:cubicBezTo>
                  <a:cubicBezTo>
                    <a:pt x="16" y="44"/>
                    <a:pt x="17" y="54"/>
                    <a:pt x="17" y="66"/>
                  </a:cubicBezTo>
                  <a:cubicBezTo>
                    <a:pt x="16" y="97"/>
                    <a:pt x="13" y="115"/>
                    <a:pt x="0" y="141"/>
                  </a:cubicBezTo>
                  <a:cubicBezTo>
                    <a:pt x="1" y="141"/>
                    <a:pt x="1" y="141"/>
                    <a:pt x="1" y="141"/>
                  </a:cubicBezTo>
                  <a:cubicBezTo>
                    <a:pt x="18" y="116"/>
                    <a:pt x="20" y="97"/>
                    <a:pt x="21" y="67"/>
                  </a:cubicBezTo>
                  <a:cubicBezTo>
                    <a:pt x="22" y="54"/>
                    <a:pt x="20" y="43"/>
                    <a:pt x="19" y="34"/>
                  </a:cubicBezTo>
                  <a:cubicBezTo>
                    <a:pt x="18" y="22"/>
                    <a:pt x="12" y="11"/>
                    <a:pt x="15" y="0"/>
                  </a:cubicBezTo>
                  <a:lnTo>
                    <a:pt x="14"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1" name="Freeform 1322"/>
            <p:cNvSpPr>
              <a:spLocks/>
            </p:cNvSpPr>
            <p:nvPr/>
          </p:nvSpPr>
          <p:spPr bwMode="auto">
            <a:xfrm>
              <a:off x="3433762" y="4419600"/>
              <a:ext cx="12700" cy="90488"/>
            </a:xfrm>
            <a:custGeom>
              <a:avLst/>
              <a:gdLst>
                <a:gd name="T0" fmla="*/ 13 w 19"/>
                <a:gd name="T1" fmla="*/ 0 h 147"/>
                <a:gd name="T2" fmla="*/ 12 w 19"/>
                <a:gd name="T3" fmla="*/ 37 h 147"/>
                <a:gd name="T4" fmla="*/ 14 w 19"/>
                <a:gd name="T5" fmla="*/ 68 h 147"/>
                <a:gd name="T6" fmla="*/ 13 w 19"/>
                <a:gd name="T7" fmla="*/ 79 h 147"/>
                <a:gd name="T8" fmla="*/ 0 w 19"/>
                <a:gd name="T9" fmla="*/ 146 h 147"/>
                <a:gd name="T10" fmla="*/ 0 w 19"/>
                <a:gd name="T11" fmla="*/ 147 h 147"/>
                <a:gd name="T12" fmla="*/ 18 w 19"/>
                <a:gd name="T13" fmla="*/ 80 h 147"/>
                <a:gd name="T14" fmla="*/ 18 w 19"/>
                <a:gd name="T15" fmla="*/ 68 h 147"/>
                <a:gd name="T16" fmla="*/ 17 w 19"/>
                <a:gd name="T17" fmla="*/ 36 h 147"/>
                <a:gd name="T18" fmla="*/ 14 w 19"/>
                <a:gd name="T19" fmla="*/ 1 h 147"/>
                <a:gd name="T20" fmla="*/ 13 w 19"/>
                <a:gd name="T2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47">
                  <a:moveTo>
                    <a:pt x="13" y="0"/>
                  </a:moveTo>
                  <a:cubicBezTo>
                    <a:pt x="10" y="12"/>
                    <a:pt x="11" y="24"/>
                    <a:pt x="12" y="37"/>
                  </a:cubicBezTo>
                  <a:cubicBezTo>
                    <a:pt x="13" y="46"/>
                    <a:pt x="14" y="56"/>
                    <a:pt x="14" y="68"/>
                  </a:cubicBezTo>
                  <a:cubicBezTo>
                    <a:pt x="13" y="79"/>
                    <a:pt x="13" y="79"/>
                    <a:pt x="13" y="79"/>
                  </a:cubicBezTo>
                  <a:cubicBezTo>
                    <a:pt x="13" y="104"/>
                    <a:pt x="12" y="126"/>
                    <a:pt x="0" y="146"/>
                  </a:cubicBezTo>
                  <a:cubicBezTo>
                    <a:pt x="0" y="147"/>
                    <a:pt x="0" y="147"/>
                    <a:pt x="0" y="147"/>
                  </a:cubicBezTo>
                  <a:cubicBezTo>
                    <a:pt x="15" y="127"/>
                    <a:pt x="17" y="105"/>
                    <a:pt x="18" y="80"/>
                  </a:cubicBezTo>
                  <a:cubicBezTo>
                    <a:pt x="18" y="68"/>
                    <a:pt x="18" y="68"/>
                    <a:pt x="18" y="68"/>
                  </a:cubicBezTo>
                  <a:cubicBezTo>
                    <a:pt x="19" y="56"/>
                    <a:pt x="18" y="45"/>
                    <a:pt x="17" y="36"/>
                  </a:cubicBezTo>
                  <a:cubicBezTo>
                    <a:pt x="16" y="24"/>
                    <a:pt x="11" y="12"/>
                    <a:pt x="14" y="1"/>
                  </a:cubicBezTo>
                  <a:lnTo>
                    <a:pt x="13"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2" name="Freeform 1323"/>
            <p:cNvSpPr>
              <a:spLocks/>
            </p:cNvSpPr>
            <p:nvPr/>
          </p:nvSpPr>
          <p:spPr bwMode="auto">
            <a:xfrm>
              <a:off x="3444875" y="4427538"/>
              <a:ext cx="12700" cy="85725"/>
            </a:xfrm>
            <a:custGeom>
              <a:avLst/>
              <a:gdLst>
                <a:gd name="T0" fmla="*/ 20 w 21"/>
                <a:gd name="T1" fmla="*/ 0 h 137"/>
                <a:gd name="T2" fmla="*/ 17 w 21"/>
                <a:gd name="T3" fmla="*/ 43 h 137"/>
                <a:gd name="T4" fmla="*/ 16 w 21"/>
                <a:gd name="T5" fmla="*/ 65 h 137"/>
                <a:gd name="T6" fmla="*/ 9 w 21"/>
                <a:gd name="T7" fmla="*/ 116 h 137"/>
                <a:gd name="T8" fmla="*/ 0 w 21"/>
                <a:gd name="T9" fmla="*/ 137 h 137"/>
                <a:gd name="T10" fmla="*/ 0 w 21"/>
                <a:gd name="T11" fmla="*/ 137 h 137"/>
                <a:gd name="T12" fmla="*/ 12 w 21"/>
                <a:gd name="T13" fmla="*/ 115 h 137"/>
                <a:gd name="T14" fmla="*/ 21 w 21"/>
                <a:gd name="T15" fmla="*/ 65 h 137"/>
                <a:gd name="T16" fmla="*/ 21 w 21"/>
                <a:gd name="T17" fmla="*/ 43 h 137"/>
                <a:gd name="T18" fmla="*/ 21 w 21"/>
                <a:gd name="T19" fmla="*/ 1 h 137"/>
                <a:gd name="T20" fmla="*/ 20 w 21"/>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7">
                  <a:moveTo>
                    <a:pt x="20" y="0"/>
                  </a:moveTo>
                  <a:cubicBezTo>
                    <a:pt x="17" y="15"/>
                    <a:pt x="17" y="27"/>
                    <a:pt x="17" y="43"/>
                  </a:cubicBezTo>
                  <a:cubicBezTo>
                    <a:pt x="17" y="49"/>
                    <a:pt x="17" y="57"/>
                    <a:pt x="16" y="65"/>
                  </a:cubicBezTo>
                  <a:cubicBezTo>
                    <a:pt x="15" y="87"/>
                    <a:pt x="13" y="99"/>
                    <a:pt x="9" y="116"/>
                  </a:cubicBezTo>
                  <a:cubicBezTo>
                    <a:pt x="7" y="122"/>
                    <a:pt x="2" y="130"/>
                    <a:pt x="0" y="137"/>
                  </a:cubicBezTo>
                  <a:cubicBezTo>
                    <a:pt x="0" y="137"/>
                    <a:pt x="0" y="137"/>
                    <a:pt x="0" y="137"/>
                  </a:cubicBezTo>
                  <a:cubicBezTo>
                    <a:pt x="4" y="131"/>
                    <a:pt x="9" y="121"/>
                    <a:pt x="12" y="115"/>
                  </a:cubicBezTo>
                  <a:cubicBezTo>
                    <a:pt x="20" y="100"/>
                    <a:pt x="20" y="88"/>
                    <a:pt x="21" y="65"/>
                  </a:cubicBezTo>
                  <a:cubicBezTo>
                    <a:pt x="21" y="57"/>
                    <a:pt x="21" y="49"/>
                    <a:pt x="21" y="43"/>
                  </a:cubicBezTo>
                  <a:cubicBezTo>
                    <a:pt x="21" y="27"/>
                    <a:pt x="18" y="15"/>
                    <a:pt x="21" y="1"/>
                  </a:cubicBezTo>
                  <a:lnTo>
                    <a:pt x="2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3" name="Freeform 1324"/>
            <p:cNvSpPr>
              <a:spLocks/>
            </p:cNvSpPr>
            <p:nvPr/>
          </p:nvSpPr>
          <p:spPr bwMode="auto">
            <a:xfrm>
              <a:off x="3462337" y="4443413"/>
              <a:ext cx="15875" cy="73025"/>
            </a:xfrm>
            <a:custGeom>
              <a:avLst/>
              <a:gdLst>
                <a:gd name="T0" fmla="*/ 26 w 27"/>
                <a:gd name="T1" fmla="*/ 0 h 119"/>
                <a:gd name="T2" fmla="*/ 14 w 27"/>
                <a:gd name="T3" fmla="*/ 56 h 119"/>
                <a:gd name="T4" fmla="*/ 11 w 27"/>
                <a:gd name="T5" fmla="*/ 69 h 119"/>
                <a:gd name="T6" fmla="*/ 0 w 27"/>
                <a:gd name="T7" fmla="*/ 119 h 119"/>
                <a:gd name="T8" fmla="*/ 0 w 27"/>
                <a:gd name="T9" fmla="*/ 119 h 119"/>
                <a:gd name="T10" fmla="*/ 15 w 27"/>
                <a:gd name="T11" fmla="*/ 71 h 119"/>
                <a:gd name="T12" fmla="*/ 19 w 27"/>
                <a:gd name="T13" fmla="*/ 58 h 119"/>
                <a:gd name="T14" fmla="*/ 26 w 27"/>
                <a:gd name="T15" fmla="*/ 0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19">
                  <a:moveTo>
                    <a:pt x="26" y="0"/>
                  </a:moveTo>
                  <a:cubicBezTo>
                    <a:pt x="27" y="20"/>
                    <a:pt x="22" y="27"/>
                    <a:pt x="14" y="56"/>
                  </a:cubicBezTo>
                  <a:cubicBezTo>
                    <a:pt x="11" y="69"/>
                    <a:pt x="11" y="69"/>
                    <a:pt x="11" y="69"/>
                  </a:cubicBezTo>
                  <a:cubicBezTo>
                    <a:pt x="6" y="84"/>
                    <a:pt x="3" y="95"/>
                    <a:pt x="0" y="119"/>
                  </a:cubicBezTo>
                  <a:cubicBezTo>
                    <a:pt x="0" y="119"/>
                    <a:pt x="0" y="119"/>
                    <a:pt x="0" y="119"/>
                  </a:cubicBezTo>
                  <a:cubicBezTo>
                    <a:pt x="3" y="95"/>
                    <a:pt x="11" y="86"/>
                    <a:pt x="15" y="71"/>
                  </a:cubicBezTo>
                  <a:cubicBezTo>
                    <a:pt x="19" y="58"/>
                    <a:pt x="19" y="58"/>
                    <a:pt x="19" y="58"/>
                  </a:cubicBezTo>
                  <a:cubicBezTo>
                    <a:pt x="27" y="27"/>
                    <a:pt x="27" y="20"/>
                    <a:pt x="26" y="0"/>
                  </a:cubicBez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4" name="Freeform 1325"/>
            <p:cNvSpPr>
              <a:spLocks/>
            </p:cNvSpPr>
            <p:nvPr/>
          </p:nvSpPr>
          <p:spPr bwMode="auto">
            <a:xfrm>
              <a:off x="3295650" y="4443413"/>
              <a:ext cx="41275" cy="93663"/>
            </a:xfrm>
            <a:custGeom>
              <a:avLst/>
              <a:gdLst>
                <a:gd name="T0" fmla="*/ 6 w 66"/>
                <a:gd name="T1" fmla="*/ 46 h 151"/>
                <a:gd name="T2" fmla="*/ 32 w 66"/>
                <a:gd name="T3" fmla="*/ 25 h 151"/>
                <a:gd name="T4" fmla="*/ 63 w 66"/>
                <a:gd name="T5" fmla="*/ 84 h 151"/>
                <a:gd name="T6" fmla="*/ 39 w 66"/>
                <a:gd name="T7" fmla="*/ 133 h 151"/>
                <a:gd name="T8" fmla="*/ 10 w 66"/>
                <a:gd name="T9" fmla="*/ 115 h 151"/>
                <a:gd name="T10" fmla="*/ 6 w 66"/>
                <a:gd name="T11" fmla="*/ 46 h 151"/>
              </a:gdLst>
              <a:ahLst/>
              <a:cxnLst>
                <a:cxn ang="0">
                  <a:pos x="T0" y="T1"/>
                </a:cxn>
                <a:cxn ang="0">
                  <a:pos x="T2" y="T3"/>
                </a:cxn>
                <a:cxn ang="0">
                  <a:pos x="T4" y="T5"/>
                </a:cxn>
                <a:cxn ang="0">
                  <a:pos x="T6" y="T7"/>
                </a:cxn>
                <a:cxn ang="0">
                  <a:pos x="T8" y="T9"/>
                </a:cxn>
                <a:cxn ang="0">
                  <a:pos x="T10" y="T11"/>
                </a:cxn>
              </a:cxnLst>
              <a:rect l="0" t="0" r="r" b="b"/>
              <a:pathLst>
                <a:path w="66" h="151">
                  <a:moveTo>
                    <a:pt x="6" y="46"/>
                  </a:moveTo>
                  <a:cubicBezTo>
                    <a:pt x="11" y="17"/>
                    <a:pt x="19" y="0"/>
                    <a:pt x="32" y="25"/>
                  </a:cubicBezTo>
                  <a:cubicBezTo>
                    <a:pt x="40" y="41"/>
                    <a:pt x="60" y="59"/>
                    <a:pt x="63" y="84"/>
                  </a:cubicBezTo>
                  <a:cubicBezTo>
                    <a:pt x="66" y="108"/>
                    <a:pt x="46" y="123"/>
                    <a:pt x="39" y="133"/>
                  </a:cubicBezTo>
                  <a:cubicBezTo>
                    <a:pt x="27" y="151"/>
                    <a:pt x="22" y="151"/>
                    <a:pt x="10" y="115"/>
                  </a:cubicBezTo>
                  <a:cubicBezTo>
                    <a:pt x="1" y="90"/>
                    <a:pt x="0" y="74"/>
                    <a:pt x="6" y="46"/>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25" name="Picture 1326"/>
            <p:cNvPicPr>
              <a:picLocks noChangeAspect="1" noChangeArrowheads="1"/>
            </p:cNvPicPr>
            <p:nvPr/>
          </p:nvPicPr>
          <p:blipFill>
            <a:blip r:embed="rId433" cstate="print">
              <a:extLst>
                <a:ext uri="{28A0092B-C50C-407E-A947-70E740481C1C}">
                  <a14:useLocalDpi xmlns:a14="http://schemas.microsoft.com/office/drawing/2010/main" val="0"/>
                </a:ext>
              </a:extLst>
            </a:blip>
            <a:srcRect/>
            <a:stretch>
              <a:fillRect/>
            </a:stretch>
          </p:blipFill>
          <p:spPr bwMode="auto">
            <a:xfrm>
              <a:off x="3259137" y="4435475"/>
              <a:ext cx="103188"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327"/>
            <p:cNvSpPr>
              <a:spLocks/>
            </p:cNvSpPr>
            <p:nvPr/>
          </p:nvSpPr>
          <p:spPr bwMode="auto">
            <a:xfrm>
              <a:off x="3433762" y="4570413"/>
              <a:ext cx="49213" cy="22225"/>
            </a:xfrm>
            <a:custGeom>
              <a:avLst/>
              <a:gdLst>
                <a:gd name="T0" fmla="*/ 37 w 79"/>
                <a:gd name="T1" fmla="*/ 5 h 36"/>
                <a:gd name="T2" fmla="*/ 0 w 79"/>
                <a:gd name="T3" fmla="*/ 29 h 36"/>
                <a:gd name="T4" fmla="*/ 79 w 79"/>
                <a:gd name="T5" fmla="*/ 3 h 36"/>
                <a:gd name="T6" fmla="*/ 37 w 79"/>
                <a:gd name="T7" fmla="*/ 5 h 36"/>
              </a:gdLst>
              <a:ahLst/>
              <a:cxnLst>
                <a:cxn ang="0">
                  <a:pos x="T0" y="T1"/>
                </a:cxn>
                <a:cxn ang="0">
                  <a:pos x="T2" y="T3"/>
                </a:cxn>
                <a:cxn ang="0">
                  <a:pos x="T4" y="T5"/>
                </a:cxn>
                <a:cxn ang="0">
                  <a:pos x="T6" y="T7"/>
                </a:cxn>
              </a:cxnLst>
              <a:rect l="0" t="0" r="r" b="b"/>
              <a:pathLst>
                <a:path w="79" h="36">
                  <a:moveTo>
                    <a:pt x="37" y="5"/>
                  </a:moveTo>
                  <a:cubicBezTo>
                    <a:pt x="31" y="23"/>
                    <a:pt x="0" y="23"/>
                    <a:pt x="0" y="29"/>
                  </a:cubicBezTo>
                  <a:cubicBezTo>
                    <a:pt x="44" y="36"/>
                    <a:pt x="64" y="14"/>
                    <a:pt x="79" y="3"/>
                  </a:cubicBezTo>
                  <a:cubicBezTo>
                    <a:pt x="70" y="0"/>
                    <a:pt x="49" y="2"/>
                    <a:pt x="37" y="5"/>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27" name="Picture 1328"/>
            <p:cNvPicPr>
              <a:picLocks noChangeAspect="1" noChangeArrowheads="1"/>
            </p:cNvPicPr>
            <p:nvPr/>
          </p:nvPicPr>
          <p:blipFill>
            <a:blip r:embed="rId434" cstate="print">
              <a:extLst>
                <a:ext uri="{28A0092B-C50C-407E-A947-70E740481C1C}">
                  <a14:useLocalDpi xmlns:a14="http://schemas.microsoft.com/office/drawing/2010/main" val="0"/>
                </a:ext>
              </a:extLst>
            </a:blip>
            <a:srcRect/>
            <a:stretch>
              <a:fillRect/>
            </a:stretch>
          </p:blipFill>
          <p:spPr bwMode="auto">
            <a:xfrm>
              <a:off x="3392487" y="4498975"/>
              <a:ext cx="8572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Freeform 1329"/>
            <p:cNvSpPr>
              <a:spLocks/>
            </p:cNvSpPr>
            <p:nvPr/>
          </p:nvSpPr>
          <p:spPr bwMode="auto">
            <a:xfrm>
              <a:off x="3424237" y="4532313"/>
              <a:ext cx="34925" cy="22225"/>
            </a:xfrm>
            <a:custGeom>
              <a:avLst/>
              <a:gdLst>
                <a:gd name="T0" fmla="*/ 0 w 56"/>
                <a:gd name="T1" fmla="*/ 25 h 37"/>
                <a:gd name="T2" fmla="*/ 42 w 56"/>
                <a:gd name="T3" fmla="*/ 12 h 37"/>
                <a:gd name="T4" fmla="*/ 49 w 56"/>
                <a:gd name="T5" fmla="*/ 4 h 37"/>
                <a:gd name="T6" fmla="*/ 50 w 56"/>
                <a:gd name="T7" fmla="*/ 4 h 37"/>
                <a:gd name="T8" fmla="*/ 44 w 56"/>
                <a:gd name="T9" fmla="*/ 15 h 37"/>
                <a:gd name="T10" fmla="*/ 32 w 56"/>
                <a:gd name="T11" fmla="*/ 37 h 37"/>
                <a:gd name="T12" fmla="*/ 33 w 56"/>
                <a:gd name="T13" fmla="*/ 37 h 37"/>
                <a:gd name="T14" fmla="*/ 48 w 56"/>
                <a:gd name="T15" fmla="*/ 18 h 37"/>
                <a:gd name="T16" fmla="*/ 51 w 56"/>
                <a:gd name="T17" fmla="*/ 3 h 37"/>
                <a:gd name="T18" fmla="*/ 52 w 56"/>
                <a:gd name="T19" fmla="*/ 0 h 37"/>
                <a:gd name="T20" fmla="*/ 49 w 56"/>
                <a:gd name="T21" fmla="*/ 2 h 37"/>
                <a:gd name="T22" fmla="*/ 38 w 56"/>
                <a:gd name="T23" fmla="*/ 9 h 37"/>
                <a:gd name="T24" fmla="*/ 0 w 56"/>
                <a:gd name="T25" fmla="*/ 24 h 37"/>
                <a:gd name="T26" fmla="*/ 0 w 56"/>
                <a:gd name="T27"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37">
                  <a:moveTo>
                    <a:pt x="0" y="25"/>
                  </a:moveTo>
                  <a:cubicBezTo>
                    <a:pt x="29" y="28"/>
                    <a:pt x="36" y="19"/>
                    <a:pt x="42" y="12"/>
                  </a:cubicBezTo>
                  <a:cubicBezTo>
                    <a:pt x="44" y="9"/>
                    <a:pt x="46" y="4"/>
                    <a:pt x="49" y="4"/>
                  </a:cubicBezTo>
                  <a:cubicBezTo>
                    <a:pt x="50" y="4"/>
                    <a:pt x="50" y="4"/>
                    <a:pt x="50" y="4"/>
                  </a:cubicBezTo>
                  <a:cubicBezTo>
                    <a:pt x="52" y="7"/>
                    <a:pt x="49" y="10"/>
                    <a:pt x="44" y="15"/>
                  </a:cubicBezTo>
                  <a:cubicBezTo>
                    <a:pt x="41" y="18"/>
                    <a:pt x="34" y="29"/>
                    <a:pt x="32" y="37"/>
                  </a:cubicBezTo>
                  <a:cubicBezTo>
                    <a:pt x="33" y="37"/>
                    <a:pt x="33" y="37"/>
                    <a:pt x="33" y="37"/>
                  </a:cubicBezTo>
                  <a:cubicBezTo>
                    <a:pt x="34" y="30"/>
                    <a:pt x="44" y="22"/>
                    <a:pt x="48" y="18"/>
                  </a:cubicBezTo>
                  <a:cubicBezTo>
                    <a:pt x="52" y="14"/>
                    <a:pt x="56" y="9"/>
                    <a:pt x="51" y="3"/>
                  </a:cubicBezTo>
                  <a:cubicBezTo>
                    <a:pt x="52" y="0"/>
                    <a:pt x="52" y="0"/>
                    <a:pt x="52" y="0"/>
                  </a:cubicBezTo>
                  <a:cubicBezTo>
                    <a:pt x="49" y="2"/>
                    <a:pt x="49" y="2"/>
                    <a:pt x="49" y="2"/>
                  </a:cubicBezTo>
                  <a:cubicBezTo>
                    <a:pt x="44" y="2"/>
                    <a:pt x="41" y="6"/>
                    <a:pt x="38" y="9"/>
                  </a:cubicBezTo>
                  <a:cubicBezTo>
                    <a:pt x="33" y="15"/>
                    <a:pt x="27" y="26"/>
                    <a:pt x="0" y="24"/>
                  </a:cubicBezTo>
                  <a:lnTo>
                    <a:pt x="0" y="25"/>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9" name="Freeform 1330"/>
            <p:cNvSpPr>
              <a:spLocks/>
            </p:cNvSpPr>
            <p:nvPr/>
          </p:nvSpPr>
          <p:spPr bwMode="auto">
            <a:xfrm>
              <a:off x="3495675" y="4514850"/>
              <a:ext cx="15875" cy="22225"/>
            </a:xfrm>
            <a:custGeom>
              <a:avLst/>
              <a:gdLst>
                <a:gd name="T0" fmla="*/ 23 w 26"/>
                <a:gd name="T1" fmla="*/ 14 h 36"/>
                <a:gd name="T2" fmla="*/ 18 w 26"/>
                <a:gd name="T3" fmla="*/ 34 h 36"/>
                <a:gd name="T4" fmla="*/ 3 w 26"/>
                <a:gd name="T5" fmla="*/ 22 h 36"/>
                <a:gd name="T6" fmla="*/ 8 w 26"/>
                <a:gd name="T7" fmla="*/ 2 h 36"/>
                <a:gd name="T8" fmla="*/ 23 w 26"/>
                <a:gd name="T9" fmla="*/ 14 h 36"/>
              </a:gdLst>
              <a:ahLst/>
              <a:cxnLst>
                <a:cxn ang="0">
                  <a:pos x="T0" y="T1"/>
                </a:cxn>
                <a:cxn ang="0">
                  <a:pos x="T2" y="T3"/>
                </a:cxn>
                <a:cxn ang="0">
                  <a:pos x="T4" y="T5"/>
                </a:cxn>
                <a:cxn ang="0">
                  <a:pos x="T6" y="T7"/>
                </a:cxn>
                <a:cxn ang="0">
                  <a:pos x="T8" y="T9"/>
                </a:cxn>
              </a:cxnLst>
              <a:rect l="0" t="0" r="r" b="b"/>
              <a:pathLst>
                <a:path w="26" h="36">
                  <a:moveTo>
                    <a:pt x="23" y="14"/>
                  </a:moveTo>
                  <a:cubicBezTo>
                    <a:pt x="26" y="23"/>
                    <a:pt x="24" y="32"/>
                    <a:pt x="18" y="34"/>
                  </a:cubicBezTo>
                  <a:cubicBezTo>
                    <a:pt x="13" y="36"/>
                    <a:pt x="6" y="31"/>
                    <a:pt x="3" y="22"/>
                  </a:cubicBezTo>
                  <a:cubicBezTo>
                    <a:pt x="0" y="13"/>
                    <a:pt x="2" y="4"/>
                    <a:pt x="8" y="2"/>
                  </a:cubicBezTo>
                  <a:cubicBezTo>
                    <a:pt x="13" y="0"/>
                    <a:pt x="21" y="5"/>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0" name="Freeform 1331"/>
            <p:cNvSpPr>
              <a:spLocks/>
            </p:cNvSpPr>
            <p:nvPr/>
          </p:nvSpPr>
          <p:spPr bwMode="auto">
            <a:xfrm>
              <a:off x="3497262" y="4516438"/>
              <a:ext cx="12700" cy="19050"/>
            </a:xfrm>
            <a:custGeom>
              <a:avLst/>
              <a:gdLst>
                <a:gd name="T0" fmla="*/ 20 w 22"/>
                <a:gd name="T1" fmla="*/ 12 h 30"/>
                <a:gd name="T2" fmla="*/ 15 w 22"/>
                <a:gd name="T3" fmla="*/ 28 h 30"/>
                <a:gd name="T4" fmla="*/ 2 w 22"/>
                <a:gd name="T5" fmla="*/ 18 h 30"/>
                <a:gd name="T6" fmla="*/ 7 w 22"/>
                <a:gd name="T7" fmla="*/ 2 h 30"/>
                <a:gd name="T8" fmla="*/ 20 w 22"/>
                <a:gd name="T9" fmla="*/ 12 h 30"/>
              </a:gdLst>
              <a:ahLst/>
              <a:cxnLst>
                <a:cxn ang="0">
                  <a:pos x="T0" y="T1"/>
                </a:cxn>
                <a:cxn ang="0">
                  <a:pos x="T2" y="T3"/>
                </a:cxn>
                <a:cxn ang="0">
                  <a:pos x="T4" y="T5"/>
                </a:cxn>
                <a:cxn ang="0">
                  <a:pos x="T6" y="T7"/>
                </a:cxn>
                <a:cxn ang="0">
                  <a:pos x="T8" y="T9"/>
                </a:cxn>
              </a:cxnLst>
              <a:rect l="0" t="0" r="r" b="b"/>
              <a:pathLst>
                <a:path w="22" h="30">
                  <a:moveTo>
                    <a:pt x="20" y="12"/>
                  </a:moveTo>
                  <a:cubicBezTo>
                    <a:pt x="22" y="19"/>
                    <a:pt x="20" y="26"/>
                    <a:pt x="15" y="28"/>
                  </a:cubicBezTo>
                  <a:cubicBezTo>
                    <a:pt x="11" y="30"/>
                    <a:pt x="5" y="26"/>
                    <a:pt x="2" y="18"/>
                  </a:cubicBezTo>
                  <a:cubicBezTo>
                    <a:pt x="0" y="11"/>
                    <a:pt x="2" y="4"/>
                    <a:pt x="7" y="2"/>
                  </a:cubicBezTo>
                  <a:cubicBezTo>
                    <a:pt x="11" y="0"/>
                    <a:pt x="17" y="4"/>
                    <a:pt x="20" y="12"/>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1" name="Freeform 1332"/>
            <p:cNvSpPr>
              <a:spLocks/>
            </p:cNvSpPr>
            <p:nvPr/>
          </p:nvSpPr>
          <p:spPr bwMode="auto">
            <a:xfrm>
              <a:off x="3505200" y="4522788"/>
              <a:ext cx="4763" cy="11113"/>
            </a:xfrm>
            <a:custGeom>
              <a:avLst/>
              <a:gdLst>
                <a:gd name="T0" fmla="*/ 5 w 6"/>
                <a:gd name="T1" fmla="*/ 8 h 17"/>
                <a:gd name="T2" fmla="*/ 3 w 6"/>
                <a:gd name="T3" fmla="*/ 17 h 17"/>
                <a:gd name="T4" fmla="*/ 2 w 6"/>
                <a:gd name="T5" fmla="*/ 10 h 17"/>
                <a:gd name="T6" fmla="*/ 1 w 6"/>
                <a:gd name="T7" fmla="*/ 0 h 17"/>
                <a:gd name="T8" fmla="*/ 5 w 6"/>
                <a:gd name="T9" fmla="*/ 8 h 17"/>
              </a:gdLst>
              <a:ahLst/>
              <a:cxnLst>
                <a:cxn ang="0">
                  <a:pos x="T0" y="T1"/>
                </a:cxn>
                <a:cxn ang="0">
                  <a:pos x="T2" y="T3"/>
                </a:cxn>
                <a:cxn ang="0">
                  <a:pos x="T4" y="T5"/>
                </a:cxn>
                <a:cxn ang="0">
                  <a:pos x="T6" y="T7"/>
                </a:cxn>
                <a:cxn ang="0">
                  <a:pos x="T8" y="T9"/>
                </a:cxn>
              </a:cxnLst>
              <a:rect l="0" t="0" r="r" b="b"/>
              <a:pathLst>
                <a:path w="6" h="17">
                  <a:moveTo>
                    <a:pt x="5" y="8"/>
                  </a:moveTo>
                  <a:cubicBezTo>
                    <a:pt x="6" y="11"/>
                    <a:pt x="4" y="16"/>
                    <a:pt x="3" y="17"/>
                  </a:cubicBezTo>
                  <a:cubicBezTo>
                    <a:pt x="1" y="17"/>
                    <a:pt x="2" y="14"/>
                    <a:pt x="2" y="10"/>
                  </a:cubicBezTo>
                  <a:cubicBezTo>
                    <a:pt x="1" y="6"/>
                    <a:pt x="0" y="1"/>
                    <a:pt x="1" y="0"/>
                  </a:cubicBezTo>
                  <a:cubicBezTo>
                    <a:pt x="3" y="0"/>
                    <a:pt x="4" y="3"/>
                    <a:pt x="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2" name="Picture 1333"/>
            <p:cNvPicPr>
              <a:picLocks noChangeAspect="1" noChangeArrowheads="1"/>
            </p:cNvPicPr>
            <p:nvPr/>
          </p:nvPicPr>
          <p:blipFill>
            <a:blip r:embed="rId435" cstate="print">
              <a:extLst>
                <a:ext uri="{28A0092B-C50C-407E-A947-70E740481C1C}">
                  <a14:useLocalDpi xmlns:a14="http://schemas.microsoft.com/office/drawing/2010/main" val="0"/>
                </a:ext>
              </a:extLst>
            </a:blip>
            <a:srcRect/>
            <a:stretch>
              <a:fillRect/>
            </a:stretch>
          </p:blipFill>
          <p:spPr bwMode="auto">
            <a:xfrm>
              <a:off x="777875" y="3449638"/>
              <a:ext cx="2524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Freeform 1334"/>
            <p:cNvSpPr>
              <a:spLocks/>
            </p:cNvSpPr>
            <p:nvPr/>
          </p:nvSpPr>
          <p:spPr bwMode="auto">
            <a:xfrm>
              <a:off x="938212" y="3516313"/>
              <a:ext cx="31750" cy="74613"/>
            </a:xfrm>
            <a:custGeom>
              <a:avLst/>
              <a:gdLst>
                <a:gd name="T0" fmla="*/ 6 w 49"/>
                <a:gd name="T1" fmla="*/ 43 h 122"/>
                <a:gd name="T2" fmla="*/ 29 w 49"/>
                <a:gd name="T3" fmla="*/ 0 h 122"/>
                <a:gd name="T4" fmla="*/ 49 w 49"/>
                <a:gd name="T5" fmla="*/ 11 h 122"/>
                <a:gd name="T6" fmla="*/ 35 w 49"/>
                <a:gd name="T7" fmla="*/ 91 h 122"/>
                <a:gd name="T8" fmla="*/ 25 w 49"/>
                <a:gd name="T9" fmla="*/ 122 h 122"/>
                <a:gd name="T10" fmla="*/ 6 w 49"/>
                <a:gd name="T11" fmla="*/ 43 h 122"/>
              </a:gdLst>
              <a:ahLst/>
              <a:cxnLst>
                <a:cxn ang="0">
                  <a:pos x="T0" y="T1"/>
                </a:cxn>
                <a:cxn ang="0">
                  <a:pos x="T2" y="T3"/>
                </a:cxn>
                <a:cxn ang="0">
                  <a:pos x="T4" y="T5"/>
                </a:cxn>
                <a:cxn ang="0">
                  <a:pos x="T6" y="T7"/>
                </a:cxn>
                <a:cxn ang="0">
                  <a:pos x="T8" y="T9"/>
                </a:cxn>
                <a:cxn ang="0">
                  <a:pos x="T10" y="T11"/>
                </a:cxn>
              </a:cxnLst>
              <a:rect l="0" t="0" r="r" b="b"/>
              <a:pathLst>
                <a:path w="49" h="122">
                  <a:moveTo>
                    <a:pt x="6" y="43"/>
                  </a:moveTo>
                  <a:cubicBezTo>
                    <a:pt x="9" y="28"/>
                    <a:pt x="22" y="14"/>
                    <a:pt x="29" y="0"/>
                  </a:cubicBezTo>
                  <a:cubicBezTo>
                    <a:pt x="36" y="4"/>
                    <a:pt x="42" y="7"/>
                    <a:pt x="49" y="11"/>
                  </a:cubicBezTo>
                  <a:cubicBezTo>
                    <a:pt x="48" y="29"/>
                    <a:pt x="48" y="55"/>
                    <a:pt x="35" y="91"/>
                  </a:cubicBezTo>
                  <a:cubicBezTo>
                    <a:pt x="31" y="101"/>
                    <a:pt x="27" y="112"/>
                    <a:pt x="25" y="122"/>
                  </a:cubicBezTo>
                  <a:cubicBezTo>
                    <a:pt x="21" y="86"/>
                    <a:pt x="0" y="73"/>
                    <a:pt x="6" y="43"/>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4" name="Picture 1335"/>
            <p:cNvPicPr>
              <a:picLocks noChangeAspect="1" noChangeArrowheads="1"/>
            </p:cNvPicPr>
            <p:nvPr/>
          </p:nvPicPr>
          <p:blipFill>
            <a:blip r:embed="rId436" cstate="print">
              <a:extLst>
                <a:ext uri="{28A0092B-C50C-407E-A947-70E740481C1C}">
                  <a14:useLocalDpi xmlns:a14="http://schemas.microsoft.com/office/drawing/2010/main" val="0"/>
                </a:ext>
              </a:extLst>
            </a:blip>
            <a:srcRect/>
            <a:stretch>
              <a:fillRect/>
            </a:stretch>
          </p:blipFill>
          <p:spPr bwMode="auto">
            <a:xfrm>
              <a:off x="828675" y="3470275"/>
              <a:ext cx="26828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336"/>
            <p:cNvPicPr>
              <a:picLocks noChangeAspect="1" noChangeArrowheads="1"/>
            </p:cNvPicPr>
            <p:nvPr/>
          </p:nvPicPr>
          <p:blipFill>
            <a:blip r:embed="rId437" cstate="print">
              <a:extLst>
                <a:ext uri="{28A0092B-C50C-407E-A947-70E740481C1C}">
                  <a14:useLocalDpi xmlns:a14="http://schemas.microsoft.com/office/drawing/2010/main" val="0"/>
                </a:ext>
              </a:extLst>
            </a:blip>
            <a:srcRect/>
            <a:stretch>
              <a:fillRect/>
            </a:stretch>
          </p:blipFill>
          <p:spPr bwMode="auto">
            <a:xfrm>
              <a:off x="774700" y="3503613"/>
              <a:ext cx="15716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1337"/>
            <p:cNvSpPr>
              <a:spLocks/>
            </p:cNvSpPr>
            <p:nvPr/>
          </p:nvSpPr>
          <p:spPr bwMode="auto">
            <a:xfrm>
              <a:off x="769937" y="3554413"/>
              <a:ext cx="55563" cy="69850"/>
            </a:xfrm>
            <a:custGeom>
              <a:avLst/>
              <a:gdLst>
                <a:gd name="T0" fmla="*/ 16 w 91"/>
                <a:gd name="T1" fmla="*/ 61 h 113"/>
                <a:gd name="T2" fmla="*/ 47 w 91"/>
                <a:gd name="T3" fmla="*/ 48 h 113"/>
                <a:gd name="T4" fmla="*/ 90 w 91"/>
                <a:gd name="T5" fmla="*/ 0 h 113"/>
                <a:gd name="T6" fmla="*/ 79 w 91"/>
                <a:gd name="T7" fmla="*/ 55 h 113"/>
                <a:gd name="T8" fmla="*/ 55 w 91"/>
                <a:gd name="T9" fmla="*/ 113 h 113"/>
                <a:gd name="T10" fmla="*/ 54 w 91"/>
                <a:gd name="T11" fmla="*/ 111 h 113"/>
                <a:gd name="T12" fmla="*/ 16 w 91"/>
                <a:gd name="T13" fmla="*/ 61 h 113"/>
              </a:gdLst>
              <a:ahLst/>
              <a:cxnLst>
                <a:cxn ang="0">
                  <a:pos x="T0" y="T1"/>
                </a:cxn>
                <a:cxn ang="0">
                  <a:pos x="T2" y="T3"/>
                </a:cxn>
                <a:cxn ang="0">
                  <a:pos x="T4" y="T5"/>
                </a:cxn>
                <a:cxn ang="0">
                  <a:pos x="T6" y="T7"/>
                </a:cxn>
                <a:cxn ang="0">
                  <a:pos x="T8" y="T9"/>
                </a:cxn>
                <a:cxn ang="0">
                  <a:pos x="T10" y="T11"/>
                </a:cxn>
                <a:cxn ang="0">
                  <a:pos x="T12" y="T13"/>
                </a:cxn>
              </a:cxnLst>
              <a:rect l="0" t="0" r="r" b="b"/>
              <a:pathLst>
                <a:path w="91" h="113">
                  <a:moveTo>
                    <a:pt x="16" y="61"/>
                  </a:moveTo>
                  <a:cubicBezTo>
                    <a:pt x="0" y="41"/>
                    <a:pt x="30" y="58"/>
                    <a:pt x="47" y="48"/>
                  </a:cubicBezTo>
                  <a:cubicBezTo>
                    <a:pt x="65" y="39"/>
                    <a:pt x="77" y="20"/>
                    <a:pt x="90" y="0"/>
                  </a:cubicBezTo>
                  <a:cubicBezTo>
                    <a:pt x="91" y="22"/>
                    <a:pt x="85" y="43"/>
                    <a:pt x="79" y="55"/>
                  </a:cubicBezTo>
                  <a:cubicBezTo>
                    <a:pt x="74" y="66"/>
                    <a:pt x="70" y="94"/>
                    <a:pt x="55" y="113"/>
                  </a:cubicBezTo>
                  <a:cubicBezTo>
                    <a:pt x="55" y="112"/>
                    <a:pt x="54" y="112"/>
                    <a:pt x="54" y="111"/>
                  </a:cubicBezTo>
                  <a:cubicBezTo>
                    <a:pt x="38" y="88"/>
                    <a:pt x="1" y="65"/>
                    <a:pt x="16" y="61"/>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7" name="Freeform 1338"/>
            <p:cNvSpPr>
              <a:spLocks/>
            </p:cNvSpPr>
            <p:nvPr/>
          </p:nvSpPr>
          <p:spPr bwMode="auto">
            <a:xfrm>
              <a:off x="803275" y="3532188"/>
              <a:ext cx="41275" cy="101600"/>
            </a:xfrm>
            <a:custGeom>
              <a:avLst/>
              <a:gdLst>
                <a:gd name="T0" fmla="*/ 35 w 66"/>
                <a:gd name="T1" fmla="*/ 36 h 163"/>
                <a:gd name="T2" fmla="*/ 62 w 66"/>
                <a:gd name="T3" fmla="*/ 0 h 163"/>
                <a:gd name="T4" fmla="*/ 54 w 66"/>
                <a:gd name="T5" fmla="*/ 93 h 163"/>
                <a:gd name="T6" fmla="*/ 15 w 66"/>
                <a:gd name="T7" fmla="*/ 163 h 163"/>
                <a:gd name="T8" fmla="*/ 0 w 66"/>
                <a:gd name="T9" fmla="*/ 149 h 163"/>
                <a:gd name="T10" fmla="*/ 24 w 66"/>
                <a:gd name="T11" fmla="*/ 91 h 163"/>
                <a:gd name="T12" fmla="*/ 35 w 66"/>
                <a:gd name="T13" fmla="*/ 36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35" y="36"/>
                  </a:moveTo>
                  <a:cubicBezTo>
                    <a:pt x="43" y="24"/>
                    <a:pt x="51" y="12"/>
                    <a:pt x="62" y="0"/>
                  </a:cubicBezTo>
                  <a:cubicBezTo>
                    <a:pt x="66" y="32"/>
                    <a:pt x="57" y="73"/>
                    <a:pt x="54" y="93"/>
                  </a:cubicBezTo>
                  <a:cubicBezTo>
                    <a:pt x="51" y="113"/>
                    <a:pt x="40" y="143"/>
                    <a:pt x="15" y="163"/>
                  </a:cubicBezTo>
                  <a:cubicBezTo>
                    <a:pt x="9" y="159"/>
                    <a:pt x="4" y="154"/>
                    <a:pt x="0" y="149"/>
                  </a:cubicBezTo>
                  <a:cubicBezTo>
                    <a:pt x="15" y="130"/>
                    <a:pt x="19" y="102"/>
                    <a:pt x="24" y="91"/>
                  </a:cubicBezTo>
                  <a:cubicBezTo>
                    <a:pt x="30" y="79"/>
                    <a:pt x="36" y="58"/>
                    <a:pt x="35" y="36"/>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8" name="Picture 1339"/>
            <p:cNvPicPr>
              <a:picLocks noChangeAspect="1" noChangeArrowheads="1"/>
            </p:cNvPicPr>
            <p:nvPr/>
          </p:nvPicPr>
          <p:blipFill>
            <a:blip r:embed="rId438" cstate="print">
              <a:extLst>
                <a:ext uri="{28A0092B-C50C-407E-A947-70E740481C1C}">
                  <a14:useLocalDpi xmlns:a14="http://schemas.microsoft.com/office/drawing/2010/main" val="0"/>
                </a:ext>
              </a:extLst>
            </a:blip>
            <a:srcRect/>
            <a:stretch>
              <a:fillRect/>
            </a:stretch>
          </p:blipFill>
          <p:spPr bwMode="auto">
            <a:xfrm>
              <a:off x="788987" y="3481388"/>
              <a:ext cx="22701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1340"/>
            <p:cNvSpPr>
              <a:spLocks/>
            </p:cNvSpPr>
            <p:nvPr/>
          </p:nvSpPr>
          <p:spPr bwMode="auto">
            <a:xfrm>
              <a:off x="977900" y="3600450"/>
              <a:ext cx="22225" cy="28575"/>
            </a:xfrm>
            <a:custGeom>
              <a:avLst/>
              <a:gdLst>
                <a:gd name="T0" fmla="*/ 2 w 36"/>
                <a:gd name="T1" fmla="*/ 20 h 47"/>
                <a:gd name="T2" fmla="*/ 15 w 36"/>
                <a:gd name="T3" fmla="*/ 45 h 47"/>
                <a:gd name="T4" fmla="*/ 34 w 36"/>
                <a:gd name="T5" fmla="*/ 26 h 47"/>
                <a:gd name="T6" fmla="*/ 22 w 36"/>
                <a:gd name="T7" fmla="*/ 2 h 47"/>
                <a:gd name="T8" fmla="*/ 2 w 36"/>
                <a:gd name="T9" fmla="*/ 20 h 47"/>
              </a:gdLst>
              <a:ahLst/>
              <a:cxnLst>
                <a:cxn ang="0">
                  <a:pos x="T0" y="T1"/>
                </a:cxn>
                <a:cxn ang="0">
                  <a:pos x="T2" y="T3"/>
                </a:cxn>
                <a:cxn ang="0">
                  <a:pos x="T4" y="T5"/>
                </a:cxn>
                <a:cxn ang="0">
                  <a:pos x="T6" y="T7"/>
                </a:cxn>
                <a:cxn ang="0">
                  <a:pos x="T8" y="T9"/>
                </a:cxn>
              </a:cxnLst>
              <a:rect l="0" t="0" r="r" b="b"/>
              <a:pathLst>
                <a:path w="36" h="47">
                  <a:moveTo>
                    <a:pt x="2" y="20"/>
                  </a:moveTo>
                  <a:cubicBezTo>
                    <a:pt x="0" y="32"/>
                    <a:pt x="6" y="43"/>
                    <a:pt x="15" y="45"/>
                  </a:cubicBezTo>
                  <a:cubicBezTo>
                    <a:pt x="23" y="47"/>
                    <a:pt x="32" y="38"/>
                    <a:pt x="34" y="26"/>
                  </a:cubicBezTo>
                  <a:cubicBezTo>
                    <a:pt x="36" y="15"/>
                    <a:pt x="31" y="4"/>
                    <a:pt x="22" y="2"/>
                  </a:cubicBezTo>
                  <a:cubicBezTo>
                    <a:pt x="13" y="0"/>
                    <a:pt x="4" y="9"/>
                    <a:pt x="2" y="20"/>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0" name="Freeform 1341"/>
            <p:cNvSpPr>
              <a:spLocks/>
            </p:cNvSpPr>
            <p:nvPr/>
          </p:nvSpPr>
          <p:spPr bwMode="auto">
            <a:xfrm>
              <a:off x="931862" y="3519488"/>
              <a:ext cx="15875" cy="95250"/>
            </a:xfrm>
            <a:custGeom>
              <a:avLst/>
              <a:gdLst>
                <a:gd name="T0" fmla="*/ 26 w 26"/>
                <a:gd name="T1" fmla="*/ 1 h 153"/>
                <a:gd name="T2" fmla="*/ 16 w 26"/>
                <a:gd name="T3" fmla="*/ 27 h 153"/>
                <a:gd name="T4" fmla="*/ 5 w 26"/>
                <a:gd name="T5" fmla="*/ 62 h 153"/>
                <a:gd name="T6" fmla="*/ 7 w 26"/>
                <a:gd name="T7" fmla="*/ 94 h 153"/>
                <a:gd name="T8" fmla="*/ 3 w 26"/>
                <a:gd name="T9" fmla="*/ 153 h 153"/>
                <a:gd name="T10" fmla="*/ 3 w 26"/>
                <a:gd name="T11" fmla="*/ 152 h 153"/>
                <a:gd name="T12" fmla="*/ 2 w 26"/>
                <a:gd name="T13" fmla="*/ 95 h 153"/>
                <a:gd name="T14" fmla="*/ 1 w 26"/>
                <a:gd name="T15" fmla="*/ 62 h 153"/>
                <a:gd name="T16" fmla="*/ 12 w 26"/>
                <a:gd name="T17" fmla="*/ 24 h 153"/>
                <a:gd name="T18" fmla="*/ 25 w 26"/>
                <a:gd name="T19" fmla="*/ 0 h 153"/>
                <a:gd name="T20" fmla="*/ 26 w 26"/>
                <a:gd name="T21"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53">
                  <a:moveTo>
                    <a:pt x="26" y="1"/>
                  </a:moveTo>
                  <a:cubicBezTo>
                    <a:pt x="25" y="11"/>
                    <a:pt x="21" y="19"/>
                    <a:pt x="16" y="27"/>
                  </a:cubicBezTo>
                  <a:cubicBezTo>
                    <a:pt x="11" y="37"/>
                    <a:pt x="5" y="47"/>
                    <a:pt x="5" y="62"/>
                  </a:cubicBezTo>
                  <a:cubicBezTo>
                    <a:pt x="5" y="74"/>
                    <a:pt x="6" y="84"/>
                    <a:pt x="7" y="94"/>
                  </a:cubicBezTo>
                  <a:cubicBezTo>
                    <a:pt x="9" y="114"/>
                    <a:pt x="10" y="130"/>
                    <a:pt x="3" y="153"/>
                  </a:cubicBezTo>
                  <a:cubicBezTo>
                    <a:pt x="3" y="152"/>
                    <a:pt x="3" y="152"/>
                    <a:pt x="3" y="152"/>
                  </a:cubicBezTo>
                  <a:cubicBezTo>
                    <a:pt x="9" y="131"/>
                    <a:pt x="4" y="114"/>
                    <a:pt x="2" y="95"/>
                  </a:cubicBezTo>
                  <a:cubicBezTo>
                    <a:pt x="1" y="85"/>
                    <a:pt x="0" y="74"/>
                    <a:pt x="1" y="62"/>
                  </a:cubicBezTo>
                  <a:cubicBezTo>
                    <a:pt x="1" y="46"/>
                    <a:pt x="7" y="35"/>
                    <a:pt x="12" y="24"/>
                  </a:cubicBezTo>
                  <a:cubicBezTo>
                    <a:pt x="17" y="17"/>
                    <a:pt x="24" y="9"/>
                    <a:pt x="25" y="0"/>
                  </a:cubicBezTo>
                  <a:lnTo>
                    <a:pt x="26"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1" name="Freeform 1342"/>
            <p:cNvSpPr>
              <a:spLocks/>
            </p:cNvSpPr>
            <p:nvPr/>
          </p:nvSpPr>
          <p:spPr bwMode="auto">
            <a:xfrm>
              <a:off x="919162" y="3516313"/>
              <a:ext cx="17463" cy="90488"/>
            </a:xfrm>
            <a:custGeom>
              <a:avLst/>
              <a:gdLst>
                <a:gd name="T0" fmla="*/ 30 w 30"/>
                <a:gd name="T1" fmla="*/ 0 h 146"/>
                <a:gd name="T2" fmla="*/ 20 w 30"/>
                <a:gd name="T3" fmla="*/ 33 h 146"/>
                <a:gd name="T4" fmla="*/ 8 w 30"/>
                <a:gd name="T5" fmla="*/ 62 h 146"/>
                <a:gd name="T6" fmla="*/ 5 w 30"/>
                <a:gd name="T7" fmla="*/ 100 h 146"/>
                <a:gd name="T8" fmla="*/ 0 w 30"/>
                <a:gd name="T9" fmla="*/ 146 h 146"/>
                <a:gd name="T10" fmla="*/ 0 w 30"/>
                <a:gd name="T11" fmla="*/ 146 h 146"/>
                <a:gd name="T12" fmla="*/ 1 w 30"/>
                <a:gd name="T13" fmla="*/ 100 h 146"/>
                <a:gd name="T14" fmla="*/ 4 w 30"/>
                <a:gd name="T15" fmla="*/ 61 h 146"/>
                <a:gd name="T16" fmla="*/ 15 w 30"/>
                <a:gd name="T17" fmla="*/ 31 h 146"/>
                <a:gd name="T18" fmla="*/ 29 w 30"/>
                <a:gd name="T19" fmla="*/ 0 h 146"/>
                <a:gd name="T20" fmla="*/ 30 w 30"/>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46">
                  <a:moveTo>
                    <a:pt x="30" y="0"/>
                  </a:moveTo>
                  <a:cubicBezTo>
                    <a:pt x="29" y="12"/>
                    <a:pt x="25" y="22"/>
                    <a:pt x="20" y="33"/>
                  </a:cubicBezTo>
                  <a:cubicBezTo>
                    <a:pt x="16" y="41"/>
                    <a:pt x="11" y="50"/>
                    <a:pt x="8" y="62"/>
                  </a:cubicBezTo>
                  <a:cubicBezTo>
                    <a:pt x="4" y="76"/>
                    <a:pt x="5" y="87"/>
                    <a:pt x="5" y="100"/>
                  </a:cubicBezTo>
                  <a:cubicBezTo>
                    <a:pt x="6" y="114"/>
                    <a:pt x="6" y="128"/>
                    <a:pt x="0" y="146"/>
                  </a:cubicBezTo>
                  <a:cubicBezTo>
                    <a:pt x="0" y="146"/>
                    <a:pt x="0" y="146"/>
                    <a:pt x="0" y="146"/>
                  </a:cubicBezTo>
                  <a:cubicBezTo>
                    <a:pt x="5" y="129"/>
                    <a:pt x="1" y="113"/>
                    <a:pt x="1" y="100"/>
                  </a:cubicBezTo>
                  <a:cubicBezTo>
                    <a:pt x="0" y="87"/>
                    <a:pt x="0" y="75"/>
                    <a:pt x="4" y="61"/>
                  </a:cubicBezTo>
                  <a:cubicBezTo>
                    <a:pt x="7" y="49"/>
                    <a:pt x="11" y="39"/>
                    <a:pt x="15" y="31"/>
                  </a:cubicBezTo>
                  <a:cubicBezTo>
                    <a:pt x="20" y="20"/>
                    <a:pt x="28" y="11"/>
                    <a:pt x="29" y="0"/>
                  </a:cubicBezTo>
                  <a:lnTo>
                    <a:pt x="3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2" name="Freeform 1343"/>
            <p:cNvSpPr>
              <a:spLocks/>
            </p:cNvSpPr>
            <p:nvPr/>
          </p:nvSpPr>
          <p:spPr bwMode="auto">
            <a:xfrm>
              <a:off x="900112" y="3514725"/>
              <a:ext cx="23813" cy="85725"/>
            </a:xfrm>
            <a:custGeom>
              <a:avLst/>
              <a:gdLst>
                <a:gd name="T0" fmla="*/ 38 w 38"/>
                <a:gd name="T1" fmla="*/ 0 h 138"/>
                <a:gd name="T2" fmla="*/ 27 w 38"/>
                <a:gd name="T3" fmla="*/ 32 h 138"/>
                <a:gd name="T4" fmla="*/ 16 w 38"/>
                <a:gd name="T5" fmla="*/ 62 h 138"/>
                <a:gd name="T6" fmla="*/ 8 w 38"/>
                <a:gd name="T7" fmla="*/ 138 h 138"/>
                <a:gd name="T8" fmla="*/ 8 w 38"/>
                <a:gd name="T9" fmla="*/ 138 h 138"/>
                <a:gd name="T10" fmla="*/ 11 w 38"/>
                <a:gd name="T11" fmla="*/ 60 h 138"/>
                <a:gd name="T12" fmla="*/ 23 w 38"/>
                <a:gd name="T13" fmla="*/ 30 h 138"/>
                <a:gd name="T14" fmla="*/ 37 w 38"/>
                <a:gd name="T15" fmla="*/ 0 h 138"/>
                <a:gd name="T16" fmla="*/ 38 w 3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38">
                  <a:moveTo>
                    <a:pt x="38" y="0"/>
                  </a:moveTo>
                  <a:cubicBezTo>
                    <a:pt x="37" y="12"/>
                    <a:pt x="32" y="21"/>
                    <a:pt x="27" y="32"/>
                  </a:cubicBezTo>
                  <a:cubicBezTo>
                    <a:pt x="23" y="41"/>
                    <a:pt x="19" y="50"/>
                    <a:pt x="16" y="62"/>
                  </a:cubicBezTo>
                  <a:cubicBezTo>
                    <a:pt x="7" y="91"/>
                    <a:pt x="4" y="109"/>
                    <a:pt x="8" y="138"/>
                  </a:cubicBezTo>
                  <a:cubicBezTo>
                    <a:pt x="8" y="138"/>
                    <a:pt x="8" y="138"/>
                    <a:pt x="8" y="138"/>
                  </a:cubicBezTo>
                  <a:cubicBezTo>
                    <a:pt x="0" y="108"/>
                    <a:pt x="3" y="90"/>
                    <a:pt x="11" y="60"/>
                  </a:cubicBezTo>
                  <a:cubicBezTo>
                    <a:pt x="14" y="48"/>
                    <a:pt x="19" y="38"/>
                    <a:pt x="23" y="30"/>
                  </a:cubicBezTo>
                  <a:cubicBezTo>
                    <a:pt x="28" y="20"/>
                    <a:pt x="36" y="11"/>
                    <a:pt x="37" y="0"/>
                  </a:cubicBezTo>
                  <a:lnTo>
                    <a:pt x="38"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3" name="Freeform 1344"/>
            <p:cNvSpPr>
              <a:spLocks/>
            </p:cNvSpPr>
            <p:nvPr/>
          </p:nvSpPr>
          <p:spPr bwMode="auto">
            <a:xfrm>
              <a:off x="885825" y="3509963"/>
              <a:ext cx="23813" cy="88900"/>
            </a:xfrm>
            <a:custGeom>
              <a:avLst/>
              <a:gdLst>
                <a:gd name="T0" fmla="*/ 40 w 40"/>
                <a:gd name="T1" fmla="*/ 0 h 143"/>
                <a:gd name="T2" fmla="*/ 30 w 40"/>
                <a:gd name="T3" fmla="*/ 35 h 143"/>
                <a:gd name="T4" fmla="*/ 19 w 40"/>
                <a:gd name="T5" fmla="*/ 64 h 143"/>
                <a:gd name="T6" fmla="*/ 16 w 40"/>
                <a:gd name="T7" fmla="*/ 75 h 143"/>
                <a:gd name="T8" fmla="*/ 9 w 40"/>
                <a:gd name="T9" fmla="*/ 143 h 143"/>
                <a:gd name="T10" fmla="*/ 8 w 40"/>
                <a:gd name="T11" fmla="*/ 143 h 143"/>
                <a:gd name="T12" fmla="*/ 11 w 40"/>
                <a:gd name="T13" fmla="*/ 74 h 143"/>
                <a:gd name="T14" fmla="*/ 15 w 40"/>
                <a:gd name="T15" fmla="*/ 62 h 143"/>
                <a:gd name="T16" fmla="*/ 26 w 40"/>
                <a:gd name="T17" fmla="*/ 33 h 143"/>
                <a:gd name="T18" fmla="*/ 39 w 40"/>
                <a:gd name="T19" fmla="*/ 1 h 143"/>
                <a:gd name="T20" fmla="*/ 40 w 40"/>
                <a:gd name="T2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3">
                  <a:moveTo>
                    <a:pt x="40" y="0"/>
                  </a:moveTo>
                  <a:cubicBezTo>
                    <a:pt x="39" y="13"/>
                    <a:pt x="35" y="23"/>
                    <a:pt x="30" y="35"/>
                  </a:cubicBezTo>
                  <a:cubicBezTo>
                    <a:pt x="26" y="43"/>
                    <a:pt x="22" y="52"/>
                    <a:pt x="19" y="64"/>
                  </a:cubicBezTo>
                  <a:cubicBezTo>
                    <a:pt x="16" y="75"/>
                    <a:pt x="16" y="75"/>
                    <a:pt x="16" y="75"/>
                  </a:cubicBezTo>
                  <a:cubicBezTo>
                    <a:pt x="9" y="99"/>
                    <a:pt x="3" y="120"/>
                    <a:pt x="9" y="143"/>
                  </a:cubicBezTo>
                  <a:cubicBezTo>
                    <a:pt x="8" y="143"/>
                    <a:pt x="8" y="143"/>
                    <a:pt x="8" y="143"/>
                  </a:cubicBezTo>
                  <a:cubicBezTo>
                    <a:pt x="0" y="119"/>
                    <a:pt x="4" y="98"/>
                    <a:pt x="11" y="74"/>
                  </a:cubicBezTo>
                  <a:cubicBezTo>
                    <a:pt x="15" y="62"/>
                    <a:pt x="15" y="62"/>
                    <a:pt x="15" y="62"/>
                  </a:cubicBezTo>
                  <a:cubicBezTo>
                    <a:pt x="18" y="51"/>
                    <a:pt x="22" y="41"/>
                    <a:pt x="26" y="33"/>
                  </a:cubicBezTo>
                  <a:cubicBezTo>
                    <a:pt x="30" y="21"/>
                    <a:pt x="39" y="12"/>
                    <a:pt x="39" y="1"/>
                  </a:cubicBezTo>
                  <a:lnTo>
                    <a:pt x="4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4" name="Freeform 1345"/>
            <p:cNvSpPr>
              <a:spLocks/>
            </p:cNvSpPr>
            <p:nvPr/>
          </p:nvSpPr>
          <p:spPr bwMode="auto">
            <a:xfrm>
              <a:off x="874712" y="3513138"/>
              <a:ext cx="19050" cy="84138"/>
            </a:xfrm>
            <a:custGeom>
              <a:avLst/>
              <a:gdLst>
                <a:gd name="T0" fmla="*/ 30 w 30"/>
                <a:gd name="T1" fmla="*/ 0 h 137"/>
                <a:gd name="T2" fmla="*/ 21 w 30"/>
                <a:gd name="T3" fmla="*/ 42 h 137"/>
                <a:gd name="T4" fmla="*/ 14 w 30"/>
                <a:gd name="T5" fmla="*/ 63 h 137"/>
                <a:gd name="T6" fmla="*/ 6 w 30"/>
                <a:gd name="T7" fmla="*/ 113 h 137"/>
                <a:gd name="T8" fmla="*/ 8 w 30"/>
                <a:gd name="T9" fmla="*/ 136 h 137"/>
                <a:gd name="T10" fmla="*/ 8 w 30"/>
                <a:gd name="T11" fmla="*/ 137 h 137"/>
                <a:gd name="T12" fmla="*/ 3 w 30"/>
                <a:gd name="T13" fmla="*/ 111 h 137"/>
                <a:gd name="T14" fmla="*/ 10 w 30"/>
                <a:gd name="T15" fmla="*/ 61 h 137"/>
                <a:gd name="T16" fmla="*/ 16 w 30"/>
                <a:gd name="T17" fmla="*/ 40 h 137"/>
                <a:gd name="T18" fmla="*/ 29 w 30"/>
                <a:gd name="T19" fmla="*/ 0 h 137"/>
                <a:gd name="T20" fmla="*/ 30 w 30"/>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37">
                  <a:moveTo>
                    <a:pt x="30" y="0"/>
                  </a:moveTo>
                  <a:cubicBezTo>
                    <a:pt x="29" y="15"/>
                    <a:pt x="25" y="27"/>
                    <a:pt x="21" y="42"/>
                  </a:cubicBezTo>
                  <a:cubicBezTo>
                    <a:pt x="19" y="48"/>
                    <a:pt x="17" y="55"/>
                    <a:pt x="14" y="63"/>
                  </a:cubicBezTo>
                  <a:cubicBezTo>
                    <a:pt x="8" y="84"/>
                    <a:pt x="7" y="96"/>
                    <a:pt x="6" y="113"/>
                  </a:cubicBezTo>
                  <a:cubicBezTo>
                    <a:pt x="6" y="120"/>
                    <a:pt x="8" y="129"/>
                    <a:pt x="8" y="136"/>
                  </a:cubicBezTo>
                  <a:cubicBezTo>
                    <a:pt x="8" y="137"/>
                    <a:pt x="8" y="137"/>
                    <a:pt x="8" y="137"/>
                  </a:cubicBezTo>
                  <a:cubicBezTo>
                    <a:pt x="6" y="129"/>
                    <a:pt x="4" y="118"/>
                    <a:pt x="3" y="111"/>
                  </a:cubicBezTo>
                  <a:cubicBezTo>
                    <a:pt x="0" y="95"/>
                    <a:pt x="4" y="83"/>
                    <a:pt x="10" y="61"/>
                  </a:cubicBezTo>
                  <a:cubicBezTo>
                    <a:pt x="12" y="53"/>
                    <a:pt x="14" y="46"/>
                    <a:pt x="16" y="40"/>
                  </a:cubicBezTo>
                  <a:cubicBezTo>
                    <a:pt x="21" y="25"/>
                    <a:pt x="28" y="14"/>
                    <a:pt x="29" y="0"/>
                  </a:cubicBezTo>
                  <a:lnTo>
                    <a:pt x="3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5" name="Freeform 1346"/>
            <p:cNvSpPr>
              <a:spLocks/>
            </p:cNvSpPr>
            <p:nvPr/>
          </p:nvSpPr>
          <p:spPr bwMode="auto">
            <a:xfrm>
              <a:off x="862012" y="3519488"/>
              <a:ext cx="7938" cy="76200"/>
            </a:xfrm>
            <a:custGeom>
              <a:avLst/>
              <a:gdLst>
                <a:gd name="T0" fmla="*/ 12 w 12"/>
                <a:gd name="T1" fmla="*/ 0 h 122"/>
                <a:gd name="T2" fmla="*/ 6 w 12"/>
                <a:gd name="T3" fmla="*/ 58 h 122"/>
                <a:gd name="T4" fmla="*/ 5 w 12"/>
                <a:gd name="T5" fmla="*/ 71 h 122"/>
                <a:gd name="T6" fmla="*/ 0 w 12"/>
                <a:gd name="T7" fmla="*/ 122 h 122"/>
                <a:gd name="T8" fmla="*/ 0 w 12"/>
                <a:gd name="T9" fmla="*/ 121 h 122"/>
                <a:gd name="T10" fmla="*/ 1 w 12"/>
                <a:gd name="T11" fmla="*/ 71 h 122"/>
                <a:gd name="T12" fmla="*/ 1 w 12"/>
                <a:gd name="T13" fmla="*/ 57 h 122"/>
                <a:gd name="T14" fmla="*/ 11 w 12"/>
                <a:gd name="T15" fmla="*/ 0 h 122"/>
                <a:gd name="T16" fmla="*/ 12 w 12"/>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2">
                  <a:moveTo>
                    <a:pt x="12" y="0"/>
                  </a:moveTo>
                  <a:cubicBezTo>
                    <a:pt x="5" y="19"/>
                    <a:pt x="7" y="27"/>
                    <a:pt x="6" y="58"/>
                  </a:cubicBezTo>
                  <a:cubicBezTo>
                    <a:pt x="5" y="71"/>
                    <a:pt x="5" y="71"/>
                    <a:pt x="5" y="71"/>
                  </a:cubicBezTo>
                  <a:cubicBezTo>
                    <a:pt x="5" y="86"/>
                    <a:pt x="5" y="98"/>
                    <a:pt x="0" y="122"/>
                  </a:cubicBezTo>
                  <a:cubicBezTo>
                    <a:pt x="0" y="121"/>
                    <a:pt x="0" y="121"/>
                    <a:pt x="0" y="121"/>
                  </a:cubicBezTo>
                  <a:cubicBezTo>
                    <a:pt x="4" y="98"/>
                    <a:pt x="0" y="86"/>
                    <a:pt x="1" y="71"/>
                  </a:cubicBezTo>
                  <a:cubicBezTo>
                    <a:pt x="1" y="57"/>
                    <a:pt x="1" y="57"/>
                    <a:pt x="1" y="57"/>
                  </a:cubicBezTo>
                  <a:cubicBezTo>
                    <a:pt x="2" y="26"/>
                    <a:pt x="5" y="18"/>
                    <a:pt x="11" y="0"/>
                  </a:cubicBezTo>
                  <a:lnTo>
                    <a:pt x="12"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6" name="Freeform 1347"/>
            <p:cNvSpPr>
              <a:spLocks/>
            </p:cNvSpPr>
            <p:nvPr/>
          </p:nvSpPr>
          <p:spPr bwMode="auto">
            <a:xfrm>
              <a:off x="982662" y="3578225"/>
              <a:ext cx="47625" cy="87313"/>
            </a:xfrm>
            <a:custGeom>
              <a:avLst/>
              <a:gdLst>
                <a:gd name="T0" fmla="*/ 76 w 79"/>
                <a:gd name="T1" fmla="*/ 48 h 143"/>
                <a:gd name="T2" fmla="*/ 57 w 79"/>
                <a:gd name="T3" fmla="*/ 20 h 143"/>
                <a:gd name="T4" fmla="*/ 10 w 79"/>
                <a:gd name="T5" fmla="*/ 64 h 143"/>
                <a:gd name="T6" fmla="*/ 18 w 79"/>
                <a:gd name="T7" fmla="*/ 120 h 143"/>
                <a:gd name="T8" fmla="*/ 51 w 79"/>
                <a:gd name="T9" fmla="*/ 112 h 143"/>
                <a:gd name="T10" fmla="*/ 76 w 79"/>
                <a:gd name="T11" fmla="*/ 48 h 143"/>
              </a:gdLst>
              <a:ahLst/>
              <a:cxnLst>
                <a:cxn ang="0">
                  <a:pos x="T0" y="T1"/>
                </a:cxn>
                <a:cxn ang="0">
                  <a:pos x="T2" y="T3"/>
                </a:cxn>
                <a:cxn ang="0">
                  <a:pos x="T4" y="T5"/>
                </a:cxn>
                <a:cxn ang="0">
                  <a:pos x="T6" y="T7"/>
                </a:cxn>
                <a:cxn ang="0">
                  <a:pos x="T8" y="T9"/>
                </a:cxn>
                <a:cxn ang="0">
                  <a:pos x="T10" y="T11"/>
                </a:cxn>
              </a:cxnLst>
              <a:rect l="0" t="0" r="r" b="b"/>
              <a:pathLst>
                <a:path w="79" h="143">
                  <a:moveTo>
                    <a:pt x="76" y="48"/>
                  </a:moveTo>
                  <a:cubicBezTo>
                    <a:pt x="79" y="20"/>
                    <a:pt x="78" y="0"/>
                    <a:pt x="57" y="20"/>
                  </a:cubicBezTo>
                  <a:cubicBezTo>
                    <a:pt x="45" y="32"/>
                    <a:pt x="20" y="43"/>
                    <a:pt x="10" y="64"/>
                  </a:cubicBezTo>
                  <a:cubicBezTo>
                    <a:pt x="0" y="86"/>
                    <a:pt x="14" y="108"/>
                    <a:pt x="18" y="120"/>
                  </a:cubicBezTo>
                  <a:cubicBezTo>
                    <a:pt x="24" y="140"/>
                    <a:pt x="29" y="143"/>
                    <a:pt x="51" y="112"/>
                  </a:cubicBezTo>
                  <a:cubicBezTo>
                    <a:pt x="67" y="92"/>
                    <a:pt x="72" y="77"/>
                    <a:pt x="76" y="4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47" name="Picture 1348"/>
            <p:cNvPicPr>
              <a:picLocks noChangeAspect="1" noChangeArrowheads="1"/>
            </p:cNvPicPr>
            <p:nvPr/>
          </p:nvPicPr>
          <p:blipFill>
            <a:blip r:embed="rId439" cstate="print">
              <a:extLst>
                <a:ext uri="{28A0092B-C50C-407E-A947-70E740481C1C}">
                  <a14:useLocalDpi xmlns:a14="http://schemas.microsoft.com/office/drawing/2010/main" val="0"/>
                </a:ext>
              </a:extLst>
            </a:blip>
            <a:srcRect/>
            <a:stretch>
              <a:fillRect/>
            </a:stretch>
          </p:blipFill>
          <p:spPr bwMode="auto">
            <a:xfrm>
              <a:off x="954087" y="3560763"/>
              <a:ext cx="119063"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1349"/>
            <p:cNvSpPr>
              <a:spLocks/>
            </p:cNvSpPr>
            <p:nvPr/>
          </p:nvSpPr>
          <p:spPr bwMode="auto">
            <a:xfrm>
              <a:off x="825500" y="3640138"/>
              <a:ext cx="42863" cy="31750"/>
            </a:xfrm>
            <a:custGeom>
              <a:avLst/>
              <a:gdLst>
                <a:gd name="T0" fmla="*/ 40 w 69"/>
                <a:gd name="T1" fmla="*/ 16 h 51"/>
                <a:gd name="T2" fmla="*/ 67 w 69"/>
                <a:gd name="T3" fmla="*/ 51 h 51"/>
                <a:gd name="T4" fmla="*/ 0 w 69"/>
                <a:gd name="T5" fmla="*/ 0 h 51"/>
                <a:gd name="T6" fmla="*/ 40 w 69"/>
                <a:gd name="T7" fmla="*/ 16 h 51"/>
              </a:gdLst>
              <a:ahLst/>
              <a:cxnLst>
                <a:cxn ang="0">
                  <a:pos x="T0" y="T1"/>
                </a:cxn>
                <a:cxn ang="0">
                  <a:pos x="T2" y="T3"/>
                </a:cxn>
                <a:cxn ang="0">
                  <a:pos x="T4" y="T5"/>
                </a:cxn>
                <a:cxn ang="0">
                  <a:pos x="T6" y="T7"/>
                </a:cxn>
              </a:cxnLst>
              <a:rect l="0" t="0" r="r" b="b"/>
              <a:pathLst>
                <a:path w="69" h="51">
                  <a:moveTo>
                    <a:pt x="40" y="16"/>
                  </a:moveTo>
                  <a:cubicBezTo>
                    <a:pt x="40" y="34"/>
                    <a:pt x="69" y="45"/>
                    <a:pt x="67" y="51"/>
                  </a:cubicBezTo>
                  <a:cubicBezTo>
                    <a:pt x="24" y="42"/>
                    <a:pt x="11" y="15"/>
                    <a:pt x="0" y="0"/>
                  </a:cubicBezTo>
                  <a:cubicBezTo>
                    <a:pt x="9" y="0"/>
                    <a:pt x="29" y="8"/>
                    <a:pt x="40" y="16"/>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49" name="Picture 1350"/>
            <p:cNvPicPr>
              <a:picLocks noChangeAspect="1" noChangeArrowheads="1"/>
            </p:cNvPicPr>
            <p:nvPr/>
          </p:nvPicPr>
          <p:blipFill>
            <a:blip r:embed="rId440" cstate="print">
              <a:extLst>
                <a:ext uri="{28A0092B-C50C-407E-A947-70E740481C1C}">
                  <a14:useLocalDpi xmlns:a14="http://schemas.microsoft.com/office/drawing/2010/main" val="0"/>
                </a:ext>
              </a:extLst>
            </a:blip>
            <a:srcRect/>
            <a:stretch>
              <a:fillRect/>
            </a:stretch>
          </p:blipFill>
          <p:spPr bwMode="auto">
            <a:xfrm>
              <a:off x="842962" y="3592513"/>
              <a:ext cx="6985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Freeform 1351"/>
            <p:cNvSpPr>
              <a:spLocks/>
            </p:cNvSpPr>
            <p:nvPr/>
          </p:nvSpPr>
          <p:spPr bwMode="auto">
            <a:xfrm>
              <a:off x="858837" y="3611563"/>
              <a:ext cx="30163" cy="25400"/>
            </a:xfrm>
            <a:custGeom>
              <a:avLst/>
              <a:gdLst>
                <a:gd name="T0" fmla="*/ 48 w 49"/>
                <a:gd name="T1" fmla="*/ 41 h 42"/>
                <a:gd name="T2" fmla="*/ 13 w 49"/>
                <a:gd name="T3" fmla="*/ 15 h 42"/>
                <a:gd name="T4" fmla="*/ 8 w 49"/>
                <a:gd name="T5" fmla="*/ 4 h 42"/>
                <a:gd name="T6" fmla="*/ 7 w 49"/>
                <a:gd name="T7" fmla="*/ 4 h 42"/>
                <a:gd name="T8" fmla="*/ 9 w 49"/>
                <a:gd name="T9" fmla="*/ 16 h 42"/>
                <a:gd name="T10" fmla="*/ 14 w 49"/>
                <a:gd name="T11" fmla="*/ 42 h 42"/>
                <a:gd name="T12" fmla="*/ 14 w 49"/>
                <a:gd name="T13" fmla="*/ 41 h 42"/>
                <a:gd name="T14" fmla="*/ 5 w 49"/>
                <a:gd name="T15" fmla="*/ 18 h 42"/>
                <a:gd name="T16" fmla="*/ 6 w 49"/>
                <a:gd name="T17" fmla="*/ 2 h 42"/>
                <a:gd name="T18" fmla="*/ 7 w 49"/>
                <a:gd name="T19" fmla="*/ 0 h 42"/>
                <a:gd name="T20" fmla="*/ 9 w 49"/>
                <a:gd name="T21" fmla="*/ 2 h 42"/>
                <a:gd name="T22" fmla="*/ 17 w 49"/>
                <a:gd name="T23" fmla="*/ 13 h 42"/>
                <a:gd name="T24" fmla="*/ 49 w 49"/>
                <a:gd name="T25" fmla="*/ 40 h 42"/>
                <a:gd name="T26" fmla="*/ 48 w 49"/>
                <a:gd name="T2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2">
                  <a:moveTo>
                    <a:pt x="48" y="41"/>
                  </a:moveTo>
                  <a:cubicBezTo>
                    <a:pt x="20" y="34"/>
                    <a:pt x="16" y="23"/>
                    <a:pt x="13" y="15"/>
                  </a:cubicBezTo>
                  <a:cubicBezTo>
                    <a:pt x="11" y="11"/>
                    <a:pt x="11" y="6"/>
                    <a:pt x="8" y="4"/>
                  </a:cubicBezTo>
                  <a:cubicBezTo>
                    <a:pt x="7" y="4"/>
                    <a:pt x="7" y="4"/>
                    <a:pt x="7" y="4"/>
                  </a:cubicBezTo>
                  <a:cubicBezTo>
                    <a:pt x="5" y="6"/>
                    <a:pt x="7" y="10"/>
                    <a:pt x="9" y="16"/>
                  </a:cubicBezTo>
                  <a:cubicBezTo>
                    <a:pt x="12" y="21"/>
                    <a:pt x="15" y="34"/>
                    <a:pt x="14" y="42"/>
                  </a:cubicBezTo>
                  <a:cubicBezTo>
                    <a:pt x="14" y="41"/>
                    <a:pt x="14" y="41"/>
                    <a:pt x="14" y="41"/>
                  </a:cubicBezTo>
                  <a:cubicBezTo>
                    <a:pt x="14" y="34"/>
                    <a:pt x="7" y="23"/>
                    <a:pt x="5" y="18"/>
                  </a:cubicBezTo>
                  <a:cubicBezTo>
                    <a:pt x="3" y="13"/>
                    <a:pt x="0" y="7"/>
                    <a:pt x="6" y="2"/>
                  </a:cubicBezTo>
                  <a:cubicBezTo>
                    <a:pt x="7" y="0"/>
                    <a:pt x="7" y="0"/>
                    <a:pt x="7" y="0"/>
                  </a:cubicBezTo>
                  <a:cubicBezTo>
                    <a:pt x="9" y="2"/>
                    <a:pt x="9" y="2"/>
                    <a:pt x="9" y="2"/>
                  </a:cubicBezTo>
                  <a:cubicBezTo>
                    <a:pt x="14" y="5"/>
                    <a:pt x="15" y="9"/>
                    <a:pt x="17" y="13"/>
                  </a:cubicBezTo>
                  <a:cubicBezTo>
                    <a:pt x="20" y="20"/>
                    <a:pt x="23" y="33"/>
                    <a:pt x="49" y="40"/>
                  </a:cubicBezTo>
                  <a:lnTo>
                    <a:pt x="48" y="4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1" name="Freeform 1352"/>
            <p:cNvSpPr>
              <a:spLocks/>
            </p:cNvSpPr>
            <p:nvPr/>
          </p:nvSpPr>
          <p:spPr bwMode="auto">
            <a:xfrm>
              <a:off x="811212" y="3579813"/>
              <a:ext cx="17463" cy="20638"/>
            </a:xfrm>
            <a:custGeom>
              <a:avLst/>
              <a:gdLst>
                <a:gd name="T0" fmla="*/ 6 w 29"/>
                <a:gd name="T1" fmla="*/ 10 h 34"/>
                <a:gd name="T2" fmla="*/ 4 w 29"/>
                <a:gd name="T3" fmla="*/ 30 h 34"/>
                <a:gd name="T4" fmla="*/ 23 w 29"/>
                <a:gd name="T5" fmla="*/ 24 h 34"/>
                <a:gd name="T6" fmla="*/ 24 w 29"/>
                <a:gd name="T7" fmla="*/ 4 h 34"/>
                <a:gd name="T8" fmla="*/ 6 w 29"/>
                <a:gd name="T9" fmla="*/ 10 h 34"/>
              </a:gdLst>
              <a:ahLst/>
              <a:cxnLst>
                <a:cxn ang="0">
                  <a:pos x="T0" y="T1"/>
                </a:cxn>
                <a:cxn ang="0">
                  <a:pos x="T2" y="T3"/>
                </a:cxn>
                <a:cxn ang="0">
                  <a:pos x="T4" y="T5"/>
                </a:cxn>
                <a:cxn ang="0">
                  <a:pos x="T6" y="T7"/>
                </a:cxn>
                <a:cxn ang="0">
                  <a:pos x="T8" y="T9"/>
                </a:cxn>
              </a:cxnLst>
              <a:rect l="0" t="0" r="r" b="b"/>
              <a:pathLst>
                <a:path w="29" h="34">
                  <a:moveTo>
                    <a:pt x="6" y="10"/>
                  </a:moveTo>
                  <a:cubicBezTo>
                    <a:pt x="0" y="17"/>
                    <a:pt x="0" y="26"/>
                    <a:pt x="4" y="30"/>
                  </a:cubicBezTo>
                  <a:cubicBezTo>
                    <a:pt x="9" y="34"/>
                    <a:pt x="17" y="31"/>
                    <a:pt x="23" y="24"/>
                  </a:cubicBezTo>
                  <a:cubicBezTo>
                    <a:pt x="28" y="17"/>
                    <a:pt x="29" y="8"/>
                    <a:pt x="24" y="4"/>
                  </a:cubicBezTo>
                  <a:cubicBezTo>
                    <a:pt x="19" y="0"/>
                    <a:pt x="11" y="2"/>
                    <a:pt x="6"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2" name="Freeform 1353"/>
            <p:cNvSpPr>
              <a:spLocks/>
            </p:cNvSpPr>
            <p:nvPr/>
          </p:nvSpPr>
          <p:spPr bwMode="auto">
            <a:xfrm>
              <a:off x="811212" y="3581400"/>
              <a:ext cx="15875" cy="17463"/>
            </a:xfrm>
            <a:custGeom>
              <a:avLst/>
              <a:gdLst>
                <a:gd name="T0" fmla="*/ 5 w 24"/>
                <a:gd name="T1" fmla="*/ 8 h 28"/>
                <a:gd name="T2" fmla="*/ 4 w 24"/>
                <a:gd name="T3" fmla="*/ 25 h 28"/>
                <a:gd name="T4" fmla="*/ 19 w 24"/>
                <a:gd name="T5" fmla="*/ 20 h 28"/>
                <a:gd name="T6" fmla="*/ 20 w 24"/>
                <a:gd name="T7" fmla="*/ 3 h 28"/>
                <a:gd name="T8" fmla="*/ 5 w 24"/>
                <a:gd name="T9" fmla="*/ 8 h 28"/>
              </a:gdLst>
              <a:ahLst/>
              <a:cxnLst>
                <a:cxn ang="0">
                  <a:pos x="T0" y="T1"/>
                </a:cxn>
                <a:cxn ang="0">
                  <a:pos x="T2" y="T3"/>
                </a:cxn>
                <a:cxn ang="0">
                  <a:pos x="T4" y="T5"/>
                </a:cxn>
                <a:cxn ang="0">
                  <a:pos x="T6" y="T7"/>
                </a:cxn>
                <a:cxn ang="0">
                  <a:pos x="T8" y="T9"/>
                </a:cxn>
              </a:cxnLst>
              <a:rect l="0" t="0" r="r" b="b"/>
              <a:pathLst>
                <a:path w="24" h="28">
                  <a:moveTo>
                    <a:pt x="5" y="8"/>
                  </a:moveTo>
                  <a:cubicBezTo>
                    <a:pt x="1" y="14"/>
                    <a:pt x="0" y="22"/>
                    <a:pt x="4" y="25"/>
                  </a:cubicBezTo>
                  <a:cubicBezTo>
                    <a:pt x="8" y="28"/>
                    <a:pt x="15" y="26"/>
                    <a:pt x="19" y="20"/>
                  </a:cubicBezTo>
                  <a:cubicBezTo>
                    <a:pt x="24" y="14"/>
                    <a:pt x="24" y="6"/>
                    <a:pt x="20" y="3"/>
                  </a:cubicBezTo>
                  <a:cubicBezTo>
                    <a:pt x="16" y="0"/>
                    <a:pt x="10" y="2"/>
                    <a:pt x="5" y="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3" name="Freeform 1354"/>
            <p:cNvSpPr>
              <a:spLocks/>
            </p:cNvSpPr>
            <p:nvPr/>
          </p:nvSpPr>
          <p:spPr bwMode="auto">
            <a:xfrm>
              <a:off x="812800" y="3586163"/>
              <a:ext cx="6350" cy="9525"/>
            </a:xfrm>
            <a:custGeom>
              <a:avLst/>
              <a:gdLst>
                <a:gd name="T0" fmla="*/ 2 w 9"/>
                <a:gd name="T1" fmla="*/ 6 h 16"/>
                <a:gd name="T2" fmla="*/ 1 w 9"/>
                <a:gd name="T3" fmla="*/ 15 h 16"/>
                <a:gd name="T4" fmla="*/ 4 w 9"/>
                <a:gd name="T5" fmla="*/ 9 h 16"/>
                <a:gd name="T6" fmla="*/ 8 w 9"/>
                <a:gd name="T7" fmla="*/ 0 h 16"/>
                <a:gd name="T8" fmla="*/ 2 w 9"/>
                <a:gd name="T9" fmla="*/ 6 h 16"/>
              </a:gdLst>
              <a:ahLst/>
              <a:cxnLst>
                <a:cxn ang="0">
                  <a:pos x="T0" y="T1"/>
                </a:cxn>
                <a:cxn ang="0">
                  <a:pos x="T2" y="T3"/>
                </a:cxn>
                <a:cxn ang="0">
                  <a:pos x="T4" y="T5"/>
                </a:cxn>
                <a:cxn ang="0">
                  <a:pos x="T6" y="T7"/>
                </a:cxn>
                <a:cxn ang="0">
                  <a:pos x="T8" y="T9"/>
                </a:cxn>
              </a:cxnLst>
              <a:rect l="0" t="0" r="r" b="b"/>
              <a:pathLst>
                <a:path w="9" h="16">
                  <a:moveTo>
                    <a:pt x="2" y="6"/>
                  </a:moveTo>
                  <a:cubicBezTo>
                    <a:pt x="0" y="9"/>
                    <a:pt x="0" y="14"/>
                    <a:pt x="1" y="15"/>
                  </a:cubicBezTo>
                  <a:cubicBezTo>
                    <a:pt x="3" y="16"/>
                    <a:pt x="3" y="12"/>
                    <a:pt x="4" y="9"/>
                  </a:cubicBezTo>
                  <a:cubicBezTo>
                    <a:pt x="6" y="5"/>
                    <a:pt x="9" y="1"/>
                    <a:pt x="8" y="0"/>
                  </a:cubicBezTo>
                  <a:cubicBezTo>
                    <a:pt x="6" y="0"/>
                    <a:pt x="4" y="2"/>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pic>
        <p:nvPicPr>
          <p:cNvPr id="1150" name="图片 1149"/>
          <p:cNvPicPr>
            <a:picLocks noChangeAspect="1"/>
          </p:cNvPicPr>
          <p:nvPr/>
        </p:nvPicPr>
        <p:blipFill>
          <a:blip r:embed="rId441" cstate="print">
            <a:extLst>
              <a:ext uri="{28A0092B-C50C-407E-A947-70E740481C1C}">
                <a14:useLocalDpi xmlns:a14="http://schemas.microsoft.com/office/drawing/2010/main" val="0"/>
              </a:ext>
            </a:extLst>
          </a:blip>
          <a:stretch>
            <a:fillRect/>
          </a:stretch>
        </p:blipFill>
        <p:spPr>
          <a:xfrm>
            <a:off x="2943616" y="231645"/>
            <a:ext cx="4822925" cy="3760918"/>
          </a:xfrm>
          <a:prstGeom prst="rect">
            <a:avLst/>
          </a:prstGeom>
        </p:spPr>
      </p:pic>
      <p:sp>
        <p:nvSpPr>
          <p:cNvPr id="1152" name="品 11"/>
          <p:cNvSpPr/>
          <p:nvPr/>
        </p:nvSpPr>
        <p:spPr>
          <a:xfrm>
            <a:off x="3641726" y="1274625"/>
            <a:ext cx="3334066" cy="1754326"/>
          </a:xfrm>
          <a:prstGeom prst="rect">
            <a:avLst/>
          </a:prstGeom>
        </p:spPr>
        <p:txBody>
          <a:bodyPr wrap="square">
            <a:spAutoFit/>
          </a:bodyPr>
          <a:lstStyle/>
          <a:p>
            <a:r>
              <a:rPr lang="nl-NL" sz="3600" b="1" i="1" dirty="0" smtClean="0"/>
              <a:t>5. Tìm hiểu </a:t>
            </a:r>
            <a:r>
              <a:rPr lang="nl-NL" sz="3600" b="1" i="1" dirty="0"/>
              <a:t>về tính chất </a:t>
            </a:r>
            <a:r>
              <a:rPr lang="nl-NL" sz="3600" b="1" i="1" dirty="0" smtClean="0"/>
              <a:t>hòa tan </a:t>
            </a:r>
            <a:r>
              <a:rPr lang="nl-NL" sz="3600" b="1" i="1" dirty="0"/>
              <a:t>của nước.</a:t>
            </a:r>
            <a:endParaRPr lang="en-US" sz="3600" dirty="0"/>
          </a:p>
        </p:txBody>
      </p:sp>
    </p:spTree>
    <p:extLst>
      <p:ext uri="{BB962C8B-B14F-4D97-AF65-F5344CB8AC3E}">
        <p14:creationId xmlns:p14="http://schemas.microsoft.com/office/powerpoint/2010/main" val="56430995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50"/>
                                        </p:tgtEl>
                                        <p:attrNameLst>
                                          <p:attrName>style.visibility</p:attrName>
                                        </p:attrNameLst>
                                      </p:cBhvr>
                                      <p:to>
                                        <p:strVal val="visible"/>
                                      </p:to>
                                    </p:set>
                                    <p:animEffect transition="in" filter="fade">
                                      <p:cBhvr>
                                        <p:cTn id="17" dur="1000"/>
                                        <p:tgtEl>
                                          <p:spTgt spid="1150"/>
                                        </p:tgtEl>
                                      </p:cBhvr>
                                    </p:animEffect>
                                    <p:anim calcmode="lin" valueType="num">
                                      <p:cBhvr>
                                        <p:cTn id="18" dur="1000" fill="hold"/>
                                        <p:tgtEl>
                                          <p:spTgt spid="1150"/>
                                        </p:tgtEl>
                                        <p:attrNameLst>
                                          <p:attrName>ppt_x</p:attrName>
                                        </p:attrNameLst>
                                      </p:cBhvr>
                                      <p:tavLst>
                                        <p:tav tm="0">
                                          <p:val>
                                            <p:strVal val="#ppt_x"/>
                                          </p:val>
                                        </p:tav>
                                        <p:tav tm="100000">
                                          <p:val>
                                            <p:strVal val="#ppt_x"/>
                                          </p:val>
                                        </p:tav>
                                      </p:tavLst>
                                    </p:anim>
                                    <p:anim calcmode="lin" valueType="num">
                                      <p:cBhvr>
                                        <p:cTn id="19" dur="1000" fill="hold"/>
                                        <p:tgtEl>
                                          <p:spTgt spid="11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2"/>
                                        </p:tgtEl>
                                        <p:attrNameLst>
                                          <p:attrName>style.visibility</p:attrName>
                                        </p:attrNameLst>
                                      </p:cBhvr>
                                      <p:to>
                                        <p:strVal val="visible"/>
                                      </p:to>
                                    </p:set>
                                    <p:animEffect transition="in" filter="fade">
                                      <p:cBhvr>
                                        <p:cTn id="22" dur="1000"/>
                                        <p:tgtEl>
                                          <p:spTgt spid="1152"/>
                                        </p:tgtEl>
                                      </p:cBhvr>
                                    </p:animEffect>
                                    <p:anim calcmode="lin" valueType="num">
                                      <p:cBhvr>
                                        <p:cTn id="23" dur="1000" fill="hold"/>
                                        <p:tgtEl>
                                          <p:spTgt spid="1152"/>
                                        </p:tgtEl>
                                        <p:attrNameLst>
                                          <p:attrName>ppt_x</p:attrName>
                                        </p:attrNameLst>
                                      </p:cBhvr>
                                      <p:tavLst>
                                        <p:tav tm="0">
                                          <p:val>
                                            <p:strVal val="#ppt_x"/>
                                          </p:val>
                                        </p:tav>
                                        <p:tav tm="100000">
                                          <p:val>
                                            <p:strVal val="#ppt_x"/>
                                          </p:val>
                                        </p:tav>
                                      </p:tavLst>
                                    </p:anim>
                                    <p:anim calcmode="lin" valueType="num">
                                      <p:cBhvr>
                                        <p:cTn id="24" dur="1000" fill="hold"/>
                                        <p:tgtEl>
                                          <p:spTgt spid="1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685800" y="481493"/>
            <a:ext cx="7772400" cy="892552"/>
          </a:xfrm>
          <a:prstGeom prst="rect">
            <a:avLst/>
          </a:prstGeom>
          <a:noFill/>
        </p:spPr>
        <p:txBody>
          <a:bodyPr wrap="square">
            <a:spAutoFit/>
          </a:bodyPr>
          <a:lstStyle/>
          <a:p>
            <a:pPr algn="just"/>
            <a:r>
              <a:rPr lang="vi-VN" sz="2600" u="sng">
                <a:solidFill>
                  <a:srgbClr val="FF0000"/>
                </a:solidFill>
                <a:latin typeface="Arial" panose="020B0604020202020204" pitchFamily="34" charset="0"/>
                <a:cs typeface="Arial" panose="020B0604020202020204" pitchFamily="34" charset="0"/>
              </a:rPr>
              <a:t>Chuẩn bị: </a:t>
            </a:r>
            <a:r>
              <a:rPr lang="vi-VN" sz="2600">
                <a:solidFill>
                  <a:schemeClr val="bg2">
                    <a:lumMod val="10000"/>
                  </a:schemeClr>
                </a:solidFill>
                <a:latin typeface="Arial" panose="020B0604020202020204" pitchFamily="34" charset="0"/>
                <a:cs typeface="Arial" panose="020B0604020202020204" pitchFamily="34" charset="0"/>
              </a:rPr>
              <a:t>Một thìa cát sạch, một thìa đường, một thìa muối, ba cốc trong suốt đựng nước.</a:t>
            </a:r>
          </a:p>
        </p:txBody>
      </p:sp>
      <p:pic>
        <p:nvPicPr>
          <p:cNvPr id="719" name="Picture 718">
            <a:extLst>
              <a:ext uri="{FF2B5EF4-FFF2-40B4-BE49-F238E27FC236}">
                <a16:creationId xmlns:a16="http://schemas.microsoft.com/office/drawing/2014/main" xmlns="" id="{60BEEFF3-261B-4840-A762-0952393FD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32" y="2042722"/>
            <a:ext cx="1489473" cy="1489473"/>
          </a:xfrm>
          <a:prstGeom prst="rect">
            <a:avLst/>
          </a:prstGeom>
        </p:spPr>
      </p:pic>
      <p:pic>
        <p:nvPicPr>
          <p:cNvPr id="720" name="Picture 719">
            <a:extLst>
              <a:ext uri="{FF2B5EF4-FFF2-40B4-BE49-F238E27FC236}">
                <a16:creationId xmlns:a16="http://schemas.microsoft.com/office/drawing/2014/main" xmlns="" id="{63EF6ADC-02E1-4C93-89D9-D406FB108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02" y="1928422"/>
            <a:ext cx="1471214" cy="1558946"/>
          </a:xfrm>
          <a:prstGeom prst="rect">
            <a:avLst/>
          </a:prstGeom>
        </p:spPr>
      </p:pic>
      <p:sp>
        <p:nvSpPr>
          <p:cNvPr id="721" name="Rectangle 720">
            <a:extLst>
              <a:ext uri="{FF2B5EF4-FFF2-40B4-BE49-F238E27FC236}">
                <a16:creationId xmlns:a16="http://schemas.microsoft.com/office/drawing/2014/main" xmlns="" id="{9AB45059-9C16-4108-86CB-BBFC4FAB815C}"/>
              </a:ext>
            </a:extLst>
          </p:cNvPr>
          <p:cNvSpPr/>
          <p:nvPr/>
        </p:nvSpPr>
        <p:spPr>
          <a:xfrm>
            <a:off x="1328002" y="3558422"/>
            <a:ext cx="6221123" cy="692497"/>
          </a:xfrm>
          <a:prstGeom prst="rect">
            <a:avLst/>
          </a:prstGeom>
          <a:noFill/>
        </p:spPr>
        <p:txBody>
          <a:bodyPr wrap="square" lIns="68580" tIns="34290" rIns="68580" bIns="34290">
            <a:spAutoFit/>
          </a:bodyPr>
          <a:lstStyle/>
          <a:p>
            <a:pPr algn="ctr">
              <a:buClr>
                <a:srgbClr val="000000"/>
              </a:buClr>
            </a:pP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Muối</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Đường</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Cát</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p>
        </p:txBody>
      </p:sp>
      <p:pic>
        <p:nvPicPr>
          <p:cNvPr id="722" name="Picture 721">
            <a:extLst>
              <a:ext uri="{FF2B5EF4-FFF2-40B4-BE49-F238E27FC236}">
                <a16:creationId xmlns:a16="http://schemas.microsoft.com/office/drawing/2014/main" xmlns="" id="{894FE7CE-425A-49F7-BB46-B0BA1F665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0729" y="1935564"/>
            <a:ext cx="1721006" cy="1289093"/>
          </a:xfrm>
          <a:prstGeom prst="rect">
            <a:avLst/>
          </a:prstGeom>
        </p:spPr>
      </p:pic>
      <p:pic>
        <p:nvPicPr>
          <p:cNvPr id="723" name="Picture 722">
            <a:extLst>
              <a:ext uri="{FF2B5EF4-FFF2-40B4-BE49-F238E27FC236}">
                <a16:creationId xmlns:a16="http://schemas.microsoft.com/office/drawing/2014/main" xmlns="" id="{BB1A1B30-EC60-4241-BF7B-4FF14D648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31" y="2037608"/>
            <a:ext cx="1489473" cy="1489473"/>
          </a:xfrm>
          <a:prstGeom prst="rect">
            <a:avLst/>
          </a:prstGeom>
        </p:spPr>
      </p:pic>
      <p:pic>
        <p:nvPicPr>
          <p:cNvPr id="724" name="Picture 723">
            <a:extLst>
              <a:ext uri="{FF2B5EF4-FFF2-40B4-BE49-F238E27FC236}">
                <a16:creationId xmlns:a16="http://schemas.microsoft.com/office/drawing/2014/main" xmlns="" id="{8A100B1C-4AD8-4AA4-9E0F-629D86416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01" y="1923309"/>
            <a:ext cx="1471214" cy="1558946"/>
          </a:xfrm>
          <a:prstGeom prst="rect">
            <a:avLst/>
          </a:prstGeom>
        </p:spPr>
      </p:pic>
    </p:spTree>
    <p:extLst>
      <p:ext uri="{BB962C8B-B14F-4D97-AF65-F5344CB8AC3E}">
        <p14:creationId xmlns:p14="http://schemas.microsoft.com/office/powerpoint/2010/main" val="214060399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Effect transition="in" filter="wipe(down)">
                                      <p:cBhvr>
                                        <p:cTn id="7" dur="500"/>
                                        <p:tgtEl>
                                          <p:spTgt spid="7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24"/>
                                        </p:tgtEl>
                                        <p:attrNameLst>
                                          <p:attrName>style.visibility</p:attrName>
                                        </p:attrNameLst>
                                      </p:cBhvr>
                                      <p:to>
                                        <p:strVal val="visible"/>
                                      </p:to>
                                    </p:set>
                                    <p:animEffect transition="in" filter="barn(inVertical)">
                                      <p:cBhvr>
                                        <p:cTn id="10" dur="500"/>
                                        <p:tgtEl>
                                          <p:spTgt spid="724"/>
                                        </p:tgtEl>
                                      </p:cBhvr>
                                    </p:animEffect>
                                  </p:childTnLst>
                                </p:cTn>
                              </p:par>
                              <p:par>
                                <p:cTn id="11" presetID="16" presetClass="entr" presetSubtype="21" fill="hold" nodeType="withEffect">
                                  <p:stCondLst>
                                    <p:cond delay="0"/>
                                  </p:stCondLst>
                                  <p:childTnLst>
                                    <p:set>
                                      <p:cBhvr>
                                        <p:cTn id="12" dur="1" fill="hold">
                                          <p:stCondLst>
                                            <p:cond delay="0"/>
                                          </p:stCondLst>
                                        </p:cTn>
                                        <p:tgtEl>
                                          <p:spTgt spid="723"/>
                                        </p:tgtEl>
                                        <p:attrNameLst>
                                          <p:attrName>style.visibility</p:attrName>
                                        </p:attrNameLst>
                                      </p:cBhvr>
                                      <p:to>
                                        <p:strVal val="visible"/>
                                      </p:to>
                                    </p:set>
                                    <p:animEffect transition="in" filter="barn(inVertical)">
                                      <p:cBhvr>
                                        <p:cTn id="13" dur="500"/>
                                        <p:tgtEl>
                                          <p:spTgt spid="723"/>
                                        </p:tgtEl>
                                      </p:cBhvr>
                                    </p:animEffect>
                                  </p:childTnLst>
                                </p:cTn>
                              </p:par>
                              <p:par>
                                <p:cTn id="14" presetID="16" presetClass="entr" presetSubtype="21" fill="hold" nodeType="withEffect">
                                  <p:stCondLst>
                                    <p:cond delay="0"/>
                                  </p:stCondLst>
                                  <p:childTnLst>
                                    <p:set>
                                      <p:cBhvr>
                                        <p:cTn id="15" dur="1" fill="hold">
                                          <p:stCondLst>
                                            <p:cond delay="0"/>
                                          </p:stCondLst>
                                        </p:cTn>
                                        <p:tgtEl>
                                          <p:spTgt spid="722"/>
                                        </p:tgtEl>
                                        <p:attrNameLst>
                                          <p:attrName>style.visibility</p:attrName>
                                        </p:attrNameLst>
                                      </p:cBhvr>
                                      <p:to>
                                        <p:strVal val="visible"/>
                                      </p:to>
                                    </p:set>
                                    <p:animEffect transition="in" filter="barn(inVertical)">
                                      <p:cBhvr>
                                        <p:cTn id="16" dur="500"/>
                                        <p:tgtEl>
                                          <p:spTgt spid="7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1"/>
                                        </p:tgtEl>
                                        <p:attrNameLst>
                                          <p:attrName>style.visibility</p:attrName>
                                        </p:attrNameLst>
                                      </p:cBhvr>
                                      <p:to>
                                        <p:strVal val="visible"/>
                                      </p:to>
                                    </p:set>
                                    <p:animEffect transition="in" filter="barn(inVertical)">
                                      <p:cBhvr>
                                        <p:cTn id="19"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791029" y="525036"/>
            <a:ext cx="7772400" cy="1692771"/>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6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Thực hiện: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Cho cát sạch vào cốc thứ nhất, đường vào cốc thứ hai, muối vào cốc thứ ba. Quan sát cát, đường và muối trong mỗi cốc. Khuấy đều nước trong mỗi cốc.</a:t>
            </a:r>
          </a:p>
        </p:txBody>
      </p:sp>
      <p:pic>
        <p:nvPicPr>
          <p:cNvPr id="3" name="Picture 2">
            <a:extLst>
              <a:ext uri="{FF2B5EF4-FFF2-40B4-BE49-F238E27FC236}">
                <a16:creationId xmlns:a16="http://schemas.microsoft.com/office/drawing/2014/main" xmlns="" id="{F5C83113-0DF8-4A9B-B077-21155D0DDCFB}"/>
              </a:ext>
            </a:extLst>
          </p:cNvPr>
          <p:cNvPicPr>
            <a:picLocks noChangeAspect="1"/>
          </p:cNvPicPr>
          <p:nvPr/>
        </p:nvPicPr>
        <p:blipFill rotWithShape="1">
          <a:blip r:embed="rId3"/>
          <a:srcRect l="11210" t="19735" r="64066" b="21810"/>
          <a:stretch/>
        </p:blipFill>
        <p:spPr>
          <a:xfrm>
            <a:off x="1456313" y="2459221"/>
            <a:ext cx="1594059" cy="1963950"/>
          </a:xfrm>
          <a:prstGeom prst="rect">
            <a:avLst/>
          </a:prstGeom>
        </p:spPr>
      </p:pic>
      <p:pic>
        <p:nvPicPr>
          <p:cNvPr id="4" name="Picture 3">
            <a:extLst>
              <a:ext uri="{FF2B5EF4-FFF2-40B4-BE49-F238E27FC236}">
                <a16:creationId xmlns:a16="http://schemas.microsoft.com/office/drawing/2014/main" xmlns="" id="{A10014E0-AD76-4142-803C-C75D8B5A7625}"/>
              </a:ext>
            </a:extLst>
          </p:cNvPr>
          <p:cNvPicPr>
            <a:picLocks noChangeAspect="1"/>
          </p:cNvPicPr>
          <p:nvPr/>
        </p:nvPicPr>
        <p:blipFill rotWithShape="1">
          <a:blip r:embed="rId3"/>
          <a:srcRect l="11210" t="19735" r="64066" b="21810"/>
          <a:stretch/>
        </p:blipFill>
        <p:spPr>
          <a:xfrm>
            <a:off x="3880199" y="2459221"/>
            <a:ext cx="1594059" cy="1963950"/>
          </a:xfrm>
          <a:prstGeom prst="rect">
            <a:avLst/>
          </a:prstGeom>
        </p:spPr>
      </p:pic>
      <p:pic>
        <p:nvPicPr>
          <p:cNvPr id="5" name="Picture 4">
            <a:extLst>
              <a:ext uri="{FF2B5EF4-FFF2-40B4-BE49-F238E27FC236}">
                <a16:creationId xmlns:a16="http://schemas.microsoft.com/office/drawing/2014/main" xmlns="" id="{6B866A3F-83B7-447B-AE06-14B09F9C617F}"/>
              </a:ext>
            </a:extLst>
          </p:cNvPr>
          <p:cNvPicPr>
            <a:picLocks noChangeAspect="1"/>
          </p:cNvPicPr>
          <p:nvPr/>
        </p:nvPicPr>
        <p:blipFill rotWithShape="1">
          <a:blip r:embed="rId3"/>
          <a:srcRect l="11210" t="19735" r="64066" b="21810"/>
          <a:stretch/>
        </p:blipFill>
        <p:spPr>
          <a:xfrm>
            <a:off x="6434714" y="2459221"/>
            <a:ext cx="1594059" cy="1963950"/>
          </a:xfrm>
          <a:prstGeom prst="rect">
            <a:avLst/>
          </a:prstGeom>
        </p:spPr>
      </p:pic>
      <p:pic>
        <p:nvPicPr>
          <p:cNvPr id="6" name="Picture 5">
            <a:extLst>
              <a:ext uri="{FF2B5EF4-FFF2-40B4-BE49-F238E27FC236}">
                <a16:creationId xmlns:a16="http://schemas.microsoft.com/office/drawing/2014/main" xmlns="" id="{65FB3AF9-2A12-4A66-96BA-90F5E305E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12" y="4310565"/>
            <a:ext cx="671675" cy="503108"/>
          </a:xfrm>
          <a:prstGeom prst="rect">
            <a:avLst/>
          </a:prstGeom>
        </p:spPr>
      </p:pic>
      <p:pic>
        <p:nvPicPr>
          <p:cNvPr id="7" name="Picture 6">
            <a:extLst>
              <a:ext uri="{FF2B5EF4-FFF2-40B4-BE49-F238E27FC236}">
                <a16:creationId xmlns:a16="http://schemas.microsoft.com/office/drawing/2014/main" xmlns="" id="{B444F072-BB15-4A66-9A9C-790C5BC2F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07" y="4386191"/>
            <a:ext cx="581312" cy="581312"/>
          </a:xfrm>
          <a:prstGeom prst="rect">
            <a:avLst/>
          </a:prstGeom>
        </p:spPr>
      </p:pic>
      <p:pic>
        <p:nvPicPr>
          <p:cNvPr id="8" name="Picture 7">
            <a:extLst>
              <a:ext uri="{FF2B5EF4-FFF2-40B4-BE49-F238E27FC236}">
                <a16:creationId xmlns:a16="http://schemas.microsoft.com/office/drawing/2014/main" xmlns="" id="{2BB68A17-AE9F-4470-95FD-9CA459AC1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4744" y="4314251"/>
            <a:ext cx="574186" cy="608426"/>
          </a:xfrm>
          <a:prstGeom prst="rect">
            <a:avLst/>
          </a:prstGeom>
        </p:spPr>
      </p:pic>
    </p:spTree>
    <p:extLst>
      <p:ext uri="{BB962C8B-B14F-4D97-AF65-F5344CB8AC3E}">
        <p14:creationId xmlns:p14="http://schemas.microsoft.com/office/powerpoint/2010/main" val="94299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 calcmode="lin" valueType="num">
                                      <p:cBhvr additive="base">
                                        <p:cTn id="7" dur="500" fill="hold"/>
                                        <p:tgtEl>
                                          <p:spTgt spid="7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par>
                                <p:cTn id="12" presetID="3"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791029" y="481493"/>
            <a:ext cx="7772400" cy="1692771"/>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6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Quan sát và nhận xét cát, đường, muối trong mỗi cốc sau khi khuấy nước.</a:t>
            </a:r>
            <a:endPar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Kết luận về tính hoà tan của nước. </a:t>
            </a:r>
            <a:endPar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xmlns="" id="{26C94A7A-6638-4836-98DE-FCF3D70672F8}"/>
              </a:ext>
            </a:extLst>
          </p:cNvPr>
          <p:cNvPicPr>
            <a:picLocks noChangeAspect="1"/>
          </p:cNvPicPr>
          <p:nvPr/>
        </p:nvPicPr>
        <p:blipFill rotWithShape="1">
          <a:blip r:embed="rId3"/>
          <a:srcRect l="11210" t="19735" r="64066" b="21810"/>
          <a:stretch/>
        </p:blipFill>
        <p:spPr>
          <a:xfrm>
            <a:off x="1456313" y="2459221"/>
            <a:ext cx="1594059" cy="1963950"/>
          </a:xfrm>
          <a:prstGeom prst="rect">
            <a:avLst/>
          </a:prstGeom>
        </p:spPr>
      </p:pic>
      <p:pic>
        <p:nvPicPr>
          <p:cNvPr id="24" name="Picture 23">
            <a:extLst>
              <a:ext uri="{FF2B5EF4-FFF2-40B4-BE49-F238E27FC236}">
                <a16:creationId xmlns:a16="http://schemas.microsoft.com/office/drawing/2014/main" xmlns="" id="{CA5C42E5-7062-4E6A-B19F-ACEB56B5CE57}"/>
              </a:ext>
            </a:extLst>
          </p:cNvPr>
          <p:cNvPicPr>
            <a:picLocks noChangeAspect="1"/>
          </p:cNvPicPr>
          <p:nvPr/>
        </p:nvPicPr>
        <p:blipFill rotWithShape="1">
          <a:blip r:embed="rId3"/>
          <a:srcRect l="11210" t="19735" r="64066" b="21810"/>
          <a:stretch/>
        </p:blipFill>
        <p:spPr>
          <a:xfrm>
            <a:off x="3880199" y="2459221"/>
            <a:ext cx="1594059" cy="1963950"/>
          </a:xfrm>
          <a:prstGeom prst="rect">
            <a:avLst/>
          </a:prstGeom>
        </p:spPr>
      </p:pic>
      <p:pic>
        <p:nvPicPr>
          <p:cNvPr id="25" name="Picture 24">
            <a:extLst>
              <a:ext uri="{FF2B5EF4-FFF2-40B4-BE49-F238E27FC236}">
                <a16:creationId xmlns:a16="http://schemas.microsoft.com/office/drawing/2014/main" xmlns="" id="{F96F62F8-BA85-4602-98E6-2F4640A3C92F}"/>
              </a:ext>
            </a:extLst>
          </p:cNvPr>
          <p:cNvPicPr>
            <a:picLocks noChangeAspect="1"/>
          </p:cNvPicPr>
          <p:nvPr/>
        </p:nvPicPr>
        <p:blipFill rotWithShape="1">
          <a:blip r:embed="rId3"/>
          <a:srcRect l="11210" t="19735" r="64066" b="21810"/>
          <a:stretch/>
        </p:blipFill>
        <p:spPr>
          <a:xfrm>
            <a:off x="6434714" y="2459221"/>
            <a:ext cx="1594059" cy="1963950"/>
          </a:xfrm>
          <a:prstGeom prst="rect">
            <a:avLst/>
          </a:prstGeom>
        </p:spPr>
      </p:pic>
      <p:pic>
        <p:nvPicPr>
          <p:cNvPr id="26" name="Picture 25">
            <a:extLst>
              <a:ext uri="{FF2B5EF4-FFF2-40B4-BE49-F238E27FC236}">
                <a16:creationId xmlns:a16="http://schemas.microsoft.com/office/drawing/2014/main" xmlns="" id="{144846B0-9608-410C-B905-24F13341E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12" y="4310565"/>
            <a:ext cx="671675" cy="503108"/>
          </a:xfrm>
          <a:prstGeom prst="rect">
            <a:avLst/>
          </a:prstGeom>
        </p:spPr>
      </p:pic>
      <p:pic>
        <p:nvPicPr>
          <p:cNvPr id="27" name="Picture 26">
            <a:extLst>
              <a:ext uri="{FF2B5EF4-FFF2-40B4-BE49-F238E27FC236}">
                <a16:creationId xmlns:a16="http://schemas.microsoft.com/office/drawing/2014/main" xmlns="" id="{25133268-7720-44B5-8748-85970708C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07" y="4386191"/>
            <a:ext cx="581312" cy="581312"/>
          </a:xfrm>
          <a:prstGeom prst="rect">
            <a:avLst/>
          </a:prstGeom>
        </p:spPr>
      </p:pic>
      <p:pic>
        <p:nvPicPr>
          <p:cNvPr id="28" name="Picture 27">
            <a:extLst>
              <a:ext uri="{FF2B5EF4-FFF2-40B4-BE49-F238E27FC236}">
                <a16:creationId xmlns:a16="http://schemas.microsoft.com/office/drawing/2014/main" xmlns="" id="{FE777E5F-3D27-4B19-99F4-A12491FB60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4744" y="4314251"/>
            <a:ext cx="574186" cy="608426"/>
          </a:xfrm>
          <a:prstGeom prst="rect">
            <a:avLst/>
          </a:prstGeom>
        </p:spPr>
      </p:pic>
    </p:spTree>
    <p:extLst>
      <p:ext uri="{BB962C8B-B14F-4D97-AF65-F5344CB8AC3E}">
        <p14:creationId xmlns:p14="http://schemas.microsoft.com/office/powerpoint/2010/main" val="10665772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Effect transition="in" filter="barn(inVertical)">
                                      <p:cBhvr>
                                        <p:cTn id="7" dur="500"/>
                                        <p:tgtEl>
                                          <p:spTgt spid="7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18">
                                            <p:txEl>
                                              <p:pRg st="1" end="1"/>
                                            </p:txEl>
                                          </p:spTgt>
                                        </p:tgtEl>
                                        <p:attrNameLst>
                                          <p:attrName>style.visibility</p:attrName>
                                        </p:attrNameLst>
                                      </p:cBhvr>
                                      <p:to>
                                        <p:strVal val="visible"/>
                                      </p:to>
                                    </p:set>
                                    <p:animEffect transition="in" filter="barn(inVertical)">
                                      <p:cBhvr>
                                        <p:cTn id="10" dur="500"/>
                                        <p:tgtEl>
                                          <p:spTgt spid="7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18">
                                            <p:txEl>
                                              <p:pRg st="2" end="2"/>
                                            </p:txEl>
                                          </p:spTgt>
                                        </p:tgtEl>
                                        <p:attrNameLst>
                                          <p:attrName>style.visibility</p:attrName>
                                        </p:attrNameLst>
                                      </p:cBhvr>
                                      <p:to>
                                        <p:strVal val="visible"/>
                                      </p:to>
                                    </p:set>
                                    <p:animEffect transition="in" filter="barn(inVertical)">
                                      <p:cBhvr>
                                        <p:cTn id="13" dur="500"/>
                                        <p:tgtEl>
                                          <p:spTgt spid="718">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par>
                                <p:cTn id="20" presetID="3"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9D581D6-3275-4B0B-92CD-887BE9A47FB4}"/>
              </a:ext>
            </a:extLst>
          </p:cNvPr>
          <p:cNvGraphicFramePr>
            <a:graphicFrameLocks noGrp="1"/>
          </p:cNvGraphicFramePr>
          <p:nvPr>
            <p:extLst>
              <p:ext uri="{D42A27DB-BD31-4B8C-83A1-F6EECF244321}">
                <p14:modId xmlns:p14="http://schemas.microsoft.com/office/powerpoint/2010/main" val="269129430"/>
              </p:ext>
            </p:extLst>
          </p:nvPr>
        </p:nvGraphicFramePr>
        <p:xfrm>
          <a:off x="605971" y="636201"/>
          <a:ext cx="7932057" cy="3871098"/>
        </p:xfrm>
        <a:graphic>
          <a:graphicData uri="http://schemas.openxmlformats.org/drawingml/2006/table">
            <a:tbl>
              <a:tblPr firstRow="1" bandRow="1">
                <a:tableStyleId>{5C22544A-7EE6-4342-B048-85BDC9FD1C3A}</a:tableStyleId>
              </a:tblPr>
              <a:tblGrid>
                <a:gridCol w="689744">
                  <a:extLst>
                    <a:ext uri="{9D8B030D-6E8A-4147-A177-3AD203B41FA5}">
                      <a16:colId xmlns:a16="http://schemas.microsoft.com/office/drawing/2014/main" xmlns="" val="20000"/>
                    </a:ext>
                  </a:extLst>
                </a:gridCol>
                <a:gridCol w="1793335">
                  <a:extLst>
                    <a:ext uri="{9D8B030D-6E8A-4147-A177-3AD203B41FA5}">
                      <a16:colId xmlns:a16="http://schemas.microsoft.com/office/drawing/2014/main" xmlns="" val="20001"/>
                    </a:ext>
                  </a:extLst>
                </a:gridCol>
                <a:gridCol w="1172565">
                  <a:extLst>
                    <a:ext uri="{9D8B030D-6E8A-4147-A177-3AD203B41FA5}">
                      <a16:colId xmlns:a16="http://schemas.microsoft.com/office/drawing/2014/main" xmlns="" val="20002"/>
                    </a:ext>
                  </a:extLst>
                </a:gridCol>
                <a:gridCol w="1379488">
                  <a:extLst>
                    <a:ext uri="{9D8B030D-6E8A-4147-A177-3AD203B41FA5}">
                      <a16:colId xmlns:a16="http://schemas.microsoft.com/office/drawing/2014/main" xmlns="" val="20003"/>
                    </a:ext>
                  </a:extLst>
                </a:gridCol>
                <a:gridCol w="2896925">
                  <a:extLst>
                    <a:ext uri="{9D8B030D-6E8A-4147-A177-3AD203B41FA5}">
                      <a16:colId xmlns:a16="http://schemas.microsoft.com/office/drawing/2014/main" xmlns="" val="20004"/>
                    </a:ext>
                  </a:extLst>
                </a:gridCol>
              </a:tblGrid>
              <a:tr h="95739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728426">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728426">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728426">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728426">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bl>
          </a:graphicData>
        </a:graphic>
      </p:graphicFrame>
      <p:sp>
        <p:nvSpPr>
          <p:cNvPr id="4" name="TextBox 3">
            <a:extLst>
              <a:ext uri="{FF2B5EF4-FFF2-40B4-BE49-F238E27FC236}">
                <a16:creationId xmlns:a16="http://schemas.microsoft.com/office/drawing/2014/main" xmlns="" id="{432106BB-B339-422D-8285-349898DB7AB7}"/>
              </a:ext>
            </a:extLst>
          </p:cNvPr>
          <p:cNvSpPr txBox="1"/>
          <p:nvPr/>
        </p:nvSpPr>
        <p:spPr>
          <a:xfrm>
            <a:off x="570235" y="857989"/>
            <a:ext cx="896667"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STT</a:t>
            </a:r>
          </a:p>
        </p:txBody>
      </p:sp>
      <p:sp>
        <p:nvSpPr>
          <p:cNvPr id="5" name="TextBox 4">
            <a:extLst>
              <a:ext uri="{FF2B5EF4-FFF2-40B4-BE49-F238E27FC236}">
                <a16:creationId xmlns:a16="http://schemas.microsoft.com/office/drawing/2014/main" xmlns="" id="{3AA701CB-B7AE-4CCD-8D8F-87CB055FBAC9}"/>
              </a:ext>
            </a:extLst>
          </p:cNvPr>
          <p:cNvSpPr txBox="1"/>
          <p:nvPr/>
        </p:nvSpPr>
        <p:spPr>
          <a:xfrm>
            <a:off x="1409170" y="875492"/>
            <a:ext cx="199111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TÊN CHẤT</a:t>
            </a:r>
          </a:p>
        </p:txBody>
      </p:sp>
      <p:sp>
        <p:nvSpPr>
          <p:cNvPr id="6" name="TextBox 5">
            <a:extLst>
              <a:ext uri="{FF2B5EF4-FFF2-40B4-BE49-F238E27FC236}">
                <a16:creationId xmlns:a16="http://schemas.microsoft.com/office/drawing/2014/main" xmlns="" id="{ED931B68-465D-429C-B7BF-F720E92BB580}"/>
              </a:ext>
            </a:extLst>
          </p:cNvPr>
          <p:cNvSpPr txBox="1"/>
          <p:nvPr/>
        </p:nvSpPr>
        <p:spPr>
          <a:xfrm>
            <a:off x="3179381" y="753428"/>
            <a:ext cx="1172565"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HÒA TAN</a:t>
            </a:r>
          </a:p>
        </p:txBody>
      </p:sp>
      <p:sp>
        <p:nvSpPr>
          <p:cNvPr id="7" name="TextBox 6">
            <a:extLst>
              <a:ext uri="{FF2B5EF4-FFF2-40B4-BE49-F238E27FC236}">
                <a16:creationId xmlns:a16="http://schemas.microsoft.com/office/drawing/2014/main" xmlns="" id="{280CD3FB-EE80-47B0-912C-DE9EACD0A54D}"/>
              </a:ext>
            </a:extLst>
          </p:cNvPr>
          <p:cNvSpPr txBox="1"/>
          <p:nvPr/>
        </p:nvSpPr>
        <p:spPr>
          <a:xfrm>
            <a:off x="4128214" y="713909"/>
            <a:ext cx="1533293"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 HÒA TAN</a:t>
            </a:r>
          </a:p>
        </p:txBody>
      </p:sp>
      <p:sp>
        <p:nvSpPr>
          <p:cNvPr id="8" name="TextBox 7">
            <a:extLst>
              <a:ext uri="{FF2B5EF4-FFF2-40B4-BE49-F238E27FC236}">
                <a16:creationId xmlns:a16="http://schemas.microsoft.com/office/drawing/2014/main" xmlns="" id="{15635302-3832-46AD-A855-A569126B2E56}"/>
              </a:ext>
            </a:extLst>
          </p:cNvPr>
          <p:cNvSpPr txBox="1"/>
          <p:nvPr/>
        </p:nvSpPr>
        <p:spPr>
          <a:xfrm>
            <a:off x="6367197" y="910469"/>
            <a:ext cx="1927128"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NHẬN XÉT</a:t>
            </a:r>
          </a:p>
        </p:txBody>
      </p:sp>
      <p:sp>
        <p:nvSpPr>
          <p:cNvPr id="9" name="TextBox 8">
            <a:extLst>
              <a:ext uri="{FF2B5EF4-FFF2-40B4-BE49-F238E27FC236}">
                <a16:creationId xmlns:a16="http://schemas.microsoft.com/office/drawing/2014/main" xmlns="" id="{CCBCC17D-2422-4FF8-8643-A98B4C831338}"/>
              </a:ext>
            </a:extLst>
          </p:cNvPr>
          <p:cNvSpPr txBox="1"/>
          <p:nvPr/>
        </p:nvSpPr>
        <p:spPr>
          <a:xfrm>
            <a:off x="1269117" y="1717963"/>
            <a:ext cx="1448463"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Muối</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03AA1E6C-676B-4D5A-8EFB-2A49F79773A4}"/>
              </a:ext>
            </a:extLst>
          </p:cNvPr>
          <p:cNvSpPr txBox="1"/>
          <p:nvPr/>
        </p:nvSpPr>
        <p:spPr>
          <a:xfrm>
            <a:off x="1272286" y="2460913"/>
            <a:ext cx="1448463"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Đường</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9466635C-84C6-454A-A599-7E8DA7094F04}"/>
              </a:ext>
            </a:extLst>
          </p:cNvPr>
          <p:cNvSpPr txBox="1"/>
          <p:nvPr/>
        </p:nvSpPr>
        <p:spPr>
          <a:xfrm>
            <a:off x="1409170" y="32038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Cát</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1E7D092F-6FCD-45F0-90DC-059047C37E84}"/>
              </a:ext>
            </a:extLst>
          </p:cNvPr>
          <p:cNvSpPr txBox="1"/>
          <p:nvPr/>
        </p:nvSpPr>
        <p:spPr>
          <a:xfrm>
            <a:off x="570235" y="32038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13" name="TextBox 12">
            <a:extLst>
              <a:ext uri="{FF2B5EF4-FFF2-40B4-BE49-F238E27FC236}">
                <a16:creationId xmlns:a16="http://schemas.microsoft.com/office/drawing/2014/main" xmlns="" id="{D911AD4A-612B-4FDE-BC49-7862D0FEB2FD}"/>
              </a:ext>
            </a:extLst>
          </p:cNvPr>
          <p:cNvSpPr txBox="1"/>
          <p:nvPr/>
        </p:nvSpPr>
        <p:spPr>
          <a:xfrm>
            <a:off x="570235" y="24037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14" name="TextBox 13">
            <a:extLst>
              <a:ext uri="{FF2B5EF4-FFF2-40B4-BE49-F238E27FC236}">
                <a16:creationId xmlns:a16="http://schemas.microsoft.com/office/drawing/2014/main" xmlns="" id="{F2EB0348-2A6E-455C-9CF5-0E8567C73AC1}"/>
              </a:ext>
            </a:extLst>
          </p:cNvPr>
          <p:cNvSpPr txBox="1"/>
          <p:nvPr/>
        </p:nvSpPr>
        <p:spPr>
          <a:xfrm>
            <a:off x="570235" y="166081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15" name="TextBox 14">
            <a:extLst>
              <a:ext uri="{FF2B5EF4-FFF2-40B4-BE49-F238E27FC236}">
                <a16:creationId xmlns:a16="http://schemas.microsoft.com/office/drawing/2014/main" xmlns="" id="{E9318940-C4CA-48B2-895E-F004B6B993AA}"/>
              </a:ext>
            </a:extLst>
          </p:cNvPr>
          <p:cNvSpPr txBox="1"/>
          <p:nvPr/>
        </p:nvSpPr>
        <p:spPr>
          <a:xfrm>
            <a:off x="570235" y="38896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6" name="TextBox 15">
            <a:extLst>
              <a:ext uri="{FF2B5EF4-FFF2-40B4-BE49-F238E27FC236}">
                <a16:creationId xmlns:a16="http://schemas.microsoft.com/office/drawing/2014/main" xmlns="" id="{3CE23A09-78C5-4CD7-A9AC-CE621700D142}"/>
              </a:ext>
            </a:extLst>
          </p:cNvPr>
          <p:cNvSpPr txBox="1"/>
          <p:nvPr/>
        </p:nvSpPr>
        <p:spPr>
          <a:xfrm>
            <a:off x="1484635" y="38896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xmlns="" id="{5A1DEF76-68FC-4CC9-B8D7-A3933B0A203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876" l="3462" r="96154">
                        <a14:foregroundMark x1="96154" y1="515" x2="90000" y2="14433"/>
                        <a14:foregroundMark x1="13077" y1="48969" x2="3462" y2="32990"/>
                        <a14:foregroundMark x1="35769" y1="80412" x2="31154" y2="95876"/>
                      </a14:backgroundRemoval>
                    </a14:imgEffect>
                  </a14:imgLayer>
                </a14:imgProps>
              </a:ext>
              <a:ext uri="{28A0092B-C50C-407E-A947-70E740481C1C}">
                <a14:useLocalDpi xmlns:a14="http://schemas.microsoft.com/office/drawing/2010/main" val="0"/>
              </a:ext>
            </a:extLst>
          </a:blip>
          <a:stretch>
            <a:fillRect/>
          </a:stretch>
        </p:blipFill>
        <p:spPr>
          <a:xfrm>
            <a:off x="3287409" y="1636390"/>
            <a:ext cx="935954" cy="578644"/>
          </a:xfrm>
          <a:prstGeom prst="rect">
            <a:avLst/>
          </a:prstGeom>
        </p:spPr>
      </p:pic>
      <p:pic>
        <p:nvPicPr>
          <p:cNvPr id="18" name="Picture 17">
            <a:extLst>
              <a:ext uri="{FF2B5EF4-FFF2-40B4-BE49-F238E27FC236}">
                <a16:creationId xmlns:a16="http://schemas.microsoft.com/office/drawing/2014/main" xmlns="" id="{E066C7C3-2DA6-44E6-A6B9-34C4C88BCBF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89" b="97778" l="2667" r="96000">
                        <a14:foregroundMark x1="17778" y1="10667" x2="94222" y2="87111"/>
                        <a14:foregroundMark x1="86222" y1="12000" x2="6667" y2="80889"/>
                        <a14:foregroundMark x1="6667" y1="80889" x2="6667" y2="80889"/>
                        <a14:foregroundMark x1="30222" y1="15111" x2="8000" y2="24889"/>
                        <a14:foregroundMark x1="8000" y1="24889" x2="14667" y2="15111"/>
                        <a14:foregroundMark x1="20889" y1="20000" x2="3111" y2="20000"/>
                        <a14:foregroundMark x1="16000" y1="21778" x2="17778" y2="889"/>
                        <a14:foregroundMark x1="86222" y1="23111" x2="91111" y2="21778"/>
                        <a14:foregroundMark x1="88000" y1="29778" x2="91111" y2="24889"/>
                        <a14:foregroundMark x1="76889" y1="80889" x2="81333" y2="98222"/>
                        <a14:foregroundMark x1="81333" y1="28000" x2="96000" y2="24889"/>
                      </a14:backgroundRemoval>
                    </a14:imgEffect>
                  </a14:imgLayer>
                </a14:imgProps>
              </a:ext>
              <a:ext uri="{28A0092B-C50C-407E-A947-70E740481C1C}">
                <a14:useLocalDpi xmlns:a14="http://schemas.microsoft.com/office/drawing/2010/main" val="0"/>
              </a:ext>
            </a:extLst>
          </a:blip>
          <a:stretch>
            <a:fillRect/>
          </a:stretch>
        </p:blipFill>
        <p:spPr>
          <a:xfrm>
            <a:off x="4569659" y="3203863"/>
            <a:ext cx="625081" cy="517922"/>
          </a:xfrm>
          <a:prstGeom prst="rect">
            <a:avLst/>
          </a:prstGeom>
        </p:spPr>
      </p:pic>
      <p:pic>
        <p:nvPicPr>
          <p:cNvPr id="19" name="Picture 18">
            <a:extLst>
              <a:ext uri="{FF2B5EF4-FFF2-40B4-BE49-F238E27FC236}">
                <a16:creationId xmlns:a16="http://schemas.microsoft.com/office/drawing/2014/main" xmlns="" id="{B172C85C-CB02-404E-A810-30CE2C8560FB}"/>
              </a:ext>
            </a:extLst>
          </p:cNvPr>
          <p:cNvPicPr>
            <a:picLocks noChangeAspect="1"/>
          </p:cNvPicPr>
          <p:nvPr/>
        </p:nvPicPr>
        <p:blipFill>
          <a:blip r:embed="rId7" cstate="print">
            <a:extLst>
              <a:ext uri="{BEBA8EAE-BF5A-486C-A8C5-ECC9F3942E4B}">
                <a14:imgProps xmlns:a14="http://schemas.microsoft.com/office/drawing/2010/main">
                  <a14:imgLayer r:embed="rId4">
                    <a14:imgEffect>
                      <a14:backgroundRemoval t="6186" b="94330" l="2692" r="94231">
                        <a14:foregroundMark x1="90000" y1="11856" x2="94231" y2="6186"/>
                        <a14:foregroundMark x1="11154" y1="41753" x2="8077" y2="31959"/>
                        <a14:foregroundMark x1="36538" y1="86082" x2="32308" y2="94845"/>
                        <a14:foregroundMark x1="5769" y1="41753" x2="2692" y2="29381"/>
                        <a14:foregroundMark x1="91154" y1="6186" x2="91923" y2="6186"/>
                      </a14:backgroundRemoval>
                    </a14:imgEffect>
                  </a14:imgLayer>
                </a14:imgProps>
              </a:ext>
              <a:ext uri="{28A0092B-C50C-407E-A947-70E740481C1C}">
                <a14:useLocalDpi xmlns:a14="http://schemas.microsoft.com/office/drawing/2010/main" val="0"/>
              </a:ext>
            </a:extLst>
          </a:blip>
          <a:stretch>
            <a:fillRect/>
          </a:stretch>
        </p:blipFill>
        <p:spPr>
          <a:xfrm>
            <a:off x="3272142" y="2401292"/>
            <a:ext cx="935954" cy="578644"/>
          </a:xfrm>
          <a:prstGeom prst="rect">
            <a:avLst/>
          </a:prstGeom>
        </p:spPr>
      </p:pic>
      <p:sp>
        <p:nvSpPr>
          <p:cNvPr id="20" name="Rectangle 19">
            <a:extLst>
              <a:ext uri="{FF2B5EF4-FFF2-40B4-BE49-F238E27FC236}">
                <a16:creationId xmlns:a16="http://schemas.microsoft.com/office/drawing/2014/main" xmlns="" id="{86DCFF1B-1368-4A2A-BCC0-C893B76FB82D}"/>
              </a:ext>
            </a:extLst>
          </p:cNvPr>
          <p:cNvSpPr/>
          <p:nvPr/>
        </p:nvSpPr>
        <p:spPr>
          <a:xfrm>
            <a:off x="5554422" y="1567921"/>
            <a:ext cx="3042599"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có</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thể</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muối</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xmlns="" id="{344DA8A5-375C-468C-97CA-5EDDE065B676}"/>
              </a:ext>
            </a:extLst>
          </p:cNvPr>
          <p:cNvSpPr/>
          <p:nvPr/>
        </p:nvSpPr>
        <p:spPr>
          <a:xfrm>
            <a:off x="5562240" y="2332823"/>
            <a:ext cx="2794431"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có</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thể</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đường</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xmlns="" id="{7396468B-0DE0-4480-8AC7-599F0E256D37}"/>
              </a:ext>
            </a:extLst>
          </p:cNvPr>
          <p:cNvSpPr/>
          <p:nvPr/>
        </p:nvSpPr>
        <p:spPr>
          <a:xfrm>
            <a:off x="5562240" y="3105033"/>
            <a:ext cx="2819583"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không</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cát</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20210043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588CD11-5242-4F38-9985-2F9C5E8EC06B}"/>
              </a:ext>
            </a:extLst>
          </p:cNvPr>
          <p:cNvSpPr/>
          <p:nvPr/>
        </p:nvSpPr>
        <p:spPr>
          <a:xfrm>
            <a:off x="1737941" y="1353066"/>
            <a:ext cx="7046902" cy="2281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800" kern="0">
              <a:solidFill>
                <a:srgbClr val="FFFFFF"/>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BF0F45B6-DC9F-492A-AFC7-EC1061BCE92B}"/>
              </a:ext>
            </a:extLst>
          </p:cNvPr>
          <p:cNvSpPr txBox="1"/>
          <p:nvPr/>
        </p:nvSpPr>
        <p:spPr>
          <a:xfrm>
            <a:off x="1737941" y="1609858"/>
            <a:ext cx="7046902" cy="1754326"/>
          </a:xfrm>
          <a:prstGeom prst="rect">
            <a:avLst/>
          </a:prstGeom>
          <a:noFill/>
        </p:spPr>
        <p:txBody>
          <a:bodyPr wrap="square" rtlCol="0">
            <a:spAutoFit/>
          </a:bodyPr>
          <a:lstStyle/>
          <a:p>
            <a:pPr algn="ctr">
              <a:buClr>
                <a:srgbClr val="000000"/>
              </a:buClr>
            </a:pPr>
            <a:r>
              <a:rPr lang="en-US" sz="3600" b="1" kern="0" dirty="0" err="1">
                <a:solidFill>
                  <a:srgbClr val="008080"/>
                </a:solidFill>
                <a:latin typeface="Arial" panose="020B0604020202020204" pitchFamily="34" charset="0"/>
                <a:cs typeface="Arial" panose="020B0604020202020204" pitchFamily="34" charset="0"/>
                <a:sym typeface="Arial"/>
              </a:rPr>
              <a:t>Nước</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có</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thể</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hòa</a:t>
            </a:r>
            <a:r>
              <a:rPr lang="en-US" sz="3600" b="1" kern="0" dirty="0">
                <a:solidFill>
                  <a:srgbClr val="008080"/>
                </a:solidFill>
                <a:latin typeface="Arial" panose="020B0604020202020204" pitchFamily="34" charset="0"/>
                <a:cs typeface="Arial" panose="020B0604020202020204" pitchFamily="34" charset="0"/>
                <a:sym typeface="Arial"/>
              </a:rPr>
              <a:t> tan </a:t>
            </a:r>
            <a:r>
              <a:rPr lang="en-US" sz="3600" b="1" kern="0" dirty="0" err="1">
                <a:solidFill>
                  <a:srgbClr val="008080"/>
                </a:solidFill>
                <a:latin typeface="Arial" panose="020B0604020202020204" pitchFamily="34" charset="0"/>
                <a:cs typeface="Arial" panose="020B0604020202020204" pitchFamily="34" charset="0"/>
                <a:sym typeface="Arial"/>
              </a:rPr>
              <a:t>được</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một</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err="1">
                <a:solidFill>
                  <a:srgbClr val="008080"/>
                </a:solidFill>
                <a:latin typeface="Arial" panose="020B0604020202020204" pitchFamily="34" charset="0"/>
                <a:cs typeface="Arial" panose="020B0604020202020204" pitchFamily="34" charset="0"/>
                <a:sym typeface="Arial"/>
              </a:rPr>
              <a:t>số</a:t>
            </a:r>
            <a:r>
              <a:rPr lang="en-US" sz="3600" b="1" kern="0">
                <a:solidFill>
                  <a:srgbClr val="008080"/>
                </a:solidFill>
                <a:latin typeface="Arial" panose="020B0604020202020204" pitchFamily="34" charset="0"/>
                <a:cs typeface="Arial" panose="020B0604020202020204" pitchFamily="34" charset="0"/>
                <a:sym typeface="Arial"/>
              </a:rPr>
              <a:t> chất: đường, muối...không hoà tan được cát</a:t>
            </a:r>
            <a:endParaRPr lang="en-US" sz="3600" b="1" kern="0" dirty="0">
              <a:solidFill>
                <a:srgbClr val="008080"/>
              </a:solidFill>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xmlns="" id="{F4D75C5A-FE6F-4E90-ABA3-C2F943F3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6520">
            <a:off x="6192468" y="-44552"/>
            <a:ext cx="1362504" cy="1362504"/>
          </a:xfrm>
          <a:prstGeom prst="rect">
            <a:avLst/>
          </a:prstGeom>
        </p:spPr>
      </p:pic>
      <p:pic>
        <p:nvPicPr>
          <p:cNvPr id="5" name="Picture 4">
            <a:extLst>
              <a:ext uri="{FF2B5EF4-FFF2-40B4-BE49-F238E27FC236}">
                <a16:creationId xmlns:a16="http://schemas.microsoft.com/office/drawing/2014/main" xmlns="" id="{90433151-C944-4ED6-86D7-A974DCE41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039" y="0"/>
            <a:ext cx="829062" cy="829062"/>
          </a:xfrm>
          <a:prstGeom prst="rect">
            <a:avLst/>
          </a:prstGeom>
        </p:spPr>
      </p:pic>
      <p:pic>
        <p:nvPicPr>
          <p:cNvPr id="6" name="Picture 5">
            <a:extLst>
              <a:ext uri="{FF2B5EF4-FFF2-40B4-BE49-F238E27FC236}">
                <a16:creationId xmlns:a16="http://schemas.microsoft.com/office/drawing/2014/main" xmlns="" id="{41751B6D-820E-4045-B5C8-F8E7AE78F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10" y="493486"/>
            <a:ext cx="829062" cy="829062"/>
          </a:xfrm>
          <a:prstGeom prst="rect">
            <a:avLst/>
          </a:prstGeom>
        </p:spPr>
      </p:pic>
      <p:pic>
        <p:nvPicPr>
          <p:cNvPr id="7" name="Picture 2" descr="3,054 See Through Cliparts, Stock Vector and Royalty Free See Through  Illustrations">
            <a:extLst>
              <a:ext uri="{FF2B5EF4-FFF2-40B4-BE49-F238E27FC236}">
                <a16:creationId xmlns:a16="http://schemas.microsoft.com/office/drawing/2014/main" xmlns="" id="{B611EFE7-1314-4DA9-BE29-999635BB76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555745" y="2980507"/>
            <a:ext cx="1874252" cy="187425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4;p3">
            <a:extLst>
              <a:ext uri="{FF2B5EF4-FFF2-40B4-BE49-F238E27FC236}">
                <a16:creationId xmlns:a16="http://schemas.microsoft.com/office/drawing/2014/main" xmlns="" id="{F1753870-8BC6-4EE2-8DEE-29530F924F01}"/>
              </a:ext>
            </a:extLst>
          </p:cNvPr>
          <p:cNvPicPr preferRelativeResize="0"/>
          <p:nvPr/>
        </p:nvPicPr>
        <p:blipFill>
          <a:blip r:embed="rId6">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205940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by="(-#ppt_w*2)" calcmode="lin" valueType="num">
                                      <p:cBhvr rctx="PPT">
                                        <p:cTn id="24" dur="250" autoRev="1" fill="hold">
                                          <p:stCondLst>
                                            <p:cond delay="0"/>
                                          </p:stCondLst>
                                        </p:cTn>
                                        <p:tgtEl>
                                          <p:spTgt spid="3"/>
                                        </p:tgtEl>
                                        <p:attrNameLst>
                                          <p:attrName>ppt_w</p:attrName>
                                        </p:attrNameLst>
                                      </p:cBhvr>
                                    </p:anim>
                                    <p:anim by="(#ppt_w*0.50)" calcmode="lin" valueType="num">
                                      <p:cBhvr>
                                        <p:cTn id="25" dur="250" decel="50000" autoRev="1" fill="hold">
                                          <p:stCondLst>
                                            <p:cond delay="0"/>
                                          </p:stCondLst>
                                        </p:cTn>
                                        <p:tgtEl>
                                          <p:spTgt spid="3"/>
                                        </p:tgtEl>
                                        <p:attrNameLst>
                                          <p:attrName>ppt_x</p:attrName>
                                        </p:attrNameLst>
                                      </p:cBhvr>
                                    </p:anim>
                                    <p:anim from="(-#ppt_h/2)" to="(#ppt_y)" calcmode="lin" valueType="num">
                                      <p:cBhvr>
                                        <p:cTn id="26" dur="500" fill="hold">
                                          <p:stCondLst>
                                            <p:cond delay="0"/>
                                          </p:stCondLst>
                                        </p:cTn>
                                        <p:tgtEl>
                                          <p:spTgt spid="3"/>
                                        </p:tgtEl>
                                        <p:attrNameLst>
                                          <p:attrName>ppt_y</p:attrName>
                                        </p:attrNameLst>
                                      </p:cBhvr>
                                    </p:anim>
                                    <p:animRot by="21600000">
                                      <p:cBhvr>
                                        <p:cTn id="27"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89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588CD11-5242-4F38-9985-2F9C5E8EC06B}"/>
              </a:ext>
            </a:extLst>
          </p:cNvPr>
          <p:cNvSpPr/>
          <p:nvPr/>
        </p:nvSpPr>
        <p:spPr>
          <a:xfrm>
            <a:off x="691116" y="999382"/>
            <a:ext cx="7976769" cy="2281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800" kern="0">
              <a:solidFill>
                <a:srgbClr val="FFFFFF"/>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BF0F45B6-DC9F-492A-AFC7-EC1061BCE92B}"/>
              </a:ext>
            </a:extLst>
          </p:cNvPr>
          <p:cNvSpPr txBox="1"/>
          <p:nvPr/>
        </p:nvSpPr>
        <p:spPr>
          <a:xfrm>
            <a:off x="691116" y="1609858"/>
            <a:ext cx="8093727" cy="1200329"/>
          </a:xfrm>
          <a:prstGeom prst="rect">
            <a:avLst/>
          </a:prstGeom>
          <a:noFill/>
        </p:spPr>
        <p:txBody>
          <a:bodyPr wrap="square" rtlCol="0">
            <a:spAutoFit/>
          </a:bodyPr>
          <a:lstStyle/>
          <a:p>
            <a:pPr algn="ctr">
              <a:buClr>
                <a:srgbClr val="000000"/>
              </a:buClr>
            </a:pPr>
            <a:r>
              <a:rPr lang="en-US" sz="3600" b="1" kern="0" dirty="0" smtClean="0">
                <a:solidFill>
                  <a:srgbClr val="008080"/>
                </a:solidFill>
                <a:latin typeface="Arial" panose="020B0604020202020204" pitchFamily="34" charset="0"/>
                <a:cs typeface="Arial" panose="020B0604020202020204" pitchFamily="34" charset="0"/>
                <a:sym typeface="Arial"/>
              </a:rPr>
              <a:t>Qua các thí nghiệm trên, ta biết được nước có những tính chất gì ?</a:t>
            </a:r>
            <a:endParaRPr lang="en-US" sz="3600" b="1" kern="0" dirty="0">
              <a:solidFill>
                <a:srgbClr val="008080"/>
              </a:solidFill>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xmlns="" id="{F4D75C5A-FE6F-4E90-ABA3-C2F943F3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6520">
            <a:off x="6192468" y="-44552"/>
            <a:ext cx="1362504" cy="1362504"/>
          </a:xfrm>
          <a:prstGeom prst="rect">
            <a:avLst/>
          </a:prstGeom>
        </p:spPr>
      </p:pic>
      <p:pic>
        <p:nvPicPr>
          <p:cNvPr id="5" name="Picture 4">
            <a:extLst>
              <a:ext uri="{FF2B5EF4-FFF2-40B4-BE49-F238E27FC236}">
                <a16:creationId xmlns:a16="http://schemas.microsoft.com/office/drawing/2014/main" xmlns="" id="{90433151-C944-4ED6-86D7-A974DCE41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039" y="0"/>
            <a:ext cx="829062" cy="829062"/>
          </a:xfrm>
          <a:prstGeom prst="rect">
            <a:avLst/>
          </a:prstGeom>
        </p:spPr>
      </p:pic>
      <p:pic>
        <p:nvPicPr>
          <p:cNvPr id="6" name="Picture 5">
            <a:extLst>
              <a:ext uri="{FF2B5EF4-FFF2-40B4-BE49-F238E27FC236}">
                <a16:creationId xmlns:a16="http://schemas.microsoft.com/office/drawing/2014/main" xmlns="" id="{41751B6D-820E-4045-B5C8-F8E7AE78F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10" y="493486"/>
            <a:ext cx="829062" cy="829062"/>
          </a:xfrm>
          <a:prstGeom prst="rect">
            <a:avLst/>
          </a:prstGeom>
        </p:spPr>
      </p:pic>
      <p:pic>
        <p:nvPicPr>
          <p:cNvPr id="7" name="Picture 2" descr="3,054 See Through Cliparts, Stock Vector and Royalty Free See Through  Illustrations">
            <a:extLst>
              <a:ext uri="{FF2B5EF4-FFF2-40B4-BE49-F238E27FC236}">
                <a16:creationId xmlns:a16="http://schemas.microsoft.com/office/drawing/2014/main" xmlns="" id="{B611EFE7-1314-4DA9-BE29-999635BB76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555745" y="2980507"/>
            <a:ext cx="1874252" cy="187425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4;p3">
            <a:extLst>
              <a:ext uri="{FF2B5EF4-FFF2-40B4-BE49-F238E27FC236}">
                <a16:creationId xmlns:a16="http://schemas.microsoft.com/office/drawing/2014/main" xmlns="" id="{F1753870-8BC6-4EE2-8DEE-29530F924F01}"/>
              </a:ext>
            </a:extLst>
          </p:cNvPr>
          <p:cNvPicPr preferRelativeResize="0"/>
          <p:nvPr/>
        </p:nvPicPr>
        <p:blipFill>
          <a:blip r:embed="rId6">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310212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by="(-#ppt_w*2)" calcmode="lin" valueType="num">
                                      <p:cBhvr rctx="PPT">
                                        <p:cTn id="24" dur="250" autoRev="1" fill="hold">
                                          <p:stCondLst>
                                            <p:cond delay="0"/>
                                          </p:stCondLst>
                                        </p:cTn>
                                        <p:tgtEl>
                                          <p:spTgt spid="3"/>
                                        </p:tgtEl>
                                        <p:attrNameLst>
                                          <p:attrName>ppt_w</p:attrName>
                                        </p:attrNameLst>
                                      </p:cBhvr>
                                    </p:anim>
                                    <p:anim by="(#ppt_w*0.50)" calcmode="lin" valueType="num">
                                      <p:cBhvr>
                                        <p:cTn id="25" dur="250" decel="50000" autoRev="1" fill="hold">
                                          <p:stCondLst>
                                            <p:cond delay="0"/>
                                          </p:stCondLst>
                                        </p:cTn>
                                        <p:tgtEl>
                                          <p:spTgt spid="3"/>
                                        </p:tgtEl>
                                        <p:attrNameLst>
                                          <p:attrName>ppt_x</p:attrName>
                                        </p:attrNameLst>
                                      </p:cBhvr>
                                    </p:anim>
                                    <p:anim from="(-#ppt_h/2)" to="(#ppt_y)" calcmode="lin" valueType="num">
                                      <p:cBhvr>
                                        <p:cTn id="26" dur="500" fill="hold">
                                          <p:stCondLst>
                                            <p:cond delay="0"/>
                                          </p:stCondLst>
                                        </p:cTn>
                                        <p:tgtEl>
                                          <p:spTgt spid="3"/>
                                        </p:tgtEl>
                                        <p:attrNameLst>
                                          <p:attrName>ppt_y</p:attrName>
                                        </p:attrNameLst>
                                      </p:cBhvr>
                                    </p:anim>
                                    <p:animRot by="21600000">
                                      <p:cBhvr>
                                        <p:cTn id="27"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386" y="32593"/>
            <a:ext cx="7703507" cy="905056"/>
          </a:xfrm>
          <a:prstGeom prst="rect">
            <a:avLst/>
          </a:prstGeom>
        </p:spPr>
        <p:txBody>
          <a:bodyPr wrap="square">
            <a:spAutoFit/>
          </a:bodyPr>
          <a:lstStyle/>
          <a:p>
            <a:pPr algn="just">
              <a:lnSpc>
                <a:spcPct val="150000"/>
              </a:lnSpc>
            </a:pPr>
            <a:r>
              <a:rPr lang="nl-NL" sz="4000" b="1" i="1" dirty="0" smtClean="0">
                <a:solidFill>
                  <a:srgbClr val="FF0000"/>
                </a:solidFill>
                <a:latin typeface="Times New Roman" panose="02020603050405020304" pitchFamily="18" charset="0"/>
                <a:ea typeface="Times New Roman" panose="02020603050405020304" pitchFamily="18" charset="0"/>
              </a:rPr>
              <a:t>1 . Tính chất của nước</a:t>
            </a:r>
            <a:r>
              <a:rPr lang="nl-NL" sz="4000" i="1" dirty="0">
                <a:solidFill>
                  <a:srgbClr val="5F5F5F"/>
                </a:solidFill>
                <a:latin typeface="Times New Roman" panose="02020603050405020304" pitchFamily="18" charset="0"/>
                <a:ea typeface="Times New Roman" panose="02020603050405020304" pitchFamily="18" charset="0"/>
              </a:rPr>
              <a:t> </a:t>
            </a:r>
            <a:endParaRPr lang="en-US" sz="4000" dirty="0">
              <a:solidFill>
                <a:srgbClr val="5F5F5F"/>
              </a:solidFill>
              <a:latin typeface="Times New Roman" panose="02020603050405020304" pitchFamily="18" charset="0"/>
              <a:ea typeface="Times New Roman" panose="02020603050405020304" pitchFamily="18" charset="0"/>
            </a:endParaRPr>
          </a:p>
        </p:txBody>
      </p:sp>
      <p:sp>
        <p:nvSpPr>
          <p:cNvPr id="3" name="Rectangle 2"/>
          <p:cNvSpPr/>
          <p:nvPr/>
        </p:nvSpPr>
        <p:spPr>
          <a:xfrm>
            <a:off x="467833" y="1048256"/>
            <a:ext cx="7844060" cy="1938992"/>
          </a:xfrm>
          <a:prstGeom prst="rect">
            <a:avLst/>
          </a:prstGeom>
        </p:spPr>
        <p:txBody>
          <a:bodyPr wrap="square">
            <a:spAutoFit/>
          </a:bodyPr>
          <a:lstStyle/>
          <a:p>
            <a:pPr lvl="0" algn="just">
              <a:buClr>
                <a:srgbClr val="000000"/>
              </a:buClr>
            </a:pP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 - Nước </a:t>
            </a:r>
            <a:r>
              <a:rPr lang="vi-VN" sz="2400" b="1" kern="0" dirty="0">
                <a:solidFill>
                  <a:srgbClr val="434343">
                    <a:lumMod val="75000"/>
                  </a:srgbClr>
                </a:solidFill>
                <a:latin typeface="Arial" panose="020B0604020202020204" pitchFamily="34" charset="0"/>
                <a:cs typeface="Arial" panose="020B0604020202020204" pitchFamily="34" charset="0"/>
                <a:sym typeface="Arial"/>
              </a:rPr>
              <a:t>ở dạng lỏng trong suốt, không màu, không mùi, không vị, không có hình dạng nhất định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 </a:t>
            </a:r>
            <a:r>
              <a:rPr lang="vi-VN" sz="2400" b="1" kern="0" dirty="0">
                <a:solidFill>
                  <a:srgbClr val="434343">
                    <a:lumMod val="75000"/>
                  </a:srgbClr>
                </a:solidFill>
                <a:latin typeface="Arial" panose="020B0604020202020204" pitchFamily="34" charset="0"/>
                <a:cs typeface="Arial" panose="020B0604020202020204" pitchFamily="34" charset="0"/>
                <a:sym typeface="Arial"/>
              </a:rPr>
              <a:t>Nước chảy từ cao xuống thấp và chảy lan ra khắp mọi phía, thấm qua một số vật và hoà tan được một số chất.</a:t>
            </a:r>
            <a:endParaRPr lang="en-US" sz="2400" b="1" kern="0" dirty="0">
              <a:solidFill>
                <a:srgbClr val="434343">
                  <a:lumMod val="75000"/>
                </a:srgb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9271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45654" y="113064"/>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584987"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ĐỐ </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EM</a:t>
            </a:r>
            <a:endPar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endParaRPr>
          </a:p>
        </p:txBody>
      </p:sp>
    </p:spTree>
    <p:extLst>
      <p:ext uri="{BB962C8B-B14F-4D97-AF65-F5344CB8AC3E}">
        <p14:creationId xmlns:p14="http://schemas.microsoft.com/office/powerpoint/2010/main" val="42839180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0156" y="0"/>
            <a:ext cx="5171349" cy="2382429"/>
            <a:chOff x="1393825" y="892175"/>
            <a:chExt cx="6502400" cy="3355975"/>
          </a:xfrm>
        </p:grpSpPr>
        <p:sp>
          <p:nvSpPr>
            <p:cNvPr id="3" name="AutoShape 3"/>
            <p:cNvSpPr>
              <a:spLocks noChangeAspect="1" noChangeArrowheads="1" noTextEdit="1"/>
            </p:cNvSpPr>
            <p:nvPr/>
          </p:nvSpPr>
          <p:spPr bwMode="auto">
            <a:xfrm>
              <a:off x="1393825" y="895350"/>
              <a:ext cx="63563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 name="Group 205"/>
            <p:cNvGrpSpPr>
              <a:grpSpLocks/>
            </p:cNvGrpSpPr>
            <p:nvPr/>
          </p:nvGrpSpPr>
          <p:grpSpPr bwMode="auto">
            <a:xfrm>
              <a:off x="1536700" y="2028825"/>
              <a:ext cx="6359525" cy="2216150"/>
              <a:chOff x="968" y="1278"/>
              <a:chExt cx="4006" cy="1396"/>
            </a:xfrm>
          </p:grpSpPr>
          <p:sp>
            <p:nvSpPr>
              <p:cNvPr id="2299" name="Freeform 5"/>
              <p:cNvSpPr>
                <a:spLocks noEditPoints="1"/>
              </p:cNvSpPr>
              <p:nvPr/>
            </p:nvSpPr>
            <p:spPr bwMode="auto">
              <a:xfrm>
                <a:off x="1441" y="1278"/>
                <a:ext cx="3533" cy="1396"/>
              </a:xfrm>
              <a:custGeom>
                <a:avLst/>
                <a:gdLst>
                  <a:gd name="T0" fmla="*/ 664 w 1493"/>
                  <a:gd name="T1" fmla="*/ 501 h 589"/>
                  <a:gd name="T2" fmla="*/ 614 w 1493"/>
                  <a:gd name="T3" fmla="*/ 507 h 589"/>
                  <a:gd name="T4" fmla="*/ 614 w 1493"/>
                  <a:gd name="T5" fmla="*/ 500 h 589"/>
                  <a:gd name="T6" fmla="*/ 1424 w 1493"/>
                  <a:gd name="T7" fmla="*/ 260 h 589"/>
                  <a:gd name="T8" fmla="*/ 1434 w 1493"/>
                  <a:gd name="T9" fmla="*/ 290 h 589"/>
                  <a:gd name="T10" fmla="*/ 1425 w 1493"/>
                  <a:gd name="T11" fmla="*/ 326 h 589"/>
                  <a:gd name="T12" fmla="*/ 1424 w 1493"/>
                  <a:gd name="T13" fmla="*/ 260 h 589"/>
                  <a:gd name="T14" fmla="*/ 1427 w 1493"/>
                  <a:gd name="T15" fmla="*/ 186 h 589"/>
                  <a:gd name="T16" fmla="*/ 1433 w 1493"/>
                  <a:gd name="T17" fmla="*/ 260 h 589"/>
                  <a:gd name="T18" fmla="*/ 1410 w 1493"/>
                  <a:gd name="T19" fmla="*/ 20 h 589"/>
                  <a:gd name="T20" fmla="*/ 1410 w 1493"/>
                  <a:gd name="T21" fmla="*/ 20 h 589"/>
                  <a:gd name="T22" fmla="*/ 1416 w 1493"/>
                  <a:gd name="T23" fmla="*/ 74 h 589"/>
                  <a:gd name="T24" fmla="*/ 1401 w 1493"/>
                  <a:gd name="T25" fmla="*/ 140 h 589"/>
                  <a:gd name="T26" fmla="*/ 1424 w 1493"/>
                  <a:gd name="T27" fmla="*/ 152 h 589"/>
                  <a:gd name="T28" fmla="*/ 1424 w 1493"/>
                  <a:gd name="T29" fmla="*/ 194 h 589"/>
                  <a:gd name="T30" fmla="*/ 1390 w 1493"/>
                  <a:gd name="T31" fmla="*/ 260 h 589"/>
                  <a:gd name="T32" fmla="*/ 1424 w 1493"/>
                  <a:gd name="T33" fmla="*/ 290 h 589"/>
                  <a:gd name="T34" fmla="*/ 1424 w 1493"/>
                  <a:gd name="T35" fmla="*/ 326 h 589"/>
                  <a:gd name="T36" fmla="*/ 1321 w 1493"/>
                  <a:gd name="T37" fmla="*/ 380 h 589"/>
                  <a:gd name="T38" fmla="*/ 1372 w 1493"/>
                  <a:gd name="T39" fmla="*/ 380 h 589"/>
                  <a:gd name="T40" fmla="*/ 1384 w 1493"/>
                  <a:gd name="T41" fmla="*/ 389 h 589"/>
                  <a:gd name="T42" fmla="*/ 1355 w 1493"/>
                  <a:gd name="T43" fmla="*/ 410 h 589"/>
                  <a:gd name="T44" fmla="*/ 1304 w 1493"/>
                  <a:gd name="T45" fmla="*/ 429 h 589"/>
                  <a:gd name="T46" fmla="*/ 1304 w 1493"/>
                  <a:gd name="T47" fmla="*/ 390 h 589"/>
                  <a:gd name="T48" fmla="*/ 1304 w 1493"/>
                  <a:gd name="T49" fmla="*/ 426 h 589"/>
                  <a:gd name="T50" fmla="*/ 1277 w 1493"/>
                  <a:gd name="T51" fmla="*/ 434 h 589"/>
                  <a:gd name="T52" fmla="*/ 1252 w 1493"/>
                  <a:gd name="T53" fmla="*/ 438 h 589"/>
                  <a:gd name="T54" fmla="*/ 1184 w 1493"/>
                  <a:gd name="T55" fmla="*/ 447 h 589"/>
                  <a:gd name="T56" fmla="*/ 1184 w 1493"/>
                  <a:gd name="T57" fmla="*/ 426 h 589"/>
                  <a:gd name="T58" fmla="*/ 1184 w 1493"/>
                  <a:gd name="T59" fmla="*/ 447 h 589"/>
                  <a:gd name="T60" fmla="*/ 1132 w 1493"/>
                  <a:gd name="T61" fmla="*/ 453 h 589"/>
                  <a:gd name="T62" fmla="*/ 1064 w 1493"/>
                  <a:gd name="T63" fmla="*/ 438 h 589"/>
                  <a:gd name="T64" fmla="*/ 1064 w 1493"/>
                  <a:gd name="T65" fmla="*/ 461 h 589"/>
                  <a:gd name="T66" fmla="*/ 1012 w 1493"/>
                  <a:gd name="T67" fmla="*/ 467 h 589"/>
                  <a:gd name="T68" fmla="*/ 944 w 1493"/>
                  <a:gd name="T69" fmla="*/ 450 h 589"/>
                  <a:gd name="T70" fmla="*/ 904 w 1493"/>
                  <a:gd name="T71" fmla="*/ 478 h 589"/>
                  <a:gd name="T72" fmla="*/ 854 w 1493"/>
                  <a:gd name="T73" fmla="*/ 483 h 589"/>
                  <a:gd name="T74" fmla="*/ 824 w 1493"/>
                  <a:gd name="T75" fmla="*/ 465 h 589"/>
                  <a:gd name="T76" fmla="*/ 772 w 1493"/>
                  <a:gd name="T77" fmla="*/ 491 h 589"/>
                  <a:gd name="T78" fmla="*/ 704 w 1493"/>
                  <a:gd name="T79" fmla="*/ 498 h 589"/>
                  <a:gd name="T80" fmla="*/ 704 w 1493"/>
                  <a:gd name="T81" fmla="*/ 498 h 589"/>
                  <a:gd name="T82" fmla="*/ 584 w 1493"/>
                  <a:gd name="T83" fmla="*/ 497 h 589"/>
                  <a:gd name="T84" fmla="*/ 564 w 1493"/>
                  <a:gd name="T85" fmla="*/ 500 h 589"/>
                  <a:gd name="T86" fmla="*/ 584 w 1493"/>
                  <a:gd name="T87" fmla="*/ 510 h 589"/>
                  <a:gd name="T88" fmla="*/ 532 w 1493"/>
                  <a:gd name="T89" fmla="*/ 515 h 589"/>
                  <a:gd name="T90" fmla="*/ 464 w 1493"/>
                  <a:gd name="T91" fmla="*/ 514 h 589"/>
                  <a:gd name="T92" fmla="*/ 424 w 1493"/>
                  <a:gd name="T93" fmla="*/ 528 h 589"/>
                  <a:gd name="T94" fmla="*/ 411 w 1493"/>
                  <a:gd name="T95" fmla="*/ 530 h 589"/>
                  <a:gd name="T96" fmla="*/ 344 w 1493"/>
                  <a:gd name="T97" fmla="*/ 539 h 589"/>
                  <a:gd name="T98" fmla="*/ 344 w 1493"/>
                  <a:gd name="T99" fmla="*/ 539 h 589"/>
                  <a:gd name="T100" fmla="*/ 295 w 1493"/>
                  <a:gd name="T101" fmla="*/ 546 h 589"/>
                  <a:gd name="T102" fmla="*/ 254 w 1493"/>
                  <a:gd name="T103" fmla="*/ 552 h 589"/>
                  <a:gd name="T104" fmla="*/ 224 w 1493"/>
                  <a:gd name="T105" fmla="*/ 557 h 589"/>
                  <a:gd name="T106" fmla="*/ 224 w 1493"/>
                  <a:gd name="T107" fmla="*/ 554 h 589"/>
                  <a:gd name="T108" fmla="*/ 172 w 1493"/>
                  <a:gd name="T109" fmla="*/ 565 h 589"/>
                  <a:gd name="T110" fmla="*/ 134 w 1493"/>
                  <a:gd name="T111" fmla="*/ 570 h 589"/>
                  <a:gd name="T112" fmla="*/ 104 w 1493"/>
                  <a:gd name="T113" fmla="*/ 566 h 589"/>
                  <a:gd name="T114" fmla="*/ 64 w 1493"/>
                  <a:gd name="T115" fmla="*/ 579 h 589"/>
                  <a:gd name="T116" fmla="*/ 14 w 1493"/>
                  <a:gd name="T117" fmla="*/ 584 h 589"/>
                  <a:gd name="T118" fmla="*/ 177 w 1493"/>
                  <a:gd name="T119" fmla="*/ 578 h 589"/>
                  <a:gd name="T120" fmla="*/ 1368 w 1493"/>
                  <a:gd name="T121" fmla="*/ 43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3" h="589">
                    <a:moveTo>
                      <a:pt x="664" y="500"/>
                    </a:moveTo>
                    <a:cubicBezTo>
                      <a:pt x="679" y="500"/>
                      <a:pt x="679" y="500"/>
                      <a:pt x="679" y="500"/>
                    </a:cubicBezTo>
                    <a:cubicBezTo>
                      <a:pt x="674" y="500"/>
                      <a:pt x="669" y="501"/>
                      <a:pt x="664" y="501"/>
                    </a:cubicBezTo>
                    <a:cubicBezTo>
                      <a:pt x="660" y="502"/>
                      <a:pt x="656" y="502"/>
                      <a:pt x="652" y="503"/>
                    </a:cubicBezTo>
                    <a:cubicBezTo>
                      <a:pt x="652" y="503"/>
                      <a:pt x="652" y="503"/>
                      <a:pt x="652" y="503"/>
                    </a:cubicBezTo>
                    <a:cubicBezTo>
                      <a:pt x="639" y="504"/>
                      <a:pt x="627" y="505"/>
                      <a:pt x="614" y="507"/>
                    </a:cubicBezTo>
                    <a:cubicBezTo>
                      <a:pt x="604" y="508"/>
                      <a:pt x="594" y="509"/>
                      <a:pt x="584" y="510"/>
                    </a:cubicBezTo>
                    <a:cubicBezTo>
                      <a:pt x="584" y="500"/>
                      <a:pt x="584" y="500"/>
                      <a:pt x="584" y="500"/>
                    </a:cubicBezTo>
                    <a:cubicBezTo>
                      <a:pt x="614" y="500"/>
                      <a:pt x="614" y="500"/>
                      <a:pt x="614" y="500"/>
                    </a:cubicBezTo>
                    <a:cubicBezTo>
                      <a:pt x="652" y="500"/>
                      <a:pt x="652" y="500"/>
                      <a:pt x="652" y="500"/>
                    </a:cubicBezTo>
                    <a:cubicBezTo>
                      <a:pt x="664" y="500"/>
                      <a:pt x="664" y="500"/>
                      <a:pt x="664" y="500"/>
                    </a:cubicBezTo>
                    <a:moveTo>
                      <a:pt x="1424" y="260"/>
                    </a:moveTo>
                    <a:cubicBezTo>
                      <a:pt x="1433" y="260"/>
                      <a:pt x="1433" y="260"/>
                      <a:pt x="1433" y="260"/>
                    </a:cubicBezTo>
                    <a:cubicBezTo>
                      <a:pt x="1434" y="274"/>
                      <a:pt x="1434" y="281"/>
                      <a:pt x="1434" y="281"/>
                    </a:cubicBezTo>
                    <a:cubicBezTo>
                      <a:pt x="1434" y="281"/>
                      <a:pt x="1434" y="285"/>
                      <a:pt x="1434" y="290"/>
                    </a:cubicBezTo>
                    <a:cubicBezTo>
                      <a:pt x="1433" y="294"/>
                      <a:pt x="1432" y="300"/>
                      <a:pt x="1431" y="306"/>
                    </a:cubicBezTo>
                    <a:cubicBezTo>
                      <a:pt x="1430" y="309"/>
                      <a:pt x="1430" y="311"/>
                      <a:pt x="1429" y="314"/>
                    </a:cubicBezTo>
                    <a:cubicBezTo>
                      <a:pt x="1428" y="318"/>
                      <a:pt x="1427" y="322"/>
                      <a:pt x="1425" y="326"/>
                    </a:cubicBezTo>
                    <a:cubicBezTo>
                      <a:pt x="1425" y="327"/>
                      <a:pt x="1424" y="328"/>
                      <a:pt x="1424" y="329"/>
                    </a:cubicBezTo>
                    <a:cubicBezTo>
                      <a:pt x="1424" y="260"/>
                      <a:pt x="1424" y="260"/>
                      <a:pt x="1424" y="260"/>
                    </a:cubicBezTo>
                    <a:moveTo>
                      <a:pt x="1424" y="260"/>
                    </a:moveTo>
                    <a:cubicBezTo>
                      <a:pt x="1424" y="152"/>
                      <a:pt x="1424" y="152"/>
                      <a:pt x="1424" y="152"/>
                    </a:cubicBezTo>
                    <a:cubicBezTo>
                      <a:pt x="1425" y="158"/>
                      <a:pt x="1425" y="164"/>
                      <a:pt x="1426" y="170"/>
                    </a:cubicBezTo>
                    <a:cubicBezTo>
                      <a:pt x="1426" y="176"/>
                      <a:pt x="1427" y="181"/>
                      <a:pt x="1427" y="186"/>
                    </a:cubicBezTo>
                    <a:cubicBezTo>
                      <a:pt x="1427" y="189"/>
                      <a:pt x="1428" y="192"/>
                      <a:pt x="1428" y="194"/>
                    </a:cubicBezTo>
                    <a:cubicBezTo>
                      <a:pt x="1428" y="198"/>
                      <a:pt x="1428" y="202"/>
                      <a:pt x="1429" y="206"/>
                    </a:cubicBezTo>
                    <a:cubicBezTo>
                      <a:pt x="1431" y="228"/>
                      <a:pt x="1432" y="247"/>
                      <a:pt x="1433" y="260"/>
                    </a:cubicBezTo>
                    <a:cubicBezTo>
                      <a:pt x="1424" y="260"/>
                      <a:pt x="1424" y="260"/>
                      <a:pt x="1424" y="260"/>
                    </a:cubicBezTo>
                    <a:moveTo>
                      <a:pt x="1408" y="0"/>
                    </a:moveTo>
                    <a:cubicBezTo>
                      <a:pt x="1408" y="7"/>
                      <a:pt x="1409" y="13"/>
                      <a:pt x="1410" y="20"/>
                    </a:cubicBezTo>
                    <a:cubicBezTo>
                      <a:pt x="1405" y="20"/>
                      <a:pt x="1405" y="20"/>
                      <a:pt x="1405" y="20"/>
                    </a:cubicBezTo>
                    <a:cubicBezTo>
                      <a:pt x="1405" y="20"/>
                      <a:pt x="1405" y="20"/>
                      <a:pt x="1405" y="20"/>
                    </a:cubicBezTo>
                    <a:cubicBezTo>
                      <a:pt x="1410" y="20"/>
                      <a:pt x="1410" y="20"/>
                      <a:pt x="1410" y="20"/>
                    </a:cubicBezTo>
                    <a:cubicBezTo>
                      <a:pt x="1411" y="30"/>
                      <a:pt x="1412" y="40"/>
                      <a:pt x="1414" y="50"/>
                    </a:cubicBezTo>
                    <a:cubicBezTo>
                      <a:pt x="1414" y="55"/>
                      <a:pt x="1415" y="61"/>
                      <a:pt x="1415" y="66"/>
                    </a:cubicBezTo>
                    <a:cubicBezTo>
                      <a:pt x="1416" y="69"/>
                      <a:pt x="1416" y="72"/>
                      <a:pt x="1416" y="74"/>
                    </a:cubicBezTo>
                    <a:cubicBezTo>
                      <a:pt x="1417" y="78"/>
                      <a:pt x="1417" y="82"/>
                      <a:pt x="1417" y="86"/>
                    </a:cubicBezTo>
                    <a:cubicBezTo>
                      <a:pt x="1419" y="104"/>
                      <a:pt x="1421" y="123"/>
                      <a:pt x="1423" y="140"/>
                    </a:cubicBezTo>
                    <a:cubicBezTo>
                      <a:pt x="1401" y="140"/>
                      <a:pt x="1401" y="140"/>
                      <a:pt x="1401" y="140"/>
                    </a:cubicBezTo>
                    <a:cubicBezTo>
                      <a:pt x="1401" y="140"/>
                      <a:pt x="1401" y="140"/>
                      <a:pt x="1401" y="140"/>
                    </a:cubicBezTo>
                    <a:cubicBezTo>
                      <a:pt x="1423" y="140"/>
                      <a:pt x="1423" y="140"/>
                      <a:pt x="1423" y="140"/>
                    </a:cubicBezTo>
                    <a:cubicBezTo>
                      <a:pt x="1423" y="144"/>
                      <a:pt x="1424" y="148"/>
                      <a:pt x="1424" y="152"/>
                    </a:cubicBezTo>
                    <a:cubicBezTo>
                      <a:pt x="1424" y="170"/>
                      <a:pt x="1424" y="170"/>
                      <a:pt x="1424" y="170"/>
                    </a:cubicBezTo>
                    <a:cubicBezTo>
                      <a:pt x="1424" y="186"/>
                      <a:pt x="1424" y="186"/>
                      <a:pt x="1424" y="186"/>
                    </a:cubicBezTo>
                    <a:cubicBezTo>
                      <a:pt x="1424" y="194"/>
                      <a:pt x="1424" y="194"/>
                      <a:pt x="1424" y="194"/>
                    </a:cubicBezTo>
                    <a:cubicBezTo>
                      <a:pt x="1424" y="206"/>
                      <a:pt x="1424" y="206"/>
                      <a:pt x="1424" y="206"/>
                    </a:cubicBezTo>
                    <a:cubicBezTo>
                      <a:pt x="1424" y="260"/>
                      <a:pt x="1424" y="260"/>
                      <a:pt x="1424" y="260"/>
                    </a:cubicBezTo>
                    <a:cubicBezTo>
                      <a:pt x="1390" y="260"/>
                      <a:pt x="1390" y="260"/>
                      <a:pt x="1390" y="260"/>
                    </a:cubicBezTo>
                    <a:cubicBezTo>
                      <a:pt x="1390" y="260"/>
                      <a:pt x="1390" y="260"/>
                      <a:pt x="1390" y="260"/>
                    </a:cubicBezTo>
                    <a:cubicBezTo>
                      <a:pt x="1424" y="260"/>
                      <a:pt x="1424" y="260"/>
                      <a:pt x="1424" y="260"/>
                    </a:cubicBezTo>
                    <a:cubicBezTo>
                      <a:pt x="1424" y="290"/>
                      <a:pt x="1424" y="290"/>
                      <a:pt x="1424" y="290"/>
                    </a:cubicBezTo>
                    <a:cubicBezTo>
                      <a:pt x="1424" y="306"/>
                      <a:pt x="1424" y="306"/>
                      <a:pt x="1424" y="306"/>
                    </a:cubicBezTo>
                    <a:cubicBezTo>
                      <a:pt x="1424" y="314"/>
                      <a:pt x="1424" y="314"/>
                      <a:pt x="1424" y="314"/>
                    </a:cubicBezTo>
                    <a:cubicBezTo>
                      <a:pt x="1424" y="326"/>
                      <a:pt x="1424" y="326"/>
                      <a:pt x="1424" y="326"/>
                    </a:cubicBezTo>
                    <a:cubicBezTo>
                      <a:pt x="1424" y="329"/>
                      <a:pt x="1424" y="329"/>
                      <a:pt x="1424" y="329"/>
                    </a:cubicBezTo>
                    <a:cubicBezTo>
                      <a:pt x="1418" y="345"/>
                      <a:pt x="1408" y="363"/>
                      <a:pt x="1393" y="380"/>
                    </a:cubicBezTo>
                    <a:cubicBezTo>
                      <a:pt x="1321" y="380"/>
                      <a:pt x="1321" y="380"/>
                      <a:pt x="1321" y="380"/>
                    </a:cubicBezTo>
                    <a:cubicBezTo>
                      <a:pt x="1321" y="380"/>
                      <a:pt x="1321" y="380"/>
                      <a:pt x="1321" y="380"/>
                    </a:cubicBezTo>
                    <a:cubicBezTo>
                      <a:pt x="1334" y="380"/>
                      <a:pt x="1334" y="380"/>
                      <a:pt x="1334" y="380"/>
                    </a:cubicBezTo>
                    <a:cubicBezTo>
                      <a:pt x="1372" y="380"/>
                      <a:pt x="1372" y="380"/>
                      <a:pt x="1372" y="380"/>
                    </a:cubicBezTo>
                    <a:cubicBezTo>
                      <a:pt x="1384" y="380"/>
                      <a:pt x="1384" y="380"/>
                      <a:pt x="1384" y="380"/>
                    </a:cubicBezTo>
                    <a:cubicBezTo>
                      <a:pt x="1393" y="380"/>
                      <a:pt x="1393" y="380"/>
                      <a:pt x="1393" y="380"/>
                    </a:cubicBezTo>
                    <a:cubicBezTo>
                      <a:pt x="1390" y="383"/>
                      <a:pt x="1387" y="386"/>
                      <a:pt x="1384" y="389"/>
                    </a:cubicBezTo>
                    <a:cubicBezTo>
                      <a:pt x="1380" y="392"/>
                      <a:pt x="1376" y="396"/>
                      <a:pt x="1372" y="399"/>
                    </a:cubicBezTo>
                    <a:cubicBezTo>
                      <a:pt x="1372" y="399"/>
                      <a:pt x="1372" y="399"/>
                      <a:pt x="1372" y="399"/>
                    </a:cubicBezTo>
                    <a:cubicBezTo>
                      <a:pt x="1367" y="403"/>
                      <a:pt x="1361" y="407"/>
                      <a:pt x="1355" y="410"/>
                    </a:cubicBezTo>
                    <a:cubicBezTo>
                      <a:pt x="1348" y="414"/>
                      <a:pt x="1342" y="417"/>
                      <a:pt x="1334" y="420"/>
                    </a:cubicBezTo>
                    <a:cubicBezTo>
                      <a:pt x="1328" y="422"/>
                      <a:pt x="1322" y="424"/>
                      <a:pt x="1316" y="426"/>
                    </a:cubicBezTo>
                    <a:cubicBezTo>
                      <a:pt x="1312" y="427"/>
                      <a:pt x="1308" y="428"/>
                      <a:pt x="1304" y="429"/>
                    </a:cubicBezTo>
                    <a:cubicBezTo>
                      <a:pt x="1304" y="429"/>
                      <a:pt x="1304" y="429"/>
                      <a:pt x="1304" y="429"/>
                    </a:cubicBezTo>
                    <a:cubicBezTo>
                      <a:pt x="1304" y="429"/>
                      <a:pt x="1304" y="429"/>
                      <a:pt x="1304" y="429"/>
                    </a:cubicBezTo>
                    <a:cubicBezTo>
                      <a:pt x="1304" y="390"/>
                      <a:pt x="1304" y="390"/>
                      <a:pt x="1304" y="390"/>
                    </a:cubicBezTo>
                    <a:cubicBezTo>
                      <a:pt x="1304" y="390"/>
                      <a:pt x="1304" y="390"/>
                      <a:pt x="1304" y="390"/>
                    </a:cubicBezTo>
                    <a:cubicBezTo>
                      <a:pt x="1304" y="410"/>
                      <a:pt x="1304" y="410"/>
                      <a:pt x="1304" y="410"/>
                    </a:cubicBezTo>
                    <a:cubicBezTo>
                      <a:pt x="1304" y="426"/>
                      <a:pt x="1304" y="426"/>
                      <a:pt x="1304" y="426"/>
                    </a:cubicBezTo>
                    <a:cubicBezTo>
                      <a:pt x="1304" y="429"/>
                      <a:pt x="1304" y="429"/>
                      <a:pt x="1304" y="429"/>
                    </a:cubicBezTo>
                    <a:cubicBezTo>
                      <a:pt x="1298" y="431"/>
                      <a:pt x="1291" y="432"/>
                      <a:pt x="1284" y="433"/>
                    </a:cubicBezTo>
                    <a:cubicBezTo>
                      <a:pt x="1282" y="434"/>
                      <a:pt x="1279" y="434"/>
                      <a:pt x="1277" y="434"/>
                    </a:cubicBezTo>
                    <a:cubicBezTo>
                      <a:pt x="1273" y="435"/>
                      <a:pt x="1268" y="435"/>
                      <a:pt x="1264" y="436"/>
                    </a:cubicBezTo>
                    <a:cubicBezTo>
                      <a:pt x="1260" y="437"/>
                      <a:pt x="1256" y="437"/>
                      <a:pt x="1252" y="438"/>
                    </a:cubicBezTo>
                    <a:cubicBezTo>
                      <a:pt x="1252" y="438"/>
                      <a:pt x="1252" y="438"/>
                      <a:pt x="1252" y="438"/>
                    </a:cubicBezTo>
                    <a:cubicBezTo>
                      <a:pt x="1239" y="440"/>
                      <a:pt x="1227" y="441"/>
                      <a:pt x="1214" y="443"/>
                    </a:cubicBezTo>
                    <a:cubicBezTo>
                      <a:pt x="1207" y="444"/>
                      <a:pt x="1200" y="445"/>
                      <a:pt x="1193" y="446"/>
                    </a:cubicBezTo>
                    <a:cubicBezTo>
                      <a:pt x="1190" y="446"/>
                      <a:pt x="1187" y="447"/>
                      <a:pt x="1184" y="447"/>
                    </a:cubicBezTo>
                    <a:cubicBezTo>
                      <a:pt x="1184" y="424"/>
                      <a:pt x="1184" y="424"/>
                      <a:pt x="1184" y="424"/>
                    </a:cubicBezTo>
                    <a:cubicBezTo>
                      <a:pt x="1184" y="424"/>
                      <a:pt x="1184" y="424"/>
                      <a:pt x="1184" y="424"/>
                    </a:cubicBezTo>
                    <a:cubicBezTo>
                      <a:pt x="1184" y="426"/>
                      <a:pt x="1184" y="426"/>
                      <a:pt x="1184" y="426"/>
                    </a:cubicBezTo>
                    <a:cubicBezTo>
                      <a:pt x="1184" y="434"/>
                      <a:pt x="1184" y="434"/>
                      <a:pt x="1184" y="434"/>
                    </a:cubicBezTo>
                    <a:cubicBezTo>
                      <a:pt x="1184" y="446"/>
                      <a:pt x="1184" y="446"/>
                      <a:pt x="1184" y="446"/>
                    </a:cubicBezTo>
                    <a:cubicBezTo>
                      <a:pt x="1184" y="447"/>
                      <a:pt x="1184" y="447"/>
                      <a:pt x="1184" y="447"/>
                    </a:cubicBezTo>
                    <a:cubicBezTo>
                      <a:pt x="1171" y="449"/>
                      <a:pt x="1157" y="450"/>
                      <a:pt x="1144" y="452"/>
                    </a:cubicBezTo>
                    <a:cubicBezTo>
                      <a:pt x="1140" y="452"/>
                      <a:pt x="1136" y="453"/>
                      <a:pt x="1132" y="453"/>
                    </a:cubicBezTo>
                    <a:cubicBezTo>
                      <a:pt x="1132" y="453"/>
                      <a:pt x="1132" y="453"/>
                      <a:pt x="1132" y="453"/>
                    </a:cubicBezTo>
                    <a:cubicBezTo>
                      <a:pt x="1119" y="455"/>
                      <a:pt x="1107" y="456"/>
                      <a:pt x="1094" y="458"/>
                    </a:cubicBezTo>
                    <a:cubicBezTo>
                      <a:pt x="1084" y="459"/>
                      <a:pt x="1074" y="460"/>
                      <a:pt x="1064" y="461"/>
                    </a:cubicBezTo>
                    <a:cubicBezTo>
                      <a:pt x="1064" y="438"/>
                      <a:pt x="1064" y="438"/>
                      <a:pt x="1064" y="438"/>
                    </a:cubicBezTo>
                    <a:cubicBezTo>
                      <a:pt x="1064" y="438"/>
                      <a:pt x="1064" y="438"/>
                      <a:pt x="1064" y="438"/>
                    </a:cubicBezTo>
                    <a:cubicBezTo>
                      <a:pt x="1064" y="446"/>
                      <a:pt x="1064" y="446"/>
                      <a:pt x="1064" y="446"/>
                    </a:cubicBezTo>
                    <a:cubicBezTo>
                      <a:pt x="1064" y="461"/>
                      <a:pt x="1064" y="461"/>
                      <a:pt x="1064" y="461"/>
                    </a:cubicBezTo>
                    <a:cubicBezTo>
                      <a:pt x="1051" y="463"/>
                      <a:pt x="1037" y="464"/>
                      <a:pt x="1024" y="466"/>
                    </a:cubicBezTo>
                    <a:cubicBezTo>
                      <a:pt x="1020" y="466"/>
                      <a:pt x="1016" y="467"/>
                      <a:pt x="1012" y="467"/>
                    </a:cubicBezTo>
                    <a:cubicBezTo>
                      <a:pt x="1012" y="467"/>
                      <a:pt x="1012" y="467"/>
                      <a:pt x="1012" y="467"/>
                    </a:cubicBezTo>
                    <a:cubicBezTo>
                      <a:pt x="999" y="468"/>
                      <a:pt x="987" y="470"/>
                      <a:pt x="974" y="471"/>
                    </a:cubicBezTo>
                    <a:cubicBezTo>
                      <a:pt x="964" y="472"/>
                      <a:pt x="954" y="473"/>
                      <a:pt x="944" y="474"/>
                    </a:cubicBezTo>
                    <a:cubicBezTo>
                      <a:pt x="944" y="450"/>
                      <a:pt x="944" y="450"/>
                      <a:pt x="944" y="450"/>
                    </a:cubicBezTo>
                    <a:cubicBezTo>
                      <a:pt x="944" y="450"/>
                      <a:pt x="944" y="450"/>
                      <a:pt x="944" y="450"/>
                    </a:cubicBezTo>
                    <a:cubicBezTo>
                      <a:pt x="944" y="474"/>
                      <a:pt x="944" y="474"/>
                      <a:pt x="944" y="474"/>
                    </a:cubicBezTo>
                    <a:cubicBezTo>
                      <a:pt x="931" y="475"/>
                      <a:pt x="917" y="477"/>
                      <a:pt x="904" y="478"/>
                    </a:cubicBezTo>
                    <a:cubicBezTo>
                      <a:pt x="900" y="478"/>
                      <a:pt x="896" y="479"/>
                      <a:pt x="892" y="479"/>
                    </a:cubicBezTo>
                    <a:cubicBezTo>
                      <a:pt x="892" y="479"/>
                      <a:pt x="892" y="479"/>
                      <a:pt x="892" y="479"/>
                    </a:cubicBezTo>
                    <a:cubicBezTo>
                      <a:pt x="879" y="480"/>
                      <a:pt x="867" y="482"/>
                      <a:pt x="854" y="483"/>
                    </a:cubicBezTo>
                    <a:cubicBezTo>
                      <a:pt x="844" y="484"/>
                      <a:pt x="834" y="485"/>
                      <a:pt x="824" y="486"/>
                    </a:cubicBezTo>
                    <a:cubicBezTo>
                      <a:pt x="824" y="465"/>
                      <a:pt x="824" y="465"/>
                      <a:pt x="824" y="465"/>
                    </a:cubicBezTo>
                    <a:cubicBezTo>
                      <a:pt x="824" y="465"/>
                      <a:pt x="824" y="465"/>
                      <a:pt x="824" y="465"/>
                    </a:cubicBezTo>
                    <a:cubicBezTo>
                      <a:pt x="824" y="486"/>
                      <a:pt x="824" y="486"/>
                      <a:pt x="824" y="486"/>
                    </a:cubicBezTo>
                    <a:cubicBezTo>
                      <a:pt x="811" y="487"/>
                      <a:pt x="797" y="488"/>
                      <a:pt x="784" y="490"/>
                    </a:cubicBezTo>
                    <a:cubicBezTo>
                      <a:pt x="780" y="490"/>
                      <a:pt x="776" y="490"/>
                      <a:pt x="772" y="491"/>
                    </a:cubicBezTo>
                    <a:cubicBezTo>
                      <a:pt x="772" y="491"/>
                      <a:pt x="772" y="491"/>
                      <a:pt x="772" y="491"/>
                    </a:cubicBezTo>
                    <a:cubicBezTo>
                      <a:pt x="759" y="492"/>
                      <a:pt x="747" y="493"/>
                      <a:pt x="734" y="495"/>
                    </a:cubicBezTo>
                    <a:cubicBezTo>
                      <a:pt x="724" y="496"/>
                      <a:pt x="714" y="497"/>
                      <a:pt x="704" y="498"/>
                    </a:cubicBezTo>
                    <a:cubicBezTo>
                      <a:pt x="704" y="481"/>
                      <a:pt x="704" y="481"/>
                      <a:pt x="704" y="481"/>
                    </a:cubicBezTo>
                    <a:cubicBezTo>
                      <a:pt x="704" y="481"/>
                      <a:pt x="704" y="481"/>
                      <a:pt x="704" y="481"/>
                    </a:cubicBezTo>
                    <a:cubicBezTo>
                      <a:pt x="704" y="498"/>
                      <a:pt x="704" y="498"/>
                      <a:pt x="704" y="498"/>
                    </a:cubicBezTo>
                    <a:cubicBezTo>
                      <a:pt x="696" y="498"/>
                      <a:pt x="687" y="499"/>
                      <a:pt x="679" y="500"/>
                    </a:cubicBezTo>
                    <a:cubicBezTo>
                      <a:pt x="584" y="500"/>
                      <a:pt x="584" y="500"/>
                      <a:pt x="584" y="500"/>
                    </a:cubicBezTo>
                    <a:cubicBezTo>
                      <a:pt x="584" y="497"/>
                      <a:pt x="584" y="497"/>
                      <a:pt x="584" y="497"/>
                    </a:cubicBezTo>
                    <a:cubicBezTo>
                      <a:pt x="584" y="497"/>
                      <a:pt x="584" y="497"/>
                      <a:pt x="584" y="497"/>
                    </a:cubicBezTo>
                    <a:cubicBezTo>
                      <a:pt x="584" y="500"/>
                      <a:pt x="584" y="500"/>
                      <a:pt x="584" y="500"/>
                    </a:cubicBezTo>
                    <a:cubicBezTo>
                      <a:pt x="564" y="500"/>
                      <a:pt x="564" y="500"/>
                      <a:pt x="564" y="500"/>
                    </a:cubicBezTo>
                    <a:cubicBezTo>
                      <a:pt x="564" y="500"/>
                      <a:pt x="564" y="500"/>
                      <a:pt x="564" y="500"/>
                    </a:cubicBezTo>
                    <a:cubicBezTo>
                      <a:pt x="584" y="500"/>
                      <a:pt x="584" y="500"/>
                      <a:pt x="584" y="500"/>
                    </a:cubicBezTo>
                    <a:cubicBezTo>
                      <a:pt x="584" y="510"/>
                      <a:pt x="584" y="510"/>
                      <a:pt x="584" y="510"/>
                    </a:cubicBezTo>
                    <a:cubicBezTo>
                      <a:pt x="571" y="511"/>
                      <a:pt x="557" y="513"/>
                      <a:pt x="544" y="514"/>
                    </a:cubicBezTo>
                    <a:cubicBezTo>
                      <a:pt x="540" y="515"/>
                      <a:pt x="536" y="515"/>
                      <a:pt x="532" y="515"/>
                    </a:cubicBezTo>
                    <a:cubicBezTo>
                      <a:pt x="532" y="515"/>
                      <a:pt x="532" y="515"/>
                      <a:pt x="532" y="515"/>
                    </a:cubicBezTo>
                    <a:cubicBezTo>
                      <a:pt x="519" y="517"/>
                      <a:pt x="507" y="518"/>
                      <a:pt x="494" y="520"/>
                    </a:cubicBezTo>
                    <a:cubicBezTo>
                      <a:pt x="484" y="521"/>
                      <a:pt x="474" y="522"/>
                      <a:pt x="464" y="523"/>
                    </a:cubicBezTo>
                    <a:cubicBezTo>
                      <a:pt x="464" y="514"/>
                      <a:pt x="464" y="514"/>
                      <a:pt x="464" y="514"/>
                    </a:cubicBezTo>
                    <a:cubicBezTo>
                      <a:pt x="464" y="514"/>
                      <a:pt x="464" y="514"/>
                      <a:pt x="464" y="514"/>
                    </a:cubicBezTo>
                    <a:cubicBezTo>
                      <a:pt x="464" y="523"/>
                      <a:pt x="464" y="523"/>
                      <a:pt x="464" y="523"/>
                    </a:cubicBezTo>
                    <a:cubicBezTo>
                      <a:pt x="451" y="525"/>
                      <a:pt x="437" y="527"/>
                      <a:pt x="424" y="528"/>
                    </a:cubicBezTo>
                    <a:cubicBezTo>
                      <a:pt x="420" y="529"/>
                      <a:pt x="416" y="529"/>
                      <a:pt x="412" y="530"/>
                    </a:cubicBezTo>
                    <a:cubicBezTo>
                      <a:pt x="412" y="530"/>
                      <a:pt x="412" y="530"/>
                      <a:pt x="412" y="530"/>
                    </a:cubicBezTo>
                    <a:cubicBezTo>
                      <a:pt x="412" y="530"/>
                      <a:pt x="411" y="530"/>
                      <a:pt x="411" y="530"/>
                    </a:cubicBezTo>
                    <a:cubicBezTo>
                      <a:pt x="398" y="532"/>
                      <a:pt x="386" y="533"/>
                      <a:pt x="374" y="535"/>
                    </a:cubicBezTo>
                    <a:cubicBezTo>
                      <a:pt x="364" y="536"/>
                      <a:pt x="354" y="538"/>
                      <a:pt x="344" y="539"/>
                    </a:cubicBezTo>
                    <a:cubicBezTo>
                      <a:pt x="344" y="539"/>
                      <a:pt x="344" y="539"/>
                      <a:pt x="344" y="539"/>
                    </a:cubicBezTo>
                    <a:cubicBezTo>
                      <a:pt x="344" y="531"/>
                      <a:pt x="344" y="531"/>
                      <a:pt x="344" y="531"/>
                    </a:cubicBezTo>
                    <a:cubicBezTo>
                      <a:pt x="344" y="531"/>
                      <a:pt x="344" y="531"/>
                      <a:pt x="344" y="531"/>
                    </a:cubicBezTo>
                    <a:cubicBezTo>
                      <a:pt x="344" y="539"/>
                      <a:pt x="344" y="539"/>
                      <a:pt x="344" y="539"/>
                    </a:cubicBezTo>
                    <a:cubicBezTo>
                      <a:pt x="331" y="541"/>
                      <a:pt x="317" y="543"/>
                      <a:pt x="304" y="545"/>
                    </a:cubicBezTo>
                    <a:cubicBezTo>
                      <a:pt x="301" y="545"/>
                      <a:pt x="298" y="546"/>
                      <a:pt x="295" y="546"/>
                    </a:cubicBezTo>
                    <a:cubicBezTo>
                      <a:pt x="295" y="546"/>
                      <a:pt x="295" y="546"/>
                      <a:pt x="295" y="546"/>
                    </a:cubicBezTo>
                    <a:cubicBezTo>
                      <a:pt x="294" y="546"/>
                      <a:pt x="293" y="547"/>
                      <a:pt x="292" y="547"/>
                    </a:cubicBezTo>
                    <a:cubicBezTo>
                      <a:pt x="292" y="547"/>
                      <a:pt x="292" y="547"/>
                      <a:pt x="292" y="547"/>
                    </a:cubicBezTo>
                    <a:cubicBezTo>
                      <a:pt x="279" y="549"/>
                      <a:pt x="267" y="551"/>
                      <a:pt x="254" y="552"/>
                    </a:cubicBezTo>
                    <a:cubicBezTo>
                      <a:pt x="250" y="553"/>
                      <a:pt x="246" y="554"/>
                      <a:pt x="242" y="554"/>
                    </a:cubicBezTo>
                    <a:cubicBezTo>
                      <a:pt x="236" y="555"/>
                      <a:pt x="230" y="556"/>
                      <a:pt x="224" y="557"/>
                    </a:cubicBezTo>
                    <a:cubicBezTo>
                      <a:pt x="224" y="557"/>
                      <a:pt x="224" y="557"/>
                      <a:pt x="224" y="557"/>
                    </a:cubicBezTo>
                    <a:cubicBezTo>
                      <a:pt x="224" y="548"/>
                      <a:pt x="224" y="548"/>
                      <a:pt x="224" y="548"/>
                    </a:cubicBezTo>
                    <a:cubicBezTo>
                      <a:pt x="224" y="548"/>
                      <a:pt x="224" y="548"/>
                      <a:pt x="224" y="548"/>
                    </a:cubicBezTo>
                    <a:cubicBezTo>
                      <a:pt x="224" y="554"/>
                      <a:pt x="224" y="554"/>
                      <a:pt x="224" y="554"/>
                    </a:cubicBezTo>
                    <a:cubicBezTo>
                      <a:pt x="224" y="557"/>
                      <a:pt x="224" y="557"/>
                      <a:pt x="224" y="557"/>
                    </a:cubicBezTo>
                    <a:cubicBezTo>
                      <a:pt x="211" y="559"/>
                      <a:pt x="197" y="561"/>
                      <a:pt x="184" y="563"/>
                    </a:cubicBezTo>
                    <a:cubicBezTo>
                      <a:pt x="180" y="564"/>
                      <a:pt x="176" y="564"/>
                      <a:pt x="172" y="565"/>
                    </a:cubicBezTo>
                    <a:cubicBezTo>
                      <a:pt x="172" y="565"/>
                      <a:pt x="172" y="565"/>
                      <a:pt x="172" y="565"/>
                    </a:cubicBezTo>
                    <a:cubicBezTo>
                      <a:pt x="170" y="565"/>
                      <a:pt x="167" y="565"/>
                      <a:pt x="165" y="566"/>
                    </a:cubicBezTo>
                    <a:cubicBezTo>
                      <a:pt x="154" y="567"/>
                      <a:pt x="144" y="569"/>
                      <a:pt x="134" y="570"/>
                    </a:cubicBezTo>
                    <a:cubicBezTo>
                      <a:pt x="124" y="571"/>
                      <a:pt x="114" y="573"/>
                      <a:pt x="104" y="574"/>
                    </a:cubicBezTo>
                    <a:cubicBezTo>
                      <a:pt x="104" y="566"/>
                      <a:pt x="104" y="566"/>
                      <a:pt x="104" y="566"/>
                    </a:cubicBezTo>
                    <a:cubicBezTo>
                      <a:pt x="104" y="566"/>
                      <a:pt x="104" y="566"/>
                      <a:pt x="104" y="566"/>
                    </a:cubicBezTo>
                    <a:cubicBezTo>
                      <a:pt x="104" y="566"/>
                      <a:pt x="104" y="566"/>
                      <a:pt x="104" y="566"/>
                    </a:cubicBezTo>
                    <a:cubicBezTo>
                      <a:pt x="104" y="574"/>
                      <a:pt x="104" y="574"/>
                      <a:pt x="104" y="574"/>
                    </a:cubicBezTo>
                    <a:cubicBezTo>
                      <a:pt x="91" y="576"/>
                      <a:pt x="77" y="577"/>
                      <a:pt x="64" y="579"/>
                    </a:cubicBezTo>
                    <a:cubicBezTo>
                      <a:pt x="60" y="579"/>
                      <a:pt x="56" y="580"/>
                      <a:pt x="52" y="580"/>
                    </a:cubicBezTo>
                    <a:cubicBezTo>
                      <a:pt x="52" y="580"/>
                      <a:pt x="52" y="580"/>
                      <a:pt x="52" y="580"/>
                    </a:cubicBezTo>
                    <a:cubicBezTo>
                      <a:pt x="39" y="582"/>
                      <a:pt x="27" y="583"/>
                      <a:pt x="14" y="584"/>
                    </a:cubicBezTo>
                    <a:cubicBezTo>
                      <a:pt x="9" y="585"/>
                      <a:pt x="5" y="585"/>
                      <a:pt x="0" y="586"/>
                    </a:cubicBezTo>
                    <a:cubicBezTo>
                      <a:pt x="16" y="587"/>
                      <a:pt x="42" y="589"/>
                      <a:pt x="72" y="589"/>
                    </a:cubicBezTo>
                    <a:cubicBezTo>
                      <a:pt x="105" y="589"/>
                      <a:pt x="143" y="587"/>
                      <a:pt x="177" y="578"/>
                    </a:cubicBezTo>
                    <a:cubicBezTo>
                      <a:pt x="197" y="573"/>
                      <a:pt x="481" y="553"/>
                      <a:pt x="521" y="548"/>
                    </a:cubicBezTo>
                    <a:cubicBezTo>
                      <a:pt x="560" y="542"/>
                      <a:pt x="830" y="515"/>
                      <a:pt x="847" y="515"/>
                    </a:cubicBezTo>
                    <a:cubicBezTo>
                      <a:pt x="877" y="515"/>
                      <a:pt x="1244" y="503"/>
                      <a:pt x="1368" y="438"/>
                    </a:cubicBezTo>
                    <a:cubicBezTo>
                      <a:pt x="1493" y="373"/>
                      <a:pt x="1447" y="213"/>
                      <a:pt x="1447" y="213"/>
                    </a:cubicBezTo>
                    <a:cubicBezTo>
                      <a:pt x="1408" y="0"/>
                      <a:pt x="1408" y="0"/>
                      <a:pt x="1408" y="0"/>
                    </a:cubicBezTo>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0" name="Freeform 6"/>
              <p:cNvSpPr>
                <a:spLocks/>
              </p:cNvSpPr>
              <p:nvPr/>
            </p:nvSpPr>
            <p:spPr bwMode="auto">
              <a:xfrm>
                <a:off x="1029" y="2463"/>
                <a:ext cx="90" cy="71"/>
              </a:xfrm>
              <a:custGeom>
                <a:avLst/>
                <a:gdLst>
                  <a:gd name="T0" fmla="*/ 38 w 38"/>
                  <a:gd name="T1" fmla="*/ 0 h 30"/>
                  <a:gd name="T2" fmla="*/ 0 w 38"/>
                  <a:gd name="T3" fmla="*/ 0 h 30"/>
                  <a:gd name="T4" fmla="*/ 20 w 38"/>
                  <a:gd name="T5" fmla="*/ 30 h 30"/>
                  <a:gd name="T6" fmla="*/ 38 w 38"/>
                  <a:gd name="T7" fmla="*/ 30 h 30"/>
                  <a:gd name="T8" fmla="*/ 38 w 38"/>
                  <a:gd name="T9" fmla="*/ 0 h 30"/>
                </a:gdLst>
                <a:ahLst/>
                <a:cxnLst>
                  <a:cxn ang="0">
                    <a:pos x="T0" y="T1"/>
                  </a:cxn>
                  <a:cxn ang="0">
                    <a:pos x="T2" y="T3"/>
                  </a:cxn>
                  <a:cxn ang="0">
                    <a:pos x="T4" y="T5"/>
                  </a:cxn>
                  <a:cxn ang="0">
                    <a:pos x="T6" y="T7"/>
                  </a:cxn>
                  <a:cxn ang="0">
                    <a:pos x="T8" y="T9"/>
                  </a:cxn>
                </a:cxnLst>
                <a:rect l="0" t="0" r="r" b="b"/>
                <a:pathLst>
                  <a:path w="38" h="30">
                    <a:moveTo>
                      <a:pt x="38" y="0"/>
                    </a:moveTo>
                    <a:cubicBezTo>
                      <a:pt x="0" y="0"/>
                      <a:pt x="0" y="0"/>
                      <a:pt x="0" y="0"/>
                    </a:cubicBezTo>
                    <a:cubicBezTo>
                      <a:pt x="5" y="9"/>
                      <a:pt x="11" y="20"/>
                      <a:pt x="20" y="30"/>
                    </a:cubicBezTo>
                    <a:cubicBezTo>
                      <a:pt x="38" y="30"/>
                      <a:pt x="38" y="30"/>
                      <a:pt x="38" y="30"/>
                    </a:cubicBezTo>
                    <a:cubicBezTo>
                      <a:pt x="38" y="0"/>
                      <a:pt x="38" y="0"/>
                      <a:pt x="38"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1" name="Freeform 7"/>
              <p:cNvSpPr>
                <a:spLocks/>
              </p:cNvSpPr>
              <p:nvPr/>
            </p:nvSpPr>
            <p:spPr bwMode="auto">
              <a:xfrm>
                <a:off x="1077" y="2534"/>
                <a:ext cx="42" cy="38"/>
              </a:xfrm>
              <a:custGeom>
                <a:avLst/>
                <a:gdLst>
                  <a:gd name="T0" fmla="*/ 18 w 18"/>
                  <a:gd name="T1" fmla="*/ 0 h 16"/>
                  <a:gd name="T2" fmla="*/ 0 w 18"/>
                  <a:gd name="T3" fmla="*/ 0 h 16"/>
                  <a:gd name="T4" fmla="*/ 16 w 18"/>
                  <a:gd name="T5" fmla="*/ 16 h 16"/>
                  <a:gd name="T6" fmla="*/ 18 w 18"/>
                  <a:gd name="T7" fmla="*/ 16 h 16"/>
                  <a:gd name="T8" fmla="*/ 18 w 18"/>
                  <a:gd name="T9" fmla="*/ 0 h 16"/>
                </a:gdLst>
                <a:ahLst/>
                <a:cxnLst>
                  <a:cxn ang="0">
                    <a:pos x="T0" y="T1"/>
                  </a:cxn>
                  <a:cxn ang="0">
                    <a:pos x="T2" y="T3"/>
                  </a:cxn>
                  <a:cxn ang="0">
                    <a:pos x="T4" y="T5"/>
                  </a:cxn>
                  <a:cxn ang="0">
                    <a:pos x="T6" y="T7"/>
                  </a:cxn>
                  <a:cxn ang="0">
                    <a:pos x="T8" y="T9"/>
                  </a:cxn>
                </a:cxnLst>
                <a:rect l="0" t="0" r="r" b="b"/>
                <a:pathLst>
                  <a:path w="18" h="16">
                    <a:moveTo>
                      <a:pt x="18" y="0"/>
                    </a:moveTo>
                    <a:cubicBezTo>
                      <a:pt x="0" y="0"/>
                      <a:pt x="0" y="0"/>
                      <a:pt x="0" y="0"/>
                    </a:cubicBezTo>
                    <a:cubicBezTo>
                      <a:pt x="5" y="5"/>
                      <a:pt x="10" y="11"/>
                      <a:pt x="16" y="16"/>
                    </a:cubicBezTo>
                    <a:cubicBezTo>
                      <a:pt x="18" y="16"/>
                      <a:pt x="18" y="16"/>
                      <a:pt x="18" y="16"/>
                    </a:cubicBezTo>
                    <a:cubicBezTo>
                      <a:pt x="18" y="0"/>
                      <a:pt x="18" y="0"/>
                      <a:pt x="18"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2" name="Freeform 8"/>
              <p:cNvSpPr>
                <a:spLocks/>
              </p:cNvSpPr>
              <p:nvPr/>
            </p:nvSpPr>
            <p:spPr bwMode="auto">
              <a:xfrm>
                <a:off x="1115" y="2572"/>
                <a:ext cx="4" cy="5"/>
              </a:xfrm>
              <a:custGeom>
                <a:avLst/>
                <a:gdLst>
                  <a:gd name="T0" fmla="*/ 2 w 2"/>
                  <a:gd name="T1" fmla="*/ 0 h 2"/>
                  <a:gd name="T2" fmla="*/ 0 w 2"/>
                  <a:gd name="T3" fmla="*/ 0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0" y="0"/>
                      <a:pt x="0" y="0"/>
                      <a:pt x="0" y="0"/>
                    </a:cubicBezTo>
                    <a:cubicBezTo>
                      <a:pt x="0" y="1"/>
                      <a:pt x="1" y="2"/>
                      <a:pt x="2" y="2"/>
                    </a:cubicBezTo>
                    <a:cubicBezTo>
                      <a:pt x="2" y="0"/>
                      <a:pt x="2" y="0"/>
                      <a:pt x="2"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3" name="Freeform 9"/>
              <p:cNvSpPr>
                <a:spLocks noEditPoints="1"/>
              </p:cNvSpPr>
              <p:nvPr/>
            </p:nvSpPr>
            <p:spPr bwMode="auto">
              <a:xfrm>
                <a:off x="1119" y="2463"/>
                <a:ext cx="284" cy="206"/>
              </a:xfrm>
              <a:custGeom>
                <a:avLst/>
                <a:gdLst>
                  <a:gd name="T0" fmla="*/ 120 w 120"/>
                  <a:gd name="T1" fmla="*/ 66 h 87"/>
                  <a:gd name="T2" fmla="*/ 80 w 120"/>
                  <a:gd name="T3" fmla="*/ 66 h 87"/>
                  <a:gd name="T4" fmla="*/ 80 w 120"/>
                  <a:gd name="T5" fmla="*/ 85 h 87"/>
                  <a:gd name="T6" fmla="*/ 111 w 120"/>
                  <a:gd name="T7" fmla="*/ 87 h 87"/>
                  <a:gd name="T8" fmla="*/ 120 w 120"/>
                  <a:gd name="T9" fmla="*/ 87 h 87"/>
                  <a:gd name="T10" fmla="*/ 120 w 120"/>
                  <a:gd name="T11" fmla="*/ 84 h 87"/>
                  <a:gd name="T12" fmla="*/ 119 w 120"/>
                  <a:gd name="T13" fmla="*/ 83 h 87"/>
                  <a:gd name="T14" fmla="*/ 120 w 120"/>
                  <a:gd name="T15" fmla="*/ 83 h 87"/>
                  <a:gd name="T16" fmla="*/ 120 w 120"/>
                  <a:gd name="T17" fmla="*/ 66 h 87"/>
                  <a:gd name="T18" fmla="*/ 30 w 120"/>
                  <a:gd name="T19" fmla="*/ 0 h 87"/>
                  <a:gd name="T20" fmla="*/ 0 w 120"/>
                  <a:gd name="T21" fmla="*/ 0 h 87"/>
                  <a:gd name="T22" fmla="*/ 0 w 120"/>
                  <a:gd name="T23" fmla="*/ 48 h 87"/>
                  <a:gd name="T24" fmla="*/ 0 w 120"/>
                  <a:gd name="T25" fmla="*/ 48 h 87"/>
                  <a:gd name="T26" fmla="*/ 0 w 120"/>
                  <a:gd name="T27" fmla="*/ 30 h 87"/>
                  <a:gd name="T28" fmla="*/ 30 w 120"/>
                  <a:gd name="T29" fmla="*/ 30 h 87"/>
                  <a:gd name="T30" fmla="*/ 30 w 120"/>
                  <a:gd name="T31" fmla="*/ 0 h 87"/>
                  <a:gd name="T32" fmla="*/ 120 w 120"/>
                  <a:gd name="T33" fmla="*/ 0 h 87"/>
                  <a:gd name="T34" fmla="*/ 80 w 120"/>
                  <a:gd name="T35" fmla="*/ 0 h 87"/>
                  <a:gd name="T36" fmla="*/ 80 w 120"/>
                  <a:gd name="T37" fmla="*/ 30 h 87"/>
                  <a:gd name="T38" fmla="*/ 120 w 120"/>
                  <a:gd name="T39" fmla="*/ 30 h 87"/>
                  <a:gd name="T40" fmla="*/ 120 w 120"/>
                  <a:gd name="T4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87">
                    <a:moveTo>
                      <a:pt x="120" y="66"/>
                    </a:moveTo>
                    <a:cubicBezTo>
                      <a:pt x="80" y="66"/>
                      <a:pt x="80" y="66"/>
                      <a:pt x="80" y="66"/>
                    </a:cubicBezTo>
                    <a:cubicBezTo>
                      <a:pt x="80" y="85"/>
                      <a:pt x="80" y="85"/>
                      <a:pt x="80" y="85"/>
                    </a:cubicBezTo>
                    <a:cubicBezTo>
                      <a:pt x="90" y="86"/>
                      <a:pt x="100" y="87"/>
                      <a:pt x="111" y="87"/>
                    </a:cubicBezTo>
                    <a:cubicBezTo>
                      <a:pt x="114" y="87"/>
                      <a:pt x="117" y="87"/>
                      <a:pt x="120" y="87"/>
                    </a:cubicBezTo>
                    <a:cubicBezTo>
                      <a:pt x="120" y="84"/>
                      <a:pt x="120" y="84"/>
                      <a:pt x="120" y="84"/>
                    </a:cubicBezTo>
                    <a:cubicBezTo>
                      <a:pt x="119" y="83"/>
                      <a:pt x="119" y="83"/>
                      <a:pt x="119" y="83"/>
                    </a:cubicBezTo>
                    <a:cubicBezTo>
                      <a:pt x="119" y="83"/>
                      <a:pt x="119" y="83"/>
                      <a:pt x="120" y="83"/>
                    </a:cubicBezTo>
                    <a:cubicBezTo>
                      <a:pt x="120" y="66"/>
                      <a:pt x="120" y="66"/>
                      <a:pt x="120" y="66"/>
                    </a:cubicBezTo>
                    <a:moveTo>
                      <a:pt x="30" y="0"/>
                    </a:moveTo>
                    <a:cubicBezTo>
                      <a:pt x="0" y="0"/>
                      <a:pt x="0" y="0"/>
                      <a:pt x="0" y="0"/>
                    </a:cubicBezTo>
                    <a:cubicBezTo>
                      <a:pt x="0" y="48"/>
                      <a:pt x="0" y="48"/>
                      <a:pt x="0" y="48"/>
                    </a:cubicBezTo>
                    <a:cubicBezTo>
                      <a:pt x="0" y="48"/>
                      <a:pt x="0" y="48"/>
                      <a:pt x="0" y="48"/>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4" name="Freeform 10"/>
              <p:cNvSpPr>
                <a:spLocks/>
              </p:cNvSpPr>
              <p:nvPr/>
            </p:nvSpPr>
            <p:spPr bwMode="auto">
              <a:xfrm>
                <a:off x="1401" y="2660"/>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0"/>
                      <a:pt x="1" y="1"/>
                    </a:cubicBezTo>
                    <a:cubicBezTo>
                      <a:pt x="1" y="0"/>
                      <a:pt x="1" y="0"/>
                      <a:pt x="1"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5" name="Freeform 11"/>
              <p:cNvSpPr>
                <a:spLocks/>
              </p:cNvSpPr>
              <p:nvPr/>
            </p:nvSpPr>
            <p:spPr bwMode="auto">
              <a:xfrm>
                <a:off x="1178" y="2619"/>
                <a:ext cx="12" cy="7"/>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0" y="0"/>
                      <a:pt x="0" y="0"/>
                      <a:pt x="0" y="0"/>
                    </a:cubicBezTo>
                    <a:cubicBezTo>
                      <a:pt x="2" y="1"/>
                      <a:pt x="3" y="2"/>
                      <a:pt x="5" y="3"/>
                    </a:cubicBezTo>
                    <a:cubicBezTo>
                      <a:pt x="5" y="0"/>
                      <a:pt x="5" y="0"/>
                      <a:pt x="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6" name="Freeform 12"/>
              <p:cNvSpPr>
                <a:spLocks noEditPoints="1"/>
              </p:cNvSpPr>
              <p:nvPr/>
            </p:nvSpPr>
            <p:spPr bwMode="auto">
              <a:xfrm>
                <a:off x="1119" y="2534"/>
                <a:ext cx="284" cy="43"/>
              </a:xfrm>
              <a:custGeom>
                <a:avLst/>
                <a:gdLst>
                  <a:gd name="T0" fmla="*/ 71 w 284"/>
                  <a:gd name="T1" fmla="*/ 0 h 43"/>
                  <a:gd name="T2" fmla="*/ 0 w 284"/>
                  <a:gd name="T3" fmla="*/ 0 h 43"/>
                  <a:gd name="T4" fmla="*/ 0 w 284"/>
                  <a:gd name="T5" fmla="*/ 43 h 43"/>
                  <a:gd name="T6" fmla="*/ 0 w 284"/>
                  <a:gd name="T7" fmla="*/ 43 h 43"/>
                  <a:gd name="T8" fmla="*/ 0 w 284"/>
                  <a:gd name="T9" fmla="*/ 38 h 43"/>
                  <a:gd name="T10" fmla="*/ 71 w 284"/>
                  <a:gd name="T11" fmla="*/ 38 h 43"/>
                  <a:gd name="T12" fmla="*/ 71 w 284"/>
                  <a:gd name="T13" fmla="*/ 0 h 43"/>
                  <a:gd name="T14" fmla="*/ 284 w 284"/>
                  <a:gd name="T15" fmla="*/ 0 h 43"/>
                  <a:gd name="T16" fmla="*/ 190 w 284"/>
                  <a:gd name="T17" fmla="*/ 0 h 43"/>
                  <a:gd name="T18" fmla="*/ 190 w 284"/>
                  <a:gd name="T19" fmla="*/ 38 h 43"/>
                  <a:gd name="T20" fmla="*/ 284 w 284"/>
                  <a:gd name="T21" fmla="*/ 38 h 43"/>
                  <a:gd name="T22" fmla="*/ 284 w 284"/>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43">
                    <a:moveTo>
                      <a:pt x="71" y="0"/>
                    </a:moveTo>
                    <a:lnTo>
                      <a:pt x="0" y="0"/>
                    </a:lnTo>
                    <a:lnTo>
                      <a:pt x="0" y="43"/>
                    </a:lnTo>
                    <a:lnTo>
                      <a:pt x="0" y="43"/>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7" name="Freeform 13"/>
              <p:cNvSpPr>
                <a:spLocks noEditPoints="1"/>
              </p:cNvSpPr>
              <p:nvPr/>
            </p:nvSpPr>
            <p:spPr bwMode="auto">
              <a:xfrm>
                <a:off x="1119" y="2534"/>
                <a:ext cx="284" cy="43"/>
              </a:xfrm>
              <a:custGeom>
                <a:avLst/>
                <a:gdLst>
                  <a:gd name="T0" fmla="*/ 71 w 284"/>
                  <a:gd name="T1" fmla="*/ 0 h 43"/>
                  <a:gd name="T2" fmla="*/ 0 w 284"/>
                  <a:gd name="T3" fmla="*/ 0 h 43"/>
                  <a:gd name="T4" fmla="*/ 0 w 284"/>
                  <a:gd name="T5" fmla="*/ 43 h 43"/>
                  <a:gd name="T6" fmla="*/ 0 w 284"/>
                  <a:gd name="T7" fmla="*/ 43 h 43"/>
                  <a:gd name="T8" fmla="*/ 0 w 284"/>
                  <a:gd name="T9" fmla="*/ 38 h 43"/>
                  <a:gd name="T10" fmla="*/ 71 w 284"/>
                  <a:gd name="T11" fmla="*/ 38 h 43"/>
                  <a:gd name="T12" fmla="*/ 71 w 284"/>
                  <a:gd name="T13" fmla="*/ 0 h 43"/>
                  <a:gd name="T14" fmla="*/ 284 w 284"/>
                  <a:gd name="T15" fmla="*/ 0 h 43"/>
                  <a:gd name="T16" fmla="*/ 190 w 284"/>
                  <a:gd name="T17" fmla="*/ 0 h 43"/>
                  <a:gd name="T18" fmla="*/ 190 w 284"/>
                  <a:gd name="T19" fmla="*/ 38 h 43"/>
                  <a:gd name="T20" fmla="*/ 284 w 284"/>
                  <a:gd name="T21" fmla="*/ 38 h 43"/>
                  <a:gd name="T22" fmla="*/ 284 w 284"/>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43">
                    <a:moveTo>
                      <a:pt x="71" y="0"/>
                    </a:moveTo>
                    <a:lnTo>
                      <a:pt x="0" y="0"/>
                    </a:lnTo>
                    <a:lnTo>
                      <a:pt x="0" y="43"/>
                    </a:lnTo>
                    <a:lnTo>
                      <a:pt x="0" y="43"/>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8" name="Freeform 14"/>
              <p:cNvSpPr>
                <a:spLocks noEditPoints="1"/>
              </p:cNvSpPr>
              <p:nvPr/>
            </p:nvSpPr>
            <p:spPr bwMode="auto">
              <a:xfrm>
                <a:off x="1119" y="2572"/>
                <a:ext cx="284" cy="19"/>
              </a:xfrm>
              <a:custGeom>
                <a:avLst/>
                <a:gdLst>
                  <a:gd name="T0" fmla="*/ 30 w 120"/>
                  <a:gd name="T1" fmla="*/ 0 h 8"/>
                  <a:gd name="T2" fmla="*/ 0 w 120"/>
                  <a:gd name="T3" fmla="*/ 0 h 8"/>
                  <a:gd name="T4" fmla="*/ 0 w 120"/>
                  <a:gd name="T5" fmla="*/ 2 h 8"/>
                  <a:gd name="T6" fmla="*/ 7 w 120"/>
                  <a:gd name="T7" fmla="*/ 8 h 8"/>
                  <a:gd name="T8" fmla="*/ 30 w 120"/>
                  <a:gd name="T9" fmla="*/ 8 h 8"/>
                  <a:gd name="T10" fmla="*/ 30 w 120"/>
                  <a:gd name="T11" fmla="*/ 0 h 8"/>
                  <a:gd name="T12" fmla="*/ 120 w 120"/>
                  <a:gd name="T13" fmla="*/ 0 h 8"/>
                  <a:gd name="T14" fmla="*/ 80 w 120"/>
                  <a:gd name="T15" fmla="*/ 0 h 8"/>
                  <a:gd name="T16" fmla="*/ 80 w 120"/>
                  <a:gd name="T17" fmla="*/ 8 h 8"/>
                  <a:gd name="T18" fmla="*/ 120 w 120"/>
                  <a:gd name="T19" fmla="*/ 8 h 8"/>
                  <a:gd name="T20" fmla="*/ 120 w 120"/>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
                    <a:moveTo>
                      <a:pt x="30" y="0"/>
                    </a:moveTo>
                    <a:cubicBezTo>
                      <a:pt x="0" y="0"/>
                      <a:pt x="0" y="0"/>
                      <a:pt x="0" y="0"/>
                    </a:cubicBezTo>
                    <a:cubicBezTo>
                      <a:pt x="0" y="2"/>
                      <a:pt x="0" y="2"/>
                      <a:pt x="0" y="2"/>
                    </a:cubicBezTo>
                    <a:cubicBezTo>
                      <a:pt x="2" y="4"/>
                      <a:pt x="5" y="6"/>
                      <a:pt x="7" y="8"/>
                    </a:cubicBezTo>
                    <a:cubicBezTo>
                      <a:pt x="30" y="8"/>
                      <a:pt x="30" y="8"/>
                      <a:pt x="30" y="8"/>
                    </a:cubicBezTo>
                    <a:cubicBezTo>
                      <a:pt x="30" y="0"/>
                      <a:pt x="30" y="0"/>
                      <a:pt x="30" y="0"/>
                    </a:cubicBezTo>
                    <a:moveTo>
                      <a:pt x="120" y="0"/>
                    </a:moveTo>
                    <a:cubicBezTo>
                      <a:pt x="80" y="0"/>
                      <a:pt x="80" y="0"/>
                      <a:pt x="80" y="0"/>
                    </a:cubicBezTo>
                    <a:cubicBezTo>
                      <a:pt x="80" y="8"/>
                      <a:pt x="80" y="8"/>
                      <a:pt x="80" y="8"/>
                    </a:cubicBezTo>
                    <a:cubicBezTo>
                      <a:pt x="120" y="8"/>
                      <a:pt x="120" y="8"/>
                      <a:pt x="120" y="8"/>
                    </a:cubicBezTo>
                    <a:cubicBezTo>
                      <a:pt x="120" y="0"/>
                      <a:pt x="120" y="0"/>
                      <a:pt x="1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9" name="Freeform 15"/>
              <p:cNvSpPr>
                <a:spLocks noEditPoints="1"/>
              </p:cNvSpPr>
              <p:nvPr/>
            </p:nvSpPr>
            <p:spPr bwMode="auto">
              <a:xfrm>
                <a:off x="1136" y="2591"/>
                <a:ext cx="267" cy="28"/>
              </a:xfrm>
              <a:custGeom>
                <a:avLst/>
                <a:gdLst>
                  <a:gd name="T0" fmla="*/ 23 w 113"/>
                  <a:gd name="T1" fmla="*/ 0 h 12"/>
                  <a:gd name="T2" fmla="*/ 0 w 113"/>
                  <a:gd name="T3" fmla="*/ 0 h 12"/>
                  <a:gd name="T4" fmla="*/ 18 w 113"/>
                  <a:gd name="T5" fmla="*/ 12 h 12"/>
                  <a:gd name="T6" fmla="*/ 23 w 113"/>
                  <a:gd name="T7" fmla="*/ 12 h 12"/>
                  <a:gd name="T8" fmla="*/ 23 w 113"/>
                  <a:gd name="T9" fmla="*/ 0 h 12"/>
                  <a:gd name="T10" fmla="*/ 113 w 113"/>
                  <a:gd name="T11" fmla="*/ 0 h 12"/>
                  <a:gd name="T12" fmla="*/ 73 w 113"/>
                  <a:gd name="T13" fmla="*/ 0 h 12"/>
                  <a:gd name="T14" fmla="*/ 73 w 113"/>
                  <a:gd name="T15" fmla="*/ 12 h 12"/>
                  <a:gd name="T16" fmla="*/ 113 w 113"/>
                  <a:gd name="T17" fmla="*/ 12 h 12"/>
                  <a:gd name="T18" fmla="*/ 113 w 113"/>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2">
                    <a:moveTo>
                      <a:pt x="23" y="0"/>
                    </a:moveTo>
                    <a:cubicBezTo>
                      <a:pt x="0" y="0"/>
                      <a:pt x="0" y="0"/>
                      <a:pt x="0" y="0"/>
                    </a:cubicBezTo>
                    <a:cubicBezTo>
                      <a:pt x="6" y="4"/>
                      <a:pt x="12" y="8"/>
                      <a:pt x="18" y="12"/>
                    </a:cubicBezTo>
                    <a:cubicBezTo>
                      <a:pt x="23" y="12"/>
                      <a:pt x="23" y="12"/>
                      <a:pt x="23" y="12"/>
                    </a:cubicBezTo>
                    <a:cubicBezTo>
                      <a:pt x="23" y="0"/>
                      <a:pt x="23" y="0"/>
                      <a:pt x="23" y="0"/>
                    </a:cubicBezTo>
                    <a:moveTo>
                      <a:pt x="113" y="0"/>
                    </a:moveTo>
                    <a:cubicBezTo>
                      <a:pt x="73" y="0"/>
                      <a:pt x="73" y="0"/>
                      <a:pt x="73" y="0"/>
                    </a:cubicBezTo>
                    <a:cubicBezTo>
                      <a:pt x="73" y="12"/>
                      <a:pt x="73" y="12"/>
                      <a:pt x="73" y="12"/>
                    </a:cubicBezTo>
                    <a:cubicBezTo>
                      <a:pt x="113" y="12"/>
                      <a:pt x="113" y="12"/>
                      <a:pt x="113" y="12"/>
                    </a:cubicBezTo>
                    <a:cubicBezTo>
                      <a:pt x="113" y="0"/>
                      <a:pt x="113" y="0"/>
                      <a:pt x="11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0" name="Rectangle 16"/>
              <p:cNvSpPr>
                <a:spLocks noChangeArrowheads="1"/>
              </p:cNvSpPr>
              <p:nvPr/>
            </p:nvSpPr>
            <p:spPr bwMode="auto">
              <a:xfrm>
                <a:off x="1190"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1" name="Rectangle 17"/>
              <p:cNvSpPr>
                <a:spLocks noChangeArrowheads="1"/>
              </p:cNvSpPr>
              <p:nvPr/>
            </p:nvSpPr>
            <p:spPr bwMode="auto">
              <a:xfrm>
                <a:off x="1190"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2" name="Rectangle 18"/>
              <p:cNvSpPr>
                <a:spLocks noChangeArrowheads="1"/>
              </p:cNvSpPr>
              <p:nvPr/>
            </p:nvSpPr>
            <p:spPr bwMode="auto">
              <a:xfrm>
                <a:off x="1190"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3" name="Rectangle 19"/>
              <p:cNvSpPr>
                <a:spLocks noChangeArrowheads="1"/>
              </p:cNvSpPr>
              <p:nvPr/>
            </p:nvSpPr>
            <p:spPr bwMode="auto">
              <a:xfrm>
                <a:off x="1190"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4" name="Rectangle 20"/>
              <p:cNvSpPr>
                <a:spLocks noChangeArrowheads="1"/>
              </p:cNvSpPr>
              <p:nvPr/>
            </p:nvSpPr>
            <p:spPr bwMode="auto">
              <a:xfrm>
                <a:off x="1190"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5" name="Rectangle 21"/>
              <p:cNvSpPr>
                <a:spLocks noChangeArrowheads="1"/>
              </p:cNvSpPr>
              <p:nvPr/>
            </p:nvSpPr>
            <p:spPr bwMode="auto">
              <a:xfrm>
                <a:off x="1190"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6" name="Freeform 22"/>
              <p:cNvSpPr>
                <a:spLocks/>
              </p:cNvSpPr>
              <p:nvPr/>
            </p:nvSpPr>
            <p:spPr bwMode="auto">
              <a:xfrm>
                <a:off x="1190" y="2619"/>
                <a:ext cx="90" cy="38"/>
              </a:xfrm>
              <a:custGeom>
                <a:avLst/>
                <a:gdLst>
                  <a:gd name="T0" fmla="*/ 38 w 38"/>
                  <a:gd name="T1" fmla="*/ 0 h 16"/>
                  <a:gd name="T2" fmla="*/ 0 w 38"/>
                  <a:gd name="T3" fmla="*/ 0 h 16"/>
                  <a:gd name="T4" fmla="*/ 0 w 38"/>
                  <a:gd name="T5" fmla="*/ 3 h 16"/>
                  <a:gd name="T6" fmla="*/ 38 w 38"/>
                  <a:gd name="T7" fmla="*/ 16 h 16"/>
                  <a:gd name="T8" fmla="*/ 38 w 38"/>
                  <a:gd name="T9" fmla="*/ 0 h 16"/>
                </a:gdLst>
                <a:ahLst/>
                <a:cxnLst>
                  <a:cxn ang="0">
                    <a:pos x="T0" y="T1"/>
                  </a:cxn>
                  <a:cxn ang="0">
                    <a:pos x="T2" y="T3"/>
                  </a:cxn>
                  <a:cxn ang="0">
                    <a:pos x="T4" y="T5"/>
                  </a:cxn>
                  <a:cxn ang="0">
                    <a:pos x="T6" y="T7"/>
                  </a:cxn>
                  <a:cxn ang="0">
                    <a:pos x="T8" y="T9"/>
                  </a:cxn>
                </a:cxnLst>
                <a:rect l="0" t="0" r="r" b="b"/>
                <a:pathLst>
                  <a:path w="38" h="16">
                    <a:moveTo>
                      <a:pt x="38" y="0"/>
                    </a:moveTo>
                    <a:cubicBezTo>
                      <a:pt x="0" y="0"/>
                      <a:pt x="0" y="0"/>
                      <a:pt x="0" y="0"/>
                    </a:cubicBezTo>
                    <a:cubicBezTo>
                      <a:pt x="0" y="3"/>
                      <a:pt x="0" y="3"/>
                      <a:pt x="0" y="3"/>
                    </a:cubicBezTo>
                    <a:cubicBezTo>
                      <a:pt x="11" y="8"/>
                      <a:pt x="24" y="13"/>
                      <a:pt x="38" y="16"/>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7" name="Rectangle 23"/>
              <p:cNvSpPr>
                <a:spLocks noChangeArrowheads="1"/>
              </p:cNvSpPr>
              <p:nvPr/>
            </p:nvSpPr>
            <p:spPr bwMode="auto">
              <a:xfrm>
                <a:off x="1190" y="2591"/>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8" name="Rectangle 24"/>
              <p:cNvSpPr>
                <a:spLocks noChangeArrowheads="1"/>
              </p:cNvSpPr>
              <p:nvPr/>
            </p:nvSpPr>
            <p:spPr bwMode="auto">
              <a:xfrm>
                <a:off x="1190" y="2591"/>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9" name="Rectangle 25"/>
              <p:cNvSpPr>
                <a:spLocks noChangeArrowheads="1"/>
              </p:cNvSpPr>
              <p:nvPr/>
            </p:nvSpPr>
            <p:spPr bwMode="auto">
              <a:xfrm>
                <a:off x="1280"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0" name="Rectangle 26"/>
              <p:cNvSpPr>
                <a:spLocks noChangeArrowheads="1"/>
              </p:cNvSpPr>
              <p:nvPr/>
            </p:nvSpPr>
            <p:spPr bwMode="auto">
              <a:xfrm>
                <a:off x="1280"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1" name="Rectangle 27"/>
              <p:cNvSpPr>
                <a:spLocks noChangeArrowheads="1"/>
              </p:cNvSpPr>
              <p:nvPr/>
            </p:nvSpPr>
            <p:spPr bwMode="auto">
              <a:xfrm>
                <a:off x="1280"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2" name="Rectangle 28"/>
              <p:cNvSpPr>
                <a:spLocks noChangeArrowheads="1"/>
              </p:cNvSpPr>
              <p:nvPr/>
            </p:nvSpPr>
            <p:spPr bwMode="auto">
              <a:xfrm>
                <a:off x="1280"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3" name="Rectangle 29"/>
              <p:cNvSpPr>
                <a:spLocks noChangeArrowheads="1"/>
              </p:cNvSpPr>
              <p:nvPr/>
            </p:nvSpPr>
            <p:spPr bwMode="auto">
              <a:xfrm>
                <a:off x="1280" y="2572"/>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4" name="Rectangle 30"/>
              <p:cNvSpPr>
                <a:spLocks noChangeArrowheads="1"/>
              </p:cNvSpPr>
              <p:nvPr/>
            </p:nvSpPr>
            <p:spPr bwMode="auto">
              <a:xfrm>
                <a:off x="1280" y="2572"/>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5" name="Freeform 31"/>
              <p:cNvSpPr>
                <a:spLocks/>
              </p:cNvSpPr>
              <p:nvPr/>
            </p:nvSpPr>
            <p:spPr bwMode="auto">
              <a:xfrm>
                <a:off x="1280" y="2619"/>
                <a:ext cx="29" cy="45"/>
              </a:xfrm>
              <a:custGeom>
                <a:avLst/>
                <a:gdLst>
                  <a:gd name="T0" fmla="*/ 12 w 12"/>
                  <a:gd name="T1" fmla="*/ 0 h 19"/>
                  <a:gd name="T2" fmla="*/ 0 w 12"/>
                  <a:gd name="T3" fmla="*/ 0 h 19"/>
                  <a:gd name="T4" fmla="*/ 0 w 12"/>
                  <a:gd name="T5" fmla="*/ 16 h 19"/>
                  <a:gd name="T6" fmla="*/ 12 w 12"/>
                  <a:gd name="T7" fmla="*/ 19 h 19"/>
                  <a:gd name="T8" fmla="*/ 12 w 12"/>
                  <a:gd name="T9" fmla="*/ 0 h 19"/>
                </a:gdLst>
                <a:ahLst/>
                <a:cxnLst>
                  <a:cxn ang="0">
                    <a:pos x="T0" y="T1"/>
                  </a:cxn>
                  <a:cxn ang="0">
                    <a:pos x="T2" y="T3"/>
                  </a:cxn>
                  <a:cxn ang="0">
                    <a:pos x="T4" y="T5"/>
                  </a:cxn>
                  <a:cxn ang="0">
                    <a:pos x="T6" y="T7"/>
                  </a:cxn>
                  <a:cxn ang="0">
                    <a:pos x="T8" y="T9"/>
                  </a:cxn>
                </a:cxnLst>
                <a:rect l="0" t="0" r="r" b="b"/>
                <a:pathLst>
                  <a:path w="12" h="19">
                    <a:moveTo>
                      <a:pt x="12" y="0"/>
                    </a:moveTo>
                    <a:cubicBezTo>
                      <a:pt x="0" y="0"/>
                      <a:pt x="0" y="0"/>
                      <a:pt x="0" y="0"/>
                    </a:cubicBezTo>
                    <a:cubicBezTo>
                      <a:pt x="0" y="16"/>
                      <a:pt x="0" y="16"/>
                      <a:pt x="0" y="16"/>
                    </a:cubicBezTo>
                    <a:cubicBezTo>
                      <a:pt x="4" y="17"/>
                      <a:pt x="8" y="18"/>
                      <a:pt x="12" y="1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6" name="Rectangle 32"/>
              <p:cNvSpPr>
                <a:spLocks noChangeArrowheads="1"/>
              </p:cNvSpPr>
              <p:nvPr/>
            </p:nvSpPr>
            <p:spPr bwMode="auto">
              <a:xfrm>
                <a:off x="1280" y="2591"/>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7" name="Rectangle 33"/>
              <p:cNvSpPr>
                <a:spLocks noChangeArrowheads="1"/>
              </p:cNvSpPr>
              <p:nvPr/>
            </p:nvSpPr>
            <p:spPr bwMode="auto">
              <a:xfrm>
                <a:off x="1280" y="2591"/>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8" name="Freeform 34"/>
              <p:cNvSpPr>
                <a:spLocks noEditPoints="1"/>
              </p:cNvSpPr>
              <p:nvPr/>
            </p:nvSpPr>
            <p:spPr bwMode="auto">
              <a:xfrm>
                <a:off x="1403" y="2463"/>
                <a:ext cx="284" cy="206"/>
              </a:xfrm>
              <a:custGeom>
                <a:avLst/>
                <a:gdLst>
                  <a:gd name="T0" fmla="*/ 0 w 120"/>
                  <a:gd name="T1" fmla="*/ 84 h 87"/>
                  <a:gd name="T2" fmla="*/ 0 w 120"/>
                  <a:gd name="T3" fmla="*/ 87 h 87"/>
                  <a:gd name="T4" fmla="*/ 13 w 120"/>
                  <a:gd name="T5" fmla="*/ 86 h 87"/>
                  <a:gd name="T6" fmla="*/ 16 w 120"/>
                  <a:gd name="T7" fmla="*/ 86 h 87"/>
                  <a:gd name="T8" fmla="*/ 0 w 120"/>
                  <a:gd name="T9" fmla="*/ 84 h 87"/>
                  <a:gd name="T10" fmla="*/ 30 w 120"/>
                  <a:gd name="T11" fmla="*/ 0 h 87"/>
                  <a:gd name="T12" fmla="*/ 0 w 120"/>
                  <a:gd name="T13" fmla="*/ 0 h 87"/>
                  <a:gd name="T14" fmla="*/ 0 w 120"/>
                  <a:gd name="T15" fmla="*/ 83 h 87"/>
                  <a:gd name="T16" fmla="*/ 30 w 120"/>
                  <a:gd name="T17" fmla="*/ 79 h 87"/>
                  <a:gd name="T18" fmla="*/ 30 w 120"/>
                  <a:gd name="T19" fmla="*/ 66 h 87"/>
                  <a:gd name="T20" fmla="*/ 0 w 120"/>
                  <a:gd name="T21" fmla="*/ 66 h 87"/>
                  <a:gd name="T22" fmla="*/ 0 w 120"/>
                  <a:gd name="T23" fmla="*/ 58 h 87"/>
                  <a:gd name="T24" fmla="*/ 0 w 120"/>
                  <a:gd name="T25" fmla="*/ 56 h 87"/>
                  <a:gd name="T26" fmla="*/ 0 w 120"/>
                  <a:gd name="T27" fmla="*/ 30 h 87"/>
                  <a:gd name="T28" fmla="*/ 30 w 120"/>
                  <a:gd name="T29" fmla="*/ 30 h 87"/>
                  <a:gd name="T30" fmla="*/ 30 w 120"/>
                  <a:gd name="T31" fmla="*/ 0 h 87"/>
                  <a:gd name="T32" fmla="*/ 120 w 120"/>
                  <a:gd name="T33" fmla="*/ 0 h 87"/>
                  <a:gd name="T34" fmla="*/ 80 w 120"/>
                  <a:gd name="T35" fmla="*/ 0 h 87"/>
                  <a:gd name="T36" fmla="*/ 80 w 120"/>
                  <a:gd name="T37" fmla="*/ 30 h 87"/>
                  <a:gd name="T38" fmla="*/ 120 w 120"/>
                  <a:gd name="T39" fmla="*/ 30 h 87"/>
                  <a:gd name="T40" fmla="*/ 120 w 120"/>
                  <a:gd name="T4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87">
                    <a:moveTo>
                      <a:pt x="0" y="84"/>
                    </a:moveTo>
                    <a:cubicBezTo>
                      <a:pt x="0" y="87"/>
                      <a:pt x="0" y="87"/>
                      <a:pt x="0" y="87"/>
                    </a:cubicBezTo>
                    <a:cubicBezTo>
                      <a:pt x="4" y="87"/>
                      <a:pt x="9" y="86"/>
                      <a:pt x="13" y="86"/>
                    </a:cubicBezTo>
                    <a:cubicBezTo>
                      <a:pt x="14" y="86"/>
                      <a:pt x="15" y="86"/>
                      <a:pt x="16" y="86"/>
                    </a:cubicBezTo>
                    <a:cubicBezTo>
                      <a:pt x="8" y="85"/>
                      <a:pt x="2" y="84"/>
                      <a:pt x="0" y="84"/>
                    </a:cubicBezTo>
                    <a:moveTo>
                      <a:pt x="30" y="0"/>
                    </a:moveTo>
                    <a:cubicBezTo>
                      <a:pt x="0" y="0"/>
                      <a:pt x="0" y="0"/>
                      <a:pt x="0" y="0"/>
                    </a:cubicBezTo>
                    <a:cubicBezTo>
                      <a:pt x="0" y="83"/>
                      <a:pt x="0" y="83"/>
                      <a:pt x="0" y="83"/>
                    </a:cubicBezTo>
                    <a:cubicBezTo>
                      <a:pt x="3" y="83"/>
                      <a:pt x="13" y="81"/>
                      <a:pt x="30" y="79"/>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9" name="Freeform 35"/>
              <p:cNvSpPr>
                <a:spLocks/>
              </p:cNvSpPr>
              <p:nvPr/>
            </p:nvSpPr>
            <p:spPr bwMode="auto">
              <a:xfrm>
                <a:off x="1403" y="2650"/>
                <a:ext cx="71" cy="17"/>
              </a:xfrm>
              <a:custGeom>
                <a:avLst/>
                <a:gdLst>
                  <a:gd name="T0" fmla="*/ 30 w 30"/>
                  <a:gd name="T1" fmla="*/ 0 h 7"/>
                  <a:gd name="T2" fmla="*/ 0 w 30"/>
                  <a:gd name="T3" fmla="*/ 4 h 7"/>
                  <a:gd name="T4" fmla="*/ 0 w 30"/>
                  <a:gd name="T5" fmla="*/ 5 h 7"/>
                  <a:gd name="T6" fmla="*/ 16 w 30"/>
                  <a:gd name="T7" fmla="*/ 7 h 7"/>
                  <a:gd name="T8" fmla="*/ 30 w 30"/>
                  <a:gd name="T9" fmla="*/ 5 h 7"/>
                  <a:gd name="T10" fmla="*/ 30 w 30"/>
                  <a:gd name="T11" fmla="*/ 0 h 7"/>
                </a:gdLst>
                <a:ahLst/>
                <a:cxnLst>
                  <a:cxn ang="0">
                    <a:pos x="T0" y="T1"/>
                  </a:cxn>
                  <a:cxn ang="0">
                    <a:pos x="T2" y="T3"/>
                  </a:cxn>
                  <a:cxn ang="0">
                    <a:pos x="T4" y="T5"/>
                  </a:cxn>
                  <a:cxn ang="0">
                    <a:pos x="T6" y="T7"/>
                  </a:cxn>
                  <a:cxn ang="0">
                    <a:pos x="T8" y="T9"/>
                  </a:cxn>
                  <a:cxn ang="0">
                    <a:pos x="T10" y="T11"/>
                  </a:cxn>
                </a:cxnLst>
                <a:rect l="0" t="0" r="r" b="b"/>
                <a:pathLst>
                  <a:path w="30" h="7">
                    <a:moveTo>
                      <a:pt x="30" y="0"/>
                    </a:moveTo>
                    <a:cubicBezTo>
                      <a:pt x="13" y="2"/>
                      <a:pt x="3" y="4"/>
                      <a:pt x="0" y="4"/>
                    </a:cubicBezTo>
                    <a:cubicBezTo>
                      <a:pt x="0" y="5"/>
                      <a:pt x="0" y="5"/>
                      <a:pt x="0" y="5"/>
                    </a:cubicBezTo>
                    <a:cubicBezTo>
                      <a:pt x="2" y="5"/>
                      <a:pt x="8" y="6"/>
                      <a:pt x="16" y="7"/>
                    </a:cubicBezTo>
                    <a:cubicBezTo>
                      <a:pt x="21" y="6"/>
                      <a:pt x="25" y="6"/>
                      <a:pt x="30" y="5"/>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0" name="Freeform 36"/>
              <p:cNvSpPr>
                <a:spLocks/>
              </p:cNvSpPr>
              <p:nvPr/>
            </p:nvSpPr>
            <p:spPr bwMode="auto">
              <a:xfrm>
                <a:off x="1593" y="2619"/>
                <a:ext cx="92" cy="12"/>
              </a:xfrm>
              <a:custGeom>
                <a:avLst/>
                <a:gdLst>
                  <a:gd name="T0" fmla="*/ 39 w 39"/>
                  <a:gd name="T1" fmla="*/ 0 h 5"/>
                  <a:gd name="T2" fmla="*/ 0 w 39"/>
                  <a:gd name="T3" fmla="*/ 0 h 5"/>
                  <a:gd name="T4" fmla="*/ 0 w 39"/>
                  <a:gd name="T5" fmla="*/ 5 h 5"/>
                  <a:gd name="T6" fmla="*/ 39 w 39"/>
                  <a:gd name="T7" fmla="*/ 0 h 5"/>
                </a:gdLst>
                <a:ahLst/>
                <a:cxnLst>
                  <a:cxn ang="0">
                    <a:pos x="T0" y="T1"/>
                  </a:cxn>
                  <a:cxn ang="0">
                    <a:pos x="T2" y="T3"/>
                  </a:cxn>
                  <a:cxn ang="0">
                    <a:pos x="T4" y="T5"/>
                  </a:cxn>
                  <a:cxn ang="0">
                    <a:pos x="T6" y="T7"/>
                  </a:cxn>
                </a:cxnLst>
                <a:rect l="0" t="0" r="r" b="b"/>
                <a:pathLst>
                  <a:path w="39" h="5">
                    <a:moveTo>
                      <a:pt x="39" y="0"/>
                    </a:moveTo>
                    <a:cubicBezTo>
                      <a:pt x="0" y="0"/>
                      <a:pt x="0" y="0"/>
                      <a:pt x="0" y="0"/>
                    </a:cubicBezTo>
                    <a:cubicBezTo>
                      <a:pt x="0" y="5"/>
                      <a:pt x="0" y="5"/>
                      <a:pt x="0" y="5"/>
                    </a:cubicBezTo>
                    <a:cubicBezTo>
                      <a:pt x="12" y="4"/>
                      <a:pt x="25" y="2"/>
                      <a:pt x="3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1" name="Freeform 37"/>
              <p:cNvSpPr>
                <a:spLocks/>
              </p:cNvSpPr>
              <p:nvPr/>
            </p:nvSpPr>
            <p:spPr bwMode="auto">
              <a:xfrm>
                <a:off x="1593" y="2619"/>
                <a:ext cx="94" cy="31"/>
              </a:xfrm>
              <a:custGeom>
                <a:avLst/>
                <a:gdLst>
                  <a:gd name="T0" fmla="*/ 40 w 40"/>
                  <a:gd name="T1" fmla="*/ 0 h 13"/>
                  <a:gd name="T2" fmla="*/ 39 w 40"/>
                  <a:gd name="T3" fmla="*/ 0 h 13"/>
                  <a:gd name="T4" fmla="*/ 0 w 40"/>
                  <a:gd name="T5" fmla="*/ 5 h 13"/>
                  <a:gd name="T6" fmla="*/ 0 w 40"/>
                  <a:gd name="T7" fmla="*/ 13 h 13"/>
                  <a:gd name="T8" fmla="*/ 40 w 40"/>
                  <a:gd name="T9" fmla="*/ 8 h 13"/>
                  <a:gd name="T10" fmla="*/ 40 w 40"/>
                  <a:gd name="T11" fmla="*/ 0 h 13"/>
                </a:gdLst>
                <a:ahLst/>
                <a:cxnLst>
                  <a:cxn ang="0">
                    <a:pos x="T0" y="T1"/>
                  </a:cxn>
                  <a:cxn ang="0">
                    <a:pos x="T2" y="T3"/>
                  </a:cxn>
                  <a:cxn ang="0">
                    <a:pos x="T4" y="T5"/>
                  </a:cxn>
                  <a:cxn ang="0">
                    <a:pos x="T6" y="T7"/>
                  </a:cxn>
                  <a:cxn ang="0">
                    <a:pos x="T8" y="T9"/>
                  </a:cxn>
                  <a:cxn ang="0">
                    <a:pos x="T10" y="T11"/>
                  </a:cxn>
                </a:cxnLst>
                <a:rect l="0" t="0" r="r" b="b"/>
                <a:pathLst>
                  <a:path w="40" h="13">
                    <a:moveTo>
                      <a:pt x="40" y="0"/>
                    </a:moveTo>
                    <a:cubicBezTo>
                      <a:pt x="39" y="0"/>
                      <a:pt x="39" y="0"/>
                      <a:pt x="39" y="0"/>
                    </a:cubicBezTo>
                    <a:cubicBezTo>
                      <a:pt x="25" y="2"/>
                      <a:pt x="12" y="4"/>
                      <a:pt x="0" y="5"/>
                    </a:cubicBezTo>
                    <a:cubicBezTo>
                      <a:pt x="0" y="13"/>
                      <a:pt x="0" y="13"/>
                      <a:pt x="0" y="13"/>
                    </a:cubicBezTo>
                    <a:cubicBezTo>
                      <a:pt x="13" y="11"/>
                      <a:pt x="27" y="10"/>
                      <a:pt x="40" y="8"/>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2" name="Freeform 38"/>
              <p:cNvSpPr>
                <a:spLocks noEditPoints="1"/>
              </p:cNvSpPr>
              <p:nvPr/>
            </p:nvSpPr>
            <p:spPr bwMode="auto">
              <a:xfrm>
                <a:off x="1403"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3" name="Freeform 39"/>
              <p:cNvSpPr>
                <a:spLocks noEditPoints="1"/>
              </p:cNvSpPr>
              <p:nvPr/>
            </p:nvSpPr>
            <p:spPr bwMode="auto">
              <a:xfrm>
                <a:off x="1403"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4" name="Freeform 40"/>
              <p:cNvSpPr>
                <a:spLocks noEditPoints="1"/>
              </p:cNvSpPr>
              <p:nvPr/>
            </p:nvSpPr>
            <p:spPr bwMode="auto">
              <a:xfrm>
                <a:off x="1403" y="2572"/>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5" name="Freeform 41"/>
              <p:cNvSpPr>
                <a:spLocks noEditPoints="1"/>
              </p:cNvSpPr>
              <p:nvPr/>
            </p:nvSpPr>
            <p:spPr bwMode="auto">
              <a:xfrm>
                <a:off x="1403" y="2572"/>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6" name="Freeform 42"/>
              <p:cNvSpPr>
                <a:spLocks/>
              </p:cNvSpPr>
              <p:nvPr/>
            </p:nvSpPr>
            <p:spPr bwMode="auto">
              <a:xfrm>
                <a:off x="1593" y="2591"/>
                <a:ext cx="94" cy="28"/>
              </a:xfrm>
              <a:custGeom>
                <a:avLst/>
                <a:gdLst>
                  <a:gd name="T0" fmla="*/ 40 w 40"/>
                  <a:gd name="T1" fmla="*/ 0 h 12"/>
                  <a:gd name="T2" fmla="*/ 0 w 40"/>
                  <a:gd name="T3" fmla="*/ 0 h 12"/>
                  <a:gd name="T4" fmla="*/ 0 w 40"/>
                  <a:gd name="T5" fmla="*/ 12 h 12"/>
                  <a:gd name="T6" fmla="*/ 39 w 40"/>
                  <a:gd name="T7" fmla="*/ 12 h 12"/>
                  <a:gd name="T8" fmla="*/ 4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0" y="0"/>
                      <a:pt x="0" y="0"/>
                      <a:pt x="0" y="0"/>
                    </a:cubicBezTo>
                    <a:cubicBezTo>
                      <a:pt x="0" y="12"/>
                      <a:pt x="0" y="12"/>
                      <a:pt x="0" y="12"/>
                    </a:cubicBezTo>
                    <a:cubicBezTo>
                      <a:pt x="39" y="12"/>
                      <a:pt x="39" y="12"/>
                      <a:pt x="39" y="12"/>
                    </a:cubicBezTo>
                    <a:cubicBezTo>
                      <a:pt x="39" y="12"/>
                      <a:pt x="40" y="12"/>
                      <a:pt x="40" y="12"/>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7" name="Freeform 43"/>
              <p:cNvSpPr>
                <a:spLocks/>
              </p:cNvSpPr>
              <p:nvPr/>
            </p:nvSpPr>
            <p:spPr bwMode="auto">
              <a:xfrm>
                <a:off x="1685" y="261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8" name="Freeform 44"/>
              <p:cNvSpPr>
                <a:spLocks/>
              </p:cNvSpPr>
              <p:nvPr/>
            </p:nvSpPr>
            <p:spPr bwMode="auto">
              <a:xfrm>
                <a:off x="1403" y="2591"/>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9" name="Freeform 45"/>
              <p:cNvSpPr>
                <a:spLocks/>
              </p:cNvSpPr>
              <p:nvPr/>
            </p:nvSpPr>
            <p:spPr bwMode="auto">
              <a:xfrm>
                <a:off x="1403" y="2591"/>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0" name="Rectangle 46"/>
              <p:cNvSpPr>
                <a:spLocks noChangeArrowheads="1"/>
              </p:cNvSpPr>
              <p:nvPr/>
            </p:nvSpPr>
            <p:spPr bwMode="auto">
              <a:xfrm>
                <a:off x="1474"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1" name="Rectangle 47"/>
              <p:cNvSpPr>
                <a:spLocks noChangeArrowheads="1"/>
              </p:cNvSpPr>
              <p:nvPr/>
            </p:nvSpPr>
            <p:spPr bwMode="auto">
              <a:xfrm>
                <a:off x="1474"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2" name="Rectangle 48"/>
              <p:cNvSpPr>
                <a:spLocks noChangeArrowheads="1"/>
              </p:cNvSpPr>
              <p:nvPr/>
            </p:nvSpPr>
            <p:spPr bwMode="auto">
              <a:xfrm>
                <a:off x="1474"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3" name="Rectangle 49"/>
              <p:cNvSpPr>
                <a:spLocks noChangeArrowheads="1"/>
              </p:cNvSpPr>
              <p:nvPr/>
            </p:nvSpPr>
            <p:spPr bwMode="auto">
              <a:xfrm>
                <a:off x="1474"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4" name="Rectangle 50"/>
              <p:cNvSpPr>
                <a:spLocks noChangeArrowheads="1"/>
              </p:cNvSpPr>
              <p:nvPr/>
            </p:nvSpPr>
            <p:spPr bwMode="auto">
              <a:xfrm>
                <a:off x="1474"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5" name="Rectangle 51"/>
              <p:cNvSpPr>
                <a:spLocks noChangeArrowheads="1"/>
              </p:cNvSpPr>
              <p:nvPr/>
            </p:nvSpPr>
            <p:spPr bwMode="auto">
              <a:xfrm>
                <a:off x="1474"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6" name="Freeform 52"/>
              <p:cNvSpPr>
                <a:spLocks/>
              </p:cNvSpPr>
              <p:nvPr/>
            </p:nvSpPr>
            <p:spPr bwMode="auto">
              <a:xfrm>
                <a:off x="1474" y="2619"/>
                <a:ext cx="90" cy="31"/>
              </a:xfrm>
              <a:custGeom>
                <a:avLst/>
                <a:gdLst>
                  <a:gd name="T0" fmla="*/ 38 w 38"/>
                  <a:gd name="T1" fmla="*/ 0 h 13"/>
                  <a:gd name="T2" fmla="*/ 0 w 38"/>
                  <a:gd name="T3" fmla="*/ 0 h 13"/>
                  <a:gd name="T4" fmla="*/ 0 w 38"/>
                  <a:gd name="T5" fmla="*/ 13 h 13"/>
                  <a:gd name="T6" fmla="*/ 38 w 38"/>
                  <a:gd name="T7" fmla="*/ 7 h 13"/>
                  <a:gd name="T8" fmla="*/ 38 w 38"/>
                  <a:gd name="T9" fmla="*/ 0 h 13"/>
                </a:gdLst>
                <a:ahLst/>
                <a:cxnLst>
                  <a:cxn ang="0">
                    <a:pos x="T0" y="T1"/>
                  </a:cxn>
                  <a:cxn ang="0">
                    <a:pos x="T2" y="T3"/>
                  </a:cxn>
                  <a:cxn ang="0">
                    <a:pos x="T4" y="T5"/>
                  </a:cxn>
                  <a:cxn ang="0">
                    <a:pos x="T6" y="T7"/>
                  </a:cxn>
                  <a:cxn ang="0">
                    <a:pos x="T8" y="T9"/>
                  </a:cxn>
                </a:cxnLst>
                <a:rect l="0" t="0" r="r" b="b"/>
                <a:pathLst>
                  <a:path w="38" h="13">
                    <a:moveTo>
                      <a:pt x="38" y="0"/>
                    </a:moveTo>
                    <a:cubicBezTo>
                      <a:pt x="0" y="0"/>
                      <a:pt x="0" y="0"/>
                      <a:pt x="0" y="0"/>
                    </a:cubicBezTo>
                    <a:cubicBezTo>
                      <a:pt x="0" y="13"/>
                      <a:pt x="0" y="13"/>
                      <a:pt x="0" y="13"/>
                    </a:cubicBezTo>
                    <a:cubicBezTo>
                      <a:pt x="10" y="11"/>
                      <a:pt x="23"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7" name="Freeform 53"/>
              <p:cNvSpPr>
                <a:spLocks/>
              </p:cNvSpPr>
              <p:nvPr/>
            </p:nvSpPr>
            <p:spPr bwMode="auto">
              <a:xfrm>
                <a:off x="1474" y="2636"/>
                <a:ext cx="90" cy="26"/>
              </a:xfrm>
              <a:custGeom>
                <a:avLst/>
                <a:gdLst>
                  <a:gd name="T0" fmla="*/ 38 w 38"/>
                  <a:gd name="T1" fmla="*/ 0 h 11"/>
                  <a:gd name="T2" fmla="*/ 0 w 38"/>
                  <a:gd name="T3" fmla="*/ 6 h 11"/>
                  <a:gd name="T4" fmla="*/ 0 w 38"/>
                  <a:gd name="T5" fmla="*/ 11 h 11"/>
                  <a:gd name="T6" fmla="*/ 38 w 38"/>
                  <a:gd name="T7" fmla="*/ 7 h 11"/>
                  <a:gd name="T8" fmla="*/ 38 w 38"/>
                  <a:gd name="T9" fmla="*/ 0 h 11"/>
                </a:gdLst>
                <a:ahLst/>
                <a:cxnLst>
                  <a:cxn ang="0">
                    <a:pos x="T0" y="T1"/>
                  </a:cxn>
                  <a:cxn ang="0">
                    <a:pos x="T2" y="T3"/>
                  </a:cxn>
                  <a:cxn ang="0">
                    <a:pos x="T4" y="T5"/>
                  </a:cxn>
                  <a:cxn ang="0">
                    <a:pos x="T6" y="T7"/>
                  </a:cxn>
                  <a:cxn ang="0">
                    <a:pos x="T8" y="T9"/>
                  </a:cxn>
                </a:cxnLst>
                <a:rect l="0" t="0" r="r" b="b"/>
                <a:pathLst>
                  <a:path w="38" h="11">
                    <a:moveTo>
                      <a:pt x="38" y="0"/>
                    </a:moveTo>
                    <a:cubicBezTo>
                      <a:pt x="23" y="2"/>
                      <a:pt x="10" y="4"/>
                      <a:pt x="0" y="6"/>
                    </a:cubicBezTo>
                    <a:cubicBezTo>
                      <a:pt x="0" y="11"/>
                      <a:pt x="0" y="11"/>
                      <a:pt x="0" y="11"/>
                    </a:cubicBezTo>
                    <a:cubicBezTo>
                      <a:pt x="13" y="10"/>
                      <a:pt x="25"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8" name="Rectangle 54"/>
              <p:cNvSpPr>
                <a:spLocks noChangeArrowheads="1"/>
              </p:cNvSpPr>
              <p:nvPr/>
            </p:nvSpPr>
            <p:spPr bwMode="auto">
              <a:xfrm>
                <a:off x="1474" y="2591"/>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9" name="Rectangle 55"/>
              <p:cNvSpPr>
                <a:spLocks noChangeArrowheads="1"/>
              </p:cNvSpPr>
              <p:nvPr/>
            </p:nvSpPr>
            <p:spPr bwMode="auto">
              <a:xfrm>
                <a:off x="1474" y="2591"/>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0" name="Rectangle 56"/>
              <p:cNvSpPr>
                <a:spLocks noChangeArrowheads="1"/>
              </p:cNvSpPr>
              <p:nvPr/>
            </p:nvSpPr>
            <p:spPr bwMode="auto">
              <a:xfrm>
                <a:off x="1564"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1" name="Rectangle 57"/>
              <p:cNvSpPr>
                <a:spLocks noChangeArrowheads="1"/>
              </p:cNvSpPr>
              <p:nvPr/>
            </p:nvSpPr>
            <p:spPr bwMode="auto">
              <a:xfrm>
                <a:off x="1564"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2" name="Rectangle 58"/>
              <p:cNvSpPr>
                <a:spLocks noChangeArrowheads="1"/>
              </p:cNvSpPr>
              <p:nvPr/>
            </p:nvSpPr>
            <p:spPr bwMode="auto">
              <a:xfrm>
                <a:off x="1564"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3" name="Rectangle 59"/>
              <p:cNvSpPr>
                <a:spLocks noChangeArrowheads="1"/>
              </p:cNvSpPr>
              <p:nvPr/>
            </p:nvSpPr>
            <p:spPr bwMode="auto">
              <a:xfrm>
                <a:off x="1564"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4" name="Rectangle 60"/>
              <p:cNvSpPr>
                <a:spLocks noChangeArrowheads="1"/>
              </p:cNvSpPr>
              <p:nvPr/>
            </p:nvSpPr>
            <p:spPr bwMode="auto">
              <a:xfrm>
                <a:off x="1564" y="2572"/>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5" name="Rectangle 61"/>
              <p:cNvSpPr>
                <a:spLocks noChangeArrowheads="1"/>
              </p:cNvSpPr>
              <p:nvPr/>
            </p:nvSpPr>
            <p:spPr bwMode="auto">
              <a:xfrm>
                <a:off x="1564" y="2572"/>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6" name="Freeform 62"/>
              <p:cNvSpPr>
                <a:spLocks/>
              </p:cNvSpPr>
              <p:nvPr/>
            </p:nvSpPr>
            <p:spPr bwMode="auto">
              <a:xfrm>
                <a:off x="1564" y="2619"/>
                <a:ext cx="29" cy="17"/>
              </a:xfrm>
              <a:custGeom>
                <a:avLst/>
                <a:gdLst>
                  <a:gd name="T0" fmla="*/ 12 w 12"/>
                  <a:gd name="T1" fmla="*/ 0 h 7"/>
                  <a:gd name="T2" fmla="*/ 0 w 12"/>
                  <a:gd name="T3" fmla="*/ 0 h 7"/>
                  <a:gd name="T4" fmla="*/ 0 w 12"/>
                  <a:gd name="T5" fmla="*/ 7 h 7"/>
                  <a:gd name="T6" fmla="*/ 12 w 12"/>
                  <a:gd name="T7" fmla="*/ 5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0"/>
                      <a:pt x="0" y="0"/>
                      <a:pt x="0" y="0"/>
                    </a:cubicBezTo>
                    <a:cubicBezTo>
                      <a:pt x="0" y="7"/>
                      <a:pt x="0" y="7"/>
                      <a:pt x="0" y="7"/>
                    </a:cubicBezTo>
                    <a:cubicBezTo>
                      <a:pt x="4" y="7"/>
                      <a:pt x="8" y="6"/>
                      <a:pt x="12" y="5"/>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7" name="Freeform 63"/>
              <p:cNvSpPr>
                <a:spLocks/>
              </p:cNvSpPr>
              <p:nvPr/>
            </p:nvSpPr>
            <p:spPr bwMode="auto">
              <a:xfrm>
                <a:off x="1564" y="2631"/>
                <a:ext cx="29" cy="21"/>
              </a:xfrm>
              <a:custGeom>
                <a:avLst/>
                <a:gdLst>
                  <a:gd name="T0" fmla="*/ 12 w 12"/>
                  <a:gd name="T1" fmla="*/ 0 h 9"/>
                  <a:gd name="T2" fmla="*/ 0 w 12"/>
                  <a:gd name="T3" fmla="*/ 2 h 9"/>
                  <a:gd name="T4" fmla="*/ 0 w 12"/>
                  <a:gd name="T5" fmla="*/ 9 h 9"/>
                  <a:gd name="T6" fmla="*/ 12 w 12"/>
                  <a:gd name="T7" fmla="*/ 8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cubicBezTo>
                      <a:pt x="8" y="1"/>
                      <a:pt x="4" y="2"/>
                      <a:pt x="0" y="2"/>
                    </a:cubicBezTo>
                    <a:cubicBezTo>
                      <a:pt x="0" y="9"/>
                      <a:pt x="0" y="9"/>
                      <a:pt x="0" y="9"/>
                    </a:cubicBezTo>
                    <a:cubicBezTo>
                      <a:pt x="4" y="9"/>
                      <a:pt x="8" y="8"/>
                      <a:pt x="12" y="8"/>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8" name="Rectangle 64"/>
              <p:cNvSpPr>
                <a:spLocks noChangeArrowheads="1"/>
              </p:cNvSpPr>
              <p:nvPr/>
            </p:nvSpPr>
            <p:spPr bwMode="auto">
              <a:xfrm>
                <a:off x="1564" y="2591"/>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9" name="Rectangle 65"/>
              <p:cNvSpPr>
                <a:spLocks noChangeArrowheads="1"/>
              </p:cNvSpPr>
              <p:nvPr/>
            </p:nvSpPr>
            <p:spPr bwMode="auto">
              <a:xfrm>
                <a:off x="1564" y="2591"/>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0" name="Freeform 66"/>
              <p:cNvSpPr>
                <a:spLocks noEditPoints="1"/>
              </p:cNvSpPr>
              <p:nvPr/>
            </p:nvSpPr>
            <p:spPr bwMode="auto">
              <a:xfrm>
                <a:off x="1687" y="2463"/>
                <a:ext cx="284" cy="156"/>
              </a:xfrm>
              <a:custGeom>
                <a:avLst/>
                <a:gdLst>
                  <a:gd name="T0" fmla="*/ 71 w 284"/>
                  <a:gd name="T1" fmla="*/ 0 h 156"/>
                  <a:gd name="T2" fmla="*/ 0 w 284"/>
                  <a:gd name="T3" fmla="*/ 0 h 156"/>
                  <a:gd name="T4" fmla="*/ 0 w 284"/>
                  <a:gd name="T5" fmla="*/ 156 h 156"/>
                  <a:gd name="T6" fmla="*/ 0 w 284"/>
                  <a:gd name="T7" fmla="*/ 156 h 156"/>
                  <a:gd name="T8" fmla="*/ 0 w 284"/>
                  <a:gd name="T9" fmla="*/ 137 h 156"/>
                  <a:gd name="T10" fmla="*/ 0 w 284"/>
                  <a:gd name="T11" fmla="*/ 133 h 156"/>
                  <a:gd name="T12" fmla="*/ 0 w 284"/>
                  <a:gd name="T13" fmla="*/ 71 h 156"/>
                  <a:gd name="T14" fmla="*/ 71 w 284"/>
                  <a:gd name="T15" fmla="*/ 71 h 156"/>
                  <a:gd name="T16" fmla="*/ 71 w 284"/>
                  <a:gd name="T17" fmla="*/ 0 h 156"/>
                  <a:gd name="T18" fmla="*/ 284 w 284"/>
                  <a:gd name="T19" fmla="*/ 0 h 156"/>
                  <a:gd name="T20" fmla="*/ 190 w 284"/>
                  <a:gd name="T21" fmla="*/ 0 h 156"/>
                  <a:gd name="T22" fmla="*/ 190 w 284"/>
                  <a:gd name="T23" fmla="*/ 71 h 156"/>
                  <a:gd name="T24" fmla="*/ 284 w 284"/>
                  <a:gd name="T25" fmla="*/ 71 h 156"/>
                  <a:gd name="T26" fmla="*/ 284 w 284"/>
                  <a:gd name="T2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56">
                    <a:moveTo>
                      <a:pt x="71" y="0"/>
                    </a:moveTo>
                    <a:lnTo>
                      <a:pt x="0" y="0"/>
                    </a:lnTo>
                    <a:lnTo>
                      <a:pt x="0"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1" name="Freeform 67"/>
              <p:cNvSpPr>
                <a:spLocks noEditPoints="1"/>
              </p:cNvSpPr>
              <p:nvPr/>
            </p:nvSpPr>
            <p:spPr bwMode="auto">
              <a:xfrm>
                <a:off x="1687" y="2463"/>
                <a:ext cx="284" cy="156"/>
              </a:xfrm>
              <a:custGeom>
                <a:avLst/>
                <a:gdLst>
                  <a:gd name="T0" fmla="*/ 71 w 284"/>
                  <a:gd name="T1" fmla="*/ 0 h 156"/>
                  <a:gd name="T2" fmla="*/ 0 w 284"/>
                  <a:gd name="T3" fmla="*/ 0 h 156"/>
                  <a:gd name="T4" fmla="*/ 0 w 284"/>
                  <a:gd name="T5" fmla="*/ 156 h 156"/>
                  <a:gd name="T6" fmla="*/ 0 w 284"/>
                  <a:gd name="T7" fmla="*/ 156 h 156"/>
                  <a:gd name="T8" fmla="*/ 0 w 284"/>
                  <a:gd name="T9" fmla="*/ 137 h 156"/>
                  <a:gd name="T10" fmla="*/ 0 w 284"/>
                  <a:gd name="T11" fmla="*/ 133 h 156"/>
                  <a:gd name="T12" fmla="*/ 0 w 284"/>
                  <a:gd name="T13" fmla="*/ 71 h 156"/>
                  <a:gd name="T14" fmla="*/ 71 w 284"/>
                  <a:gd name="T15" fmla="*/ 71 h 156"/>
                  <a:gd name="T16" fmla="*/ 71 w 284"/>
                  <a:gd name="T17" fmla="*/ 0 h 156"/>
                  <a:gd name="T18" fmla="*/ 284 w 284"/>
                  <a:gd name="T19" fmla="*/ 0 h 156"/>
                  <a:gd name="T20" fmla="*/ 190 w 284"/>
                  <a:gd name="T21" fmla="*/ 0 h 156"/>
                  <a:gd name="T22" fmla="*/ 190 w 284"/>
                  <a:gd name="T23" fmla="*/ 71 h 156"/>
                  <a:gd name="T24" fmla="*/ 284 w 284"/>
                  <a:gd name="T25" fmla="*/ 71 h 156"/>
                  <a:gd name="T26" fmla="*/ 284 w 284"/>
                  <a:gd name="T2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56">
                    <a:moveTo>
                      <a:pt x="71" y="0"/>
                    </a:moveTo>
                    <a:lnTo>
                      <a:pt x="0" y="0"/>
                    </a:lnTo>
                    <a:lnTo>
                      <a:pt x="0"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2" name="Freeform 68"/>
              <p:cNvSpPr>
                <a:spLocks/>
              </p:cNvSpPr>
              <p:nvPr/>
            </p:nvSpPr>
            <p:spPr bwMode="auto">
              <a:xfrm>
                <a:off x="1687" y="2619"/>
                <a:ext cx="71" cy="19"/>
              </a:xfrm>
              <a:custGeom>
                <a:avLst/>
                <a:gdLst>
                  <a:gd name="T0" fmla="*/ 0 w 30"/>
                  <a:gd name="T1" fmla="*/ 0 h 8"/>
                  <a:gd name="T2" fmla="*/ 0 w 30"/>
                  <a:gd name="T3" fmla="*/ 0 h 8"/>
                  <a:gd name="T4" fmla="*/ 0 w 30"/>
                  <a:gd name="T5" fmla="*/ 8 h 8"/>
                  <a:gd name="T6" fmla="*/ 30 w 30"/>
                  <a:gd name="T7" fmla="*/ 4 h 8"/>
                  <a:gd name="T8" fmla="*/ 30 w 30"/>
                  <a:gd name="T9" fmla="*/ 0 h 8"/>
                  <a:gd name="T10" fmla="*/ 0 w 30"/>
                  <a:gd name="T11" fmla="*/ 0 h 8"/>
                  <a:gd name="T12" fmla="*/ 0 w 3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0" y="0"/>
                    </a:moveTo>
                    <a:cubicBezTo>
                      <a:pt x="0" y="0"/>
                      <a:pt x="0" y="0"/>
                      <a:pt x="0" y="0"/>
                    </a:cubicBezTo>
                    <a:cubicBezTo>
                      <a:pt x="0" y="8"/>
                      <a:pt x="0" y="8"/>
                      <a:pt x="0" y="8"/>
                    </a:cubicBezTo>
                    <a:cubicBezTo>
                      <a:pt x="10" y="7"/>
                      <a:pt x="20" y="5"/>
                      <a:pt x="30" y="4"/>
                    </a:cubicBezTo>
                    <a:cubicBezTo>
                      <a:pt x="30" y="0"/>
                      <a:pt x="30" y="0"/>
                      <a:pt x="30" y="0"/>
                    </a:cubicBezTo>
                    <a:cubicBezTo>
                      <a:pt x="0" y="0"/>
                      <a:pt x="0" y="0"/>
                      <a:pt x="0" y="0"/>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3" name="Freeform 69"/>
              <p:cNvSpPr>
                <a:spLocks noEditPoints="1"/>
              </p:cNvSpPr>
              <p:nvPr/>
            </p:nvSpPr>
            <p:spPr bwMode="auto">
              <a:xfrm>
                <a:off x="1687"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4" name="Freeform 70"/>
              <p:cNvSpPr>
                <a:spLocks noEditPoints="1"/>
              </p:cNvSpPr>
              <p:nvPr/>
            </p:nvSpPr>
            <p:spPr bwMode="auto">
              <a:xfrm>
                <a:off x="1687"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5" name="Freeform 71"/>
              <p:cNvSpPr>
                <a:spLocks/>
              </p:cNvSpPr>
              <p:nvPr/>
            </p:nvSpPr>
            <p:spPr bwMode="auto">
              <a:xfrm>
                <a:off x="1877" y="2572"/>
                <a:ext cx="94" cy="19"/>
              </a:xfrm>
              <a:custGeom>
                <a:avLst/>
                <a:gdLst>
                  <a:gd name="T0" fmla="*/ 40 w 40"/>
                  <a:gd name="T1" fmla="*/ 0 h 8"/>
                  <a:gd name="T2" fmla="*/ 0 w 40"/>
                  <a:gd name="T3" fmla="*/ 0 h 8"/>
                  <a:gd name="T4" fmla="*/ 0 w 40"/>
                  <a:gd name="T5" fmla="*/ 8 h 8"/>
                  <a:gd name="T6" fmla="*/ 40 w 40"/>
                  <a:gd name="T7" fmla="*/ 2 h 8"/>
                  <a:gd name="T8" fmla="*/ 40 w 40"/>
                  <a:gd name="T9" fmla="*/ 0 h 8"/>
                </a:gdLst>
                <a:ahLst/>
                <a:cxnLst>
                  <a:cxn ang="0">
                    <a:pos x="T0" y="T1"/>
                  </a:cxn>
                  <a:cxn ang="0">
                    <a:pos x="T2" y="T3"/>
                  </a:cxn>
                  <a:cxn ang="0">
                    <a:pos x="T4" y="T5"/>
                  </a:cxn>
                  <a:cxn ang="0">
                    <a:pos x="T6" y="T7"/>
                  </a:cxn>
                  <a:cxn ang="0">
                    <a:pos x="T8" y="T9"/>
                  </a:cxn>
                </a:cxnLst>
                <a:rect l="0" t="0" r="r" b="b"/>
                <a:pathLst>
                  <a:path w="40" h="8">
                    <a:moveTo>
                      <a:pt x="40" y="0"/>
                    </a:moveTo>
                    <a:cubicBezTo>
                      <a:pt x="0" y="0"/>
                      <a:pt x="0" y="0"/>
                      <a:pt x="0" y="0"/>
                    </a:cubicBezTo>
                    <a:cubicBezTo>
                      <a:pt x="0" y="8"/>
                      <a:pt x="0" y="8"/>
                      <a:pt x="0" y="8"/>
                    </a:cubicBezTo>
                    <a:cubicBezTo>
                      <a:pt x="13" y="6"/>
                      <a:pt x="26" y="4"/>
                      <a:pt x="40" y="2"/>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6" name="Freeform 72"/>
              <p:cNvSpPr>
                <a:spLocks/>
              </p:cNvSpPr>
              <p:nvPr/>
            </p:nvSpPr>
            <p:spPr bwMode="auto">
              <a:xfrm>
                <a:off x="1877" y="2577"/>
                <a:ext cx="94" cy="14"/>
              </a:xfrm>
              <a:custGeom>
                <a:avLst/>
                <a:gdLst>
                  <a:gd name="T0" fmla="*/ 40 w 40"/>
                  <a:gd name="T1" fmla="*/ 0 h 6"/>
                  <a:gd name="T2" fmla="*/ 0 w 40"/>
                  <a:gd name="T3" fmla="*/ 6 h 6"/>
                  <a:gd name="T4" fmla="*/ 0 w 40"/>
                  <a:gd name="T5" fmla="*/ 6 h 6"/>
                  <a:gd name="T6" fmla="*/ 40 w 40"/>
                  <a:gd name="T7" fmla="*/ 6 h 6"/>
                  <a:gd name="T8" fmla="*/ 40 w 40"/>
                  <a:gd name="T9" fmla="*/ 0 h 6"/>
                </a:gdLst>
                <a:ahLst/>
                <a:cxnLst>
                  <a:cxn ang="0">
                    <a:pos x="T0" y="T1"/>
                  </a:cxn>
                  <a:cxn ang="0">
                    <a:pos x="T2" y="T3"/>
                  </a:cxn>
                  <a:cxn ang="0">
                    <a:pos x="T4" y="T5"/>
                  </a:cxn>
                  <a:cxn ang="0">
                    <a:pos x="T6" y="T7"/>
                  </a:cxn>
                  <a:cxn ang="0">
                    <a:pos x="T8" y="T9"/>
                  </a:cxn>
                </a:cxnLst>
                <a:rect l="0" t="0" r="r" b="b"/>
                <a:pathLst>
                  <a:path w="40" h="6">
                    <a:moveTo>
                      <a:pt x="40" y="0"/>
                    </a:moveTo>
                    <a:cubicBezTo>
                      <a:pt x="26" y="2"/>
                      <a:pt x="13" y="4"/>
                      <a:pt x="0" y="6"/>
                    </a:cubicBezTo>
                    <a:cubicBezTo>
                      <a:pt x="0" y="6"/>
                      <a:pt x="0" y="6"/>
                      <a:pt x="0" y="6"/>
                    </a:cubicBezTo>
                    <a:cubicBezTo>
                      <a:pt x="40" y="6"/>
                      <a:pt x="40" y="6"/>
                      <a:pt x="40" y="6"/>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7" name="Freeform 73"/>
              <p:cNvSpPr>
                <a:spLocks/>
              </p:cNvSpPr>
              <p:nvPr/>
            </p:nvSpPr>
            <p:spPr bwMode="auto">
              <a:xfrm>
                <a:off x="1687" y="2572"/>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8" name="Freeform 74"/>
              <p:cNvSpPr>
                <a:spLocks/>
              </p:cNvSpPr>
              <p:nvPr/>
            </p:nvSpPr>
            <p:spPr bwMode="auto">
              <a:xfrm>
                <a:off x="1687" y="2572"/>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9" name="Freeform 75"/>
              <p:cNvSpPr>
                <a:spLocks/>
              </p:cNvSpPr>
              <p:nvPr/>
            </p:nvSpPr>
            <p:spPr bwMode="auto">
              <a:xfrm>
                <a:off x="1877" y="2591"/>
                <a:ext cx="94" cy="21"/>
              </a:xfrm>
              <a:custGeom>
                <a:avLst/>
                <a:gdLst>
                  <a:gd name="T0" fmla="*/ 40 w 40"/>
                  <a:gd name="T1" fmla="*/ 0 h 9"/>
                  <a:gd name="T2" fmla="*/ 0 w 40"/>
                  <a:gd name="T3" fmla="*/ 0 h 9"/>
                  <a:gd name="T4" fmla="*/ 0 w 40"/>
                  <a:gd name="T5" fmla="*/ 9 h 9"/>
                  <a:gd name="T6" fmla="*/ 40 w 40"/>
                  <a:gd name="T7" fmla="*/ 3 h 9"/>
                  <a:gd name="T8" fmla="*/ 40 w 40"/>
                  <a:gd name="T9" fmla="*/ 0 h 9"/>
                </a:gdLst>
                <a:ahLst/>
                <a:cxnLst>
                  <a:cxn ang="0">
                    <a:pos x="T0" y="T1"/>
                  </a:cxn>
                  <a:cxn ang="0">
                    <a:pos x="T2" y="T3"/>
                  </a:cxn>
                  <a:cxn ang="0">
                    <a:pos x="T4" y="T5"/>
                  </a:cxn>
                  <a:cxn ang="0">
                    <a:pos x="T6" y="T7"/>
                  </a:cxn>
                  <a:cxn ang="0">
                    <a:pos x="T8" y="T9"/>
                  </a:cxn>
                </a:cxnLst>
                <a:rect l="0" t="0" r="r" b="b"/>
                <a:pathLst>
                  <a:path w="40" h="9">
                    <a:moveTo>
                      <a:pt x="40" y="0"/>
                    </a:moveTo>
                    <a:cubicBezTo>
                      <a:pt x="0" y="0"/>
                      <a:pt x="0" y="0"/>
                      <a:pt x="0" y="0"/>
                    </a:cubicBezTo>
                    <a:cubicBezTo>
                      <a:pt x="0" y="9"/>
                      <a:pt x="0" y="9"/>
                      <a:pt x="0" y="9"/>
                    </a:cubicBezTo>
                    <a:cubicBezTo>
                      <a:pt x="13" y="7"/>
                      <a:pt x="27" y="5"/>
                      <a:pt x="40" y="3"/>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0" name="Freeform 76"/>
              <p:cNvSpPr>
                <a:spLocks/>
              </p:cNvSpPr>
              <p:nvPr/>
            </p:nvSpPr>
            <p:spPr bwMode="auto">
              <a:xfrm>
                <a:off x="1687" y="2591"/>
                <a:ext cx="71" cy="28"/>
              </a:xfrm>
              <a:custGeom>
                <a:avLst/>
                <a:gdLst>
                  <a:gd name="T0" fmla="*/ 30 w 30"/>
                  <a:gd name="T1" fmla="*/ 0 h 12"/>
                  <a:gd name="T2" fmla="*/ 0 w 30"/>
                  <a:gd name="T3" fmla="*/ 0 h 12"/>
                  <a:gd name="T4" fmla="*/ 0 w 30"/>
                  <a:gd name="T5" fmla="*/ 2 h 12"/>
                  <a:gd name="T6" fmla="*/ 0 w 30"/>
                  <a:gd name="T7" fmla="*/ 4 h 12"/>
                  <a:gd name="T8" fmla="*/ 0 w 30"/>
                  <a:gd name="T9" fmla="*/ 12 h 12"/>
                  <a:gd name="T10" fmla="*/ 30 w 30"/>
                  <a:gd name="T11" fmla="*/ 7 h 12"/>
                  <a:gd name="T12" fmla="*/ 30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30" y="0"/>
                    </a:moveTo>
                    <a:cubicBezTo>
                      <a:pt x="0" y="0"/>
                      <a:pt x="0" y="0"/>
                      <a:pt x="0" y="0"/>
                    </a:cubicBezTo>
                    <a:cubicBezTo>
                      <a:pt x="0" y="2"/>
                      <a:pt x="0" y="2"/>
                      <a:pt x="0" y="2"/>
                    </a:cubicBezTo>
                    <a:cubicBezTo>
                      <a:pt x="0" y="4"/>
                      <a:pt x="0" y="4"/>
                      <a:pt x="0" y="4"/>
                    </a:cubicBezTo>
                    <a:cubicBezTo>
                      <a:pt x="0" y="12"/>
                      <a:pt x="0" y="12"/>
                      <a:pt x="0" y="12"/>
                    </a:cubicBezTo>
                    <a:cubicBezTo>
                      <a:pt x="10" y="10"/>
                      <a:pt x="20" y="9"/>
                      <a:pt x="30" y="7"/>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1" name="Freeform 77"/>
              <p:cNvSpPr>
                <a:spLocks/>
              </p:cNvSpPr>
              <p:nvPr/>
            </p:nvSpPr>
            <p:spPr bwMode="auto">
              <a:xfrm>
                <a:off x="1687" y="2607"/>
                <a:ext cx="71" cy="12"/>
              </a:xfrm>
              <a:custGeom>
                <a:avLst/>
                <a:gdLst>
                  <a:gd name="T0" fmla="*/ 30 w 30"/>
                  <a:gd name="T1" fmla="*/ 0 h 5"/>
                  <a:gd name="T2" fmla="*/ 0 w 30"/>
                  <a:gd name="T3" fmla="*/ 5 h 5"/>
                  <a:gd name="T4" fmla="*/ 0 w 30"/>
                  <a:gd name="T5" fmla="*/ 5 h 5"/>
                  <a:gd name="T6" fmla="*/ 30 w 30"/>
                  <a:gd name="T7" fmla="*/ 5 h 5"/>
                  <a:gd name="T8" fmla="*/ 30 w 30"/>
                  <a:gd name="T9" fmla="*/ 0 h 5"/>
                </a:gdLst>
                <a:ahLst/>
                <a:cxnLst>
                  <a:cxn ang="0">
                    <a:pos x="T0" y="T1"/>
                  </a:cxn>
                  <a:cxn ang="0">
                    <a:pos x="T2" y="T3"/>
                  </a:cxn>
                  <a:cxn ang="0">
                    <a:pos x="T4" y="T5"/>
                  </a:cxn>
                  <a:cxn ang="0">
                    <a:pos x="T6" y="T7"/>
                  </a:cxn>
                  <a:cxn ang="0">
                    <a:pos x="T8" y="T9"/>
                  </a:cxn>
                </a:cxnLst>
                <a:rect l="0" t="0" r="r" b="b"/>
                <a:pathLst>
                  <a:path w="30" h="5">
                    <a:moveTo>
                      <a:pt x="30" y="0"/>
                    </a:moveTo>
                    <a:cubicBezTo>
                      <a:pt x="20" y="2"/>
                      <a:pt x="10" y="3"/>
                      <a:pt x="0" y="5"/>
                    </a:cubicBezTo>
                    <a:cubicBezTo>
                      <a:pt x="0" y="5"/>
                      <a:pt x="0" y="5"/>
                      <a:pt x="0" y="5"/>
                    </a:cubicBezTo>
                    <a:cubicBezTo>
                      <a:pt x="30" y="5"/>
                      <a:pt x="30" y="5"/>
                      <a:pt x="30" y="5"/>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2" name="Rectangle 78"/>
              <p:cNvSpPr>
                <a:spLocks noChangeArrowheads="1"/>
              </p:cNvSpPr>
              <p:nvPr/>
            </p:nvSpPr>
            <p:spPr bwMode="auto">
              <a:xfrm>
                <a:off x="1758"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3" name="Rectangle 79"/>
              <p:cNvSpPr>
                <a:spLocks noChangeArrowheads="1"/>
              </p:cNvSpPr>
              <p:nvPr/>
            </p:nvSpPr>
            <p:spPr bwMode="auto">
              <a:xfrm>
                <a:off x="1758"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4" name="Rectangle 80"/>
              <p:cNvSpPr>
                <a:spLocks noChangeArrowheads="1"/>
              </p:cNvSpPr>
              <p:nvPr/>
            </p:nvSpPr>
            <p:spPr bwMode="auto">
              <a:xfrm>
                <a:off x="1758"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5" name="Rectangle 81"/>
              <p:cNvSpPr>
                <a:spLocks noChangeArrowheads="1"/>
              </p:cNvSpPr>
              <p:nvPr/>
            </p:nvSpPr>
            <p:spPr bwMode="auto">
              <a:xfrm>
                <a:off x="1758"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6" name="Rectangle 82"/>
              <p:cNvSpPr>
                <a:spLocks noChangeArrowheads="1"/>
              </p:cNvSpPr>
              <p:nvPr/>
            </p:nvSpPr>
            <p:spPr bwMode="auto">
              <a:xfrm>
                <a:off x="1758"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7" name="Rectangle 83"/>
              <p:cNvSpPr>
                <a:spLocks noChangeArrowheads="1"/>
              </p:cNvSpPr>
              <p:nvPr/>
            </p:nvSpPr>
            <p:spPr bwMode="auto">
              <a:xfrm>
                <a:off x="1758"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8" name="Freeform 84"/>
              <p:cNvSpPr>
                <a:spLocks/>
              </p:cNvSpPr>
              <p:nvPr/>
            </p:nvSpPr>
            <p:spPr bwMode="auto">
              <a:xfrm>
                <a:off x="1758" y="2619"/>
                <a:ext cx="74" cy="10"/>
              </a:xfrm>
              <a:custGeom>
                <a:avLst/>
                <a:gdLst>
                  <a:gd name="T0" fmla="*/ 31 w 31"/>
                  <a:gd name="T1" fmla="*/ 0 h 4"/>
                  <a:gd name="T2" fmla="*/ 0 w 31"/>
                  <a:gd name="T3" fmla="*/ 0 h 4"/>
                  <a:gd name="T4" fmla="*/ 0 w 31"/>
                  <a:gd name="T5" fmla="*/ 4 h 4"/>
                  <a:gd name="T6" fmla="*/ 31 w 31"/>
                  <a:gd name="T7" fmla="*/ 0 h 4"/>
                </a:gdLst>
                <a:ahLst/>
                <a:cxnLst>
                  <a:cxn ang="0">
                    <a:pos x="T0" y="T1"/>
                  </a:cxn>
                  <a:cxn ang="0">
                    <a:pos x="T2" y="T3"/>
                  </a:cxn>
                  <a:cxn ang="0">
                    <a:pos x="T4" y="T5"/>
                  </a:cxn>
                  <a:cxn ang="0">
                    <a:pos x="T6" y="T7"/>
                  </a:cxn>
                </a:cxnLst>
                <a:rect l="0" t="0" r="r" b="b"/>
                <a:pathLst>
                  <a:path w="31" h="4">
                    <a:moveTo>
                      <a:pt x="31" y="0"/>
                    </a:moveTo>
                    <a:cubicBezTo>
                      <a:pt x="0" y="0"/>
                      <a:pt x="0" y="0"/>
                      <a:pt x="0" y="0"/>
                    </a:cubicBezTo>
                    <a:cubicBezTo>
                      <a:pt x="0" y="4"/>
                      <a:pt x="0" y="4"/>
                      <a:pt x="0" y="4"/>
                    </a:cubicBezTo>
                    <a:cubicBezTo>
                      <a:pt x="10" y="3"/>
                      <a:pt x="20" y="1"/>
                      <a:pt x="3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9" name="Freeform 85"/>
              <p:cNvSpPr>
                <a:spLocks/>
              </p:cNvSpPr>
              <p:nvPr/>
            </p:nvSpPr>
            <p:spPr bwMode="auto">
              <a:xfrm>
                <a:off x="1758" y="2591"/>
                <a:ext cx="90" cy="16"/>
              </a:xfrm>
              <a:custGeom>
                <a:avLst/>
                <a:gdLst>
                  <a:gd name="T0" fmla="*/ 38 w 38"/>
                  <a:gd name="T1" fmla="*/ 0 h 7"/>
                  <a:gd name="T2" fmla="*/ 0 w 38"/>
                  <a:gd name="T3" fmla="*/ 0 h 7"/>
                  <a:gd name="T4" fmla="*/ 0 w 38"/>
                  <a:gd name="T5" fmla="*/ 7 h 7"/>
                  <a:gd name="T6" fmla="*/ 38 w 38"/>
                  <a:gd name="T7" fmla="*/ 2 h 7"/>
                  <a:gd name="T8" fmla="*/ 38 w 38"/>
                  <a:gd name="T9" fmla="*/ 0 h 7"/>
                </a:gdLst>
                <a:ahLst/>
                <a:cxnLst>
                  <a:cxn ang="0">
                    <a:pos x="T0" y="T1"/>
                  </a:cxn>
                  <a:cxn ang="0">
                    <a:pos x="T2" y="T3"/>
                  </a:cxn>
                  <a:cxn ang="0">
                    <a:pos x="T4" y="T5"/>
                  </a:cxn>
                  <a:cxn ang="0">
                    <a:pos x="T6" y="T7"/>
                  </a:cxn>
                  <a:cxn ang="0">
                    <a:pos x="T8" y="T9"/>
                  </a:cxn>
                </a:cxnLst>
                <a:rect l="0" t="0" r="r" b="b"/>
                <a:pathLst>
                  <a:path w="38" h="7">
                    <a:moveTo>
                      <a:pt x="38" y="0"/>
                    </a:moveTo>
                    <a:cubicBezTo>
                      <a:pt x="0" y="0"/>
                      <a:pt x="0" y="0"/>
                      <a:pt x="0" y="0"/>
                    </a:cubicBezTo>
                    <a:cubicBezTo>
                      <a:pt x="0" y="7"/>
                      <a:pt x="0" y="7"/>
                      <a:pt x="0" y="7"/>
                    </a:cubicBezTo>
                    <a:cubicBezTo>
                      <a:pt x="12" y="5"/>
                      <a:pt x="25" y="4"/>
                      <a:pt x="38" y="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0" name="Freeform 86"/>
              <p:cNvSpPr>
                <a:spLocks/>
              </p:cNvSpPr>
              <p:nvPr/>
            </p:nvSpPr>
            <p:spPr bwMode="auto">
              <a:xfrm>
                <a:off x="1758" y="2596"/>
                <a:ext cx="90" cy="23"/>
              </a:xfrm>
              <a:custGeom>
                <a:avLst/>
                <a:gdLst>
                  <a:gd name="T0" fmla="*/ 38 w 38"/>
                  <a:gd name="T1" fmla="*/ 0 h 10"/>
                  <a:gd name="T2" fmla="*/ 0 w 38"/>
                  <a:gd name="T3" fmla="*/ 5 h 10"/>
                  <a:gd name="T4" fmla="*/ 0 w 38"/>
                  <a:gd name="T5" fmla="*/ 10 h 10"/>
                  <a:gd name="T6" fmla="*/ 31 w 38"/>
                  <a:gd name="T7" fmla="*/ 10 h 10"/>
                  <a:gd name="T8" fmla="*/ 38 w 38"/>
                  <a:gd name="T9" fmla="*/ 9 h 10"/>
                  <a:gd name="T10" fmla="*/ 38 w 38"/>
                  <a:gd name="T11" fmla="*/ 0 h 10"/>
                </a:gdLst>
                <a:ahLst/>
                <a:cxnLst>
                  <a:cxn ang="0">
                    <a:pos x="T0" y="T1"/>
                  </a:cxn>
                  <a:cxn ang="0">
                    <a:pos x="T2" y="T3"/>
                  </a:cxn>
                  <a:cxn ang="0">
                    <a:pos x="T4" y="T5"/>
                  </a:cxn>
                  <a:cxn ang="0">
                    <a:pos x="T6" y="T7"/>
                  </a:cxn>
                  <a:cxn ang="0">
                    <a:pos x="T8" y="T9"/>
                  </a:cxn>
                  <a:cxn ang="0">
                    <a:pos x="T10" y="T11"/>
                  </a:cxn>
                </a:cxnLst>
                <a:rect l="0" t="0" r="r" b="b"/>
                <a:pathLst>
                  <a:path w="38" h="10">
                    <a:moveTo>
                      <a:pt x="38" y="0"/>
                    </a:moveTo>
                    <a:cubicBezTo>
                      <a:pt x="25" y="2"/>
                      <a:pt x="12" y="3"/>
                      <a:pt x="0" y="5"/>
                    </a:cubicBezTo>
                    <a:cubicBezTo>
                      <a:pt x="0" y="10"/>
                      <a:pt x="0" y="10"/>
                      <a:pt x="0" y="10"/>
                    </a:cubicBezTo>
                    <a:cubicBezTo>
                      <a:pt x="31" y="10"/>
                      <a:pt x="31" y="10"/>
                      <a:pt x="31" y="10"/>
                    </a:cubicBezTo>
                    <a:cubicBezTo>
                      <a:pt x="33" y="9"/>
                      <a:pt x="36" y="9"/>
                      <a:pt x="38" y="9"/>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1" name="Rectangle 87"/>
              <p:cNvSpPr>
                <a:spLocks noChangeArrowheads="1"/>
              </p:cNvSpPr>
              <p:nvPr/>
            </p:nvSpPr>
            <p:spPr bwMode="auto">
              <a:xfrm>
                <a:off x="1848"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2" name="Rectangle 88"/>
              <p:cNvSpPr>
                <a:spLocks noChangeArrowheads="1"/>
              </p:cNvSpPr>
              <p:nvPr/>
            </p:nvSpPr>
            <p:spPr bwMode="auto">
              <a:xfrm>
                <a:off x="1848"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3" name="Rectangle 89"/>
              <p:cNvSpPr>
                <a:spLocks noChangeArrowheads="1"/>
              </p:cNvSpPr>
              <p:nvPr/>
            </p:nvSpPr>
            <p:spPr bwMode="auto">
              <a:xfrm>
                <a:off x="1848"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4" name="Rectangle 90"/>
              <p:cNvSpPr>
                <a:spLocks noChangeArrowheads="1"/>
              </p:cNvSpPr>
              <p:nvPr/>
            </p:nvSpPr>
            <p:spPr bwMode="auto">
              <a:xfrm>
                <a:off x="1848"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5" name="Freeform 91"/>
              <p:cNvSpPr>
                <a:spLocks/>
              </p:cNvSpPr>
              <p:nvPr/>
            </p:nvSpPr>
            <p:spPr bwMode="auto">
              <a:xfrm>
                <a:off x="1848" y="2572"/>
                <a:ext cx="29" cy="19"/>
              </a:xfrm>
              <a:custGeom>
                <a:avLst/>
                <a:gdLst>
                  <a:gd name="T0" fmla="*/ 12 w 12"/>
                  <a:gd name="T1" fmla="*/ 0 h 8"/>
                  <a:gd name="T2" fmla="*/ 0 w 12"/>
                  <a:gd name="T3" fmla="*/ 0 h 8"/>
                  <a:gd name="T4" fmla="*/ 0 w 12"/>
                  <a:gd name="T5" fmla="*/ 8 h 8"/>
                  <a:gd name="T6" fmla="*/ 10 w 12"/>
                  <a:gd name="T7" fmla="*/ 8 h 8"/>
                  <a:gd name="T8" fmla="*/ 12 w 12"/>
                  <a:gd name="T9" fmla="*/ 8 h 8"/>
                  <a:gd name="T10" fmla="*/ 12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2" y="0"/>
                    </a:moveTo>
                    <a:cubicBezTo>
                      <a:pt x="0" y="0"/>
                      <a:pt x="0" y="0"/>
                      <a:pt x="0" y="0"/>
                    </a:cubicBezTo>
                    <a:cubicBezTo>
                      <a:pt x="0" y="8"/>
                      <a:pt x="0" y="8"/>
                      <a:pt x="0" y="8"/>
                    </a:cubicBezTo>
                    <a:cubicBezTo>
                      <a:pt x="10" y="8"/>
                      <a:pt x="10" y="8"/>
                      <a:pt x="10" y="8"/>
                    </a:cubicBezTo>
                    <a:cubicBezTo>
                      <a:pt x="11" y="8"/>
                      <a:pt x="11" y="8"/>
                      <a:pt x="12" y="8"/>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6" name="Freeform 92"/>
              <p:cNvSpPr>
                <a:spLocks/>
              </p:cNvSpPr>
              <p:nvPr/>
            </p:nvSpPr>
            <p:spPr bwMode="auto">
              <a:xfrm>
                <a:off x="1872" y="2591"/>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1" y="0"/>
                      <a:pt x="0" y="0"/>
                    </a:cubicBezTo>
                    <a:cubicBezTo>
                      <a:pt x="2" y="0"/>
                      <a:pt x="2" y="0"/>
                      <a:pt x="2" y="0"/>
                    </a:cubicBezTo>
                    <a:cubicBezTo>
                      <a:pt x="2" y="0"/>
                      <a:pt x="2" y="0"/>
                      <a:pt x="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7" name="Freeform 93"/>
              <p:cNvSpPr>
                <a:spLocks/>
              </p:cNvSpPr>
              <p:nvPr/>
            </p:nvSpPr>
            <p:spPr bwMode="auto">
              <a:xfrm>
                <a:off x="1848" y="2591"/>
                <a:ext cx="24" cy="5"/>
              </a:xfrm>
              <a:custGeom>
                <a:avLst/>
                <a:gdLst>
                  <a:gd name="T0" fmla="*/ 10 w 10"/>
                  <a:gd name="T1" fmla="*/ 0 h 2"/>
                  <a:gd name="T2" fmla="*/ 0 w 10"/>
                  <a:gd name="T3" fmla="*/ 0 h 2"/>
                  <a:gd name="T4" fmla="*/ 0 w 10"/>
                  <a:gd name="T5" fmla="*/ 2 h 2"/>
                  <a:gd name="T6" fmla="*/ 10 w 10"/>
                  <a:gd name="T7" fmla="*/ 0 h 2"/>
                </a:gdLst>
                <a:ahLst/>
                <a:cxnLst>
                  <a:cxn ang="0">
                    <a:pos x="T0" y="T1"/>
                  </a:cxn>
                  <a:cxn ang="0">
                    <a:pos x="T2" y="T3"/>
                  </a:cxn>
                  <a:cxn ang="0">
                    <a:pos x="T4" y="T5"/>
                  </a:cxn>
                  <a:cxn ang="0">
                    <a:pos x="T6" y="T7"/>
                  </a:cxn>
                </a:cxnLst>
                <a:rect l="0" t="0" r="r" b="b"/>
                <a:pathLst>
                  <a:path w="10" h="2">
                    <a:moveTo>
                      <a:pt x="10" y="0"/>
                    </a:moveTo>
                    <a:cubicBezTo>
                      <a:pt x="0" y="0"/>
                      <a:pt x="0" y="0"/>
                      <a:pt x="0" y="0"/>
                    </a:cubicBezTo>
                    <a:cubicBezTo>
                      <a:pt x="0" y="2"/>
                      <a:pt x="0" y="2"/>
                      <a:pt x="0" y="2"/>
                    </a:cubicBezTo>
                    <a:cubicBezTo>
                      <a:pt x="3" y="1"/>
                      <a:pt x="7" y="1"/>
                      <a:pt x="1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8" name="Freeform 94"/>
              <p:cNvSpPr>
                <a:spLocks/>
              </p:cNvSpPr>
              <p:nvPr/>
            </p:nvSpPr>
            <p:spPr bwMode="auto">
              <a:xfrm>
                <a:off x="1848" y="2591"/>
                <a:ext cx="29" cy="26"/>
              </a:xfrm>
              <a:custGeom>
                <a:avLst/>
                <a:gdLst>
                  <a:gd name="T0" fmla="*/ 12 w 12"/>
                  <a:gd name="T1" fmla="*/ 0 h 11"/>
                  <a:gd name="T2" fmla="*/ 10 w 12"/>
                  <a:gd name="T3" fmla="*/ 0 h 11"/>
                  <a:gd name="T4" fmla="*/ 0 w 12"/>
                  <a:gd name="T5" fmla="*/ 2 h 11"/>
                  <a:gd name="T6" fmla="*/ 0 w 12"/>
                  <a:gd name="T7" fmla="*/ 11 h 11"/>
                  <a:gd name="T8" fmla="*/ 12 w 12"/>
                  <a:gd name="T9" fmla="*/ 9 h 11"/>
                  <a:gd name="T10" fmla="*/ 12 w 12"/>
                  <a:gd name="T11" fmla="*/ 0 h 11"/>
                </a:gdLst>
                <a:ahLst/>
                <a:cxnLst>
                  <a:cxn ang="0">
                    <a:pos x="T0" y="T1"/>
                  </a:cxn>
                  <a:cxn ang="0">
                    <a:pos x="T2" y="T3"/>
                  </a:cxn>
                  <a:cxn ang="0">
                    <a:pos x="T4" y="T5"/>
                  </a:cxn>
                  <a:cxn ang="0">
                    <a:pos x="T6" y="T7"/>
                  </a:cxn>
                  <a:cxn ang="0">
                    <a:pos x="T8" y="T9"/>
                  </a:cxn>
                  <a:cxn ang="0">
                    <a:pos x="T10" y="T11"/>
                  </a:cxn>
                </a:cxnLst>
                <a:rect l="0" t="0" r="r" b="b"/>
                <a:pathLst>
                  <a:path w="12" h="11">
                    <a:moveTo>
                      <a:pt x="12" y="0"/>
                    </a:moveTo>
                    <a:cubicBezTo>
                      <a:pt x="10" y="0"/>
                      <a:pt x="10" y="0"/>
                      <a:pt x="10" y="0"/>
                    </a:cubicBezTo>
                    <a:cubicBezTo>
                      <a:pt x="7" y="1"/>
                      <a:pt x="3" y="1"/>
                      <a:pt x="0" y="2"/>
                    </a:cubicBezTo>
                    <a:cubicBezTo>
                      <a:pt x="0" y="11"/>
                      <a:pt x="0" y="11"/>
                      <a:pt x="0" y="11"/>
                    </a:cubicBezTo>
                    <a:cubicBezTo>
                      <a:pt x="4" y="10"/>
                      <a:pt x="8" y="10"/>
                      <a:pt x="12" y="9"/>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9" name="Freeform 95"/>
              <p:cNvSpPr>
                <a:spLocks noEditPoints="1"/>
              </p:cNvSpPr>
              <p:nvPr/>
            </p:nvSpPr>
            <p:spPr bwMode="auto">
              <a:xfrm>
                <a:off x="1971" y="2463"/>
                <a:ext cx="284" cy="114"/>
              </a:xfrm>
              <a:custGeom>
                <a:avLst/>
                <a:gdLst>
                  <a:gd name="T0" fmla="*/ 71 w 284"/>
                  <a:gd name="T1" fmla="*/ 0 h 114"/>
                  <a:gd name="T2" fmla="*/ 0 w 284"/>
                  <a:gd name="T3" fmla="*/ 0 h 114"/>
                  <a:gd name="T4" fmla="*/ 0 w 284"/>
                  <a:gd name="T5" fmla="*/ 114 h 114"/>
                  <a:gd name="T6" fmla="*/ 0 w 284"/>
                  <a:gd name="T7" fmla="*/ 114 h 114"/>
                  <a:gd name="T8" fmla="*/ 0 w 284"/>
                  <a:gd name="T9" fmla="*/ 71 h 114"/>
                  <a:gd name="T10" fmla="*/ 71 w 284"/>
                  <a:gd name="T11" fmla="*/ 71 h 114"/>
                  <a:gd name="T12" fmla="*/ 71 w 284"/>
                  <a:gd name="T13" fmla="*/ 0 h 114"/>
                  <a:gd name="T14" fmla="*/ 284 w 284"/>
                  <a:gd name="T15" fmla="*/ 0 h 114"/>
                  <a:gd name="T16" fmla="*/ 190 w 284"/>
                  <a:gd name="T17" fmla="*/ 0 h 114"/>
                  <a:gd name="T18" fmla="*/ 190 w 284"/>
                  <a:gd name="T19" fmla="*/ 71 h 114"/>
                  <a:gd name="T20" fmla="*/ 284 w 284"/>
                  <a:gd name="T21" fmla="*/ 71 h 114"/>
                  <a:gd name="T22" fmla="*/ 284 w 284"/>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4">
                    <a:moveTo>
                      <a:pt x="71" y="0"/>
                    </a:moveTo>
                    <a:lnTo>
                      <a:pt x="0" y="0"/>
                    </a:lnTo>
                    <a:lnTo>
                      <a:pt x="0" y="114"/>
                    </a:lnTo>
                    <a:lnTo>
                      <a:pt x="0" y="114"/>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0" name="Freeform 96"/>
              <p:cNvSpPr>
                <a:spLocks noEditPoints="1"/>
              </p:cNvSpPr>
              <p:nvPr/>
            </p:nvSpPr>
            <p:spPr bwMode="auto">
              <a:xfrm>
                <a:off x="1971" y="2463"/>
                <a:ext cx="284" cy="114"/>
              </a:xfrm>
              <a:custGeom>
                <a:avLst/>
                <a:gdLst>
                  <a:gd name="T0" fmla="*/ 71 w 284"/>
                  <a:gd name="T1" fmla="*/ 0 h 114"/>
                  <a:gd name="T2" fmla="*/ 0 w 284"/>
                  <a:gd name="T3" fmla="*/ 0 h 114"/>
                  <a:gd name="T4" fmla="*/ 0 w 284"/>
                  <a:gd name="T5" fmla="*/ 114 h 114"/>
                  <a:gd name="T6" fmla="*/ 0 w 284"/>
                  <a:gd name="T7" fmla="*/ 114 h 114"/>
                  <a:gd name="T8" fmla="*/ 0 w 284"/>
                  <a:gd name="T9" fmla="*/ 71 h 114"/>
                  <a:gd name="T10" fmla="*/ 71 w 284"/>
                  <a:gd name="T11" fmla="*/ 71 h 114"/>
                  <a:gd name="T12" fmla="*/ 71 w 284"/>
                  <a:gd name="T13" fmla="*/ 0 h 114"/>
                  <a:gd name="T14" fmla="*/ 284 w 284"/>
                  <a:gd name="T15" fmla="*/ 0 h 114"/>
                  <a:gd name="T16" fmla="*/ 190 w 284"/>
                  <a:gd name="T17" fmla="*/ 0 h 114"/>
                  <a:gd name="T18" fmla="*/ 190 w 284"/>
                  <a:gd name="T19" fmla="*/ 71 h 114"/>
                  <a:gd name="T20" fmla="*/ 284 w 284"/>
                  <a:gd name="T21" fmla="*/ 71 h 114"/>
                  <a:gd name="T22" fmla="*/ 284 w 284"/>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4">
                    <a:moveTo>
                      <a:pt x="71" y="0"/>
                    </a:moveTo>
                    <a:lnTo>
                      <a:pt x="0" y="0"/>
                    </a:lnTo>
                    <a:lnTo>
                      <a:pt x="0" y="114"/>
                    </a:lnTo>
                    <a:lnTo>
                      <a:pt x="0" y="114"/>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1" name="Freeform 97"/>
              <p:cNvSpPr>
                <a:spLocks/>
              </p:cNvSpPr>
              <p:nvPr/>
            </p:nvSpPr>
            <p:spPr bwMode="auto">
              <a:xfrm>
                <a:off x="2161" y="2534"/>
                <a:ext cx="94" cy="17"/>
              </a:xfrm>
              <a:custGeom>
                <a:avLst/>
                <a:gdLst>
                  <a:gd name="T0" fmla="*/ 40 w 40"/>
                  <a:gd name="T1" fmla="*/ 0 h 7"/>
                  <a:gd name="T2" fmla="*/ 0 w 40"/>
                  <a:gd name="T3" fmla="*/ 0 h 7"/>
                  <a:gd name="T4" fmla="*/ 0 w 40"/>
                  <a:gd name="T5" fmla="*/ 7 h 7"/>
                  <a:gd name="T6" fmla="*/ 40 w 40"/>
                  <a:gd name="T7" fmla="*/ 1 h 7"/>
                  <a:gd name="T8" fmla="*/ 40 w 40"/>
                  <a:gd name="T9" fmla="*/ 0 h 7"/>
                </a:gdLst>
                <a:ahLst/>
                <a:cxnLst>
                  <a:cxn ang="0">
                    <a:pos x="T0" y="T1"/>
                  </a:cxn>
                  <a:cxn ang="0">
                    <a:pos x="T2" y="T3"/>
                  </a:cxn>
                  <a:cxn ang="0">
                    <a:pos x="T4" y="T5"/>
                  </a:cxn>
                  <a:cxn ang="0">
                    <a:pos x="T6" y="T7"/>
                  </a:cxn>
                  <a:cxn ang="0">
                    <a:pos x="T8" y="T9"/>
                  </a:cxn>
                </a:cxnLst>
                <a:rect l="0" t="0" r="r" b="b"/>
                <a:pathLst>
                  <a:path w="40" h="7">
                    <a:moveTo>
                      <a:pt x="40" y="0"/>
                    </a:moveTo>
                    <a:cubicBezTo>
                      <a:pt x="0" y="0"/>
                      <a:pt x="0" y="0"/>
                      <a:pt x="0" y="0"/>
                    </a:cubicBezTo>
                    <a:cubicBezTo>
                      <a:pt x="0" y="7"/>
                      <a:pt x="0" y="7"/>
                      <a:pt x="0" y="7"/>
                    </a:cubicBezTo>
                    <a:cubicBezTo>
                      <a:pt x="13" y="5"/>
                      <a:pt x="26" y="3"/>
                      <a:pt x="40" y="1"/>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2" name="Freeform 98"/>
              <p:cNvSpPr>
                <a:spLocks/>
              </p:cNvSpPr>
              <p:nvPr/>
            </p:nvSpPr>
            <p:spPr bwMode="auto">
              <a:xfrm>
                <a:off x="2161" y="2536"/>
                <a:ext cx="94" cy="33"/>
              </a:xfrm>
              <a:custGeom>
                <a:avLst/>
                <a:gdLst>
                  <a:gd name="T0" fmla="*/ 40 w 40"/>
                  <a:gd name="T1" fmla="*/ 0 h 14"/>
                  <a:gd name="T2" fmla="*/ 0 w 40"/>
                  <a:gd name="T3" fmla="*/ 6 h 14"/>
                  <a:gd name="T4" fmla="*/ 0 w 40"/>
                  <a:gd name="T5" fmla="*/ 14 h 14"/>
                  <a:gd name="T6" fmla="*/ 40 w 40"/>
                  <a:gd name="T7" fmla="*/ 8 h 14"/>
                  <a:gd name="T8" fmla="*/ 40 w 40"/>
                  <a:gd name="T9" fmla="*/ 0 h 14"/>
                </a:gdLst>
                <a:ahLst/>
                <a:cxnLst>
                  <a:cxn ang="0">
                    <a:pos x="T0" y="T1"/>
                  </a:cxn>
                  <a:cxn ang="0">
                    <a:pos x="T2" y="T3"/>
                  </a:cxn>
                  <a:cxn ang="0">
                    <a:pos x="T4" y="T5"/>
                  </a:cxn>
                  <a:cxn ang="0">
                    <a:pos x="T6" y="T7"/>
                  </a:cxn>
                  <a:cxn ang="0">
                    <a:pos x="T8" y="T9"/>
                  </a:cxn>
                </a:cxnLst>
                <a:rect l="0" t="0" r="r" b="b"/>
                <a:pathLst>
                  <a:path w="40" h="14">
                    <a:moveTo>
                      <a:pt x="40" y="0"/>
                    </a:moveTo>
                    <a:cubicBezTo>
                      <a:pt x="26" y="2"/>
                      <a:pt x="13" y="4"/>
                      <a:pt x="0" y="6"/>
                    </a:cubicBezTo>
                    <a:cubicBezTo>
                      <a:pt x="0" y="14"/>
                      <a:pt x="0" y="14"/>
                      <a:pt x="0" y="14"/>
                    </a:cubicBezTo>
                    <a:cubicBezTo>
                      <a:pt x="13" y="12"/>
                      <a:pt x="27" y="10"/>
                      <a:pt x="40" y="8"/>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3" name="Freeform 99"/>
              <p:cNvSpPr>
                <a:spLocks/>
              </p:cNvSpPr>
              <p:nvPr/>
            </p:nvSpPr>
            <p:spPr bwMode="auto">
              <a:xfrm>
                <a:off x="1971" y="2534"/>
                <a:ext cx="71" cy="43"/>
              </a:xfrm>
              <a:custGeom>
                <a:avLst/>
                <a:gdLst>
                  <a:gd name="T0" fmla="*/ 30 w 30"/>
                  <a:gd name="T1" fmla="*/ 0 h 18"/>
                  <a:gd name="T2" fmla="*/ 0 w 30"/>
                  <a:gd name="T3" fmla="*/ 0 h 18"/>
                  <a:gd name="T4" fmla="*/ 0 w 30"/>
                  <a:gd name="T5" fmla="*/ 18 h 18"/>
                  <a:gd name="T6" fmla="*/ 0 w 30"/>
                  <a:gd name="T7" fmla="*/ 18 h 18"/>
                  <a:gd name="T8" fmla="*/ 0 w 30"/>
                  <a:gd name="T9" fmla="*/ 16 h 18"/>
                  <a:gd name="T10" fmla="*/ 13 w 30"/>
                  <a:gd name="T11" fmla="*/ 16 h 18"/>
                  <a:gd name="T12" fmla="*/ 30 w 30"/>
                  <a:gd name="T13" fmla="*/ 14 h 18"/>
                  <a:gd name="T14" fmla="*/ 30 w 30"/>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8">
                    <a:moveTo>
                      <a:pt x="30" y="0"/>
                    </a:moveTo>
                    <a:cubicBezTo>
                      <a:pt x="0" y="0"/>
                      <a:pt x="0" y="0"/>
                      <a:pt x="0" y="0"/>
                    </a:cubicBezTo>
                    <a:cubicBezTo>
                      <a:pt x="0" y="18"/>
                      <a:pt x="0" y="18"/>
                      <a:pt x="0" y="18"/>
                    </a:cubicBezTo>
                    <a:cubicBezTo>
                      <a:pt x="0" y="18"/>
                      <a:pt x="0" y="18"/>
                      <a:pt x="0" y="18"/>
                    </a:cubicBezTo>
                    <a:cubicBezTo>
                      <a:pt x="0" y="16"/>
                      <a:pt x="0" y="16"/>
                      <a:pt x="0" y="16"/>
                    </a:cubicBezTo>
                    <a:cubicBezTo>
                      <a:pt x="13" y="16"/>
                      <a:pt x="13" y="16"/>
                      <a:pt x="13" y="16"/>
                    </a:cubicBezTo>
                    <a:cubicBezTo>
                      <a:pt x="19" y="15"/>
                      <a:pt x="24" y="15"/>
                      <a:pt x="30" y="14"/>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4" name="Freeform 100"/>
              <p:cNvSpPr>
                <a:spLocks/>
              </p:cNvSpPr>
              <p:nvPr/>
            </p:nvSpPr>
            <p:spPr bwMode="auto">
              <a:xfrm>
                <a:off x="2002" y="2567"/>
                <a:ext cx="40" cy="5"/>
              </a:xfrm>
              <a:custGeom>
                <a:avLst/>
                <a:gdLst>
                  <a:gd name="T0" fmla="*/ 17 w 17"/>
                  <a:gd name="T1" fmla="*/ 0 h 2"/>
                  <a:gd name="T2" fmla="*/ 0 w 17"/>
                  <a:gd name="T3" fmla="*/ 2 h 2"/>
                  <a:gd name="T4" fmla="*/ 17 w 17"/>
                  <a:gd name="T5" fmla="*/ 2 h 2"/>
                  <a:gd name="T6" fmla="*/ 17 w 17"/>
                  <a:gd name="T7" fmla="*/ 0 h 2"/>
                </a:gdLst>
                <a:ahLst/>
                <a:cxnLst>
                  <a:cxn ang="0">
                    <a:pos x="T0" y="T1"/>
                  </a:cxn>
                  <a:cxn ang="0">
                    <a:pos x="T2" y="T3"/>
                  </a:cxn>
                  <a:cxn ang="0">
                    <a:pos x="T4" y="T5"/>
                  </a:cxn>
                  <a:cxn ang="0">
                    <a:pos x="T6" y="T7"/>
                  </a:cxn>
                </a:cxnLst>
                <a:rect l="0" t="0" r="r" b="b"/>
                <a:pathLst>
                  <a:path w="17" h="2">
                    <a:moveTo>
                      <a:pt x="17" y="0"/>
                    </a:moveTo>
                    <a:cubicBezTo>
                      <a:pt x="11" y="1"/>
                      <a:pt x="6" y="1"/>
                      <a:pt x="0" y="2"/>
                    </a:cubicBezTo>
                    <a:cubicBezTo>
                      <a:pt x="17" y="2"/>
                      <a:pt x="17" y="2"/>
                      <a:pt x="17" y="2"/>
                    </a:cubicBezTo>
                    <a:cubicBezTo>
                      <a:pt x="17" y="0"/>
                      <a:pt x="17" y="0"/>
                      <a:pt x="17"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5" name="Freeform 101"/>
              <p:cNvSpPr>
                <a:spLocks/>
              </p:cNvSpPr>
              <p:nvPr/>
            </p:nvSpPr>
            <p:spPr bwMode="auto">
              <a:xfrm>
                <a:off x="1971" y="2572"/>
                <a:ext cx="31" cy="5"/>
              </a:xfrm>
              <a:custGeom>
                <a:avLst/>
                <a:gdLst>
                  <a:gd name="T0" fmla="*/ 13 w 13"/>
                  <a:gd name="T1" fmla="*/ 0 h 2"/>
                  <a:gd name="T2" fmla="*/ 0 w 13"/>
                  <a:gd name="T3" fmla="*/ 0 h 2"/>
                  <a:gd name="T4" fmla="*/ 0 w 13"/>
                  <a:gd name="T5" fmla="*/ 2 h 2"/>
                  <a:gd name="T6" fmla="*/ 13 w 13"/>
                  <a:gd name="T7" fmla="*/ 0 h 2"/>
                </a:gdLst>
                <a:ahLst/>
                <a:cxnLst>
                  <a:cxn ang="0">
                    <a:pos x="T0" y="T1"/>
                  </a:cxn>
                  <a:cxn ang="0">
                    <a:pos x="T2" y="T3"/>
                  </a:cxn>
                  <a:cxn ang="0">
                    <a:pos x="T4" y="T5"/>
                  </a:cxn>
                  <a:cxn ang="0">
                    <a:pos x="T6" y="T7"/>
                  </a:cxn>
                </a:cxnLst>
                <a:rect l="0" t="0" r="r" b="b"/>
                <a:pathLst>
                  <a:path w="13" h="2">
                    <a:moveTo>
                      <a:pt x="13" y="0"/>
                    </a:moveTo>
                    <a:cubicBezTo>
                      <a:pt x="0" y="0"/>
                      <a:pt x="0" y="0"/>
                      <a:pt x="0" y="0"/>
                    </a:cubicBezTo>
                    <a:cubicBezTo>
                      <a:pt x="0" y="2"/>
                      <a:pt x="0" y="2"/>
                      <a:pt x="0" y="2"/>
                    </a:cubicBezTo>
                    <a:cubicBezTo>
                      <a:pt x="4" y="2"/>
                      <a:pt x="9" y="1"/>
                      <a:pt x="13"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6" name="Freeform 102"/>
              <p:cNvSpPr>
                <a:spLocks/>
              </p:cNvSpPr>
              <p:nvPr/>
            </p:nvSpPr>
            <p:spPr bwMode="auto">
              <a:xfrm>
                <a:off x="1971" y="2572"/>
                <a:ext cx="71" cy="24"/>
              </a:xfrm>
              <a:custGeom>
                <a:avLst/>
                <a:gdLst>
                  <a:gd name="T0" fmla="*/ 30 w 30"/>
                  <a:gd name="T1" fmla="*/ 0 h 10"/>
                  <a:gd name="T2" fmla="*/ 13 w 30"/>
                  <a:gd name="T3" fmla="*/ 0 h 10"/>
                  <a:gd name="T4" fmla="*/ 0 w 30"/>
                  <a:gd name="T5" fmla="*/ 2 h 10"/>
                  <a:gd name="T6" fmla="*/ 0 w 30"/>
                  <a:gd name="T7" fmla="*/ 10 h 10"/>
                  <a:gd name="T8" fmla="*/ 0 w 30"/>
                  <a:gd name="T9" fmla="*/ 8 h 10"/>
                  <a:gd name="T10" fmla="*/ 18 w 30"/>
                  <a:gd name="T11" fmla="*/ 8 h 10"/>
                  <a:gd name="T12" fmla="*/ 30 w 30"/>
                  <a:gd name="T13" fmla="*/ 6 h 10"/>
                  <a:gd name="T14" fmla="*/ 30 w 3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0"/>
                    </a:moveTo>
                    <a:cubicBezTo>
                      <a:pt x="13" y="0"/>
                      <a:pt x="13" y="0"/>
                      <a:pt x="13" y="0"/>
                    </a:cubicBezTo>
                    <a:cubicBezTo>
                      <a:pt x="9" y="1"/>
                      <a:pt x="4" y="2"/>
                      <a:pt x="0" y="2"/>
                    </a:cubicBezTo>
                    <a:cubicBezTo>
                      <a:pt x="0" y="10"/>
                      <a:pt x="0" y="10"/>
                      <a:pt x="0" y="10"/>
                    </a:cubicBezTo>
                    <a:cubicBezTo>
                      <a:pt x="0" y="8"/>
                      <a:pt x="0" y="8"/>
                      <a:pt x="0" y="8"/>
                    </a:cubicBezTo>
                    <a:cubicBezTo>
                      <a:pt x="18" y="8"/>
                      <a:pt x="18" y="8"/>
                      <a:pt x="18" y="8"/>
                    </a:cubicBezTo>
                    <a:cubicBezTo>
                      <a:pt x="22" y="8"/>
                      <a:pt x="26" y="7"/>
                      <a:pt x="30" y="6"/>
                    </a:cubicBezTo>
                    <a:cubicBezTo>
                      <a:pt x="30" y="0"/>
                      <a:pt x="30" y="0"/>
                      <a:pt x="3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7" name="Freeform 103"/>
              <p:cNvSpPr>
                <a:spLocks/>
              </p:cNvSpPr>
              <p:nvPr/>
            </p:nvSpPr>
            <p:spPr bwMode="auto">
              <a:xfrm>
                <a:off x="1971" y="2591"/>
                <a:ext cx="43" cy="7"/>
              </a:xfrm>
              <a:custGeom>
                <a:avLst/>
                <a:gdLst>
                  <a:gd name="T0" fmla="*/ 18 w 18"/>
                  <a:gd name="T1" fmla="*/ 0 h 3"/>
                  <a:gd name="T2" fmla="*/ 0 w 18"/>
                  <a:gd name="T3" fmla="*/ 0 h 3"/>
                  <a:gd name="T4" fmla="*/ 0 w 18"/>
                  <a:gd name="T5" fmla="*/ 2 h 3"/>
                  <a:gd name="T6" fmla="*/ 0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0" y="2"/>
                      <a:pt x="0" y="2"/>
                      <a:pt x="0" y="2"/>
                    </a:cubicBezTo>
                    <a:cubicBezTo>
                      <a:pt x="0" y="3"/>
                      <a:pt x="0" y="3"/>
                      <a:pt x="0" y="3"/>
                    </a:cubicBezTo>
                    <a:cubicBezTo>
                      <a:pt x="6" y="2"/>
                      <a:pt x="12" y="1"/>
                      <a:pt x="1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8" name="Rectangle 104"/>
              <p:cNvSpPr>
                <a:spLocks noChangeArrowheads="1"/>
              </p:cNvSpPr>
              <p:nvPr/>
            </p:nvSpPr>
            <p:spPr bwMode="auto">
              <a:xfrm>
                <a:off x="2042"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9" name="Rectangle 105"/>
              <p:cNvSpPr>
                <a:spLocks noChangeArrowheads="1"/>
              </p:cNvSpPr>
              <p:nvPr/>
            </p:nvSpPr>
            <p:spPr bwMode="auto">
              <a:xfrm>
                <a:off x="2042"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0" name="Freeform 106"/>
              <p:cNvSpPr>
                <a:spLocks/>
              </p:cNvSpPr>
              <p:nvPr/>
            </p:nvSpPr>
            <p:spPr bwMode="auto">
              <a:xfrm>
                <a:off x="2042" y="2534"/>
                <a:ext cx="90" cy="33"/>
              </a:xfrm>
              <a:custGeom>
                <a:avLst/>
                <a:gdLst>
                  <a:gd name="T0" fmla="*/ 38 w 38"/>
                  <a:gd name="T1" fmla="*/ 0 h 14"/>
                  <a:gd name="T2" fmla="*/ 0 w 38"/>
                  <a:gd name="T3" fmla="*/ 0 h 14"/>
                  <a:gd name="T4" fmla="*/ 0 w 38"/>
                  <a:gd name="T5" fmla="*/ 14 h 14"/>
                  <a:gd name="T6" fmla="*/ 38 w 38"/>
                  <a:gd name="T7" fmla="*/ 8 h 14"/>
                  <a:gd name="T8" fmla="*/ 38 w 38"/>
                  <a:gd name="T9" fmla="*/ 0 h 14"/>
                </a:gdLst>
                <a:ahLst/>
                <a:cxnLst>
                  <a:cxn ang="0">
                    <a:pos x="T0" y="T1"/>
                  </a:cxn>
                  <a:cxn ang="0">
                    <a:pos x="T2" y="T3"/>
                  </a:cxn>
                  <a:cxn ang="0">
                    <a:pos x="T4" y="T5"/>
                  </a:cxn>
                  <a:cxn ang="0">
                    <a:pos x="T6" y="T7"/>
                  </a:cxn>
                  <a:cxn ang="0">
                    <a:pos x="T8" y="T9"/>
                  </a:cxn>
                </a:cxnLst>
                <a:rect l="0" t="0" r="r" b="b"/>
                <a:pathLst>
                  <a:path w="38" h="14">
                    <a:moveTo>
                      <a:pt x="38" y="0"/>
                    </a:moveTo>
                    <a:cubicBezTo>
                      <a:pt x="0" y="0"/>
                      <a:pt x="0" y="0"/>
                      <a:pt x="0" y="0"/>
                    </a:cubicBezTo>
                    <a:cubicBezTo>
                      <a:pt x="0" y="14"/>
                      <a:pt x="0" y="14"/>
                      <a:pt x="0" y="14"/>
                    </a:cubicBezTo>
                    <a:cubicBezTo>
                      <a:pt x="12" y="12"/>
                      <a:pt x="25" y="10"/>
                      <a:pt x="38" y="8"/>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1" name="Freeform 107"/>
              <p:cNvSpPr>
                <a:spLocks/>
              </p:cNvSpPr>
              <p:nvPr/>
            </p:nvSpPr>
            <p:spPr bwMode="auto">
              <a:xfrm>
                <a:off x="2042" y="2553"/>
                <a:ext cx="90" cy="19"/>
              </a:xfrm>
              <a:custGeom>
                <a:avLst/>
                <a:gdLst>
                  <a:gd name="T0" fmla="*/ 38 w 38"/>
                  <a:gd name="T1" fmla="*/ 0 h 8"/>
                  <a:gd name="T2" fmla="*/ 0 w 38"/>
                  <a:gd name="T3" fmla="*/ 6 h 8"/>
                  <a:gd name="T4" fmla="*/ 0 w 38"/>
                  <a:gd name="T5" fmla="*/ 8 h 8"/>
                  <a:gd name="T6" fmla="*/ 38 w 38"/>
                  <a:gd name="T7" fmla="*/ 8 h 8"/>
                  <a:gd name="T8" fmla="*/ 38 w 38"/>
                  <a:gd name="T9" fmla="*/ 0 h 8"/>
                </a:gdLst>
                <a:ahLst/>
                <a:cxnLst>
                  <a:cxn ang="0">
                    <a:pos x="T0" y="T1"/>
                  </a:cxn>
                  <a:cxn ang="0">
                    <a:pos x="T2" y="T3"/>
                  </a:cxn>
                  <a:cxn ang="0">
                    <a:pos x="T4" y="T5"/>
                  </a:cxn>
                  <a:cxn ang="0">
                    <a:pos x="T6" y="T7"/>
                  </a:cxn>
                  <a:cxn ang="0">
                    <a:pos x="T8" y="T9"/>
                  </a:cxn>
                </a:cxnLst>
                <a:rect l="0" t="0" r="r" b="b"/>
                <a:pathLst>
                  <a:path w="38" h="8">
                    <a:moveTo>
                      <a:pt x="38" y="0"/>
                    </a:moveTo>
                    <a:cubicBezTo>
                      <a:pt x="25" y="2"/>
                      <a:pt x="12" y="4"/>
                      <a:pt x="0" y="6"/>
                    </a:cubicBezTo>
                    <a:cubicBezTo>
                      <a:pt x="0" y="8"/>
                      <a:pt x="0" y="8"/>
                      <a:pt x="0" y="8"/>
                    </a:cubicBezTo>
                    <a:cubicBezTo>
                      <a:pt x="38" y="8"/>
                      <a:pt x="38" y="8"/>
                      <a:pt x="38" y="8"/>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2" name="Freeform 108"/>
              <p:cNvSpPr>
                <a:spLocks/>
              </p:cNvSpPr>
              <p:nvPr/>
            </p:nvSpPr>
            <p:spPr bwMode="auto">
              <a:xfrm>
                <a:off x="2042" y="2572"/>
                <a:ext cx="90" cy="14"/>
              </a:xfrm>
              <a:custGeom>
                <a:avLst/>
                <a:gdLst>
                  <a:gd name="T0" fmla="*/ 38 w 38"/>
                  <a:gd name="T1" fmla="*/ 0 h 6"/>
                  <a:gd name="T2" fmla="*/ 0 w 38"/>
                  <a:gd name="T3" fmla="*/ 0 h 6"/>
                  <a:gd name="T4" fmla="*/ 0 w 38"/>
                  <a:gd name="T5" fmla="*/ 6 h 6"/>
                  <a:gd name="T6" fmla="*/ 38 w 38"/>
                  <a:gd name="T7" fmla="*/ 1 h 6"/>
                  <a:gd name="T8" fmla="*/ 38 w 38"/>
                  <a:gd name="T9" fmla="*/ 0 h 6"/>
                </a:gdLst>
                <a:ahLst/>
                <a:cxnLst>
                  <a:cxn ang="0">
                    <a:pos x="T0" y="T1"/>
                  </a:cxn>
                  <a:cxn ang="0">
                    <a:pos x="T2" y="T3"/>
                  </a:cxn>
                  <a:cxn ang="0">
                    <a:pos x="T4" y="T5"/>
                  </a:cxn>
                  <a:cxn ang="0">
                    <a:pos x="T6" y="T7"/>
                  </a:cxn>
                  <a:cxn ang="0">
                    <a:pos x="T8" y="T9"/>
                  </a:cxn>
                </a:cxnLst>
                <a:rect l="0" t="0" r="r" b="b"/>
                <a:pathLst>
                  <a:path w="38" h="6">
                    <a:moveTo>
                      <a:pt x="38" y="0"/>
                    </a:moveTo>
                    <a:cubicBezTo>
                      <a:pt x="0" y="0"/>
                      <a:pt x="0" y="0"/>
                      <a:pt x="0" y="0"/>
                    </a:cubicBezTo>
                    <a:cubicBezTo>
                      <a:pt x="0" y="6"/>
                      <a:pt x="0" y="6"/>
                      <a:pt x="0" y="6"/>
                    </a:cubicBezTo>
                    <a:cubicBezTo>
                      <a:pt x="13" y="5"/>
                      <a:pt x="25" y="3"/>
                      <a:pt x="38" y="1"/>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3" name="Rectangle 109"/>
              <p:cNvSpPr>
                <a:spLocks noChangeArrowheads="1"/>
              </p:cNvSpPr>
              <p:nvPr/>
            </p:nvSpPr>
            <p:spPr bwMode="auto">
              <a:xfrm>
                <a:off x="2132"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4" name="Rectangle 110"/>
              <p:cNvSpPr>
                <a:spLocks noChangeArrowheads="1"/>
              </p:cNvSpPr>
              <p:nvPr/>
            </p:nvSpPr>
            <p:spPr bwMode="auto">
              <a:xfrm>
                <a:off x="2132"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5" name="Freeform 111"/>
              <p:cNvSpPr>
                <a:spLocks/>
              </p:cNvSpPr>
              <p:nvPr/>
            </p:nvSpPr>
            <p:spPr bwMode="auto">
              <a:xfrm>
                <a:off x="2132" y="2534"/>
                <a:ext cx="29" cy="19"/>
              </a:xfrm>
              <a:custGeom>
                <a:avLst/>
                <a:gdLst>
                  <a:gd name="T0" fmla="*/ 12 w 12"/>
                  <a:gd name="T1" fmla="*/ 0 h 8"/>
                  <a:gd name="T2" fmla="*/ 0 w 12"/>
                  <a:gd name="T3" fmla="*/ 0 h 8"/>
                  <a:gd name="T4" fmla="*/ 0 w 12"/>
                  <a:gd name="T5" fmla="*/ 8 h 8"/>
                  <a:gd name="T6" fmla="*/ 12 w 12"/>
                  <a:gd name="T7" fmla="*/ 7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0" y="0"/>
                      <a:pt x="0" y="0"/>
                      <a:pt x="0" y="0"/>
                    </a:cubicBezTo>
                    <a:cubicBezTo>
                      <a:pt x="0" y="8"/>
                      <a:pt x="0" y="8"/>
                      <a:pt x="0" y="8"/>
                    </a:cubicBezTo>
                    <a:cubicBezTo>
                      <a:pt x="4" y="8"/>
                      <a:pt x="8" y="7"/>
                      <a:pt x="12" y="7"/>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6" name="Freeform 112"/>
              <p:cNvSpPr>
                <a:spLocks/>
              </p:cNvSpPr>
              <p:nvPr/>
            </p:nvSpPr>
            <p:spPr bwMode="auto">
              <a:xfrm>
                <a:off x="2132" y="2551"/>
                <a:ext cx="29" cy="21"/>
              </a:xfrm>
              <a:custGeom>
                <a:avLst/>
                <a:gdLst>
                  <a:gd name="T0" fmla="*/ 12 w 12"/>
                  <a:gd name="T1" fmla="*/ 0 h 9"/>
                  <a:gd name="T2" fmla="*/ 0 w 12"/>
                  <a:gd name="T3" fmla="*/ 1 h 9"/>
                  <a:gd name="T4" fmla="*/ 0 w 12"/>
                  <a:gd name="T5" fmla="*/ 9 h 9"/>
                  <a:gd name="T6" fmla="*/ 3 w 12"/>
                  <a:gd name="T7" fmla="*/ 9 h 9"/>
                  <a:gd name="T8" fmla="*/ 3 w 12"/>
                  <a:gd name="T9" fmla="*/ 9 h 9"/>
                  <a:gd name="T10" fmla="*/ 12 w 12"/>
                  <a:gd name="T11" fmla="*/ 8 h 9"/>
                  <a:gd name="T12" fmla="*/ 12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0"/>
                    </a:moveTo>
                    <a:cubicBezTo>
                      <a:pt x="8" y="0"/>
                      <a:pt x="4" y="1"/>
                      <a:pt x="0" y="1"/>
                    </a:cubicBezTo>
                    <a:cubicBezTo>
                      <a:pt x="0" y="9"/>
                      <a:pt x="0" y="9"/>
                      <a:pt x="0" y="9"/>
                    </a:cubicBezTo>
                    <a:cubicBezTo>
                      <a:pt x="3" y="9"/>
                      <a:pt x="3" y="9"/>
                      <a:pt x="3" y="9"/>
                    </a:cubicBezTo>
                    <a:cubicBezTo>
                      <a:pt x="3" y="9"/>
                      <a:pt x="3" y="9"/>
                      <a:pt x="3" y="9"/>
                    </a:cubicBezTo>
                    <a:cubicBezTo>
                      <a:pt x="6" y="9"/>
                      <a:pt x="9" y="8"/>
                      <a:pt x="12" y="8"/>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7" name="Freeform 113"/>
              <p:cNvSpPr>
                <a:spLocks/>
              </p:cNvSpPr>
              <p:nvPr/>
            </p:nvSpPr>
            <p:spPr bwMode="auto">
              <a:xfrm>
                <a:off x="2132" y="2572"/>
                <a:ext cx="7" cy="2"/>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0"/>
                      <a:pt x="0" y="0"/>
                      <a:pt x="0" y="0"/>
                    </a:cubicBezTo>
                    <a:cubicBezTo>
                      <a:pt x="0" y="1"/>
                      <a:pt x="0" y="1"/>
                      <a:pt x="0" y="1"/>
                    </a:cubicBezTo>
                    <a:cubicBezTo>
                      <a:pt x="1" y="1"/>
                      <a:pt x="2" y="0"/>
                      <a:pt x="3"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8" name="Freeform 114"/>
              <p:cNvSpPr>
                <a:spLocks/>
              </p:cNvSpPr>
              <p:nvPr/>
            </p:nvSpPr>
            <p:spPr bwMode="auto">
              <a:xfrm>
                <a:off x="2445" y="2463"/>
                <a:ext cx="94" cy="47"/>
              </a:xfrm>
              <a:custGeom>
                <a:avLst/>
                <a:gdLst>
                  <a:gd name="T0" fmla="*/ 40 w 40"/>
                  <a:gd name="T1" fmla="*/ 0 h 20"/>
                  <a:gd name="T2" fmla="*/ 0 w 40"/>
                  <a:gd name="T3" fmla="*/ 0 h 20"/>
                  <a:gd name="T4" fmla="*/ 0 w 40"/>
                  <a:gd name="T5" fmla="*/ 20 h 20"/>
                  <a:gd name="T6" fmla="*/ 40 w 40"/>
                  <a:gd name="T7" fmla="*/ 14 h 20"/>
                  <a:gd name="T8" fmla="*/ 40 w 40"/>
                  <a:gd name="T9" fmla="*/ 0 h 20"/>
                </a:gdLst>
                <a:ahLst/>
                <a:cxnLst>
                  <a:cxn ang="0">
                    <a:pos x="T0" y="T1"/>
                  </a:cxn>
                  <a:cxn ang="0">
                    <a:pos x="T2" y="T3"/>
                  </a:cxn>
                  <a:cxn ang="0">
                    <a:pos x="T4" y="T5"/>
                  </a:cxn>
                  <a:cxn ang="0">
                    <a:pos x="T6" y="T7"/>
                  </a:cxn>
                  <a:cxn ang="0">
                    <a:pos x="T8" y="T9"/>
                  </a:cxn>
                </a:cxnLst>
                <a:rect l="0" t="0" r="r" b="b"/>
                <a:pathLst>
                  <a:path w="40" h="20">
                    <a:moveTo>
                      <a:pt x="40" y="0"/>
                    </a:moveTo>
                    <a:cubicBezTo>
                      <a:pt x="0" y="0"/>
                      <a:pt x="0" y="0"/>
                      <a:pt x="0" y="0"/>
                    </a:cubicBezTo>
                    <a:cubicBezTo>
                      <a:pt x="0" y="20"/>
                      <a:pt x="0" y="20"/>
                      <a:pt x="0" y="20"/>
                    </a:cubicBezTo>
                    <a:cubicBezTo>
                      <a:pt x="13" y="18"/>
                      <a:pt x="27" y="16"/>
                      <a:pt x="40" y="1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9" name="Freeform 115"/>
              <p:cNvSpPr>
                <a:spLocks/>
              </p:cNvSpPr>
              <p:nvPr/>
            </p:nvSpPr>
            <p:spPr bwMode="auto">
              <a:xfrm>
                <a:off x="2445" y="2496"/>
                <a:ext cx="94" cy="33"/>
              </a:xfrm>
              <a:custGeom>
                <a:avLst/>
                <a:gdLst>
                  <a:gd name="T0" fmla="*/ 40 w 40"/>
                  <a:gd name="T1" fmla="*/ 0 h 14"/>
                  <a:gd name="T2" fmla="*/ 0 w 40"/>
                  <a:gd name="T3" fmla="*/ 6 h 14"/>
                  <a:gd name="T4" fmla="*/ 0 w 40"/>
                  <a:gd name="T5" fmla="*/ 14 h 14"/>
                  <a:gd name="T6" fmla="*/ 40 w 40"/>
                  <a:gd name="T7" fmla="*/ 9 h 14"/>
                  <a:gd name="T8" fmla="*/ 40 w 40"/>
                  <a:gd name="T9" fmla="*/ 0 h 14"/>
                </a:gdLst>
                <a:ahLst/>
                <a:cxnLst>
                  <a:cxn ang="0">
                    <a:pos x="T0" y="T1"/>
                  </a:cxn>
                  <a:cxn ang="0">
                    <a:pos x="T2" y="T3"/>
                  </a:cxn>
                  <a:cxn ang="0">
                    <a:pos x="T4" y="T5"/>
                  </a:cxn>
                  <a:cxn ang="0">
                    <a:pos x="T6" y="T7"/>
                  </a:cxn>
                  <a:cxn ang="0">
                    <a:pos x="T8" y="T9"/>
                  </a:cxn>
                </a:cxnLst>
                <a:rect l="0" t="0" r="r" b="b"/>
                <a:pathLst>
                  <a:path w="40" h="14">
                    <a:moveTo>
                      <a:pt x="40" y="0"/>
                    </a:moveTo>
                    <a:cubicBezTo>
                      <a:pt x="27" y="2"/>
                      <a:pt x="13" y="4"/>
                      <a:pt x="0" y="6"/>
                    </a:cubicBezTo>
                    <a:cubicBezTo>
                      <a:pt x="0" y="14"/>
                      <a:pt x="0" y="14"/>
                      <a:pt x="0" y="14"/>
                    </a:cubicBezTo>
                    <a:cubicBezTo>
                      <a:pt x="13" y="13"/>
                      <a:pt x="27" y="11"/>
                      <a:pt x="40" y="9"/>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0" name="Freeform 116"/>
              <p:cNvSpPr>
                <a:spLocks/>
              </p:cNvSpPr>
              <p:nvPr/>
            </p:nvSpPr>
            <p:spPr bwMode="auto">
              <a:xfrm>
                <a:off x="2255" y="2463"/>
                <a:ext cx="71" cy="73"/>
              </a:xfrm>
              <a:custGeom>
                <a:avLst/>
                <a:gdLst>
                  <a:gd name="T0" fmla="*/ 30 w 30"/>
                  <a:gd name="T1" fmla="*/ 0 h 31"/>
                  <a:gd name="T2" fmla="*/ 0 w 30"/>
                  <a:gd name="T3" fmla="*/ 0 h 31"/>
                  <a:gd name="T4" fmla="*/ 0 w 30"/>
                  <a:gd name="T5" fmla="*/ 31 h 31"/>
                  <a:gd name="T6" fmla="*/ 0 w 30"/>
                  <a:gd name="T7" fmla="*/ 31 h 31"/>
                  <a:gd name="T8" fmla="*/ 0 w 30"/>
                  <a:gd name="T9" fmla="*/ 30 h 31"/>
                  <a:gd name="T10" fmla="*/ 6 w 30"/>
                  <a:gd name="T11" fmla="*/ 30 h 31"/>
                  <a:gd name="T12" fmla="*/ 30 w 30"/>
                  <a:gd name="T13" fmla="*/ 27 h 31"/>
                  <a:gd name="T14" fmla="*/ 30 w 30"/>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1">
                    <a:moveTo>
                      <a:pt x="30" y="0"/>
                    </a:moveTo>
                    <a:cubicBezTo>
                      <a:pt x="0" y="0"/>
                      <a:pt x="0" y="0"/>
                      <a:pt x="0" y="0"/>
                    </a:cubicBezTo>
                    <a:cubicBezTo>
                      <a:pt x="0" y="31"/>
                      <a:pt x="0" y="31"/>
                      <a:pt x="0" y="31"/>
                    </a:cubicBezTo>
                    <a:cubicBezTo>
                      <a:pt x="0" y="31"/>
                      <a:pt x="0" y="31"/>
                      <a:pt x="0" y="31"/>
                    </a:cubicBezTo>
                    <a:cubicBezTo>
                      <a:pt x="0" y="30"/>
                      <a:pt x="0" y="30"/>
                      <a:pt x="0" y="30"/>
                    </a:cubicBezTo>
                    <a:cubicBezTo>
                      <a:pt x="6" y="30"/>
                      <a:pt x="6" y="30"/>
                      <a:pt x="6" y="30"/>
                    </a:cubicBezTo>
                    <a:cubicBezTo>
                      <a:pt x="14" y="29"/>
                      <a:pt x="22" y="28"/>
                      <a:pt x="30" y="27"/>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1" name="Freeform 117"/>
              <p:cNvSpPr>
                <a:spLocks/>
              </p:cNvSpPr>
              <p:nvPr/>
            </p:nvSpPr>
            <p:spPr bwMode="auto">
              <a:xfrm>
                <a:off x="2269" y="2527"/>
                <a:ext cx="57" cy="7"/>
              </a:xfrm>
              <a:custGeom>
                <a:avLst/>
                <a:gdLst>
                  <a:gd name="T0" fmla="*/ 24 w 24"/>
                  <a:gd name="T1" fmla="*/ 0 h 3"/>
                  <a:gd name="T2" fmla="*/ 0 w 24"/>
                  <a:gd name="T3" fmla="*/ 3 h 3"/>
                  <a:gd name="T4" fmla="*/ 24 w 24"/>
                  <a:gd name="T5" fmla="*/ 3 h 3"/>
                  <a:gd name="T6" fmla="*/ 24 w 24"/>
                  <a:gd name="T7" fmla="*/ 0 h 3"/>
                </a:gdLst>
                <a:ahLst/>
                <a:cxnLst>
                  <a:cxn ang="0">
                    <a:pos x="T0" y="T1"/>
                  </a:cxn>
                  <a:cxn ang="0">
                    <a:pos x="T2" y="T3"/>
                  </a:cxn>
                  <a:cxn ang="0">
                    <a:pos x="T4" y="T5"/>
                  </a:cxn>
                  <a:cxn ang="0">
                    <a:pos x="T6" y="T7"/>
                  </a:cxn>
                </a:cxnLst>
                <a:rect l="0" t="0" r="r" b="b"/>
                <a:pathLst>
                  <a:path w="24" h="3">
                    <a:moveTo>
                      <a:pt x="24" y="0"/>
                    </a:moveTo>
                    <a:cubicBezTo>
                      <a:pt x="16" y="1"/>
                      <a:pt x="8" y="2"/>
                      <a:pt x="0" y="3"/>
                    </a:cubicBezTo>
                    <a:cubicBezTo>
                      <a:pt x="24" y="3"/>
                      <a:pt x="24" y="3"/>
                      <a:pt x="24" y="3"/>
                    </a:cubicBezTo>
                    <a:cubicBezTo>
                      <a:pt x="24" y="0"/>
                      <a:pt x="24" y="0"/>
                      <a:pt x="2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2" name="Freeform 118"/>
              <p:cNvSpPr>
                <a:spLocks/>
              </p:cNvSpPr>
              <p:nvPr/>
            </p:nvSpPr>
            <p:spPr bwMode="auto">
              <a:xfrm>
                <a:off x="2255" y="2534"/>
                <a:ext cx="14" cy="2"/>
              </a:xfrm>
              <a:custGeom>
                <a:avLst/>
                <a:gdLst>
                  <a:gd name="T0" fmla="*/ 6 w 6"/>
                  <a:gd name="T1" fmla="*/ 0 h 1"/>
                  <a:gd name="T2" fmla="*/ 0 w 6"/>
                  <a:gd name="T3" fmla="*/ 0 h 1"/>
                  <a:gd name="T4" fmla="*/ 0 w 6"/>
                  <a:gd name="T5" fmla="*/ 1 h 1"/>
                  <a:gd name="T6" fmla="*/ 6 w 6"/>
                  <a:gd name="T7" fmla="*/ 0 h 1"/>
                </a:gdLst>
                <a:ahLst/>
                <a:cxnLst>
                  <a:cxn ang="0">
                    <a:pos x="T0" y="T1"/>
                  </a:cxn>
                  <a:cxn ang="0">
                    <a:pos x="T2" y="T3"/>
                  </a:cxn>
                  <a:cxn ang="0">
                    <a:pos x="T4" y="T5"/>
                  </a:cxn>
                  <a:cxn ang="0">
                    <a:pos x="T6" y="T7"/>
                  </a:cxn>
                </a:cxnLst>
                <a:rect l="0" t="0" r="r" b="b"/>
                <a:pathLst>
                  <a:path w="6" h="1">
                    <a:moveTo>
                      <a:pt x="6" y="0"/>
                    </a:moveTo>
                    <a:cubicBezTo>
                      <a:pt x="0" y="0"/>
                      <a:pt x="0" y="0"/>
                      <a:pt x="0" y="0"/>
                    </a:cubicBezTo>
                    <a:cubicBezTo>
                      <a:pt x="0" y="1"/>
                      <a:pt x="0" y="1"/>
                      <a:pt x="0" y="1"/>
                    </a:cubicBezTo>
                    <a:cubicBezTo>
                      <a:pt x="2" y="1"/>
                      <a:pt x="4" y="0"/>
                      <a:pt x="6"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3" name="Freeform 119"/>
              <p:cNvSpPr>
                <a:spLocks/>
              </p:cNvSpPr>
              <p:nvPr/>
            </p:nvSpPr>
            <p:spPr bwMode="auto">
              <a:xfrm>
                <a:off x="2255" y="2534"/>
                <a:ext cx="71" cy="21"/>
              </a:xfrm>
              <a:custGeom>
                <a:avLst/>
                <a:gdLst>
                  <a:gd name="T0" fmla="*/ 30 w 30"/>
                  <a:gd name="T1" fmla="*/ 0 h 9"/>
                  <a:gd name="T2" fmla="*/ 6 w 30"/>
                  <a:gd name="T3" fmla="*/ 0 h 9"/>
                  <a:gd name="T4" fmla="*/ 0 w 30"/>
                  <a:gd name="T5" fmla="*/ 1 h 9"/>
                  <a:gd name="T6" fmla="*/ 0 w 30"/>
                  <a:gd name="T7" fmla="*/ 9 h 9"/>
                  <a:gd name="T8" fmla="*/ 30 w 30"/>
                  <a:gd name="T9" fmla="*/ 5 h 9"/>
                  <a:gd name="T10" fmla="*/ 30 w 30"/>
                  <a:gd name="T11" fmla="*/ 0 h 9"/>
                </a:gdLst>
                <a:ahLst/>
                <a:cxnLst>
                  <a:cxn ang="0">
                    <a:pos x="T0" y="T1"/>
                  </a:cxn>
                  <a:cxn ang="0">
                    <a:pos x="T2" y="T3"/>
                  </a:cxn>
                  <a:cxn ang="0">
                    <a:pos x="T4" y="T5"/>
                  </a:cxn>
                  <a:cxn ang="0">
                    <a:pos x="T6" y="T7"/>
                  </a:cxn>
                  <a:cxn ang="0">
                    <a:pos x="T8" y="T9"/>
                  </a:cxn>
                  <a:cxn ang="0">
                    <a:pos x="T10" y="T11"/>
                  </a:cxn>
                </a:cxnLst>
                <a:rect l="0" t="0" r="r" b="b"/>
                <a:pathLst>
                  <a:path w="30" h="9">
                    <a:moveTo>
                      <a:pt x="30" y="0"/>
                    </a:moveTo>
                    <a:cubicBezTo>
                      <a:pt x="6" y="0"/>
                      <a:pt x="6" y="0"/>
                      <a:pt x="6" y="0"/>
                    </a:cubicBezTo>
                    <a:cubicBezTo>
                      <a:pt x="4" y="0"/>
                      <a:pt x="2" y="1"/>
                      <a:pt x="0" y="1"/>
                    </a:cubicBezTo>
                    <a:cubicBezTo>
                      <a:pt x="0" y="9"/>
                      <a:pt x="0" y="9"/>
                      <a:pt x="0" y="9"/>
                    </a:cubicBezTo>
                    <a:cubicBezTo>
                      <a:pt x="10" y="8"/>
                      <a:pt x="20" y="6"/>
                      <a:pt x="30" y="5"/>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4" name="Freeform 120"/>
              <p:cNvSpPr>
                <a:spLocks/>
              </p:cNvSpPr>
              <p:nvPr/>
            </p:nvSpPr>
            <p:spPr bwMode="auto">
              <a:xfrm>
                <a:off x="2326" y="2463"/>
                <a:ext cx="90" cy="64"/>
              </a:xfrm>
              <a:custGeom>
                <a:avLst/>
                <a:gdLst>
                  <a:gd name="T0" fmla="*/ 38 w 38"/>
                  <a:gd name="T1" fmla="*/ 0 h 27"/>
                  <a:gd name="T2" fmla="*/ 0 w 38"/>
                  <a:gd name="T3" fmla="*/ 0 h 27"/>
                  <a:gd name="T4" fmla="*/ 0 w 38"/>
                  <a:gd name="T5" fmla="*/ 27 h 27"/>
                  <a:gd name="T6" fmla="*/ 38 w 38"/>
                  <a:gd name="T7" fmla="*/ 21 h 27"/>
                  <a:gd name="T8" fmla="*/ 38 w 38"/>
                  <a:gd name="T9" fmla="*/ 0 h 27"/>
                </a:gdLst>
                <a:ahLst/>
                <a:cxnLst>
                  <a:cxn ang="0">
                    <a:pos x="T0" y="T1"/>
                  </a:cxn>
                  <a:cxn ang="0">
                    <a:pos x="T2" y="T3"/>
                  </a:cxn>
                  <a:cxn ang="0">
                    <a:pos x="T4" y="T5"/>
                  </a:cxn>
                  <a:cxn ang="0">
                    <a:pos x="T6" y="T7"/>
                  </a:cxn>
                  <a:cxn ang="0">
                    <a:pos x="T8" y="T9"/>
                  </a:cxn>
                </a:cxnLst>
                <a:rect l="0" t="0" r="r" b="b"/>
                <a:pathLst>
                  <a:path w="38" h="27">
                    <a:moveTo>
                      <a:pt x="38" y="0"/>
                    </a:moveTo>
                    <a:cubicBezTo>
                      <a:pt x="0" y="0"/>
                      <a:pt x="0" y="0"/>
                      <a:pt x="0" y="0"/>
                    </a:cubicBezTo>
                    <a:cubicBezTo>
                      <a:pt x="0" y="27"/>
                      <a:pt x="0" y="27"/>
                      <a:pt x="0" y="27"/>
                    </a:cubicBezTo>
                    <a:cubicBezTo>
                      <a:pt x="13" y="25"/>
                      <a:pt x="25" y="23"/>
                      <a:pt x="38" y="2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5" name="Freeform 121"/>
              <p:cNvSpPr>
                <a:spLocks/>
              </p:cNvSpPr>
              <p:nvPr/>
            </p:nvSpPr>
            <p:spPr bwMode="auto">
              <a:xfrm>
                <a:off x="2326" y="2513"/>
                <a:ext cx="90" cy="21"/>
              </a:xfrm>
              <a:custGeom>
                <a:avLst/>
                <a:gdLst>
                  <a:gd name="T0" fmla="*/ 38 w 38"/>
                  <a:gd name="T1" fmla="*/ 0 h 9"/>
                  <a:gd name="T2" fmla="*/ 0 w 38"/>
                  <a:gd name="T3" fmla="*/ 6 h 9"/>
                  <a:gd name="T4" fmla="*/ 0 w 38"/>
                  <a:gd name="T5" fmla="*/ 9 h 9"/>
                  <a:gd name="T6" fmla="*/ 37 w 38"/>
                  <a:gd name="T7" fmla="*/ 9 h 9"/>
                  <a:gd name="T8" fmla="*/ 38 w 38"/>
                  <a:gd name="T9" fmla="*/ 9 h 9"/>
                  <a:gd name="T10" fmla="*/ 38 w 38"/>
                  <a:gd name="T11" fmla="*/ 0 h 9"/>
                </a:gdLst>
                <a:ahLst/>
                <a:cxnLst>
                  <a:cxn ang="0">
                    <a:pos x="T0" y="T1"/>
                  </a:cxn>
                  <a:cxn ang="0">
                    <a:pos x="T2" y="T3"/>
                  </a:cxn>
                  <a:cxn ang="0">
                    <a:pos x="T4" y="T5"/>
                  </a:cxn>
                  <a:cxn ang="0">
                    <a:pos x="T6" y="T7"/>
                  </a:cxn>
                  <a:cxn ang="0">
                    <a:pos x="T8" y="T9"/>
                  </a:cxn>
                  <a:cxn ang="0">
                    <a:pos x="T10" y="T11"/>
                  </a:cxn>
                </a:cxnLst>
                <a:rect l="0" t="0" r="r" b="b"/>
                <a:pathLst>
                  <a:path w="38" h="9">
                    <a:moveTo>
                      <a:pt x="38" y="0"/>
                    </a:moveTo>
                    <a:cubicBezTo>
                      <a:pt x="25" y="2"/>
                      <a:pt x="13" y="4"/>
                      <a:pt x="0" y="6"/>
                    </a:cubicBezTo>
                    <a:cubicBezTo>
                      <a:pt x="0" y="9"/>
                      <a:pt x="0" y="9"/>
                      <a:pt x="0" y="9"/>
                    </a:cubicBezTo>
                    <a:cubicBezTo>
                      <a:pt x="37" y="9"/>
                      <a:pt x="37" y="9"/>
                      <a:pt x="37" y="9"/>
                    </a:cubicBezTo>
                    <a:cubicBezTo>
                      <a:pt x="37" y="9"/>
                      <a:pt x="38" y="9"/>
                      <a:pt x="38" y="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6" name="Freeform 122"/>
              <p:cNvSpPr>
                <a:spLocks/>
              </p:cNvSpPr>
              <p:nvPr/>
            </p:nvSpPr>
            <p:spPr bwMode="auto">
              <a:xfrm>
                <a:off x="2326" y="2534"/>
                <a:ext cx="88" cy="12"/>
              </a:xfrm>
              <a:custGeom>
                <a:avLst/>
                <a:gdLst>
                  <a:gd name="T0" fmla="*/ 37 w 37"/>
                  <a:gd name="T1" fmla="*/ 0 h 5"/>
                  <a:gd name="T2" fmla="*/ 0 w 37"/>
                  <a:gd name="T3" fmla="*/ 0 h 5"/>
                  <a:gd name="T4" fmla="*/ 0 w 37"/>
                  <a:gd name="T5" fmla="*/ 5 h 5"/>
                  <a:gd name="T6" fmla="*/ 37 w 37"/>
                  <a:gd name="T7" fmla="*/ 0 h 5"/>
                </a:gdLst>
                <a:ahLst/>
                <a:cxnLst>
                  <a:cxn ang="0">
                    <a:pos x="T0" y="T1"/>
                  </a:cxn>
                  <a:cxn ang="0">
                    <a:pos x="T2" y="T3"/>
                  </a:cxn>
                  <a:cxn ang="0">
                    <a:pos x="T4" y="T5"/>
                  </a:cxn>
                  <a:cxn ang="0">
                    <a:pos x="T6" y="T7"/>
                  </a:cxn>
                </a:cxnLst>
                <a:rect l="0" t="0" r="r" b="b"/>
                <a:pathLst>
                  <a:path w="37" h="5">
                    <a:moveTo>
                      <a:pt x="37" y="0"/>
                    </a:moveTo>
                    <a:cubicBezTo>
                      <a:pt x="0" y="0"/>
                      <a:pt x="0" y="0"/>
                      <a:pt x="0" y="0"/>
                    </a:cubicBezTo>
                    <a:cubicBezTo>
                      <a:pt x="0" y="5"/>
                      <a:pt x="0" y="5"/>
                      <a:pt x="0" y="5"/>
                    </a:cubicBezTo>
                    <a:cubicBezTo>
                      <a:pt x="12" y="3"/>
                      <a:pt x="24" y="2"/>
                      <a:pt x="3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7" name="Freeform 123"/>
              <p:cNvSpPr>
                <a:spLocks/>
              </p:cNvSpPr>
              <p:nvPr/>
            </p:nvSpPr>
            <p:spPr bwMode="auto">
              <a:xfrm>
                <a:off x="2416" y="2463"/>
                <a:ext cx="29" cy="50"/>
              </a:xfrm>
              <a:custGeom>
                <a:avLst/>
                <a:gdLst>
                  <a:gd name="T0" fmla="*/ 12 w 12"/>
                  <a:gd name="T1" fmla="*/ 0 h 21"/>
                  <a:gd name="T2" fmla="*/ 0 w 12"/>
                  <a:gd name="T3" fmla="*/ 0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0" y="0"/>
                      <a:pt x="0" y="0"/>
                      <a:pt x="0" y="0"/>
                    </a:cubicBezTo>
                    <a:cubicBezTo>
                      <a:pt x="0" y="21"/>
                      <a:pt x="0" y="21"/>
                      <a:pt x="0" y="21"/>
                    </a:cubicBezTo>
                    <a:cubicBezTo>
                      <a:pt x="4" y="21"/>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8" name="Freeform 124"/>
              <p:cNvSpPr>
                <a:spLocks/>
              </p:cNvSpPr>
              <p:nvPr/>
            </p:nvSpPr>
            <p:spPr bwMode="auto">
              <a:xfrm>
                <a:off x="2416" y="2510"/>
                <a:ext cx="29" cy="24"/>
              </a:xfrm>
              <a:custGeom>
                <a:avLst/>
                <a:gdLst>
                  <a:gd name="T0" fmla="*/ 12 w 12"/>
                  <a:gd name="T1" fmla="*/ 0 h 10"/>
                  <a:gd name="T2" fmla="*/ 0 w 12"/>
                  <a:gd name="T3" fmla="*/ 1 h 10"/>
                  <a:gd name="T4" fmla="*/ 0 w 12"/>
                  <a:gd name="T5" fmla="*/ 10 h 10"/>
                  <a:gd name="T6" fmla="*/ 12 w 12"/>
                  <a:gd name="T7" fmla="*/ 8 h 10"/>
                  <a:gd name="T8" fmla="*/ 12 w 12"/>
                  <a:gd name="T9" fmla="*/ 0 h 10"/>
                </a:gdLst>
                <a:ahLst/>
                <a:cxnLst>
                  <a:cxn ang="0">
                    <a:pos x="T0" y="T1"/>
                  </a:cxn>
                  <a:cxn ang="0">
                    <a:pos x="T2" y="T3"/>
                  </a:cxn>
                  <a:cxn ang="0">
                    <a:pos x="T4" y="T5"/>
                  </a:cxn>
                  <a:cxn ang="0">
                    <a:pos x="T6" y="T7"/>
                  </a:cxn>
                  <a:cxn ang="0">
                    <a:pos x="T8" y="T9"/>
                  </a:cxn>
                </a:cxnLst>
                <a:rect l="0" t="0" r="r" b="b"/>
                <a:pathLst>
                  <a:path w="12" h="10">
                    <a:moveTo>
                      <a:pt x="12" y="0"/>
                    </a:moveTo>
                    <a:cubicBezTo>
                      <a:pt x="8" y="0"/>
                      <a:pt x="4" y="1"/>
                      <a:pt x="0" y="1"/>
                    </a:cubicBezTo>
                    <a:cubicBezTo>
                      <a:pt x="0" y="10"/>
                      <a:pt x="0" y="10"/>
                      <a:pt x="0" y="10"/>
                    </a:cubicBezTo>
                    <a:cubicBezTo>
                      <a:pt x="4" y="9"/>
                      <a:pt x="8" y="9"/>
                      <a:pt x="12" y="8"/>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9" name="Freeform 125"/>
              <p:cNvSpPr>
                <a:spLocks/>
              </p:cNvSpPr>
              <p:nvPr/>
            </p:nvSpPr>
            <p:spPr bwMode="auto">
              <a:xfrm>
                <a:off x="2728" y="2463"/>
                <a:ext cx="48" cy="7"/>
              </a:xfrm>
              <a:custGeom>
                <a:avLst/>
                <a:gdLst>
                  <a:gd name="T0" fmla="*/ 20 w 20"/>
                  <a:gd name="T1" fmla="*/ 0 h 3"/>
                  <a:gd name="T2" fmla="*/ 0 w 20"/>
                  <a:gd name="T3" fmla="*/ 0 h 3"/>
                  <a:gd name="T4" fmla="*/ 0 w 20"/>
                  <a:gd name="T5" fmla="*/ 3 h 3"/>
                  <a:gd name="T6" fmla="*/ 20 w 20"/>
                  <a:gd name="T7" fmla="*/ 0 h 3"/>
                </a:gdLst>
                <a:ahLst/>
                <a:cxnLst>
                  <a:cxn ang="0">
                    <a:pos x="T0" y="T1"/>
                  </a:cxn>
                  <a:cxn ang="0">
                    <a:pos x="T2" y="T3"/>
                  </a:cxn>
                  <a:cxn ang="0">
                    <a:pos x="T4" y="T5"/>
                  </a:cxn>
                  <a:cxn ang="0">
                    <a:pos x="T6" y="T7"/>
                  </a:cxn>
                </a:cxnLst>
                <a:rect l="0" t="0" r="r" b="b"/>
                <a:pathLst>
                  <a:path w="20" h="3">
                    <a:moveTo>
                      <a:pt x="20" y="0"/>
                    </a:moveTo>
                    <a:cubicBezTo>
                      <a:pt x="0" y="0"/>
                      <a:pt x="0" y="0"/>
                      <a:pt x="0" y="0"/>
                    </a:cubicBezTo>
                    <a:cubicBezTo>
                      <a:pt x="0" y="3"/>
                      <a:pt x="0" y="3"/>
                      <a:pt x="0" y="3"/>
                    </a:cubicBezTo>
                    <a:cubicBezTo>
                      <a:pt x="7" y="2"/>
                      <a:pt x="13" y="1"/>
                      <a:pt x="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0" name="Freeform 126"/>
              <p:cNvSpPr>
                <a:spLocks/>
              </p:cNvSpPr>
              <p:nvPr/>
            </p:nvSpPr>
            <p:spPr bwMode="auto">
              <a:xfrm>
                <a:off x="2728" y="2463"/>
                <a:ext cx="95" cy="33"/>
              </a:xfrm>
              <a:custGeom>
                <a:avLst/>
                <a:gdLst>
                  <a:gd name="T0" fmla="*/ 40 w 40"/>
                  <a:gd name="T1" fmla="*/ 0 h 14"/>
                  <a:gd name="T2" fmla="*/ 20 w 40"/>
                  <a:gd name="T3" fmla="*/ 0 h 14"/>
                  <a:gd name="T4" fmla="*/ 0 w 40"/>
                  <a:gd name="T5" fmla="*/ 3 h 14"/>
                  <a:gd name="T6" fmla="*/ 0 w 40"/>
                  <a:gd name="T7" fmla="*/ 14 h 14"/>
                  <a:gd name="T8" fmla="*/ 40 w 40"/>
                  <a:gd name="T9" fmla="*/ 10 h 14"/>
                  <a:gd name="T10" fmla="*/ 40 w 40"/>
                  <a:gd name="T11" fmla="*/ 0 h 14"/>
                </a:gdLst>
                <a:ahLst/>
                <a:cxnLst>
                  <a:cxn ang="0">
                    <a:pos x="T0" y="T1"/>
                  </a:cxn>
                  <a:cxn ang="0">
                    <a:pos x="T2" y="T3"/>
                  </a:cxn>
                  <a:cxn ang="0">
                    <a:pos x="T4" y="T5"/>
                  </a:cxn>
                  <a:cxn ang="0">
                    <a:pos x="T6" y="T7"/>
                  </a:cxn>
                  <a:cxn ang="0">
                    <a:pos x="T8" y="T9"/>
                  </a:cxn>
                  <a:cxn ang="0">
                    <a:pos x="T10" y="T11"/>
                  </a:cxn>
                </a:cxnLst>
                <a:rect l="0" t="0" r="r" b="b"/>
                <a:pathLst>
                  <a:path w="40" h="14">
                    <a:moveTo>
                      <a:pt x="40" y="0"/>
                    </a:moveTo>
                    <a:cubicBezTo>
                      <a:pt x="20" y="0"/>
                      <a:pt x="20" y="0"/>
                      <a:pt x="20" y="0"/>
                    </a:cubicBezTo>
                    <a:cubicBezTo>
                      <a:pt x="13" y="1"/>
                      <a:pt x="7" y="2"/>
                      <a:pt x="0" y="3"/>
                    </a:cubicBezTo>
                    <a:cubicBezTo>
                      <a:pt x="0" y="14"/>
                      <a:pt x="0" y="14"/>
                      <a:pt x="0" y="14"/>
                    </a:cubicBezTo>
                    <a:cubicBezTo>
                      <a:pt x="13" y="13"/>
                      <a:pt x="27" y="11"/>
                      <a:pt x="40" y="1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1" name="Freeform 127"/>
              <p:cNvSpPr>
                <a:spLocks/>
              </p:cNvSpPr>
              <p:nvPr/>
            </p:nvSpPr>
            <p:spPr bwMode="auto">
              <a:xfrm>
                <a:off x="2539" y="2463"/>
                <a:ext cx="71" cy="33"/>
              </a:xfrm>
              <a:custGeom>
                <a:avLst/>
                <a:gdLst>
                  <a:gd name="T0" fmla="*/ 30 w 30"/>
                  <a:gd name="T1" fmla="*/ 0 h 14"/>
                  <a:gd name="T2" fmla="*/ 0 w 30"/>
                  <a:gd name="T3" fmla="*/ 0 h 14"/>
                  <a:gd name="T4" fmla="*/ 0 w 30"/>
                  <a:gd name="T5" fmla="*/ 14 h 14"/>
                  <a:gd name="T6" fmla="*/ 30 w 30"/>
                  <a:gd name="T7" fmla="*/ 10 h 14"/>
                  <a:gd name="T8" fmla="*/ 30 w 30"/>
                  <a:gd name="T9" fmla="*/ 0 h 14"/>
                </a:gdLst>
                <a:ahLst/>
                <a:cxnLst>
                  <a:cxn ang="0">
                    <a:pos x="T0" y="T1"/>
                  </a:cxn>
                  <a:cxn ang="0">
                    <a:pos x="T2" y="T3"/>
                  </a:cxn>
                  <a:cxn ang="0">
                    <a:pos x="T4" y="T5"/>
                  </a:cxn>
                  <a:cxn ang="0">
                    <a:pos x="T6" y="T7"/>
                  </a:cxn>
                  <a:cxn ang="0">
                    <a:pos x="T8" y="T9"/>
                  </a:cxn>
                </a:cxnLst>
                <a:rect l="0" t="0" r="r" b="b"/>
                <a:pathLst>
                  <a:path w="30" h="14">
                    <a:moveTo>
                      <a:pt x="30" y="0"/>
                    </a:moveTo>
                    <a:cubicBezTo>
                      <a:pt x="0" y="0"/>
                      <a:pt x="0" y="0"/>
                      <a:pt x="0" y="0"/>
                    </a:cubicBezTo>
                    <a:cubicBezTo>
                      <a:pt x="0" y="14"/>
                      <a:pt x="0" y="14"/>
                      <a:pt x="0" y="14"/>
                    </a:cubicBezTo>
                    <a:cubicBezTo>
                      <a:pt x="10" y="13"/>
                      <a:pt x="20" y="11"/>
                      <a:pt x="30" y="1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2" name="Freeform 128"/>
              <p:cNvSpPr>
                <a:spLocks/>
              </p:cNvSpPr>
              <p:nvPr/>
            </p:nvSpPr>
            <p:spPr bwMode="auto">
              <a:xfrm>
                <a:off x="2539" y="2487"/>
                <a:ext cx="71" cy="30"/>
              </a:xfrm>
              <a:custGeom>
                <a:avLst/>
                <a:gdLst>
                  <a:gd name="T0" fmla="*/ 30 w 30"/>
                  <a:gd name="T1" fmla="*/ 0 h 13"/>
                  <a:gd name="T2" fmla="*/ 0 w 30"/>
                  <a:gd name="T3" fmla="*/ 4 h 13"/>
                  <a:gd name="T4" fmla="*/ 0 w 30"/>
                  <a:gd name="T5" fmla="*/ 13 h 13"/>
                  <a:gd name="T6" fmla="*/ 30 w 30"/>
                  <a:gd name="T7" fmla="*/ 10 h 13"/>
                  <a:gd name="T8" fmla="*/ 30 w 30"/>
                  <a:gd name="T9" fmla="*/ 0 h 13"/>
                </a:gdLst>
                <a:ahLst/>
                <a:cxnLst>
                  <a:cxn ang="0">
                    <a:pos x="T0" y="T1"/>
                  </a:cxn>
                  <a:cxn ang="0">
                    <a:pos x="T2" y="T3"/>
                  </a:cxn>
                  <a:cxn ang="0">
                    <a:pos x="T4" y="T5"/>
                  </a:cxn>
                  <a:cxn ang="0">
                    <a:pos x="T6" y="T7"/>
                  </a:cxn>
                  <a:cxn ang="0">
                    <a:pos x="T8" y="T9"/>
                  </a:cxn>
                </a:cxnLst>
                <a:rect l="0" t="0" r="r" b="b"/>
                <a:pathLst>
                  <a:path w="30" h="13">
                    <a:moveTo>
                      <a:pt x="30" y="0"/>
                    </a:moveTo>
                    <a:cubicBezTo>
                      <a:pt x="20" y="1"/>
                      <a:pt x="10" y="3"/>
                      <a:pt x="0" y="4"/>
                    </a:cubicBezTo>
                    <a:cubicBezTo>
                      <a:pt x="0" y="13"/>
                      <a:pt x="0" y="13"/>
                      <a:pt x="0" y="13"/>
                    </a:cubicBezTo>
                    <a:cubicBezTo>
                      <a:pt x="10" y="12"/>
                      <a:pt x="20" y="11"/>
                      <a:pt x="30" y="1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3" name="Freeform 129"/>
              <p:cNvSpPr>
                <a:spLocks/>
              </p:cNvSpPr>
              <p:nvPr/>
            </p:nvSpPr>
            <p:spPr bwMode="auto">
              <a:xfrm>
                <a:off x="2610" y="2463"/>
                <a:ext cx="90" cy="24"/>
              </a:xfrm>
              <a:custGeom>
                <a:avLst/>
                <a:gdLst>
                  <a:gd name="T0" fmla="*/ 38 w 38"/>
                  <a:gd name="T1" fmla="*/ 0 h 10"/>
                  <a:gd name="T2" fmla="*/ 0 w 38"/>
                  <a:gd name="T3" fmla="*/ 0 h 10"/>
                  <a:gd name="T4" fmla="*/ 0 w 38"/>
                  <a:gd name="T5" fmla="*/ 10 h 10"/>
                  <a:gd name="T6" fmla="*/ 38 w 38"/>
                  <a:gd name="T7" fmla="*/ 4 h 10"/>
                  <a:gd name="T8" fmla="*/ 38 w 38"/>
                  <a:gd name="T9" fmla="*/ 0 h 10"/>
                </a:gdLst>
                <a:ahLst/>
                <a:cxnLst>
                  <a:cxn ang="0">
                    <a:pos x="T0" y="T1"/>
                  </a:cxn>
                  <a:cxn ang="0">
                    <a:pos x="T2" y="T3"/>
                  </a:cxn>
                  <a:cxn ang="0">
                    <a:pos x="T4" y="T5"/>
                  </a:cxn>
                  <a:cxn ang="0">
                    <a:pos x="T6" y="T7"/>
                  </a:cxn>
                  <a:cxn ang="0">
                    <a:pos x="T8" y="T9"/>
                  </a:cxn>
                </a:cxnLst>
                <a:rect l="0" t="0" r="r" b="b"/>
                <a:pathLst>
                  <a:path w="38" h="10">
                    <a:moveTo>
                      <a:pt x="38" y="0"/>
                    </a:moveTo>
                    <a:cubicBezTo>
                      <a:pt x="0" y="0"/>
                      <a:pt x="0" y="0"/>
                      <a:pt x="0" y="0"/>
                    </a:cubicBezTo>
                    <a:cubicBezTo>
                      <a:pt x="0" y="10"/>
                      <a:pt x="0" y="10"/>
                      <a:pt x="0" y="10"/>
                    </a:cubicBezTo>
                    <a:cubicBezTo>
                      <a:pt x="13" y="8"/>
                      <a:pt x="25" y="6"/>
                      <a:pt x="38" y="4"/>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4" name="Freeform 130"/>
              <p:cNvSpPr>
                <a:spLocks/>
              </p:cNvSpPr>
              <p:nvPr/>
            </p:nvSpPr>
            <p:spPr bwMode="auto">
              <a:xfrm>
                <a:off x="2610" y="2472"/>
                <a:ext cx="90" cy="38"/>
              </a:xfrm>
              <a:custGeom>
                <a:avLst/>
                <a:gdLst>
                  <a:gd name="T0" fmla="*/ 38 w 38"/>
                  <a:gd name="T1" fmla="*/ 0 h 16"/>
                  <a:gd name="T2" fmla="*/ 0 w 38"/>
                  <a:gd name="T3" fmla="*/ 6 h 16"/>
                  <a:gd name="T4" fmla="*/ 0 w 38"/>
                  <a:gd name="T5" fmla="*/ 16 h 16"/>
                  <a:gd name="T6" fmla="*/ 38 w 38"/>
                  <a:gd name="T7" fmla="*/ 11 h 16"/>
                  <a:gd name="T8" fmla="*/ 38 w 38"/>
                  <a:gd name="T9" fmla="*/ 0 h 16"/>
                </a:gdLst>
                <a:ahLst/>
                <a:cxnLst>
                  <a:cxn ang="0">
                    <a:pos x="T0" y="T1"/>
                  </a:cxn>
                  <a:cxn ang="0">
                    <a:pos x="T2" y="T3"/>
                  </a:cxn>
                  <a:cxn ang="0">
                    <a:pos x="T4" y="T5"/>
                  </a:cxn>
                  <a:cxn ang="0">
                    <a:pos x="T6" y="T7"/>
                  </a:cxn>
                  <a:cxn ang="0">
                    <a:pos x="T8" y="T9"/>
                  </a:cxn>
                </a:cxnLst>
                <a:rect l="0" t="0" r="r" b="b"/>
                <a:pathLst>
                  <a:path w="38" h="16">
                    <a:moveTo>
                      <a:pt x="38" y="0"/>
                    </a:moveTo>
                    <a:cubicBezTo>
                      <a:pt x="25" y="2"/>
                      <a:pt x="13" y="4"/>
                      <a:pt x="0" y="6"/>
                    </a:cubicBezTo>
                    <a:cubicBezTo>
                      <a:pt x="0" y="16"/>
                      <a:pt x="0" y="16"/>
                      <a:pt x="0" y="16"/>
                    </a:cubicBezTo>
                    <a:cubicBezTo>
                      <a:pt x="13" y="14"/>
                      <a:pt x="25" y="13"/>
                      <a:pt x="38" y="1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5" name="Freeform 131"/>
              <p:cNvSpPr>
                <a:spLocks/>
              </p:cNvSpPr>
              <p:nvPr/>
            </p:nvSpPr>
            <p:spPr bwMode="auto">
              <a:xfrm>
                <a:off x="2700" y="2463"/>
                <a:ext cx="28" cy="9"/>
              </a:xfrm>
              <a:custGeom>
                <a:avLst/>
                <a:gdLst>
                  <a:gd name="T0" fmla="*/ 12 w 12"/>
                  <a:gd name="T1" fmla="*/ 0 h 4"/>
                  <a:gd name="T2" fmla="*/ 0 w 12"/>
                  <a:gd name="T3" fmla="*/ 0 h 4"/>
                  <a:gd name="T4" fmla="*/ 0 w 12"/>
                  <a:gd name="T5" fmla="*/ 4 h 4"/>
                  <a:gd name="T6" fmla="*/ 12 w 12"/>
                  <a:gd name="T7" fmla="*/ 3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0" y="0"/>
                      <a:pt x="0" y="0"/>
                      <a:pt x="0" y="0"/>
                    </a:cubicBezTo>
                    <a:cubicBezTo>
                      <a:pt x="0" y="4"/>
                      <a:pt x="0" y="4"/>
                      <a:pt x="0" y="4"/>
                    </a:cubicBezTo>
                    <a:cubicBezTo>
                      <a:pt x="4" y="4"/>
                      <a:pt x="8" y="3"/>
                      <a:pt x="12" y="3"/>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6" name="Freeform 132"/>
              <p:cNvSpPr>
                <a:spLocks/>
              </p:cNvSpPr>
              <p:nvPr/>
            </p:nvSpPr>
            <p:spPr bwMode="auto">
              <a:xfrm>
                <a:off x="2700" y="2470"/>
                <a:ext cx="28" cy="28"/>
              </a:xfrm>
              <a:custGeom>
                <a:avLst/>
                <a:gdLst>
                  <a:gd name="T0" fmla="*/ 12 w 12"/>
                  <a:gd name="T1" fmla="*/ 0 h 12"/>
                  <a:gd name="T2" fmla="*/ 0 w 12"/>
                  <a:gd name="T3" fmla="*/ 1 h 12"/>
                  <a:gd name="T4" fmla="*/ 0 w 12"/>
                  <a:gd name="T5" fmla="*/ 12 h 12"/>
                  <a:gd name="T6" fmla="*/ 12 w 12"/>
                  <a:gd name="T7" fmla="*/ 11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cubicBezTo>
                      <a:pt x="8" y="0"/>
                      <a:pt x="4" y="1"/>
                      <a:pt x="0" y="1"/>
                    </a:cubicBezTo>
                    <a:cubicBezTo>
                      <a:pt x="0" y="12"/>
                      <a:pt x="0" y="12"/>
                      <a:pt x="0" y="12"/>
                    </a:cubicBezTo>
                    <a:cubicBezTo>
                      <a:pt x="4" y="12"/>
                      <a:pt x="8" y="12"/>
                      <a:pt x="12" y="11"/>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7" name="Freeform 133"/>
              <p:cNvSpPr>
                <a:spLocks noEditPoints="1"/>
              </p:cNvSpPr>
              <p:nvPr/>
            </p:nvSpPr>
            <p:spPr bwMode="auto">
              <a:xfrm>
                <a:off x="2823" y="2463"/>
                <a:ext cx="225" cy="24"/>
              </a:xfrm>
              <a:custGeom>
                <a:avLst/>
                <a:gdLst>
                  <a:gd name="T0" fmla="*/ 30 w 95"/>
                  <a:gd name="T1" fmla="*/ 0 h 10"/>
                  <a:gd name="T2" fmla="*/ 0 w 95"/>
                  <a:gd name="T3" fmla="*/ 0 h 10"/>
                  <a:gd name="T4" fmla="*/ 0 w 95"/>
                  <a:gd name="T5" fmla="*/ 10 h 10"/>
                  <a:gd name="T6" fmla="*/ 30 w 95"/>
                  <a:gd name="T7" fmla="*/ 7 h 10"/>
                  <a:gd name="T8" fmla="*/ 30 w 95"/>
                  <a:gd name="T9" fmla="*/ 0 h 10"/>
                  <a:gd name="T10" fmla="*/ 95 w 95"/>
                  <a:gd name="T11" fmla="*/ 0 h 10"/>
                  <a:gd name="T12" fmla="*/ 80 w 95"/>
                  <a:gd name="T13" fmla="*/ 0 h 10"/>
                  <a:gd name="T14" fmla="*/ 80 w 95"/>
                  <a:gd name="T15" fmla="*/ 1 h 10"/>
                  <a:gd name="T16" fmla="*/ 95 w 9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0">
                    <a:moveTo>
                      <a:pt x="30" y="0"/>
                    </a:moveTo>
                    <a:cubicBezTo>
                      <a:pt x="0" y="0"/>
                      <a:pt x="0" y="0"/>
                      <a:pt x="0" y="0"/>
                    </a:cubicBezTo>
                    <a:cubicBezTo>
                      <a:pt x="0" y="10"/>
                      <a:pt x="0" y="10"/>
                      <a:pt x="0" y="10"/>
                    </a:cubicBezTo>
                    <a:cubicBezTo>
                      <a:pt x="10" y="9"/>
                      <a:pt x="20" y="8"/>
                      <a:pt x="30" y="7"/>
                    </a:cubicBezTo>
                    <a:cubicBezTo>
                      <a:pt x="30" y="0"/>
                      <a:pt x="30" y="0"/>
                      <a:pt x="30" y="0"/>
                    </a:cubicBezTo>
                    <a:moveTo>
                      <a:pt x="95" y="0"/>
                    </a:moveTo>
                    <a:cubicBezTo>
                      <a:pt x="80" y="0"/>
                      <a:pt x="80" y="0"/>
                      <a:pt x="80" y="0"/>
                    </a:cubicBezTo>
                    <a:cubicBezTo>
                      <a:pt x="80" y="1"/>
                      <a:pt x="80" y="1"/>
                      <a:pt x="80" y="1"/>
                    </a:cubicBezTo>
                    <a:cubicBezTo>
                      <a:pt x="85" y="1"/>
                      <a:pt x="90" y="0"/>
                      <a:pt x="9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8" name="Freeform 134"/>
              <p:cNvSpPr>
                <a:spLocks/>
              </p:cNvSpPr>
              <p:nvPr/>
            </p:nvSpPr>
            <p:spPr bwMode="auto">
              <a:xfrm>
                <a:off x="2894" y="2463"/>
                <a:ext cx="90" cy="16"/>
              </a:xfrm>
              <a:custGeom>
                <a:avLst/>
                <a:gdLst>
                  <a:gd name="T0" fmla="*/ 38 w 38"/>
                  <a:gd name="T1" fmla="*/ 0 h 7"/>
                  <a:gd name="T2" fmla="*/ 0 w 38"/>
                  <a:gd name="T3" fmla="*/ 0 h 7"/>
                  <a:gd name="T4" fmla="*/ 0 w 38"/>
                  <a:gd name="T5" fmla="*/ 7 h 7"/>
                  <a:gd name="T6" fmla="*/ 38 w 38"/>
                  <a:gd name="T7" fmla="*/ 3 h 7"/>
                  <a:gd name="T8" fmla="*/ 38 w 38"/>
                  <a:gd name="T9" fmla="*/ 0 h 7"/>
                </a:gdLst>
                <a:ahLst/>
                <a:cxnLst>
                  <a:cxn ang="0">
                    <a:pos x="T0" y="T1"/>
                  </a:cxn>
                  <a:cxn ang="0">
                    <a:pos x="T2" y="T3"/>
                  </a:cxn>
                  <a:cxn ang="0">
                    <a:pos x="T4" y="T5"/>
                  </a:cxn>
                  <a:cxn ang="0">
                    <a:pos x="T6" y="T7"/>
                  </a:cxn>
                  <a:cxn ang="0">
                    <a:pos x="T8" y="T9"/>
                  </a:cxn>
                </a:cxnLst>
                <a:rect l="0" t="0" r="r" b="b"/>
                <a:pathLst>
                  <a:path w="38" h="7">
                    <a:moveTo>
                      <a:pt x="38" y="0"/>
                    </a:moveTo>
                    <a:cubicBezTo>
                      <a:pt x="0" y="0"/>
                      <a:pt x="0" y="0"/>
                      <a:pt x="0" y="0"/>
                    </a:cubicBezTo>
                    <a:cubicBezTo>
                      <a:pt x="0" y="7"/>
                      <a:pt x="0" y="7"/>
                      <a:pt x="0" y="7"/>
                    </a:cubicBezTo>
                    <a:cubicBezTo>
                      <a:pt x="13" y="5"/>
                      <a:pt x="25" y="4"/>
                      <a:pt x="38" y="3"/>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9" name="Freeform 135"/>
              <p:cNvSpPr>
                <a:spLocks/>
              </p:cNvSpPr>
              <p:nvPr/>
            </p:nvSpPr>
            <p:spPr bwMode="auto">
              <a:xfrm>
                <a:off x="2984" y="2463"/>
                <a:ext cx="28" cy="7"/>
              </a:xfrm>
              <a:custGeom>
                <a:avLst/>
                <a:gdLst>
                  <a:gd name="T0" fmla="*/ 12 w 12"/>
                  <a:gd name="T1" fmla="*/ 0 h 3"/>
                  <a:gd name="T2" fmla="*/ 0 w 12"/>
                  <a:gd name="T3" fmla="*/ 0 h 3"/>
                  <a:gd name="T4" fmla="*/ 0 w 12"/>
                  <a:gd name="T5" fmla="*/ 3 h 3"/>
                  <a:gd name="T6" fmla="*/ 12 w 12"/>
                  <a:gd name="T7" fmla="*/ 1 h 3"/>
                  <a:gd name="T8" fmla="*/ 12 w 12"/>
                  <a:gd name="T9" fmla="*/ 0 h 3"/>
                </a:gdLst>
                <a:ahLst/>
                <a:cxnLst>
                  <a:cxn ang="0">
                    <a:pos x="T0" y="T1"/>
                  </a:cxn>
                  <a:cxn ang="0">
                    <a:pos x="T2" y="T3"/>
                  </a:cxn>
                  <a:cxn ang="0">
                    <a:pos x="T4" y="T5"/>
                  </a:cxn>
                  <a:cxn ang="0">
                    <a:pos x="T6" y="T7"/>
                  </a:cxn>
                  <a:cxn ang="0">
                    <a:pos x="T8" y="T9"/>
                  </a:cxn>
                </a:cxnLst>
                <a:rect l="0" t="0" r="r" b="b"/>
                <a:pathLst>
                  <a:path w="12" h="3">
                    <a:moveTo>
                      <a:pt x="12" y="0"/>
                    </a:moveTo>
                    <a:cubicBezTo>
                      <a:pt x="0" y="0"/>
                      <a:pt x="0" y="0"/>
                      <a:pt x="0" y="0"/>
                    </a:cubicBezTo>
                    <a:cubicBezTo>
                      <a:pt x="0" y="3"/>
                      <a:pt x="0" y="3"/>
                      <a:pt x="0" y="3"/>
                    </a:cubicBezTo>
                    <a:cubicBezTo>
                      <a:pt x="4" y="2"/>
                      <a:pt x="8" y="2"/>
                      <a:pt x="12" y="1"/>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0" name="Freeform 136"/>
              <p:cNvSpPr>
                <a:spLocks noEditPoints="1"/>
              </p:cNvSpPr>
              <p:nvPr/>
            </p:nvSpPr>
            <p:spPr bwMode="auto">
              <a:xfrm>
                <a:off x="1025" y="2178"/>
                <a:ext cx="94" cy="285"/>
              </a:xfrm>
              <a:custGeom>
                <a:avLst/>
                <a:gdLst>
                  <a:gd name="T0" fmla="*/ 40 w 40"/>
                  <a:gd name="T1" fmla="*/ 66 h 120"/>
                  <a:gd name="T2" fmla="*/ 0 w 40"/>
                  <a:gd name="T3" fmla="*/ 66 h 120"/>
                  <a:gd name="T4" fmla="*/ 0 w 40"/>
                  <a:gd name="T5" fmla="*/ 116 h 120"/>
                  <a:gd name="T6" fmla="*/ 2 w 40"/>
                  <a:gd name="T7" fmla="*/ 120 h 120"/>
                  <a:gd name="T8" fmla="*/ 40 w 40"/>
                  <a:gd name="T9" fmla="*/ 120 h 120"/>
                  <a:gd name="T10" fmla="*/ 40 w 40"/>
                  <a:gd name="T11" fmla="*/ 66 h 120"/>
                  <a:gd name="T12" fmla="*/ 40 w 40"/>
                  <a:gd name="T13" fmla="*/ 0 h 120"/>
                  <a:gd name="T14" fmla="*/ 0 w 40"/>
                  <a:gd name="T15" fmla="*/ 0 h 120"/>
                  <a:gd name="T16" fmla="*/ 0 w 40"/>
                  <a:gd name="T17" fmla="*/ 30 h 120"/>
                  <a:gd name="T18" fmla="*/ 40 w 40"/>
                  <a:gd name="T19" fmla="*/ 30 h 120"/>
                  <a:gd name="T20" fmla="*/ 40 w 40"/>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20">
                    <a:moveTo>
                      <a:pt x="40" y="66"/>
                    </a:moveTo>
                    <a:cubicBezTo>
                      <a:pt x="0" y="66"/>
                      <a:pt x="0" y="66"/>
                      <a:pt x="0" y="66"/>
                    </a:cubicBezTo>
                    <a:cubicBezTo>
                      <a:pt x="0" y="116"/>
                      <a:pt x="0" y="116"/>
                      <a:pt x="0" y="116"/>
                    </a:cubicBezTo>
                    <a:cubicBezTo>
                      <a:pt x="1" y="117"/>
                      <a:pt x="1" y="118"/>
                      <a:pt x="2" y="120"/>
                    </a:cubicBezTo>
                    <a:cubicBezTo>
                      <a:pt x="40" y="120"/>
                      <a:pt x="40" y="120"/>
                      <a:pt x="40" y="120"/>
                    </a:cubicBezTo>
                    <a:cubicBezTo>
                      <a:pt x="40" y="66"/>
                      <a:pt x="40" y="66"/>
                      <a:pt x="40" y="66"/>
                    </a:cubicBezTo>
                    <a:moveTo>
                      <a:pt x="40" y="0"/>
                    </a:moveTo>
                    <a:cubicBezTo>
                      <a:pt x="0" y="0"/>
                      <a:pt x="0" y="0"/>
                      <a:pt x="0" y="0"/>
                    </a:cubicBezTo>
                    <a:cubicBezTo>
                      <a:pt x="0" y="30"/>
                      <a:pt x="0" y="30"/>
                      <a:pt x="0" y="30"/>
                    </a:cubicBezTo>
                    <a:cubicBezTo>
                      <a:pt x="40" y="30"/>
                      <a:pt x="40" y="30"/>
                      <a:pt x="40" y="3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1" name="Rectangle 137"/>
              <p:cNvSpPr>
                <a:spLocks noChangeArrowheads="1"/>
              </p:cNvSpPr>
              <p:nvPr/>
            </p:nvSpPr>
            <p:spPr bwMode="auto">
              <a:xfrm>
                <a:off x="1025" y="2249"/>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2" name="Rectangle 138"/>
              <p:cNvSpPr>
                <a:spLocks noChangeArrowheads="1"/>
              </p:cNvSpPr>
              <p:nvPr/>
            </p:nvSpPr>
            <p:spPr bwMode="auto">
              <a:xfrm>
                <a:off x="1025" y="2249"/>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3" name="Rectangle 139"/>
              <p:cNvSpPr>
                <a:spLocks noChangeArrowheads="1"/>
              </p:cNvSpPr>
              <p:nvPr/>
            </p:nvSpPr>
            <p:spPr bwMode="auto">
              <a:xfrm>
                <a:off x="1025" y="2287"/>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4" name="Rectangle 140"/>
              <p:cNvSpPr>
                <a:spLocks noChangeArrowheads="1"/>
              </p:cNvSpPr>
              <p:nvPr/>
            </p:nvSpPr>
            <p:spPr bwMode="auto">
              <a:xfrm>
                <a:off x="1025" y="2287"/>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5" name="Rectangle 141"/>
              <p:cNvSpPr>
                <a:spLocks noChangeArrowheads="1"/>
              </p:cNvSpPr>
              <p:nvPr/>
            </p:nvSpPr>
            <p:spPr bwMode="auto">
              <a:xfrm>
                <a:off x="1025" y="2306"/>
                <a:ext cx="94"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6" name="Rectangle 142"/>
              <p:cNvSpPr>
                <a:spLocks noChangeArrowheads="1"/>
              </p:cNvSpPr>
              <p:nvPr/>
            </p:nvSpPr>
            <p:spPr bwMode="auto">
              <a:xfrm>
                <a:off x="1025" y="2306"/>
                <a:ext cx="9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7" name="Freeform 143"/>
              <p:cNvSpPr>
                <a:spLocks/>
              </p:cNvSpPr>
              <p:nvPr/>
            </p:nvSpPr>
            <p:spPr bwMode="auto">
              <a:xfrm>
                <a:off x="968" y="2178"/>
                <a:ext cx="28" cy="71"/>
              </a:xfrm>
              <a:custGeom>
                <a:avLst/>
                <a:gdLst>
                  <a:gd name="T0" fmla="*/ 12 w 12"/>
                  <a:gd name="T1" fmla="*/ 0 h 30"/>
                  <a:gd name="T2" fmla="*/ 0 w 12"/>
                  <a:gd name="T3" fmla="*/ 0 h 30"/>
                  <a:gd name="T4" fmla="*/ 5 w 12"/>
                  <a:gd name="T5" fmla="*/ 30 h 30"/>
                  <a:gd name="T6" fmla="*/ 12 w 12"/>
                  <a:gd name="T7" fmla="*/ 30 h 30"/>
                  <a:gd name="T8" fmla="*/ 12 w 12"/>
                  <a:gd name="T9" fmla="*/ 0 h 30"/>
                </a:gdLst>
                <a:ahLst/>
                <a:cxnLst>
                  <a:cxn ang="0">
                    <a:pos x="T0" y="T1"/>
                  </a:cxn>
                  <a:cxn ang="0">
                    <a:pos x="T2" y="T3"/>
                  </a:cxn>
                  <a:cxn ang="0">
                    <a:pos x="T4" y="T5"/>
                  </a:cxn>
                  <a:cxn ang="0">
                    <a:pos x="T6" y="T7"/>
                  </a:cxn>
                  <a:cxn ang="0">
                    <a:pos x="T8" y="T9"/>
                  </a:cxn>
                </a:cxnLst>
                <a:rect l="0" t="0" r="r" b="b"/>
                <a:pathLst>
                  <a:path w="12" h="30">
                    <a:moveTo>
                      <a:pt x="12" y="0"/>
                    </a:moveTo>
                    <a:cubicBezTo>
                      <a:pt x="0" y="0"/>
                      <a:pt x="0" y="0"/>
                      <a:pt x="0" y="0"/>
                    </a:cubicBezTo>
                    <a:cubicBezTo>
                      <a:pt x="2" y="11"/>
                      <a:pt x="4" y="21"/>
                      <a:pt x="5" y="30"/>
                    </a:cubicBezTo>
                    <a:cubicBezTo>
                      <a:pt x="12" y="30"/>
                      <a:pt x="12" y="30"/>
                      <a:pt x="12" y="30"/>
                    </a:cubicBezTo>
                    <a:cubicBezTo>
                      <a:pt x="12" y="0"/>
                      <a:pt x="12" y="0"/>
                      <a:pt x="12"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8" name="Freeform 144"/>
              <p:cNvSpPr>
                <a:spLocks/>
              </p:cNvSpPr>
              <p:nvPr/>
            </p:nvSpPr>
            <p:spPr bwMode="auto">
              <a:xfrm>
                <a:off x="980" y="2249"/>
                <a:ext cx="16" cy="38"/>
              </a:xfrm>
              <a:custGeom>
                <a:avLst/>
                <a:gdLst>
                  <a:gd name="T0" fmla="*/ 7 w 7"/>
                  <a:gd name="T1" fmla="*/ 0 h 16"/>
                  <a:gd name="T2" fmla="*/ 0 w 7"/>
                  <a:gd name="T3" fmla="*/ 0 h 16"/>
                  <a:gd name="T4" fmla="*/ 3 w 7"/>
                  <a:gd name="T5" fmla="*/ 16 h 16"/>
                  <a:gd name="T6" fmla="*/ 7 w 7"/>
                  <a:gd name="T7" fmla="*/ 16 h 16"/>
                  <a:gd name="T8" fmla="*/ 7 w 7"/>
                  <a:gd name="T9" fmla="*/ 0 h 16"/>
                </a:gdLst>
                <a:ahLst/>
                <a:cxnLst>
                  <a:cxn ang="0">
                    <a:pos x="T0" y="T1"/>
                  </a:cxn>
                  <a:cxn ang="0">
                    <a:pos x="T2" y="T3"/>
                  </a:cxn>
                  <a:cxn ang="0">
                    <a:pos x="T4" y="T5"/>
                  </a:cxn>
                  <a:cxn ang="0">
                    <a:pos x="T6" y="T7"/>
                  </a:cxn>
                  <a:cxn ang="0">
                    <a:pos x="T8" y="T9"/>
                  </a:cxn>
                </a:cxnLst>
                <a:rect l="0" t="0" r="r" b="b"/>
                <a:pathLst>
                  <a:path w="7" h="16">
                    <a:moveTo>
                      <a:pt x="7" y="0"/>
                    </a:moveTo>
                    <a:cubicBezTo>
                      <a:pt x="0" y="0"/>
                      <a:pt x="0" y="0"/>
                      <a:pt x="0" y="0"/>
                    </a:cubicBezTo>
                    <a:cubicBezTo>
                      <a:pt x="1" y="6"/>
                      <a:pt x="2" y="11"/>
                      <a:pt x="3" y="16"/>
                    </a:cubicBezTo>
                    <a:cubicBezTo>
                      <a:pt x="7" y="16"/>
                      <a:pt x="7" y="16"/>
                      <a:pt x="7" y="16"/>
                    </a:cubicBezTo>
                    <a:cubicBezTo>
                      <a:pt x="7" y="0"/>
                      <a:pt x="7" y="0"/>
                      <a:pt x="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9" name="Freeform 145"/>
              <p:cNvSpPr>
                <a:spLocks/>
              </p:cNvSpPr>
              <p:nvPr/>
            </p:nvSpPr>
            <p:spPr bwMode="auto">
              <a:xfrm>
                <a:off x="987" y="2287"/>
                <a:ext cx="9" cy="19"/>
              </a:xfrm>
              <a:custGeom>
                <a:avLst/>
                <a:gdLst>
                  <a:gd name="T0" fmla="*/ 4 w 4"/>
                  <a:gd name="T1" fmla="*/ 0 h 8"/>
                  <a:gd name="T2" fmla="*/ 0 w 4"/>
                  <a:gd name="T3" fmla="*/ 0 h 8"/>
                  <a:gd name="T4" fmla="*/ 1 w 4"/>
                  <a:gd name="T5" fmla="*/ 8 h 8"/>
                  <a:gd name="T6" fmla="*/ 4 w 4"/>
                  <a:gd name="T7" fmla="*/ 8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cubicBezTo>
                      <a:pt x="0" y="0"/>
                      <a:pt x="0" y="0"/>
                      <a:pt x="0" y="0"/>
                    </a:cubicBezTo>
                    <a:cubicBezTo>
                      <a:pt x="0" y="3"/>
                      <a:pt x="0" y="6"/>
                      <a:pt x="1" y="8"/>
                    </a:cubicBezTo>
                    <a:cubicBezTo>
                      <a:pt x="4" y="8"/>
                      <a:pt x="4" y="8"/>
                      <a:pt x="4" y="8"/>
                    </a:cubicBezTo>
                    <a:cubicBezTo>
                      <a:pt x="4" y="0"/>
                      <a:pt x="4" y="0"/>
                      <a:pt x="4"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0" name="Freeform 146"/>
              <p:cNvSpPr>
                <a:spLocks/>
              </p:cNvSpPr>
              <p:nvPr/>
            </p:nvSpPr>
            <p:spPr bwMode="auto">
              <a:xfrm>
                <a:off x="994" y="2335"/>
                <a:ext cx="2" cy="16"/>
              </a:xfrm>
              <a:custGeom>
                <a:avLst/>
                <a:gdLst>
                  <a:gd name="T0" fmla="*/ 1 w 1"/>
                  <a:gd name="T1" fmla="*/ 0 h 7"/>
                  <a:gd name="T2" fmla="*/ 0 w 1"/>
                  <a:gd name="T3" fmla="*/ 0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0" y="0"/>
                      <a:pt x="0" y="0"/>
                      <a:pt x="0" y="0"/>
                    </a:cubicBezTo>
                    <a:cubicBezTo>
                      <a:pt x="0" y="2"/>
                      <a:pt x="1" y="5"/>
                      <a:pt x="1" y="7"/>
                    </a:cubicBezTo>
                    <a:cubicBezTo>
                      <a:pt x="1" y="0"/>
                      <a:pt x="1" y="0"/>
                      <a:pt x="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1" name="Freeform 147"/>
              <p:cNvSpPr>
                <a:spLocks/>
              </p:cNvSpPr>
              <p:nvPr/>
            </p:nvSpPr>
            <p:spPr bwMode="auto">
              <a:xfrm>
                <a:off x="989" y="2306"/>
                <a:ext cx="7" cy="29"/>
              </a:xfrm>
              <a:custGeom>
                <a:avLst/>
                <a:gdLst>
                  <a:gd name="T0" fmla="*/ 3 w 3"/>
                  <a:gd name="T1" fmla="*/ 0 h 12"/>
                  <a:gd name="T2" fmla="*/ 0 w 3"/>
                  <a:gd name="T3" fmla="*/ 0 h 12"/>
                  <a:gd name="T4" fmla="*/ 2 w 3"/>
                  <a:gd name="T5" fmla="*/ 12 h 12"/>
                  <a:gd name="T6" fmla="*/ 3 w 3"/>
                  <a:gd name="T7" fmla="*/ 12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0" y="0"/>
                      <a:pt x="0" y="0"/>
                      <a:pt x="0" y="0"/>
                    </a:cubicBezTo>
                    <a:cubicBezTo>
                      <a:pt x="1" y="4"/>
                      <a:pt x="1" y="8"/>
                      <a:pt x="2" y="12"/>
                    </a:cubicBezTo>
                    <a:cubicBezTo>
                      <a:pt x="3" y="12"/>
                      <a:pt x="3" y="12"/>
                      <a:pt x="3" y="12"/>
                    </a:cubicBezTo>
                    <a:cubicBezTo>
                      <a:pt x="3" y="0"/>
                      <a:pt x="3" y="0"/>
                      <a:pt x="3"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2" name="Rectangle 148"/>
              <p:cNvSpPr>
                <a:spLocks noChangeArrowheads="1"/>
              </p:cNvSpPr>
              <p:nvPr/>
            </p:nvSpPr>
            <p:spPr bwMode="auto">
              <a:xfrm>
                <a:off x="996"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3" name="Rectangle 149"/>
              <p:cNvSpPr>
                <a:spLocks noChangeArrowheads="1"/>
              </p:cNvSpPr>
              <p:nvPr/>
            </p:nvSpPr>
            <p:spPr bwMode="auto">
              <a:xfrm>
                <a:off x="996"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4" name="Rectangle 150"/>
              <p:cNvSpPr>
                <a:spLocks noChangeArrowheads="1"/>
              </p:cNvSpPr>
              <p:nvPr/>
            </p:nvSpPr>
            <p:spPr bwMode="auto">
              <a:xfrm>
                <a:off x="996"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5" name="Rectangle 151"/>
              <p:cNvSpPr>
                <a:spLocks noChangeArrowheads="1"/>
              </p:cNvSpPr>
              <p:nvPr/>
            </p:nvSpPr>
            <p:spPr bwMode="auto">
              <a:xfrm>
                <a:off x="996"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6" name="Rectangle 152"/>
              <p:cNvSpPr>
                <a:spLocks noChangeArrowheads="1"/>
              </p:cNvSpPr>
              <p:nvPr/>
            </p:nvSpPr>
            <p:spPr bwMode="auto">
              <a:xfrm>
                <a:off x="996"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7" name="Rectangle 153"/>
              <p:cNvSpPr>
                <a:spLocks noChangeArrowheads="1"/>
              </p:cNvSpPr>
              <p:nvPr/>
            </p:nvSpPr>
            <p:spPr bwMode="auto">
              <a:xfrm>
                <a:off x="996"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8" name="Freeform 154"/>
              <p:cNvSpPr>
                <a:spLocks/>
              </p:cNvSpPr>
              <p:nvPr/>
            </p:nvSpPr>
            <p:spPr bwMode="auto">
              <a:xfrm>
                <a:off x="996" y="2335"/>
                <a:ext cx="29" cy="118"/>
              </a:xfrm>
              <a:custGeom>
                <a:avLst/>
                <a:gdLst>
                  <a:gd name="T0" fmla="*/ 12 w 12"/>
                  <a:gd name="T1" fmla="*/ 0 h 50"/>
                  <a:gd name="T2" fmla="*/ 0 w 12"/>
                  <a:gd name="T3" fmla="*/ 0 h 50"/>
                  <a:gd name="T4" fmla="*/ 0 w 12"/>
                  <a:gd name="T5" fmla="*/ 7 h 50"/>
                  <a:gd name="T6" fmla="*/ 3 w 12"/>
                  <a:gd name="T7" fmla="*/ 27 h 50"/>
                  <a:gd name="T8" fmla="*/ 12 w 12"/>
                  <a:gd name="T9" fmla="*/ 50 h 50"/>
                  <a:gd name="T10" fmla="*/ 12 w 12"/>
                  <a:gd name="T11" fmla="*/ 0 h 50"/>
                </a:gdLst>
                <a:ahLst/>
                <a:cxnLst>
                  <a:cxn ang="0">
                    <a:pos x="T0" y="T1"/>
                  </a:cxn>
                  <a:cxn ang="0">
                    <a:pos x="T2" y="T3"/>
                  </a:cxn>
                  <a:cxn ang="0">
                    <a:pos x="T4" y="T5"/>
                  </a:cxn>
                  <a:cxn ang="0">
                    <a:pos x="T6" y="T7"/>
                  </a:cxn>
                  <a:cxn ang="0">
                    <a:pos x="T8" y="T9"/>
                  </a:cxn>
                  <a:cxn ang="0">
                    <a:pos x="T10" y="T11"/>
                  </a:cxn>
                </a:cxnLst>
                <a:rect l="0" t="0" r="r" b="b"/>
                <a:pathLst>
                  <a:path w="12" h="50">
                    <a:moveTo>
                      <a:pt x="12" y="0"/>
                    </a:moveTo>
                    <a:cubicBezTo>
                      <a:pt x="0" y="0"/>
                      <a:pt x="0" y="0"/>
                      <a:pt x="0" y="0"/>
                    </a:cubicBezTo>
                    <a:cubicBezTo>
                      <a:pt x="0" y="7"/>
                      <a:pt x="0" y="7"/>
                      <a:pt x="0" y="7"/>
                    </a:cubicBezTo>
                    <a:cubicBezTo>
                      <a:pt x="2" y="20"/>
                      <a:pt x="3" y="27"/>
                      <a:pt x="3" y="27"/>
                    </a:cubicBezTo>
                    <a:cubicBezTo>
                      <a:pt x="3" y="27"/>
                      <a:pt x="6" y="37"/>
                      <a:pt x="12" y="5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9" name="Rectangle 155"/>
              <p:cNvSpPr>
                <a:spLocks noChangeArrowheads="1"/>
              </p:cNvSpPr>
              <p:nvPr/>
            </p:nvSpPr>
            <p:spPr bwMode="auto">
              <a:xfrm>
                <a:off x="996"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0" name="Rectangle 156"/>
              <p:cNvSpPr>
                <a:spLocks noChangeArrowheads="1"/>
              </p:cNvSpPr>
              <p:nvPr/>
            </p:nvSpPr>
            <p:spPr bwMode="auto">
              <a:xfrm>
                <a:off x="996"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1" name="Freeform 157"/>
              <p:cNvSpPr>
                <a:spLocks noEditPoints="1"/>
              </p:cNvSpPr>
              <p:nvPr/>
            </p:nvSpPr>
            <p:spPr bwMode="auto">
              <a:xfrm>
                <a:off x="1119"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2" name="Freeform 158"/>
              <p:cNvSpPr>
                <a:spLocks noEditPoints="1"/>
              </p:cNvSpPr>
              <p:nvPr/>
            </p:nvSpPr>
            <p:spPr bwMode="auto">
              <a:xfrm>
                <a:off x="1119"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3" name="Freeform 159"/>
              <p:cNvSpPr>
                <a:spLocks noEditPoints="1"/>
              </p:cNvSpPr>
              <p:nvPr/>
            </p:nvSpPr>
            <p:spPr bwMode="auto">
              <a:xfrm>
                <a:off x="111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4" name="Freeform 160"/>
              <p:cNvSpPr>
                <a:spLocks noEditPoints="1"/>
              </p:cNvSpPr>
              <p:nvPr/>
            </p:nvSpPr>
            <p:spPr bwMode="auto">
              <a:xfrm>
                <a:off x="111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5" name="Freeform 161"/>
              <p:cNvSpPr>
                <a:spLocks noEditPoints="1"/>
              </p:cNvSpPr>
              <p:nvPr/>
            </p:nvSpPr>
            <p:spPr bwMode="auto">
              <a:xfrm>
                <a:off x="111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6" name="Freeform 162"/>
              <p:cNvSpPr>
                <a:spLocks noEditPoints="1"/>
              </p:cNvSpPr>
              <p:nvPr/>
            </p:nvSpPr>
            <p:spPr bwMode="auto">
              <a:xfrm>
                <a:off x="111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7" name="Freeform 163"/>
              <p:cNvSpPr>
                <a:spLocks noEditPoints="1"/>
              </p:cNvSpPr>
              <p:nvPr/>
            </p:nvSpPr>
            <p:spPr bwMode="auto">
              <a:xfrm>
                <a:off x="111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8" name="Freeform 164"/>
              <p:cNvSpPr>
                <a:spLocks noEditPoints="1"/>
              </p:cNvSpPr>
              <p:nvPr/>
            </p:nvSpPr>
            <p:spPr bwMode="auto">
              <a:xfrm>
                <a:off x="111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9" name="Rectangle 165"/>
              <p:cNvSpPr>
                <a:spLocks noChangeArrowheads="1"/>
              </p:cNvSpPr>
              <p:nvPr/>
            </p:nvSpPr>
            <p:spPr bwMode="auto">
              <a:xfrm>
                <a:off x="119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0" name="Rectangle 166"/>
              <p:cNvSpPr>
                <a:spLocks noChangeArrowheads="1"/>
              </p:cNvSpPr>
              <p:nvPr/>
            </p:nvSpPr>
            <p:spPr bwMode="auto">
              <a:xfrm>
                <a:off x="119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1" name="Rectangle 167"/>
              <p:cNvSpPr>
                <a:spLocks noChangeArrowheads="1"/>
              </p:cNvSpPr>
              <p:nvPr/>
            </p:nvSpPr>
            <p:spPr bwMode="auto">
              <a:xfrm>
                <a:off x="119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2" name="Rectangle 168"/>
              <p:cNvSpPr>
                <a:spLocks noChangeArrowheads="1"/>
              </p:cNvSpPr>
              <p:nvPr/>
            </p:nvSpPr>
            <p:spPr bwMode="auto">
              <a:xfrm>
                <a:off x="119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3" name="Rectangle 169"/>
              <p:cNvSpPr>
                <a:spLocks noChangeArrowheads="1"/>
              </p:cNvSpPr>
              <p:nvPr/>
            </p:nvSpPr>
            <p:spPr bwMode="auto">
              <a:xfrm>
                <a:off x="1190"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4" name="Rectangle 170"/>
              <p:cNvSpPr>
                <a:spLocks noChangeArrowheads="1"/>
              </p:cNvSpPr>
              <p:nvPr/>
            </p:nvSpPr>
            <p:spPr bwMode="auto">
              <a:xfrm>
                <a:off x="1190"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5" name="Rectangle 171"/>
              <p:cNvSpPr>
                <a:spLocks noChangeArrowheads="1"/>
              </p:cNvSpPr>
              <p:nvPr/>
            </p:nvSpPr>
            <p:spPr bwMode="auto">
              <a:xfrm>
                <a:off x="1190"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6" name="Rectangle 172"/>
              <p:cNvSpPr>
                <a:spLocks noChangeArrowheads="1"/>
              </p:cNvSpPr>
              <p:nvPr/>
            </p:nvSpPr>
            <p:spPr bwMode="auto">
              <a:xfrm>
                <a:off x="1190"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7" name="Rectangle 173"/>
              <p:cNvSpPr>
                <a:spLocks noChangeArrowheads="1"/>
              </p:cNvSpPr>
              <p:nvPr/>
            </p:nvSpPr>
            <p:spPr bwMode="auto">
              <a:xfrm>
                <a:off x="1190"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8" name="Rectangle 174"/>
              <p:cNvSpPr>
                <a:spLocks noChangeArrowheads="1"/>
              </p:cNvSpPr>
              <p:nvPr/>
            </p:nvSpPr>
            <p:spPr bwMode="auto">
              <a:xfrm>
                <a:off x="1190"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9" name="Rectangle 175"/>
              <p:cNvSpPr>
                <a:spLocks noChangeArrowheads="1"/>
              </p:cNvSpPr>
              <p:nvPr/>
            </p:nvSpPr>
            <p:spPr bwMode="auto">
              <a:xfrm>
                <a:off x="1280"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0" name="Rectangle 176"/>
              <p:cNvSpPr>
                <a:spLocks noChangeArrowheads="1"/>
              </p:cNvSpPr>
              <p:nvPr/>
            </p:nvSpPr>
            <p:spPr bwMode="auto">
              <a:xfrm>
                <a:off x="1280"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1" name="Rectangle 177"/>
              <p:cNvSpPr>
                <a:spLocks noChangeArrowheads="1"/>
              </p:cNvSpPr>
              <p:nvPr/>
            </p:nvSpPr>
            <p:spPr bwMode="auto">
              <a:xfrm>
                <a:off x="1280"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2" name="Rectangle 178"/>
              <p:cNvSpPr>
                <a:spLocks noChangeArrowheads="1"/>
              </p:cNvSpPr>
              <p:nvPr/>
            </p:nvSpPr>
            <p:spPr bwMode="auto">
              <a:xfrm>
                <a:off x="1280"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3" name="Rectangle 179"/>
              <p:cNvSpPr>
                <a:spLocks noChangeArrowheads="1"/>
              </p:cNvSpPr>
              <p:nvPr/>
            </p:nvSpPr>
            <p:spPr bwMode="auto">
              <a:xfrm>
                <a:off x="1280"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4" name="Rectangle 180"/>
              <p:cNvSpPr>
                <a:spLocks noChangeArrowheads="1"/>
              </p:cNvSpPr>
              <p:nvPr/>
            </p:nvSpPr>
            <p:spPr bwMode="auto">
              <a:xfrm>
                <a:off x="1280"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5" name="Rectangle 181"/>
              <p:cNvSpPr>
                <a:spLocks noChangeArrowheads="1"/>
              </p:cNvSpPr>
              <p:nvPr/>
            </p:nvSpPr>
            <p:spPr bwMode="auto">
              <a:xfrm>
                <a:off x="1280"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6" name="Rectangle 182"/>
              <p:cNvSpPr>
                <a:spLocks noChangeArrowheads="1"/>
              </p:cNvSpPr>
              <p:nvPr/>
            </p:nvSpPr>
            <p:spPr bwMode="auto">
              <a:xfrm>
                <a:off x="1280"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7" name="Rectangle 183"/>
              <p:cNvSpPr>
                <a:spLocks noChangeArrowheads="1"/>
              </p:cNvSpPr>
              <p:nvPr/>
            </p:nvSpPr>
            <p:spPr bwMode="auto">
              <a:xfrm>
                <a:off x="1280"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8" name="Rectangle 184"/>
              <p:cNvSpPr>
                <a:spLocks noChangeArrowheads="1"/>
              </p:cNvSpPr>
              <p:nvPr/>
            </p:nvSpPr>
            <p:spPr bwMode="auto">
              <a:xfrm>
                <a:off x="1280"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9" name="Freeform 185"/>
              <p:cNvSpPr>
                <a:spLocks noEditPoints="1"/>
              </p:cNvSpPr>
              <p:nvPr/>
            </p:nvSpPr>
            <p:spPr bwMode="auto">
              <a:xfrm>
                <a:off x="1403"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0" name="Freeform 186"/>
              <p:cNvSpPr>
                <a:spLocks noEditPoints="1"/>
              </p:cNvSpPr>
              <p:nvPr/>
            </p:nvSpPr>
            <p:spPr bwMode="auto">
              <a:xfrm>
                <a:off x="1403"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1" name="Freeform 187"/>
              <p:cNvSpPr>
                <a:spLocks noEditPoints="1"/>
              </p:cNvSpPr>
              <p:nvPr/>
            </p:nvSpPr>
            <p:spPr bwMode="auto">
              <a:xfrm>
                <a:off x="140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2" name="Freeform 188"/>
              <p:cNvSpPr>
                <a:spLocks noEditPoints="1"/>
              </p:cNvSpPr>
              <p:nvPr/>
            </p:nvSpPr>
            <p:spPr bwMode="auto">
              <a:xfrm>
                <a:off x="140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3" name="Freeform 189"/>
              <p:cNvSpPr>
                <a:spLocks noEditPoints="1"/>
              </p:cNvSpPr>
              <p:nvPr/>
            </p:nvSpPr>
            <p:spPr bwMode="auto">
              <a:xfrm>
                <a:off x="140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4" name="Freeform 190"/>
              <p:cNvSpPr>
                <a:spLocks noEditPoints="1"/>
              </p:cNvSpPr>
              <p:nvPr/>
            </p:nvSpPr>
            <p:spPr bwMode="auto">
              <a:xfrm>
                <a:off x="140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5" name="Freeform 191"/>
              <p:cNvSpPr>
                <a:spLocks noEditPoints="1"/>
              </p:cNvSpPr>
              <p:nvPr/>
            </p:nvSpPr>
            <p:spPr bwMode="auto">
              <a:xfrm>
                <a:off x="140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6" name="Freeform 192"/>
              <p:cNvSpPr>
                <a:spLocks noEditPoints="1"/>
              </p:cNvSpPr>
              <p:nvPr/>
            </p:nvSpPr>
            <p:spPr bwMode="auto">
              <a:xfrm>
                <a:off x="140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7" name="Rectangle 193"/>
              <p:cNvSpPr>
                <a:spLocks noChangeArrowheads="1"/>
              </p:cNvSpPr>
              <p:nvPr/>
            </p:nvSpPr>
            <p:spPr bwMode="auto">
              <a:xfrm>
                <a:off x="1474"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8" name="Rectangle 194"/>
              <p:cNvSpPr>
                <a:spLocks noChangeArrowheads="1"/>
              </p:cNvSpPr>
              <p:nvPr/>
            </p:nvSpPr>
            <p:spPr bwMode="auto">
              <a:xfrm>
                <a:off x="1474"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9" name="Rectangle 195"/>
              <p:cNvSpPr>
                <a:spLocks noChangeArrowheads="1"/>
              </p:cNvSpPr>
              <p:nvPr/>
            </p:nvSpPr>
            <p:spPr bwMode="auto">
              <a:xfrm>
                <a:off x="1474"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0" name="Rectangle 196"/>
              <p:cNvSpPr>
                <a:spLocks noChangeArrowheads="1"/>
              </p:cNvSpPr>
              <p:nvPr/>
            </p:nvSpPr>
            <p:spPr bwMode="auto">
              <a:xfrm>
                <a:off x="1474"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1" name="Rectangle 197"/>
              <p:cNvSpPr>
                <a:spLocks noChangeArrowheads="1"/>
              </p:cNvSpPr>
              <p:nvPr/>
            </p:nvSpPr>
            <p:spPr bwMode="auto">
              <a:xfrm>
                <a:off x="147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2" name="Rectangle 198"/>
              <p:cNvSpPr>
                <a:spLocks noChangeArrowheads="1"/>
              </p:cNvSpPr>
              <p:nvPr/>
            </p:nvSpPr>
            <p:spPr bwMode="auto">
              <a:xfrm>
                <a:off x="147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3" name="Rectangle 199"/>
              <p:cNvSpPr>
                <a:spLocks noChangeArrowheads="1"/>
              </p:cNvSpPr>
              <p:nvPr/>
            </p:nvSpPr>
            <p:spPr bwMode="auto">
              <a:xfrm>
                <a:off x="1474"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4" name="Rectangle 200"/>
              <p:cNvSpPr>
                <a:spLocks noChangeArrowheads="1"/>
              </p:cNvSpPr>
              <p:nvPr/>
            </p:nvSpPr>
            <p:spPr bwMode="auto">
              <a:xfrm>
                <a:off x="1474"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5" name="Rectangle 201"/>
              <p:cNvSpPr>
                <a:spLocks noChangeArrowheads="1"/>
              </p:cNvSpPr>
              <p:nvPr/>
            </p:nvSpPr>
            <p:spPr bwMode="auto">
              <a:xfrm>
                <a:off x="1474"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6" name="Rectangle 202"/>
              <p:cNvSpPr>
                <a:spLocks noChangeArrowheads="1"/>
              </p:cNvSpPr>
              <p:nvPr/>
            </p:nvSpPr>
            <p:spPr bwMode="auto">
              <a:xfrm>
                <a:off x="1474"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7" name="Rectangle 203"/>
              <p:cNvSpPr>
                <a:spLocks noChangeArrowheads="1"/>
              </p:cNvSpPr>
              <p:nvPr/>
            </p:nvSpPr>
            <p:spPr bwMode="auto">
              <a:xfrm>
                <a:off x="1564"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8" name="Rectangle 204"/>
              <p:cNvSpPr>
                <a:spLocks noChangeArrowheads="1"/>
              </p:cNvSpPr>
              <p:nvPr/>
            </p:nvSpPr>
            <p:spPr bwMode="auto">
              <a:xfrm>
                <a:off x="1564"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06"/>
            <p:cNvGrpSpPr>
              <a:grpSpLocks/>
            </p:cNvGrpSpPr>
            <p:nvPr/>
          </p:nvGrpSpPr>
          <p:grpSpPr bwMode="auto">
            <a:xfrm>
              <a:off x="2482850" y="3457575"/>
              <a:ext cx="3351213" cy="452438"/>
              <a:chOff x="1564" y="2178"/>
              <a:chExt cx="2111" cy="285"/>
            </a:xfrm>
          </p:grpSpPr>
          <p:sp>
            <p:nvSpPr>
              <p:cNvPr id="2099" name="Rectangle 206"/>
              <p:cNvSpPr>
                <a:spLocks noChangeArrowheads="1"/>
              </p:cNvSpPr>
              <p:nvPr/>
            </p:nvSpPr>
            <p:spPr bwMode="auto">
              <a:xfrm>
                <a:off x="1564"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0" name="Rectangle 207"/>
              <p:cNvSpPr>
                <a:spLocks noChangeArrowheads="1"/>
              </p:cNvSpPr>
              <p:nvPr/>
            </p:nvSpPr>
            <p:spPr bwMode="auto">
              <a:xfrm>
                <a:off x="1564"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1" name="Rectangle 208"/>
              <p:cNvSpPr>
                <a:spLocks noChangeArrowheads="1"/>
              </p:cNvSpPr>
              <p:nvPr/>
            </p:nvSpPr>
            <p:spPr bwMode="auto">
              <a:xfrm>
                <a:off x="1564"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2" name="Rectangle 209"/>
              <p:cNvSpPr>
                <a:spLocks noChangeArrowheads="1"/>
              </p:cNvSpPr>
              <p:nvPr/>
            </p:nvSpPr>
            <p:spPr bwMode="auto">
              <a:xfrm>
                <a:off x="1564"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3" name="Rectangle 210"/>
              <p:cNvSpPr>
                <a:spLocks noChangeArrowheads="1"/>
              </p:cNvSpPr>
              <p:nvPr/>
            </p:nvSpPr>
            <p:spPr bwMode="auto">
              <a:xfrm>
                <a:off x="1564"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4" name="Rectangle 211"/>
              <p:cNvSpPr>
                <a:spLocks noChangeArrowheads="1"/>
              </p:cNvSpPr>
              <p:nvPr/>
            </p:nvSpPr>
            <p:spPr bwMode="auto">
              <a:xfrm>
                <a:off x="1564"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5" name="Rectangle 212"/>
              <p:cNvSpPr>
                <a:spLocks noChangeArrowheads="1"/>
              </p:cNvSpPr>
              <p:nvPr/>
            </p:nvSpPr>
            <p:spPr bwMode="auto">
              <a:xfrm>
                <a:off x="1564"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6" name="Rectangle 213"/>
              <p:cNvSpPr>
                <a:spLocks noChangeArrowheads="1"/>
              </p:cNvSpPr>
              <p:nvPr/>
            </p:nvSpPr>
            <p:spPr bwMode="auto">
              <a:xfrm>
                <a:off x="1564"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7" name="Freeform 214"/>
              <p:cNvSpPr>
                <a:spLocks noEditPoints="1"/>
              </p:cNvSpPr>
              <p:nvPr/>
            </p:nvSpPr>
            <p:spPr bwMode="auto">
              <a:xfrm>
                <a:off x="1687"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8" name="Freeform 215"/>
              <p:cNvSpPr>
                <a:spLocks noEditPoints="1"/>
              </p:cNvSpPr>
              <p:nvPr/>
            </p:nvSpPr>
            <p:spPr bwMode="auto">
              <a:xfrm>
                <a:off x="1687"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9" name="Freeform 216"/>
              <p:cNvSpPr>
                <a:spLocks noEditPoints="1"/>
              </p:cNvSpPr>
              <p:nvPr/>
            </p:nvSpPr>
            <p:spPr bwMode="auto">
              <a:xfrm>
                <a:off x="168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0" name="Freeform 217"/>
              <p:cNvSpPr>
                <a:spLocks noEditPoints="1"/>
              </p:cNvSpPr>
              <p:nvPr/>
            </p:nvSpPr>
            <p:spPr bwMode="auto">
              <a:xfrm>
                <a:off x="168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1" name="Freeform 218"/>
              <p:cNvSpPr>
                <a:spLocks noEditPoints="1"/>
              </p:cNvSpPr>
              <p:nvPr/>
            </p:nvSpPr>
            <p:spPr bwMode="auto">
              <a:xfrm>
                <a:off x="168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2" name="Freeform 219"/>
              <p:cNvSpPr>
                <a:spLocks noEditPoints="1"/>
              </p:cNvSpPr>
              <p:nvPr/>
            </p:nvSpPr>
            <p:spPr bwMode="auto">
              <a:xfrm>
                <a:off x="168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3" name="Freeform 220"/>
              <p:cNvSpPr>
                <a:spLocks noEditPoints="1"/>
              </p:cNvSpPr>
              <p:nvPr/>
            </p:nvSpPr>
            <p:spPr bwMode="auto">
              <a:xfrm>
                <a:off x="168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4" name="Freeform 221"/>
              <p:cNvSpPr>
                <a:spLocks noEditPoints="1"/>
              </p:cNvSpPr>
              <p:nvPr/>
            </p:nvSpPr>
            <p:spPr bwMode="auto">
              <a:xfrm>
                <a:off x="168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5" name="Rectangle 222"/>
              <p:cNvSpPr>
                <a:spLocks noChangeArrowheads="1"/>
              </p:cNvSpPr>
              <p:nvPr/>
            </p:nvSpPr>
            <p:spPr bwMode="auto">
              <a:xfrm>
                <a:off x="1758"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6" name="Rectangle 223"/>
              <p:cNvSpPr>
                <a:spLocks noChangeArrowheads="1"/>
              </p:cNvSpPr>
              <p:nvPr/>
            </p:nvSpPr>
            <p:spPr bwMode="auto">
              <a:xfrm>
                <a:off x="1758"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7" name="Rectangle 224"/>
              <p:cNvSpPr>
                <a:spLocks noChangeArrowheads="1"/>
              </p:cNvSpPr>
              <p:nvPr/>
            </p:nvSpPr>
            <p:spPr bwMode="auto">
              <a:xfrm>
                <a:off x="1758"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8" name="Rectangle 225"/>
              <p:cNvSpPr>
                <a:spLocks noChangeArrowheads="1"/>
              </p:cNvSpPr>
              <p:nvPr/>
            </p:nvSpPr>
            <p:spPr bwMode="auto">
              <a:xfrm>
                <a:off x="1758"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9" name="Rectangle 226"/>
              <p:cNvSpPr>
                <a:spLocks noChangeArrowheads="1"/>
              </p:cNvSpPr>
              <p:nvPr/>
            </p:nvSpPr>
            <p:spPr bwMode="auto">
              <a:xfrm>
                <a:off x="1758"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0" name="Rectangle 227"/>
              <p:cNvSpPr>
                <a:spLocks noChangeArrowheads="1"/>
              </p:cNvSpPr>
              <p:nvPr/>
            </p:nvSpPr>
            <p:spPr bwMode="auto">
              <a:xfrm>
                <a:off x="1758"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1" name="Rectangle 228"/>
              <p:cNvSpPr>
                <a:spLocks noChangeArrowheads="1"/>
              </p:cNvSpPr>
              <p:nvPr/>
            </p:nvSpPr>
            <p:spPr bwMode="auto">
              <a:xfrm>
                <a:off x="1758"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2" name="Rectangle 229"/>
              <p:cNvSpPr>
                <a:spLocks noChangeArrowheads="1"/>
              </p:cNvSpPr>
              <p:nvPr/>
            </p:nvSpPr>
            <p:spPr bwMode="auto">
              <a:xfrm>
                <a:off x="1758"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3" name="Rectangle 230"/>
              <p:cNvSpPr>
                <a:spLocks noChangeArrowheads="1"/>
              </p:cNvSpPr>
              <p:nvPr/>
            </p:nvSpPr>
            <p:spPr bwMode="auto">
              <a:xfrm>
                <a:off x="1758"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4" name="Rectangle 231"/>
              <p:cNvSpPr>
                <a:spLocks noChangeArrowheads="1"/>
              </p:cNvSpPr>
              <p:nvPr/>
            </p:nvSpPr>
            <p:spPr bwMode="auto">
              <a:xfrm>
                <a:off x="1758"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5" name="Rectangle 232"/>
              <p:cNvSpPr>
                <a:spLocks noChangeArrowheads="1"/>
              </p:cNvSpPr>
              <p:nvPr/>
            </p:nvSpPr>
            <p:spPr bwMode="auto">
              <a:xfrm>
                <a:off x="1848"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6" name="Rectangle 233"/>
              <p:cNvSpPr>
                <a:spLocks noChangeArrowheads="1"/>
              </p:cNvSpPr>
              <p:nvPr/>
            </p:nvSpPr>
            <p:spPr bwMode="auto">
              <a:xfrm>
                <a:off x="1848"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7" name="Rectangle 234"/>
              <p:cNvSpPr>
                <a:spLocks noChangeArrowheads="1"/>
              </p:cNvSpPr>
              <p:nvPr/>
            </p:nvSpPr>
            <p:spPr bwMode="auto">
              <a:xfrm>
                <a:off x="1848"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8" name="Rectangle 235"/>
              <p:cNvSpPr>
                <a:spLocks noChangeArrowheads="1"/>
              </p:cNvSpPr>
              <p:nvPr/>
            </p:nvSpPr>
            <p:spPr bwMode="auto">
              <a:xfrm>
                <a:off x="1848"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9" name="Rectangle 236"/>
              <p:cNvSpPr>
                <a:spLocks noChangeArrowheads="1"/>
              </p:cNvSpPr>
              <p:nvPr/>
            </p:nvSpPr>
            <p:spPr bwMode="auto">
              <a:xfrm>
                <a:off x="1848"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0" name="Rectangle 237"/>
              <p:cNvSpPr>
                <a:spLocks noChangeArrowheads="1"/>
              </p:cNvSpPr>
              <p:nvPr/>
            </p:nvSpPr>
            <p:spPr bwMode="auto">
              <a:xfrm>
                <a:off x="1848"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1" name="Rectangle 238"/>
              <p:cNvSpPr>
                <a:spLocks noChangeArrowheads="1"/>
              </p:cNvSpPr>
              <p:nvPr/>
            </p:nvSpPr>
            <p:spPr bwMode="auto">
              <a:xfrm>
                <a:off x="1848"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2" name="Rectangle 239"/>
              <p:cNvSpPr>
                <a:spLocks noChangeArrowheads="1"/>
              </p:cNvSpPr>
              <p:nvPr/>
            </p:nvSpPr>
            <p:spPr bwMode="auto">
              <a:xfrm>
                <a:off x="1848"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3" name="Rectangle 240"/>
              <p:cNvSpPr>
                <a:spLocks noChangeArrowheads="1"/>
              </p:cNvSpPr>
              <p:nvPr/>
            </p:nvSpPr>
            <p:spPr bwMode="auto">
              <a:xfrm>
                <a:off x="1848"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4" name="Rectangle 241"/>
              <p:cNvSpPr>
                <a:spLocks noChangeArrowheads="1"/>
              </p:cNvSpPr>
              <p:nvPr/>
            </p:nvSpPr>
            <p:spPr bwMode="auto">
              <a:xfrm>
                <a:off x="1848"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5" name="Freeform 242"/>
              <p:cNvSpPr>
                <a:spLocks noEditPoints="1"/>
              </p:cNvSpPr>
              <p:nvPr/>
            </p:nvSpPr>
            <p:spPr bwMode="auto">
              <a:xfrm>
                <a:off x="1971"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6" name="Freeform 243"/>
              <p:cNvSpPr>
                <a:spLocks noEditPoints="1"/>
              </p:cNvSpPr>
              <p:nvPr/>
            </p:nvSpPr>
            <p:spPr bwMode="auto">
              <a:xfrm>
                <a:off x="1971"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7" name="Freeform 244"/>
              <p:cNvSpPr>
                <a:spLocks noEditPoints="1"/>
              </p:cNvSpPr>
              <p:nvPr/>
            </p:nvSpPr>
            <p:spPr bwMode="auto">
              <a:xfrm>
                <a:off x="197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8" name="Freeform 245"/>
              <p:cNvSpPr>
                <a:spLocks noEditPoints="1"/>
              </p:cNvSpPr>
              <p:nvPr/>
            </p:nvSpPr>
            <p:spPr bwMode="auto">
              <a:xfrm>
                <a:off x="197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9" name="Freeform 246"/>
              <p:cNvSpPr>
                <a:spLocks noEditPoints="1"/>
              </p:cNvSpPr>
              <p:nvPr/>
            </p:nvSpPr>
            <p:spPr bwMode="auto">
              <a:xfrm>
                <a:off x="197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0" name="Freeform 247"/>
              <p:cNvSpPr>
                <a:spLocks noEditPoints="1"/>
              </p:cNvSpPr>
              <p:nvPr/>
            </p:nvSpPr>
            <p:spPr bwMode="auto">
              <a:xfrm>
                <a:off x="197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1" name="Freeform 248"/>
              <p:cNvSpPr>
                <a:spLocks noEditPoints="1"/>
              </p:cNvSpPr>
              <p:nvPr/>
            </p:nvSpPr>
            <p:spPr bwMode="auto">
              <a:xfrm>
                <a:off x="197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2" name="Freeform 249"/>
              <p:cNvSpPr>
                <a:spLocks noEditPoints="1"/>
              </p:cNvSpPr>
              <p:nvPr/>
            </p:nvSpPr>
            <p:spPr bwMode="auto">
              <a:xfrm>
                <a:off x="197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3" name="Rectangle 250"/>
              <p:cNvSpPr>
                <a:spLocks noChangeArrowheads="1"/>
              </p:cNvSpPr>
              <p:nvPr/>
            </p:nvSpPr>
            <p:spPr bwMode="auto">
              <a:xfrm>
                <a:off x="2042"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4" name="Rectangle 251"/>
              <p:cNvSpPr>
                <a:spLocks noChangeArrowheads="1"/>
              </p:cNvSpPr>
              <p:nvPr/>
            </p:nvSpPr>
            <p:spPr bwMode="auto">
              <a:xfrm>
                <a:off x="2042"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5" name="Rectangle 252"/>
              <p:cNvSpPr>
                <a:spLocks noChangeArrowheads="1"/>
              </p:cNvSpPr>
              <p:nvPr/>
            </p:nvSpPr>
            <p:spPr bwMode="auto">
              <a:xfrm>
                <a:off x="2042"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6" name="Rectangle 253"/>
              <p:cNvSpPr>
                <a:spLocks noChangeArrowheads="1"/>
              </p:cNvSpPr>
              <p:nvPr/>
            </p:nvSpPr>
            <p:spPr bwMode="auto">
              <a:xfrm>
                <a:off x="2042"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7" name="Rectangle 254"/>
              <p:cNvSpPr>
                <a:spLocks noChangeArrowheads="1"/>
              </p:cNvSpPr>
              <p:nvPr/>
            </p:nvSpPr>
            <p:spPr bwMode="auto">
              <a:xfrm>
                <a:off x="2042"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8" name="Rectangle 255"/>
              <p:cNvSpPr>
                <a:spLocks noChangeArrowheads="1"/>
              </p:cNvSpPr>
              <p:nvPr/>
            </p:nvSpPr>
            <p:spPr bwMode="auto">
              <a:xfrm>
                <a:off x="2042"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9" name="Rectangle 256"/>
              <p:cNvSpPr>
                <a:spLocks noChangeArrowheads="1"/>
              </p:cNvSpPr>
              <p:nvPr/>
            </p:nvSpPr>
            <p:spPr bwMode="auto">
              <a:xfrm>
                <a:off x="2042"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0" name="Rectangle 257"/>
              <p:cNvSpPr>
                <a:spLocks noChangeArrowheads="1"/>
              </p:cNvSpPr>
              <p:nvPr/>
            </p:nvSpPr>
            <p:spPr bwMode="auto">
              <a:xfrm>
                <a:off x="2042"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1" name="Rectangle 258"/>
              <p:cNvSpPr>
                <a:spLocks noChangeArrowheads="1"/>
              </p:cNvSpPr>
              <p:nvPr/>
            </p:nvSpPr>
            <p:spPr bwMode="auto">
              <a:xfrm>
                <a:off x="2042"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2" name="Rectangle 259"/>
              <p:cNvSpPr>
                <a:spLocks noChangeArrowheads="1"/>
              </p:cNvSpPr>
              <p:nvPr/>
            </p:nvSpPr>
            <p:spPr bwMode="auto">
              <a:xfrm>
                <a:off x="2042"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3" name="Rectangle 260"/>
              <p:cNvSpPr>
                <a:spLocks noChangeArrowheads="1"/>
              </p:cNvSpPr>
              <p:nvPr/>
            </p:nvSpPr>
            <p:spPr bwMode="auto">
              <a:xfrm>
                <a:off x="2132"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4" name="Rectangle 261"/>
              <p:cNvSpPr>
                <a:spLocks noChangeArrowheads="1"/>
              </p:cNvSpPr>
              <p:nvPr/>
            </p:nvSpPr>
            <p:spPr bwMode="auto">
              <a:xfrm>
                <a:off x="2132"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5" name="Rectangle 262"/>
              <p:cNvSpPr>
                <a:spLocks noChangeArrowheads="1"/>
              </p:cNvSpPr>
              <p:nvPr/>
            </p:nvSpPr>
            <p:spPr bwMode="auto">
              <a:xfrm>
                <a:off x="2132"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6" name="Rectangle 263"/>
              <p:cNvSpPr>
                <a:spLocks noChangeArrowheads="1"/>
              </p:cNvSpPr>
              <p:nvPr/>
            </p:nvSpPr>
            <p:spPr bwMode="auto">
              <a:xfrm>
                <a:off x="2132"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7" name="Rectangle 264"/>
              <p:cNvSpPr>
                <a:spLocks noChangeArrowheads="1"/>
              </p:cNvSpPr>
              <p:nvPr/>
            </p:nvSpPr>
            <p:spPr bwMode="auto">
              <a:xfrm>
                <a:off x="2132"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8" name="Rectangle 265"/>
              <p:cNvSpPr>
                <a:spLocks noChangeArrowheads="1"/>
              </p:cNvSpPr>
              <p:nvPr/>
            </p:nvSpPr>
            <p:spPr bwMode="auto">
              <a:xfrm>
                <a:off x="2132"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9" name="Rectangle 266"/>
              <p:cNvSpPr>
                <a:spLocks noChangeArrowheads="1"/>
              </p:cNvSpPr>
              <p:nvPr/>
            </p:nvSpPr>
            <p:spPr bwMode="auto">
              <a:xfrm>
                <a:off x="2132"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0" name="Rectangle 267"/>
              <p:cNvSpPr>
                <a:spLocks noChangeArrowheads="1"/>
              </p:cNvSpPr>
              <p:nvPr/>
            </p:nvSpPr>
            <p:spPr bwMode="auto">
              <a:xfrm>
                <a:off x="2132"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1" name="Rectangle 268"/>
              <p:cNvSpPr>
                <a:spLocks noChangeArrowheads="1"/>
              </p:cNvSpPr>
              <p:nvPr/>
            </p:nvSpPr>
            <p:spPr bwMode="auto">
              <a:xfrm>
                <a:off x="2132"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2" name="Rectangle 269"/>
              <p:cNvSpPr>
                <a:spLocks noChangeArrowheads="1"/>
              </p:cNvSpPr>
              <p:nvPr/>
            </p:nvSpPr>
            <p:spPr bwMode="auto">
              <a:xfrm>
                <a:off x="2132"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3" name="Freeform 270"/>
              <p:cNvSpPr>
                <a:spLocks noEditPoints="1"/>
              </p:cNvSpPr>
              <p:nvPr/>
            </p:nvSpPr>
            <p:spPr bwMode="auto">
              <a:xfrm>
                <a:off x="2255"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4" name="Freeform 271"/>
              <p:cNvSpPr>
                <a:spLocks noEditPoints="1"/>
              </p:cNvSpPr>
              <p:nvPr/>
            </p:nvSpPr>
            <p:spPr bwMode="auto">
              <a:xfrm>
                <a:off x="2255"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5" name="Freeform 272"/>
              <p:cNvSpPr>
                <a:spLocks noEditPoints="1"/>
              </p:cNvSpPr>
              <p:nvPr/>
            </p:nvSpPr>
            <p:spPr bwMode="auto">
              <a:xfrm>
                <a:off x="225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6" name="Freeform 273"/>
              <p:cNvSpPr>
                <a:spLocks noEditPoints="1"/>
              </p:cNvSpPr>
              <p:nvPr/>
            </p:nvSpPr>
            <p:spPr bwMode="auto">
              <a:xfrm>
                <a:off x="225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7" name="Freeform 274"/>
              <p:cNvSpPr>
                <a:spLocks noEditPoints="1"/>
              </p:cNvSpPr>
              <p:nvPr/>
            </p:nvSpPr>
            <p:spPr bwMode="auto">
              <a:xfrm>
                <a:off x="225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8" name="Freeform 275"/>
              <p:cNvSpPr>
                <a:spLocks noEditPoints="1"/>
              </p:cNvSpPr>
              <p:nvPr/>
            </p:nvSpPr>
            <p:spPr bwMode="auto">
              <a:xfrm>
                <a:off x="225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9" name="Freeform 276"/>
              <p:cNvSpPr>
                <a:spLocks noEditPoints="1"/>
              </p:cNvSpPr>
              <p:nvPr/>
            </p:nvSpPr>
            <p:spPr bwMode="auto">
              <a:xfrm>
                <a:off x="2255"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0" name="Freeform 277"/>
              <p:cNvSpPr>
                <a:spLocks noEditPoints="1"/>
              </p:cNvSpPr>
              <p:nvPr/>
            </p:nvSpPr>
            <p:spPr bwMode="auto">
              <a:xfrm>
                <a:off x="2255"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1" name="Rectangle 278"/>
              <p:cNvSpPr>
                <a:spLocks noChangeArrowheads="1"/>
              </p:cNvSpPr>
              <p:nvPr/>
            </p:nvSpPr>
            <p:spPr bwMode="auto">
              <a:xfrm>
                <a:off x="2326"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2" name="Rectangle 279"/>
              <p:cNvSpPr>
                <a:spLocks noChangeArrowheads="1"/>
              </p:cNvSpPr>
              <p:nvPr/>
            </p:nvSpPr>
            <p:spPr bwMode="auto">
              <a:xfrm>
                <a:off x="2326"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3" name="Rectangle 280"/>
              <p:cNvSpPr>
                <a:spLocks noChangeArrowheads="1"/>
              </p:cNvSpPr>
              <p:nvPr/>
            </p:nvSpPr>
            <p:spPr bwMode="auto">
              <a:xfrm>
                <a:off x="2326"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4" name="Rectangle 281"/>
              <p:cNvSpPr>
                <a:spLocks noChangeArrowheads="1"/>
              </p:cNvSpPr>
              <p:nvPr/>
            </p:nvSpPr>
            <p:spPr bwMode="auto">
              <a:xfrm>
                <a:off x="2326"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5" name="Rectangle 282"/>
              <p:cNvSpPr>
                <a:spLocks noChangeArrowheads="1"/>
              </p:cNvSpPr>
              <p:nvPr/>
            </p:nvSpPr>
            <p:spPr bwMode="auto">
              <a:xfrm>
                <a:off x="2326"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6" name="Rectangle 283"/>
              <p:cNvSpPr>
                <a:spLocks noChangeArrowheads="1"/>
              </p:cNvSpPr>
              <p:nvPr/>
            </p:nvSpPr>
            <p:spPr bwMode="auto">
              <a:xfrm>
                <a:off x="2326"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7" name="Rectangle 284"/>
              <p:cNvSpPr>
                <a:spLocks noChangeArrowheads="1"/>
              </p:cNvSpPr>
              <p:nvPr/>
            </p:nvSpPr>
            <p:spPr bwMode="auto">
              <a:xfrm>
                <a:off x="2326"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8" name="Rectangle 285"/>
              <p:cNvSpPr>
                <a:spLocks noChangeArrowheads="1"/>
              </p:cNvSpPr>
              <p:nvPr/>
            </p:nvSpPr>
            <p:spPr bwMode="auto">
              <a:xfrm>
                <a:off x="2326"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9" name="Rectangle 286"/>
              <p:cNvSpPr>
                <a:spLocks noChangeArrowheads="1"/>
              </p:cNvSpPr>
              <p:nvPr/>
            </p:nvSpPr>
            <p:spPr bwMode="auto">
              <a:xfrm>
                <a:off x="2326"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0" name="Rectangle 287"/>
              <p:cNvSpPr>
                <a:spLocks noChangeArrowheads="1"/>
              </p:cNvSpPr>
              <p:nvPr/>
            </p:nvSpPr>
            <p:spPr bwMode="auto">
              <a:xfrm>
                <a:off x="2326"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1" name="Rectangle 288"/>
              <p:cNvSpPr>
                <a:spLocks noChangeArrowheads="1"/>
              </p:cNvSpPr>
              <p:nvPr/>
            </p:nvSpPr>
            <p:spPr bwMode="auto">
              <a:xfrm>
                <a:off x="2416"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2" name="Rectangle 289"/>
              <p:cNvSpPr>
                <a:spLocks noChangeArrowheads="1"/>
              </p:cNvSpPr>
              <p:nvPr/>
            </p:nvSpPr>
            <p:spPr bwMode="auto">
              <a:xfrm>
                <a:off x="2416"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3" name="Rectangle 290"/>
              <p:cNvSpPr>
                <a:spLocks noChangeArrowheads="1"/>
              </p:cNvSpPr>
              <p:nvPr/>
            </p:nvSpPr>
            <p:spPr bwMode="auto">
              <a:xfrm>
                <a:off x="2416"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4" name="Rectangle 291"/>
              <p:cNvSpPr>
                <a:spLocks noChangeArrowheads="1"/>
              </p:cNvSpPr>
              <p:nvPr/>
            </p:nvSpPr>
            <p:spPr bwMode="auto">
              <a:xfrm>
                <a:off x="2416"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5" name="Rectangle 292"/>
              <p:cNvSpPr>
                <a:spLocks noChangeArrowheads="1"/>
              </p:cNvSpPr>
              <p:nvPr/>
            </p:nvSpPr>
            <p:spPr bwMode="auto">
              <a:xfrm>
                <a:off x="2416"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6" name="Rectangle 293"/>
              <p:cNvSpPr>
                <a:spLocks noChangeArrowheads="1"/>
              </p:cNvSpPr>
              <p:nvPr/>
            </p:nvSpPr>
            <p:spPr bwMode="auto">
              <a:xfrm>
                <a:off x="2416"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7" name="Rectangle 294"/>
              <p:cNvSpPr>
                <a:spLocks noChangeArrowheads="1"/>
              </p:cNvSpPr>
              <p:nvPr/>
            </p:nvSpPr>
            <p:spPr bwMode="auto">
              <a:xfrm>
                <a:off x="2416"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8" name="Rectangle 295"/>
              <p:cNvSpPr>
                <a:spLocks noChangeArrowheads="1"/>
              </p:cNvSpPr>
              <p:nvPr/>
            </p:nvSpPr>
            <p:spPr bwMode="auto">
              <a:xfrm>
                <a:off x="2416"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9" name="Rectangle 296"/>
              <p:cNvSpPr>
                <a:spLocks noChangeArrowheads="1"/>
              </p:cNvSpPr>
              <p:nvPr/>
            </p:nvSpPr>
            <p:spPr bwMode="auto">
              <a:xfrm>
                <a:off x="2416"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0" name="Rectangle 297"/>
              <p:cNvSpPr>
                <a:spLocks noChangeArrowheads="1"/>
              </p:cNvSpPr>
              <p:nvPr/>
            </p:nvSpPr>
            <p:spPr bwMode="auto">
              <a:xfrm>
                <a:off x="2416"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1" name="Freeform 298"/>
              <p:cNvSpPr>
                <a:spLocks noEditPoints="1"/>
              </p:cNvSpPr>
              <p:nvPr/>
            </p:nvSpPr>
            <p:spPr bwMode="auto">
              <a:xfrm>
                <a:off x="2539" y="2178"/>
                <a:ext cx="284" cy="285"/>
              </a:xfrm>
              <a:custGeom>
                <a:avLst/>
                <a:gdLst>
                  <a:gd name="T0" fmla="*/ 30 w 120"/>
                  <a:gd name="T1" fmla="*/ 0 h 120"/>
                  <a:gd name="T2" fmla="*/ 0 w 120"/>
                  <a:gd name="T3" fmla="*/ 0 h 120"/>
                  <a:gd name="T4" fmla="*/ 0 w 120"/>
                  <a:gd name="T5" fmla="*/ 120 h 120"/>
                  <a:gd name="T6" fmla="*/ 100 w 120"/>
                  <a:gd name="T7" fmla="*/ 120 h 120"/>
                  <a:gd name="T8" fmla="*/ 120 w 120"/>
                  <a:gd name="T9" fmla="*/ 117 h 120"/>
                  <a:gd name="T10" fmla="*/ 120 w 120"/>
                  <a:gd name="T11" fmla="*/ 66 h 120"/>
                  <a:gd name="T12" fmla="*/ 80 w 120"/>
                  <a:gd name="T13" fmla="*/ 66 h 120"/>
                  <a:gd name="T14" fmla="*/ 80 w 120"/>
                  <a:gd name="T15" fmla="*/ 120 h 120"/>
                  <a:gd name="T16" fmla="*/ 68 w 120"/>
                  <a:gd name="T17" fmla="*/ 120 h 120"/>
                  <a:gd name="T18" fmla="*/ 68 w 120"/>
                  <a:gd name="T19" fmla="*/ 66 h 120"/>
                  <a:gd name="T20" fmla="*/ 68 w 120"/>
                  <a:gd name="T21" fmla="*/ 120 h 120"/>
                  <a:gd name="T22" fmla="*/ 30 w 120"/>
                  <a:gd name="T23" fmla="*/ 120 h 120"/>
                  <a:gd name="T24" fmla="*/ 30 w 120"/>
                  <a:gd name="T25" fmla="*/ 66 h 120"/>
                  <a:gd name="T26" fmla="*/ 0 w 120"/>
                  <a:gd name="T27" fmla="*/ 66 h 120"/>
                  <a:gd name="T28" fmla="*/ 0 w 120"/>
                  <a:gd name="T29" fmla="*/ 58 h 120"/>
                  <a:gd name="T30" fmla="*/ 0 w 120"/>
                  <a:gd name="T31" fmla="*/ 56 h 120"/>
                  <a:gd name="T32" fmla="*/ 0 w 120"/>
                  <a:gd name="T33" fmla="*/ 30 h 120"/>
                  <a:gd name="T34" fmla="*/ 30 w 120"/>
                  <a:gd name="T35" fmla="*/ 30 h 120"/>
                  <a:gd name="T36" fmla="*/ 30 w 120"/>
                  <a:gd name="T37" fmla="*/ 0 h 120"/>
                  <a:gd name="T38" fmla="*/ 120 w 120"/>
                  <a:gd name="T39" fmla="*/ 0 h 120"/>
                  <a:gd name="T40" fmla="*/ 80 w 120"/>
                  <a:gd name="T41" fmla="*/ 0 h 120"/>
                  <a:gd name="T42" fmla="*/ 80 w 120"/>
                  <a:gd name="T43" fmla="*/ 30 h 120"/>
                  <a:gd name="T44" fmla="*/ 120 w 120"/>
                  <a:gd name="T45" fmla="*/ 30 h 120"/>
                  <a:gd name="T46" fmla="*/ 120 w 120"/>
                  <a:gd name="T4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20">
                    <a:moveTo>
                      <a:pt x="30" y="0"/>
                    </a:moveTo>
                    <a:cubicBezTo>
                      <a:pt x="0" y="0"/>
                      <a:pt x="0" y="0"/>
                      <a:pt x="0" y="0"/>
                    </a:cubicBezTo>
                    <a:cubicBezTo>
                      <a:pt x="0" y="120"/>
                      <a:pt x="0" y="120"/>
                      <a:pt x="0" y="120"/>
                    </a:cubicBezTo>
                    <a:cubicBezTo>
                      <a:pt x="100" y="120"/>
                      <a:pt x="100" y="120"/>
                      <a:pt x="100" y="120"/>
                    </a:cubicBezTo>
                    <a:cubicBezTo>
                      <a:pt x="106" y="119"/>
                      <a:pt x="113" y="118"/>
                      <a:pt x="120" y="117"/>
                    </a:cubicBezTo>
                    <a:cubicBezTo>
                      <a:pt x="120" y="66"/>
                      <a:pt x="120" y="66"/>
                      <a:pt x="120"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2" name="Freeform 299"/>
              <p:cNvSpPr>
                <a:spLocks/>
              </p:cNvSpPr>
              <p:nvPr/>
            </p:nvSpPr>
            <p:spPr bwMode="auto">
              <a:xfrm>
                <a:off x="2776" y="2456"/>
                <a:ext cx="47" cy="7"/>
              </a:xfrm>
              <a:custGeom>
                <a:avLst/>
                <a:gdLst>
                  <a:gd name="T0" fmla="*/ 20 w 20"/>
                  <a:gd name="T1" fmla="*/ 0 h 3"/>
                  <a:gd name="T2" fmla="*/ 0 w 20"/>
                  <a:gd name="T3" fmla="*/ 3 h 3"/>
                  <a:gd name="T4" fmla="*/ 20 w 20"/>
                  <a:gd name="T5" fmla="*/ 3 h 3"/>
                  <a:gd name="T6" fmla="*/ 20 w 20"/>
                  <a:gd name="T7" fmla="*/ 0 h 3"/>
                </a:gdLst>
                <a:ahLst/>
                <a:cxnLst>
                  <a:cxn ang="0">
                    <a:pos x="T0" y="T1"/>
                  </a:cxn>
                  <a:cxn ang="0">
                    <a:pos x="T2" y="T3"/>
                  </a:cxn>
                  <a:cxn ang="0">
                    <a:pos x="T4" y="T5"/>
                  </a:cxn>
                  <a:cxn ang="0">
                    <a:pos x="T6" y="T7"/>
                  </a:cxn>
                </a:cxnLst>
                <a:rect l="0" t="0" r="r" b="b"/>
                <a:pathLst>
                  <a:path w="20" h="3">
                    <a:moveTo>
                      <a:pt x="20" y="0"/>
                    </a:moveTo>
                    <a:cubicBezTo>
                      <a:pt x="13" y="1"/>
                      <a:pt x="6" y="2"/>
                      <a:pt x="0" y="3"/>
                    </a:cubicBezTo>
                    <a:cubicBezTo>
                      <a:pt x="20" y="3"/>
                      <a:pt x="20" y="3"/>
                      <a:pt x="20" y="3"/>
                    </a:cubicBezTo>
                    <a:cubicBezTo>
                      <a:pt x="20" y="0"/>
                      <a:pt x="20" y="0"/>
                      <a:pt x="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3" name="Freeform 300"/>
              <p:cNvSpPr>
                <a:spLocks noEditPoints="1"/>
              </p:cNvSpPr>
              <p:nvPr/>
            </p:nvSpPr>
            <p:spPr bwMode="auto">
              <a:xfrm>
                <a:off x="253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4" name="Freeform 301"/>
              <p:cNvSpPr>
                <a:spLocks noEditPoints="1"/>
              </p:cNvSpPr>
              <p:nvPr/>
            </p:nvSpPr>
            <p:spPr bwMode="auto">
              <a:xfrm>
                <a:off x="253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5" name="Freeform 302"/>
              <p:cNvSpPr>
                <a:spLocks noEditPoints="1"/>
              </p:cNvSpPr>
              <p:nvPr/>
            </p:nvSpPr>
            <p:spPr bwMode="auto">
              <a:xfrm>
                <a:off x="253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6" name="Freeform 303"/>
              <p:cNvSpPr>
                <a:spLocks noEditPoints="1"/>
              </p:cNvSpPr>
              <p:nvPr/>
            </p:nvSpPr>
            <p:spPr bwMode="auto">
              <a:xfrm>
                <a:off x="253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7" name="Freeform 304"/>
              <p:cNvSpPr>
                <a:spLocks noEditPoints="1"/>
              </p:cNvSpPr>
              <p:nvPr/>
            </p:nvSpPr>
            <p:spPr bwMode="auto">
              <a:xfrm>
                <a:off x="253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8" name="Freeform 305"/>
              <p:cNvSpPr>
                <a:spLocks noEditPoints="1"/>
              </p:cNvSpPr>
              <p:nvPr/>
            </p:nvSpPr>
            <p:spPr bwMode="auto">
              <a:xfrm>
                <a:off x="253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9" name="Rectangle 306"/>
              <p:cNvSpPr>
                <a:spLocks noChangeArrowheads="1"/>
              </p:cNvSpPr>
              <p:nvPr/>
            </p:nvSpPr>
            <p:spPr bwMode="auto">
              <a:xfrm>
                <a:off x="261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0" name="Rectangle 307"/>
              <p:cNvSpPr>
                <a:spLocks noChangeArrowheads="1"/>
              </p:cNvSpPr>
              <p:nvPr/>
            </p:nvSpPr>
            <p:spPr bwMode="auto">
              <a:xfrm>
                <a:off x="261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1" name="Rectangle 308"/>
              <p:cNvSpPr>
                <a:spLocks noChangeArrowheads="1"/>
              </p:cNvSpPr>
              <p:nvPr/>
            </p:nvSpPr>
            <p:spPr bwMode="auto">
              <a:xfrm>
                <a:off x="261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2" name="Rectangle 309"/>
              <p:cNvSpPr>
                <a:spLocks noChangeArrowheads="1"/>
              </p:cNvSpPr>
              <p:nvPr/>
            </p:nvSpPr>
            <p:spPr bwMode="auto">
              <a:xfrm>
                <a:off x="261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3" name="Rectangle 310"/>
              <p:cNvSpPr>
                <a:spLocks noChangeArrowheads="1"/>
              </p:cNvSpPr>
              <p:nvPr/>
            </p:nvSpPr>
            <p:spPr bwMode="auto">
              <a:xfrm>
                <a:off x="2610"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4" name="Rectangle 311"/>
              <p:cNvSpPr>
                <a:spLocks noChangeArrowheads="1"/>
              </p:cNvSpPr>
              <p:nvPr/>
            </p:nvSpPr>
            <p:spPr bwMode="auto">
              <a:xfrm>
                <a:off x="2610"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5" name="Rectangle 312"/>
              <p:cNvSpPr>
                <a:spLocks noChangeArrowheads="1"/>
              </p:cNvSpPr>
              <p:nvPr/>
            </p:nvSpPr>
            <p:spPr bwMode="auto">
              <a:xfrm>
                <a:off x="2610"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6" name="Rectangle 313"/>
              <p:cNvSpPr>
                <a:spLocks noChangeArrowheads="1"/>
              </p:cNvSpPr>
              <p:nvPr/>
            </p:nvSpPr>
            <p:spPr bwMode="auto">
              <a:xfrm>
                <a:off x="2610"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7" name="Rectangle 314"/>
              <p:cNvSpPr>
                <a:spLocks noChangeArrowheads="1"/>
              </p:cNvSpPr>
              <p:nvPr/>
            </p:nvSpPr>
            <p:spPr bwMode="auto">
              <a:xfrm>
                <a:off x="2610"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8" name="Rectangle 315"/>
              <p:cNvSpPr>
                <a:spLocks noChangeArrowheads="1"/>
              </p:cNvSpPr>
              <p:nvPr/>
            </p:nvSpPr>
            <p:spPr bwMode="auto">
              <a:xfrm>
                <a:off x="2610"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9" name="Rectangle 316"/>
              <p:cNvSpPr>
                <a:spLocks noChangeArrowheads="1"/>
              </p:cNvSpPr>
              <p:nvPr/>
            </p:nvSpPr>
            <p:spPr bwMode="auto">
              <a:xfrm>
                <a:off x="2700"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0" name="Rectangle 317"/>
              <p:cNvSpPr>
                <a:spLocks noChangeArrowheads="1"/>
              </p:cNvSpPr>
              <p:nvPr/>
            </p:nvSpPr>
            <p:spPr bwMode="auto">
              <a:xfrm>
                <a:off x="2700"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1" name="Rectangle 318"/>
              <p:cNvSpPr>
                <a:spLocks noChangeArrowheads="1"/>
              </p:cNvSpPr>
              <p:nvPr/>
            </p:nvSpPr>
            <p:spPr bwMode="auto">
              <a:xfrm>
                <a:off x="2700"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2" name="Rectangle 319"/>
              <p:cNvSpPr>
                <a:spLocks noChangeArrowheads="1"/>
              </p:cNvSpPr>
              <p:nvPr/>
            </p:nvSpPr>
            <p:spPr bwMode="auto">
              <a:xfrm>
                <a:off x="2700"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3" name="Rectangle 320"/>
              <p:cNvSpPr>
                <a:spLocks noChangeArrowheads="1"/>
              </p:cNvSpPr>
              <p:nvPr/>
            </p:nvSpPr>
            <p:spPr bwMode="auto">
              <a:xfrm>
                <a:off x="2700"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4" name="Rectangle 321"/>
              <p:cNvSpPr>
                <a:spLocks noChangeArrowheads="1"/>
              </p:cNvSpPr>
              <p:nvPr/>
            </p:nvSpPr>
            <p:spPr bwMode="auto">
              <a:xfrm>
                <a:off x="2700"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5" name="Rectangle 322"/>
              <p:cNvSpPr>
                <a:spLocks noChangeArrowheads="1"/>
              </p:cNvSpPr>
              <p:nvPr/>
            </p:nvSpPr>
            <p:spPr bwMode="auto">
              <a:xfrm>
                <a:off x="2700" y="2335"/>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6" name="Rectangle 323"/>
              <p:cNvSpPr>
                <a:spLocks noChangeArrowheads="1"/>
              </p:cNvSpPr>
              <p:nvPr/>
            </p:nvSpPr>
            <p:spPr bwMode="auto">
              <a:xfrm>
                <a:off x="2700" y="2335"/>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7" name="Rectangle 324"/>
              <p:cNvSpPr>
                <a:spLocks noChangeArrowheads="1"/>
              </p:cNvSpPr>
              <p:nvPr/>
            </p:nvSpPr>
            <p:spPr bwMode="auto">
              <a:xfrm>
                <a:off x="2700"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8" name="Rectangle 325"/>
              <p:cNvSpPr>
                <a:spLocks noChangeArrowheads="1"/>
              </p:cNvSpPr>
              <p:nvPr/>
            </p:nvSpPr>
            <p:spPr bwMode="auto">
              <a:xfrm>
                <a:off x="2700"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9" name="Freeform 326"/>
              <p:cNvSpPr>
                <a:spLocks noEditPoints="1"/>
              </p:cNvSpPr>
              <p:nvPr/>
            </p:nvSpPr>
            <p:spPr bwMode="auto">
              <a:xfrm>
                <a:off x="2823" y="2178"/>
                <a:ext cx="284" cy="278"/>
              </a:xfrm>
              <a:custGeom>
                <a:avLst/>
                <a:gdLst>
                  <a:gd name="T0" fmla="*/ 120 w 120"/>
                  <a:gd name="T1" fmla="*/ 66 h 117"/>
                  <a:gd name="T2" fmla="*/ 80 w 120"/>
                  <a:gd name="T3" fmla="*/ 66 h 117"/>
                  <a:gd name="T4" fmla="*/ 80 w 120"/>
                  <a:gd name="T5" fmla="*/ 106 h 117"/>
                  <a:gd name="T6" fmla="*/ 120 w 120"/>
                  <a:gd name="T7" fmla="*/ 101 h 117"/>
                  <a:gd name="T8" fmla="*/ 120 w 120"/>
                  <a:gd name="T9" fmla="*/ 66 h 117"/>
                  <a:gd name="T10" fmla="*/ 30 w 120"/>
                  <a:gd name="T11" fmla="*/ 0 h 117"/>
                  <a:gd name="T12" fmla="*/ 0 w 120"/>
                  <a:gd name="T13" fmla="*/ 0 h 117"/>
                  <a:gd name="T14" fmla="*/ 0 w 120"/>
                  <a:gd name="T15" fmla="*/ 117 h 117"/>
                  <a:gd name="T16" fmla="*/ 30 w 120"/>
                  <a:gd name="T17" fmla="*/ 113 h 117"/>
                  <a:gd name="T18" fmla="*/ 30 w 120"/>
                  <a:gd name="T19" fmla="*/ 66 h 117"/>
                  <a:gd name="T20" fmla="*/ 0 w 120"/>
                  <a:gd name="T21" fmla="*/ 66 h 117"/>
                  <a:gd name="T22" fmla="*/ 0 w 120"/>
                  <a:gd name="T23" fmla="*/ 58 h 117"/>
                  <a:gd name="T24" fmla="*/ 0 w 120"/>
                  <a:gd name="T25" fmla="*/ 56 h 117"/>
                  <a:gd name="T26" fmla="*/ 0 w 120"/>
                  <a:gd name="T27" fmla="*/ 30 h 117"/>
                  <a:gd name="T28" fmla="*/ 30 w 120"/>
                  <a:gd name="T29" fmla="*/ 30 h 117"/>
                  <a:gd name="T30" fmla="*/ 30 w 120"/>
                  <a:gd name="T31" fmla="*/ 0 h 117"/>
                  <a:gd name="T32" fmla="*/ 120 w 120"/>
                  <a:gd name="T33" fmla="*/ 0 h 117"/>
                  <a:gd name="T34" fmla="*/ 80 w 120"/>
                  <a:gd name="T35" fmla="*/ 0 h 117"/>
                  <a:gd name="T36" fmla="*/ 80 w 120"/>
                  <a:gd name="T37" fmla="*/ 30 h 117"/>
                  <a:gd name="T38" fmla="*/ 120 w 120"/>
                  <a:gd name="T39" fmla="*/ 30 h 117"/>
                  <a:gd name="T40" fmla="*/ 120 w 120"/>
                  <a:gd name="T4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17">
                    <a:moveTo>
                      <a:pt x="120" y="66"/>
                    </a:moveTo>
                    <a:cubicBezTo>
                      <a:pt x="80" y="66"/>
                      <a:pt x="80" y="66"/>
                      <a:pt x="80" y="66"/>
                    </a:cubicBezTo>
                    <a:cubicBezTo>
                      <a:pt x="80" y="106"/>
                      <a:pt x="80" y="106"/>
                      <a:pt x="80" y="106"/>
                    </a:cubicBezTo>
                    <a:cubicBezTo>
                      <a:pt x="93" y="104"/>
                      <a:pt x="107" y="103"/>
                      <a:pt x="120" y="101"/>
                    </a:cubicBezTo>
                    <a:cubicBezTo>
                      <a:pt x="120" y="66"/>
                      <a:pt x="120" y="66"/>
                      <a:pt x="120" y="66"/>
                    </a:cubicBezTo>
                    <a:moveTo>
                      <a:pt x="30" y="0"/>
                    </a:moveTo>
                    <a:cubicBezTo>
                      <a:pt x="0" y="0"/>
                      <a:pt x="0" y="0"/>
                      <a:pt x="0" y="0"/>
                    </a:cubicBezTo>
                    <a:cubicBezTo>
                      <a:pt x="0" y="117"/>
                      <a:pt x="0" y="117"/>
                      <a:pt x="0" y="117"/>
                    </a:cubicBezTo>
                    <a:cubicBezTo>
                      <a:pt x="10" y="116"/>
                      <a:pt x="20" y="114"/>
                      <a:pt x="30" y="113"/>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0" name="Freeform 327"/>
              <p:cNvSpPr>
                <a:spLocks/>
              </p:cNvSpPr>
              <p:nvPr/>
            </p:nvSpPr>
            <p:spPr bwMode="auto">
              <a:xfrm>
                <a:off x="2823" y="2418"/>
                <a:ext cx="284" cy="45"/>
              </a:xfrm>
              <a:custGeom>
                <a:avLst/>
                <a:gdLst>
                  <a:gd name="T0" fmla="*/ 120 w 120"/>
                  <a:gd name="T1" fmla="*/ 0 h 19"/>
                  <a:gd name="T2" fmla="*/ 80 w 120"/>
                  <a:gd name="T3" fmla="*/ 5 h 19"/>
                  <a:gd name="T4" fmla="*/ 80 w 120"/>
                  <a:gd name="T5" fmla="*/ 19 h 19"/>
                  <a:gd name="T6" fmla="*/ 68 w 120"/>
                  <a:gd name="T7" fmla="*/ 19 h 19"/>
                  <a:gd name="T8" fmla="*/ 68 w 120"/>
                  <a:gd name="T9" fmla="*/ 7 h 19"/>
                  <a:gd name="T10" fmla="*/ 68 w 120"/>
                  <a:gd name="T11" fmla="*/ 7 h 19"/>
                  <a:gd name="T12" fmla="*/ 68 w 120"/>
                  <a:gd name="T13" fmla="*/ 19 h 19"/>
                  <a:gd name="T14" fmla="*/ 30 w 120"/>
                  <a:gd name="T15" fmla="*/ 19 h 19"/>
                  <a:gd name="T16" fmla="*/ 30 w 120"/>
                  <a:gd name="T17" fmla="*/ 12 h 19"/>
                  <a:gd name="T18" fmla="*/ 0 w 120"/>
                  <a:gd name="T19" fmla="*/ 16 h 19"/>
                  <a:gd name="T20" fmla="*/ 0 w 120"/>
                  <a:gd name="T21" fmla="*/ 19 h 19"/>
                  <a:gd name="T22" fmla="*/ 95 w 120"/>
                  <a:gd name="T23" fmla="*/ 19 h 19"/>
                  <a:gd name="T24" fmla="*/ 120 w 120"/>
                  <a:gd name="T25" fmla="*/ 17 h 19"/>
                  <a:gd name="T26" fmla="*/ 120 w 120"/>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9">
                    <a:moveTo>
                      <a:pt x="120" y="0"/>
                    </a:moveTo>
                    <a:cubicBezTo>
                      <a:pt x="107" y="2"/>
                      <a:pt x="93" y="3"/>
                      <a:pt x="80" y="5"/>
                    </a:cubicBezTo>
                    <a:cubicBezTo>
                      <a:pt x="80" y="19"/>
                      <a:pt x="80" y="19"/>
                      <a:pt x="80" y="19"/>
                    </a:cubicBezTo>
                    <a:cubicBezTo>
                      <a:pt x="68" y="19"/>
                      <a:pt x="68" y="19"/>
                      <a:pt x="68" y="19"/>
                    </a:cubicBezTo>
                    <a:cubicBezTo>
                      <a:pt x="68" y="7"/>
                      <a:pt x="68" y="7"/>
                      <a:pt x="68" y="7"/>
                    </a:cubicBezTo>
                    <a:cubicBezTo>
                      <a:pt x="68" y="7"/>
                      <a:pt x="68" y="7"/>
                      <a:pt x="68" y="7"/>
                    </a:cubicBezTo>
                    <a:cubicBezTo>
                      <a:pt x="68" y="19"/>
                      <a:pt x="68" y="19"/>
                      <a:pt x="68" y="19"/>
                    </a:cubicBezTo>
                    <a:cubicBezTo>
                      <a:pt x="30" y="19"/>
                      <a:pt x="30" y="19"/>
                      <a:pt x="30" y="19"/>
                    </a:cubicBezTo>
                    <a:cubicBezTo>
                      <a:pt x="30" y="12"/>
                      <a:pt x="30" y="12"/>
                      <a:pt x="30" y="12"/>
                    </a:cubicBezTo>
                    <a:cubicBezTo>
                      <a:pt x="20" y="13"/>
                      <a:pt x="10" y="15"/>
                      <a:pt x="0" y="16"/>
                    </a:cubicBezTo>
                    <a:cubicBezTo>
                      <a:pt x="0" y="19"/>
                      <a:pt x="0" y="19"/>
                      <a:pt x="0" y="19"/>
                    </a:cubicBezTo>
                    <a:cubicBezTo>
                      <a:pt x="95" y="19"/>
                      <a:pt x="95" y="19"/>
                      <a:pt x="95" y="19"/>
                    </a:cubicBezTo>
                    <a:cubicBezTo>
                      <a:pt x="103" y="18"/>
                      <a:pt x="112" y="17"/>
                      <a:pt x="120" y="17"/>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1" name="Freeform 328"/>
              <p:cNvSpPr>
                <a:spLocks noEditPoints="1"/>
              </p:cNvSpPr>
              <p:nvPr/>
            </p:nvSpPr>
            <p:spPr bwMode="auto">
              <a:xfrm>
                <a:off x="282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2" name="Freeform 329"/>
              <p:cNvSpPr>
                <a:spLocks noEditPoints="1"/>
              </p:cNvSpPr>
              <p:nvPr/>
            </p:nvSpPr>
            <p:spPr bwMode="auto">
              <a:xfrm>
                <a:off x="282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3" name="Freeform 330"/>
              <p:cNvSpPr>
                <a:spLocks noEditPoints="1"/>
              </p:cNvSpPr>
              <p:nvPr/>
            </p:nvSpPr>
            <p:spPr bwMode="auto">
              <a:xfrm>
                <a:off x="282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4" name="Freeform 331"/>
              <p:cNvSpPr>
                <a:spLocks noEditPoints="1"/>
              </p:cNvSpPr>
              <p:nvPr/>
            </p:nvSpPr>
            <p:spPr bwMode="auto">
              <a:xfrm>
                <a:off x="282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5" name="Freeform 332"/>
              <p:cNvSpPr>
                <a:spLocks noEditPoints="1"/>
              </p:cNvSpPr>
              <p:nvPr/>
            </p:nvSpPr>
            <p:spPr bwMode="auto">
              <a:xfrm>
                <a:off x="282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6" name="Freeform 333"/>
              <p:cNvSpPr>
                <a:spLocks noEditPoints="1"/>
              </p:cNvSpPr>
              <p:nvPr/>
            </p:nvSpPr>
            <p:spPr bwMode="auto">
              <a:xfrm>
                <a:off x="282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7" name="Rectangle 334"/>
              <p:cNvSpPr>
                <a:spLocks noChangeArrowheads="1"/>
              </p:cNvSpPr>
              <p:nvPr/>
            </p:nvSpPr>
            <p:spPr bwMode="auto">
              <a:xfrm>
                <a:off x="2894"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8" name="Rectangle 335"/>
              <p:cNvSpPr>
                <a:spLocks noChangeArrowheads="1"/>
              </p:cNvSpPr>
              <p:nvPr/>
            </p:nvSpPr>
            <p:spPr bwMode="auto">
              <a:xfrm>
                <a:off x="2894"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9" name="Rectangle 336"/>
              <p:cNvSpPr>
                <a:spLocks noChangeArrowheads="1"/>
              </p:cNvSpPr>
              <p:nvPr/>
            </p:nvSpPr>
            <p:spPr bwMode="auto">
              <a:xfrm>
                <a:off x="2894"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0" name="Rectangle 337"/>
              <p:cNvSpPr>
                <a:spLocks noChangeArrowheads="1"/>
              </p:cNvSpPr>
              <p:nvPr/>
            </p:nvSpPr>
            <p:spPr bwMode="auto">
              <a:xfrm>
                <a:off x="2894"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1" name="Rectangle 338"/>
              <p:cNvSpPr>
                <a:spLocks noChangeArrowheads="1"/>
              </p:cNvSpPr>
              <p:nvPr/>
            </p:nvSpPr>
            <p:spPr bwMode="auto">
              <a:xfrm>
                <a:off x="289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2" name="Rectangle 339"/>
              <p:cNvSpPr>
                <a:spLocks noChangeArrowheads="1"/>
              </p:cNvSpPr>
              <p:nvPr/>
            </p:nvSpPr>
            <p:spPr bwMode="auto">
              <a:xfrm>
                <a:off x="289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3" name="Freeform 340"/>
              <p:cNvSpPr>
                <a:spLocks/>
              </p:cNvSpPr>
              <p:nvPr/>
            </p:nvSpPr>
            <p:spPr bwMode="auto">
              <a:xfrm>
                <a:off x="2894" y="2335"/>
                <a:ext cx="90" cy="111"/>
              </a:xfrm>
              <a:custGeom>
                <a:avLst/>
                <a:gdLst>
                  <a:gd name="T0" fmla="*/ 38 w 38"/>
                  <a:gd name="T1" fmla="*/ 0 h 47"/>
                  <a:gd name="T2" fmla="*/ 0 w 38"/>
                  <a:gd name="T3" fmla="*/ 0 h 47"/>
                  <a:gd name="T4" fmla="*/ 0 w 38"/>
                  <a:gd name="T5" fmla="*/ 47 h 47"/>
                  <a:gd name="T6" fmla="*/ 38 w 38"/>
                  <a:gd name="T7" fmla="*/ 42 h 47"/>
                  <a:gd name="T8" fmla="*/ 38 w 38"/>
                  <a:gd name="T9" fmla="*/ 0 h 47"/>
                </a:gdLst>
                <a:ahLst/>
                <a:cxnLst>
                  <a:cxn ang="0">
                    <a:pos x="T0" y="T1"/>
                  </a:cxn>
                  <a:cxn ang="0">
                    <a:pos x="T2" y="T3"/>
                  </a:cxn>
                  <a:cxn ang="0">
                    <a:pos x="T4" y="T5"/>
                  </a:cxn>
                  <a:cxn ang="0">
                    <a:pos x="T6" y="T7"/>
                  </a:cxn>
                  <a:cxn ang="0">
                    <a:pos x="T8" y="T9"/>
                  </a:cxn>
                </a:cxnLst>
                <a:rect l="0" t="0" r="r" b="b"/>
                <a:pathLst>
                  <a:path w="38" h="47">
                    <a:moveTo>
                      <a:pt x="38" y="0"/>
                    </a:moveTo>
                    <a:cubicBezTo>
                      <a:pt x="0" y="0"/>
                      <a:pt x="0" y="0"/>
                      <a:pt x="0" y="0"/>
                    </a:cubicBezTo>
                    <a:cubicBezTo>
                      <a:pt x="0" y="47"/>
                      <a:pt x="0" y="47"/>
                      <a:pt x="0" y="47"/>
                    </a:cubicBezTo>
                    <a:cubicBezTo>
                      <a:pt x="13" y="45"/>
                      <a:pt x="25" y="44"/>
                      <a:pt x="38" y="4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4" name="Freeform 341"/>
              <p:cNvSpPr>
                <a:spLocks/>
              </p:cNvSpPr>
              <p:nvPr/>
            </p:nvSpPr>
            <p:spPr bwMode="auto">
              <a:xfrm>
                <a:off x="2894" y="2434"/>
                <a:ext cx="90" cy="29"/>
              </a:xfrm>
              <a:custGeom>
                <a:avLst/>
                <a:gdLst>
                  <a:gd name="T0" fmla="*/ 38 w 38"/>
                  <a:gd name="T1" fmla="*/ 0 h 12"/>
                  <a:gd name="T2" fmla="*/ 0 w 38"/>
                  <a:gd name="T3" fmla="*/ 5 h 12"/>
                  <a:gd name="T4" fmla="*/ 0 w 38"/>
                  <a:gd name="T5" fmla="*/ 12 h 12"/>
                  <a:gd name="T6" fmla="*/ 38 w 38"/>
                  <a:gd name="T7" fmla="*/ 12 h 12"/>
                  <a:gd name="T8" fmla="*/ 38 w 38"/>
                  <a:gd name="T9" fmla="*/ 0 h 12"/>
                </a:gdLst>
                <a:ahLst/>
                <a:cxnLst>
                  <a:cxn ang="0">
                    <a:pos x="T0" y="T1"/>
                  </a:cxn>
                  <a:cxn ang="0">
                    <a:pos x="T2" y="T3"/>
                  </a:cxn>
                  <a:cxn ang="0">
                    <a:pos x="T4" y="T5"/>
                  </a:cxn>
                  <a:cxn ang="0">
                    <a:pos x="T6" y="T7"/>
                  </a:cxn>
                  <a:cxn ang="0">
                    <a:pos x="T8" y="T9"/>
                  </a:cxn>
                </a:cxnLst>
                <a:rect l="0" t="0" r="r" b="b"/>
                <a:pathLst>
                  <a:path w="38" h="12">
                    <a:moveTo>
                      <a:pt x="38" y="0"/>
                    </a:moveTo>
                    <a:cubicBezTo>
                      <a:pt x="25" y="2"/>
                      <a:pt x="13" y="3"/>
                      <a:pt x="0" y="5"/>
                    </a:cubicBezTo>
                    <a:cubicBezTo>
                      <a:pt x="0" y="12"/>
                      <a:pt x="0" y="12"/>
                      <a:pt x="0" y="12"/>
                    </a:cubicBezTo>
                    <a:cubicBezTo>
                      <a:pt x="38" y="12"/>
                      <a:pt x="38" y="12"/>
                      <a:pt x="38" y="1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5" name="Rectangle 342"/>
              <p:cNvSpPr>
                <a:spLocks noChangeArrowheads="1"/>
              </p:cNvSpPr>
              <p:nvPr/>
            </p:nvSpPr>
            <p:spPr bwMode="auto">
              <a:xfrm>
                <a:off x="2894"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6" name="Rectangle 343"/>
              <p:cNvSpPr>
                <a:spLocks noChangeArrowheads="1"/>
              </p:cNvSpPr>
              <p:nvPr/>
            </p:nvSpPr>
            <p:spPr bwMode="auto">
              <a:xfrm>
                <a:off x="2894"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7" name="Rectangle 344"/>
              <p:cNvSpPr>
                <a:spLocks noChangeArrowheads="1"/>
              </p:cNvSpPr>
              <p:nvPr/>
            </p:nvSpPr>
            <p:spPr bwMode="auto">
              <a:xfrm>
                <a:off x="2984"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8" name="Rectangle 345"/>
              <p:cNvSpPr>
                <a:spLocks noChangeArrowheads="1"/>
              </p:cNvSpPr>
              <p:nvPr/>
            </p:nvSpPr>
            <p:spPr bwMode="auto">
              <a:xfrm>
                <a:off x="2984"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9" name="Rectangle 346"/>
              <p:cNvSpPr>
                <a:spLocks noChangeArrowheads="1"/>
              </p:cNvSpPr>
              <p:nvPr/>
            </p:nvSpPr>
            <p:spPr bwMode="auto">
              <a:xfrm>
                <a:off x="2984"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0" name="Rectangle 347"/>
              <p:cNvSpPr>
                <a:spLocks noChangeArrowheads="1"/>
              </p:cNvSpPr>
              <p:nvPr/>
            </p:nvSpPr>
            <p:spPr bwMode="auto">
              <a:xfrm>
                <a:off x="2984"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1" name="Rectangle 348"/>
              <p:cNvSpPr>
                <a:spLocks noChangeArrowheads="1"/>
              </p:cNvSpPr>
              <p:nvPr/>
            </p:nvSpPr>
            <p:spPr bwMode="auto">
              <a:xfrm>
                <a:off x="2984"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2" name="Rectangle 349"/>
              <p:cNvSpPr>
                <a:spLocks noChangeArrowheads="1"/>
              </p:cNvSpPr>
              <p:nvPr/>
            </p:nvSpPr>
            <p:spPr bwMode="auto">
              <a:xfrm>
                <a:off x="2984"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3" name="Freeform 350"/>
              <p:cNvSpPr>
                <a:spLocks/>
              </p:cNvSpPr>
              <p:nvPr/>
            </p:nvSpPr>
            <p:spPr bwMode="auto">
              <a:xfrm>
                <a:off x="2984" y="2335"/>
                <a:ext cx="28" cy="99"/>
              </a:xfrm>
              <a:custGeom>
                <a:avLst/>
                <a:gdLst>
                  <a:gd name="T0" fmla="*/ 12 w 12"/>
                  <a:gd name="T1" fmla="*/ 0 h 42"/>
                  <a:gd name="T2" fmla="*/ 0 w 12"/>
                  <a:gd name="T3" fmla="*/ 0 h 42"/>
                  <a:gd name="T4" fmla="*/ 0 w 12"/>
                  <a:gd name="T5" fmla="*/ 42 h 42"/>
                  <a:gd name="T6" fmla="*/ 12 w 12"/>
                  <a:gd name="T7" fmla="*/ 40 h 42"/>
                  <a:gd name="T8" fmla="*/ 12 w 12"/>
                  <a:gd name="T9" fmla="*/ 0 h 42"/>
                </a:gdLst>
                <a:ahLst/>
                <a:cxnLst>
                  <a:cxn ang="0">
                    <a:pos x="T0" y="T1"/>
                  </a:cxn>
                  <a:cxn ang="0">
                    <a:pos x="T2" y="T3"/>
                  </a:cxn>
                  <a:cxn ang="0">
                    <a:pos x="T4" y="T5"/>
                  </a:cxn>
                  <a:cxn ang="0">
                    <a:pos x="T6" y="T7"/>
                  </a:cxn>
                  <a:cxn ang="0">
                    <a:pos x="T8" y="T9"/>
                  </a:cxn>
                </a:cxnLst>
                <a:rect l="0" t="0" r="r" b="b"/>
                <a:pathLst>
                  <a:path w="12" h="42">
                    <a:moveTo>
                      <a:pt x="12" y="0"/>
                    </a:moveTo>
                    <a:cubicBezTo>
                      <a:pt x="0" y="0"/>
                      <a:pt x="0" y="0"/>
                      <a:pt x="0" y="0"/>
                    </a:cubicBezTo>
                    <a:cubicBezTo>
                      <a:pt x="0" y="42"/>
                      <a:pt x="0" y="42"/>
                      <a:pt x="0" y="42"/>
                    </a:cubicBezTo>
                    <a:cubicBezTo>
                      <a:pt x="4" y="41"/>
                      <a:pt x="8" y="41"/>
                      <a:pt x="12" y="4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4" name="Freeform 351"/>
              <p:cNvSpPr>
                <a:spLocks/>
              </p:cNvSpPr>
              <p:nvPr/>
            </p:nvSpPr>
            <p:spPr bwMode="auto">
              <a:xfrm>
                <a:off x="2984" y="2430"/>
                <a:ext cx="28" cy="33"/>
              </a:xfrm>
              <a:custGeom>
                <a:avLst/>
                <a:gdLst>
                  <a:gd name="T0" fmla="*/ 12 w 12"/>
                  <a:gd name="T1" fmla="*/ 0 h 14"/>
                  <a:gd name="T2" fmla="*/ 0 w 12"/>
                  <a:gd name="T3" fmla="*/ 2 h 14"/>
                  <a:gd name="T4" fmla="*/ 0 w 12"/>
                  <a:gd name="T5" fmla="*/ 14 h 14"/>
                  <a:gd name="T6" fmla="*/ 12 w 12"/>
                  <a:gd name="T7" fmla="*/ 14 h 14"/>
                  <a:gd name="T8" fmla="*/ 12 w 12"/>
                  <a:gd name="T9" fmla="*/ 0 h 14"/>
                </a:gdLst>
                <a:ahLst/>
                <a:cxnLst>
                  <a:cxn ang="0">
                    <a:pos x="T0" y="T1"/>
                  </a:cxn>
                  <a:cxn ang="0">
                    <a:pos x="T2" y="T3"/>
                  </a:cxn>
                  <a:cxn ang="0">
                    <a:pos x="T4" y="T5"/>
                  </a:cxn>
                  <a:cxn ang="0">
                    <a:pos x="T6" y="T7"/>
                  </a:cxn>
                  <a:cxn ang="0">
                    <a:pos x="T8" y="T9"/>
                  </a:cxn>
                </a:cxnLst>
                <a:rect l="0" t="0" r="r" b="b"/>
                <a:pathLst>
                  <a:path w="12" h="14">
                    <a:moveTo>
                      <a:pt x="12" y="0"/>
                    </a:moveTo>
                    <a:cubicBezTo>
                      <a:pt x="8" y="1"/>
                      <a:pt x="4" y="1"/>
                      <a:pt x="0" y="2"/>
                    </a:cubicBezTo>
                    <a:cubicBezTo>
                      <a:pt x="0" y="14"/>
                      <a:pt x="0" y="14"/>
                      <a:pt x="0" y="14"/>
                    </a:cubicBezTo>
                    <a:cubicBezTo>
                      <a:pt x="12" y="14"/>
                      <a:pt x="12" y="14"/>
                      <a:pt x="12" y="1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5" name="Rectangle 352"/>
              <p:cNvSpPr>
                <a:spLocks noChangeArrowheads="1"/>
              </p:cNvSpPr>
              <p:nvPr/>
            </p:nvSpPr>
            <p:spPr bwMode="auto">
              <a:xfrm>
                <a:off x="2984"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6" name="Rectangle 353"/>
              <p:cNvSpPr>
                <a:spLocks noChangeArrowheads="1"/>
              </p:cNvSpPr>
              <p:nvPr/>
            </p:nvSpPr>
            <p:spPr bwMode="auto">
              <a:xfrm>
                <a:off x="2984"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7" name="Freeform 354"/>
              <p:cNvSpPr>
                <a:spLocks noEditPoints="1"/>
              </p:cNvSpPr>
              <p:nvPr/>
            </p:nvSpPr>
            <p:spPr bwMode="auto">
              <a:xfrm>
                <a:off x="3107" y="2178"/>
                <a:ext cx="284" cy="240"/>
              </a:xfrm>
              <a:custGeom>
                <a:avLst/>
                <a:gdLst>
                  <a:gd name="T0" fmla="*/ 30 w 120"/>
                  <a:gd name="T1" fmla="*/ 0 h 101"/>
                  <a:gd name="T2" fmla="*/ 0 w 120"/>
                  <a:gd name="T3" fmla="*/ 0 h 101"/>
                  <a:gd name="T4" fmla="*/ 0 w 120"/>
                  <a:gd name="T5" fmla="*/ 101 h 101"/>
                  <a:gd name="T6" fmla="*/ 30 w 120"/>
                  <a:gd name="T7" fmla="*/ 97 h 101"/>
                  <a:gd name="T8" fmla="*/ 30 w 120"/>
                  <a:gd name="T9" fmla="*/ 66 h 101"/>
                  <a:gd name="T10" fmla="*/ 0 w 120"/>
                  <a:gd name="T11" fmla="*/ 66 h 101"/>
                  <a:gd name="T12" fmla="*/ 0 w 120"/>
                  <a:gd name="T13" fmla="*/ 58 h 101"/>
                  <a:gd name="T14" fmla="*/ 0 w 120"/>
                  <a:gd name="T15" fmla="*/ 56 h 101"/>
                  <a:gd name="T16" fmla="*/ 0 w 120"/>
                  <a:gd name="T17" fmla="*/ 30 h 101"/>
                  <a:gd name="T18" fmla="*/ 30 w 120"/>
                  <a:gd name="T19" fmla="*/ 30 h 101"/>
                  <a:gd name="T20" fmla="*/ 30 w 120"/>
                  <a:gd name="T21" fmla="*/ 0 h 101"/>
                  <a:gd name="T22" fmla="*/ 120 w 120"/>
                  <a:gd name="T23" fmla="*/ 0 h 101"/>
                  <a:gd name="T24" fmla="*/ 80 w 120"/>
                  <a:gd name="T25" fmla="*/ 0 h 101"/>
                  <a:gd name="T26" fmla="*/ 80 w 120"/>
                  <a:gd name="T27" fmla="*/ 30 h 101"/>
                  <a:gd name="T28" fmla="*/ 120 w 120"/>
                  <a:gd name="T29" fmla="*/ 30 h 101"/>
                  <a:gd name="T30" fmla="*/ 120 w 120"/>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01">
                    <a:moveTo>
                      <a:pt x="30" y="0"/>
                    </a:moveTo>
                    <a:cubicBezTo>
                      <a:pt x="0" y="0"/>
                      <a:pt x="0" y="0"/>
                      <a:pt x="0" y="0"/>
                    </a:cubicBezTo>
                    <a:cubicBezTo>
                      <a:pt x="0" y="101"/>
                      <a:pt x="0" y="101"/>
                      <a:pt x="0" y="101"/>
                    </a:cubicBezTo>
                    <a:cubicBezTo>
                      <a:pt x="10" y="100"/>
                      <a:pt x="20" y="98"/>
                      <a:pt x="30" y="97"/>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8" name="Freeform 355"/>
              <p:cNvSpPr>
                <a:spLocks/>
              </p:cNvSpPr>
              <p:nvPr/>
            </p:nvSpPr>
            <p:spPr bwMode="auto">
              <a:xfrm>
                <a:off x="3107" y="2408"/>
                <a:ext cx="71" cy="50"/>
              </a:xfrm>
              <a:custGeom>
                <a:avLst/>
                <a:gdLst>
                  <a:gd name="T0" fmla="*/ 30 w 30"/>
                  <a:gd name="T1" fmla="*/ 0 h 21"/>
                  <a:gd name="T2" fmla="*/ 0 w 30"/>
                  <a:gd name="T3" fmla="*/ 4 h 21"/>
                  <a:gd name="T4" fmla="*/ 0 w 30"/>
                  <a:gd name="T5" fmla="*/ 21 h 21"/>
                  <a:gd name="T6" fmla="*/ 30 w 30"/>
                  <a:gd name="T7" fmla="*/ 18 h 21"/>
                  <a:gd name="T8" fmla="*/ 30 w 30"/>
                  <a:gd name="T9" fmla="*/ 0 h 21"/>
                </a:gdLst>
                <a:ahLst/>
                <a:cxnLst>
                  <a:cxn ang="0">
                    <a:pos x="T0" y="T1"/>
                  </a:cxn>
                  <a:cxn ang="0">
                    <a:pos x="T2" y="T3"/>
                  </a:cxn>
                  <a:cxn ang="0">
                    <a:pos x="T4" y="T5"/>
                  </a:cxn>
                  <a:cxn ang="0">
                    <a:pos x="T6" y="T7"/>
                  </a:cxn>
                  <a:cxn ang="0">
                    <a:pos x="T8" y="T9"/>
                  </a:cxn>
                </a:cxnLst>
                <a:rect l="0" t="0" r="r" b="b"/>
                <a:pathLst>
                  <a:path w="30" h="21">
                    <a:moveTo>
                      <a:pt x="30" y="0"/>
                    </a:moveTo>
                    <a:cubicBezTo>
                      <a:pt x="20" y="1"/>
                      <a:pt x="10" y="3"/>
                      <a:pt x="0" y="4"/>
                    </a:cubicBezTo>
                    <a:cubicBezTo>
                      <a:pt x="0" y="21"/>
                      <a:pt x="0" y="21"/>
                      <a:pt x="0" y="21"/>
                    </a:cubicBezTo>
                    <a:cubicBezTo>
                      <a:pt x="10" y="20"/>
                      <a:pt x="20" y="19"/>
                      <a:pt x="30" y="18"/>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9" name="Freeform 356"/>
              <p:cNvSpPr>
                <a:spLocks/>
              </p:cNvSpPr>
              <p:nvPr/>
            </p:nvSpPr>
            <p:spPr bwMode="auto">
              <a:xfrm>
                <a:off x="3296" y="2335"/>
                <a:ext cx="95" cy="57"/>
              </a:xfrm>
              <a:custGeom>
                <a:avLst/>
                <a:gdLst>
                  <a:gd name="T0" fmla="*/ 40 w 40"/>
                  <a:gd name="T1" fmla="*/ 0 h 24"/>
                  <a:gd name="T2" fmla="*/ 0 w 40"/>
                  <a:gd name="T3" fmla="*/ 0 h 24"/>
                  <a:gd name="T4" fmla="*/ 0 w 40"/>
                  <a:gd name="T5" fmla="*/ 24 h 24"/>
                  <a:gd name="T6" fmla="*/ 40 w 40"/>
                  <a:gd name="T7" fmla="*/ 19 h 24"/>
                  <a:gd name="T8" fmla="*/ 40 w 40"/>
                  <a:gd name="T9" fmla="*/ 0 h 24"/>
                </a:gdLst>
                <a:ahLst/>
                <a:cxnLst>
                  <a:cxn ang="0">
                    <a:pos x="T0" y="T1"/>
                  </a:cxn>
                  <a:cxn ang="0">
                    <a:pos x="T2" y="T3"/>
                  </a:cxn>
                  <a:cxn ang="0">
                    <a:pos x="T4" y="T5"/>
                  </a:cxn>
                  <a:cxn ang="0">
                    <a:pos x="T6" y="T7"/>
                  </a:cxn>
                  <a:cxn ang="0">
                    <a:pos x="T8" y="T9"/>
                  </a:cxn>
                </a:cxnLst>
                <a:rect l="0" t="0" r="r" b="b"/>
                <a:pathLst>
                  <a:path w="40" h="24">
                    <a:moveTo>
                      <a:pt x="40" y="0"/>
                    </a:moveTo>
                    <a:cubicBezTo>
                      <a:pt x="0" y="0"/>
                      <a:pt x="0" y="0"/>
                      <a:pt x="0" y="0"/>
                    </a:cubicBezTo>
                    <a:cubicBezTo>
                      <a:pt x="0" y="24"/>
                      <a:pt x="0" y="24"/>
                      <a:pt x="0" y="24"/>
                    </a:cubicBezTo>
                    <a:cubicBezTo>
                      <a:pt x="14" y="23"/>
                      <a:pt x="27" y="21"/>
                      <a:pt x="40" y="19"/>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0" name="Freeform 357"/>
              <p:cNvSpPr>
                <a:spLocks/>
              </p:cNvSpPr>
              <p:nvPr/>
            </p:nvSpPr>
            <p:spPr bwMode="auto">
              <a:xfrm>
                <a:off x="3296" y="2380"/>
                <a:ext cx="95" cy="59"/>
              </a:xfrm>
              <a:custGeom>
                <a:avLst/>
                <a:gdLst>
                  <a:gd name="T0" fmla="*/ 40 w 40"/>
                  <a:gd name="T1" fmla="*/ 0 h 25"/>
                  <a:gd name="T2" fmla="*/ 0 w 40"/>
                  <a:gd name="T3" fmla="*/ 5 h 25"/>
                  <a:gd name="T4" fmla="*/ 0 w 40"/>
                  <a:gd name="T5" fmla="*/ 25 h 25"/>
                  <a:gd name="T6" fmla="*/ 40 w 40"/>
                  <a:gd name="T7" fmla="*/ 21 h 25"/>
                  <a:gd name="T8" fmla="*/ 40 w 40"/>
                  <a:gd name="T9" fmla="*/ 0 h 25"/>
                </a:gdLst>
                <a:ahLst/>
                <a:cxnLst>
                  <a:cxn ang="0">
                    <a:pos x="T0" y="T1"/>
                  </a:cxn>
                  <a:cxn ang="0">
                    <a:pos x="T2" y="T3"/>
                  </a:cxn>
                  <a:cxn ang="0">
                    <a:pos x="T4" y="T5"/>
                  </a:cxn>
                  <a:cxn ang="0">
                    <a:pos x="T6" y="T7"/>
                  </a:cxn>
                  <a:cxn ang="0">
                    <a:pos x="T8" y="T9"/>
                  </a:cxn>
                </a:cxnLst>
                <a:rect l="0" t="0" r="r" b="b"/>
                <a:pathLst>
                  <a:path w="40" h="25">
                    <a:moveTo>
                      <a:pt x="40" y="0"/>
                    </a:moveTo>
                    <a:cubicBezTo>
                      <a:pt x="27" y="2"/>
                      <a:pt x="14" y="4"/>
                      <a:pt x="0" y="5"/>
                    </a:cubicBezTo>
                    <a:cubicBezTo>
                      <a:pt x="0" y="25"/>
                      <a:pt x="0" y="25"/>
                      <a:pt x="0" y="25"/>
                    </a:cubicBezTo>
                    <a:cubicBezTo>
                      <a:pt x="13" y="23"/>
                      <a:pt x="27" y="22"/>
                      <a:pt x="40" y="21"/>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1" name="Freeform 358"/>
              <p:cNvSpPr>
                <a:spLocks noEditPoints="1"/>
              </p:cNvSpPr>
              <p:nvPr/>
            </p:nvSpPr>
            <p:spPr bwMode="auto">
              <a:xfrm>
                <a:off x="310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2" name="Freeform 359"/>
              <p:cNvSpPr>
                <a:spLocks noEditPoints="1"/>
              </p:cNvSpPr>
              <p:nvPr/>
            </p:nvSpPr>
            <p:spPr bwMode="auto">
              <a:xfrm>
                <a:off x="310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3" name="Freeform 360"/>
              <p:cNvSpPr>
                <a:spLocks noEditPoints="1"/>
              </p:cNvSpPr>
              <p:nvPr/>
            </p:nvSpPr>
            <p:spPr bwMode="auto">
              <a:xfrm>
                <a:off x="310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4" name="Freeform 361"/>
              <p:cNvSpPr>
                <a:spLocks noEditPoints="1"/>
              </p:cNvSpPr>
              <p:nvPr/>
            </p:nvSpPr>
            <p:spPr bwMode="auto">
              <a:xfrm>
                <a:off x="310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5" name="Freeform 362"/>
              <p:cNvSpPr>
                <a:spLocks noEditPoints="1"/>
              </p:cNvSpPr>
              <p:nvPr/>
            </p:nvSpPr>
            <p:spPr bwMode="auto">
              <a:xfrm>
                <a:off x="310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6" name="Freeform 363"/>
              <p:cNvSpPr>
                <a:spLocks noEditPoints="1"/>
              </p:cNvSpPr>
              <p:nvPr/>
            </p:nvSpPr>
            <p:spPr bwMode="auto">
              <a:xfrm>
                <a:off x="310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7" name="Rectangle 364"/>
              <p:cNvSpPr>
                <a:spLocks noChangeArrowheads="1"/>
              </p:cNvSpPr>
              <p:nvPr/>
            </p:nvSpPr>
            <p:spPr bwMode="auto">
              <a:xfrm>
                <a:off x="3178"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8" name="Rectangle 365"/>
              <p:cNvSpPr>
                <a:spLocks noChangeArrowheads="1"/>
              </p:cNvSpPr>
              <p:nvPr/>
            </p:nvSpPr>
            <p:spPr bwMode="auto">
              <a:xfrm>
                <a:off x="3178"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9" name="Rectangle 366"/>
              <p:cNvSpPr>
                <a:spLocks noChangeArrowheads="1"/>
              </p:cNvSpPr>
              <p:nvPr/>
            </p:nvSpPr>
            <p:spPr bwMode="auto">
              <a:xfrm>
                <a:off x="3178"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0" name="Rectangle 367"/>
              <p:cNvSpPr>
                <a:spLocks noChangeArrowheads="1"/>
              </p:cNvSpPr>
              <p:nvPr/>
            </p:nvSpPr>
            <p:spPr bwMode="auto">
              <a:xfrm>
                <a:off x="3178"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1" name="Rectangle 368"/>
              <p:cNvSpPr>
                <a:spLocks noChangeArrowheads="1"/>
              </p:cNvSpPr>
              <p:nvPr/>
            </p:nvSpPr>
            <p:spPr bwMode="auto">
              <a:xfrm>
                <a:off x="3178"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2" name="Rectangle 369"/>
              <p:cNvSpPr>
                <a:spLocks noChangeArrowheads="1"/>
              </p:cNvSpPr>
              <p:nvPr/>
            </p:nvSpPr>
            <p:spPr bwMode="auto">
              <a:xfrm>
                <a:off x="3178"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3" name="Freeform 370"/>
              <p:cNvSpPr>
                <a:spLocks/>
              </p:cNvSpPr>
              <p:nvPr/>
            </p:nvSpPr>
            <p:spPr bwMode="auto">
              <a:xfrm>
                <a:off x="3178" y="2335"/>
                <a:ext cx="90" cy="73"/>
              </a:xfrm>
              <a:custGeom>
                <a:avLst/>
                <a:gdLst>
                  <a:gd name="T0" fmla="*/ 38 w 38"/>
                  <a:gd name="T1" fmla="*/ 0 h 31"/>
                  <a:gd name="T2" fmla="*/ 0 w 38"/>
                  <a:gd name="T3" fmla="*/ 0 h 31"/>
                  <a:gd name="T4" fmla="*/ 0 w 38"/>
                  <a:gd name="T5" fmla="*/ 31 h 31"/>
                  <a:gd name="T6" fmla="*/ 38 w 38"/>
                  <a:gd name="T7" fmla="*/ 26 h 31"/>
                  <a:gd name="T8" fmla="*/ 38 w 38"/>
                  <a:gd name="T9" fmla="*/ 0 h 31"/>
                </a:gdLst>
                <a:ahLst/>
                <a:cxnLst>
                  <a:cxn ang="0">
                    <a:pos x="T0" y="T1"/>
                  </a:cxn>
                  <a:cxn ang="0">
                    <a:pos x="T2" y="T3"/>
                  </a:cxn>
                  <a:cxn ang="0">
                    <a:pos x="T4" y="T5"/>
                  </a:cxn>
                  <a:cxn ang="0">
                    <a:pos x="T6" y="T7"/>
                  </a:cxn>
                  <a:cxn ang="0">
                    <a:pos x="T8" y="T9"/>
                  </a:cxn>
                </a:cxnLst>
                <a:rect l="0" t="0" r="r" b="b"/>
                <a:pathLst>
                  <a:path w="38" h="31">
                    <a:moveTo>
                      <a:pt x="38" y="0"/>
                    </a:moveTo>
                    <a:cubicBezTo>
                      <a:pt x="0" y="0"/>
                      <a:pt x="0" y="0"/>
                      <a:pt x="0" y="0"/>
                    </a:cubicBezTo>
                    <a:cubicBezTo>
                      <a:pt x="0" y="31"/>
                      <a:pt x="0" y="31"/>
                      <a:pt x="0" y="31"/>
                    </a:cubicBezTo>
                    <a:cubicBezTo>
                      <a:pt x="13" y="29"/>
                      <a:pt x="26" y="27"/>
                      <a:pt x="38" y="26"/>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4" name="Freeform 371"/>
              <p:cNvSpPr>
                <a:spLocks/>
              </p:cNvSpPr>
              <p:nvPr/>
            </p:nvSpPr>
            <p:spPr bwMode="auto">
              <a:xfrm>
                <a:off x="3178" y="2396"/>
                <a:ext cx="90" cy="55"/>
              </a:xfrm>
              <a:custGeom>
                <a:avLst/>
                <a:gdLst>
                  <a:gd name="T0" fmla="*/ 38 w 38"/>
                  <a:gd name="T1" fmla="*/ 0 h 23"/>
                  <a:gd name="T2" fmla="*/ 0 w 38"/>
                  <a:gd name="T3" fmla="*/ 5 h 23"/>
                  <a:gd name="T4" fmla="*/ 0 w 38"/>
                  <a:gd name="T5" fmla="*/ 23 h 23"/>
                  <a:gd name="T6" fmla="*/ 38 w 38"/>
                  <a:gd name="T7" fmla="*/ 19 h 23"/>
                  <a:gd name="T8" fmla="*/ 38 w 38"/>
                  <a:gd name="T9" fmla="*/ 0 h 23"/>
                </a:gdLst>
                <a:ahLst/>
                <a:cxnLst>
                  <a:cxn ang="0">
                    <a:pos x="T0" y="T1"/>
                  </a:cxn>
                  <a:cxn ang="0">
                    <a:pos x="T2" y="T3"/>
                  </a:cxn>
                  <a:cxn ang="0">
                    <a:pos x="T4" y="T5"/>
                  </a:cxn>
                  <a:cxn ang="0">
                    <a:pos x="T6" y="T7"/>
                  </a:cxn>
                  <a:cxn ang="0">
                    <a:pos x="T8" y="T9"/>
                  </a:cxn>
                </a:cxnLst>
                <a:rect l="0" t="0" r="r" b="b"/>
                <a:pathLst>
                  <a:path w="38" h="23">
                    <a:moveTo>
                      <a:pt x="38" y="0"/>
                    </a:moveTo>
                    <a:cubicBezTo>
                      <a:pt x="26" y="1"/>
                      <a:pt x="13" y="3"/>
                      <a:pt x="0" y="5"/>
                    </a:cubicBezTo>
                    <a:cubicBezTo>
                      <a:pt x="0" y="23"/>
                      <a:pt x="0" y="23"/>
                      <a:pt x="0" y="23"/>
                    </a:cubicBezTo>
                    <a:cubicBezTo>
                      <a:pt x="13" y="21"/>
                      <a:pt x="25" y="20"/>
                      <a:pt x="38" y="1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5" name="Rectangle 372"/>
              <p:cNvSpPr>
                <a:spLocks noChangeArrowheads="1"/>
              </p:cNvSpPr>
              <p:nvPr/>
            </p:nvSpPr>
            <p:spPr bwMode="auto">
              <a:xfrm>
                <a:off x="3178"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6" name="Rectangle 373"/>
              <p:cNvSpPr>
                <a:spLocks noChangeArrowheads="1"/>
              </p:cNvSpPr>
              <p:nvPr/>
            </p:nvSpPr>
            <p:spPr bwMode="auto">
              <a:xfrm>
                <a:off x="3178"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7" name="Rectangle 374"/>
              <p:cNvSpPr>
                <a:spLocks noChangeArrowheads="1"/>
              </p:cNvSpPr>
              <p:nvPr/>
            </p:nvSpPr>
            <p:spPr bwMode="auto">
              <a:xfrm>
                <a:off x="3268"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8" name="Rectangle 375"/>
              <p:cNvSpPr>
                <a:spLocks noChangeArrowheads="1"/>
              </p:cNvSpPr>
              <p:nvPr/>
            </p:nvSpPr>
            <p:spPr bwMode="auto">
              <a:xfrm>
                <a:off x="3268"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9" name="Rectangle 376"/>
              <p:cNvSpPr>
                <a:spLocks noChangeArrowheads="1"/>
              </p:cNvSpPr>
              <p:nvPr/>
            </p:nvSpPr>
            <p:spPr bwMode="auto">
              <a:xfrm>
                <a:off x="3268"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0" name="Rectangle 377"/>
              <p:cNvSpPr>
                <a:spLocks noChangeArrowheads="1"/>
              </p:cNvSpPr>
              <p:nvPr/>
            </p:nvSpPr>
            <p:spPr bwMode="auto">
              <a:xfrm>
                <a:off x="3268"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1" name="Rectangle 378"/>
              <p:cNvSpPr>
                <a:spLocks noChangeArrowheads="1"/>
              </p:cNvSpPr>
              <p:nvPr/>
            </p:nvSpPr>
            <p:spPr bwMode="auto">
              <a:xfrm>
                <a:off x="3268"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2" name="Rectangle 379"/>
              <p:cNvSpPr>
                <a:spLocks noChangeArrowheads="1"/>
              </p:cNvSpPr>
              <p:nvPr/>
            </p:nvSpPr>
            <p:spPr bwMode="auto">
              <a:xfrm>
                <a:off x="3268"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3" name="Freeform 380"/>
              <p:cNvSpPr>
                <a:spLocks/>
              </p:cNvSpPr>
              <p:nvPr/>
            </p:nvSpPr>
            <p:spPr bwMode="auto">
              <a:xfrm>
                <a:off x="3268" y="2335"/>
                <a:ext cx="28" cy="61"/>
              </a:xfrm>
              <a:custGeom>
                <a:avLst/>
                <a:gdLst>
                  <a:gd name="T0" fmla="*/ 12 w 12"/>
                  <a:gd name="T1" fmla="*/ 0 h 26"/>
                  <a:gd name="T2" fmla="*/ 0 w 12"/>
                  <a:gd name="T3" fmla="*/ 0 h 26"/>
                  <a:gd name="T4" fmla="*/ 0 w 12"/>
                  <a:gd name="T5" fmla="*/ 26 h 26"/>
                  <a:gd name="T6" fmla="*/ 12 w 12"/>
                  <a:gd name="T7" fmla="*/ 24 h 26"/>
                  <a:gd name="T8" fmla="*/ 12 w 12"/>
                  <a:gd name="T9" fmla="*/ 0 h 26"/>
                </a:gdLst>
                <a:ahLst/>
                <a:cxnLst>
                  <a:cxn ang="0">
                    <a:pos x="T0" y="T1"/>
                  </a:cxn>
                  <a:cxn ang="0">
                    <a:pos x="T2" y="T3"/>
                  </a:cxn>
                  <a:cxn ang="0">
                    <a:pos x="T4" y="T5"/>
                  </a:cxn>
                  <a:cxn ang="0">
                    <a:pos x="T6" y="T7"/>
                  </a:cxn>
                  <a:cxn ang="0">
                    <a:pos x="T8" y="T9"/>
                  </a:cxn>
                </a:cxnLst>
                <a:rect l="0" t="0" r="r" b="b"/>
                <a:pathLst>
                  <a:path w="12" h="26">
                    <a:moveTo>
                      <a:pt x="12" y="0"/>
                    </a:moveTo>
                    <a:cubicBezTo>
                      <a:pt x="0" y="0"/>
                      <a:pt x="0" y="0"/>
                      <a:pt x="0" y="0"/>
                    </a:cubicBezTo>
                    <a:cubicBezTo>
                      <a:pt x="0" y="26"/>
                      <a:pt x="0" y="26"/>
                      <a:pt x="0" y="26"/>
                    </a:cubicBezTo>
                    <a:cubicBezTo>
                      <a:pt x="4" y="25"/>
                      <a:pt x="8" y="25"/>
                      <a:pt x="12" y="2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4" name="Freeform 381"/>
              <p:cNvSpPr>
                <a:spLocks/>
              </p:cNvSpPr>
              <p:nvPr/>
            </p:nvSpPr>
            <p:spPr bwMode="auto">
              <a:xfrm>
                <a:off x="3268" y="2392"/>
                <a:ext cx="28" cy="49"/>
              </a:xfrm>
              <a:custGeom>
                <a:avLst/>
                <a:gdLst>
                  <a:gd name="T0" fmla="*/ 12 w 12"/>
                  <a:gd name="T1" fmla="*/ 0 h 21"/>
                  <a:gd name="T2" fmla="*/ 0 w 12"/>
                  <a:gd name="T3" fmla="*/ 2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8" y="1"/>
                      <a:pt x="4" y="1"/>
                      <a:pt x="0" y="2"/>
                    </a:cubicBezTo>
                    <a:cubicBezTo>
                      <a:pt x="0" y="21"/>
                      <a:pt x="0" y="21"/>
                      <a:pt x="0" y="21"/>
                    </a:cubicBezTo>
                    <a:cubicBezTo>
                      <a:pt x="4" y="20"/>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5" name="Rectangle 382"/>
              <p:cNvSpPr>
                <a:spLocks noChangeArrowheads="1"/>
              </p:cNvSpPr>
              <p:nvPr/>
            </p:nvSpPr>
            <p:spPr bwMode="auto">
              <a:xfrm>
                <a:off x="3268"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6" name="Rectangle 383"/>
              <p:cNvSpPr>
                <a:spLocks noChangeArrowheads="1"/>
              </p:cNvSpPr>
              <p:nvPr/>
            </p:nvSpPr>
            <p:spPr bwMode="auto">
              <a:xfrm>
                <a:off x="3268"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7" name="Freeform 384"/>
              <p:cNvSpPr>
                <a:spLocks noEditPoints="1"/>
              </p:cNvSpPr>
              <p:nvPr/>
            </p:nvSpPr>
            <p:spPr bwMode="auto">
              <a:xfrm>
                <a:off x="3391" y="2178"/>
                <a:ext cx="284" cy="202"/>
              </a:xfrm>
              <a:custGeom>
                <a:avLst/>
                <a:gdLst>
                  <a:gd name="T0" fmla="*/ 30 w 120"/>
                  <a:gd name="T1" fmla="*/ 0 h 85"/>
                  <a:gd name="T2" fmla="*/ 0 w 120"/>
                  <a:gd name="T3" fmla="*/ 0 h 85"/>
                  <a:gd name="T4" fmla="*/ 0 w 120"/>
                  <a:gd name="T5" fmla="*/ 85 h 85"/>
                  <a:gd name="T6" fmla="*/ 30 w 120"/>
                  <a:gd name="T7" fmla="*/ 81 h 85"/>
                  <a:gd name="T8" fmla="*/ 30 w 120"/>
                  <a:gd name="T9" fmla="*/ 66 h 85"/>
                  <a:gd name="T10" fmla="*/ 0 w 120"/>
                  <a:gd name="T11" fmla="*/ 66 h 85"/>
                  <a:gd name="T12" fmla="*/ 0 w 120"/>
                  <a:gd name="T13" fmla="*/ 58 h 85"/>
                  <a:gd name="T14" fmla="*/ 0 w 120"/>
                  <a:gd name="T15" fmla="*/ 56 h 85"/>
                  <a:gd name="T16" fmla="*/ 0 w 120"/>
                  <a:gd name="T17" fmla="*/ 30 h 85"/>
                  <a:gd name="T18" fmla="*/ 30 w 120"/>
                  <a:gd name="T19" fmla="*/ 30 h 85"/>
                  <a:gd name="T20" fmla="*/ 30 w 120"/>
                  <a:gd name="T21" fmla="*/ 0 h 85"/>
                  <a:gd name="T22" fmla="*/ 120 w 120"/>
                  <a:gd name="T23" fmla="*/ 0 h 85"/>
                  <a:gd name="T24" fmla="*/ 80 w 120"/>
                  <a:gd name="T25" fmla="*/ 0 h 85"/>
                  <a:gd name="T26" fmla="*/ 80 w 120"/>
                  <a:gd name="T27" fmla="*/ 30 h 85"/>
                  <a:gd name="T28" fmla="*/ 120 w 120"/>
                  <a:gd name="T29" fmla="*/ 30 h 85"/>
                  <a:gd name="T30" fmla="*/ 120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30" y="0"/>
                    </a:moveTo>
                    <a:cubicBezTo>
                      <a:pt x="0" y="0"/>
                      <a:pt x="0" y="0"/>
                      <a:pt x="0" y="0"/>
                    </a:cubicBezTo>
                    <a:cubicBezTo>
                      <a:pt x="0" y="85"/>
                      <a:pt x="0" y="85"/>
                      <a:pt x="0" y="85"/>
                    </a:cubicBezTo>
                    <a:cubicBezTo>
                      <a:pt x="10" y="84"/>
                      <a:pt x="20" y="83"/>
                      <a:pt x="30" y="81"/>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8" name="Freeform 385"/>
              <p:cNvSpPr>
                <a:spLocks/>
              </p:cNvSpPr>
              <p:nvPr/>
            </p:nvSpPr>
            <p:spPr bwMode="auto">
              <a:xfrm>
                <a:off x="3391" y="2370"/>
                <a:ext cx="71" cy="60"/>
              </a:xfrm>
              <a:custGeom>
                <a:avLst/>
                <a:gdLst>
                  <a:gd name="T0" fmla="*/ 30 w 30"/>
                  <a:gd name="T1" fmla="*/ 0 h 25"/>
                  <a:gd name="T2" fmla="*/ 0 w 30"/>
                  <a:gd name="T3" fmla="*/ 4 h 25"/>
                  <a:gd name="T4" fmla="*/ 0 w 30"/>
                  <a:gd name="T5" fmla="*/ 25 h 25"/>
                  <a:gd name="T6" fmla="*/ 30 w 30"/>
                  <a:gd name="T7" fmla="*/ 22 h 25"/>
                  <a:gd name="T8" fmla="*/ 30 w 30"/>
                  <a:gd name="T9" fmla="*/ 0 h 25"/>
                </a:gdLst>
                <a:ahLst/>
                <a:cxnLst>
                  <a:cxn ang="0">
                    <a:pos x="T0" y="T1"/>
                  </a:cxn>
                  <a:cxn ang="0">
                    <a:pos x="T2" y="T3"/>
                  </a:cxn>
                  <a:cxn ang="0">
                    <a:pos x="T4" y="T5"/>
                  </a:cxn>
                  <a:cxn ang="0">
                    <a:pos x="T6" y="T7"/>
                  </a:cxn>
                  <a:cxn ang="0">
                    <a:pos x="T8" y="T9"/>
                  </a:cxn>
                </a:cxnLst>
                <a:rect l="0" t="0" r="r" b="b"/>
                <a:pathLst>
                  <a:path w="30" h="25">
                    <a:moveTo>
                      <a:pt x="30" y="0"/>
                    </a:moveTo>
                    <a:cubicBezTo>
                      <a:pt x="20" y="2"/>
                      <a:pt x="10" y="3"/>
                      <a:pt x="0" y="4"/>
                    </a:cubicBezTo>
                    <a:cubicBezTo>
                      <a:pt x="0" y="25"/>
                      <a:pt x="0" y="25"/>
                      <a:pt x="0" y="25"/>
                    </a:cubicBezTo>
                    <a:cubicBezTo>
                      <a:pt x="10" y="24"/>
                      <a:pt x="20" y="23"/>
                      <a:pt x="30" y="22"/>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9" name="Freeform 386"/>
              <p:cNvSpPr>
                <a:spLocks/>
              </p:cNvSpPr>
              <p:nvPr/>
            </p:nvSpPr>
            <p:spPr bwMode="auto">
              <a:xfrm>
                <a:off x="3580" y="2335"/>
                <a:ext cx="95" cy="21"/>
              </a:xfrm>
              <a:custGeom>
                <a:avLst/>
                <a:gdLst>
                  <a:gd name="T0" fmla="*/ 40 w 40"/>
                  <a:gd name="T1" fmla="*/ 0 h 9"/>
                  <a:gd name="T2" fmla="*/ 0 w 40"/>
                  <a:gd name="T3" fmla="*/ 0 h 9"/>
                  <a:gd name="T4" fmla="*/ 0 w 40"/>
                  <a:gd name="T5" fmla="*/ 9 h 9"/>
                  <a:gd name="T6" fmla="*/ 40 w 40"/>
                  <a:gd name="T7" fmla="*/ 4 h 9"/>
                  <a:gd name="T8" fmla="*/ 40 w 40"/>
                  <a:gd name="T9" fmla="*/ 0 h 9"/>
                </a:gdLst>
                <a:ahLst/>
                <a:cxnLst>
                  <a:cxn ang="0">
                    <a:pos x="T0" y="T1"/>
                  </a:cxn>
                  <a:cxn ang="0">
                    <a:pos x="T2" y="T3"/>
                  </a:cxn>
                  <a:cxn ang="0">
                    <a:pos x="T4" y="T5"/>
                  </a:cxn>
                  <a:cxn ang="0">
                    <a:pos x="T6" y="T7"/>
                  </a:cxn>
                  <a:cxn ang="0">
                    <a:pos x="T8" y="T9"/>
                  </a:cxn>
                </a:cxnLst>
                <a:rect l="0" t="0" r="r" b="b"/>
                <a:pathLst>
                  <a:path w="40" h="9">
                    <a:moveTo>
                      <a:pt x="40" y="0"/>
                    </a:moveTo>
                    <a:cubicBezTo>
                      <a:pt x="0" y="0"/>
                      <a:pt x="0" y="0"/>
                      <a:pt x="0" y="0"/>
                    </a:cubicBezTo>
                    <a:cubicBezTo>
                      <a:pt x="0" y="9"/>
                      <a:pt x="0" y="9"/>
                      <a:pt x="0" y="9"/>
                    </a:cubicBezTo>
                    <a:cubicBezTo>
                      <a:pt x="14" y="7"/>
                      <a:pt x="27" y="6"/>
                      <a:pt x="40" y="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0" name="Freeform 387"/>
              <p:cNvSpPr>
                <a:spLocks/>
              </p:cNvSpPr>
              <p:nvPr/>
            </p:nvSpPr>
            <p:spPr bwMode="auto">
              <a:xfrm>
                <a:off x="3580" y="2344"/>
                <a:ext cx="95" cy="67"/>
              </a:xfrm>
              <a:custGeom>
                <a:avLst/>
                <a:gdLst>
                  <a:gd name="T0" fmla="*/ 40 w 40"/>
                  <a:gd name="T1" fmla="*/ 0 h 28"/>
                  <a:gd name="T2" fmla="*/ 0 w 40"/>
                  <a:gd name="T3" fmla="*/ 5 h 28"/>
                  <a:gd name="T4" fmla="*/ 0 w 40"/>
                  <a:gd name="T5" fmla="*/ 28 h 28"/>
                  <a:gd name="T6" fmla="*/ 40 w 40"/>
                  <a:gd name="T7" fmla="*/ 24 h 28"/>
                  <a:gd name="T8" fmla="*/ 40 w 40"/>
                  <a:gd name="T9" fmla="*/ 0 h 28"/>
                </a:gdLst>
                <a:ahLst/>
                <a:cxnLst>
                  <a:cxn ang="0">
                    <a:pos x="T0" y="T1"/>
                  </a:cxn>
                  <a:cxn ang="0">
                    <a:pos x="T2" y="T3"/>
                  </a:cxn>
                  <a:cxn ang="0">
                    <a:pos x="T4" y="T5"/>
                  </a:cxn>
                  <a:cxn ang="0">
                    <a:pos x="T6" y="T7"/>
                  </a:cxn>
                  <a:cxn ang="0">
                    <a:pos x="T8" y="T9"/>
                  </a:cxn>
                </a:cxnLst>
                <a:rect l="0" t="0" r="r" b="b"/>
                <a:pathLst>
                  <a:path w="40" h="28">
                    <a:moveTo>
                      <a:pt x="40" y="0"/>
                    </a:moveTo>
                    <a:cubicBezTo>
                      <a:pt x="27" y="2"/>
                      <a:pt x="14" y="3"/>
                      <a:pt x="0" y="5"/>
                    </a:cubicBezTo>
                    <a:cubicBezTo>
                      <a:pt x="0" y="28"/>
                      <a:pt x="0" y="28"/>
                      <a:pt x="0" y="28"/>
                    </a:cubicBezTo>
                    <a:cubicBezTo>
                      <a:pt x="13" y="27"/>
                      <a:pt x="27" y="25"/>
                      <a:pt x="40" y="2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1" name="Freeform 388"/>
              <p:cNvSpPr>
                <a:spLocks noEditPoints="1"/>
              </p:cNvSpPr>
              <p:nvPr/>
            </p:nvSpPr>
            <p:spPr bwMode="auto">
              <a:xfrm>
                <a:off x="339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2" name="Freeform 389"/>
              <p:cNvSpPr>
                <a:spLocks noEditPoints="1"/>
              </p:cNvSpPr>
              <p:nvPr/>
            </p:nvSpPr>
            <p:spPr bwMode="auto">
              <a:xfrm>
                <a:off x="339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3" name="Freeform 390"/>
              <p:cNvSpPr>
                <a:spLocks noEditPoints="1"/>
              </p:cNvSpPr>
              <p:nvPr/>
            </p:nvSpPr>
            <p:spPr bwMode="auto">
              <a:xfrm>
                <a:off x="339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4" name="Freeform 391"/>
              <p:cNvSpPr>
                <a:spLocks noEditPoints="1"/>
              </p:cNvSpPr>
              <p:nvPr/>
            </p:nvSpPr>
            <p:spPr bwMode="auto">
              <a:xfrm>
                <a:off x="339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5" name="Freeform 392"/>
              <p:cNvSpPr>
                <a:spLocks noEditPoints="1"/>
              </p:cNvSpPr>
              <p:nvPr/>
            </p:nvSpPr>
            <p:spPr bwMode="auto">
              <a:xfrm>
                <a:off x="339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6" name="Freeform 393"/>
              <p:cNvSpPr>
                <a:spLocks noEditPoints="1"/>
              </p:cNvSpPr>
              <p:nvPr/>
            </p:nvSpPr>
            <p:spPr bwMode="auto">
              <a:xfrm>
                <a:off x="339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7" name="Rectangle 394"/>
              <p:cNvSpPr>
                <a:spLocks noChangeArrowheads="1"/>
              </p:cNvSpPr>
              <p:nvPr/>
            </p:nvSpPr>
            <p:spPr bwMode="auto">
              <a:xfrm>
                <a:off x="3462"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8" name="Rectangle 395"/>
              <p:cNvSpPr>
                <a:spLocks noChangeArrowheads="1"/>
              </p:cNvSpPr>
              <p:nvPr/>
            </p:nvSpPr>
            <p:spPr bwMode="auto">
              <a:xfrm>
                <a:off x="3462"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9" name="Rectangle 396"/>
              <p:cNvSpPr>
                <a:spLocks noChangeArrowheads="1"/>
              </p:cNvSpPr>
              <p:nvPr/>
            </p:nvSpPr>
            <p:spPr bwMode="auto">
              <a:xfrm>
                <a:off x="3462"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0" name="Rectangle 397"/>
              <p:cNvSpPr>
                <a:spLocks noChangeArrowheads="1"/>
              </p:cNvSpPr>
              <p:nvPr/>
            </p:nvSpPr>
            <p:spPr bwMode="auto">
              <a:xfrm>
                <a:off x="3462"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1" name="Rectangle 398"/>
              <p:cNvSpPr>
                <a:spLocks noChangeArrowheads="1"/>
              </p:cNvSpPr>
              <p:nvPr/>
            </p:nvSpPr>
            <p:spPr bwMode="auto">
              <a:xfrm>
                <a:off x="3462"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2" name="Rectangle 399"/>
              <p:cNvSpPr>
                <a:spLocks noChangeArrowheads="1"/>
              </p:cNvSpPr>
              <p:nvPr/>
            </p:nvSpPr>
            <p:spPr bwMode="auto">
              <a:xfrm>
                <a:off x="3462"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3" name="Freeform 400"/>
              <p:cNvSpPr>
                <a:spLocks/>
              </p:cNvSpPr>
              <p:nvPr/>
            </p:nvSpPr>
            <p:spPr bwMode="auto">
              <a:xfrm>
                <a:off x="3462" y="2335"/>
                <a:ext cx="90" cy="35"/>
              </a:xfrm>
              <a:custGeom>
                <a:avLst/>
                <a:gdLst>
                  <a:gd name="T0" fmla="*/ 38 w 38"/>
                  <a:gd name="T1" fmla="*/ 0 h 15"/>
                  <a:gd name="T2" fmla="*/ 0 w 38"/>
                  <a:gd name="T3" fmla="*/ 0 h 15"/>
                  <a:gd name="T4" fmla="*/ 0 w 38"/>
                  <a:gd name="T5" fmla="*/ 15 h 15"/>
                  <a:gd name="T6" fmla="*/ 38 w 38"/>
                  <a:gd name="T7" fmla="*/ 11 h 15"/>
                  <a:gd name="T8" fmla="*/ 38 w 38"/>
                  <a:gd name="T9" fmla="*/ 0 h 15"/>
                </a:gdLst>
                <a:ahLst/>
                <a:cxnLst>
                  <a:cxn ang="0">
                    <a:pos x="T0" y="T1"/>
                  </a:cxn>
                  <a:cxn ang="0">
                    <a:pos x="T2" y="T3"/>
                  </a:cxn>
                  <a:cxn ang="0">
                    <a:pos x="T4" y="T5"/>
                  </a:cxn>
                  <a:cxn ang="0">
                    <a:pos x="T6" y="T7"/>
                  </a:cxn>
                  <a:cxn ang="0">
                    <a:pos x="T8" y="T9"/>
                  </a:cxn>
                </a:cxnLst>
                <a:rect l="0" t="0" r="r" b="b"/>
                <a:pathLst>
                  <a:path w="38" h="15">
                    <a:moveTo>
                      <a:pt x="38" y="0"/>
                    </a:moveTo>
                    <a:cubicBezTo>
                      <a:pt x="0" y="0"/>
                      <a:pt x="0" y="0"/>
                      <a:pt x="0" y="0"/>
                    </a:cubicBezTo>
                    <a:cubicBezTo>
                      <a:pt x="0" y="15"/>
                      <a:pt x="0" y="15"/>
                      <a:pt x="0" y="15"/>
                    </a:cubicBezTo>
                    <a:cubicBezTo>
                      <a:pt x="13" y="14"/>
                      <a:pt x="26" y="12"/>
                      <a:pt x="38" y="1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4" name="Freeform 401"/>
              <p:cNvSpPr>
                <a:spLocks/>
              </p:cNvSpPr>
              <p:nvPr/>
            </p:nvSpPr>
            <p:spPr bwMode="auto">
              <a:xfrm>
                <a:off x="3462" y="2361"/>
                <a:ext cx="90" cy="62"/>
              </a:xfrm>
              <a:custGeom>
                <a:avLst/>
                <a:gdLst>
                  <a:gd name="T0" fmla="*/ 38 w 38"/>
                  <a:gd name="T1" fmla="*/ 0 h 26"/>
                  <a:gd name="T2" fmla="*/ 0 w 38"/>
                  <a:gd name="T3" fmla="*/ 4 h 26"/>
                  <a:gd name="T4" fmla="*/ 0 w 38"/>
                  <a:gd name="T5" fmla="*/ 26 h 26"/>
                  <a:gd name="T6" fmla="*/ 38 w 38"/>
                  <a:gd name="T7" fmla="*/ 22 h 26"/>
                  <a:gd name="T8" fmla="*/ 38 w 38"/>
                  <a:gd name="T9" fmla="*/ 0 h 26"/>
                </a:gdLst>
                <a:ahLst/>
                <a:cxnLst>
                  <a:cxn ang="0">
                    <a:pos x="T0" y="T1"/>
                  </a:cxn>
                  <a:cxn ang="0">
                    <a:pos x="T2" y="T3"/>
                  </a:cxn>
                  <a:cxn ang="0">
                    <a:pos x="T4" y="T5"/>
                  </a:cxn>
                  <a:cxn ang="0">
                    <a:pos x="T6" y="T7"/>
                  </a:cxn>
                  <a:cxn ang="0">
                    <a:pos x="T8" y="T9"/>
                  </a:cxn>
                </a:cxnLst>
                <a:rect l="0" t="0" r="r" b="b"/>
                <a:pathLst>
                  <a:path w="38" h="26">
                    <a:moveTo>
                      <a:pt x="38" y="0"/>
                    </a:moveTo>
                    <a:cubicBezTo>
                      <a:pt x="26" y="1"/>
                      <a:pt x="13" y="3"/>
                      <a:pt x="0" y="4"/>
                    </a:cubicBezTo>
                    <a:cubicBezTo>
                      <a:pt x="0" y="26"/>
                      <a:pt x="0" y="26"/>
                      <a:pt x="0" y="26"/>
                    </a:cubicBezTo>
                    <a:cubicBezTo>
                      <a:pt x="13" y="25"/>
                      <a:pt x="25" y="23"/>
                      <a:pt x="38" y="2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5" name="Rectangle 402"/>
              <p:cNvSpPr>
                <a:spLocks noChangeArrowheads="1"/>
              </p:cNvSpPr>
              <p:nvPr/>
            </p:nvSpPr>
            <p:spPr bwMode="auto">
              <a:xfrm>
                <a:off x="3462"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6" name="Rectangle 403"/>
              <p:cNvSpPr>
                <a:spLocks noChangeArrowheads="1"/>
              </p:cNvSpPr>
              <p:nvPr/>
            </p:nvSpPr>
            <p:spPr bwMode="auto">
              <a:xfrm>
                <a:off x="3462"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7" name="Rectangle 404"/>
              <p:cNvSpPr>
                <a:spLocks noChangeArrowheads="1"/>
              </p:cNvSpPr>
              <p:nvPr/>
            </p:nvSpPr>
            <p:spPr bwMode="auto">
              <a:xfrm>
                <a:off x="3552"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8" name="Rectangle 405"/>
              <p:cNvSpPr>
                <a:spLocks noChangeArrowheads="1"/>
              </p:cNvSpPr>
              <p:nvPr/>
            </p:nvSpPr>
            <p:spPr bwMode="auto">
              <a:xfrm>
                <a:off x="3552"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Group 607"/>
            <p:cNvGrpSpPr>
              <a:grpSpLocks/>
            </p:cNvGrpSpPr>
            <p:nvPr/>
          </p:nvGrpSpPr>
          <p:grpSpPr bwMode="auto">
            <a:xfrm>
              <a:off x="1476375" y="3006725"/>
              <a:ext cx="6045200" cy="823913"/>
              <a:chOff x="930" y="1894"/>
              <a:chExt cx="3808" cy="519"/>
            </a:xfrm>
          </p:grpSpPr>
          <p:sp>
            <p:nvSpPr>
              <p:cNvPr id="1899" name="Rectangle 407"/>
              <p:cNvSpPr>
                <a:spLocks noChangeArrowheads="1"/>
              </p:cNvSpPr>
              <p:nvPr/>
            </p:nvSpPr>
            <p:spPr bwMode="auto">
              <a:xfrm>
                <a:off x="3552"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0" name="Rectangle 408"/>
              <p:cNvSpPr>
                <a:spLocks noChangeArrowheads="1"/>
              </p:cNvSpPr>
              <p:nvPr/>
            </p:nvSpPr>
            <p:spPr bwMode="auto">
              <a:xfrm>
                <a:off x="3552"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1" name="Rectangle 409"/>
              <p:cNvSpPr>
                <a:spLocks noChangeArrowheads="1"/>
              </p:cNvSpPr>
              <p:nvPr/>
            </p:nvSpPr>
            <p:spPr bwMode="auto">
              <a:xfrm>
                <a:off x="3552"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2" name="Rectangle 410"/>
              <p:cNvSpPr>
                <a:spLocks noChangeArrowheads="1"/>
              </p:cNvSpPr>
              <p:nvPr/>
            </p:nvSpPr>
            <p:spPr bwMode="auto">
              <a:xfrm>
                <a:off x="3552"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3" name="Freeform 411"/>
              <p:cNvSpPr>
                <a:spLocks/>
              </p:cNvSpPr>
              <p:nvPr/>
            </p:nvSpPr>
            <p:spPr bwMode="auto">
              <a:xfrm>
                <a:off x="3552" y="2335"/>
                <a:ext cx="28" cy="26"/>
              </a:xfrm>
              <a:custGeom>
                <a:avLst/>
                <a:gdLst>
                  <a:gd name="T0" fmla="*/ 12 w 12"/>
                  <a:gd name="T1" fmla="*/ 0 h 11"/>
                  <a:gd name="T2" fmla="*/ 0 w 12"/>
                  <a:gd name="T3" fmla="*/ 0 h 11"/>
                  <a:gd name="T4" fmla="*/ 0 w 12"/>
                  <a:gd name="T5" fmla="*/ 11 h 11"/>
                  <a:gd name="T6" fmla="*/ 12 w 12"/>
                  <a:gd name="T7" fmla="*/ 9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cubicBezTo>
                      <a:pt x="0" y="0"/>
                      <a:pt x="0" y="0"/>
                      <a:pt x="0" y="0"/>
                    </a:cubicBezTo>
                    <a:cubicBezTo>
                      <a:pt x="0" y="11"/>
                      <a:pt x="0" y="11"/>
                      <a:pt x="0" y="11"/>
                    </a:cubicBezTo>
                    <a:cubicBezTo>
                      <a:pt x="4" y="10"/>
                      <a:pt x="8" y="10"/>
                      <a:pt x="12" y="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4" name="Freeform 412"/>
              <p:cNvSpPr>
                <a:spLocks/>
              </p:cNvSpPr>
              <p:nvPr/>
            </p:nvSpPr>
            <p:spPr bwMode="auto">
              <a:xfrm>
                <a:off x="3552" y="2356"/>
                <a:ext cx="28" cy="57"/>
              </a:xfrm>
              <a:custGeom>
                <a:avLst/>
                <a:gdLst>
                  <a:gd name="T0" fmla="*/ 12 w 12"/>
                  <a:gd name="T1" fmla="*/ 0 h 24"/>
                  <a:gd name="T2" fmla="*/ 0 w 12"/>
                  <a:gd name="T3" fmla="*/ 2 h 24"/>
                  <a:gd name="T4" fmla="*/ 0 w 12"/>
                  <a:gd name="T5" fmla="*/ 24 h 24"/>
                  <a:gd name="T6" fmla="*/ 12 w 12"/>
                  <a:gd name="T7" fmla="*/ 23 h 24"/>
                  <a:gd name="T8" fmla="*/ 12 w 12"/>
                  <a:gd name="T9" fmla="*/ 0 h 24"/>
                </a:gdLst>
                <a:ahLst/>
                <a:cxnLst>
                  <a:cxn ang="0">
                    <a:pos x="T0" y="T1"/>
                  </a:cxn>
                  <a:cxn ang="0">
                    <a:pos x="T2" y="T3"/>
                  </a:cxn>
                  <a:cxn ang="0">
                    <a:pos x="T4" y="T5"/>
                  </a:cxn>
                  <a:cxn ang="0">
                    <a:pos x="T6" y="T7"/>
                  </a:cxn>
                  <a:cxn ang="0">
                    <a:pos x="T8" y="T9"/>
                  </a:cxn>
                </a:cxnLst>
                <a:rect l="0" t="0" r="r" b="b"/>
                <a:pathLst>
                  <a:path w="12" h="24">
                    <a:moveTo>
                      <a:pt x="12" y="0"/>
                    </a:moveTo>
                    <a:cubicBezTo>
                      <a:pt x="8" y="1"/>
                      <a:pt x="4" y="1"/>
                      <a:pt x="0" y="2"/>
                    </a:cubicBezTo>
                    <a:cubicBezTo>
                      <a:pt x="0" y="24"/>
                      <a:pt x="0" y="24"/>
                      <a:pt x="0" y="24"/>
                    </a:cubicBezTo>
                    <a:cubicBezTo>
                      <a:pt x="4" y="24"/>
                      <a:pt x="8" y="23"/>
                      <a:pt x="12" y="23"/>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5" name="Rectangle 413"/>
              <p:cNvSpPr>
                <a:spLocks noChangeArrowheads="1"/>
              </p:cNvSpPr>
              <p:nvPr/>
            </p:nvSpPr>
            <p:spPr bwMode="auto">
              <a:xfrm>
                <a:off x="3552"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6" name="Rectangle 414"/>
              <p:cNvSpPr>
                <a:spLocks noChangeArrowheads="1"/>
              </p:cNvSpPr>
              <p:nvPr/>
            </p:nvSpPr>
            <p:spPr bwMode="auto">
              <a:xfrm>
                <a:off x="3552"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7" name="Freeform 415"/>
              <p:cNvSpPr>
                <a:spLocks noEditPoints="1"/>
              </p:cNvSpPr>
              <p:nvPr/>
            </p:nvSpPr>
            <p:spPr bwMode="auto">
              <a:xfrm>
                <a:off x="3675" y="2178"/>
                <a:ext cx="284" cy="166"/>
              </a:xfrm>
              <a:custGeom>
                <a:avLst/>
                <a:gdLst>
                  <a:gd name="T0" fmla="*/ 30 w 120"/>
                  <a:gd name="T1" fmla="*/ 0 h 70"/>
                  <a:gd name="T2" fmla="*/ 0 w 120"/>
                  <a:gd name="T3" fmla="*/ 0 h 70"/>
                  <a:gd name="T4" fmla="*/ 0 w 120"/>
                  <a:gd name="T5" fmla="*/ 70 h 70"/>
                  <a:gd name="T6" fmla="*/ 30 w 120"/>
                  <a:gd name="T7" fmla="*/ 67 h 70"/>
                  <a:gd name="T8" fmla="*/ 30 w 120"/>
                  <a:gd name="T9" fmla="*/ 66 h 70"/>
                  <a:gd name="T10" fmla="*/ 0 w 120"/>
                  <a:gd name="T11" fmla="*/ 66 h 70"/>
                  <a:gd name="T12" fmla="*/ 0 w 120"/>
                  <a:gd name="T13" fmla="*/ 58 h 70"/>
                  <a:gd name="T14" fmla="*/ 0 w 120"/>
                  <a:gd name="T15" fmla="*/ 56 h 70"/>
                  <a:gd name="T16" fmla="*/ 0 w 120"/>
                  <a:gd name="T17" fmla="*/ 30 h 70"/>
                  <a:gd name="T18" fmla="*/ 30 w 120"/>
                  <a:gd name="T19" fmla="*/ 30 h 70"/>
                  <a:gd name="T20" fmla="*/ 30 w 120"/>
                  <a:gd name="T21" fmla="*/ 0 h 70"/>
                  <a:gd name="T22" fmla="*/ 120 w 120"/>
                  <a:gd name="T23" fmla="*/ 0 h 70"/>
                  <a:gd name="T24" fmla="*/ 80 w 120"/>
                  <a:gd name="T25" fmla="*/ 0 h 70"/>
                  <a:gd name="T26" fmla="*/ 80 w 120"/>
                  <a:gd name="T27" fmla="*/ 30 h 70"/>
                  <a:gd name="T28" fmla="*/ 120 w 120"/>
                  <a:gd name="T29" fmla="*/ 30 h 70"/>
                  <a:gd name="T30" fmla="*/ 120 w 120"/>
                  <a:gd name="T3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70">
                    <a:moveTo>
                      <a:pt x="30" y="0"/>
                    </a:moveTo>
                    <a:cubicBezTo>
                      <a:pt x="0" y="0"/>
                      <a:pt x="0" y="0"/>
                      <a:pt x="0" y="0"/>
                    </a:cubicBezTo>
                    <a:cubicBezTo>
                      <a:pt x="0" y="70"/>
                      <a:pt x="0" y="70"/>
                      <a:pt x="0" y="70"/>
                    </a:cubicBezTo>
                    <a:cubicBezTo>
                      <a:pt x="10" y="69"/>
                      <a:pt x="20" y="68"/>
                      <a:pt x="30" y="67"/>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8" name="Freeform 416"/>
              <p:cNvSpPr>
                <a:spLocks noEditPoints="1"/>
              </p:cNvSpPr>
              <p:nvPr/>
            </p:nvSpPr>
            <p:spPr bwMode="auto">
              <a:xfrm>
                <a:off x="3675" y="2335"/>
                <a:ext cx="284" cy="66"/>
              </a:xfrm>
              <a:custGeom>
                <a:avLst/>
                <a:gdLst>
                  <a:gd name="T0" fmla="*/ 30 w 120"/>
                  <a:gd name="T1" fmla="*/ 1 h 28"/>
                  <a:gd name="T2" fmla="*/ 0 w 120"/>
                  <a:gd name="T3" fmla="*/ 4 h 28"/>
                  <a:gd name="T4" fmla="*/ 0 w 120"/>
                  <a:gd name="T5" fmla="*/ 28 h 28"/>
                  <a:gd name="T6" fmla="*/ 30 w 120"/>
                  <a:gd name="T7" fmla="*/ 25 h 28"/>
                  <a:gd name="T8" fmla="*/ 30 w 120"/>
                  <a:gd name="T9" fmla="*/ 1 h 28"/>
                  <a:gd name="T10" fmla="*/ 120 w 120"/>
                  <a:gd name="T11" fmla="*/ 0 h 28"/>
                  <a:gd name="T12" fmla="*/ 80 w 120"/>
                  <a:gd name="T13" fmla="*/ 0 h 28"/>
                  <a:gd name="T14" fmla="*/ 80 w 120"/>
                  <a:gd name="T15" fmla="*/ 20 h 28"/>
                  <a:gd name="T16" fmla="*/ 120 w 120"/>
                  <a:gd name="T17" fmla="*/ 15 h 28"/>
                  <a:gd name="T18" fmla="*/ 120 w 12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8">
                    <a:moveTo>
                      <a:pt x="30" y="1"/>
                    </a:moveTo>
                    <a:cubicBezTo>
                      <a:pt x="20" y="2"/>
                      <a:pt x="10" y="3"/>
                      <a:pt x="0" y="4"/>
                    </a:cubicBezTo>
                    <a:cubicBezTo>
                      <a:pt x="0" y="28"/>
                      <a:pt x="0" y="28"/>
                      <a:pt x="0" y="28"/>
                    </a:cubicBezTo>
                    <a:cubicBezTo>
                      <a:pt x="10" y="27"/>
                      <a:pt x="20" y="26"/>
                      <a:pt x="30" y="25"/>
                    </a:cubicBezTo>
                    <a:cubicBezTo>
                      <a:pt x="30" y="1"/>
                      <a:pt x="30" y="1"/>
                      <a:pt x="30" y="1"/>
                    </a:cubicBezTo>
                    <a:moveTo>
                      <a:pt x="120" y="0"/>
                    </a:moveTo>
                    <a:cubicBezTo>
                      <a:pt x="80" y="0"/>
                      <a:pt x="80" y="0"/>
                      <a:pt x="80" y="0"/>
                    </a:cubicBezTo>
                    <a:cubicBezTo>
                      <a:pt x="80" y="20"/>
                      <a:pt x="80" y="20"/>
                      <a:pt x="80" y="20"/>
                    </a:cubicBezTo>
                    <a:cubicBezTo>
                      <a:pt x="93" y="18"/>
                      <a:pt x="107" y="17"/>
                      <a:pt x="120" y="15"/>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9" name="Freeform 417"/>
              <p:cNvSpPr>
                <a:spLocks noEditPoints="1"/>
              </p:cNvSpPr>
              <p:nvPr/>
            </p:nvSpPr>
            <p:spPr bwMode="auto">
              <a:xfrm>
                <a:off x="367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0" name="Freeform 418"/>
              <p:cNvSpPr>
                <a:spLocks noEditPoints="1"/>
              </p:cNvSpPr>
              <p:nvPr/>
            </p:nvSpPr>
            <p:spPr bwMode="auto">
              <a:xfrm>
                <a:off x="367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1" name="Freeform 419"/>
              <p:cNvSpPr>
                <a:spLocks noEditPoints="1"/>
              </p:cNvSpPr>
              <p:nvPr/>
            </p:nvSpPr>
            <p:spPr bwMode="auto">
              <a:xfrm>
                <a:off x="367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2" name="Freeform 420"/>
              <p:cNvSpPr>
                <a:spLocks noEditPoints="1"/>
              </p:cNvSpPr>
              <p:nvPr/>
            </p:nvSpPr>
            <p:spPr bwMode="auto">
              <a:xfrm>
                <a:off x="367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3" name="Freeform 421"/>
              <p:cNvSpPr>
                <a:spLocks/>
              </p:cNvSpPr>
              <p:nvPr/>
            </p:nvSpPr>
            <p:spPr bwMode="auto">
              <a:xfrm>
                <a:off x="3864" y="2306"/>
                <a:ext cx="95" cy="19"/>
              </a:xfrm>
              <a:custGeom>
                <a:avLst/>
                <a:gdLst>
                  <a:gd name="T0" fmla="*/ 40 w 40"/>
                  <a:gd name="T1" fmla="*/ 0 h 8"/>
                  <a:gd name="T2" fmla="*/ 0 w 40"/>
                  <a:gd name="T3" fmla="*/ 0 h 8"/>
                  <a:gd name="T4" fmla="*/ 0 w 40"/>
                  <a:gd name="T5" fmla="*/ 8 h 8"/>
                  <a:gd name="T6" fmla="*/ 2 w 40"/>
                  <a:gd name="T7" fmla="*/ 8 h 8"/>
                  <a:gd name="T8" fmla="*/ 40 w 40"/>
                  <a:gd name="T9" fmla="*/ 4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0" y="0"/>
                      <a:pt x="0" y="0"/>
                      <a:pt x="0" y="0"/>
                    </a:cubicBezTo>
                    <a:cubicBezTo>
                      <a:pt x="0" y="8"/>
                      <a:pt x="0" y="8"/>
                      <a:pt x="0" y="8"/>
                    </a:cubicBezTo>
                    <a:cubicBezTo>
                      <a:pt x="1" y="8"/>
                      <a:pt x="1" y="8"/>
                      <a:pt x="2" y="8"/>
                    </a:cubicBezTo>
                    <a:cubicBezTo>
                      <a:pt x="15" y="7"/>
                      <a:pt x="28" y="6"/>
                      <a:pt x="40" y="4"/>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4" name="Freeform 422"/>
              <p:cNvSpPr>
                <a:spLocks/>
              </p:cNvSpPr>
              <p:nvPr/>
            </p:nvSpPr>
            <p:spPr bwMode="auto">
              <a:xfrm>
                <a:off x="3864" y="2316"/>
                <a:ext cx="95" cy="19"/>
              </a:xfrm>
              <a:custGeom>
                <a:avLst/>
                <a:gdLst>
                  <a:gd name="T0" fmla="*/ 40 w 40"/>
                  <a:gd name="T1" fmla="*/ 0 h 8"/>
                  <a:gd name="T2" fmla="*/ 2 w 40"/>
                  <a:gd name="T3" fmla="*/ 4 h 8"/>
                  <a:gd name="T4" fmla="*/ 0 w 40"/>
                  <a:gd name="T5" fmla="*/ 4 h 8"/>
                  <a:gd name="T6" fmla="*/ 0 w 40"/>
                  <a:gd name="T7" fmla="*/ 8 h 8"/>
                  <a:gd name="T8" fmla="*/ 40 w 40"/>
                  <a:gd name="T9" fmla="*/ 8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28" y="2"/>
                      <a:pt x="15" y="3"/>
                      <a:pt x="2" y="4"/>
                    </a:cubicBezTo>
                    <a:cubicBezTo>
                      <a:pt x="1" y="4"/>
                      <a:pt x="1" y="4"/>
                      <a:pt x="0" y="4"/>
                    </a:cubicBezTo>
                    <a:cubicBezTo>
                      <a:pt x="0" y="8"/>
                      <a:pt x="0" y="8"/>
                      <a:pt x="0" y="8"/>
                    </a:cubicBezTo>
                    <a:cubicBezTo>
                      <a:pt x="40" y="8"/>
                      <a:pt x="40" y="8"/>
                      <a:pt x="40" y="8"/>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5" name="Freeform 423"/>
              <p:cNvSpPr>
                <a:spLocks/>
              </p:cNvSpPr>
              <p:nvPr/>
            </p:nvSpPr>
            <p:spPr bwMode="auto">
              <a:xfrm>
                <a:off x="3675" y="2306"/>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6" name="Freeform 424"/>
              <p:cNvSpPr>
                <a:spLocks/>
              </p:cNvSpPr>
              <p:nvPr/>
            </p:nvSpPr>
            <p:spPr bwMode="auto">
              <a:xfrm>
                <a:off x="3675" y="2306"/>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7" name="Rectangle 425"/>
              <p:cNvSpPr>
                <a:spLocks noChangeArrowheads="1"/>
              </p:cNvSpPr>
              <p:nvPr/>
            </p:nvSpPr>
            <p:spPr bwMode="auto">
              <a:xfrm>
                <a:off x="3746"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8" name="Rectangle 426"/>
              <p:cNvSpPr>
                <a:spLocks noChangeArrowheads="1"/>
              </p:cNvSpPr>
              <p:nvPr/>
            </p:nvSpPr>
            <p:spPr bwMode="auto">
              <a:xfrm>
                <a:off x="3746"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9" name="Rectangle 427"/>
              <p:cNvSpPr>
                <a:spLocks noChangeArrowheads="1"/>
              </p:cNvSpPr>
              <p:nvPr/>
            </p:nvSpPr>
            <p:spPr bwMode="auto">
              <a:xfrm>
                <a:off x="3746"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0" name="Rectangle 428"/>
              <p:cNvSpPr>
                <a:spLocks noChangeArrowheads="1"/>
              </p:cNvSpPr>
              <p:nvPr/>
            </p:nvSpPr>
            <p:spPr bwMode="auto">
              <a:xfrm>
                <a:off x="3746"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1" name="Rectangle 429"/>
              <p:cNvSpPr>
                <a:spLocks noChangeArrowheads="1"/>
              </p:cNvSpPr>
              <p:nvPr/>
            </p:nvSpPr>
            <p:spPr bwMode="auto">
              <a:xfrm>
                <a:off x="3746"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2" name="Rectangle 430"/>
              <p:cNvSpPr>
                <a:spLocks noChangeArrowheads="1"/>
              </p:cNvSpPr>
              <p:nvPr/>
            </p:nvSpPr>
            <p:spPr bwMode="auto">
              <a:xfrm>
                <a:off x="3746"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3" name="Freeform 431"/>
              <p:cNvSpPr>
                <a:spLocks/>
              </p:cNvSpPr>
              <p:nvPr/>
            </p:nvSpPr>
            <p:spPr bwMode="auto">
              <a:xfrm>
                <a:off x="3746" y="2335"/>
                <a:ext cx="28" cy="2"/>
              </a:xfrm>
              <a:custGeom>
                <a:avLst/>
                <a:gdLst>
                  <a:gd name="T0" fmla="*/ 12 w 12"/>
                  <a:gd name="T1" fmla="*/ 0 h 1"/>
                  <a:gd name="T2" fmla="*/ 0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cubicBezTo>
                      <a:pt x="0" y="0"/>
                      <a:pt x="0" y="0"/>
                      <a:pt x="0" y="0"/>
                    </a:cubicBezTo>
                    <a:cubicBezTo>
                      <a:pt x="0" y="1"/>
                      <a:pt x="0" y="1"/>
                      <a:pt x="0" y="1"/>
                    </a:cubicBezTo>
                    <a:cubicBezTo>
                      <a:pt x="4" y="1"/>
                      <a:pt x="8" y="0"/>
                      <a:pt x="12"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4" name="Freeform 432"/>
              <p:cNvSpPr>
                <a:spLocks/>
              </p:cNvSpPr>
              <p:nvPr/>
            </p:nvSpPr>
            <p:spPr bwMode="auto">
              <a:xfrm>
                <a:off x="3746" y="2335"/>
                <a:ext cx="90" cy="59"/>
              </a:xfrm>
              <a:custGeom>
                <a:avLst/>
                <a:gdLst>
                  <a:gd name="T0" fmla="*/ 38 w 38"/>
                  <a:gd name="T1" fmla="*/ 0 h 25"/>
                  <a:gd name="T2" fmla="*/ 12 w 38"/>
                  <a:gd name="T3" fmla="*/ 0 h 25"/>
                  <a:gd name="T4" fmla="*/ 0 w 38"/>
                  <a:gd name="T5" fmla="*/ 1 h 25"/>
                  <a:gd name="T6" fmla="*/ 0 w 38"/>
                  <a:gd name="T7" fmla="*/ 25 h 25"/>
                  <a:gd name="T8" fmla="*/ 38 w 38"/>
                  <a:gd name="T9" fmla="*/ 21 h 25"/>
                  <a:gd name="T10" fmla="*/ 38 w 38"/>
                  <a:gd name="T11" fmla="*/ 0 h 25"/>
                </a:gdLst>
                <a:ahLst/>
                <a:cxnLst>
                  <a:cxn ang="0">
                    <a:pos x="T0" y="T1"/>
                  </a:cxn>
                  <a:cxn ang="0">
                    <a:pos x="T2" y="T3"/>
                  </a:cxn>
                  <a:cxn ang="0">
                    <a:pos x="T4" y="T5"/>
                  </a:cxn>
                  <a:cxn ang="0">
                    <a:pos x="T6" y="T7"/>
                  </a:cxn>
                  <a:cxn ang="0">
                    <a:pos x="T8" y="T9"/>
                  </a:cxn>
                  <a:cxn ang="0">
                    <a:pos x="T10" y="T11"/>
                  </a:cxn>
                </a:cxnLst>
                <a:rect l="0" t="0" r="r" b="b"/>
                <a:pathLst>
                  <a:path w="38" h="25">
                    <a:moveTo>
                      <a:pt x="38" y="0"/>
                    </a:moveTo>
                    <a:cubicBezTo>
                      <a:pt x="12" y="0"/>
                      <a:pt x="12" y="0"/>
                      <a:pt x="12" y="0"/>
                    </a:cubicBezTo>
                    <a:cubicBezTo>
                      <a:pt x="8" y="0"/>
                      <a:pt x="4" y="1"/>
                      <a:pt x="0" y="1"/>
                    </a:cubicBezTo>
                    <a:cubicBezTo>
                      <a:pt x="0" y="25"/>
                      <a:pt x="0" y="25"/>
                      <a:pt x="0" y="25"/>
                    </a:cubicBezTo>
                    <a:cubicBezTo>
                      <a:pt x="13" y="24"/>
                      <a:pt x="25" y="22"/>
                      <a:pt x="38" y="2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5" name="Freeform 433"/>
              <p:cNvSpPr>
                <a:spLocks/>
              </p:cNvSpPr>
              <p:nvPr/>
            </p:nvSpPr>
            <p:spPr bwMode="auto">
              <a:xfrm>
                <a:off x="3746" y="2306"/>
                <a:ext cx="90" cy="29"/>
              </a:xfrm>
              <a:custGeom>
                <a:avLst/>
                <a:gdLst>
                  <a:gd name="T0" fmla="*/ 38 w 38"/>
                  <a:gd name="T1" fmla="*/ 0 h 12"/>
                  <a:gd name="T2" fmla="*/ 0 w 38"/>
                  <a:gd name="T3" fmla="*/ 0 h 12"/>
                  <a:gd name="T4" fmla="*/ 0 w 38"/>
                  <a:gd name="T5" fmla="*/ 12 h 12"/>
                  <a:gd name="T6" fmla="*/ 12 w 38"/>
                  <a:gd name="T7" fmla="*/ 12 h 12"/>
                  <a:gd name="T8" fmla="*/ 38 w 38"/>
                  <a:gd name="T9" fmla="*/ 9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2"/>
                      <a:pt x="0" y="12"/>
                      <a:pt x="0" y="12"/>
                    </a:cubicBezTo>
                    <a:cubicBezTo>
                      <a:pt x="12" y="12"/>
                      <a:pt x="12" y="12"/>
                      <a:pt x="12" y="12"/>
                    </a:cubicBezTo>
                    <a:cubicBezTo>
                      <a:pt x="21" y="11"/>
                      <a:pt x="30" y="10"/>
                      <a:pt x="38" y="9"/>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6" name="Freeform 434"/>
              <p:cNvSpPr>
                <a:spLocks/>
              </p:cNvSpPr>
              <p:nvPr/>
            </p:nvSpPr>
            <p:spPr bwMode="auto">
              <a:xfrm>
                <a:off x="3774" y="2328"/>
                <a:ext cx="62" cy="7"/>
              </a:xfrm>
              <a:custGeom>
                <a:avLst/>
                <a:gdLst>
                  <a:gd name="T0" fmla="*/ 26 w 26"/>
                  <a:gd name="T1" fmla="*/ 0 h 3"/>
                  <a:gd name="T2" fmla="*/ 0 w 26"/>
                  <a:gd name="T3" fmla="*/ 3 h 3"/>
                  <a:gd name="T4" fmla="*/ 26 w 26"/>
                  <a:gd name="T5" fmla="*/ 3 h 3"/>
                  <a:gd name="T6" fmla="*/ 26 w 26"/>
                  <a:gd name="T7" fmla="*/ 0 h 3"/>
                </a:gdLst>
                <a:ahLst/>
                <a:cxnLst>
                  <a:cxn ang="0">
                    <a:pos x="T0" y="T1"/>
                  </a:cxn>
                  <a:cxn ang="0">
                    <a:pos x="T2" y="T3"/>
                  </a:cxn>
                  <a:cxn ang="0">
                    <a:pos x="T4" y="T5"/>
                  </a:cxn>
                  <a:cxn ang="0">
                    <a:pos x="T6" y="T7"/>
                  </a:cxn>
                </a:cxnLst>
                <a:rect l="0" t="0" r="r" b="b"/>
                <a:pathLst>
                  <a:path w="26" h="3">
                    <a:moveTo>
                      <a:pt x="26" y="0"/>
                    </a:moveTo>
                    <a:cubicBezTo>
                      <a:pt x="18" y="1"/>
                      <a:pt x="9" y="2"/>
                      <a:pt x="0" y="3"/>
                    </a:cubicBezTo>
                    <a:cubicBezTo>
                      <a:pt x="26" y="3"/>
                      <a:pt x="26" y="3"/>
                      <a:pt x="26" y="3"/>
                    </a:cubicBezTo>
                    <a:cubicBezTo>
                      <a:pt x="26" y="0"/>
                      <a:pt x="26" y="0"/>
                      <a:pt x="26"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7" name="Rectangle 435"/>
              <p:cNvSpPr>
                <a:spLocks noChangeArrowheads="1"/>
              </p:cNvSpPr>
              <p:nvPr/>
            </p:nvSpPr>
            <p:spPr bwMode="auto">
              <a:xfrm>
                <a:off x="3836"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8" name="Rectangle 436"/>
              <p:cNvSpPr>
                <a:spLocks noChangeArrowheads="1"/>
              </p:cNvSpPr>
              <p:nvPr/>
            </p:nvSpPr>
            <p:spPr bwMode="auto">
              <a:xfrm>
                <a:off x="3836"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9" name="Rectangle 437"/>
              <p:cNvSpPr>
                <a:spLocks noChangeArrowheads="1"/>
              </p:cNvSpPr>
              <p:nvPr/>
            </p:nvSpPr>
            <p:spPr bwMode="auto">
              <a:xfrm>
                <a:off x="3836"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0" name="Rectangle 438"/>
              <p:cNvSpPr>
                <a:spLocks noChangeArrowheads="1"/>
              </p:cNvSpPr>
              <p:nvPr/>
            </p:nvSpPr>
            <p:spPr bwMode="auto">
              <a:xfrm>
                <a:off x="3836"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1" name="Rectangle 439"/>
              <p:cNvSpPr>
                <a:spLocks noChangeArrowheads="1"/>
              </p:cNvSpPr>
              <p:nvPr/>
            </p:nvSpPr>
            <p:spPr bwMode="auto">
              <a:xfrm>
                <a:off x="3836"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2" name="Rectangle 440"/>
              <p:cNvSpPr>
                <a:spLocks noChangeArrowheads="1"/>
              </p:cNvSpPr>
              <p:nvPr/>
            </p:nvSpPr>
            <p:spPr bwMode="auto">
              <a:xfrm>
                <a:off x="3836"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3" name="Freeform 441"/>
              <p:cNvSpPr>
                <a:spLocks/>
              </p:cNvSpPr>
              <p:nvPr/>
            </p:nvSpPr>
            <p:spPr bwMode="auto">
              <a:xfrm>
                <a:off x="3836" y="2335"/>
                <a:ext cx="28" cy="50"/>
              </a:xfrm>
              <a:custGeom>
                <a:avLst/>
                <a:gdLst>
                  <a:gd name="T0" fmla="*/ 12 w 12"/>
                  <a:gd name="T1" fmla="*/ 0 h 21"/>
                  <a:gd name="T2" fmla="*/ 0 w 12"/>
                  <a:gd name="T3" fmla="*/ 0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0" y="0"/>
                      <a:pt x="0" y="0"/>
                      <a:pt x="0" y="0"/>
                    </a:cubicBezTo>
                    <a:cubicBezTo>
                      <a:pt x="0" y="21"/>
                      <a:pt x="0" y="21"/>
                      <a:pt x="0" y="21"/>
                    </a:cubicBezTo>
                    <a:cubicBezTo>
                      <a:pt x="4" y="21"/>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4" name="Freeform 442"/>
              <p:cNvSpPr>
                <a:spLocks/>
              </p:cNvSpPr>
              <p:nvPr/>
            </p:nvSpPr>
            <p:spPr bwMode="auto">
              <a:xfrm>
                <a:off x="3836" y="2306"/>
                <a:ext cx="28" cy="22"/>
              </a:xfrm>
              <a:custGeom>
                <a:avLst/>
                <a:gdLst>
                  <a:gd name="T0" fmla="*/ 12 w 12"/>
                  <a:gd name="T1" fmla="*/ 0 h 9"/>
                  <a:gd name="T2" fmla="*/ 0 w 12"/>
                  <a:gd name="T3" fmla="*/ 0 h 9"/>
                  <a:gd name="T4" fmla="*/ 0 w 12"/>
                  <a:gd name="T5" fmla="*/ 9 h 9"/>
                  <a:gd name="T6" fmla="*/ 12 w 12"/>
                  <a:gd name="T7" fmla="*/ 8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cubicBezTo>
                      <a:pt x="0" y="0"/>
                      <a:pt x="0" y="0"/>
                      <a:pt x="0" y="0"/>
                    </a:cubicBezTo>
                    <a:cubicBezTo>
                      <a:pt x="0" y="9"/>
                      <a:pt x="0" y="9"/>
                      <a:pt x="0" y="9"/>
                    </a:cubicBezTo>
                    <a:cubicBezTo>
                      <a:pt x="4" y="9"/>
                      <a:pt x="8" y="8"/>
                      <a:pt x="12" y="8"/>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5" name="Freeform 443"/>
              <p:cNvSpPr>
                <a:spLocks/>
              </p:cNvSpPr>
              <p:nvPr/>
            </p:nvSpPr>
            <p:spPr bwMode="auto">
              <a:xfrm>
                <a:off x="3836" y="2325"/>
                <a:ext cx="28" cy="10"/>
              </a:xfrm>
              <a:custGeom>
                <a:avLst/>
                <a:gdLst>
                  <a:gd name="T0" fmla="*/ 12 w 12"/>
                  <a:gd name="T1" fmla="*/ 0 h 4"/>
                  <a:gd name="T2" fmla="*/ 0 w 12"/>
                  <a:gd name="T3" fmla="*/ 1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0"/>
                      <a:pt x="4" y="1"/>
                      <a:pt x="0" y="1"/>
                    </a:cubicBezTo>
                    <a:cubicBezTo>
                      <a:pt x="0" y="4"/>
                      <a:pt x="0" y="4"/>
                      <a:pt x="0" y="4"/>
                    </a:cubicBezTo>
                    <a:cubicBezTo>
                      <a:pt x="12" y="4"/>
                      <a:pt x="12" y="4"/>
                      <a:pt x="12" y="4"/>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6" name="Freeform 444"/>
              <p:cNvSpPr>
                <a:spLocks noEditPoints="1"/>
              </p:cNvSpPr>
              <p:nvPr/>
            </p:nvSpPr>
            <p:spPr bwMode="auto">
              <a:xfrm>
                <a:off x="3959" y="2178"/>
                <a:ext cx="284" cy="138"/>
              </a:xfrm>
              <a:custGeom>
                <a:avLst/>
                <a:gdLst>
                  <a:gd name="T0" fmla="*/ 71 w 284"/>
                  <a:gd name="T1" fmla="*/ 0 h 138"/>
                  <a:gd name="T2" fmla="*/ 0 w 284"/>
                  <a:gd name="T3" fmla="*/ 0 h 138"/>
                  <a:gd name="T4" fmla="*/ 0 w 284"/>
                  <a:gd name="T5" fmla="*/ 138 h 138"/>
                  <a:gd name="T6" fmla="*/ 0 w 284"/>
                  <a:gd name="T7" fmla="*/ 138 h 138"/>
                  <a:gd name="T8" fmla="*/ 0 w 284"/>
                  <a:gd name="T9" fmla="*/ 138 h 138"/>
                  <a:gd name="T10" fmla="*/ 0 w 284"/>
                  <a:gd name="T11" fmla="*/ 133 h 138"/>
                  <a:gd name="T12" fmla="*/ 0 w 284"/>
                  <a:gd name="T13" fmla="*/ 71 h 138"/>
                  <a:gd name="T14" fmla="*/ 71 w 284"/>
                  <a:gd name="T15" fmla="*/ 71 h 138"/>
                  <a:gd name="T16" fmla="*/ 71 w 284"/>
                  <a:gd name="T17" fmla="*/ 0 h 138"/>
                  <a:gd name="T18" fmla="*/ 284 w 284"/>
                  <a:gd name="T19" fmla="*/ 0 h 138"/>
                  <a:gd name="T20" fmla="*/ 189 w 284"/>
                  <a:gd name="T21" fmla="*/ 0 h 138"/>
                  <a:gd name="T22" fmla="*/ 189 w 284"/>
                  <a:gd name="T23" fmla="*/ 71 h 138"/>
                  <a:gd name="T24" fmla="*/ 284 w 284"/>
                  <a:gd name="T25" fmla="*/ 71 h 138"/>
                  <a:gd name="T26" fmla="*/ 284 w 284"/>
                  <a:gd name="T2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38">
                    <a:moveTo>
                      <a:pt x="71" y="0"/>
                    </a:moveTo>
                    <a:lnTo>
                      <a:pt x="0" y="0"/>
                    </a:lnTo>
                    <a:lnTo>
                      <a:pt x="0" y="138"/>
                    </a:lnTo>
                    <a:lnTo>
                      <a:pt x="0" y="138"/>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7" name="Freeform 445"/>
              <p:cNvSpPr>
                <a:spLocks noEditPoints="1"/>
              </p:cNvSpPr>
              <p:nvPr/>
            </p:nvSpPr>
            <p:spPr bwMode="auto">
              <a:xfrm>
                <a:off x="3959" y="2178"/>
                <a:ext cx="284" cy="138"/>
              </a:xfrm>
              <a:custGeom>
                <a:avLst/>
                <a:gdLst>
                  <a:gd name="T0" fmla="*/ 71 w 284"/>
                  <a:gd name="T1" fmla="*/ 0 h 138"/>
                  <a:gd name="T2" fmla="*/ 0 w 284"/>
                  <a:gd name="T3" fmla="*/ 0 h 138"/>
                  <a:gd name="T4" fmla="*/ 0 w 284"/>
                  <a:gd name="T5" fmla="*/ 138 h 138"/>
                  <a:gd name="T6" fmla="*/ 0 w 284"/>
                  <a:gd name="T7" fmla="*/ 138 h 138"/>
                  <a:gd name="T8" fmla="*/ 0 w 284"/>
                  <a:gd name="T9" fmla="*/ 138 h 138"/>
                  <a:gd name="T10" fmla="*/ 0 w 284"/>
                  <a:gd name="T11" fmla="*/ 133 h 138"/>
                  <a:gd name="T12" fmla="*/ 0 w 284"/>
                  <a:gd name="T13" fmla="*/ 71 h 138"/>
                  <a:gd name="T14" fmla="*/ 71 w 284"/>
                  <a:gd name="T15" fmla="*/ 71 h 138"/>
                  <a:gd name="T16" fmla="*/ 71 w 284"/>
                  <a:gd name="T17" fmla="*/ 0 h 138"/>
                  <a:gd name="T18" fmla="*/ 284 w 284"/>
                  <a:gd name="T19" fmla="*/ 0 h 138"/>
                  <a:gd name="T20" fmla="*/ 189 w 284"/>
                  <a:gd name="T21" fmla="*/ 0 h 138"/>
                  <a:gd name="T22" fmla="*/ 189 w 284"/>
                  <a:gd name="T23" fmla="*/ 71 h 138"/>
                  <a:gd name="T24" fmla="*/ 284 w 284"/>
                  <a:gd name="T25" fmla="*/ 71 h 138"/>
                  <a:gd name="T26" fmla="*/ 284 w 284"/>
                  <a:gd name="T2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38">
                    <a:moveTo>
                      <a:pt x="71" y="0"/>
                    </a:moveTo>
                    <a:lnTo>
                      <a:pt x="0" y="0"/>
                    </a:lnTo>
                    <a:lnTo>
                      <a:pt x="0" y="138"/>
                    </a:lnTo>
                    <a:lnTo>
                      <a:pt x="0" y="138"/>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8" name="Freeform 446"/>
              <p:cNvSpPr>
                <a:spLocks noEditPoints="1"/>
              </p:cNvSpPr>
              <p:nvPr/>
            </p:nvSpPr>
            <p:spPr bwMode="auto">
              <a:xfrm>
                <a:off x="3959" y="2316"/>
                <a:ext cx="284" cy="54"/>
              </a:xfrm>
              <a:custGeom>
                <a:avLst/>
                <a:gdLst>
                  <a:gd name="T0" fmla="*/ 120 w 120"/>
                  <a:gd name="T1" fmla="*/ 8 h 23"/>
                  <a:gd name="T2" fmla="*/ 80 w 120"/>
                  <a:gd name="T3" fmla="*/ 8 h 23"/>
                  <a:gd name="T4" fmla="*/ 80 w 120"/>
                  <a:gd name="T5" fmla="*/ 14 h 23"/>
                  <a:gd name="T6" fmla="*/ 120 w 120"/>
                  <a:gd name="T7" fmla="*/ 9 h 23"/>
                  <a:gd name="T8" fmla="*/ 120 w 120"/>
                  <a:gd name="T9" fmla="*/ 8 h 23"/>
                  <a:gd name="T10" fmla="*/ 0 w 120"/>
                  <a:gd name="T11" fmla="*/ 0 h 23"/>
                  <a:gd name="T12" fmla="*/ 0 w 120"/>
                  <a:gd name="T13" fmla="*/ 0 h 23"/>
                  <a:gd name="T14" fmla="*/ 0 w 120"/>
                  <a:gd name="T15" fmla="*/ 23 h 23"/>
                  <a:gd name="T16" fmla="*/ 30 w 120"/>
                  <a:gd name="T17" fmla="*/ 20 h 23"/>
                  <a:gd name="T18" fmla="*/ 30 w 120"/>
                  <a:gd name="T19" fmla="*/ 8 h 23"/>
                  <a:gd name="T20" fmla="*/ 0 w 120"/>
                  <a:gd name="T21" fmla="*/ 8 h 23"/>
                  <a:gd name="T22" fmla="*/ 0 w 120"/>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3">
                    <a:moveTo>
                      <a:pt x="120" y="8"/>
                    </a:moveTo>
                    <a:cubicBezTo>
                      <a:pt x="80" y="8"/>
                      <a:pt x="80" y="8"/>
                      <a:pt x="80" y="8"/>
                    </a:cubicBezTo>
                    <a:cubicBezTo>
                      <a:pt x="80" y="14"/>
                      <a:pt x="80" y="14"/>
                      <a:pt x="80" y="14"/>
                    </a:cubicBezTo>
                    <a:cubicBezTo>
                      <a:pt x="93" y="12"/>
                      <a:pt x="107" y="11"/>
                      <a:pt x="120" y="9"/>
                    </a:cubicBezTo>
                    <a:cubicBezTo>
                      <a:pt x="120" y="8"/>
                      <a:pt x="120" y="8"/>
                      <a:pt x="120" y="8"/>
                    </a:cubicBezTo>
                    <a:moveTo>
                      <a:pt x="0" y="0"/>
                    </a:moveTo>
                    <a:cubicBezTo>
                      <a:pt x="0" y="0"/>
                      <a:pt x="0" y="0"/>
                      <a:pt x="0" y="0"/>
                    </a:cubicBezTo>
                    <a:cubicBezTo>
                      <a:pt x="0" y="23"/>
                      <a:pt x="0" y="23"/>
                      <a:pt x="0" y="23"/>
                    </a:cubicBezTo>
                    <a:cubicBezTo>
                      <a:pt x="10" y="22"/>
                      <a:pt x="20" y="21"/>
                      <a:pt x="30" y="20"/>
                    </a:cubicBezTo>
                    <a:cubicBezTo>
                      <a:pt x="30" y="8"/>
                      <a:pt x="30" y="8"/>
                      <a:pt x="30" y="8"/>
                    </a:cubicBezTo>
                    <a:cubicBezTo>
                      <a:pt x="0" y="8"/>
                      <a:pt x="0" y="8"/>
                      <a:pt x="0" y="8"/>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9" name="Freeform 447"/>
              <p:cNvSpPr>
                <a:spLocks/>
              </p:cNvSpPr>
              <p:nvPr/>
            </p:nvSpPr>
            <p:spPr bwMode="auto">
              <a:xfrm>
                <a:off x="4148" y="2249"/>
                <a:ext cx="95" cy="38"/>
              </a:xfrm>
              <a:custGeom>
                <a:avLst/>
                <a:gdLst>
                  <a:gd name="T0" fmla="*/ 40 w 40"/>
                  <a:gd name="T1" fmla="*/ 0 h 16"/>
                  <a:gd name="T2" fmla="*/ 0 w 40"/>
                  <a:gd name="T3" fmla="*/ 0 h 16"/>
                  <a:gd name="T4" fmla="*/ 0 w 40"/>
                  <a:gd name="T5" fmla="*/ 16 h 16"/>
                  <a:gd name="T6" fmla="*/ 27 w 40"/>
                  <a:gd name="T7" fmla="*/ 16 h 16"/>
                  <a:gd name="T8" fmla="*/ 40 w 40"/>
                  <a:gd name="T9" fmla="*/ 14 h 16"/>
                  <a:gd name="T10" fmla="*/ 40 w 40"/>
                  <a:gd name="T11" fmla="*/ 0 h 16"/>
                </a:gdLst>
                <a:ahLst/>
                <a:cxnLst>
                  <a:cxn ang="0">
                    <a:pos x="T0" y="T1"/>
                  </a:cxn>
                  <a:cxn ang="0">
                    <a:pos x="T2" y="T3"/>
                  </a:cxn>
                  <a:cxn ang="0">
                    <a:pos x="T4" y="T5"/>
                  </a:cxn>
                  <a:cxn ang="0">
                    <a:pos x="T6" y="T7"/>
                  </a:cxn>
                  <a:cxn ang="0">
                    <a:pos x="T8" y="T9"/>
                  </a:cxn>
                  <a:cxn ang="0">
                    <a:pos x="T10" y="T11"/>
                  </a:cxn>
                </a:cxnLst>
                <a:rect l="0" t="0" r="r" b="b"/>
                <a:pathLst>
                  <a:path w="40" h="16">
                    <a:moveTo>
                      <a:pt x="40" y="0"/>
                    </a:moveTo>
                    <a:cubicBezTo>
                      <a:pt x="0" y="0"/>
                      <a:pt x="0" y="0"/>
                      <a:pt x="0" y="0"/>
                    </a:cubicBezTo>
                    <a:cubicBezTo>
                      <a:pt x="0" y="16"/>
                      <a:pt x="0" y="16"/>
                      <a:pt x="0" y="16"/>
                    </a:cubicBezTo>
                    <a:cubicBezTo>
                      <a:pt x="27" y="16"/>
                      <a:pt x="27" y="16"/>
                      <a:pt x="27" y="16"/>
                    </a:cubicBezTo>
                    <a:cubicBezTo>
                      <a:pt x="31" y="16"/>
                      <a:pt x="36" y="15"/>
                      <a:pt x="40" y="14"/>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0" name="Freeform 448"/>
              <p:cNvSpPr>
                <a:spLocks/>
              </p:cNvSpPr>
              <p:nvPr/>
            </p:nvSpPr>
            <p:spPr bwMode="auto">
              <a:xfrm>
                <a:off x="4212" y="2283"/>
                <a:ext cx="31" cy="4"/>
              </a:xfrm>
              <a:custGeom>
                <a:avLst/>
                <a:gdLst>
                  <a:gd name="T0" fmla="*/ 13 w 13"/>
                  <a:gd name="T1" fmla="*/ 0 h 2"/>
                  <a:gd name="T2" fmla="*/ 0 w 13"/>
                  <a:gd name="T3" fmla="*/ 2 h 2"/>
                  <a:gd name="T4" fmla="*/ 13 w 13"/>
                  <a:gd name="T5" fmla="*/ 2 h 2"/>
                  <a:gd name="T6" fmla="*/ 13 w 13"/>
                  <a:gd name="T7" fmla="*/ 0 h 2"/>
                </a:gdLst>
                <a:ahLst/>
                <a:cxnLst>
                  <a:cxn ang="0">
                    <a:pos x="T0" y="T1"/>
                  </a:cxn>
                  <a:cxn ang="0">
                    <a:pos x="T2" y="T3"/>
                  </a:cxn>
                  <a:cxn ang="0">
                    <a:pos x="T4" y="T5"/>
                  </a:cxn>
                  <a:cxn ang="0">
                    <a:pos x="T6" y="T7"/>
                  </a:cxn>
                </a:cxnLst>
                <a:rect l="0" t="0" r="r" b="b"/>
                <a:pathLst>
                  <a:path w="13" h="2">
                    <a:moveTo>
                      <a:pt x="13" y="0"/>
                    </a:moveTo>
                    <a:cubicBezTo>
                      <a:pt x="9" y="1"/>
                      <a:pt x="4" y="2"/>
                      <a:pt x="0" y="2"/>
                    </a:cubicBezTo>
                    <a:cubicBezTo>
                      <a:pt x="13" y="2"/>
                      <a:pt x="13" y="2"/>
                      <a:pt x="13" y="2"/>
                    </a:cubicBezTo>
                    <a:cubicBezTo>
                      <a:pt x="13" y="0"/>
                      <a:pt x="13" y="0"/>
                      <a:pt x="13"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1" name="Freeform 449"/>
              <p:cNvSpPr>
                <a:spLocks/>
              </p:cNvSpPr>
              <p:nvPr/>
            </p:nvSpPr>
            <p:spPr bwMode="auto">
              <a:xfrm>
                <a:off x="3959" y="2249"/>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2" name="Freeform 450"/>
              <p:cNvSpPr>
                <a:spLocks/>
              </p:cNvSpPr>
              <p:nvPr/>
            </p:nvSpPr>
            <p:spPr bwMode="auto">
              <a:xfrm>
                <a:off x="3959" y="2249"/>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3" name="Freeform 451"/>
              <p:cNvSpPr>
                <a:spLocks/>
              </p:cNvSpPr>
              <p:nvPr/>
            </p:nvSpPr>
            <p:spPr bwMode="auto">
              <a:xfrm>
                <a:off x="4148" y="2287"/>
                <a:ext cx="64" cy="10"/>
              </a:xfrm>
              <a:custGeom>
                <a:avLst/>
                <a:gdLst>
                  <a:gd name="T0" fmla="*/ 27 w 27"/>
                  <a:gd name="T1" fmla="*/ 0 h 4"/>
                  <a:gd name="T2" fmla="*/ 0 w 27"/>
                  <a:gd name="T3" fmla="*/ 0 h 4"/>
                  <a:gd name="T4" fmla="*/ 0 w 27"/>
                  <a:gd name="T5" fmla="*/ 4 h 4"/>
                  <a:gd name="T6" fmla="*/ 27 w 27"/>
                  <a:gd name="T7" fmla="*/ 0 h 4"/>
                </a:gdLst>
                <a:ahLst/>
                <a:cxnLst>
                  <a:cxn ang="0">
                    <a:pos x="T0" y="T1"/>
                  </a:cxn>
                  <a:cxn ang="0">
                    <a:pos x="T2" y="T3"/>
                  </a:cxn>
                  <a:cxn ang="0">
                    <a:pos x="T4" y="T5"/>
                  </a:cxn>
                  <a:cxn ang="0">
                    <a:pos x="T6" y="T7"/>
                  </a:cxn>
                </a:cxnLst>
                <a:rect l="0" t="0" r="r" b="b"/>
                <a:pathLst>
                  <a:path w="27" h="4">
                    <a:moveTo>
                      <a:pt x="27" y="0"/>
                    </a:moveTo>
                    <a:cubicBezTo>
                      <a:pt x="0" y="0"/>
                      <a:pt x="0" y="0"/>
                      <a:pt x="0" y="0"/>
                    </a:cubicBezTo>
                    <a:cubicBezTo>
                      <a:pt x="0" y="4"/>
                      <a:pt x="0" y="4"/>
                      <a:pt x="0" y="4"/>
                    </a:cubicBezTo>
                    <a:cubicBezTo>
                      <a:pt x="9" y="3"/>
                      <a:pt x="18" y="2"/>
                      <a:pt x="2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4" name="Freeform 452"/>
              <p:cNvSpPr>
                <a:spLocks/>
              </p:cNvSpPr>
              <p:nvPr/>
            </p:nvSpPr>
            <p:spPr bwMode="auto">
              <a:xfrm>
                <a:off x="4148" y="2287"/>
                <a:ext cx="95" cy="19"/>
              </a:xfrm>
              <a:custGeom>
                <a:avLst/>
                <a:gdLst>
                  <a:gd name="T0" fmla="*/ 40 w 40"/>
                  <a:gd name="T1" fmla="*/ 0 h 8"/>
                  <a:gd name="T2" fmla="*/ 27 w 40"/>
                  <a:gd name="T3" fmla="*/ 0 h 8"/>
                  <a:gd name="T4" fmla="*/ 0 w 40"/>
                  <a:gd name="T5" fmla="*/ 4 h 8"/>
                  <a:gd name="T6" fmla="*/ 0 w 40"/>
                  <a:gd name="T7" fmla="*/ 8 h 8"/>
                  <a:gd name="T8" fmla="*/ 40 w 40"/>
                  <a:gd name="T9" fmla="*/ 8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27" y="0"/>
                      <a:pt x="27" y="0"/>
                      <a:pt x="27" y="0"/>
                    </a:cubicBezTo>
                    <a:cubicBezTo>
                      <a:pt x="18" y="2"/>
                      <a:pt x="9" y="3"/>
                      <a:pt x="0" y="4"/>
                    </a:cubicBezTo>
                    <a:cubicBezTo>
                      <a:pt x="0" y="8"/>
                      <a:pt x="0" y="8"/>
                      <a:pt x="0" y="8"/>
                    </a:cubicBezTo>
                    <a:cubicBezTo>
                      <a:pt x="40" y="8"/>
                      <a:pt x="40" y="8"/>
                      <a:pt x="40" y="8"/>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5" name="Freeform 453"/>
              <p:cNvSpPr>
                <a:spLocks/>
              </p:cNvSpPr>
              <p:nvPr/>
            </p:nvSpPr>
            <p:spPr bwMode="auto">
              <a:xfrm>
                <a:off x="3959" y="2287"/>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6" name="Freeform 454"/>
              <p:cNvSpPr>
                <a:spLocks/>
              </p:cNvSpPr>
              <p:nvPr/>
            </p:nvSpPr>
            <p:spPr bwMode="auto">
              <a:xfrm>
                <a:off x="3959" y="2287"/>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7" name="Rectangle 455"/>
              <p:cNvSpPr>
                <a:spLocks noChangeArrowheads="1"/>
              </p:cNvSpPr>
              <p:nvPr/>
            </p:nvSpPr>
            <p:spPr bwMode="auto">
              <a:xfrm>
                <a:off x="4148" y="2306"/>
                <a:ext cx="95"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8" name="Rectangle 456"/>
              <p:cNvSpPr>
                <a:spLocks noChangeArrowheads="1"/>
              </p:cNvSpPr>
              <p:nvPr/>
            </p:nvSpPr>
            <p:spPr bwMode="auto">
              <a:xfrm>
                <a:off x="4148" y="2306"/>
                <a:ext cx="9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9" name="Freeform 457"/>
              <p:cNvSpPr>
                <a:spLocks/>
              </p:cNvSpPr>
              <p:nvPr/>
            </p:nvSpPr>
            <p:spPr bwMode="auto">
              <a:xfrm>
                <a:off x="3959" y="2306"/>
                <a:ext cx="71" cy="10"/>
              </a:xfrm>
              <a:custGeom>
                <a:avLst/>
                <a:gdLst>
                  <a:gd name="T0" fmla="*/ 30 w 30"/>
                  <a:gd name="T1" fmla="*/ 0 h 4"/>
                  <a:gd name="T2" fmla="*/ 0 w 30"/>
                  <a:gd name="T3" fmla="*/ 0 h 4"/>
                  <a:gd name="T4" fmla="*/ 0 w 30"/>
                  <a:gd name="T5" fmla="*/ 2 h 4"/>
                  <a:gd name="T6" fmla="*/ 0 w 30"/>
                  <a:gd name="T7" fmla="*/ 4 h 4"/>
                  <a:gd name="T8" fmla="*/ 0 w 30"/>
                  <a:gd name="T9" fmla="*/ 4 h 4"/>
                  <a:gd name="T10" fmla="*/ 30 w 30"/>
                  <a:gd name="T11" fmla="*/ 1 h 4"/>
                  <a:gd name="T12" fmla="*/ 30 w 3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30" y="0"/>
                    </a:moveTo>
                    <a:cubicBezTo>
                      <a:pt x="0" y="0"/>
                      <a:pt x="0" y="0"/>
                      <a:pt x="0" y="0"/>
                    </a:cubicBezTo>
                    <a:cubicBezTo>
                      <a:pt x="0" y="2"/>
                      <a:pt x="0" y="2"/>
                      <a:pt x="0" y="2"/>
                    </a:cubicBezTo>
                    <a:cubicBezTo>
                      <a:pt x="0" y="4"/>
                      <a:pt x="0" y="4"/>
                      <a:pt x="0" y="4"/>
                    </a:cubicBezTo>
                    <a:cubicBezTo>
                      <a:pt x="0" y="4"/>
                      <a:pt x="0" y="4"/>
                      <a:pt x="0" y="4"/>
                    </a:cubicBezTo>
                    <a:cubicBezTo>
                      <a:pt x="10" y="3"/>
                      <a:pt x="20" y="2"/>
                      <a:pt x="30" y="1"/>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0" name="Freeform 458"/>
              <p:cNvSpPr>
                <a:spLocks/>
              </p:cNvSpPr>
              <p:nvPr/>
            </p:nvSpPr>
            <p:spPr bwMode="auto">
              <a:xfrm>
                <a:off x="3959" y="2309"/>
                <a:ext cx="71" cy="26"/>
              </a:xfrm>
              <a:custGeom>
                <a:avLst/>
                <a:gdLst>
                  <a:gd name="T0" fmla="*/ 30 w 30"/>
                  <a:gd name="T1" fmla="*/ 0 h 11"/>
                  <a:gd name="T2" fmla="*/ 0 w 30"/>
                  <a:gd name="T3" fmla="*/ 3 h 11"/>
                  <a:gd name="T4" fmla="*/ 0 w 30"/>
                  <a:gd name="T5" fmla="*/ 11 h 11"/>
                  <a:gd name="T6" fmla="*/ 30 w 30"/>
                  <a:gd name="T7" fmla="*/ 11 h 11"/>
                  <a:gd name="T8" fmla="*/ 30 w 30"/>
                  <a:gd name="T9" fmla="*/ 0 h 11"/>
                </a:gdLst>
                <a:ahLst/>
                <a:cxnLst>
                  <a:cxn ang="0">
                    <a:pos x="T0" y="T1"/>
                  </a:cxn>
                  <a:cxn ang="0">
                    <a:pos x="T2" y="T3"/>
                  </a:cxn>
                  <a:cxn ang="0">
                    <a:pos x="T4" y="T5"/>
                  </a:cxn>
                  <a:cxn ang="0">
                    <a:pos x="T6" y="T7"/>
                  </a:cxn>
                  <a:cxn ang="0">
                    <a:pos x="T8" y="T9"/>
                  </a:cxn>
                </a:cxnLst>
                <a:rect l="0" t="0" r="r" b="b"/>
                <a:pathLst>
                  <a:path w="30" h="11">
                    <a:moveTo>
                      <a:pt x="30" y="0"/>
                    </a:moveTo>
                    <a:cubicBezTo>
                      <a:pt x="20" y="1"/>
                      <a:pt x="10" y="2"/>
                      <a:pt x="0" y="3"/>
                    </a:cubicBezTo>
                    <a:cubicBezTo>
                      <a:pt x="0" y="11"/>
                      <a:pt x="0" y="11"/>
                      <a:pt x="0" y="11"/>
                    </a:cubicBezTo>
                    <a:cubicBezTo>
                      <a:pt x="30" y="11"/>
                      <a:pt x="30" y="11"/>
                      <a:pt x="30" y="11"/>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1" name="Rectangle 459"/>
              <p:cNvSpPr>
                <a:spLocks noChangeArrowheads="1"/>
              </p:cNvSpPr>
              <p:nvPr/>
            </p:nvSpPr>
            <p:spPr bwMode="auto">
              <a:xfrm>
                <a:off x="403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2" name="Rectangle 460"/>
              <p:cNvSpPr>
                <a:spLocks noChangeArrowheads="1"/>
              </p:cNvSpPr>
              <p:nvPr/>
            </p:nvSpPr>
            <p:spPr bwMode="auto">
              <a:xfrm>
                <a:off x="403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3" name="Rectangle 461"/>
              <p:cNvSpPr>
                <a:spLocks noChangeArrowheads="1"/>
              </p:cNvSpPr>
              <p:nvPr/>
            </p:nvSpPr>
            <p:spPr bwMode="auto">
              <a:xfrm>
                <a:off x="403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4" name="Rectangle 462"/>
              <p:cNvSpPr>
                <a:spLocks noChangeArrowheads="1"/>
              </p:cNvSpPr>
              <p:nvPr/>
            </p:nvSpPr>
            <p:spPr bwMode="auto">
              <a:xfrm>
                <a:off x="403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5" name="Freeform 463"/>
              <p:cNvSpPr>
                <a:spLocks/>
              </p:cNvSpPr>
              <p:nvPr/>
            </p:nvSpPr>
            <p:spPr bwMode="auto">
              <a:xfrm>
                <a:off x="4030" y="2287"/>
                <a:ext cx="90" cy="19"/>
              </a:xfrm>
              <a:custGeom>
                <a:avLst/>
                <a:gdLst>
                  <a:gd name="T0" fmla="*/ 38 w 38"/>
                  <a:gd name="T1" fmla="*/ 0 h 8"/>
                  <a:gd name="T2" fmla="*/ 0 w 38"/>
                  <a:gd name="T3" fmla="*/ 0 h 8"/>
                  <a:gd name="T4" fmla="*/ 0 w 38"/>
                  <a:gd name="T5" fmla="*/ 8 h 8"/>
                  <a:gd name="T6" fmla="*/ 12 w 38"/>
                  <a:gd name="T7" fmla="*/ 8 h 8"/>
                  <a:gd name="T8" fmla="*/ 38 w 38"/>
                  <a:gd name="T9" fmla="*/ 5 h 8"/>
                  <a:gd name="T10" fmla="*/ 38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8" y="0"/>
                    </a:moveTo>
                    <a:cubicBezTo>
                      <a:pt x="0" y="0"/>
                      <a:pt x="0" y="0"/>
                      <a:pt x="0" y="0"/>
                    </a:cubicBezTo>
                    <a:cubicBezTo>
                      <a:pt x="0" y="8"/>
                      <a:pt x="0" y="8"/>
                      <a:pt x="0" y="8"/>
                    </a:cubicBezTo>
                    <a:cubicBezTo>
                      <a:pt x="12" y="8"/>
                      <a:pt x="12" y="8"/>
                      <a:pt x="12" y="8"/>
                    </a:cubicBezTo>
                    <a:cubicBezTo>
                      <a:pt x="21" y="7"/>
                      <a:pt x="30" y="6"/>
                      <a:pt x="38" y="5"/>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6" name="Freeform 464"/>
              <p:cNvSpPr>
                <a:spLocks/>
              </p:cNvSpPr>
              <p:nvPr/>
            </p:nvSpPr>
            <p:spPr bwMode="auto">
              <a:xfrm>
                <a:off x="4058" y="2299"/>
                <a:ext cx="62" cy="7"/>
              </a:xfrm>
              <a:custGeom>
                <a:avLst/>
                <a:gdLst>
                  <a:gd name="T0" fmla="*/ 26 w 26"/>
                  <a:gd name="T1" fmla="*/ 0 h 3"/>
                  <a:gd name="T2" fmla="*/ 0 w 26"/>
                  <a:gd name="T3" fmla="*/ 3 h 3"/>
                  <a:gd name="T4" fmla="*/ 26 w 26"/>
                  <a:gd name="T5" fmla="*/ 3 h 3"/>
                  <a:gd name="T6" fmla="*/ 26 w 26"/>
                  <a:gd name="T7" fmla="*/ 0 h 3"/>
                </a:gdLst>
                <a:ahLst/>
                <a:cxnLst>
                  <a:cxn ang="0">
                    <a:pos x="T0" y="T1"/>
                  </a:cxn>
                  <a:cxn ang="0">
                    <a:pos x="T2" y="T3"/>
                  </a:cxn>
                  <a:cxn ang="0">
                    <a:pos x="T4" y="T5"/>
                  </a:cxn>
                  <a:cxn ang="0">
                    <a:pos x="T6" y="T7"/>
                  </a:cxn>
                </a:cxnLst>
                <a:rect l="0" t="0" r="r" b="b"/>
                <a:pathLst>
                  <a:path w="26" h="3">
                    <a:moveTo>
                      <a:pt x="26" y="0"/>
                    </a:moveTo>
                    <a:cubicBezTo>
                      <a:pt x="18" y="1"/>
                      <a:pt x="9" y="2"/>
                      <a:pt x="0" y="3"/>
                    </a:cubicBezTo>
                    <a:cubicBezTo>
                      <a:pt x="26" y="3"/>
                      <a:pt x="26" y="3"/>
                      <a:pt x="26" y="3"/>
                    </a:cubicBezTo>
                    <a:cubicBezTo>
                      <a:pt x="26" y="0"/>
                      <a:pt x="26" y="0"/>
                      <a:pt x="26"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7" name="Freeform 465"/>
              <p:cNvSpPr>
                <a:spLocks/>
              </p:cNvSpPr>
              <p:nvPr/>
            </p:nvSpPr>
            <p:spPr bwMode="auto">
              <a:xfrm>
                <a:off x="4030" y="2335"/>
                <a:ext cx="90" cy="28"/>
              </a:xfrm>
              <a:custGeom>
                <a:avLst/>
                <a:gdLst>
                  <a:gd name="T0" fmla="*/ 38 w 38"/>
                  <a:gd name="T1" fmla="*/ 0 h 12"/>
                  <a:gd name="T2" fmla="*/ 0 w 38"/>
                  <a:gd name="T3" fmla="*/ 0 h 12"/>
                  <a:gd name="T4" fmla="*/ 0 w 38"/>
                  <a:gd name="T5" fmla="*/ 12 h 12"/>
                  <a:gd name="T6" fmla="*/ 38 w 38"/>
                  <a:gd name="T7" fmla="*/ 7 h 12"/>
                  <a:gd name="T8" fmla="*/ 38 w 38"/>
                  <a:gd name="T9" fmla="*/ 0 h 12"/>
                </a:gdLst>
                <a:ahLst/>
                <a:cxnLst>
                  <a:cxn ang="0">
                    <a:pos x="T0" y="T1"/>
                  </a:cxn>
                  <a:cxn ang="0">
                    <a:pos x="T2" y="T3"/>
                  </a:cxn>
                  <a:cxn ang="0">
                    <a:pos x="T4" y="T5"/>
                  </a:cxn>
                  <a:cxn ang="0">
                    <a:pos x="T6" y="T7"/>
                  </a:cxn>
                  <a:cxn ang="0">
                    <a:pos x="T8" y="T9"/>
                  </a:cxn>
                </a:cxnLst>
                <a:rect l="0" t="0" r="r" b="b"/>
                <a:pathLst>
                  <a:path w="38" h="12">
                    <a:moveTo>
                      <a:pt x="38" y="0"/>
                    </a:moveTo>
                    <a:cubicBezTo>
                      <a:pt x="0" y="0"/>
                      <a:pt x="0" y="0"/>
                      <a:pt x="0" y="0"/>
                    </a:cubicBezTo>
                    <a:cubicBezTo>
                      <a:pt x="0" y="12"/>
                      <a:pt x="0" y="12"/>
                      <a:pt x="0" y="12"/>
                    </a:cubicBezTo>
                    <a:cubicBezTo>
                      <a:pt x="13" y="10"/>
                      <a:pt x="25"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8" name="Freeform 466"/>
              <p:cNvSpPr>
                <a:spLocks/>
              </p:cNvSpPr>
              <p:nvPr/>
            </p:nvSpPr>
            <p:spPr bwMode="auto">
              <a:xfrm>
                <a:off x="4030" y="2306"/>
                <a:ext cx="28" cy="3"/>
              </a:xfrm>
              <a:custGeom>
                <a:avLst/>
                <a:gdLst>
                  <a:gd name="T0" fmla="*/ 12 w 12"/>
                  <a:gd name="T1" fmla="*/ 0 h 1"/>
                  <a:gd name="T2" fmla="*/ 0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cubicBezTo>
                      <a:pt x="0" y="0"/>
                      <a:pt x="0" y="0"/>
                      <a:pt x="0" y="0"/>
                    </a:cubicBezTo>
                    <a:cubicBezTo>
                      <a:pt x="0" y="1"/>
                      <a:pt x="0" y="1"/>
                      <a:pt x="0" y="1"/>
                    </a:cubicBezTo>
                    <a:cubicBezTo>
                      <a:pt x="4" y="1"/>
                      <a:pt x="8" y="1"/>
                      <a:pt x="12"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9" name="Freeform 467"/>
              <p:cNvSpPr>
                <a:spLocks/>
              </p:cNvSpPr>
              <p:nvPr/>
            </p:nvSpPr>
            <p:spPr bwMode="auto">
              <a:xfrm>
                <a:off x="4030" y="2306"/>
                <a:ext cx="90" cy="29"/>
              </a:xfrm>
              <a:custGeom>
                <a:avLst/>
                <a:gdLst>
                  <a:gd name="T0" fmla="*/ 38 w 38"/>
                  <a:gd name="T1" fmla="*/ 0 h 12"/>
                  <a:gd name="T2" fmla="*/ 12 w 38"/>
                  <a:gd name="T3" fmla="*/ 0 h 12"/>
                  <a:gd name="T4" fmla="*/ 0 w 38"/>
                  <a:gd name="T5" fmla="*/ 1 h 12"/>
                  <a:gd name="T6" fmla="*/ 0 w 38"/>
                  <a:gd name="T7" fmla="*/ 12 h 12"/>
                  <a:gd name="T8" fmla="*/ 38 w 38"/>
                  <a:gd name="T9" fmla="*/ 12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12" y="0"/>
                      <a:pt x="12" y="0"/>
                      <a:pt x="12" y="0"/>
                    </a:cubicBezTo>
                    <a:cubicBezTo>
                      <a:pt x="8" y="1"/>
                      <a:pt x="4" y="1"/>
                      <a:pt x="0" y="1"/>
                    </a:cubicBezTo>
                    <a:cubicBezTo>
                      <a:pt x="0" y="12"/>
                      <a:pt x="0" y="12"/>
                      <a:pt x="0" y="12"/>
                    </a:cubicBezTo>
                    <a:cubicBezTo>
                      <a:pt x="38" y="12"/>
                      <a:pt x="38" y="12"/>
                      <a:pt x="38" y="1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0" name="Rectangle 468"/>
              <p:cNvSpPr>
                <a:spLocks noChangeArrowheads="1"/>
              </p:cNvSpPr>
              <p:nvPr/>
            </p:nvSpPr>
            <p:spPr bwMode="auto">
              <a:xfrm>
                <a:off x="4120"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1" name="Rectangle 469"/>
              <p:cNvSpPr>
                <a:spLocks noChangeArrowheads="1"/>
              </p:cNvSpPr>
              <p:nvPr/>
            </p:nvSpPr>
            <p:spPr bwMode="auto">
              <a:xfrm>
                <a:off x="4120"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2" name="Rectangle 470"/>
              <p:cNvSpPr>
                <a:spLocks noChangeArrowheads="1"/>
              </p:cNvSpPr>
              <p:nvPr/>
            </p:nvSpPr>
            <p:spPr bwMode="auto">
              <a:xfrm>
                <a:off x="4120"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3" name="Rectangle 471"/>
              <p:cNvSpPr>
                <a:spLocks noChangeArrowheads="1"/>
              </p:cNvSpPr>
              <p:nvPr/>
            </p:nvSpPr>
            <p:spPr bwMode="auto">
              <a:xfrm>
                <a:off x="4120"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4" name="Freeform 472"/>
              <p:cNvSpPr>
                <a:spLocks/>
              </p:cNvSpPr>
              <p:nvPr/>
            </p:nvSpPr>
            <p:spPr bwMode="auto">
              <a:xfrm>
                <a:off x="4120" y="2287"/>
                <a:ext cx="28" cy="12"/>
              </a:xfrm>
              <a:custGeom>
                <a:avLst/>
                <a:gdLst>
                  <a:gd name="T0" fmla="*/ 12 w 12"/>
                  <a:gd name="T1" fmla="*/ 0 h 5"/>
                  <a:gd name="T2" fmla="*/ 0 w 12"/>
                  <a:gd name="T3" fmla="*/ 0 h 5"/>
                  <a:gd name="T4" fmla="*/ 0 w 12"/>
                  <a:gd name="T5" fmla="*/ 5 h 5"/>
                  <a:gd name="T6" fmla="*/ 12 w 12"/>
                  <a:gd name="T7" fmla="*/ 4 h 5"/>
                  <a:gd name="T8" fmla="*/ 12 w 12"/>
                  <a:gd name="T9" fmla="*/ 0 h 5"/>
                </a:gdLst>
                <a:ahLst/>
                <a:cxnLst>
                  <a:cxn ang="0">
                    <a:pos x="T0" y="T1"/>
                  </a:cxn>
                  <a:cxn ang="0">
                    <a:pos x="T2" y="T3"/>
                  </a:cxn>
                  <a:cxn ang="0">
                    <a:pos x="T4" y="T5"/>
                  </a:cxn>
                  <a:cxn ang="0">
                    <a:pos x="T6" y="T7"/>
                  </a:cxn>
                  <a:cxn ang="0">
                    <a:pos x="T8" y="T9"/>
                  </a:cxn>
                </a:cxnLst>
                <a:rect l="0" t="0" r="r" b="b"/>
                <a:pathLst>
                  <a:path w="12" h="5">
                    <a:moveTo>
                      <a:pt x="12" y="0"/>
                    </a:moveTo>
                    <a:cubicBezTo>
                      <a:pt x="0" y="0"/>
                      <a:pt x="0" y="0"/>
                      <a:pt x="0" y="0"/>
                    </a:cubicBezTo>
                    <a:cubicBezTo>
                      <a:pt x="0" y="5"/>
                      <a:pt x="0" y="5"/>
                      <a:pt x="0" y="5"/>
                    </a:cubicBezTo>
                    <a:cubicBezTo>
                      <a:pt x="4" y="5"/>
                      <a:pt x="8" y="4"/>
                      <a:pt x="12" y="4"/>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5" name="Freeform 473"/>
              <p:cNvSpPr>
                <a:spLocks/>
              </p:cNvSpPr>
              <p:nvPr/>
            </p:nvSpPr>
            <p:spPr bwMode="auto">
              <a:xfrm>
                <a:off x="4120" y="2297"/>
                <a:ext cx="28" cy="9"/>
              </a:xfrm>
              <a:custGeom>
                <a:avLst/>
                <a:gdLst>
                  <a:gd name="T0" fmla="*/ 12 w 12"/>
                  <a:gd name="T1" fmla="*/ 0 h 4"/>
                  <a:gd name="T2" fmla="*/ 0 w 12"/>
                  <a:gd name="T3" fmla="*/ 1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0"/>
                      <a:pt x="4" y="1"/>
                      <a:pt x="0" y="1"/>
                    </a:cubicBezTo>
                    <a:cubicBezTo>
                      <a:pt x="0" y="4"/>
                      <a:pt x="0" y="4"/>
                      <a:pt x="0" y="4"/>
                    </a:cubicBezTo>
                    <a:cubicBezTo>
                      <a:pt x="12" y="4"/>
                      <a:pt x="12" y="4"/>
                      <a:pt x="12" y="4"/>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6" name="Freeform 474"/>
              <p:cNvSpPr>
                <a:spLocks/>
              </p:cNvSpPr>
              <p:nvPr/>
            </p:nvSpPr>
            <p:spPr bwMode="auto">
              <a:xfrm>
                <a:off x="4120" y="2335"/>
                <a:ext cx="28" cy="16"/>
              </a:xfrm>
              <a:custGeom>
                <a:avLst/>
                <a:gdLst>
                  <a:gd name="T0" fmla="*/ 12 w 12"/>
                  <a:gd name="T1" fmla="*/ 0 h 7"/>
                  <a:gd name="T2" fmla="*/ 0 w 12"/>
                  <a:gd name="T3" fmla="*/ 0 h 7"/>
                  <a:gd name="T4" fmla="*/ 0 w 12"/>
                  <a:gd name="T5" fmla="*/ 7 h 7"/>
                  <a:gd name="T6" fmla="*/ 12 w 12"/>
                  <a:gd name="T7" fmla="*/ 6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0"/>
                      <a:pt x="0" y="0"/>
                      <a:pt x="0" y="0"/>
                    </a:cubicBezTo>
                    <a:cubicBezTo>
                      <a:pt x="0" y="7"/>
                      <a:pt x="0" y="7"/>
                      <a:pt x="0" y="7"/>
                    </a:cubicBezTo>
                    <a:cubicBezTo>
                      <a:pt x="4" y="7"/>
                      <a:pt x="8" y="6"/>
                      <a:pt x="12" y="6"/>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7" name="Rectangle 475"/>
              <p:cNvSpPr>
                <a:spLocks noChangeArrowheads="1"/>
              </p:cNvSpPr>
              <p:nvPr/>
            </p:nvSpPr>
            <p:spPr bwMode="auto">
              <a:xfrm>
                <a:off x="4120"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8" name="Rectangle 476"/>
              <p:cNvSpPr>
                <a:spLocks noChangeArrowheads="1"/>
              </p:cNvSpPr>
              <p:nvPr/>
            </p:nvSpPr>
            <p:spPr bwMode="auto">
              <a:xfrm>
                <a:off x="4120"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9" name="Freeform 477"/>
              <p:cNvSpPr>
                <a:spLocks/>
              </p:cNvSpPr>
              <p:nvPr/>
            </p:nvSpPr>
            <p:spPr bwMode="auto">
              <a:xfrm>
                <a:off x="4432" y="2178"/>
                <a:ext cx="95" cy="62"/>
              </a:xfrm>
              <a:custGeom>
                <a:avLst/>
                <a:gdLst>
                  <a:gd name="T0" fmla="*/ 40 w 40"/>
                  <a:gd name="T1" fmla="*/ 0 h 26"/>
                  <a:gd name="T2" fmla="*/ 0 w 40"/>
                  <a:gd name="T3" fmla="*/ 0 h 26"/>
                  <a:gd name="T4" fmla="*/ 0 w 40"/>
                  <a:gd name="T5" fmla="*/ 26 h 26"/>
                  <a:gd name="T6" fmla="*/ 40 w 40"/>
                  <a:gd name="T7" fmla="*/ 10 h 26"/>
                  <a:gd name="T8" fmla="*/ 40 w 40"/>
                  <a:gd name="T9" fmla="*/ 0 h 26"/>
                </a:gdLst>
                <a:ahLst/>
                <a:cxnLst>
                  <a:cxn ang="0">
                    <a:pos x="T0" y="T1"/>
                  </a:cxn>
                  <a:cxn ang="0">
                    <a:pos x="T2" y="T3"/>
                  </a:cxn>
                  <a:cxn ang="0">
                    <a:pos x="T4" y="T5"/>
                  </a:cxn>
                  <a:cxn ang="0">
                    <a:pos x="T6" y="T7"/>
                  </a:cxn>
                  <a:cxn ang="0">
                    <a:pos x="T8" y="T9"/>
                  </a:cxn>
                </a:cxnLst>
                <a:rect l="0" t="0" r="r" b="b"/>
                <a:pathLst>
                  <a:path w="40" h="26">
                    <a:moveTo>
                      <a:pt x="40" y="0"/>
                    </a:moveTo>
                    <a:cubicBezTo>
                      <a:pt x="0" y="0"/>
                      <a:pt x="0" y="0"/>
                      <a:pt x="0" y="0"/>
                    </a:cubicBezTo>
                    <a:cubicBezTo>
                      <a:pt x="0" y="26"/>
                      <a:pt x="0" y="26"/>
                      <a:pt x="0" y="26"/>
                    </a:cubicBezTo>
                    <a:cubicBezTo>
                      <a:pt x="15" y="21"/>
                      <a:pt x="28" y="16"/>
                      <a:pt x="40" y="1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0" name="Freeform 478"/>
              <p:cNvSpPr>
                <a:spLocks/>
              </p:cNvSpPr>
              <p:nvPr/>
            </p:nvSpPr>
            <p:spPr bwMode="auto">
              <a:xfrm>
                <a:off x="4432" y="2202"/>
                <a:ext cx="95" cy="47"/>
              </a:xfrm>
              <a:custGeom>
                <a:avLst/>
                <a:gdLst>
                  <a:gd name="T0" fmla="*/ 40 w 40"/>
                  <a:gd name="T1" fmla="*/ 0 h 20"/>
                  <a:gd name="T2" fmla="*/ 0 w 40"/>
                  <a:gd name="T3" fmla="*/ 16 h 20"/>
                  <a:gd name="T4" fmla="*/ 0 w 40"/>
                  <a:gd name="T5" fmla="*/ 20 h 20"/>
                  <a:gd name="T6" fmla="*/ 40 w 40"/>
                  <a:gd name="T7" fmla="*/ 20 h 20"/>
                  <a:gd name="T8" fmla="*/ 40 w 40"/>
                  <a:gd name="T9" fmla="*/ 0 h 20"/>
                </a:gdLst>
                <a:ahLst/>
                <a:cxnLst>
                  <a:cxn ang="0">
                    <a:pos x="T0" y="T1"/>
                  </a:cxn>
                  <a:cxn ang="0">
                    <a:pos x="T2" y="T3"/>
                  </a:cxn>
                  <a:cxn ang="0">
                    <a:pos x="T4" y="T5"/>
                  </a:cxn>
                  <a:cxn ang="0">
                    <a:pos x="T6" y="T7"/>
                  </a:cxn>
                  <a:cxn ang="0">
                    <a:pos x="T8" y="T9"/>
                  </a:cxn>
                </a:cxnLst>
                <a:rect l="0" t="0" r="r" b="b"/>
                <a:pathLst>
                  <a:path w="40" h="20">
                    <a:moveTo>
                      <a:pt x="40" y="0"/>
                    </a:moveTo>
                    <a:cubicBezTo>
                      <a:pt x="28" y="6"/>
                      <a:pt x="15" y="11"/>
                      <a:pt x="0" y="16"/>
                    </a:cubicBezTo>
                    <a:cubicBezTo>
                      <a:pt x="0" y="20"/>
                      <a:pt x="0" y="20"/>
                      <a:pt x="0" y="20"/>
                    </a:cubicBezTo>
                    <a:cubicBezTo>
                      <a:pt x="40" y="20"/>
                      <a:pt x="40" y="20"/>
                      <a:pt x="40" y="2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1" name="Freeform 479"/>
              <p:cNvSpPr>
                <a:spLocks/>
              </p:cNvSpPr>
              <p:nvPr/>
            </p:nvSpPr>
            <p:spPr bwMode="auto">
              <a:xfrm>
                <a:off x="4243" y="2178"/>
                <a:ext cx="71" cy="105"/>
              </a:xfrm>
              <a:custGeom>
                <a:avLst/>
                <a:gdLst>
                  <a:gd name="T0" fmla="*/ 71 w 71"/>
                  <a:gd name="T1" fmla="*/ 0 h 105"/>
                  <a:gd name="T2" fmla="*/ 0 w 71"/>
                  <a:gd name="T3" fmla="*/ 0 h 105"/>
                  <a:gd name="T4" fmla="*/ 0 w 71"/>
                  <a:gd name="T5" fmla="*/ 105 h 105"/>
                  <a:gd name="T6" fmla="*/ 0 w 71"/>
                  <a:gd name="T7" fmla="*/ 105 h 105"/>
                  <a:gd name="T8" fmla="*/ 0 w 71"/>
                  <a:gd name="T9" fmla="*/ 71 h 105"/>
                  <a:gd name="T10" fmla="*/ 71 w 71"/>
                  <a:gd name="T11" fmla="*/ 71 h 105"/>
                  <a:gd name="T12" fmla="*/ 71 w 7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71" h="105">
                    <a:moveTo>
                      <a:pt x="71" y="0"/>
                    </a:moveTo>
                    <a:lnTo>
                      <a:pt x="0" y="0"/>
                    </a:lnTo>
                    <a:lnTo>
                      <a:pt x="0" y="105"/>
                    </a:lnTo>
                    <a:lnTo>
                      <a:pt x="0" y="105"/>
                    </a:lnTo>
                    <a:lnTo>
                      <a:pt x="0" y="71"/>
                    </a:lnTo>
                    <a:lnTo>
                      <a:pt x="71" y="71"/>
                    </a:lnTo>
                    <a:lnTo>
                      <a:pt x="71"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2" name="Freeform 480"/>
              <p:cNvSpPr>
                <a:spLocks/>
              </p:cNvSpPr>
              <p:nvPr/>
            </p:nvSpPr>
            <p:spPr bwMode="auto">
              <a:xfrm>
                <a:off x="4243" y="2178"/>
                <a:ext cx="71" cy="105"/>
              </a:xfrm>
              <a:custGeom>
                <a:avLst/>
                <a:gdLst>
                  <a:gd name="T0" fmla="*/ 71 w 71"/>
                  <a:gd name="T1" fmla="*/ 0 h 105"/>
                  <a:gd name="T2" fmla="*/ 0 w 71"/>
                  <a:gd name="T3" fmla="*/ 0 h 105"/>
                  <a:gd name="T4" fmla="*/ 0 w 71"/>
                  <a:gd name="T5" fmla="*/ 105 h 105"/>
                  <a:gd name="T6" fmla="*/ 0 w 71"/>
                  <a:gd name="T7" fmla="*/ 105 h 105"/>
                  <a:gd name="T8" fmla="*/ 0 w 71"/>
                  <a:gd name="T9" fmla="*/ 71 h 105"/>
                  <a:gd name="T10" fmla="*/ 71 w 71"/>
                  <a:gd name="T11" fmla="*/ 71 h 105"/>
                  <a:gd name="T12" fmla="*/ 71 w 7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71" h="105">
                    <a:moveTo>
                      <a:pt x="71" y="0"/>
                    </a:moveTo>
                    <a:lnTo>
                      <a:pt x="0" y="0"/>
                    </a:lnTo>
                    <a:lnTo>
                      <a:pt x="0" y="105"/>
                    </a:lnTo>
                    <a:lnTo>
                      <a:pt x="0" y="105"/>
                    </a:lnTo>
                    <a:lnTo>
                      <a:pt x="0" y="71"/>
                    </a:lnTo>
                    <a:lnTo>
                      <a:pt x="71" y="7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3" name="Freeform 481"/>
              <p:cNvSpPr>
                <a:spLocks/>
              </p:cNvSpPr>
              <p:nvPr/>
            </p:nvSpPr>
            <p:spPr bwMode="auto">
              <a:xfrm>
                <a:off x="4243" y="2283"/>
                <a:ext cx="21" cy="54"/>
              </a:xfrm>
              <a:custGeom>
                <a:avLst/>
                <a:gdLst>
                  <a:gd name="T0" fmla="*/ 0 w 9"/>
                  <a:gd name="T1" fmla="*/ 0 h 23"/>
                  <a:gd name="T2" fmla="*/ 0 w 9"/>
                  <a:gd name="T3" fmla="*/ 0 h 23"/>
                  <a:gd name="T4" fmla="*/ 0 w 9"/>
                  <a:gd name="T5" fmla="*/ 23 h 23"/>
                  <a:gd name="T6" fmla="*/ 9 w 9"/>
                  <a:gd name="T7" fmla="*/ 22 h 23"/>
                  <a:gd name="T8" fmla="*/ 0 w 9"/>
                  <a:gd name="T9" fmla="*/ 22 h 23"/>
                  <a:gd name="T10" fmla="*/ 0 w 9"/>
                  <a:gd name="T11" fmla="*/ 14 h 23"/>
                  <a:gd name="T12" fmla="*/ 0 w 9"/>
                  <a:gd name="T13" fmla="*/ 12 h 23"/>
                  <a:gd name="T14" fmla="*/ 0 w 9"/>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3">
                    <a:moveTo>
                      <a:pt x="0" y="0"/>
                    </a:moveTo>
                    <a:cubicBezTo>
                      <a:pt x="0" y="0"/>
                      <a:pt x="0" y="0"/>
                      <a:pt x="0" y="0"/>
                    </a:cubicBezTo>
                    <a:cubicBezTo>
                      <a:pt x="0" y="23"/>
                      <a:pt x="0" y="23"/>
                      <a:pt x="0" y="23"/>
                    </a:cubicBezTo>
                    <a:cubicBezTo>
                      <a:pt x="3" y="23"/>
                      <a:pt x="6" y="22"/>
                      <a:pt x="9" y="22"/>
                    </a:cubicBezTo>
                    <a:cubicBezTo>
                      <a:pt x="0" y="22"/>
                      <a:pt x="0" y="22"/>
                      <a:pt x="0" y="22"/>
                    </a:cubicBezTo>
                    <a:cubicBezTo>
                      <a:pt x="0" y="14"/>
                      <a:pt x="0" y="14"/>
                      <a:pt x="0" y="14"/>
                    </a:cubicBezTo>
                    <a:cubicBezTo>
                      <a:pt x="0" y="12"/>
                      <a:pt x="0" y="12"/>
                      <a:pt x="0" y="12"/>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4" name="Rectangle 482"/>
              <p:cNvSpPr>
                <a:spLocks noChangeArrowheads="1"/>
              </p:cNvSpPr>
              <p:nvPr/>
            </p:nvSpPr>
            <p:spPr bwMode="auto">
              <a:xfrm>
                <a:off x="4432" y="2249"/>
                <a:ext cx="95"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5" name="Rectangle 483"/>
              <p:cNvSpPr>
                <a:spLocks noChangeArrowheads="1"/>
              </p:cNvSpPr>
              <p:nvPr/>
            </p:nvSpPr>
            <p:spPr bwMode="auto">
              <a:xfrm>
                <a:off x="4432" y="2249"/>
                <a:ext cx="95"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6" name="Freeform 484"/>
              <p:cNvSpPr>
                <a:spLocks/>
              </p:cNvSpPr>
              <p:nvPr/>
            </p:nvSpPr>
            <p:spPr bwMode="auto">
              <a:xfrm>
                <a:off x="4243" y="2249"/>
                <a:ext cx="71" cy="34"/>
              </a:xfrm>
              <a:custGeom>
                <a:avLst/>
                <a:gdLst>
                  <a:gd name="T0" fmla="*/ 30 w 30"/>
                  <a:gd name="T1" fmla="*/ 0 h 14"/>
                  <a:gd name="T2" fmla="*/ 0 w 30"/>
                  <a:gd name="T3" fmla="*/ 0 h 14"/>
                  <a:gd name="T4" fmla="*/ 0 w 30"/>
                  <a:gd name="T5" fmla="*/ 14 h 14"/>
                  <a:gd name="T6" fmla="*/ 30 w 30"/>
                  <a:gd name="T7" fmla="*/ 9 h 14"/>
                  <a:gd name="T8" fmla="*/ 30 w 30"/>
                  <a:gd name="T9" fmla="*/ 0 h 14"/>
                </a:gdLst>
                <a:ahLst/>
                <a:cxnLst>
                  <a:cxn ang="0">
                    <a:pos x="T0" y="T1"/>
                  </a:cxn>
                  <a:cxn ang="0">
                    <a:pos x="T2" y="T3"/>
                  </a:cxn>
                  <a:cxn ang="0">
                    <a:pos x="T4" y="T5"/>
                  </a:cxn>
                  <a:cxn ang="0">
                    <a:pos x="T6" y="T7"/>
                  </a:cxn>
                  <a:cxn ang="0">
                    <a:pos x="T8" y="T9"/>
                  </a:cxn>
                </a:cxnLst>
                <a:rect l="0" t="0" r="r" b="b"/>
                <a:pathLst>
                  <a:path w="30" h="14">
                    <a:moveTo>
                      <a:pt x="30" y="0"/>
                    </a:moveTo>
                    <a:cubicBezTo>
                      <a:pt x="0" y="0"/>
                      <a:pt x="0" y="0"/>
                      <a:pt x="0" y="0"/>
                    </a:cubicBezTo>
                    <a:cubicBezTo>
                      <a:pt x="0" y="14"/>
                      <a:pt x="0" y="14"/>
                      <a:pt x="0" y="14"/>
                    </a:cubicBezTo>
                    <a:cubicBezTo>
                      <a:pt x="10" y="13"/>
                      <a:pt x="20" y="11"/>
                      <a:pt x="30" y="9"/>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7" name="Freeform 485"/>
              <p:cNvSpPr>
                <a:spLocks/>
              </p:cNvSpPr>
              <p:nvPr/>
            </p:nvSpPr>
            <p:spPr bwMode="auto">
              <a:xfrm>
                <a:off x="4243" y="2271"/>
                <a:ext cx="71" cy="40"/>
              </a:xfrm>
              <a:custGeom>
                <a:avLst/>
                <a:gdLst>
                  <a:gd name="T0" fmla="*/ 30 w 30"/>
                  <a:gd name="T1" fmla="*/ 0 h 17"/>
                  <a:gd name="T2" fmla="*/ 0 w 30"/>
                  <a:gd name="T3" fmla="*/ 5 h 17"/>
                  <a:gd name="T4" fmla="*/ 0 w 30"/>
                  <a:gd name="T5" fmla="*/ 17 h 17"/>
                  <a:gd name="T6" fmla="*/ 0 w 30"/>
                  <a:gd name="T7" fmla="*/ 7 h 17"/>
                  <a:gd name="T8" fmla="*/ 30 w 30"/>
                  <a:gd name="T9" fmla="*/ 7 h 17"/>
                  <a:gd name="T10" fmla="*/ 30 w 30"/>
                  <a:gd name="T11" fmla="*/ 0 h 17"/>
                </a:gdLst>
                <a:ahLst/>
                <a:cxnLst>
                  <a:cxn ang="0">
                    <a:pos x="T0" y="T1"/>
                  </a:cxn>
                  <a:cxn ang="0">
                    <a:pos x="T2" y="T3"/>
                  </a:cxn>
                  <a:cxn ang="0">
                    <a:pos x="T4" y="T5"/>
                  </a:cxn>
                  <a:cxn ang="0">
                    <a:pos x="T6" y="T7"/>
                  </a:cxn>
                  <a:cxn ang="0">
                    <a:pos x="T8" y="T9"/>
                  </a:cxn>
                  <a:cxn ang="0">
                    <a:pos x="T10" y="T11"/>
                  </a:cxn>
                </a:cxnLst>
                <a:rect l="0" t="0" r="r" b="b"/>
                <a:pathLst>
                  <a:path w="30" h="17">
                    <a:moveTo>
                      <a:pt x="30" y="0"/>
                    </a:moveTo>
                    <a:cubicBezTo>
                      <a:pt x="20" y="2"/>
                      <a:pt x="10" y="4"/>
                      <a:pt x="0" y="5"/>
                    </a:cubicBezTo>
                    <a:cubicBezTo>
                      <a:pt x="0" y="17"/>
                      <a:pt x="0" y="17"/>
                      <a:pt x="0" y="17"/>
                    </a:cubicBezTo>
                    <a:cubicBezTo>
                      <a:pt x="0" y="7"/>
                      <a:pt x="0" y="7"/>
                      <a:pt x="0" y="7"/>
                    </a:cubicBezTo>
                    <a:cubicBezTo>
                      <a:pt x="30" y="7"/>
                      <a:pt x="30" y="7"/>
                      <a:pt x="30" y="7"/>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8" name="Freeform 486"/>
              <p:cNvSpPr>
                <a:spLocks noEditPoints="1"/>
              </p:cNvSpPr>
              <p:nvPr/>
            </p:nvSpPr>
            <p:spPr bwMode="auto">
              <a:xfrm>
                <a:off x="4243" y="2287"/>
                <a:ext cx="284" cy="24"/>
              </a:xfrm>
              <a:custGeom>
                <a:avLst/>
                <a:gdLst>
                  <a:gd name="T0" fmla="*/ 30 w 120"/>
                  <a:gd name="T1" fmla="*/ 0 h 10"/>
                  <a:gd name="T2" fmla="*/ 0 w 120"/>
                  <a:gd name="T3" fmla="*/ 0 h 10"/>
                  <a:gd name="T4" fmla="*/ 0 w 120"/>
                  <a:gd name="T5" fmla="*/ 10 h 10"/>
                  <a:gd name="T6" fmla="*/ 0 w 120"/>
                  <a:gd name="T7" fmla="*/ 8 h 10"/>
                  <a:gd name="T8" fmla="*/ 30 w 120"/>
                  <a:gd name="T9" fmla="*/ 8 h 10"/>
                  <a:gd name="T10" fmla="*/ 30 w 120"/>
                  <a:gd name="T11" fmla="*/ 0 h 10"/>
                  <a:gd name="T12" fmla="*/ 120 w 120"/>
                  <a:gd name="T13" fmla="*/ 0 h 10"/>
                  <a:gd name="T14" fmla="*/ 80 w 120"/>
                  <a:gd name="T15" fmla="*/ 0 h 10"/>
                  <a:gd name="T16" fmla="*/ 80 w 120"/>
                  <a:gd name="T17" fmla="*/ 8 h 10"/>
                  <a:gd name="T18" fmla="*/ 93 w 120"/>
                  <a:gd name="T19" fmla="*/ 8 h 10"/>
                  <a:gd name="T20" fmla="*/ 100 w 120"/>
                  <a:gd name="T21" fmla="*/ 7 h 10"/>
                  <a:gd name="T22" fmla="*/ 120 w 120"/>
                  <a:gd name="T23" fmla="*/ 3 h 10"/>
                  <a:gd name="T24" fmla="*/ 120 w 1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moveTo>
                      <a:pt x="120" y="0"/>
                    </a:moveTo>
                    <a:cubicBezTo>
                      <a:pt x="80" y="0"/>
                      <a:pt x="80" y="0"/>
                      <a:pt x="80" y="0"/>
                    </a:cubicBezTo>
                    <a:cubicBezTo>
                      <a:pt x="80" y="8"/>
                      <a:pt x="80" y="8"/>
                      <a:pt x="80" y="8"/>
                    </a:cubicBezTo>
                    <a:cubicBezTo>
                      <a:pt x="93" y="8"/>
                      <a:pt x="93" y="8"/>
                      <a:pt x="93" y="8"/>
                    </a:cubicBezTo>
                    <a:cubicBezTo>
                      <a:pt x="95" y="8"/>
                      <a:pt x="98" y="8"/>
                      <a:pt x="100" y="7"/>
                    </a:cubicBezTo>
                    <a:cubicBezTo>
                      <a:pt x="107" y="6"/>
                      <a:pt x="114" y="5"/>
                      <a:pt x="120" y="3"/>
                    </a:cubicBezTo>
                    <a:cubicBezTo>
                      <a:pt x="120" y="0"/>
                      <a:pt x="120" y="0"/>
                      <a:pt x="1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9" name="Freeform 487"/>
              <p:cNvSpPr>
                <a:spLocks noEditPoints="1"/>
              </p:cNvSpPr>
              <p:nvPr/>
            </p:nvSpPr>
            <p:spPr bwMode="auto">
              <a:xfrm>
                <a:off x="4243" y="2306"/>
                <a:ext cx="220" cy="29"/>
              </a:xfrm>
              <a:custGeom>
                <a:avLst/>
                <a:gdLst>
                  <a:gd name="T0" fmla="*/ 30 w 93"/>
                  <a:gd name="T1" fmla="*/ 0 h 12"/>
                  <a:gd name="T2" fmla="*/ 0 w 93"/>
                  <a:gd name="T3" fmla="*/ 0 h 12"/>
                  <a:gd name="T4" fmla="*/ 0 w 93"/>
                  <a:gd name="T5" fmla="*/ 2 h 12"/>
                  <a:gd name="T6" fmla="*/ 0 w 93"/>
                  <a:gd name="T7" fmla="*/ 4 h 12"/>
                  <a:gd name="T8" fmla="*/ 0 w 93"/>
                  <a:gd name="T9" fmla="*/ 12 h 12"/>
                  <a:gd name="T10" fmla="*/ 9 w 93"/>
                  <a:gd name="T11" fmla="*/ 12 h 12"/>
                  <a:gd name="T12" fmla="*/ 30 w 93"/>
                  <a:gd name="T13" fmla="*/ 9 h 12"/>
                  <a:gd name="T14" fmla="*/ 30 w 93"/>
                  <a:gd name="T15" fmla="*/ 0 h 12"/>
                  <a:gd name="T16" fmla="*/ 93 w 93"/>
                  <a:gd name="T17" fmla="*/ 0 h 12"/>
                  <a:gd name="T18" fmla="*/ 80 w 93"/>
                  <a:gd name="T19" fmla="*/ 0 h 12"/>
                  <a:gd name="T20" fmla="*/ 80 w 93"/>
                  <a:gd name="T21" fmla="*/ 2 h 12"/>
                  <a:gd name="T22" fmla="*/ 93 w 93"/>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2">
                    <a:moveTo>
                      <a:pt x="30" y="0"/>
                    </a:moveTo>
                    <a:cubicBezTo>
                      <a:pt x="0" y="0"/>
                      <a:pt x="0" y="0"/>
                      <a:pt x="0" y="0"/>
                    </a:cubicBezTo>
                    <a:cubicBezTo>
                      <a:pt x="0" y="2"/>
                      <a:pt x="0" y="2"/>
                      <a:pt x="0" y="2"/>
                    </a:cubicBezTo>
                    <a:cubicBezTo>
                      <a:pt x="0" y="4"/>
                      <a:pt x="0" y="4"/>
                      <a:pt x="0" y="4"/>
                    </a:cubicBezTo>
                    <a:cubicBezTo>
                      <a:pt x="0" y="12"/>
                      <a:pt x="0" y="12"/>
                      <a:pt x="0" y="12"/>
                    </a:cubicBezTo>
                    <a:cubicBezTo>
                      <a:pt x="9" y="12"/>
                      <a:pt x="9" y="12"/>
                      <a:pt x="9" y="12"/>
                    </a:cubicBezTo>
                    <a:cubicBezTo>
                      <a:pt x="16" y="11"/>
                      <a:pt x="23" y="10"/>
                      <a:pt x="30" y="9"/>
                    </a:cubicBezTo>
                    <a:cubicBezTo>
                      <a:pt x="30" y="0"/>
                      <a:pt x="30" y="0"/>
                      <a:pt x="30" y="0"/>
                    </a:cubicBezTo>
                    <a:moveTo>
                      <a:pt x="93" y="0"/>
                    </a:moveTo>
                    <a:cubicBezTo>
                      <a:pt x="80" y="0"/>
                      <a:pt x="80" y="0"/>
                      <a:pt x="80" y="0"/>
                    </a:cubicBezTo>
                    <a:cubicBezTo>
                      <a:pt x="80" y="2"/>
                      <a:pt x="80" y="2"/>
                      <a:pt x="80" y="2"/>
                    </a:cubicBezTo>
                    <a:cubicBezTo>
                      <a:pt x="84" y="1"/>
                      <a:pt x="89" y="1"/>
                      <a:pt x="9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0" name="Freeform 488"/>
              <p:cNvSpPr>
                <a:spLocks/>
              </p:cNvSpPr>
              <p:nvPr/>
            </p:nvSpPr>
            <p:spPr bwMode="auto">
              <a:xfrm>
                <a:off x="4314" y="2178"/>
                <a:ext cx="90" cy="71"/>
              </a:xfrm>
              <a:custGeom>
                <a:avLst/>
                <a:gdLst>
                  <a:gd name="T0" fmla="*/ 38 w 38"/>
                  <a:gd name="T1" fmla="*/ 0 h 30"/>
                  <a:gd name="T2" fmla="*/ 0 w 38"/>
                  <a:gd name="T3" fmla="*/ 0 h 30"/>
                  <a:gd name="T4" fmla="*/ 0 w 38"/>
                  <a:gd name="T5" fmla="*/ 30 h 30"/>
                  <a:gd name="T6" fmla="*/ 37 w 38"/>
                  <a:gd name="T7" fmla="*/ 30 h 30"/>
                  <a:gd name="T8" fmla="*/ 38 w 38"/>
                  <a:gd name="T9" fmla="*/ 30 h 30"/>
                  <a:gd name="T10" fmla="*/ 38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38" y="0"/>
                    </a:moveTo>
                    <a:cubicBezTo>
                      <a:pt x="0" y="0"/>
                      <a:pt x="0" y="0"/>
                      <a:pt x="0" y="0"/>
                    </a:cubicBezTo>
                    <a:cubicBezTo>
                      <a:pt x="0" y="30"/>
                      <a:pt x="0" y="30"/>
                      <a:pt x="0" y="30"/>
                    </a:cubicBezTo>
                    <a:cubicBezTo>
                      <a:pt x="37" y="30"/>
                      <a:pt x="37" y="30"/>
                      <a:pt x="37" y="30"/>
                    </a:cubicBezTo>
                    <a:cubicBezTo>
                      <a:pt x="37" y="30"/>
                      <a:pt x="38" y="30"/>
                      <a:pt x="38" y="30"/>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1" name="Freeform 489"/>
              <p:cNvSpPr>
                <a:spLocks/>
              </p:cNvSpPr>
              <p:nvPr/>
            </p:nvSpPr>
            <p:spPr bwMode="auto">
              <a:xfrm>
                <a:off x="4402" y="224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2" name="Freeform 490"/>
              <p:cNvSpPr>
                <a:spLocks/>
              </p:cNvSpPr>
              <p:nvPr/>
            </p:nvSpPr>
            <p:spPr bwMode="auto">
              <a:xfrm>
                <a:off x="4314" y="2249"/>
                <a:ext cx="88" cy="22"/>
              </a:xfrm>
              <a:custGeom>
                <a:avLst/>
                <a:gdLst>
                  <a:gd name="T0" fmla="*/ 37 w 37"/>
                  <a:gd name="T1" fmla="*/ 0 h 9"/>
                  <a:gd name="T2" fmla="*/ 0 w 37"/>
                  <a:gd name="T3" fmla="*/ 0 h 9"/>
                  <a:gd name="T4" fmla="*/ 0 w 37"/>
                  <a:gd name="T5" fmla="*/ 9 h 9"/>
                  <a:gd name="T6" fmla="*/ 37 w 37"/>
                  <a:gd name="T7" fmla="*/ 0 h 9"/>
                </a:gdLst>
                <a:ahLst/>
                <a:cxnLst>
                  <a:cxn ang="0">
                    <a:pos x="T0" y="T1"/>
                  </a:cxn>
                  <a:cxn ang="0">
                    <a:pos x="T2" y="T3"/>
                  </a:cxn>
                  <a:cxn ang="0">
                    <a:pos x="T4" y="T5"/>
                  </a:cxn>
                  <a:cxn ang="0">
                    <a:pos x="T6" y="T7"/>
                  </a:cxn>
                </a:cxnLst>
                <a:rect l="0" t="0" r="r" b="b"/>
                <a:pathLst>
                  <a:path w="37" h="9">
                    <a:moveTo>
                      <a:pt x="37" y="0"/>
                    </a:moveTo>
                    <a:cubicBezTo>
                      <a:pt x="0" y="0"/>
                      <a:pt x="0" y="0"/>
                      <a:pt x="0" y="0"/>
                    </a:cubicBezTo>
                    <a:cubicBezTo>
                      <a:pt x="0" y="9"/>
                      <a:pt x="0" y="9"/>
                      <a:pt x="0" y="9"/>
                    </a:cubicBezTo>
                    <a:cubicBezTo>
                      <a:pt x="13" y="6"/>
                      <a:pt x="25" y="3"/>
                      <a:pt x="3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3" name="Freeform 491"/>
              <p:cNvSpPr>
                <a:spLocks/>
              </p:cNvSpPr>
              <p:nvPr/>
            </p:nvSpPr>
            <p:spPr bwMode="auto">
              <a:xfrm>
                <a:off x="4314" y="2249"/>
                <a:ext cx="90" cy="38"/>
              </a:xfrm>
              <a:custGeom>
                <a:avLst/>
                <a:gdLst>
                  <a:gd name="T0" fmla="*/ 38 w 38"/>
                  <a:gd name="T1" fmla="*/ 0 h 16"/>
                  <a:gd name="T2" fmla="*/ 37 w 38"/>
                  <a:gd name="T3" fmla="*/ 0 h 16"/>
                  <a:gd name="T4" fmla="*/ 0 w 38"/>
                  <a:gd name="T5" fmla="*/ 9 h 16"/>
                  <a:gd name="T6" fmla="*/ 0 w 38"/>
                  <a:gd name="T7" fmla="*/ 16 h 16"/>
                  <a:gd name="T8" fmla="*/ 38 w 38"/>
                  <a:gd name="T9" fmla="*/ 16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37" y="0"/>
                      <a:pt x="37" y="0"/>
                      <a:pt x="37" y="0"/>
                    </a:cubicBezTo>
                    <a:cubicBezTo>
                      <a:pt x="25" y="3"/>
                      <a:pt x="13" y="6"/>
                      <a:pt x="0" y="9"/>
                    </a:cubicBezTo>
                    <a:cubicBezTo>
                      <a:pt x="0" y="16"/>
                      <a:pt x="0" y="16"/>
                      <a:pt x="0" y="16"/>
                    </a:cubicBezTo>
                    <a:cubicBezTo>
                      <a:pt x="38" y="16"/>
                      <a:pt x="38" y="16"/>
                      <a:pt x="38" y="16"/>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4" name="Rectangle 492"/>
              <p:cNvSpPr>
                <a:spLocks noChangeArrowheads="1"/>
              </p:cNvSpPr>
              <p:nvPr/>
            </p:nvSpPr>
            <p:spPr bwMode="auto">
              <a:xfrm>
                <a:off x="431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5" name="Rectangle 493"/>
              <p:cNvSpPr>
                <a:spLocks noChangeArrowheads="1"/>
              </p:cNvSpPr>
              <p:nvPr/>
            </p:nvSpPr>
            <p:spPr bwMode="auto">
              <a:xfrm>
                <a:off x="431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6" name="Freeform 494"/>
              <p:cNvSpPr>
                <a:spLocks/>
              </p:cNvSpPr>
              <p:nvPr/>
            </p:nvSpPr>
            <p:spPr bwMode="auto">
              <a:xfrm>
                <a:off x="4314" y="2306"/>
                <a:ext cx="90" cy="22"/>
              </a:xfrm>
              <a:custGeom>
                <a:avLst/>
                <a:gdLst>
                  <a:gd name="T0" fmla="*/ 38 w 38"/>
                  <a:gd name="T1" fmla="*/ 0 h 9"/>
                  <a:gd name="T2" fmla="*/ 0 w 38"/>
                  <a:gd name="T3" fmla="*/ 0 h 9"/>
                  <a:gd name="T4" fmla="*/ 0 w 38"/>
                  <a:gd name="T5" fmla="*/ 9 h 9"/>
                  <a:gd name="T6" fmla="*/ 38 w 38"/>
                  <a:gd name="T7" fmla="*/ 4 h 9"/>
                  <a:gd name="T8" fmla="*/ 38 w 38"/>
                  <a:gd name="T9" fmla="*/ 0 h 9"/>
                </a:gdLst>
                <a:ahLst/>
                <a:cxnLst>
                  <a:cxn ang="0">
                    <a:pos x="T0" y="T1"/>
                  </a:cxn>
                  <a:cxn ang="0">
                    <a:pos x="T2" y="T3"/>
                  </a:cxn>
                  <a:cxn ang="0">
                    <a:pos x="T4" y="T5"/>
                  </a:cxn>
                  <a:cxn ang="0">
                    <a:pos x="T6" y="T7"/>
                  </a:cxn>
                  <a:cxn ang="0">
                    <a:pos x="T8" y="T9"/>
                  </a:cxn>
                </a:cxnLst>
                <a:rect l="0" t="0" r="r" b="b"/>
                <a:pathLst>
                  <a:path w="38" h="9">
                    <a:moveTo>
                      <a:pt x="38" y="0"/>
                    </a:moveTo>
                    <a:cubicBezTo>
                      <a:pt x="0" y="0"/>
                      <a:pt x="0" y="0"/>
                      <a:pt x="0" y="0"/>
                    </a:cubicBezTo>
                    <a:cubicBezTo>
                      <a:pt x="0" y="9"/>
                      <a:pt x="0" y="9"/>
                      <a:pt x="0" y="9"/>
                    </a:cubicBezTo>
                    <a:cubicBezTo>
                      <a:pt x="13" y="7"/>
                      <a:pt x="25" y="6"/>
                      <a:pt x="38" y="4"/>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7" name="Freeform 495"/>
              <p:cNvSpPr>
                <a:spLocks/>
              </p:cNvSpPr>
              <p:nvPr/>
            </p:nvSpPr>
            <p:spPr bwMode="auto">
              <a:xfrm>
                <a:off x="4404" y="2178"/>
                <a:ext cx="28" cy="71"/>
              </a:xfrm>
              <a:custGeom>
                <a:avLst/>
                <a:gdLst>
                  <a:gd name="T0" fmla="*/ 12 w 12"/>
                  <a:gd name="T1" fmla="*/ 0 h 30"/>
                  <a:gd name="T2" fmla="*/ 0 w 12"/>
                  <a:gd name="T3" fmla="*/ 0 h 30"/>
                  <a:gd name="T4" fmla="*/ 0 w 12"/>
                  <a:gd name="T5" fmla="*/ 30 h 30"/>
                  <a:gd name="T6" fmla="*/ 12 w 12"/>
                  <a:gd name="T7" fmla="*/ 26 h 30"/>
                  <a:gd name="T8" fmla="*/ 12 w 12"/>
                  <a:gd name="T9" fmla="*/ 0 h 30"/>
                </a:gdLst>
                <a:ahLst/>
                <a:cxnLst>
                  <a:cxn ang="0">
                    <a:pos x="T0" y="T1"/>
                  </a:cxn>
                  <a:cxn ang="0">
                    <a:pos x="T2" y="T3"/>
                  </a:cxn>
                  <a:cxn ang="0">
                    <a:pos x="T4" y="T5"/>
                  </a:cxn>
                  <a:cxn ang="0">
                    <a:pos x="T6" y="T7"/>
                  </a:cxn>
                  <a:cxn ang="0">
                    <a:pos x="T8" y="T9"/>
                  </a:cxn>
                </a:cxnLst>
                <a:rect l="0" t="0" r="r" b="b"/>
                <a:pathLst>
                  <a:path w="12" h="30">
                    <a:moveTo>
                      <a:pt x="12" y="0"/>
                    </a:moveTo>
                    <a:cubicBezTo>
                      <a:pt x="0" y="0"/>
                      <a:pt x="0" y="0"/>
                      <a:pt x="0" y="0"/>
                    </a:cubicBezTo>
                    <a:cubicBezTo>
                      <a:pt x="0" y="30"/>
                      <a:pt x="0" y="30"/>
                      <a:pt x="0" y="30"/>
                    </a:cubicBezTo>
                    <a:cubicBezTo>
                      <a:pt x="4" y="28"/>
                      <a:pt x="8" y="27"/>
                      <a:pt x="12" y="26"/>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8" name="Freeform 496"/>
              <p:cNvSpPr>
                <a:spLocks/>
              </p:cNvSpPr>
              <p:nvPr/>
            </p:nvSpPr>
            <p:spPr bwMode="auto">
              <a:xfrm>
                <a:off x="4404" y="2240"/>
                <a:ext cx="28" cy="9"/>
              </a:xfrm>
              <a:custGeom>
                <a:avLst/>
                <a:gdLst>
                  <a:gd name="T0" fmla="*/ 12 w 12"/>
                  <a:gd name="T1" fmla="*/ 0 h 4"/>
                  <a:gd name="T2" fmla="*/ 0 w 12"/>
                  <a:gd name="T3" fmla="*/ 4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1"/>
                      <a:pt x="4" y="2"/>
                      <a:pt x="0" y="4"/>
                    </a:cubicBezTo>
                    <a:cubicBezTo>
                      <a:pt x="0" y="4"/>
                      <a:pt x="0" y="4"/>
                      <a:pt x="0" y="4"/>
                    </a:cubicBezTo>
                    <a:cubicBezTo>
                      <a:pt x="12" y="4"/>
                      <a:pt x="12" y="4"/>
                      <a:pt x="12" y="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9" name="Rectangle 497"/>
              <p:cNvSpPr>
                <a:spLocks noChangeArrowheads="1"/>
              </p:cNvSpPr>
              <p:nvPr/>
            </p:nvSpPr>
            <p:spPr bwMode="auto">
              <a:xfrm>
                <a:off x="4404"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0" name="Rectangle 498"/>
              <p:cNvSpPr>
                <a:spLocks noChangeArrowheads="1"/>
              </p:cNvSpPr>
              <p:nvPr/>
            </p:nvSpPr>
            <p:spPr bwMode="auto">
              <a:xfrm>
                <a:off x="4404"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1" name="Rectangle 499"/>
              <p:cNvSpPr>
                <a:spLocks noChangeArrowheads="1"/>
              </p:cNvSpPr>
              <p:nvPr/>
            </p:nvSpPr>
            <p:spPr bwMode="auto">
              <a:xfrm>
                <a:off x="4404"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2" name="Rectangle 500"/>
              <p:cNvSpPr>
                <a:spLocks noChangeArrowheads="1"/>
              </p:cNvSpPr>
              <p:nvPr/>
            </p:nvSpPr>
            <p:spPr bwMode="auto">
              <a:xfrm>
                <a:off x="4404"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3" name="Freeform 501"/>
              <p:cNvSpPr>
                <a:spLocks/>
              </p:cNvSpPr>
              <p:nvPr/>
            </p:nvSpPr>
            <p:spPr bwMode="auto">
              <a:xfrm>
                <a:off x="4404" y="2306"/>
                <a:ext cx="28" cy="10"/>
              </a:xfrm>
              <a:custGeom>
                <a:avLst/>
                <a:gdLst>
                  <a:gd name="T0" fmla="*/ 12 w 12"/>
                  <a:gd name="T1" fmla="*/ 0 h 4"/>
                  <a:gd name="T2" fmla="*/ 0 w 12"/>
                  <a:gd name="T3" fmla="*/ 0 h 4"/>
                  <a:gd name="T4" fmla="*/ 0 w 12"/>
                  <a:gd name="T5" fmla="*/ 4 h 4"/>
                  <a:gd name="T6" fmla="*/ 12 w 12"/>
                  <a:gd name="T7" fmla="*/ 2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0" y="0"/>
                      <a:pt x="0" y="0"/>
                      <a:pt x="0" y="0"/>
                    </a:cubicBezTo>
                    <a:cubicBezTo>
                      <a:pt x="0" y="4"/>
                      <a:pt x="0" y="4"/>
                      <a:pt x="0" y="4"/>
                    </a:cubicBezTo>
                    <a:cubicBezTo>
                      <a:pt x="4" y="3"/>
                      <a:pt x="8" y="3"/>
                      <a:pt x="12" y="2"/>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4" name="Freeform 502"/>
              <p:cNvSpPr>
                <a:spLocks/>
              </p:cNvSpPr>
              <p:nvPr/>
            </p:nvSpPr>
            <p:spPr bwMode="auto">
              <a:xfrm>
                <a:off x="4716" y="2178"/>
                <a:ext cx="22" cy="22"/>
              </a:xfrm>
              <a:custGeom>
                <a:avLst/>
                <a:gdLst>
                  <a:gd name="T0" fmla="*/ 9 w 9"/>
                  <a:gd name="T1" fmla="*/ 0 h 9"/>
                  <a:gd name="T2" fmla="*/ 0 w 9"/>
                  <a:gd name="T3" fmla="*/ 0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0" y="0"/>
                      <a:pt x="0" y="0"/>
                      <a:pt x="0" y="0"/>
                    </a:cubicBezTo>
                    <a:cubicBezTo>
                      <a:pt x="0" y="9"/>
                      <a:pt x="0" y="9"/>
                      <a:pt x="0" y="9"/>
                    </a:cubicBezTo>
                    <a:cubicBezTo>
                      <a:pt x="3" y="6"/>
                      <a:pt x="6" y="3"/>
                      <a:pt x="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5" name="Freeform 503"/>
              <p:cNvSpPr>
                <a:spLocks/>
              </p:cNvSpPr>
              <p:nvPr/>
            </p:nvSpPr>
            <p:spPr bwMode="auto">
              <a:xfrm>
                <a:off x="4527" y="2178"/>
                <a:ext cx="40" cy="24"/>
              </a:xfrm>
              <a:custGeom>
                <a:avLst/>
                <a:gdLst>
                  <a:gd name="T0" fmla="*/ 17 w 17"/>
                  <a:gd name="T1" fmla="*/ 0 h 10"/>
                  <a:gd name="T2" fmla="*/ 0 w 17"/>
                  <a:gd name="T3" fmla="*/ 0 h 10"/>
                  <a:gd name="T4" fmla="*/ 0 w 17"/>
                  <a:gd name="T5" fmla="*/ 10 h 10"/>
                  <a:gd name="T6" fmla="*/ 17 w 17"/>
                  <a:gd name="T7" fmla="*/ 0 h 10"/>
                </a:gdLst>
                <a:ahLst/>
                <a:cxnLst>
                  <a:cxn ang="0">
                    <a:pos x="T0" y="T1"/>
                  </a:cxn>
                  <a:cxn ang="0">
                    <a:pos x="T2" y="T3"/>
                  </a:cxn>
                  <a:cxn ang="0">
                    <a:pos x="T4" y="T5"/>
                  </a:cxn>
                  <a:cxn ang="0">
                    <a:pos x="T6" y="T7"/>
                  </a:cxn>
                </a:cxnLst>
                <a:rect l="0" t="0" r="r" b="b"/>
                <a:pathLst>
                  <a:path w="17" h="10">
                    <a:moveTo>
                      <a:pt x="17" y="0"/>
                    </a:moveTo>
                    <a:cubicBezTo>
                      <a:pt x="0" y="0"/>
                      <a:pt x="0" y="0"/>
                      <a:pt x="0" y="0"/>
                    </a:cubicBezTo>
                    <a:cubicBezTo>
                      <a:pt x="0" y="10"/>
                      <a:pt x="0" y="10"/>
                      <a:pt x="0" y="10"/>
                    </a:cubicBezTo>
                    <a:cubicBezTo>
                      <a:pt x="6" y="7"/>
                      <a:pt x="11" y="3"/>
                      <a:pt x="17"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6" name="Freeform 504"/>
              <p:cNvSpPr>
                <a:spLocks/>
              </p:cNvSpPr>
              <p:nvPr/>
            </p:nvSpPr>
            <p:spPr bwMode="auto">
              <a:xfrm>
                <a:off x="4527" y="2178"/>
                <a:ext cx="71" cy="117"/>
              </a:xfrm>
              <a:custGeom>
                <a:avLst/>
                <a:gdLst>
                  <a:gd name="T0" fmla="*/ 30 w 30"/>
                  <a:gd name="T1" fmla="*/ 0 h 49"/>
                  <a:gd name="T2" fmla="*/ 17 w 30"/>
                  <a:gd name="T3" fmla="*/ 0 h 49"/>
                  <a:gd name="T4" fmla="*/ 0 w 30"/>
                  <a:gd name="T5" fmla="*/ 10 h 49"/>
                  <a:gd name="T6" fmla="*/ 0 w 30"/>
                  <a:gd name="T7" fmla="*/ 49 h 49"/>
                  <a:gd name="T8" fmla="*/ 0 w 30"/>
                  <a:gd name="T9" fmla="*/ 49 h 49"/>
                  <a:gd name="T10" fmla="*/ 0 w 30"/>
                  <a:gd name="T11" fmla="*/ 30 h 49"/>
                  <a:gd name="T12" fmla="*/ 30 w 30"/>
                  <a:gd name="T13" fmla="*/ 30 h 49"/>
                  <a:gd name="T14" fmla="*/ 30 w 30"/>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9">
                    <a:moveTo>
                      <a:pt x="30" y="0"/>
                    </a:moveTo>
                    <a:cubicBezTo>
                      <a:pt x="17" y="0"/>
                      <a:pt x="17" y="0"/>
                      <a:pt x="17" y="0"/>
                    </a:cubicBezTo>
                    <a:cubicBezTo>
                      <a:pt x="11" y="3"/>
                      <a:pt x="6" y="7"/>
                      <a:pt x="0" y="10"/>
                    </a:cubicBezTo>
                    <a:cubicBezTo>
                      <a:pt x="0" y="49"/>
                      <a:pt x="0" y="49"/>
                      <a:pt x="0" y="49"/>
                    </a:cubicBezTo>
                    <a:cubicBezTo>
                      <a:pt x="0" y="49"/>
                      <a:pt x="0" y="49"/>
                      <a:pt x="0" y="49"/>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7" name="Freeform 505"/>
              <p:cNvSpPr>
                <a:spLocks/>
              </p:cNvSpPr>
              <p:nvPr/>
            </p:nvSpPr>
            <p:spPr bwMode="auto">
              <a:xfrm>
                <a:off x="4527" y="2249"/>
                <a:ext cx="71" cy="46"/>
              </a:xfrm>
              <a:custGeom>
                <a:avLst/>
                <a:gdLst>
                  <a:gd name="T0" fmla="*/ 30 w 30"/>
                  <a:gd name="T1" fmla="*/ 0 h 19"/>
                  <a:gd name="T2" fmla="*/ 0 w 30"/>
                  <a:gd name="T3" fmla="*/ 0 h 19"/>
                  <a:gd name="T4" fmla="*/ 0 w 30"/>
                  <a:gd name="T5" fmla="*/ 19 h 19"/>
                  <a:gd name="T6" fmla="*/ 0 w 30"/>
                  <a:gd name="T7" fmla="*/ 19 h 19"/>
                  <a:gd name="T8" fmla="*/ 0 w 30"/>
                  <a:gd name="T9" fmla="*/ 16 h 19"/>
                  <a:gd name="T10" fmla="*/ 12 w 30"/>
                  <a:gd name="T11" fmla="*/ 16 h 19"/>
                  <a:gd name="T12" fmla="*/ 30 w 30"/>
                  <a:gd name="T13" fmla="*/ 10 h 19"/>
                  <a:gd name="T14" fmla="*/ 30 w 3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9">
                    <a:moveTo>
                      <a:pt x="30" y="0"/>
                    </a:moveTo>
                    <a:cubicBezTo>
                      <a:pt x="0" y="0"/>
                      <a:pt x="0" y="0"/>
                      <a:pt x="0" y="0"/>
                    </a:cubicBezTo>
                    <a:cubicBezTo>
                      <a:pt x="0" y="19"/>
                      <a:pt x="0" y="19"/>
                      <a:pt x="0" y="19"/>
                    </a:cubicBezTo>
                    <a:cubicBezTo>
                      <a:pt x="0" y="19"/>
                      <a:pt x="0" y="19"/>
                      <a:pt x="0" y="19"/>
                    </a:cubicBezTo>
                    <a:cubicBezTo>
                      <a:pt x="0" y="16"/>
                      <a:pt x="0" y="16"/>
                      <a:pt x="0" y="16"/>
                    </a:cubicBezTo>
                    <a:cubicBezTo>
                      <a:pt x="12" y="16"/>
                      <a:pt x="12" y="16"/>
                      <a:pt x="12" y="16"/>
                    </a:cubicBezTo>
                    <a:cubicBezTo>
                      <a:pt x="18" y="14"/>
                      <a:pt x="24" y="12"/>
                      <a:pt x="30" y="10"/>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8" name="Freeform 506"/>
              <p:cNvSpPr>
                <a:spLocks/>
              </p:cNvSpPr>
              <p:nvPr/>
            </p:nvSpPr>
            <p:spPr bwMode="auto">
              <a:xfrm>
                <a:off x="4527" y="2287"/>
                <a:ext cx="28" cy="8"/>
              </a:xfrm>
              <a:custGeom>
                <a:avLst/>
                <a:gdLst>
                  <a:gd name="T0" fmla="*/ 12 w 12"/>
                  <a:gd name="T1" fmla="*/ 0 h 3"/>
                  <a:gd name="T2" fmla="*/ 0 w 12"/>
                  <a:gd name="T3" fmla="*/ 0 h 3"/>
                  <a:gd name="T4" fmla="*/ 0 w 12"/>
                  <a:gd name="T5" fmla="*/ 3 h 3"/>
                  <a:gd name="T6" fmla="*/ 12 w 12"/>
                  <a:gd name="T7" fmla="*/ 0 h 3"/>
                </a:gdLst>
                <a:ahLst/>
                <a:cxnLst>
                  <a:cxn ang="0">
                    <a:pos x="T0" y="T1"/>
                  </a:cxn>
                  <a:cxn ang="0">
                    <a:pos x="T2" y="T3"/>
                  </a:cxn>
                  <a:cxn ang="0">
                    <a:pos x="T4" y="T5"/>
                  </a:cxn>
                  <a:cxn ang="0">
                    <a:pos x="T6" y="T7"/>
                  </a:cxn>
                </a:cxnLst>
                <a:rect l="0" t="0" r="r" b="b"/>
                <a:pathLst>
                  <a:path w="12" h="3">
                    <a:moveTo>
                      <a:pt x="12" y="0"/>
                    </a:moveTo>
                    <a:cubicBezTo>
                      <a:pt x="0" y="0"/>
                      <a:pt x="0" y="0"/>
                      <a:pt x="0" y="0"/>
                    </a:cubicBezTo>
                    <a:cubicBezTo>
                      <a:pt x="0" y="3"/>
                      <a:pt x="0" y="3"/>
                      <a:pt x="0" y="3"/>
                    </a:cubicBezTo>
                    <a:cubicBezTo>
                      <a:pt x="4" y="2"/>
                      <a:pt x="8" y="1"/>
                      <a:pt x="12"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9" name="Freeform 507"/>
              <p:cNvSpPr>
                <a:spLocks/>
              </p:cNvSpPr>
              <p:nvPr/>
            </p:nvSpPr>
            <p:spPr bwMode="auto">
              <a:xfrm>
                <a:off x="4598" y="2178"/>
                <a:ext cx="90" cy="71"/>
              </a:xfrm>
              <a:custGeom>
                <a:avLst/>
                <a:gdLst>
                  <a:gd name="T0" fmla="*/ 38 w 38"/>
                  <a:gd name="T1" fmla="*/ 0 h 30"/>
                  <a:gd name="T2" fmla="*/ 0 w 38"/>
                  <a:gd name="T3" fmla="*/ 0 h 30"/>
                  <a:gd name="T4" fmla="*/ 0 w 38"/>
                  <a:gd name="T5" fmla="*/ 30 h 30"/>
                  <a:gd name="T6" fmla="*/ 21 w 38"/>
                  <a:gd name="T7" fmla="*/ 30 h 30"/>
                  <a:gd name="T8" fmla="*/ 38 w 38"/>
                  <a:gd name="T9" fmla="*/ 19 h 30"/>
                  <a:gd name="T10" fmla="*/ 38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38" y="0"/>
                    </a:moveTo>
                    <a:cubicBezTo>
                      <a:pt x="0" y="0"/>
                      <a:pt x="0" y="0"/>
                      <a:pt x="0" y="0"/>
                    </a:cubicBezTo>
                    <a:cubicBezTo>
                      <a:pt x="0" y="30"/>
                      <a:pt x="0" y="30"/>
                      <a:pt x="0" y="30"/>
                    </a:cubicBezTo>
                    <a:cubicBezTo>
                      <a:pt x="21" y="30"/>
                      <a:pt x="21" y="30"/>
                      <a:pt x="21" y="30"/>
                    </a:cubicBezTo>
                    <a:cubicBezTo>
                      <a:pt x="27" y="27"/>
                      <a:pt x="33" y="23"/>
                      <a:pt x="38" y="1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0" name="Freeform 508"/>
              <p:cNvSpPr>
                <a:spLocks/>
              </p:cNvSpPr>
              <p:nvPr/>
            </p:nvSpPr>
            <p:spPr bwMode="auto">
              <a:xfrm>
                <a:off x="4598" y="2249"/>
                <a:ext cx="50" cy="24"/>
              </a:xfrm>
              <a:custGeom>
                <a:avLst/>
                <a:gdLst>
                  <a:gd name="T0" fmla="*/ 21 w 21"/>
                  <a:gd name="T1" fmla="*/ 0 h 10"/>
                  <a:gd name="T2" fmla="*/ 0 w 21"/>
                  <a:gd name="T3" fmla="*/ 0 h 10"/>
                  <a:gd name="T4" fmla="*/ 0 w 21"/>
                  <a:gd name="T5" fmla="*/ 10 h 10"/>
                  <a:gd name="T6" fmla="*/ 21 w 21"/>
                  <a:gd name="T7" fmla="*/ 0 h 10"/>
                </a:gdLst>
                <a:ahLst/>
                <a:cxnLst>
                  <a:cxn ang="0">
                    <a:pos x="T0" y="T1"/>
                  </a:cxn>
                  <a:cxn ang="0">
                    <a:pos x="T2" y="T3"/>
                  </a:cxn>
                  <a:cxn ang="0">
                    <a:pos x="T4" y="T5"/>
                  </a:cxn>
                  <a:cxn ang="0">
                    <a:pos x="T6" y="T7"/>
                  </a:cxn>
                </a:cxnLst>
                <a:rect l="0" t="0" r="r" b="b"/>
                <a:pathLst>
                  <a:path w="21" h="10">
                    <a:moveTo>
                      <a:pt x="21" y="0"/>
                    </a:moveTo>
                    <a:cubicBezTo>
                      <a:pt x="0" y="0"/>
                      <a:pt x="0" y="0"/>
                      <a:pt x="0" y="0"/>
                    </a:cubicBezTo>
                    <a:cubicBezTo>
                      <a:pt x="0" y="10"/>
                      <a:pt x="0" y="10"/>
                      <a:pt x="0" y="10"/>
                    </a:cubicBezTo>
                    <a:cubicBezTo>
                      <a:pt x="8" y="7"/>
                      <a:pt x="14" y="4"/>
                      <a:pt x="21"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1" name="Freeform 509"/>
              <p:cNvSpPr>
                <a:spLocks/>
              </p:cNvSpPr>
              <p:nvPr/>
            </p:nvSpPr>
            <p:spPr bwMode="auto">
              <a:xfrm>
                <a:off x="4688" y="2178"/>
                <a:ext cx="28" cy="45"/>
              </a:xfrm>
              <a:custGeom>
                <a:avLst/>
                <a:gdLst>
                  <a:gd name="T0" fmla="*/ 12 w 12"/>
                  <a:gd name="T1" fmla="*/ 0 h 19"/>
                  <a:gd name="T2" fmla="*/ 0 w 12"/>
                  <a:gd name="T3" fmla="*/ 0 h 19"/>
                  <a:gd name="T4" fmla="*/ 0 w 12"/>
                  <a:gd name="T5" fmla="*/ 19 h 19"/>
                  <a:gd name="T6" fmla="*/ 12 w 12"/>
                  <a:gd name="T7" fmla="*/ 9 h 19"/>
                  <a:gd name="T8" fmla="*/ 12 w 12"/>
                  <a:gd name="T9" fmla="*/ 0 h 19"/>
                </a:gdLst>
                <a:ahLst/>
                <a:cxnLst>
                  <a:cxn ang="0">
                    <a:pos x="T0" y="T1"/>
                  </a:cxn>
                  <a:cxn ang="0">
                    <a:pos x="T2" y="T3"/>
                  </a:cxn>
                  <a:cxn ang="0">
                    <a:pos x="T4" y="T5"/>
                  </a:cxn>
                  <a:cxn ang="0">
                    <a:pos x="T6" y="T7"/>
                  </a:cxn>
                  <a:cxn ang="0">
                    <a:pos x="T8" y="T9"/>
                  </a:cxn>
                </a:cxnLst>
                <a:rect l="0" t="0" r="r" b="b"/>
                <a:pathLst>
                  <a:path w="12" h="19">
                    <a:moveTo>
                      <a:pt x="12" y="0"/>
                    </a:moveTo>
                    <a:cubicBezTo>
                      <a:pt x="0" y="0"/>
                      <a:pt x="0" y="0"/>
                      <a:pt x="0" y="0"/>
                    </a:cubicBezTo>
                    <a:cubicBezTo>
                      <a:pt x="0" y="19"/>
                      <a:pt x="0" y="19"/>
                      <a:pt x="0" y="19"/>
                    </a:cubicBezTo>
                    <a:cubicBezTo>
                      <a:pt x="4" y="16"/>
                      <a:pt x="8" y="12"/>
                      <a:pt x="12" y="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2" name="Freeform 510"/>
              <p:cNvSpPr>
                <a:spLocks noEditPoints="1"/>
              </p:cNvSpPr>
              <p:nvPr/>
            </p:nvSpPr>
            <p:spPr bwMode="auto">
              <a:xfrm>
                <a:off x="968" y="1894"/>
                <a:ext cx="151" cy="284"/>
              </a:xfrm>
              <a:custGeom>
                <a:avLst/>
                <a:gdLst>
                  <a:gd name="T0" fmla="*/ 151 w 151"/>
                  <a:gd name="T1" fmla="*/ 156 h 284"/>
                  <a:gd name="T2" fmla="*/ 57 w 151"/>
                  <a:gd name="T3" fmla="*/ 156 h 284"/>
                  <a:gd name="T4" fmla="*/ 57 w 151"/>
                  <a:gd name="T5" fmla="*/ 284 h 284"/>
                  <a:gd name="T6" fmla="*/ 28 w 151"/>
                  <a:gd name="T7" fmla="*/ 284 h 284"/>
                  <a:gd name="T8" fmla="*/ 28 w 151"/>
                  <a:gd name="T9" fmla="*/ 156 h 284"/>
                  <a:gd name="T10" fmla="*/ 28 w 151"/>
                  <a:gd name="T11" fmla="*/ 284 h 284"/>
                  <a:gd name="T12" fmla="*/ 0 w 151"/>
                  <a:gd name="T13" fmla="*/ 284 h 284"/>
                  <a:gd name="T14" fmla="*/ 0 w 151"/>
                  <a:gd name="T15" fmla="*/ 284 h 284"/>
                  <a:gd name="T16" fmla="*/ 151 w 151"/>
                  <a:gd name="T17" fmla="*/ 284 h 284"/>
                  <a:gd name="T18" fmla="*/ 151 w 151"/>
                  <a:gd name="T19" fmla="*/ 156 h 284"/>
                  <a:gd name="T20" fmla="*/ 151 w 151"/>
                  <a:gd name="T21" fmla="*/ 0 h 284"/>
                  <a:gd name="T22" fmla="*/ 57 w 151"/>
                  <a:gd name="T23" fmla="*/ 0 h 284"/>
                  <a:gd name="T24" fmla="*/ 57 w 151"/>
                  <a:gd name="T25" fmla="*/ 71 h 284"/>
                  <a:gd name="T26" fmla="*/ 151 w 151"/>
                  <a:gd name="T27" fmla="*/ 71 h 284"/>
                  <a:gd name="T28" fmla="*/ 151 w 151"/>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284">
                    <a:moveTo>
                      <a:pt x="151" y="156"/>
                    </a:moveTo>
                    <a:lnTo>
                      <a:pt x="57" y="156"/>
                    </a:lnTo>
                    <a:lnTo>
                      <a:pt x="57" y="284"/>
                    </a:lnTo>
                    <a:lnTo>
                      <a:pt x="28" y="284"/>
                    </a:lnTo>
                    <a:lnTo>
                      <a:pt x="28" y="156"/>
                    </a:lnTo>
                    <a:lnTo>
                      <a:pt x="28" y="284"/>
                    </a:lnTo>
                    <a:lnTo>
                      <a:pt x="0" y="284"/>
                    </a:lnTo>
                    <a:lnTo>
                      <a:pt x="0" y="284"/>
                    </a:lnTo>
                    <a:lnTo>
                      <a:pt x="151" y="284"/>
                    </a:lnTo>
                    <a:lnTo>
                      <a:pt x="151" y="156"/>
                    </a:lnTo>
                    <a:close/>
                    <a:moveTo>
                      <a:pt x="151" y="0"/>
                    </a:moveTo>
                    <a:lnTo>
                      <a:pt x="57" y="0"/>
                    </a:lnTo>
                    <a:lnTo>
                      <a:pt x="57" y="71"/>
                    </a:lnTo>
                    <a:lnTo>
                      <a:pt x="151" y="71"/>
                    </a:lnTo>
                    <a:lnTo>
                      <a:pt x="151"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3" name="Freeform 511"/>
              <p:cNvSpPr>
                <a:spLocks noEditPoints="1"/>
              </p:cNvSpPr>
              <p:nvPr/>
            </p:nvSpPr>
            <p:spPr bwMode="auto">
              <a:xfrm>
                <a:off x="968" y="1894"/>
                <a:ext cx="151" cy="284"/>
              </a:xfrm>
              <a:custGeom>
                <a:avLst/>
                <a:gdLst>
                  <a:gd name="T0" fmla="*/ 151 w 151"/>
                  <a:gd name="T1" fmla="*/ 156 h 284"/>
                  <a:gd name="T2" fmla="*/ 57 w 151"/>
                  <a:gd name="T3" fmla="*/ 156 h 284"/>
                  <a:gd name="T4" fmla="*/ 57 w 151"/>
                  <a:gd name="T5" fmla="*/ 284 h 284"/>
                  <a:gd name="T6" fmla="*/ 28 w 151"/>
                  <a:gd name="T7" fmla="*/ 284 h 284"/>
                  <a:gd name="T8" fmla="*/ 28 w 151"/>
                  <a:gd name="T9" fmla="*/ 156 h 284"/>
                  <a:gd name="T10" fmla="*/ 28 w 151"/>
                  <a:gd name="T11" fmla="*/ 284 h 284"/>
                  <a:gd name="T12" fmla="*/ 0 w 151"/>
                  <a:gd name="T13" fmla="*/ 284 h 284"/>
                  <a:gd name="T14" fmla="*/ 0 w 151"/>
                  <a:gd name="T15" fmla="*/ 284 h 284"/>
                  <a:gd name="T16" fmla="*/ 151 w 151"/>
                  <a:gd name="T17" fmla="*/ 284 h 284"/>
                  <a:gd name="T18" fmla="*/ 151 w 151"/>
                  <a:gd name="T19" fmla="*/ 156 h 284"/>
                  <a:gd name="T20" fmla="*/ 151 w 151"/>
                  <a:gd name="T21" fmla="*/ 0 h 284"/>
                  <a:gd name="T22" fmla="*/ 57 w 151"/>
                  <a:gd name="T23" fmla="*/ 0 h 284"/>
                  <a:gd name="T24" fmla="*/ 57 w 151"/>
                  <a:gd name="T25" fmla="*/ 71 h 284"/>
                  <a:gd name="T26" fmla="*/ 151 w 151"/>
                  <a:gd name="T27" fmla="*/ 71 h 284"/>
                  <a:gd name="T28" fmla="*/ 151 w 151"/>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284">
                    <a:moveTo>
                      <a:pt x="151" y="156"/>
                    </a:moveTo>
                    <a:lnTo>
                      <a:pt x="57" y="156"/>
                    </a:lnTo>
                    <a:lnTo>
                      <a:pt x="57" y="284"/>
                    </a:lnTo>
                    <a:lnTo>
                      <a:pt x="28" y="284"/>
                    </a:lnTo>
                    <a:lnTo>
                      <a:pt x="28" y="156"/>
                    </a:lnTo>
                    <a:lnTo>
                      <a:pt x="28" y="284"/>
                    </a:lnTo>
                    <a:lnTo>
                      <a:pt x="0" y="284"/>
                    </a:lnTo>
                    <a:lnTo>
                      <a:pt x="0" y="284"/>
                    </a:lnTo>
                    <a:lnTo>
                      <a:pt x="151" y="284"/>
                    </a:lnTo>
                    <a:lnTo>
                      <a:pt x="151" y="156"/>
                    </a:lnTo>
                    <a:moveTo>
                      <a:pt x="151" y="0"/>
                    </a:moveTo>
                    <a:lnTo>
                      <a:pt x="57" y="0"/>
                    </a:lnTo>
                    <a:lnTo>
                      <a:pt x="57" y="71"/>
                    </a:lnTo>
                    <a:lnTo>
                      <a:pt x="151" y="71"/>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4" name="Rectangle 512"/>
              <p:cNvSpPr>
                <a:spLocks noChangeArrowheads="1"/>
              </p:cNvSpPr>
              <p:nvPr/>
            </p:nvSpPr>
            <p:spPr bwMode="auto">
              <a:xfrm>
                <a:off x="1025" y="1965"/>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5" name="Rectangle 513"/>
              <p:cNvSpPr>
                <a:spLocks noChangeArrowheads="1"/>
              </p:cNvSpPr>
              <p:nvPr/>
            </p:nvSpPr>
            <p:spPr bwMode="auto">
              <a:xfrm>
                <a:off x="1025" y="1965"/>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6" name="Rectangle 514"/>
              <p:cNvSpPr>
                <a:spLocks noChangeArrowheads="1"/>
              </p:cNvSpPr>
              <p:nvPr/>
            </p:nvSpPr>
            <p:spPr bwMode="auto">
              <a:xfrm>
                <a:off x="1025" y="2003"/>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7" name="Rectangle 515"/>
              <p:cNvSpPr>
                <a:spLocks noChangeArrowheads="1"/>
              </p:cNvSpPr>
              <p:nvPr/>
            </p:nvSpPr>
            <p:spPr bwMode="auto">
              <a:xfrm>
                <a:off x="1025" y="2003"/>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8" name="Rectangle 516"/>
              <p:cNvSpPr>
                <a:spLocks noChangeArrowheads="1"/>
              </p:cNvSpPr>
              <p:nvPr/>
            </p:nvSpPr>
            <p:spPr bwMode="auto">
              <a:xfrm>
                <a:off x="1025" y="2022"/>
                <a:ext cx="94"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9" name="Rectangle 517"/>
              <p:cNvSpPr>
                <a:spLocks noChangeArrowheads="1"/>
              </p:cNvSpPr>
              <p:nvPr/>
            </p:nvSpPr>
            <p:spPr bwMode="auto">
              <a:xfrm>
                <a:off x="1025" y="2022"/>
                <a:ext cx="94"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0" name="Freeform 518"/>
              <p:cNvSpPr>
                <a:spLocks/>
              </p:cNvSpPr>
              <p:nvPr/>
            </p:nvSpPr>
            <p:spPr bwMode="auto">
              <a:xfrm>
                <a:off x="930" y="1894"/>
                <a:ext cx="66" cy="71"/>
              </a:xfrm>
              <a:custGeom>
                <a:avLst/>
                <a:gdLst>
                  <a:gd name="T0" fmla="*/ 28 w 28"/>
                  <a:gd name="T1" fmla="*/ 0 h 30"/>
                  <a:gd name="T2" fmla="*/ 0 w 28"/>
                  <a:gd name="T3" fmla="*/ 0 h 30"/>
                  <a:gd name="T4" fmla="*/ 3 w 28"/>
                  <a:gd name="T5" fmla="*/ 30 h 30"/>
                  <a:gd name="T6" fmla="*/ 28 w 28"/>
                  <a:gd name="T7" fmla="*/ 30 h 30"/>
                  <a:gd name="T8" fmla="*/ 28 w 28"/>
                  <a:gd name="T9" fmla="*/ 0 h 30"/>
                </a:gdLst>
                <a:ahLst/>
                <a:cxnLst>
                  <a:cxn ang="0">
                    <a:pos x="T0" y="T1"/>
                  </a:cxn>
                  <a:cxn ang="0">
                    <a:pos x="T2" y="T3"/>
                  </a:cxn>
                  <a:cxn ang="0">
                    <a:pos x="T4" y="T5"/>
                  </a:cxn>
                  <a:cxn ang="0">
                    <a:pos x="T6" y="T7"/>
                  </a:cxn>
                  <a:cxn ang="0">
                    <a:pos x="T8" y="T9"/>
                  </a:cxn>
                </a:cxnLst>
                <a:rect l="0" t="0" r="r" b="b"/>
                <a:pathLst>
                  <a:path w="28" h="30">
                    <a:moveTo>
                      <a:pt x="28" y="0"/>
                    </a:moveTo>
                    <a:cubicBezTo>
                      <a:pt x="0" y="0"/>
                      <a:pt x="0" y="0"/>
                      <a:pt x="0" y="0"/>
                    </a:cubicBezTo>
                    <a:cubicBezTo>
                      <a:pt x="1" y="10"/>
                      <a:pt x="2" y="20"/>
                      <a:pt x="3" y="30"/>
                    </a:cubicBezTo>
                    <a:cubicBezTo>
                      <a:pt x="28" y="30"/>
                      <a:pt x="28" y="30"/>
                      <a:pt x="28" y="30"/>
                    </a:cubicBezTo>
                    <a:cubicBezTo>
                      <a:pt x="28" y="0"/>
                      <a:pt x="28" y="0"/>
                      <a:pt x="2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1" name="Freeform 519"/>
              <p:cNvSpPr>
                <a:spLocks/>
              </p:cNvSpPr>
              <p:nvPr/>
            </p:nvSpPr>
            <p:spPr bwMode="auto">
              <a:xfrm>
                <a:off x="937" y="1965"/>
                <a:ext cx="59" cy="38"/>
              </a:xfrm>
              <a:custGeom>
                <a:avLst/>
                <a:gdLst>
                  <a:gd name="T0" fmla="*/ 25 w 25"/>
                  <a:gd name="T1" fmla="*/ 0 h 16"/>
                  <a:gd name="T2" fmla="*/ 0 w 25"/>
                  <a:gd name="T3" fmla="*/ 0 h 16"/>
                  <a:gd name="T4" fmla="*/ 3 w 25"/>
                  <a:gd name="T5" fmla="*/ 16 h 16"/>
                  <a:gd name="T6" fmla="*/ 25 w 25"/>
                  <a:gd name="T7" fmla="*/ 16 h 16"/>
                  <a:gd name="T8" fmla="*/ 25 w 25"/>
                  <a:gd name="T9" fmla="*/ 0 h 16"/>
                </a:gdLst>
                <a:ahLst/>
                <a:cxnLst>
                  <a:cxn ang="0">
                    <a:pos x="T0" y="T1"/>
                  </a:cxn>
                  <a:cxn ang="0">
                    <a:pos x="T2" y="T3"/>
                  </a:cxn>
                  <a:cxn ang="0">
                    <a:pos x="T4" y="T5"/>
                  </a:cxn>
                  <a:cxn ang="0">
                    <a:pos x="T6" y="T7"/>
                  </a:cxn>
                  <a:cxn ang="0">
                    <a:pos x="T8" y="T9"/>
                  </a:cxn>
                </a:cxnLst>
                <a:rect l="0" t="0" r="r" b="b"/>
                <a:pathLst>
                  <a:path w="25" h="16">
                    <a:moveTo>
                      <a:pt x="25" y="0"/>
                    </a:moveTo>
                    <a:cubicBezTo>
                      <a:pt x="0" y="0"/>
                      <a:pt x="0" y="0"/>
                      <a:pt x="0" y="0"/>
                    </a:cubicBezTo>
                    <a:cubicBezTo>
                      <a:pt x="1" y="5"/>
                      <a:pt x="2" y="11"/>
                      <a:pt x="3" y="16"/>
                    </a:cubicBezTo>
                    <a:cubicBezTo>
                      <a:pt x="25" y="16"/>
                      <a:pt x="25" y="16"/>
                      <a:pt x="25" y="16"/>
                    </a:cubicBezTo>
                    <a:cubicBezTo>
                      <a:pt x="25" y="0"/>
                      <a:pt x="25" y="0"/>
                      <a:pt x="25"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2" name="Freeform 520"/>
              <p:cNvSpPr>
                <a:spLocks/>
              </p:cNvSpPr>
              <p:nvPr/>
            </p:nvSpPr>
            <p:spPr bwMode="auto">
              <a:xfrm>
                <a:off x="944" y="2003"/>
                <a:ext cx="52" cy="19"/>
              </a:xfrm>
              <a:custGeom>
                <a:avLst/>
                <a:gdLst>
                  <a:gd name="T0" fmla="*/ 22 w 22"/>
                  <a:gd name="T1" fmla="*/ 0 h 8"/>
                  <a:gd name="T2" fmla="*/ 0 w 22"/>
                  <a:gd name="T3" fmla="*/ 0 h 8"/>
                  <a:gd name="T4" fmla="*/ 1 w 22"/>
                  <a:gd name="T5" fmla="*/ 8 h 8"/>
                  <a:gd name="T6" fmla="*/ 22 w 22"/>
                  <a:gd name="T7" fmla="*/ 8 h 8"/>
                  <a:gd name="T8" fmla="*/ 22 w 22"/>
                  <a:gd name="T9" fmla="*/ 0 h 8"/>
                </a:gdLst>
                <a:ahLst/>
                <a:cxnLst>
                  <a:cxn ang="0">
                    <a:pos x="T0" y="T1"/>
                  </a:cxn>
                  <a:cxn ang="0">
                    <a:pos x="T2" y="T3"/>
                  </a:cxn>
                  <a:cxn ang="0">
                    <a:pos x="T4" y="T5"/>
                  </a:cxn>
                  <a:cxn ang="0">
                    <a:pos x="T6" y="T7"/>
                  </a:cxn>
                  <a:cxn ang="0">
                    <a:pos x="T8" y="T9"/>
                  </a:cxn>
                </a:cxnLst>
                <a:rect l="0" t="0" r="r" b="b"/>
                <a:pathLst>
                  <a:path w="22" h="8">
                    <a:moveTo>
                      <a:pt x="22" y="0"/>
                    </a:moveTo>
                    <a:cubicBezTo>
                      <a:pt x="0" y="0"/>
                      <a:pt x="0" y="0"/>
                      <a:pt x="0" y="0"/>
                    </a:cubicBezTo>
                    <a:cubicBezTo>
                      <a:pt x="0" y="3"/>
                      <a:pt x="0" y="6"/>
                      <a:pt x="1" y="8"/>
                    </a:cubicBezTo>
                    <a:cubicBezTo>
                      <a:pt x="22" y="8"/>
                      <a:pt x="22" y="8"/>
                      <a:pt x="22" y="8"/>
                    </a:cubicBezTo>
                    <a:cubicBezTo>
                      <a:pt x="22" y="0"/>
                      <a:pt x="22" y="0"/>
                      <a:pt x="22"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3" name="Freeform 521"/>
              <p:cNvSpPr>
                <a:spLocks/>
              </p:cNvSpPr>
              <p:nvPr/>
            </p:nvSpPr>
            <p:spPr bwMode="auto">
              <a:xfrm>
                <a:off x="949" y="2050"/>
                <a:ext cx="47" cy="128"/>
              </a:xfrm>
              <a:custGeom>
                <a:avLst/>
                <a:gdLst>
                  <a:gd name="T0" fmla="*/ 20 w 20"/>
                  <a:gd name="T1" fmla="*/ 0 h 54"/>
                  <a:gd name="T2" fmla="*/ 0 w 20"/>
                  <a:gd name="T3" fmla="*/ 0 h 54"/>
                  <a:gd name="T4" fmla="*/ 8 w 20"/>
                  <a:gd name="T5" fmla="*/ 54 h 54"/>
                  <a:gd name="T6" fmla="*/ 20 w 20"/>
                  <a:gd name="T7" fmla="*/ 54 h 54"/>
                  <a:gd name="T8" fmla="*/ 20 w 20"/>
                  <a:gd name="T9" fmla="*/ 0 h 54"/>
                </a:gdLst>
                <a:ahLst/>
                <a:cxnLst>
                  <a:cxn ang="0">
                    <a:pos x="T0" y="T1"/>
                  </a:cxn>
                  <a:cxn ang="0">
                    <a:pos x="T2" y="T3"/>
                  </a:cxn>
                  <a:cxn ang="0">
                    <a:pos x="T4" y="T5"/>
                  </a:cxn>
                  <a:cxn ang="0">
                    <a:pos x="T6" y="T7"/>
                  </a:cxn>
                  <a:cxn ang="0">
                    <a:pos x="T8" y="T9"/>
                  </a:cxn>
                </a:cxnLst>
                <a:rect l="0" t="0" r="r" b="b"/>
                <a:pathLst>
                  <a:path w="20" h="54">
                    <a:moveTo>
                      <a:pt x="20" y="0"/>
                    </a:moveTo>
                    <a:cubicBezTo>
                      <a:pt x="0" y="0"/>
                      <a:pt x="0" y="0"/>
                      <a:pt x="0" y="0"/>
                    </a:cubicBezTo>
                    <a:cubicBezTo>
                      <a:pt x="3" y="19"/>
                      <a:pt x="6" y="37"/>
                      <a:pt x="8" y="54"/>
                    </a:cubicBezTo>
                    <a:cubicBezTo>
                      <a:pt x="20" y="54"/>
                      <a:pt x="20" y="54"/>
                      <a:pt x="20" y="54"/>
                    </a:cubicBezTo>
                    <a:cubicBezTo>
                      <a:pt x="20" y="0"/>
                      <a:pt x="20" y="0"/>
                      <a:pt x="20"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4" name="Freeform 522"/>
              <p:cNvSpPr>
                <a:spLocks/>
              </p:cNvSpPr>
              <p:nvPr/>
            </p:nvSpPr>
            <p:spPr bwMode="auto">
              <a:xfrm>
                <a:off x="947" y="2022"/>
                <a:ext cx="49" cy="28"/>
              </a:xfrm>
              <a:custGeom>
                <a:avLst/>
                <a:gdLst>
                  <a:gd name="T0" fmla="*/ 21 w 21"/>
                  <a:gd name="T1" fmla="*/ 0 h 12"/>
                  <a:gd name="T2" fmla="*/ 0 w 21"/>
                  <a:gd name="T3" fmla="*/ 0 h 12"/>
                  <a:gd name="T4" fmla="*/ 1 w 21"/>
                  <a:gd name="T5" fmla="*/ 12 h 12"/>
                  <a:gd name="T6" fmla="*/ 21 w 21"/>
                  <a:gd name="T7" fmla="*/ 12 h 12"/>
                  <a:gd name="T8" fmla="*/ 21 w 21"/>
                  <a:gd name="T9" fmla="*/ 0 h 12"/>
                </a:gdLst>
                <a:ahLst/>
                <a:cxnLst>
                  <a:cxn ang="0">
                    <a:pos x="T0" y="T1"/>
                  </a:cxn>
                  <a:cxn ang="0">
                    <a:pos x="T2" y="T3"/>
                  </a:cxn>
                  <a:cxn ang="0">
                    <a:pos x="T4" y="T5"/>
                  </a:cxn>
                  <a:cxn ang="0">
                    <a:pos x="T6" y="T7"/>
                  </a:cxn>
                  <a:cxn ang="0">
                    <a:pos x="T8" y="T9"/>
                  </a:cxn>
                </a:cxnLst>
                <a:rect l="0" t="0" r="r" b="b"/>
                <a:pathLst>
                  <a:path w="21" h="12">
                    <a:moveTo>
                      <a:pt x="21" y="0"/>
                    </a:moveTo>
                    <a:cubicBezTo>
                      <a:pt x="0" y="0"/>
                      <a:pt x="0" y="0"/>
                      <a:pt x="0" y="0"/>
                    </a:cubicBezTo>
                    <a:cubicBezTo>
                      <a:pt x="0" y="4"/>
                      <a:pt x="1" y="8"/>
                      <a:pt x="1" y="12"/>
                    </a:cubicBezTo>
                    <a:cubicBezTo>
                      <a:pt x="21" y="12"/>
                      <a:pt x="21" y="12"/>
                      <a:pt x="21" y="12"/>
                    </a:cubicBezTo>
                    <a:cubicBezTo>
                      <a:pt x="21" y="0"/>
                      <a:pt x="21" y="0"/>
                      <a:pt x="21"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5" name="Rectangle 523"/>
              <p:cNvSpPr>
                <a:spLocks noChangeArrowheads="1"/>
              </p:cNvSpPr>
              <p:nvPr/>
            </p:nvSpPr>
            <p:spPr bwMode="auto">
              <a:xfrm>
                <a:off x="996"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6" name="Rectangle 524"/>
              <p:cNvSpPr>
                <a:spLocks noChangeArrowheads="1"/>
              </p:cNvSpPr>
              <p:nvPr/>
            </p:nvSpPr>
            <p:spPr bwMode="auto">
              <a:xfrm>
                <a:off x="996"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7" name="Rectangle 525"/>
              <p:cNvSpPr>
                <a:spLocks noChangeArrowheads="1"/>
              </p:cNvSpPr>
              <p:nvPr/>
            </p:nvSpPr>
            <p:spPr bwMode="auto">
              <a:xfrm>
                <a:off x="996"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8" name="Rectangle 526"/>
              <p:cNvSpPr>
                <a:spLocks noChangeArrowheads="1"/>
              </p:cNvSpPr>
              <p:nvPr/>
            </p:nvSpPr>
            <p:spPr bwMode="auto">
              <a:xfrm>
                <a:off x="996"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9" name="Rectangle 527"/>
              <p:cNvSpPr>
                <a:spLocks noChangeArrowheads="1"/>
              </p:cNvSpPr>
              <p:nvPr/>
            </p:nvSpPr>
            <p:spPr bwMode="auto">
              <a:xfrm>
                <a:off x="996"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0" name="Rectangle 528"/>
              <p:cNvSpPr>
                <a:spLocks noChangeArrowheads="1"/>
              </p:cNvSpPr>
              <p:nvPr/>
            </p:nvSpPr>
            <p:spPr bwMode="auto">
              <a:xfrm>
                <a:off x="996"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1" name="Rectangle 529"/>
              <p:cNvSpPr>
                <a:spLocks noChangeArrowheads="1"/>
              </p:cNvSpPr>
              <p:nvPr/>
            </p:nvSpPr>
            <p:spPr bwMode="auto">
              <a:xfrm>
                <a:off x="996"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2" name="Rectangle 530"/>
              <p:cNvSpPr>
                <a:spLocks noChangeArrowheads="1"/>
              </p:cNvSpPr>
              <p:nvPr/>
            </p:nvSpPr>
            <p:spPr bwMode="auto">
              <a:xfrm>
                <a:off x="996"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3" name="Rectangle 531"/>
              <p:cNvSpPr>
                <a:spLocks noChangeArrowheads="1"/>
              </p:cNvSpPr>
              <p:nvPr/>
            </p:nvSpPr>
            <p:spPr bwMode="auto">
              <a:xfrm>
                <a:off x="996"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4" name="Rectangle 532"/>
              <p:cNvSpPr>
                <a:spLocks noChangeArrowheads="1"/>
              </p:cNvSpPr>
              <p:nvPr/>
            </p:nvSpPr>
            <p:spPr bwMode="auto">
              <a:xfrm>
                <a:off x="996"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5" name="Freeform 533"/>
              <p:cNvSpPr>
                <a:spLocks noEditPoints="1"/>
              </p:cNvSpPr>
              <p:nvPr/>
            </p:nvSpPr>
            <p:spPr bwMode="auto">
              <a:xfrm>
                <a:off x="111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6" name="Freeform 534"/>
              <p:cNvSpPr>
                <a:spLocks noEditPoints="1"/>
              </p:cNvSpPr>
              <p:nvPr/>
            </p:nvSpPr>
            <p:spPr bwMode="auto">
              <a:xfrm>
                <a:off x="111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7" name="Freeform 535"/>
              <p:cNvSpPr>
                <a:spLocks noEditPoints="1"/>
              </p:cNvSpPr>
              <p:nvPr/>
            </p:nvSpPr>
            <p:spPr bwMode="auto">
              <a:xfrm>
                <a:off x="111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8" name="Freeform 536"/>
              <p:cNvSpPr>
                <a:spLocks noEditPoints="1"/>
              </p:cNvSpPr>
              <p:nvPr/>
            </p:nvSpPr>
            <p:spPr bwMode="auto">
              <a:xfrm>
                <a:off x="111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9" name="Freeform 537"/>
              <p:cNvSpPr>
                <a:spLocks noEditPoints="1"/>
              </p:cNvSpPr>
              <p:nvPr/>
            </p:nvSpPr>
            <p:spPr bwMode="auto">
              <a:xfrm>
                <a:off x="111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0" name="Freeform 538"/>
              <p:cNvSpPr>
                <a:spLocks noEditPoints="1"/>
              </p:cNvSpPr>
              <p:nvPr/>
            </p:nvSpPr>
            <p:spPr bwMode="auto">
              <a:xfrm>
                <a:off x="111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1" name="Freeform 539"/>
              <p:cNvSpPr>
                <a:spLocks noEditPoints="1"/>
              </p:cNvSpPr>
              <p:nvPr/>
            </p:nvSpPr>
            <p:spPr bwMode="auto">
              <a:xfrm>
                <a:off x="111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2" name="Freeform 540"/>
              <p:cNvSpPr>
                <a:spLocks noEditPoints="1"/>
              </p:cNvSpPr>
              <p:nvPr/>
            </p:nvSpPr>
            <p:spPr bwMode="auto">
              <a:xfrm>
                <a:off x="111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3" name="Rectangle 541"/>
              <p:cNvSpPr>
                <a:spLocks noChangeArrowheads="1"/>
              </p:cNvSpPr>
              <p:nvPr/>
            </p:nvSpPr>
            <p:spPr bwMode="auto">
              <a:xfrm>
                <a:off x="119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4" name="Rectangle 542"/>
              <p:cNvSpPr>
                <a:spLocks noChangeArrowheads="1"/>
              </p:cNvSpPr>
              <p:nvPr/>
            </p:nvSpPr>
            <p:spPr bwMode="auto">
              <a:xfrm>
                <a:off x="119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5" name="Rectangle 543"/>
              <p:cNvSpPr>
                <a:spLocks noChangeArrowheads="1"/>
              </p:cNvSpPr>
              <p:nvPr/>
            </p:nvSpPr>
            <p:spPr bwMode="auto">
              <a:xfrm>
                <a:off x="119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6" name="Rectangle 544"/>
              <p:cNvSpPr>
                <a:spLocks noChangeArrowheads="1"/>
              </p:cNvSpPr>
              <p:nvPr/>
            </p:nvSpPr>
            <p:spPr bwMode="auto">
              <a:xfrm>
                <a:off x="119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7" name="Rectangle 545"/>
              <p:cNvSpPr>
                <a:spLocks noChangeArrowheads="1"/>
              </p:cNvSpPr>
              <p:nvPr/>
            </p:nvSpPr>
            <p:spPr bwMode="auto">
              <a:xfrm>
                <a:off x="119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8" name="Rectangle 546"/>
              <p:cNvSpPr>
                <a:spLocks noChangeArrowheads="1"/>
              </p:cNvSpPr>
              <p:nvPr/>
            </p:nvSpPr>
            <p:spPr bwMode="auto">
              <a:xfrm>
                <a:off x="119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9" name="Rectangle 547"/>
              <p:cNvSpPr>
                <a:spLocks noChangeArrowheads="1"/>
              </p:cNvSpPr>
              <p:nvPr/>
            </p:nvSpPr>
            <p:spPr bwMode="auto">
              <a:xfrm>
                <a:off x="119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0" name="Rectangle 548"/>
              <p:cNvSpPr>
                <a:spLocks noChangeArrowheads="1"/>
              </p:cNvSpPr>
              <p:nvPr/>
            </p:nvSpPr>
            <p:spPr bwMode="auto">
              <a:xfrm>
                <a:off x="119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1" name="Rectangle 549"/>
              <p:cNvSpPr>
                <a:spLocks noChangeArrowheads="1"/>
              </p:cNvSpPr>
              <p:nvPr/>
            </p:nvSpPr>
            <p:spPr bwMode="auto">
              <a:xfrm>
                <a:off x="119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2" name="Rectangle 550"/>
              <p:cNvSpPr>
                <a:spLocks noChangeArrowheads="1"/>
              </p:cNvSpPr>
              <p:nvPr/>
            </p:nvSpPr>
            <p:spPr bwMode="auto">
              <a:xfrm>
                <a:off x="119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3" name="Rectangle 551"/>
              <p:cNvSpPr>
                <a:spLocks noChangeArrowheads="1"/>
              </p:cNvSpPr>
              <p:nvPr/>
            </p:nvSpPr>
            <p:spPr bwMode="auto">
              <a:xfrm>
                <a:off x="1280"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4" name="Rectangle 552"/>
              <p:cNvSpPr>
                <a:spLocks noChangeArrowheads="1"/>
              </p:cNvSpPr>
              <p:nvPr/>
            </p:nvSpPr>
            <p:spPr bwMode="auto">
              <a:xfrm>
                <a:off x="1280"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5" name="Rectangle 553"/>
              <p:cNvSpPr>
                <a:spLocks noChangeArrowheads="1"/>
              </p:cNvSpPr>
              <p:nvPr/>
            </p:nvSpPr>
            <p:spPr bwMode="auto">
              <a:xfrm>
                <a:off x="1280"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6" name="Rectangle 554"/>
              <p:cNvSpPr>
                <a:spLocks noChangeArrowheads="1"/>
              </p:cNvSpPr>
              <p:nvPr/>
            </p:nvSpPr>
            <p:spPr bwMode="auto">
              <a:xfrm>
                <a:off x="1280"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7" name="Rectangle 555"/>
              <p:cNvSpPr>
                <a:spLocks noChangeArrowheads="1"/>
              </p:cNvSpPr>
              <p:nvPr/>
            </p:nvSpPr>
            <p:spPr bwMode="auto">
              <a:xfrm>
                <a:off x="1280"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8" name="Rectangle 556"/>
              <p:cNvSpPr>
                <a:spLocks noChangeArrowheads="1"/>
              </p:cNvSpPr>
              <p:nvPr/>
            </p:nvSpPr>
            <p:spPr bwMode="auto">
              <a:xfrm>
                <a:off x="1280"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9" name="Rectangle 557"/>
              <p:cNvSpPr>
                <a:spLocks noChangeArrowheads="1"/>
              </p:cNvSpPr>
              <p:nvPr/>
            </p:nvSpPr>
            <p:spPr bwMode="auto">
              <a:xfrm>
                <a:off x="1280"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0" name="Rectangle 558"/>
              <p:cNvSpPr>
                <a:spLocks noChangeArrowheads="1"/>
              </p:cNvSpPr>
              <p:nvPr/>
            </p:nvSpPr>
            <p:spPr bwMode="auto">
              <a:xfrm>
                <a:off x="1280"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1" name="Rectangle 559"/>
              <p:cNvSpPr>
                <a:spLocks noChangeArrowheads="1"/>
              </p:cNvSpPr>
              <p:nvPr/>
            </p:nvSpPr>
            <p:spPr bwMode="auto">
              <a:xfrm>
                <a:off x="1280"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2" name="Rectangle 560"/>
              <p:cNvSpPr>
                <a:spLocks noChangeArrowheads="1"/>
              </p:cNvSpPr>
              <p:nvPr/>
            </p:nvSpPr>
            <p:spPr bwMode="auto">
              <a:xfrm>
                <a:off x="1280"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3" name="Freeform 561"/>
              <p:cNvSpPr>
                <a:spLocks noEditPoints="1"/>
              </p:cNvSpPr>
              <p:nvPr/>
            </p:nvSpPr>
            <p:spPr bwMode="auto">
              <a:xfrm>
                <a:off x="140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4" name="Freeform 562"/>
              <p:cNvSpPr>
                <a:spLocks noEditPoints="1"/>
              </p:cNvSpPr>
              <p:nvPr/>
            </p:nvSpPr>
            <p:spPr bwMode="auto">
              <a:xfrm>
                <a:off x="140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5" name="Freeform 563"/>
              <p:cNvSpPr>
                <a:spLocks noEditPoints="1"/>
              </p:cNvSpPr>
              <p:nvPr/>
            </p:nvSpPr>
            <p:spPr bwMode="auto">
              <a:xfrm>
                <a:off x="140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6" name="Freeform 564"/>
              <p:cNvSpPr>
                <a:spLocks noEditPoints="1"/>
              </p:cNvSpPr>
              <p:nvPr/>
            </p:nvSpPr>
            <p:spPr bwMode="auto">
              <a:xfrm>
                <a:off x="140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7" name="Freeform 565"/>
              <p:cNvSpPr>
                <a:spLocks noEditPoints="1"/>
              </p:cNvSpPr>
              <p:nvPr/>
            </p:nvSpPr>
            <p:spPr bwMode="auto">
              <a:xfrm>
                <a:off x="140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8" name="Freeform 566"/>
              <p:cNvSpPr>
                <a:spLocks noEditPoints="1"/>
              </p:cNvSpPr>
              <p:nvPr/>
            </p:nvSpPr>
            <p:spPr bwMode="auto">
              <a:xfrm>
                <a:off x="140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9" name="Freeform 567"/>
              <p:cNvSpPr>
                <a:spLocks noEditPoints="1"/>
              </p:cNvSpPr>
              <p:nvPr/>
            </p:nvSpPr>
            <p:spPr bwMode="auto">
              <a:xfrm>
                <a:off x="140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0" name="Freeform 568"/>
              <p:cNvSpPr>
                <a:spLocks noEditPoints="1"/>
              </p:cNvSpPr>
              <p:nvPr/>
            </p:nvSpPr>
            <p:spPr bwMode="auto">
              <a:xfrm>
                <a:off x="140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1" name="Rectangle 569"/>
              <p:cNvSpPr>
                <a:spLocks noChangeArrowheads="1"/>
              </p:cNvSpPr>
              <p:nvPr/>
            </p:nvSpPr>
            <p:spPr bwMode="auto">
              <a:xfrm>
                <a:off x="147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2" name="Rectangle 570"/>
              <p:cNvSpPr>
                <a:spLocks noChangeArrowheads="1"/>
              </p:cNvSpPr>
              <p:nvPr/>
            </p:nvSpPr>
            <p:spPr bwMode="auto">
              <a:xfrm>
                <a:off x="147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3" name="Rectangle 571"/>
              <p:cNvSpPr>
                <a:spLocks noChangeArrowheads="1"/>
              </p:cNvSpPr>
              <p:nvPr/>
            </p:nvSpPr>
            <p:spPr bwMode="auto">
              <a:xfrm>
                <a:off x="147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4" name="Rectangle 572"/>
              <p:cNvSpPr>
                <a:spLocks noChangeArrowheads="1"/>
              </p:cNvSpPr>
              <p:nvPr/>
            </p:nvSpPr>
            <p:spPr bwMode="auto">
              <a:xfrm>
                <a:off x="147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5" name="Rectangle 573"/>
              <p:cNvSpPr>
                <a:spLocks noChangeArrowheads="1"/>
              </p:cNvSpPr>
              <p:nvPr/>
            </p:nvSpPr>
            <p:spPr bwMode="auto">
              <a:xfrm>
                <a:off x="147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6" name="Rectangle 574"/>
              <p:cNvSpPr>
                <a:spLocks noChangeArrowheads="1"/>
              </p:cNvSpPr>
              <p:nvPr/>
            </p:nvSpPr>
            <p:spPr bwMode="auto">
              <a:xfrm>
                <a:off x="147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7" name="Rectangle 575"/>
              <p:cNvSpPr>
                <a:spLocks noChangeArrowheads="1"/>
              </p:cNvSpPr>
              <p:nvPr/>
            </p:nvSpPr>
            <p:spPr bwMode="auto">
              <a:xfrm>
                <a:off x="147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8" name="Rectangle 576"/>
              <p:cNvSpPr>
                <a:spLocks noChangeArrowheads="1"/>
              </p:cNvSpPr>
              <p:nvPr/>
            </p:nvSpPr>
            <p:spPr bwMode="auto">
              <a:xfrm>
                <a:off x="147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9" name="Rectangle 577"/>
              <p:cNvSpPr>
                <a:spLocks noChangeArrowheads="1"/>
              </p:cNvSpPr>
              <p:nvPr/>
            </p:nvSpPr>
            <p:spPr bwMode="auto">
              <a:xfrm>
                <a:off x="147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0" name="Rectangle 578"/>
              <p:cNvSpPr>
                <a:spLocks noChangeArrowheads="1"/>
              </p:cNvSpPr>
              <p:nvPr/>
            </p:nvSpPr>
            <p:spPr bwMode="auto">
              <a:xfrm>
                <a:off x="147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1" name="Rectangle 579"/>
              <p:cNvSpPr>
                <a:spLocks noChangeArrowheads="1"/>
              </p:cNvSpPr>
              <p:nvPr/>
            </p:nvSpPr>
            <p:spPr bwMode="auto">
              <a:xfrm>
                <a:off x="1564"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2" name="Rectangle 580"/>
              <p:cNvSpPr>
                <a:spLocks noChangeArrowheads="1"/>
              </p:cNvSpPr>
              <p:nvPr/>
            </p:nvSpPr>
            <p:spPr bwMode="auto">
              <a:xfrm>
                <a:off x="1564"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3" name="Rectangle 581"/>
              <p:cNvSpPr>
                <a:spLocks noChangeArrowheads="1"/>
              </p:cNvSpPr>
              <p:nvPr/>
            </p:nvSpPr>
            <p:spPr bwMode="auto">
              <a:xfrm>
                <a:off x="1564"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4" name="Rectangle 582"/>
              <p:cNvSpPr>
                <a:spLocks noChangeArrowheads="1"/>
              </p:cNvSpPr>
              <p:nvPr/>
            </p:nvSpPr>
            <p:spPr bwMode="auto">
              <a:xfrm>
                <a:off x="1564"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5" name="Rectangle 583"/>
              <p:cNvSpPr>
                <a:spLocks noChangeArrowheads="1"/>
              </p:cNvSpPr>
              <p:nvPr/>
            </p:nvSpPr>
            <p:spPr bwMode="auto">
              <a:xfrm>
                <a:off x="1564"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6" name="Rectangle 584"/>
              <p:cNvSpPr>
                <a:spLocks noChangeArrowheads="1"/>
              </p:cNvSpPr>
              <p:nvPr/>
            </p:nvSpPr>
            <p:spPr bwMode="auto">
              <a:xfrm>
                <a:off x="1564"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7" name="Rectangle 585"/>
              <p:cNvSpPr>
                <a:spLocks noChangeArrowheads="1"/>
              </p:cNvSpPr>
              <p:nvPr/>
            </p:nvSpPr>
            <p:spPr bwMode="auto">
              <a:xfrm>
                <a:off x="1564"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8" name="Rectangle 586"/>
              <p:cNvSpPr>
                <a:spLocks noChangeArrowheads="1"/>
              </p:cNvSpPr>
              <p:nvPr/>
            </p:nvSpPr>
            <p:spPr bwMode="auto">
              <a:xfrm>
                <a:off x="1564"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9" name="Rectangle 587"/>
              <p:cNvSpPr>
                <a:spLocks noChangeArrowheads="1"/>
              </p:cNvSpPr>
              <p:nvPr/>
            </p:nvSpPr>
            <p:spPr bwMode="auto">
              <a:xfrm>
                <a:off x="1564"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0" name="Rectangle 588"/>
              <p:cNvSpPr>
                <a:spLocks noChangeArrowheads="1"/>
              </p:cNvSpPr>
              <p:nvPr/>
            </p:nvSpPr>
            <p:spPr bwMode="auto">
              <a:xfrm>
                <a:off x="1564"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1" name="Freeform 589"/>
              <p:cNvSpPr>
                <a:spLocks noEditPoints="1"/>
              </p:cNvSpPr>
              <p:nvPr/>
            </p:nvSpPr>
            <p:spPr bwMode="auto">
              <a:xfrm>
                <a:off x="168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2" name="Freeform 590"/>
              <p:cNvSpPr>
                <a:spLocks noEditPoints="1"/>
              </p:cNvSpPr>
              <p:nvPr/>
            </p:nvSpPr>
            <p:spPr bwMode="auto">
              <a:xfrm>
                <a:off x="168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3" name="Freeform 591"/>
              <p:cNvSpPr>
                <a:spLocks noEditPoints="1"/>
              </p:cNvSpPr>
              <p:nvPr/>
            </p:nvSpPr>
            <p:spPr bwMode="auto">
              <a:xfrm>
                <a:off x="168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4" name="Freeform 592"/>
              <p:cNvSpPr>
                <a:spLocks noEditPoints="1"/>
              </p:cNvSpPr>
              <p:nvPr/>
            </p:nvSpPr>
            <p:spPr bwMode="auto">
              <a:xfrm>
                <a:off x="168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5" name="Freeform 593"/>
              <p:cNvSpPr>
                <a:spLocks noEditPoints="1"/>
              </p:cNvSpPr>
              <p:nvPr/>
            </p:nvSpPr>
            <p:spPr bwMode="auto">
              <a:xfrm>
                <a:off x="168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6" name="Freeform 594"/>
              <p:cNvSpPr>
                <a:spLocks noEditPoints="1"/>
              </p:cNvSpPr>
              <p:nvPr/>
            </p:nvSpPr>
            <p:spPr bwMode="auto">
              <a:xfrm>
                <a:off x="168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7" name="Freeform 595"/>
              <p:cNvSpPr>
                <a:spLocks noEditPoints="1"/>
              </p:cNvSpPr>
              <p:nvPr/>
            </p:nvSpPr>
            <p:spPr bwMode="auto">
              <a:xfrm>
                <a:off x="168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8" name="Freeform 596"/>
              <p:cNvSpPr>
                <a:spLocks noEditPoints="1"/>
              </p:cNvSpPr>
              <p:nvPr/>
            </p:nvSpPr>
            <p:spPr bwMode="auto">
              <a:xfrm>
                <a:off x="168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9" name="Rectangle 597"/>
              <p:cNvSpPr>
                <a:spLocks noChangeArrowheads="1"/>
              </p:cNvSpPr>
              <p:nvPr/>
            </p:nvSpPr>
            <p:spPr bwMode="auto">
              <a:xfrm>
                <a:off x="175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0" name="Rectangle 598"/>
              <p:cNvSpPr>
                <a:spLocks noChangeArrowheads="1"/>
              </p:cNvSpPr>
              <p:nvPr/>
            </p:nvSpPr>
            <p:spPr bwMode="auto">
              <a:xfrm>
                <a:off x="175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1" name="Rectangle 599"/>
              <p:cNvSpPr>
                <a:spLocks noChangeArrowheads="1"/>
              </p:cNvSpPr>
              <p:nvPr/>
            </p:nvSpPr>
            <p:spPr bwMode="auto">
              <a:xfrm>
                <a:off x="175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2" name="Rectangle 600"/>
              <p:cNvSpPr>
                <a:spLocks noChangeArrowheads="1"/>
              </p:cNvSpPr>
              <p:nvPr/>
            </p:nvSpPr>
            <p:spPr bwMode="auto">
              <a:xfrm>
                <a:off x="175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3" name="Rectangle 601"/>
              <p:cNvSpPr>
                <a:spLocks noChangeArrowheads="1"/>
              </p:cNvSpPr>
              <p:nvPr/>
            </p:nvSpPr>
            <p:spPr bwMode="auto">
              <a:xfrm>
                <a:off x="175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4" name="Rectangle 602"/>
              <p:cNvSpPr>
                <a:spLocks noChangeArrowheads="1"/>
              </p:cNvSpPr>
              <p:nvPr/>
            </p:nvSpPr>
            <p:spPr bwMode="auto">
              <a:xfrm>
                <a:off x="175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5" name="Rectangle 603"/>
              <p:cNvSpPr>
                <a:spLocks noChangeArrowheads="1"/>
              </p:cNvSpPr>
              <p:nvPr/>
            </p:nvSpPr>
            <p:spPr bwMode="auto">
              <a:xfrm>
                <a:off x="1758"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6" name="Rectangle 604"/>
              <p:cNvSpPr>
                <a:spLocks noChangeArrowheads="1"/>
              </p:cNvSpPr>
              <p:nvPr/>
            </p:nvSpPr>
            <p:spPr bwMode="auto">
              <a:xfrm>
                <a:off x="1758"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7" name="Rectangle 605"/>
              <p:cNvSpPr>
                <a:spLocks noChangeArrowheads="1"/>
              </p:cNvSpPr>
              <p:nvPr/>
            </p:nvSpPr>
            <p:spPr bwMode="auto">
              <a:xfrm>
                <a:off x="1758"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8" name="Rectangle 606"/>
              <p:cNvSpPr>
                <a:spLocks noChangeArrowheads="1"/>
              </p:cNvSpPr>
              <p:nvPr/>
            </p:nvSpPr>
            <p:spPr bwMode="auto">
              <a:xfrm>
                <a:off x="1758"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808"/>
            <p:cNvGrpSpPr>
              <a:grpSpLocks/>
            </p:cNvGrpSpPr>
            <p:nvPr/>
          </p:nvGrpSpPr>
          <p:grpSpPr bwMode="auto">
            <a:xfrm>
              <a:off x="2933700" y="3006725"/>
              <a:ext cx="3351213" cy="450850"/>
              <a:chOff x="1848" y="1894"/>
              <a:chExt cx="2111" cy="284"/>
            </a:xfrm>
          </p:grpSpPr>
          <p:sp>
            <p:nvSpPr>
              <p:cNvPr id="1699" name="Rectangle 608"/>
              <p:cNvSpPr>
                <a:spLocks noChangeArrowheads="1"/>
              </p:cNvSpPr>
              <p:nvPr/>
            </p:nvSpPr>
            <p:spPr bwMode="auto">
              <a:xfrm>
                <a:off x="1848"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0" name="Rectangle 609"/>
              <p:cNvSpPr>
                <a:spLocks noChangeArrowheads="1"/>
              </p:cNvSpPr>
              <p:nvPr/>
            </p:nvSpPr>
            <p:spPr bwMode="auto">
              <a:xfrm>
                <a:off x="1848"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1" name="Rectangle 610"/>
              <p:cNvSpPr>
                <a:spLocks noChangeArrowheads="1"/>
              </p:cNvSpPr>
              <p:nvPr/>
            </p:nvSpPr>
            <p:spPr bwMode="auto">
              <a:xfrm>
                <a:off x="1848"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2" name="Rectangle 611"/>
              <p:cNvSpPr>
                <a:spLocks noChangeArrowheads="1"/>
              </p:cNvSpPr>
              <p:nvPr/>
            </p:nvSpPr>
            <p:spPr bwMode="auto">
              <a:xfrm>
                <a:off x="1848"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3" name="Rectangle 612"/>
              <p:cNvSpPr>
                <a:spLocks noChangeArrowheads="1"/>
              </p:cNvSpPr>
              <p:nvPr/>
            </p:nvSpPr>
            <p:spPr bwMode="auto">
              <a:xfrm>
                <a:off x="1848"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4" name="Rectangle 613"/>
              <p:cNvSpPr>
                <a:spLocks noChangeArrowheads="1"/>
              </p:cNvSpPr>
              <p:nvPr/>
            </p:nvSpPr>
            <p:spPr bwMode="auto">
              <a:xfrm>
                <a:off x="1848"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5" name="Rectangle 614"/>
              <p:cNvSpPr>
                <a:spLocks noChangeArrowheads="1"/>
              </p:cNvSpPr>
              <p:nvPr/>
            </p:nvSpPr>
            <p:spPr bwMode="auto">
              <a:xfrm>
                <a:off x="1848"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6" name="Rectangle 615"/>
              <p:cNvSpPr>
                <a:spLocks noChangeArrowheads="1"/>
              </p:cNvSpPr>
              <p:nvPr/>
            </p:nvSpPr>
            <p:spPr bwMode="auto">
              <a:xfrm>
                <a:off x="1848"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7" name="Rectangle 616"/>
              <p:cNvSpPr>
                <a:spLocks noChangeArrowheads="1"/>
              </p:cNvSpPr>
              <p:nvPr/>
            </p:nvSpPr>
            <p:spPr bwMode="auto">
              <a:xfrm>
                <a:off x="1848"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8" name="Rectangle 617"/>
              <p:cNvSpPr>
                <a:spLocks noChangeArrowheads="1"/>
              </p:cNvSpPr>
              <p:nvPr/>
            </p:nvSpPr>
            <p:spPr bwMode="auto">
              <a:xfrm>
                <a:off x="1848"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9" name="Freeform 618"/>
              <p:cNvSpPr>
                <a:spLocks noEditPoints="1"/>
              </p:cNvSpPr>
              <p:nvPr/>
            </p:nvSpPr>
            <p:spPr bwMode="auto">
              <a:xfrm>
                <a:off x="197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0" name="Freeform 619"/>
              <p:cNvSpPr>
                <a:spLocks noEditPoints="1"/>
              </p:cNvSpPr>
              <p:nvPr/>
            </p:nvSpPr>
            <p:spPr bwMode="auto">
              <a:xfrm>
                <a:off x="197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1" name="Freeform 620"/>
              <p:cNvSpPr>
                <a:spLocks noEditPoints="1"/>
              </p:cNvSpPr>
              <p:nvPr/>
            </p:nvSpPr>
            <p:spPr bwMode="auto">
              <a:xfrm>
                <a:off x="197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2" name="Freeform 621"/>
              <p:cNvSpPr>
                <a:spLocks noEditPoints="1"/>
              </p:cNvSpPr>
              <p:nvPr/>
            </p:nvSpPr>
            <p:spPr bwMode="auto">
              <a:xfrm>
                <a:off x="197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3" name="Freeform 622"/>
              <p:cNvSpPr>
                <a:spLocks noEditPoints="1"/>
              </p:cNvSpPr>
              <p:nvPr/>
            </p:nvSpPr>
            <p:spPr bwMode="auto">
              <a:xfrm>
                <a:off x="197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4" name="Freeform 623"/>
              <p:cNvSpPr>
                <a:spLocks noEditPoints="1"/>
              </p:cNvSpPr>
              <p:nvPr/>
            </p:nvSpPr>
            <p:spPr bwMode="auto">
              <a:xfrm>
                <a:off x="197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5" name="Freeform 624"/>
              <p:cNvSpPr>
                <a:spLocks noEditPoints="1"/>
              </p:cNvSpPr>
              <p:nvPr/>
            </p:nvSpPr>
            <p:spPr bwMode="auto">
              <a:xfrm>
                <a:off x="197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6" name="Freeform 625"/>
              <p:cNvSpPr>
                <a:spLocks noEditPoints="1"/>
              </p:cNvSpPr>
              <p:nvPr/>
            </p:nvSpPr>
            <p:spPr bwMode="auto">
              <a:xfrm>
                <a:off x="197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7" name="Rectangle 626"/>
              <p:cNvSpPr>
                <a:spLocks noChangeArrowheads="1"/>
              </p:cNvSpPr>
              <p:nvPr/>
            </p:nvSpPr>
            <p:spPr bwMode="auto">
              <a:xfrm>
                <a:off x="2042"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8" name="Rectangle 627"/>
              <p:cNvSpPr>
                <a:spLocks noChangeArrowheads="1"/>
              </p:cNvSpPr>
              <p:nvPr/>
            </p:nvSpPr>
            <p:spPr bwMode="auto">
              <a:xfrm>
                <a:off x="2042"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9" name="Rectangle 628"/>
              <p:cNvSpPr>
                <a:spLocks noChangeArrowheads="1"/>
              </p:cNvSpPr>
              <p:nvPr/>
            </p:nvSpPr>
            <p:spPr bwMode="auto">
              <a:xfrm>
                <a:off x="2042"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0" name="Rectangle 629"/>
              <p:cNvSpPr>
                <a:spLocks noChangeArrowheads="1"/>
              </p:cNvSpPr>
              <p:nvPr/>
            </p:nvSpPr>
            <p:spPr bwMode="auto">
              <a:xfrm>
                <a:off x="2042"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1" name="Rectangle 630"/>
              <p:cNvSpPr>
                <a:spLocks noChangeArrowheads="1"/>
              </p:cNvSpPr>
              <p:nvPr/>
            </p:nvSpPr>
            <p:spPr bwMode="auto">
              <a:xfrm>
                <a:off x="2042"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2" name="Rectangle 631"/>
              <p:cNvSpPr>
                <a:spLocks noChangeArrowheads="1"/>
              </p:cNvSpPr>
              <p:nvPr/>
            </p:nvSpPr>
            <p:spPr bwMode="auto">
              <a:xfrm>
                <a:off x="2042"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3" name="Rectangle 632"/>
              <p:cNvSpPr>
                <a:spLocks noChangeArrowheads="1"/>
              </p:cNvSpPr>
              <p:nvPr/>
            </p:nvSpPr>
            <p:spPr bwMode="auto">
              <a:xfrm>
                <a:off x="2042"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4" name="Rectangle 633"/>
              <p:cNvSpPr>
                <a:spLocks noChangeArrowheads="1"/>
              </p:cNvSpPr>
              <p:nvPr/>
            </p:nvSpPr>
            <p:spPr bwMode="auto">
              <a:xfrm>
                <a:off x="2042"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5" name="Rectangle 634"/>
              <p:cNvSpPr>
                <a:spLocks noChangeArrowheads="1"/>
              </p:cNvSpPr>
              <p:nvPr/>
            </p:nvSpPr>
            <p:spPr bwMode="auto">
              <a:xfrm>
                <a:off x="2042"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6" name="Rectangle 635"/>
              <p:cNvSpPr>
                <a:spLocks noChangeArrowheads="1"/>
              </p:cNvSpPr>
              <p:nvPr/>
            </p:nvSpPr>
            <p:spPr bwMode="auto">
              <a:xfrm>
                <a:off x="2042"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7" name="Rectangle 636"/>
              <p:cNvSpPr>
                <a:spLocks noChangeArrowheads="1"/>
              </p:cNvSpPr>
              <p:nvPr/>
            </p:nvSpPr>
            <p:spPr bwMode="auto">
              <a:xfrm>
                <a:off x="2132"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8" name="Rectangle 637"/>
              <p:cNvSpPr>
                <a:spLocks noChangeArrowheads="1"/>
              </p:cNvSpPr>
              <p:nvPr/>
            </p:nvSpPr>
            <p:spPr bwMode="auto">
              <a:xfrm>
                <a:off x="2132"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9" name="Rectangle 638"/>
              <p:cNvSpPr>
                <a:spLocks noChangeArrowheads="1"/>
              </p:cNvSpPr>
              <p:nvPr/>
            </p:nvSpPr>
            <p:spPr bwMode="auto">
              <a:xfrm>
                <a:off x="2132"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0" name="Rectangle 639"/>
              <p:cNvSpPr>
                <a:spLocks noChangeArrowheads="1"/>
              </p:cNvSpPr>
              <p:nvPr/>
            </p:nvSpPr>
            <p:spPr bwMode="auto">
              <a:xfrm>
                <a:off x="2132"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1" name="Rectangle 640"/>
              <p:cNvSpPr>
                <a:spLocks noChangeArrowheads="1"/>
              </p:cNvSpPr>
              <p:nvPr/>
            </p:nvSpPr>
            <p:spPr bwMode="auto">
              <a:xfrm>
                <a:off x="2132"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2" name="Rectangle 641"/>
              <p:cNvSpPr>
                <a:spLocks noChangeArrowheads="1"/>
              </p:cNvSpPr>
              <p:nvPr/>
            </p:nvSpPr>
            <p:spPr bwMode="auto">
              <a:xfrm>
                <a:off x="2132"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3" name="Rectangle 642"/>
              <p:cNvSpPr>
                <a:spLocks noChangeArrowheads="1"/>
              </p:cNvSpPr>
              <p:nvPr/>
            </p:nvSpPr>
            <p:spPr bwMode="auto">
              <a:xfrm>
                <a:off x="2132"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4" name="Rectangle 643"/>
              <p:cNvSpPr>
                <a:spLocks noChangeArrowheads="1"/>
              </p:cNvSpPr>
              <p:nvPr/>
            </p:nvSpPr>
            <p:spPr bwMode="auto">
              <a:xfrm>
                <a:off x="2132"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5" name="Rectangle 644"/>
              <p:cNvSpPr>
                <a:spLocks noChangeArrowheads="1"/>
              </p:cNvSpPr>
              <p:nvPr/>
            </p:nvSpPr>
            <p:spPr bwMode="auto">
              <a:xfrm>
                <a:off x="2132"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6" name="Rectangle 645"/>
              <p:cNvSpPr>
                <a:spLocks noChangeArrowheads="1"/>
              </p:cNvSpPr>
              <p:nvPr/>
            </p:nvSpPr>
            <p:spPr bwMode="auto">
              <a:xfrm>
                <a:off x="2132"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7" name="Freeform 646"/>
              <p:cNvSpPr>
                <a:spLocks noEditPoints="1"/>
              </p:cNvSpPr>
              <p:nvPr/>
            </p:nvSpPr>
            <p:spPr bwMode="auto">
              <a:xfrm>
                <a:off x="225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8" name="Freeform 647"/>
              <p:cNvSpPr>
                <a:spLocks noEditPoints="1"/>
              </p:cNvSpPr>
              <p:nvPr/>
            </p:nvSpPr>
            <p:spPr bwMode="auto">
              <a:xfrm>
                <a:off x="225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9" name="Freeform 648"/>
              <p:cNvSpPr>
                <a:spLocks noEditPoints="1"/>
              </p:cNvSpPr>
              <p:nvPr/>
            </p:nvSpPr>
            <p:spPr bwMode="auto">
              <a:xfrm>
                <a:off x="225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0" name="Freeform 649"/>
              <p:cNvSpPr>
                <a:spLocks noEditPoints="1"/>
              </p:cNvSpPr>
              <p:nvPr/>
            </p:nvSpPr>
            <p:spPr bwMode="auto">
              <a:xfrm>
                <a:off x="225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1" name="Freeform 650"/>
              <p:cNvSpPr>
                <a:spLocks noEditPoints="1"/>
              </p:cNvSpPr>
              <p:nvPr/>
            </p:nvSpPr>
            <p:spPr bwMode="auto">
              <a:xfrm>
                <a:off x="225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2" name="Freeform 651"/>
              <p:cNvSpPr>
                <a:spLocks noEditPoints="1"/>
              </p:cNvSpPr>
              <p:nvPr/>
            </p:nvSpPr>
            <p:spPr bwMode="auto">
              <a:xfrm>
                <a:off x="225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3" name="Freeform 652"/>
              <p:cNvSpPr>
                <a:spLocks noEditPoints="1"/>
              </p:cNvSpPr>
              <p:nvPr/>
            </p:nvSpPr>
            <p:spPr bwMode="auto">
              <a:xfrm>
                <a:off x="225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4" name="Freeform 653"/>
              <p:cNvSpPr>
                <a:spLocks noEditPoints="1"/>
              </p:cNvSpPr>
              <p:nvPr/>
            </p:nvSpPr>
            <p:spPr bwMode="auto">
              <a:xfrm>
                <a:off x="225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5" name="Rectangle 654"/>
              <p:cNvSpPr>
                <a:spLocks noChangeArrowheads="1"/>
              </p:cNvSpPr>
              <p:nvPr/>
            </p:nvSpPr>
            <p:spPr bwMode="auto">
              <a:xfrm>
                <a:off x="2326"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6" name="Rectangle 655"/>
              <p:cNvSpPr>
                <a:spLocks noChangeArrowheads="1"/>
              </p:cNvSpPr>
              <p:nvPr/>
            </p:nvSpPr>
            <p:spPr bwMode="auto">
              <a:xfrm>
                <a:off x="2326"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7" name="Rectangle 656"/>
              <p:cNvSpPr>
                <a:spLocks noChangeArrowheads="1"/>
              </p:cNvSpPr>
              <p:nvPr/>
            </p:nvSpPr>
            <p:spPr bwMode="auto">
              <a:xfrm>
                <a:off x="2326"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8" name="Rectangle 657"/>
              <p:cNvSpPr>
                <a:spLocks noChangeArrowheads="1"/>
              </p:cNvSpPr>
              <p:nvPr/>
            </p:nvSpPr>
            <p:spPr bwMode="auto">
              <a:xfrm>
                <a:off x="2326"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9" name="Rectangle 658"/>
              <p:cNvSpPr>
                <a:spLocks noChangeArrowheads="1"/>
              </p:cNvSpPr>
              <p:nvPr/>
            </p:nvSpPr>
            <p:spPr bwMode="auto">
              <a:xfrm>
                <a:off x="2326"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0" name="Rectangle 659"/>
              <p:cNvSpPr>
                <a:spLocks noChangeArrowheads="1"/>
              </p:cNvSpPr>
              <p:nvPr/>
            </p:nvSpPr>
            <p:spPr bwMode="auto">
              <a:xfrm>
                <a:off x="2326"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1" name="Rectangle 660"/>
              <p:cNvSpPr>
                <a:spLocks noChangeArrowheads="1"/>
              </p:cNvSpPr>
              <p:nvPr/>
            </p:nvSpPr>
            <p:spPr bwMode="auto">
              <a:xfrm>
                <a:off x="2326"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2" name="Rectangle 661"/>
              <p:cNvSpPr>
                <a:spLocks noChangeArrowheads="1"/>
              </p:cNvSpPr>
              <p:nvPr/>
            </p:nvSpPr>
            <p:spPr bwMode="auto">
              <a:xfrm>
                <a:off x="2326"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3" name="Rectangle 662"/>
              <p:cNvSpPr>
                <a:spLocks noChangeArrowheads="1"/>
              </p:cNvSpPr>
              <p:nvPr/>
            </p:nvSpPr>
            <p:spPr bwMode="auto">
              <a:xfrm>
                <a:off x="2326"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4" name="Rectangle 663"/>
              <p:cNvSpPr>
                <a:spLocks noChangeArrowheads="1"/>
              </p:cNvSpPr>
              <p:nvPr/>
            </p:nvSpPr>
            <p:spPr bwMode="auto">
              <a:xfrm>
                <a:off x="2326"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5" name="Rectangle 664"/>
              <p:cNvSpPr>
                <a:spLocks noChangeArrowheads="1"/>
              </p:cNvSpPr>
              <p:nvPr/>
            </p:nvSpPr>
            <p:spPr bwMode="auto">
              <a:xfrm>
                <a:off x="2416"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6" name="Rectangle 665"/>
              <p:cNvSpPr>
                <a:spLocks noChangeArrowheads="1"/>
              </p:cNvSpPr>
              <p:nvPr/>
            </p:nvSpPr>
            <p:spPr bwMode="auto">
              <a:xfrm>
                <a:off x="2416"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7" name="Rectangle 666"/>
              <p:cNvSpPr>
                <a:spLocks noChangeArrowheads="1"/>
              </p:cNvSpPr>
              <p:nvPr/>
            </p:nvSpPr>
            <p:spPr bwMode="auto">
              <a:xfrm>
                <a:off x="2416"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8" name="Rectangle 667"/>
              <p:cNvSpPr>
                <a:spLocks noChangeArrowheads="1"/>
              </p:cNvSpPr>
              <p:nvPr/>
            </p:nvSpPr>
            <p:spPr bwMode="auto">
              <a:xfrm>
                <a:off x="2416"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9" name="Rectangle 668"/>
              <p:cNvSpPr>
                <a:spLocks noChangeArrowheads="1"/>
              </p:cNvSpPr>
              <p:nvPr/>
            </p:nvSpPr>
            <p:spPr bwMode="auto">
              <a:xfrm>
                <a:off x="2416"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0" name="Rectangle 669"/>
              <p:cNvSpPr>
                <a:spLocks noChangeArrowheads="1"/>
              </p:cNvSpPr>
              <p:nvPr/>
            </p:nvSpPr>
            <p:spPr bwMode="auto">
              <a:xfrm>
                <a:off x="2416"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1" name="Rectangle 670"/>
              <p:cNvSpPr>
                <a:spLocks noChangeArrowheads="1"/>
              </p:cNvSpPr>
              <p:nvPr/>
            </p:nvSpPr>
            <p:spPr bwMode="auto">
              <a:xfrm>
                <a:off x="2416"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2" name="Rectangle 671"/>
              <p:cNvSpPr>
                <a:spLocks noChangeArrowheads="1"/>
              </p:cNvSpPr>
              <p:nvPr/>
            </p:nvSpPr>
            <p:spPr bwMode="auto">
              <a:xfrm>
                <a:off x="2416"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3" name="Rectangle 672"/>
              <p:cNvSpPr>
                <a:spLocks noChangeArrowheads="1"/>
              </p:cNvSpPr>
              <p:nvPr/>
            </p:nvSpPr>
            <p:spPr bwMode="auto">
              <a:xfrm>
                <a:off x="2416"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4" name="Rectangle 673"/>
              <p:cNvSpPr>
                <a:spLocks noChangeArrowheads="1"/>
              </p:cNvSpPr>
              <p:nvPr/>
            </p:nvSpPr>
            <p:spPr bwMode="auto">
              <a:xfrm>
                <a:off x="2416"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5" name="Freeform 674"/>
              <p:cNvSpPr>
                <a:spLocks noEditPoints="1"/>
              </p:cNvSpPr>
              <p:nvPr/>
            </p:nvSpPr>
            <p:spPr bwMode="auto">
              <a:xfrm>
                <a:off x="253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6" name="Freeform 675"/>
              <p:cNvSpPr>
                <a:spLocks noEditPoints="1"/>
              </p:cNvSpPr>
              <p:nvPr/>
            </p:nvSpPr>
            <p:spPr bwMode="auto">
              <a:xfrm>
                <a:off x="253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7" name="Freeform 676"/>
              <p:cNvSpPr>
                <a:spLocks noEditPoints="1"/>
              </p:cNvSpPr>
              <p:nvPr/>
            </p:nvSpPr>
            <p:spPr bwMode="auto">
              <a:xfrm>
                <a:off x="253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8" name="Freeform 677"/>
              <p:cNvSpPr>
                <a:spLocks noEditPoints="1"/>
              </p:cNvSpPr>
              <p:nvPr/>
            </p:nvSpPr>
            <p:spPr bwMode="auto">
              <a:xfrm>
                <a:off x="253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9" name="Freeform 678"/>
              <p:cNvSpPr>
                <a:spLocks noEditPoints="1"/>
              </p:cNvSpPr>
              <p:nvPr/>
            </p:nvSpPr>
            <p:spPr bwMode="auto">
              <a:xfrm>
                <a:off x="253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0" name="Freeform 679"/>
              <p:cNvSpPr>
                <a:spLocks noEditPoints="1"/>
              </p:cNvSpPr>
              <p:nvPr/>
            </p:nvSpPr>
            <p:spPr bwMode="auto">
              <a:xfrm>
                <a:off x="253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1" name="Freeform 680"/>
              <p:cNvSpPr>
                <a:spLocks noEditPoints="1"/>
              </p:cNvSpPr>
              <p:nvPr/>
            </p:nvSpPr>
            <p:spPr bwMode="auto">
              <a:xfrm>
                <a:off x="253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2" name="Freeform 681"/>
              <p:cNvSpPr>
                <a:spLocks noEditPoints="1"/>
              </p:cNvSpPr>
              <p:nvPr/>
            </p:nvSpPr>
            <p:spPr bwMode="auto">
              <a:xfrm>
                <a:off x="253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3" name="Rectangle 682"/>
              <p:cNvSpPr>
                <a:spLocks noChangeArrowheads="1"/>
              </p:cNvSpPr>
              <p:nvPr/>
            </p:nvSpPr>
            <p:spPr bwMode="auto">
              <a:xfrm>
                <a:off x="261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4" name="Rectangle 683"/>
              <p:cNvSpPr>
                <a:spLocks noChangeArrowheads="1"/>
              </p:cNvSpPr>
              <p:nvPr/>
            </p:nvSpPr>
            <p:spPr bwMode="auto">
              <a:xfrm>
                <a:off x="261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5" name="Rectangle 684"/>
              <p:cNvSpPr>
                <a:spLocks noChangeArrowheads="1"/>
              </p:cNvSpPr>
              <p:nvPr/>
            </p:nvSpPr>
            <p:spPr bwMode="auto">
              <a:xfrm>
                <a:off x="261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6" name="Rectangle 685"/>
              <p:cNvSpPr>
                <a:spLocks noChangeArrowheads="1"/>
              </p:cNvSpPr>
              <p:nvPr/>
            </p:nvSpPr>
            <p:spPr bwMode="auto">
              <a:xfrm>
                <a:off x="261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7" name="Rectangle 686"/>
              <p:cNvSpPr>
                <a:spLocks noChangeArrowheads="1"/>
              </p:cNvSpPr>
              <p:nvPr/>
            </p:nvSpPr>
            <p:spPr bwMode="auto">
              <a:xfrm>
                <a:off x="261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8" name="Rectangle 687"/>
              <p:cNvSpPr>
                <a:spLocks noChangeArrowheads="1"/>
              </p:cNvSpPr>
              <p:nvPr/>
            </p:nvSpPr>
            <p:spPr bwMode="auto">
              <a:xfrm>
                <a:off x="261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9" name="Rectangle 688"/>
              <p:cNvSpPr>
                <a:spLocks noChangeArrowheads="1"/>
              </p:cNvSpPr>
              <p:nvPr/>
            </p:nvSpPr>
            <p:spPr bwMode="auto">
              <a:xfrm>
                <a:off x="261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0" name="Rectangle 689"/>
              <p:cNvSpPr>
                <a:spLocks noChangeArrowheads="1"/>
              </p:cNvSpPr>
              <p:nvPr/>
            </p:nvSpPr>
            <p:spPr bwMode="auto">
              <a:xfrm>
                <a:off x="261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1" name="Rectangle 690"/>
              <p:cNvSpPr>
                <a:spLocks noChangeArrowheads="1"/>
              </p:cNvSpPr>
              <p:nvPr/>
            </p:nvSpPr>
            <p:spPr bwMode="auto">
              <a:xfrm>
                <a:off x="261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2" name="Rectangle 691"/>
              <p:cNvSpPr>
                <a:spLocks noChangeArrowheads="1"/>
              </p:cNvSpPr>
              <p:nvPr/>
            </p:nvSpPr>
            <p:spPr bwMode="auto">
              <a:xfrm>
                <a:off x="261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3" name="Rectangle 692"/>
              <p:cNvSpPr>
                <a:spLocks noChangeArrowheads="1"/>
              </p:cNvSpPr>
              <p:nvPr/>
            </p:nvSpPr>
            <p:spPr bwMode="auto">
              <a:xfrm>
                <a:off x="2700"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4" name="Rectangle 693"/>
              <p:cNvSpPr>
                <a:spLocks noChangeArrowheads="1"/>
              </p:cNvSpPr>
              <p:nvPr/>
            </p:nvSpPr>
            <p:spPr bwMode="auto">
              <a:xfrm>
                <a:off x="2700"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5" name="Rectangle 694"/>
              <p:cNvSpPr>
                <a:spLocks noChangeArrowheads="1"/>
              </p:cNvSpPr>
              <p:nvPr/>
            </p:nvSpPr>
            <p:spPr bwMode="auto">
              <a:xfrm>
                <a:off x="2700"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6" name="Rectangle 695"/>
              <p:cNvSpPr>
                <a:spLocks noChangeArrowheads="1"/>
              </p:cNvSpPr>
              <p:nvPr/>
            </p:nvSpPr>
            <p:spPr bwMode="auto">
              <a:xfrm>
                <a:off x="2700"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7" name="Rectangle 696"/>
              <p:cNvSpPr>
                <a:spLocks noChangeArrowheads="1"/>
              </p:cNvSpPr>
              <p:nvPr/>
            </p:nvSpPr>
            <p:spPr bwMode="auto">
              <a:xfrm>
                <a:off x="2700"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8" name="Rectangle 697"/>
              <p:cNvSpPr>
                <a:spLocks noChangeArrowheads="1"/>
              </p:cNvSpPr>
              <p:nvPr/>
            </p:nvSpPr>
            <p:spPr bwMode="auto">
              <a:xfrm>
                <a:off x="2700"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9" name="Rectangle 698"/>
              <p:cNvSpPr>
                <a:spLocks noChangeArrowheads="1"/>
              </p:cNvSpPr>
              <p:nvPr/>
            </p:nvSpPr>
            <p:spPr bwMode="auto">
              <a:xfrm>
                <a:off x="2700"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0" name="Rectangle 699"/>
              <p:cNvSpPr>
                <a:spLocks noChangeArrowheads="1"/>
              </p:cNvSpPr>
              <p:nvPr/>
            </p:nvSpPr>
            <p:spPr bwMode="auto">
              <a:xfrm>
                <a:off x="2700"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1" name="Rectangle 700"/>
              <p:cNvSpPr>
                <a:spLocks noChangeArrowheads="1"/>
              </p:cNvSpPr>
              <p:nvPr/>
            </p:nvSpPr>
            <p:spPr bwMode="auto">
              <a:xfrm>
                <a:off x="2700"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2" name="Rectangle 701"/>
              <p:cNvSpPr>
                <a:spLocks noChangeArrowheads="1"/>
              </p:cNvSpPr>
              <p:nvPr/>
            </p:nvSpPr>
            <p:spPr bwMode="auto">
              <a:xfrm>
                <a:off x="2700"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3" name="Freeform 702"/>
              <p:cNvSpPr>
                <a:spLocks noEditPoints="1"/>
              </p:cNvSpPr>
              <p:nvPr/>
            </p:nvSpPr>
            <p:spPr bwMode="auto">
              <a:xfrm>
                <a:off x="282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4" name="Freeform 703"/>
              <p:cNvSpPr>
                <a:spLocks noEditPoints="1"/>
              </p:cNvSpPr>
              <p:nvPr/>
            </p:nvSpPr>
            <p:spPr bwMode="auto">
              <a:xfrm>
                <a:off x="282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5" name="Freeform 704"/>
              <p:cNvSpPr>
                <a:spLocks noEditPoints="1"/>
              </p:cNvSpPr>
              <p:nvPr/>
            </p:nvSpPr>
            <p:spPr bwMode="auto">
              <a:xfrm>
                <a:off x="282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6" name="Freeform 705"/>
              <p:cNvSpPr>
                <a:spLocks noEditPoints="1"/>
              </p:cNvSpPr>
              <p:nvPr/>
            </p:nvSpPr>
            <p:spPr bwMode="auto">
              <a:xfrm>
                <a:off x="282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7" name="Freeform 706"/>
              <p:cNvSpPr>
                <a:spLocks noEditPoints="1"/>
              </p:cNvSpPr>
              <p:nvPr/>
            </p:nvSpPr>
            <p:spPr bwMode="auto">
              <a:xfrm>
                <a:off x="282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8" name="Freeform 707"/>
              <p:cNvSpPr>
                <a:spLocks noEditPoints="1"/>
              </p:cNvSpPr>
              <p:nvPr/>
            </p:nvSpPr>
            <p:spPr bwMode="auto">
              <a:xfrm>
                <a:off x="282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9" name="Freeform 708"/>
              <p:cNvSpPr>
                <a:spLocks noEditPoints="1"/>
              </p:cNvSpPr>
              <p:nvPr/>
            </p:nvSpPr>
            <p:spPr bwMode="auto">
              <a:xfrm>
                <a:off x="282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0" name="Freeform 709"/>
              <p:cNvSpPr>
                <a:spLocks noEditPoints="1"/>
              </p:cNvSpPr>
              <p:nvPr/>
            </p:nvSpPr>
            <p:spPr bwMode="auto">
              <a:xfrm>
                <a:off x="282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1" name="Rectangle 710"/>
              <p:cNvSpPr>
                <a:spLocks noChangeArrowheads="1"/>
              </p:cNvSpPr>
              <p:nvPr/>
            </p:nvSpPr>
            <p:spPr bwMode="auto">
              <a:xfrm>
                <a:off x="289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2" name="Rectangle 711"/>
              <p:cNvSpPr>
                <a:spLocks noChangeArrowheads="1"/>
              </p:cNvSpPr>
              <p:nvPr/>
            </p:nvSpPr>
            <p:spPr bwMode="auto">
              <a:xfrm>
                <a:off x="289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3" name="Rectangle 712"/>
              <p:cNvSpPr>
                <a:spLocks noChangeArrowheads="1"/>
              </p:cNvSpPr>
              <p:nvPr/>
            </p:nvSpPr>
            <p:spPr bwMode="auto">
              <a:xfrm>
                <a:off x="289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4" name="Rectangle 713"/>
              <p:cNvSpPr>
                <a:spLocks noChangeArrowheads="1"/>
              </p:cNvSpPr>
              <p:nvPr/>
            </p:nvSpPr>
            <p:spPr bwMode="auto">
              <a:xfrm>
                <a:off x="289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5" name="Rectangle 714"/>
              <p:cNvSpPr>
                <a:spLocks noChangeArrowheads="1"/>
              </p:cNvSpPr>
              <p:nvPr/>
            </p:nvSpPr>
            <p:spPr bwMode="auto">
              <a:xfrm>
                <a:off x="289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6" name="Rectangle 715"/>
              <p:cNvSpPr>
                <a:spLocks noChangeArrowheads="1"/>
              </p:cNvSpPr>
              <p:nvPr/>
            </p:nvSpPr>
            <p:spPr bwMode="auto">
              <a:xfrm>
                <a:off x="289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7" name="Rectangle 716"/>
              <p:cNvSpPr>
                <a:spLocks noChangeArrowheads="1"/>
              </p:cNvSpPr>
              <p:nvPr/>
            </p:nvSpPr>
            <p:spPr bwMode="auto">
              <a:xfrm>
                <a:off x="289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8" name="Rectangle 717"/>
              <p:cNvSpPr>
                <a:spLocks noChangeArrowheads="1"/>
              </p:cNvSpPr>
              <p:nvPr/>
            </p:nvSpPr>
            <p:spPr bwMode="auto">
              <a:xfrm>
                <a:off x="289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9" name="Rectangle 718"/>
              <p:cNvSpPr>
                <a:spLocks noChangeArrowheads="1"/>
              </p:cNvSpPr>
              <p:nvPr/>
            </p:nvSpPr>
            <p:spPr bwMode="auto">
              <a:xfrm>
                <a:off x="289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0" name="Rectangle 719"/>
              <p:cNvSpPr>
                <a:spLocks noChangeArrowheads="1"/>
              </p:cNvSpPr>
              <p:nvPr/>
            </p:nvSpPr>
            <p:spPr bwMode="auto">
              <a:xfrm>
                <a:off x="289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1" name="Rectangle 720"/>
              <p:cNvSpPr>
                <a:spLocks noChangeArrowheads="1"/>
              </p:cNvSpPr>
              <p:nvPr/>
            </p:nvSpPr>
            <p:spPr bwMode="auto">
              <a:xfrm>
                <a:off x="2984"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2" name="Rectangle 721"/>
              <p:cNvSpPr>
                <a:spLocks noChangeArrowheads="1"/>
              </p:cNvSpPr>
              <p:nvPr/>
            </p:nvSpPr>
            <p:spPr bwMode="auto">
              <a:xfrm>
                <a:off x="2984"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3" name="Rectangle 722"/>
              <p:cNvSpPr>
                <a:spLocks noChangeArrowheads="1"/>
              </p:cNvSpPr>
              <p:nvPr/>
            </p:nvSpPr>
            <p:spPr bwMode="auto">
              <a:xfrm>
                <a:off x="2984"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4" name="Rectangle 723"/>
              <p:cNvSpPr>
                <a:spLocks noChangeArrowheads="1"/>
              </p:cNvSpPr>
              <p:nvPr/>
            </p:nvSpPr>
            <p:spPr bwMode="auto">
              <a:xfrm>
                <a:off x="2984"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5" name="Rectangle 724"/>
              <p:cNvSpPr>
                <a:spLocks noChangeArrowheads="1"/>
              </p:cNvSpPr>
              <p:nvPr/>
            </p:nvSpPr>
            <p:spPr bwMode="auto">
              <a:xfrm>
                <a:off x="2984"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6" name="Rectangle 725"/>
              <p:cNvSpPr>
                <a:spLocks noChangeArrowheads="1"/>
              </p:cNvSpPr>
              <p:nvPr/>
            </p:nvSpPr>
            <p:spPr bwMode="auto">
              <a:xfrm>
                <a:off x="2984"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7" name="Rectangle 726"/>
              <p:cNvSpPr>
                <a:spLocks noChangeArrowheads="1"/>
              </p:cNvSpPr>
              <p:nvPr/>
            </p:nvSpPr>
            <p:spPr bwMode="auto">
              <a:xfrm>
                <a:off x="2984"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8" name="Rectangle 727"/>
              <p:cNvSpPr>
                <a:spLocks noChangeArrowheads="1"/>
              </p:cNvSpPr>
              <p:nvPr/>
            </p:nvSpPr>
            <p:spPr bwMode="auto">
              <a:xfrm>
                <a:off x="2984"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9" name="Rectangle 728"/>
              <p:cNvSpPr>
                <a:spLocks noChangeArrowheads="1"/>
              </p:cNvSpPr>
              <p:nvPr/>
            </p:nvSpPr>
            <p:spPr bwMode="auto">
              <a:xfrm>
                <a:off x="2984"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0" name="Rectangle 729"/>
              <p:cNvSpPr>
                <a:spLocks noChangeArrowheads="1"/>
              </p:cNvSpPr>
              <p:nvPr/>
            </p:nvSpPr>
            <p:spPr bwMode="auto">
              <a:xfrm>
                <a:off x="2984"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1" name="Freeform 730"/>
              <p:cNvSpPr>
                <a:spLocks noEditPoints="1"/>
              </p:cNvSpPr>
              <p:nvPr/>
            </p:nvSpPr>
            <p:spPr bwMode="auto">
              <a:xfrm>
                <a:off x="310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2" name="Freeform 731"/>
              <p:cNvSpPr>
                <a:spLocks noEditPoints="1"/>
              </p:cNvSpPr>
              <p:nvPr/>
            </p:nvSpPr>
            <p:spPr bwMode="auto">
              <a:xfrm>
                <a:off x="310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3" name="Freeform 732"/>
              <p:cNvSpPr>
                <a:spLocks noEditPoints="1"/>
              </p:cNvSpPr>
              <p:nvPr/>
            </p:nvSpPr>
            <p:spPr bwMode="auto">
              <a:xfrm>
                <a:off x="310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4" name="Freeform 733"/>
              <p:cNvSpPr>
                <a:spLocks noEditPoints="1"/>
              </p:cNvSpPr>
              <p:nvPr/>
            </p:nvSpPr>
            <p:spPr bwMode="auto">
              <a:xfrm>
                <a:off x="310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5" name="Freeform 734"/>
              <p:cNvSpPr>
                <a:spLocks noEditPoints="1"/>
              </p:cNvSpPr>
              <p:nvPr/>
            </p:nvSpPr>
            <p:spPr bwMode="auto">
              <a:xfrm>
                <a:off x="310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6" name="Freeform 735"/>
              <p:cNvSpPr>
                <a:spLocks noEditPoints="1"/>
              </p:cNvSpPr>
              <p:nvPr/>
            </p:nvSpPr>
            <p:spPr bwMode="auto">
              <a:xfrm>
                <a:off x="310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7" name="Freeform 736"/>
              <p:cNvSpPr>
                <a:spLocks noEditPoints="1"/>
              </p:cNvSpPr>
              <p:nvPr/>
            </p:nvSpPr>
            <p:spPr bwMode="auto">
              <a:xfrm>
                <a:off x="310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8" name="Freeform 737"/>
              <p:cNvSpPr>
                <a:spLocks noEditPoints="1"/>
              </p:cNvSpPr>
              <p:nvPr/>
            </p:nvSpPr>
            <p:spPr bwMode="auto">
              <a:xfrm>
                <a:off x="310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9" name="Rectangle 738"/>
              <p:cNvSpPr>
                <a:spLocks noChangeArrowheads="1"/>
              </p:cNvSpPr>
              <p:nvPr/>
            </p:nvSpPr>
            <p:spPr bwMode="auto">
              <a:xfrm>
                <a:off x="317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0" name="Rectangle 739"/>
              <p:cNvSpPr>
                <a:spLocks noChangeArrowheads="1"/>
              </p:cNvSpPr>
              <p:nvPr/>
            </p:nvSpPr>
            <p:spPr bwMode="auto">
              <a:xfrm>
                <a:off x="317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1" name="Rectangle 740"/>
              <p:cNvSpPr>
                <a:spLocks noChangeArrowheads="1"/>
              </p:cNvSpPr>
              <p:nvPr/>
            </p:nvSpPr>
            <p:spPr bwMode="auto">
              <a:xfrm>
                <a:off x="317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2" name="Rectangle 741"/>
              <p:cNvSpPr>
                <a:spLocks noChangeArrowheads="1"/>
              </p:cNvSpPr>
              <p:nvPr/>
            </p:nvSpPr>
            <p:spPr bwMode="auto">
              <a:xfrm>
                <a:off x="317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3" name="Rectangle 742"/>
              <p:cNvSpPr>
                <a:spLocks noChangeArrowheads="1"/>
              </p:cNvSpPr>
              <p:nvPr/>
            </p:nvSpPr>
            <p:spPr bwMode="auto">
              <a:xfrm>
                <a:off x="317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4" name="Rectangle 743"/>
              <p:cNvSpPr>
                <a:spLocks noChangeArrowheads="1"/>
              </p:cNvSpPr>
              <p:nvPr/>
            </p:nvSpPr>
            <p:spPr bwMode="auto">
              <a:xfrm>
                <a:off x="317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5" name="Rectangle 744"/>
              <p:cNvSpPr>
                <a:spLocks noChangeArrowheads="1"/>
              </p:cNvSpPr>
              <p:nvPr/>
            </p:nvSpPr>
            <p:spPr bwMode="auto">
              <a:xfrm>
                <a:off x="3178"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6" name="Rectangle 745"/>
              <p:cNvSpPr>
                <a:spLocks noChangeArrowheads="1"/>
              </p:cNvSpPr>
              <p:nvPr/>
            </p:nvSpPr>
            <p:spPr bwMode="auto">
              <a:xfrm>
                <a:off x="3178"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7" name="Rectangle 746"/>
              <p:cNvSpPr>
                <a:spLocks noChangeArrowheads="1"/>
              </p:cNvSpPr>
              <p:nvPr/>
            </p:nvSpPr>
            <p:spPr bwMode="auto">
              <a:xfrm>
                <a:off x="3178"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8" name="Rectangle 747"/>
              <p:cNvSpPr>
                <a:spLocks noChangeArrowheads="1"/>
              </p:cNvSpPr>
              <p:nvPr/>
            </p:nvSpPr>
            <p:spPr bwMode="auto">
              <a:xfrm>
                <a:off x="3178"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9" name="Rectangle 748"/>
              <p:cNvSpPr>
                <a:spLocks noChangeArrowheads="1"/>
              </p:cNvSpPr>
              <p:nvPr/>
            </p:nvSpPr>
            <p:spPr bwMode="auto">
              <a:xfrm>
                <a:off x="3268"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0" name="Rectangle 749"/>
              <p:cNvSpPr>
                <a:spLocks noChangeArrowheads="1"/>
              </p:cNvSpPr>
              <p:nvPr/>
            </p:nvSpPr>
            <p:spPr bwMode="auto">
              <a:xfrm>
                <a:off x="3268"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1" name="Rectangle 750"/>
              <p:cNvSpPr>
                <a:spLocks noChangeArrowheads="1"/>
              </p:cNvSpPr>
              <p:nvPr/>
            </p:nvSpPr>
            <p:spPr bwMode="auto">
              <a:xfrm>
                <a:off x="3268"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2" name="Rectangle 751"/>
              <p:cNvSpPr>
                <a:spLocks noChangeArrowheads="1"/>
              </p:cNvSpPr>
              <p:nvPr/>
            </p:nvSpPr>
            <p:spPr bwMode="auto">
              <a:xfrm>
                <a:off x="3268"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3" name="Rectangle 752"/>
              <p:cNvSpPr>
                <a:spLocks noChangeArrowheads="1"/>
              </p:cNvSpPr>
              <p:nvPr/>
            </p:nvSpPr>
            <p:spPr bwMode="auto">
              <a:xfrm>
                <a:off x="3268"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4" name="Rectangle 753"/>
              <p:cNvSpPr>
                <a:spLocks noChangeArrowheads="1"/>
              </p:cNvSpPr>
              <p:nvPr/>
            </p:nvSpPr>
            <p:spPr bwMode="auto">
              <a:xfrm>
                <a:off x="3268"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5" name="Rectangle 754"/>
              <p:cNvSpPr>
                <a:spLocks noChangeArrowheads="1"/>
              </p:cNvSpPr>
              <p:nvPr/>
            </p:nvSpPr>
            <p:spPr bwMode="auto">
              <a:xfrm>
                <a:off x="3268"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 name="Rectangle 755"/>
              <p:cNvSpPr>
                <a:spLocks noChangeArrowheads="1"/>
              </p:cNvSpPr>
              <p:nvPr/>
            </p:nvSpPr>
            <p:spPr bwMode="auto">
              <a:xfrm>
                <a:off x="3268"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7" name="Rectangle 756"/>
              <p:cNvSpPr>
                <a:spLocks noChangeArrowheads="1"/>
              </p:cNvSpPr>
              <p:nvPr/>
            </p:nvSpPr>
            <p:spPr bwMode="auto">
              <a:xfrm>
                <a:off x="3268"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8" name="Rectangle 757"/>
              <p:cNvSpPr>
                <a:spLocks noChangeArrowheads="1"/>
              </p:cNvSpPr>
              <p:nvPr/>
            </p:nvSpPr>
            <p:spPr bwMode="auto">
              <a:xfrm>
                <a:off x="3268"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9" name="Freeform 758"/>
              <p:cNvSpPr>
                <a:spLocks noEditPoints="1"/>
              </p:cNvSpPr>
              <p:nvPr/>
            </p:nvSpPr>
            <p:spPr bwMode="auto">
              <a:xfrm>
                <a:off x="339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0" name="Freeform 759"/>
              <p:cNvSpPr>
                <a:spLocks noEditPoints="1"/>
              </p:cNvSpPr>
              <p:nvPr/>
            </p:nvSpPr>
            <p:spPr bwMode="auto">
              <a:xfrm>
                <a:off x="339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1" name="Freeform 760"/>
              <p:cNvSpPr>
                <a:spLocks noEditPoints="1"/>
              </p:cNvSpPr>
              <p:nvPr/>
            </p:nvSpPr>
            <p:spPr bwMode="auto">
              <a:xfrm>
                <a:off x="339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2" name="Freeform 761"/>
              <p:cNvSpPr>
                <a:spLocks noEditPoints="1"/>
              </p:cNvSpPr>
              <p:nvPr/>
            </p:nvSpPr>
            <p:spPr bwMode="auto">
              <a:xfrm>
                <a:off x="339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3" name="Freeform 762"/>
              <p:cNvSpPr>
                <a:spLocks noEditPoints="1"/>
              </p:cNvSpPr>
              <p:nvPr/>
            </p:nvSpPr>
            <p:spPr bwMode="auto">
              <a:xfrm>
                <a:off x="339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4" name="Freeform 763"/>
              <p:cNvSpPr>
                <a:spLocks noEditPoints="1"/>
              </p:cNvSpPr>
              <p:nvPr/>
            </p:nvSpPr>
            <p:spPr bwMode="auto">
              <a:xfrm>
                <a:off x="339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5" name="Freeform 764"/>
              <p:cNvSpPr>
                <a:spLocks noEditPoints="1"/>
              </p:cNvSpPr>
              <p:nvPr/>
            </p:nvSpPr>
            <p:spPr bwMode="auto">
              <a:xfrm>
                <a:off x="339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6" name="Freeform 765"/>
              <p:cNvSpPr>
                <a:spLocks noEditPoints="1"/>
              </p:cNvSpPr>
              <p:nvPr/>
            </p:nvSpPr>
            <p:spPr bwMode="auto">
              <a:xfrm>
                <a:off x="339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7" name="Rectangle 766"/>
              <p:cNvSpPr>
                <a:spLocks noChangeArrowheads="1"/>
              </p:cNvSpPr>
              <p:nvPr/>
            </p:nvSpPr>
            <p:spPr bwMode="auto">
              <a:xfrm>
                <a:off x="3462"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8" name="Rectangle 767"/>
              <p:cNvSpPr>
                <a:spLocks noChangeArrowheads="1"/>
              </p:cNvSpPr>
              <p:nvPr/>
            </p:nvSpPr>
            <p:spPr bwMode="auto">
              <a:xfrm>
                <a:off x="3462"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9" name="Rectangle 768"/>
              <p:cNvSpPr>
                <a:spLocks noChangeArrowheads="1"/>
              </p:cNvSpPr>
              <p:nvPr/>
            </p:nvSpPr>
            <p:spPr bwMode="auto">
              <a:xfrm>
                <a:off x="3462"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0" name="Rectangle 769"/>
              <p:cNvSpPr>
                <a:spLocks noChangeArrowheads="1"/>
              </p:cNvSpPr>
              <p:nvPr/>
            </p:nvSpPr>
            <p:spPr bwMode="auto">
              <a:xfrm>
                <a:off x="3462"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1" name="Rectangle 770"/>
              <p:cNvSpPr>
                <a:spLocks noChangeArrowheads="1"/>
              </p:cNvSpPr>
              <p:nvPr/>
            </p:nvSpPr>
            <p:spPr bwMode="auto">
              <a:xfrm>
                <a:off x="3462"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2" name="Rectangle 771"/>
              <p:cNvSpPr>
                <a:spLocks noChangeArrowheads="1"/>
              </p:cNvSpPr>
              <p:nvPr/>
            </p:nvSpPr>
            <p:spPr bwMode="auto">
              <a:xfrm>
                <a:off x="3462"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3" name="Rectangle 772"/>
              <p:cNvSpPr>
                <a:spLocks noChangeArrowheads="1"/>
              </p:cNvSpPr>
              <p:nvPr/>
            </p:nvSpPr>
            <p:spPr bwMode="auto">
              <a:xfrm>
                <a:off x="3462"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4" name="Rectangle 773"/>
              <p:cNvSpPr>
                <a:spLocks noChangeArrowheads="1"/>
              </p:cNvSpPr>
              <p:nvPr/>
            </p:nvSpPr>
            <p:spPr bwMode="auto">
              <a:xfrm>
                <a:off x="3462"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5" name="Rectangle 774"/>
              <p:cNvSpPr>
                <a:spLocks noChangeArrowheads="1"/>
              </p:cNvSpPr>
              <p:nvPr/>
            </p:nvSpPr>
            <p:spPr bwMode="auto">
              <a:xfrm>
                <a:off x="3462"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6" name="Rectangle 775"/>
              <p:cNvSpPr>
                <a:spLocks noChangeArrowheads="1"/>
              </p:cNvSpPr>
              <p:nvPr/>
            </p:nvSpPr>
            <p:spPr bwMode="auto">
              <a:xfrm>
                <a:off x="3462"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7" name="Rectangle 776"/>
              <p:cNvSpPr>
                <a:spLocks noChangeArrowheads="1"/>
              </p:cNvSpPr>
              <p:nvPr/>
            </p:nvSpPr>
            <p:spPr bwMode="auto">
              <a:xfrm>
                <a:off x="3552"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8" name="Rectangle 777"/>
              <p:cNvSpPr>
                <a:spLocks noChangeArrowheads="1"/>
              </p:cNvSpPr>
              <p:nvPr/>
            </p:nvSpPr>
            <p:spPr bwMode="auto">
              <a:xfrm>
                <a:off x="3552"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9" name="Rectangle 778"/>
              <p:cNvSpPr>
                <a:spLocks noChangeArrowheads="1"/>
              </p:cNvSpPr>
              <p:nvPr/>
            </p:nvSpPr>
            <p:spPr bwMode="auto">
              <a:xfrm>
                <a:off x="3552"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0" name="Rectangle 779"/>
              <p:cNvSpPr>
                <a:spLocks noChangeArrowheads="1"/>
              </p:cNvSpPr>
              <p:nvPr/>
            </p:nvSpPr>
            <p:spPr bwMode="auto">
              <a:xfrm>
                <a:off x="3552"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1" name="Rectangle 780"/>
              <p:cNvSpPr>
                <a:spLocks noChangeArrowheads="1"/>
              </p:cNvSpPr>
              <p:nvPr/>
            </p:nvSpPr>
            <p:spPr bwMode="auto">
              <a:xfrm>
                <a:off x="3552"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2" name="Rectangle 781"/>
              <p:cNvSpPr>
                <a:spLocks noChangeArrowheads="1"/>
              </p:cNvSpPr>
              <p:nvPr/>
            </p:nvSpPr>
            <p:spPr bwMode="auto">
              <a:xfrm>
                <a:off x="3552"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3" name="Rectangle 782"/>
              <p:cNvSpPr>
                <a:spLocks noChangeArrowheads="1"/>
              </p:cNvSpPr>
              <p:nvPr/>
            </p:nvSpPr>
            <p:spPr bwMode="auto">
              <a:xfrm>
                <a:off x="3552"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4" name="Rectangle 783"/>
              <p:cNvSpPr>
                <a:spLocks noChangeArrowheads="1"/>
              </p:cNvSpPr>
              <p:nvPr/>
            </p:nvSpPr>
            <p:spPr bwMode="auto">
              <a:xfrm>
                <a:off x="3552"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5" name="Rectangle 784"/>
              <p:cNvSpPr>
                <a:spLocks noChangeArrowheads="1"/>
              </p:cNvSpPr>
              <p:nvPr/>
            </p:nvSpPr>
            <p:spPr bwMode="auto">
              <a:xfrm>
                <a:off x="3552"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6" name="Rectangle 785"/>
              <p:cNvSpPr>
                <a:spLocks noChangeArrowheads="1"/>
              </p:cNvSpPr>
              <p:nvPr/>
            </p:nvSpPr>
            <p:spPr bwMode="auto">
              <a:xfrm>
                <a:off x="3552"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7" name="Freeform 786"/>
              <p:cNvSpPr>
                <a:spLocks noEditPoints="1"/>
              </p:cNvSpPr>
              <p:nvPr/>
            </p:nvSpPr>
            <p:spPr bwMode="auto">
              <a:xfrm>
                <a:off x="367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8" name="Freeform 787"/>
              <p:cNvSpPr>
                <a:spLocks noEditPoints="1"/>
              </p:cNvSpPr>
              <p:nvPr/>
            </p:nvSpPr>
            <p:spPr bwMode="auto">
              <a:xfrm>
                <a:off x="367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9" name="Freeform 788"/>
              <p:cNvSpPr>
                <a:spLocks noEditPoints="1"/>
              </p:cNvSpPr>
              <p:nvPr/>
            </p:nvSpPr>
            <p:spPr bwMode="auto">
              <a:xfrm>
                <a:off x="367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0" name="Freeform 789"/>
              <p:cNvSpPr>
                <a:spLocks noEditPoints="1"/>
              </p:cNvSpPr>
              <p:nvPr/>
            </p:nvSpPr>
            <p:spPr bwMode="auto">
              <a:xfrm>
                <a:off x="367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1" name="Freeform 790"/>
              <p:cNvSpPr>
                <a:spLocks noEditPoints="1"/>
              </p:cNvSpPr>
              <p:nvPr/>
            </p:nvSpPr>
            <p:spPr bwMode="auto">
              <a:xfrm>
                <a:off x="367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2" name="Freeform 791"/>
              <p:cNvSpPr>
                <a:spLocks noEditPoints="1"/>
              </p:cNvSpPr>
              <p:nvPr/>
            </p:nvSpPr>
            <p:spPr bwMode="auto">
              <a:xfrm>
                <a:off x="367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3" name="Freeform 792"/>
              <p:cNvSpPr>
                <a:spLocks noEditPoints="1"/>
              </p:cNvSpPr>
              <p:nvPr/>
            </p:nvSpPr>
            <p:spPr bwMode="auto">
              <a:xfrm>
                <a:off x="367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4" name="Freeform 793"/>
              <p:cNvSpPr>
                <a:spLocks noEditPoints="1"/>
              </p:cNvSpPr>
              <p:nvPr/>
            </p:nvSpPr>
            <p:spPr bwMode="auto">
              <a:xfrm>
                <a:off x="367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5" name="Rectangle 794"/>
              <p:cNvSpPr>
                <a:spLocks noChangeArrowheads="1"/>
              </p:cNvSpPr>
              <p:nvPr/>
            </p:nvSpPr>
            <p:spPr bwMode="auto">
              <a:xfrm>
                <a:off x="3746"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6" name="Rectangle 795"/>
              <p:cNvSpPr>
                <a:spLocks noChangeArrowheads="1"/>
              </p:cNvSpPr>
              <p:nvPr/>
            </p:nvSpPr>
            <p:spPr bwMode="auto">
              <a:xfrm>
                <a:off x="3746"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7" name="Rectangle 796"/>
              <p:cNvSpPr>
                <a:spLocks noChangeArrowheads="1"/>
              </p:cNvSpPr>
              <p:nvPr/>
            </p:nvSpPr>
            <p:spPr bwMode="auto">
              <a:xfrm>
                <a:off x="3746"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8" name="Rectangle 797"/>
              <p:cNvSpPr>
                <a:spLocks noChangeArrowheads="1"/>
              </p:cNvSpPr>
              <p:nvPr/>
            </p:nvSpPr>
            <p:spPr bwMode="auto">
              <a:xfrm>
                <a:off x="3746"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9" name="Rectangle 798"/>
              <p:cNvSpPr>
                <a:spLocks noChangeArrowheads="1"/>
              </p:cNvSpPr>
              <p:nvPr/>
            </p:nvSpPr>
            <p:spPr bwMode="auto">
              <a:xfrm>
                <a:off x="3746"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0" name="Rectangle 799"/>
              <p:cNvSpPr>
                <a:spLocks noChangeArrowheads="1"/>
              </p:cNvSpPr>
              <p:nvPr/>
            </p:nvSpPr>
            <p:spPr bwMode="auto">
              <a:xfrm>
                <a:off x="3746"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1" name="Rectangle 800"/>
              <p:cNvSpPr>
                <a:spLocks noChangeArrowheads="1"/>
              </p:cNvSpPr>
              <p:nvPr/>
            </p:nvSpPr>
            <p:spPr bwMode="auto">
              <a:xfrm>
                <a:off x="3746"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2" name="Rectangle 801"/>
              <p:cNvSpPr>
                <a:spLocks noChangeArrowheads="1"/>
              </p:cNvSpPr>
              <p:nvPr/>
            </p:nvSpPr>
            <p:spPr bwMode="auto">
              <a:xfrm>
                <a:off x="3746"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3" name="Rectangle 802"/>
              <p:cNvSpPr>
                <a:spLocks noChangeArrowheads="1"/>
              </p:cNvSpPr>
              <p:nvPr/>
            </p:nvSpPr>
            <p:spPr bwMode="auto">
              <a:xfrm>
                <a:off x="3746"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4" name="Rectangle 803"/>
              <p:cNvSpPr>
                <a:spLocks noChangeArrowheads="1"/>
              </p:cNvSpPr>
              <p:nvPr/>
            </p:nvSpPr>
            <p:spPr bwMode="auto">
              <a:xfrm>
                <a:off x="3746"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5" name="Rectangle 804"/>
              <p:cNvSpPr>
                <a:spLocks noChangeArrowheads="1"/>
              </p:cNvSpPr>
              <p:nvPr/>
            </p:nvSpPr>
            <p:spPr bwMode="auto">
              <a:xfrm>
                <a:off x="3836"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6" name="Rectangle 805"/>
              <p:cNvSpPr>
                <a:spLocks noChangeArrowheads="1"/>
              </p:cNvSpPr>
              <p:nvPr/>
            </p:nvSpPr>
            <p:spPr bwMode="auto">
              <a:xfrm>
                <a:off x="3836"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7" name="Rectangle 806"/>
              <p:cNvSpPr>
                <a:spLocks noChangeArrowheads="1"/>
              </p:cNvSpPr>
              <p:nvPr/>
            </p:nvSpPr>
            <p:spPr bwMode="auto">
              <a:xfrm>
                <a:off x="3836"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8" name="Rectangle 807"/>
              <p:cNvSpPr>
                <a:spLocks noChangeArrowheads="1"/>
              </p:cNvSpPr>
              <p:nvPr/>
            </p:nvSpPr>
            <p:spPr bwMode="auto">
              <a:xfrm>
                <a:off x="3836"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 name="Group 1009"/>
            <p:cNvGrpSpPr>
              <a:grpSpLocks/>
            </p:cNvGrpSpPr>
            <p:nvPr/>
          </p:nvGrpSpPr>
          <p:grpSpPr bwMode="auto">
            <a:xfrm>
              <a:off x="1423988" y="2554288"/>
              <a:ext cx="6251575" cy="903288"/>
              <a:chOff x="897" y="1609"/>
              <a:chExt cx="3938" cy="569"/>
            </a:xfrm>
          </p:grpSpPr>
          <p:sp>
            <p:nvSpPr>
              <p:cNvPr id="1499" name="Rectangle 809"/>
              <p:cNvSpPr>
                <a:spLocks noChangeArrowheads="1"/>
              </p:cNvSpPr>
              <p:nvPr/>
            </p:nvSpPr>
            <p:spPr bwMode="auto">
              <a:xfrm>
                <a:off x="3836"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0" name="Rectangle 810"/>
              <p:cNvSpPr>
                <a:spLocks noChangeArrowheads="1"/>
              </p:cNvSpPr>
              <p:nvPr/>
            </p:nvSpPr>
            <p:spPr bwMode="auto">
              <a:xfrm>
                <a:off x="3836"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1" name="Rectangle 811"/>
              <p:cNvSpPr>
                <a:spLocks noChangeArrowheads="1"/>
              </p:cNvSpPr>
              <p:nvPr/>
            </p:nvSpPr>
            <p:spPr bwMode="auto">
              <a:xfrm>
                <a:off x="3836"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2" name="Rectangle 812"/>
              <p:cNvSpPr>
                <a:spLocks noChangeArrowheads="1"/>
              </p:cNvSpPr>
              <p:nvPr/>
            </p:nvSpPr>
            <p:spPr bwMode="auto">
              <a:xfrm>
                <a:off x="3836"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3" name="Rectangle 813"/>
              <p:cNvSpPr>
                <a:spLocks noChangeArrowheads="1"/>
              </p:cNvSpPr>
              <p:nvPr/>
            </p:nvSpPr>
            <p:spPr bwMode="auto">
              <a:xfrm>
                <a:off x="3836"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4" name="Rectangle 814"/>
              <p:cNvSpPr>
                <a:spLocks noChangeArrowheads="1"/>
              </p:cNvSpPr>
              <p:nvPr/>
            </p:nvSpPr>
            <p:spPr bwMode="auto">
              <a:xfrm>
                <a:off x="3836"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5" name="Freeform 815"/>
              <p:cNvSpPr>
                <a:spLocks noEditPoints="1"/>
              </p:cNvSpPr>
              <p:nvPr/>
            </p:nvSpPr>
            <p:spPr bwMode="auto">
              <a:xfrm>
                <a:off x="395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6" name="Freeform 816"/>
              <p:cNvSpPr>
                <a:spLocks noEditPoints="1"/>
              </p:cNvSpPr>
              <p:nvPr/>
            </p:nvSpPr>
            <p:spPr bwMode="auto">
              <a:xfrm>
                <a:off x="395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7" name="Freeform 817"/>
              <p:cNvSpPr>
                <a:spLocks noEditPoints="1"/>
              </p:cNvSpPr>
              <p:nvPr/>
            </p:nvSpPr>
            <p:spPr bwMode="auto">
              <a:xfrm>
                <a:off x="395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8" name="Freeform 818"/>
              <p:cNvSpPr>
                <a:spLocks noEditPoints="1"/>
              </p:cNvSpPr>
              <p:nvPr/>
            </p:nvSpPr>
            <p:spPr bwMode="auto">
              <a:xfrm>
                <a:off x="395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9" name="Freeform 819"/>
              <p:cNvSpPr>
                <a:spLocks noEditPoints="1"/>
              </p:cNvSpPr>
              <p:nvPr/>
            </p:nvSpPr>
            <p:spPr bwMode="auto">
              <a:xfrm>
                <a:off x="395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0" name="Freeform 820"/>
              <p:cNvSpPr>
                <a:spLocks noEditPoints="1"/>
              </p:cNvSpPr>
              <p:nvPr/>
            </p:nvSpPr>
            <p:spPr bwMode="auto">
              <a:xfrm>
                <a:off x="395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1" name="Freeform 821"/>
              <p:cNvSpPr>
                <a:spLocks noEditPoints="1"/>
              </p:cNvSpPr>
              <p:nvPr/>
            </p:nvSpPr>
            <p:spPr bwMode="auto">
              <a:xfrm>
                <a:off x="395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2" name="Freeform 822"/>
              <p:cNvSpPr>
                <a:spLocks noEditPoints="1"/>
              </p:cNvSpPr>
              <p:nvPr/>
            </p:nvSpPr>
            <p:spPr bwMode="auto">
              <a:xfrm>
                <a:off x="395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3" name="Rectangle 823"/>
              <p:cNvSpPr>
                <a:spLocks noChangeArrowheads="1"/>
              </p:cNvSpPr>
              <p:nvPr/>
            </p:nvSpPr>
            <p:spPr bwMode="auto">
              <a:xfrm>
                <a:off x="403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4" name="Rectangle 824"/>
              <p:cNvSpPr>
                <a:spLocks noChangeArrowheads="1"/>
              </p:cNvSpPr>
              <p:nvPr/>
            </p:nvSpPr>
            <p:spPr bwMode="auto">
              <a:xfrm>
                <a:off x="403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5" name="Rectangle 825"/>
              <p:cNvSpPr>
                <a:spLocks noChangeArrowheads="1"/>
              </p:cNvSpPr>
              <p:nvPr/>
            </p:nvSpPr>
            <p:spPr bwMode="auto">
              <a:xfrm>
                <a:off x="403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6" name="Rectangle 826"/>
              <p:cNvSpPr>
                <a:spLocks noChangeArrowheads="1"/>
              </p:cNvSpPr>
              <p:nvPr/>
            </p:nvSpPr>
            <p:spPr bwMode="auto">
              <a:xfrm>
                <a:off x="403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7" name="Rectangle 827"/>
              <p:cNvSpPr>
                <a:spLocks noChangeArrowheads="1"/>
              </p:cNvSpPr>
              <p:nvPr/>
            </p:nvSpPr>
            <p:spPr bwMode="auto">
              <a:xfrm>
                <a:off x="403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8" name="Rectangle 828"/>
              <p:cNvSpPr>
                <a:spLocks noChangeArrowheads="1"/>
              </p:cNvSpPr>
              <p:nvPr/>
            </p:nvSpPr>
            <p:spPr bwMode="auto">
              <a:xfrm>
                <a:off x="403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9" name="Rectangle 829"/>
              <p:cNvSpPr>
                <a:spLocks noChangeArrowheads="1"/>
              </p:cNvSpPr>
              <p:nvPr/>
            </p:nvSpPr>
            <p:spPr bwMode="auto">
              <a:xfrm>
                <a:off x="403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0" name="Rectangle 830"/>
              <p:cNvSpPr>
                <a:spLocks noChangeArrowheads="1"/>
              </p:cNvSpPr>
              <p:nvPr/>
            </p:nvSpPr>
            <p:spPr bwMode="auto">
              <a:xfrm>
                <a:off x="403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1" name="Rectangle 831"/>
              <p:cNvSpPr>
                <a:spLocks noChangeArrowheads="1"/>
              </p:cNvSpPr>
              <p:nvPr/>
            </p:nvSpPr>
            <p:spPr bwMode="auto">
              <a:xfrm>
                <a:off x="403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2" name="Rectangle 832"/>
              <p:cNvSpPr>
                <a:spLocks noChangeArrowheads="1"/>
              </p:cNvSpPr>
              <p:nvPr/>
            </p:nvSpPr>
            <p:spPr bwMode="auto">
              <a:xfrm>
                <a:off x="403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3" name="Rectangle 833"/>
              <p:cNvSpPr>
                <a:spLocks noChangeArrowheads="1"/>
              </p:cNvSpPr>
              <p:nvPr/>
            </p:nvSpPr>
            <p:spPr bwMode="auto">
              <a:xfrm>
                <a:off x="4120"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4" name="Rectangle 834"/>
              <p:cNvSpPr>
                <a:spLocks noChangeArrowheads="1"/>
              </p:cNvSpPr>
              <p:nvPr/>
            </p:nvSpPr>
            <p:spPr bwMode="auto">
              <a:xfrm>
                <a:off x="4120"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5" name="Rectangle 835"/>
              <p:cNvSpPr>
                <a:spLocks noChangeArrowheads="1"/>
              </p:cNvSpPr>
              <p:nvPr/>
            </p:nvSpPr>
            <p:spPr bwMode="auto">
              <a:xfrm>
                <a:off x="4120"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6" name="Rectangle 836"/>
              <p:cNvSpPr>
                <a:spLocks noChangeArrowheads="1"/>
              </p:cNvSpPr>
              <p:nvPr/>
            </p:nvSpPr>
            <p:spPr bwMode="auto">
              <a:xfrm>
                <a:off x="4120"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7" name="Rectangle 837"/>
              <p:cNvSpPr>
                <a:spLocks noChangeArrowheads="1"/>
              </p:cNvSpPr>
              <p:nvPr/>
            </p:nvSpPr>
            <p:spPr bwMode="auto">
              <a:xfrm>
                <a:off x="4120"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8" name="Rectangle 838"/>
              <p:cNvSpPr>
                <a:spLocks noChangeArrowheads="1"/>
              </p:cNvSpPr>
              <p:nvPr/>
            </p:nvSpPr>
            <p:spPr bwMode="auto">
              <a:xfrm>
                <a:off x="4120"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9" name="Rectangle 839"/>
              <p:cNvSpPr>
                <a:spLocks noChangeArrowheads="1"/>
              </p:cNvSpPr>
              <p:nvPr/>
            </p:nvSpPr>
            <p:spPr bwMode="auto">
              <a:xfrm>
                <a:off x="4120"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0" name="Rectangle 840"/>
              <p:cNvSpPr>
                <a:spLocks noChangeArrowheads="1"/>
              </p:cNvSpPr>
              <p:nvPr/>
            </p:nvSpPr>
            <p:spPr bwMode="auto">
              <a:xfrm>
                <a:off x="4120"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1" name="Rectangle 841"/>
              <p:cNvSpPr>
                <a:spLocks noChangeArrowheads="1"/>
              </p:cNvSpPr>
              <p:nvPr/>
            </p:nvSpPr>
            <p:spPr bwMode="auto">
              <a:xfrm>
                <a:off x="4120"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2" name="Rectangle 842"/>
              <p:cNvSpPr>
                <a:spLocks noChangeArrowheads="1"/>
              </p:cNvSpPr>
              <p:nvPr/>
            </p:nvSpPr>
            <p:spPr bwMode="auto">
              <a:xfrm>
                <a:off x="4120"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3" name="Freeform 843"/>
              <p:cNvSpPr>
                <a:spLocks noEditPoints="1"/>
              </p:cNvSpPr>
              <p:nvPr/>
            </p:nvSpPr>
            <p:spPr bwMode="auto">
              <a:xfrm>
                <a:off x="424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4" name="Freeform 844"/>
              <p:cNvSpPr>
                <a:spLocks noEditPoints="1"/>
              </p:cNvSpPr>
              <p:nvPr/>
            </p:nvSpPr>
            <p:spPr bwMode="auto">
              <a:xfrm>
                <a:off x="424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5" name="Freeform 845"/>
              <p:cNvSpPr>
                <a:spLocks noEditPoints="1"/>
              </p:cNvSpPr>
              <p:nvPr/>
            </p:nvSpPr>
            <p:spPr bwMode="auto">
              <a:xfrm>
                <a:off x="424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6" name="Freeform 846"/>
              <p:cNvSpPr>
                <a:spLocks noEditPoints="1"/>
              </p:cNvSpPr>
              <p:nvPr/>
            </p:nvSpPr>
            <p:spPr bwMode="auto">
              <a:xfrm>
                <a:off x="424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7" name="Freeform 847"/>
              <p:cNvSpPr>
                <a:spLocks noEditPoints="1"/>
              </p:cNvSpPr>
              <p:nvPr/>
            </p:nvSpPr>
            <p:spPr bwMode="auto">
              <a:xfrm>
                <a:off x="424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8" name="Freeform 848"/>
              <p:cNvSpPr>
                <a:spLocks noEditPoints="1"/>
              </p:cNvSpPr>
              <p:nvPr/>
            </p:nvSpPr>
            <p:spPr bwMode="auto">
              <a:xfrm>
                <a:off x="424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9" name="Freeform 849"/>
              <p:cNvSpPr>
                <a:spLocks noEditPoints="1"/>
              </p:cNvSpPr>
              <p:nvPr/>
            </p:nvSpPr>
            <p:spPr bwMode="auto">
              <a:xfrm>
                <a:off x="424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0" name="Freeform 850"/>
              <p:cNvSpPr>
                <a:spLocks noEditPoints="1"/>
              </p:cNvSpPr>
              <p:nvPr/>
            </p:nvSpPr>
            <p:spPr bwMode="auto">
              <a:xfrm>
                <a:off x="424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1" name="Rectangle 851"/>
              <p:cNvSpPr>
                <a:spLocks noChangeArrowheads="1"/>
              </p:cNvSpPr>
              <p:nvPr/>
            </p:nvSpPr>
            <p:spPr bwMode="auto">
              <a:xfrm>
                <a:off x="431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2" name="Rectangle 852"/>
              <p:cNvSpPr>
                <a:spLocks noChangeArrowheads="1"/>
              </p:cNvSpPr>
              <p:nvPr/>
            </p:nvSpPr>
            <p:spPr bwMode="auto">
              <a:xfrm>
                <a:off x="431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3" name="Rectangle 853"/>
              <p:cNvSpPr>
                <a:spLocks noChangeArrowheads="1"/>
              </p:cNvSpPr>
              <p:nvPr/>
            </p:nvSpPr>
            <p:spPr bwMode="auto">
              <a:xfrm>
                <a:off x="431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4" name="Rectangle 854"/>
              <p:cNvSpPr>
                <a:spLocks noChangeArrowheads="1"/>
              </p:cNvSpPr>
              <p:nvPr/>
            </p:nvSpPr>
            <p:spPr bwMode="auto">
              <a:xfrm>
                <a:off x="431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5" name="Rectangle 855"/>
              <p:cNvSpPr>
                <a:spLocks noChangeArrowheads="1"/>
              </p:cNvSpPr>
              <p:nvPr/>
            </p:nvSpPr>
            <p:spPr bwMode="auto">
              <a:xfrm>
                <a:off x="431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6" name="Rectangle 856"/>
              <p:cNvSpPr>
                <a:spLocks noChangeArrowheads="1"/>
              </p:cNvSpPr>
              <p:nvPr/>
            </p:nvSpPr>
            <p:spPr bwMode="auto">
              <a:xfrm>
                <a:off x="431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7" name="Rectangle 857"/>
              <p:cNvSpPr>
                <a:spLocks noChangeArrowheads="1"/>
              </p:cNvSpPr>
              <p:nvPr/>
            </p:nvSpPr>
            <p:spPr bwMode="auto">
              <a:xfrm>
                <a:off x="431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8" name="Rectangle 858"/>
              <p:cNvSpPr>
                <a:spLocks noChangeArrowheads="1"/>
              </p:cNvSpPr>
              <p:nvPr/>
            </p:nvSpPr>
            <p:spPr bwMode="auto">
              <a:xfrm>
                <a:off x="431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9" name="Rectangle 859"/>
              <p:cNvSpPr>
                <a:spLocks noChangeArrowheads="1"/>
              </p:cNvSpPr>
              <p:nvPr/>
            </p:nvSpPr>
            <p:spPr bwMode="auto">
              <a:xfrm>
                <a:off x="431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0" name="Rectangle 860"/>
              <p:cNvSpPr>
                <a:spLocks noChangeArrowheads="1"/>
              </p:cNvSpPr>
              <p:nvPr/>
            </p:nvSpPr>
            <p:spPr bwMode="auto">
              <a:xfrm>
                <a:off x="431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1" name="Rectangle 861"/>
              <p:cNvSpPr>
                <a:spLocks noChangeArrowheads="1"/>
              </p:cNvSpPr>
              <p:nvPr/>
            </p:nvSpPr>
            <p:spPr bwMode="auto">
              <a:xfrm>
                <a:off x="4404"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2" name="Rectangle 862"/>
              <p:cNvSpPr>
                <a:spLocks noChangeArrowheads="1"/>
              </p:cNvSpPr>
              <p:nvPr/>
            </p:nvSpPr>
            <p:spPr bwMode="auto">
              <a:xfrm>
                <a:off x="4404"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3" name="Rectangle 863"/>
              <p:cNvSpPr>
                <a:spLocks noChangeArrowheads="1"/>
              </p:cNvSpPr>
              <p:nvPr/>
            </p:nvSpPr>
            <p:spPr bwMode="auto">
              <a:xfrm>
                <a:off x="4404"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4" name="Rectangle 864"/>
              <p:cNvSpPr>
                <a:spLocks noChangeArrowheads="1"/>
              </p:cNvSpPr>
              <p:nvPr/>
            </p:nvSpPr>
            <p:spPr bwMode="auto">
              <a:xfrm>
                <a:off x="4404"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5" name="Rectangle 865"/>
              <p:cNvSpPr>
                <a:spLocks noChangeArrowheads="1"/>
              </p:cNvSpPr>
              <p:nvPr/>
            </p:nvSpPr>
            <p:spPr bwMode="auto">
              <a:xfrm>
                <a:off x="4404"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6" name="Rectangle 866"/>
              <p:cNvSpPr>
                <a:spLocks noChangeArrowheads="1"/>
              </p:cNvSpPr>
              <p:nvPr/>
            </p:nvSpPr>
            <p:spPr bwMode="auto">
              <a:xfrm>
                <a:off x="4404"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7" name="Rectangle 867"/>
              <p:cNvSpPr>
                <a:spLocks noChangeArrowheads="1"/>
              </p:cNvSpPr>
              <p:nvPr/>
            </p:nvSpPr>
            <p:spPr bwMode="auto">
              <a:xfrm>
                <a:off x="4404"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8" name="Rectangle 868"/>
              <p:cNvSpPr>
                <a:spLocks noChangeArrowheads="1"/>
              </p:cNvSpPr>
              <p:nvPr/>
            </p:nvSpPr>
            <p:spPr bwMode="auto">
              <a:xfrm>
                <a:off x="4404"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9" name="Rectangle 869"/>
              <p:cNvSpPr>
                <a:spLocks noChangeArrowheads="1"/>
              </p:cNvSpPr>
              <p:nvPr/>
            </p:nvSpPr>
            <p:spPr bwMode="auto">
              <a:xfrm>
                <a:off x="4404"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0" name="Rectangle 870"/>
              <p:cNvSpPr>
                <a:spLocks noChangeArrowheads="1"/>
              </p:cNvSpPr>
              <p:nvPr/>
            </p:nvSpPr>
            <p:spPr bwMode="auto">
              <a:xfrm>
                <a:off x="4404"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1" name="Freeform 871"/>
              <p:cNvSpPr>
                <a:spLocks/>
              </p:cNvSpPr>
              <p:nvPr/>
            </p:nvSpPr>
            <p:spPr bwMode="auto">
              <a:xfrm>
                <a:off x="4716" y="1894"/>
                <a:ext cx="14" cy="71"/>
              </a:xfrm>
              <a:custGeom>
                <a:avLst/>
                <a:gdLst>
                  <a:gd name="T0" fmla="*/ 6 w 6"/>
                  <a:gd name="T1" fmla="*/ 0 h 30"/>
                  <a:gd name="T2" fmla="*/ 0 w 6"/>
                  <a:gd name="T3" fmla="*/ 0 h 30"/>
                  <a:gd name="T4" fmla="*/ 0 w 6"/>
                  <a:gd name="T5" fmla="*/ 30 h 30"/>
                  <a:gd name="T6" fmla="*/ 1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0" y="0"/>
                      <a:pt x="0" y="0"/>
                      <a:pt x="0" y="0"/>
                    </a:cubicBezTo>
                    <a:cubicBezTo>
                      <a:pt x="0" y="30"/>
                      <a:pt x="0" y="30"/>
                      <a:pt x="0" y="30"/>
                    </a:cubicBezTo>
                    <a:cubicBezTo>
                      <a:pt x="1" y="30"/>
                      <a:pt x="1" y="30"/>
                      <a:pt x="1" y="30"/>
                    </a:cubicBezTo>
                    <a:cubicBezTo>
                      <a:pt x="3" y="21"/>
                      <a:pt x="5" y="11"/>
                      <a:pt x="6"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2" name="Freeform 872"/>
              <p:cNvSpPr>
                <a:spLocks/>
              </p:cNvSpPr>
              <p:nvPr/>
            </p:nvSpPr>
            <p:spPr bwMode="auto">
              <a:xfrm>
                <a:off x="4719" y="1894"/>
                <a:ext cx="92" cy="71"/>
              </a:xfrm>
              <a:custGeom>
                <a:avLst/>
                <a:gdLst>
                  <a:gd name="T0" fmla="*/ 39 w 39"/>
                  <a:gd name="T1" fmla="*/ 0 h 30"/>
                  <a:gd name="T2" fmla="*/ 5 w 39"/>
                  <a:gd name="T3" fmla="*/ 0 h 30"/>
                  <a:gd name="T4" fmla="*/ 0 w 39"/>
                  <a:gd name="T5" fmla="*/ 30 h 30"/>
                  <a:gd name="T6" fmla="*/ 39 w 39"/>
                  <a:gd name="T7" fmla="*/ 30 h 30"/>
                  <a:gd name="T8" fmla="*/ 39 w 39"/>
                  <a:gd name="T9" fmla="*/ 0 h 30"/>
                </a:gdLst>
                <a:ahLst/>
                <a:cxnLst>
                  <a:cxn ang="0">
                    <a:pos x="T0" y="T1"/>
                  </a:cxn>
                  <a:cxn ang="0">
                    <a:pos x="T2" y="T3"/>
                  </a:cxn>
                  <a:cxn ang="0">
                    <a:pos x="T4" y="T5"/>
                  </a:cxn>
                  <a:cxn ang="0">
                    <a:pos x="T6" y="T7"/>
                  </a:cxn>
                  <a:cxn ang="0">
                    <a:pos x="T8" y="T9"/>
                  </a:cxn>
                </a:cxnLst>
                <a:rect l="0" t="0" r="r" b="b"/>
                <a:pathLst>
                  <a:path w="39" h="30">
                    <a:moveTo>
                      <a:pt x="39" y="0"/>
                    </a:moveTo>
                    <a:cubicBezTo>
                      <a:pt x="5" y="0"/>
                      <a:pt x="5" y="0"/>
                      <a:pt x="5" y="0"/>
                    </a:cubicBezTo>
                    <a:cubicBezTo>
                      <a:pt x="4" y="11"/>
                      <a:pt x="2" y="21"/>
                      <a:pt x="0" y="30"/>
                    </a:cubicBezTo>
                    <a:cubicBezTo>
                      <a:pt x="39" y="30"/>
                      <a:pt x="39" y="30"/>
                      <a:pt x="39" y="30"/>
                    </a:cubicBezTo>
                    <a:cubicBezTo>
                      <a:pt x="39" y="0"/>
                      <a:pt x="39" y="0"/>
                      <a:pt x="3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3" name="Freeform 873"/>
              <p:cNvSpPr>
                <a:spLocks/>
              </p:cNvSpPr>
              <p:nvPr/>
            </p:nvSpPr>
            <p:spPr bwMode="auto">
              <a:xfrm>
                <a:off x="4527" y="1894"/>
                <a:ext cx="71" cy="284"/>
              </a:xfrm>
              <a:custGeom>
                <a:avLst/>
                <a:gdLst>
                  <a:gd name="T0" fmla="*/ 30 w 30"/>
                  <a:gd name="T1" fmla="*/ 0 h 120"/>
                  <a:gd name="T2" fmla="*/ 0 w 30"/>
                  <a:gd name="T3" fmla="*/ 0 h 120"/>
                  <a:gd name="T4" fmla="*/ 0 w 30"/>
                  <a:gd name="T5" fmla="*/ 120 h 120"/>
                  <a:gd name="T6" fmla="*/ 17 w 30"/>
                  <a:gd name="T7" fmla="*/ 120 h 120"/>
                  <a:gd name="T8" fmla="*/ 30 w 30"/>
                  <a:gd name="T9" fmla="*/ 110 h 120"/>
                  <a:gd name="T10" fmla="*/ 30 w 30"/>
                  <a:gd name="T11" fmla="*/ 66 h 120"/>
                  <a:gd name="T12" fmla="*/ 0 w 30"/>
                  <a:gd name="T13" fmla="*/ 66 h 120"/>
                  <a:gd name="T14" fmla="*/ 0 w 30"/>
                  <a:gd name="T15" fmla="*/ 58 h 120"/>
                  <a:gd name="T16" fmla="*/ 0 w 30"/>
                  <a:gd name="T17" fmla="*/ 56 h 120"/>
                  <a:gd name="T18" fmla="*/ 0 w 30"/>
                  <a:gd name="T19" fmla="*/ 30 h 120"/>
                  <a:gd name="T20" fmla="*/ 30 w 30"/>
                  <a:gd name="T21" fmla="*/ 30 h 120"/>
                  <a:gd name="T22" fmla="*/ 30 w 30"/>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20">
                    <a:moveTo>
                      <a:pt x="30" y="0"/>
                    </a:moveTo>
                    <a:cubicBezTo>
                      <a:pt x="0" y="0"/>
                      <a:pt x="0" y="0"/>
                      <a:pt x="0" y="0"/>
                    </a:cubicBezTo>
                    <a:cubicBezTo>
                      <a:pt x="0" y="120"/>
                      <a:pt x="0" y="120"/>
                      <a:pt x="0" y="120"/>
                    </a:cubicBezTo>
                    <a:cubicBezTo>
                      <a:pt x="17" y="120"/>
                      <a:pt x="17" y="120"/>
                      <a:pt x="17" y="120"/>
                    </a:cubicBezTo>
                    <a:cubicBezTo>
                      <a:pt x="21" y="117"/>
                      <a:pt x="26" y="114"/>
                      <a:pt x="30" y="11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4" name="Freeform 874"/>
              <p:cNvSpPr>
                <a:spLocks/>
              </p:cNvSpPr>
              <p:nvPr/>
            </p:nvSpPr>
            <p:spPr bwMode="auto">
              <a:xfrm>
                <a:off x="4567" y="2050"/>
                <a:ext cx="244" cy="128"/>
              </a:xfrm>
              <a:custGeom>
                <a:avLst/>
                <a:gdLst>
                  <a:gd name="T0" fmla="*/ 103 w 103"/>
                  <a:gd name="T1" fmla="*/ 0 h 54"/>
                  <a:gd name="T2" fmla="*/ 63 w 103"/>
                  <a:gd name="T3" fmla="*/ 0 h 54"/>
                  <a:gd name="T4" fmla="*/ 63 w 103"/>
                  <a:gd name="T5" fmla="*/ 54 h 54"/>
                  <a:gd name="T6" fmla="*/ 51 w 103"/>
                  <a:gd name="T7" fmla="*/ 54 h 54"/>
                  <a:gd name="T8" fmla="*/ 51 w 103"/>
                  <a:gd name="T9" fmla="*/ 0 h 54"/>
                  <a:gd name="T10" fmla="*/ 51 w 103"/>
                  <a:gd name="T11" fmla="*/ 54 h 54"/>
                  <a:gd name="T12" fmla="*/ 13 w 103"/>
                  <a:gd name="T13" fmla="*/ 54 h 54"/>
                  <a:gd name="T14" fmla="*/ 13 w 103"/>
                  <a:gd name="T15" fmla="*/ 44 h 54"/>
                  <a:gd name="T16" fmla="*/ 0 w 103"/>
                  <a:gd name="T17" fmla="*/ 54 h 54"/>
                  <a:gd name="T18" fmla="*/ 72 w 103"/>
                  <a:gd name="T19" fmla="*/ 54 h 54"/>
                  <a:gd name="T20" fmla="*/ 103 w 103"/>
                  <a:gd name="T21" fmla="*/ 3 h 54"/>
                  <a:gd name="T22" fmla="*/ 103 w 103"/>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54">
                    <a:moveTo>
                      <a:pt x="103" y="0"/>
                    </a:moveTo>
                    <a:cubicBezTo>
                      <a:pt x="63" y="0"/>
                      <a:pt x="63" y="0"/>
                      <a:pt x="63" y="0"/>
                    </a:cubicBezTo>
                    <a:cubicBezTo>
                      <a:pt x="63" y="54"/>
                      <a:pt x="63" y="54"/>
                      <a:pt x="63" y="54"/>
                    </a:cubicBezTo>
                    <a:cubicBezTo>
                      <a:pt x="51" y="54"/>
                      <a:pt x="51" y="54"/>
                      <a:pt x="51" y="54"/>
                    </a:cubicBezTo>
                    <a:cubicBezTo>
                      <a:pt x="51" y="0"/>
                      <a:pt x="51" y="0"/>
                      <a:pt x="51" y="0"/>
                    </a:cubicBezTo>
                    <a:cubicBezTo>
                      <a:pt x="51" y="54"/>
                      <a:pt x="51" y="54"/>
                      <a:pt x="51" y="54"/>
                    </a:cubicBezTo>
                    <a:cubicBezTo>
                      <a:pt x="13" y="54"/>
                      <a:pt x="13" y="54"/>
                      <a:pt x="13" y="54"/>
                    </a:cubicBezTo>
                    <a:cubicBezTo>
                      <a:pt x="13" y="44"/>
                      <a:pt x="13" y="44"/>
                      <a:pt x="13" y="44"/>
                    </a:cubicBezTo>
                    <a:cubicBezTo>
                      <a:pt x="9" y="48"/>
                      <a:pt x="4" y="51"/>
                      <a:pt x="0" y="54"/>
                    </a:cubicBezTo>
                    <a:cubicBezTo>
                      <a:pt x="72" y="54"/>
                      <a:pt x="72" y="54"/>
                      <a:pt x="72" y="54"/>
                    </a:cubicBezTo>
                    <a:cubicBezTo>
                      <a:pt x="87" y="37"/>
                      <a:pt x="97" y="19"/>
                      <a:pt x="103" y="3"/>
                    </a:cubicBezTo>
                    <a:cubicBezTo>
                      <a:pt x="103" y="0"/>
                      <a:pt x="103" y="0"/>
                      <a:pt x="103"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5" name="Freeform 875"/>
              <p:cNvSpPr>
                <a:spLocks/>
              </p:cNvSpPr>
              <p:nvPr/>
            </p:nvSpPr>
            <p:spPr bwMode="auto">
              <a:xfrm>
                <a:off x="4716" y="1965"/>
                <a:ext cx="3" cy="5"/>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0"/>
                    </a:cubicBezTo>
                    <a:cubicBezTo>
                      <a:pt x="0" y="2"/>
                      <a:pt x="0" y="2"/>
                      <a:pt x="0" y="2"/>
                    </a:cubicBezTo>
                    <a:cubicBezTo>
                      <a:pt x="0" y="2"/>
                      <a:pt x="0" y="1"/>
                      <a:pt x="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6" name="Freeform 876"/>
              <p:cNvSpPr>
                <a:spLocks/>
              </p:cNvSpPr>
              <p:nvPr/>
            </p:nvSpPr>
            <p:spPr bwMode="auto">
              <a:xfrm>
                <a:off x="4716" y="1965"/>
                <a:ext cx="95" cy="38"/>
              </a:xfrm>
              <a:custGeom>
                <a:avLst/>
                <a:gdLst>
                  <a:gd name="T0" fmla="*/ 40 w 40"/>
                  <a:gd name="T1" fmla="*/ 0 h 16"/>
                  <a:gd name="T2" fmla="*/ 1 w 40"/>
                  <a:gd name="T3" fmla="*/ 0 h 16"/>
                  <a:gd name="T4" fmla="*/ 0 w 40"/>
                  <a:gd name="T5" fmla="*/ 2 h 16"/>
                  <a:gd name="T6" fmla="*/ 0 w 40"/>
                  <a:gd name="T7" fmla="*/ 16 h 16"/>
                  <a:gd name="T8" fmla="*/ 40 w 40"/>
                  <a:gd name="T9" fmla="*/ 16 h 16"/>
                  <a:gd name="T10" fmla="*/ 40 w 40"/>
                  <a:gd name="T11" fmla="*/ 0 h 16"/>
                </a:gdLst>
                <a:ahLst/>
                <a:cxnLst>
                  <a:cxn ang="0">
                    <a:pos x="T0" y="T1"/>
                  </a:cxn>
                  <a:cxn ang="0">
                    <a:pos x="T2" y="T3"/>
                  </a:cxn>
                  <a:cxn ang="0">
                    <a:pos x="T4" y="T5"/>
                  </a:cxn>
                  <a:cxn ang="0">
                    <a:pos x="T6" y="T7"/>
                  </a:cxn>
                  <a:cxn ang="0">
                    <a:pos x="T8" y="T9"/>
                  </a:cxn>
                  <a:cxn ang="0">
                    <a:pos x="T10" y="T11"/>
                  </a:cxn>
                </a:cxnLst>
                <a:rect l="0" t="0" r="r" b="b"/>
                <a:pathLst>
                  <a:path w="40" h="16">
                    <a:moveTo>
                      <a:pt x="40" y="0"/>
                    </a:moveTo>
                    <a:cubicBezTo>
                      <a:pt x="1" y="0"/>
                      <a:pt x="1" y="0"/>
                      <a:pt x="1" y="0"/>
                    </a:cubicBezTo>
                    <a:cubicBezTo>
                      <a:pt x="0" y="1"/>
                      <a:pt x="0" y="2"/>
                      <a:pt x="0" y="2"/>
                    </a:cubicBezTo>
                    <a:cubicBezTo>
                      <a:pt x="0" y="16"/>
                      <a:pt x="0" y="16"/>
                      <a:pt x="0" y="16"/>
                    </a:cubicBezTo>
                    <a:cubicBezTo>
                      <a:pt x="40" y="16"/>
                      <a:pt x="40" y="16"/>
                      <a:pt x="40" y="16"/>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7" name="Freeform 877"/>
              <p:cNvSpPr>
                <a:spLocks/>
              </p:cNvSpPr>
              <p:nvPr/>
            </p:nvSpPr>
            <p:spPr bwMode="auto">
              <a:xfrm>
                <a:off x="4527" y="1965"/>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8" name="Freeform 878"/>
              <p:cNvSpPr>
                <a:spLocks/>
              </p:cNvSpPr>
              <p:nvPr/>
            </p:nvSpPr>
            <p:spPr bwMode="auto">
              <a:xfrm>
                <a:off x="4527" y="1965"/>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9" name="Rectangle 879"/>
              <p:cNvSpPr>
                <a:spLocks noChangeArrowheads="1"/>
              </p:cNvSpPr>
              <p:nvPr/>
            </p:nvSpPr>
            <p:spPr bwMode="auto">
              <a:xfrm>
                <a:off x="4716" y="2003"/>
                <a:ext cx="95"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0" name="Rectangle 880"/>
              <p:cNvSpPr>
                <a:spLocks noChangeArrowheads="1"/>
              </p:cNvSpPr>
              <p:nvPr/>
            </p:nvSpPr>
            <p:spPr bwMode="auto">
              <a:xfrm>
                <a:off x="4716" y="2003"/>
                <a:ext cx="95"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1" name="Freeform 881"/>
              <p:cNvSpPr>
                <a:spLocks/>
              </p:cNvSpPr>
              <p:nvPr/>
            </p:nvSpPr>
            <p:spPr bwMode="auto">
              <a:xfrm>
                <a:off x="4527" y="2003"/>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2" name="Freeform 882"/>
              <p:cNvSpPr>
                <a:spLocks/>
              </p:cNvSpPr>
              <p:nvPr/>
            </p:nvSpPr>
            <p:spPr bwMode="auto">
              <a:xfrm>
                <a:off x="4527" y="2003"/>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3" name="Rectangle 883"/>
              <p:cNvSpPr>
                <a:spLocks noChangeArrowheads="1"/>
              </p:cNvSpPr>
              <p:nvPr/>
            </p:nvSpPr>
            <p:spPr bwMode="auto">
              <a:xfrm>
                <a:off x="4716" y="2022"/>
                <a:ext cx="95"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4" name="Rectangle 884"/>
              <p:cNvSpPr>
                <a:spLocks noChangeArrowheads="1"/>
              </p:cNvSpPr>
              <p:nvPr/>
            </p:nvSpPr>
            <p:spPr bwMode="auto">
              <a:xfrm>
                <a:off x="4716" y="2022"/>
                <a:ext cx="9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5" name="Freeform 885"/>
              <p:cNvSpPr>
                <a:spLocks/>
              </p:cNvSpPr>
              <p:nvPr/>
            </p:nvSpPr>
            <p:spPr bwMode="auto">
              <a:xfrm>
                <a:off x="4527" y="2022"/>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6" name="Freeform 886"/>
              <p:cNvSpPr>
                <a:spLocks/>
              </p:cNvSpPr>
              <p:nvPr/>
            </p:nvSpPr>
            <p:spPr bwMode="auto">
              <a:xfrm>
                <a:off x="4527" y="2022"/>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7" name="Rectangle 887"/>
              <p:cNvSpPr>
                <a:spLocks noChangeArrowheads="1"/>
              </p:cNvSpPr>
              <p:nvPr/>
            </p:nvSpPr>
            <p:spPr bwMode="auto">
              <a:xfrm>
                <a:off x="459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8" name="Rectangle 888"/>
              <p:cNvSpPr>
                <a:spLocks noChangeArrowheads="1"/>
              </p:cNvSpPr>
              <p:nvPr/>
            </p:nvSpPr>
            <p:spPr bwMode="auto">
              <a:xfrm>
                <a:off x="459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9" name="Rectangle 889"/>
              <p:cNvSpPr>
                <a:spLocks noChangeArrowheads="1"/>
              </p:cNvSpPr>
              <p:nvPr/>
            </p:nvSpPr>
            <p:spPr bwMode="auto">
              <a:xfrm>
                <a:off x="459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0" name="Rectangle 890"/>
              <p:cNvSpPr>
                <a:spLocks noChangeArrowheads="1"/>
              </p:cNvSpPr>
              <p:nvPr/>
            </p:nvSpPr>
            <p:spPr bwMode="auto">
              <a:xfrm>
                <a:off x="459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1" name="Rectangle 891"/>
              <p:cNvSpPr>
                <a:spLocks noChangeArrowheads="1"/>
              </p:cNvSpPr>
              <p:nvPr/>
            </p:nvSpPr>
            <p:spPr bwMode="auto">
              <a:xfrm>
                <a:off x="459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2" name="Rectangle 892"/>
              <p:cNvSpPr>
                <a:spLocks noChangeArrowheads="1"/>
              </p:cNvSpPr>
              <p:nvPr/>
            </p:nvSpPr>
            <p:spPr bwMode="auto">
              <a:xfrm>
                <a:off x="459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3" name="Freeform 893"/>
              <p:cNvSpPr>
                <a:spLocks/>
              </p:cNvSpPr>
              <p:nvPr/>
            </p:nvSpPr>
            <p:spPr bwMode="auto">
              <a:xfrm>
                <a:off x="4598" y="2050"/>
                <a:ext cx="88" cy="105"/>
              </a:xfrm>
              <a:custGeom>
                <a:avLst/>
                <a:gdLst>
                  <a:gd name="T0" fmla="*/ 37 w 37"/>
                  <a:gd name="T1" fmla="*/ 0 h 44"/>
                  <a:gd name="T2" fmla="*/ 0 w 37"/>
                  <a:gd name="T3" fmla="*/ 0 h 44"/>
                  <a:gd name="T4" fmla="*/ 0 w 37"/>
                  <a:gd name="T5" fmla="*/ 44 h 44"/>
                  <a:gd name="T6" fmla="*/ 37 w 37"/>
                  <a:gd name="T7" fmla="*/ 0 h 44"/>
                </a:gdLst>
                <a:ahLst/>
                <a:cxnLst>
                  <a:cxn ang="0">
                    <a:pos x="T0" y="T1"/>
                  </a:cxn>
                  <a:cxn ang="0">
                    <a:pos x="T2" y="T3"/>
                  </a:cxn>
                  <a:cxn ang="0">
                    <a:pos x="T4" y="T5"/>
                  </a:cxn>
                  <a:cxn ang="0">
                    <a:pos x="T6" y="T7"/>
                  </a:cxn>
                </a:cxnLst>
                <a:rect l="0" t="0" r="r" b="b"/>
                <a:pathLst>
                  <a:path w="37" h="44">
                    <a:moveTo>
                      <a:pt x="37" y="0"/>
                    </a:moveTo>
                    <a:cubicBezTo>
                      <a:pt x="0" y="0"/>
                      <a:pt x="0" y="0"/>
                      <a:pt x="0" y="0"/>
                    </a:cubicBezTo>
                    <a:cubicBezTo>
                      <a:pt x="0" y="44"/>
                      <a:pt x="0" y="44"/>
                      <a:pt x="0" y="44"/>
                    </a:cubicBezTo>
                    <a:cubicBezTo>
                      <a:pt x="15" y="32"/>
                      <a:pt x="28" y="18"/>
                      <a:pt x="37"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4" name="Freeform 894"/>
              <p:cNvSpPr>
                <a:spLocks/>
              </p:cNvSpPr>
              <p:nvPr/>
            </p:nvSpPr>
            <p:spPr bwMode="auto">
              <a:xfrm>
                <a:off x="4598" y="2050"/>
                <a:ext cx="90" cy="128"/>
              </a:xfrm>
              <a:custGeom>
                <a:avLst/>
                <a:gdLst>
                  <a:gd name="T0" fmla="*/ 38 w 38"/>
                  <a:gd name="T1" fmla="*/ 0 h 54"/>
                  <a:gd name="T2" fmla="*/ 37 w 38"/>
                  <a:gd name="T3" fmla="*/ 0 h 54"/>
                  <a:gd name="T4" fmla="*/ 0 w 38"/>
                  <a:gd name="T5" fmla="*/ 44 h 54"/>
                  <a:gd name="T6" fmla="*/ 0 w 38"/>
                  <a:gd name="T7" fmla="*/ 54 h 54"/>
                  <a:gd name="T8" fmla="*/ 38 w 38"/>
                  <a:gd name="T9" fmla="*/ 54 h 54"/>
                  <a:gd name="T10" fmla="*/ 38 w 38"/>
                  <a:gd name="T11" fmla="*/ 0 h 54"/>
                </a:gdLst>
                <a:ahLst/>
                <a:cxnLst>
                  <a:cxn ang="0">
                    <a:pos x="T0" y="T1"/>
                  </a:cxn>
                  <a:cxn ang="0">
                    <a:pos x="T2" y="T3"/>
                  </a:cxn>
                  <a:cxn ang="0">
                    <a:pos x="T4" y="T5"/>
                  </a:cxn>
                  <a:cxn ang="0">
                    <a:pos x="T6" y="T7"/>
                  </a:cxn>
                  <a:cxn ang="0">
                    <a:pos x="T8" y="T9"/>
                  </a:cxn>
                  <a:cxn ang="0">
                    <a:pos x="T10" y="T11"/>
                  </a:cxn>
                </a:cxnLst>
                <a:rect l="0" t="0" r="r" b="b"/>
                <a:pathLst>
                  <a:path w="38" h="54">
                    <a:moveTo>
                      <a:pt x="38" y="0"/>
                    </a:moveTo>
                    <a:cubicBezTo>
                      <a:pt x="37" y="0"/>
                      <a:pt x="37" y="0"/>
                      <a:pt x="37" y="0"/>
                    </a:cubicBezTo>
                    <a:cubicBezTo>
                      <a:pt x="28" y="18"/>
                      <a:pt x="15" y="32"/>
                      <a:pt x="0" y="44"/>
                    </a:cubicBezTo>
                    <a:cubicBezTo>
                      <a:pt x="0" y="54"/>
                      <a:pt x="0" y="54"/>
                      <a:pt x="0" y="54"/>
                    </a:cubicBezTo>
                    <a:cubicBezTo>
                      <a:pt x="38" y="54"/>
                      <a:pt x="38" y="54"/>
                      <a:pt x="38" y="54"/>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5" name="Freeform 895"/>
              <p:cNvSpPr>
                <a:spLocks/>
              </p:cNvSpPr>
              <p:nvPr/>
            </p:nvSpPr>
            <p:spPr bwMode="auto">
              <a:xfrm>
                <a:off x="4598" y="2022"/>
                <a:ext cx="90" cy="28"/>
              </a:xfrm>
              <a:custGeom>
                <a:avLst/>
                <a:gdLst>
                  <a:gd name="T0" fmla="*/ 38 w 38"/>
                  <a:gd name="T1" fmla="*/ 0 h 12"/>
                  <a:gd name="T2" fmla="*/ 0 w 38"/>
                  <a:gd name="T3" fmla="*/ 0 h 12"/>
                  <a:gd name="T4" fmla="*/ 0 w 38"/>
                  <a:gd name="T5" fmla="*/ 12 h 12"/>
                  <a:gd name="T6" fmla="*/ 37 w 38"/>
                  <a:gd name="T7" fmla="*/ 12 h 12"/>
                  <a:gd name="T8" fmla="*/ 38 w 38"/>
                  <a:gd name="T9" fmla="*/ 10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2"/>
                      <a:pt x="0" y="12"/>
                      <a:pt x="0" y="12"/>
                    </a:cubicBezTo>
                    <a:cubicBezTo>
                      <a:pt x="37" y="12"/>
                      <a:pt x="37" y="12"/>
                      <a:pt x="37" y="12"/>
                    </a:cubicBezTo>
                    <a:cubicBezTo>
                      <a:pt x="37" y="11"/>
                      <a:pt x="38" y="10"/>
                      <a:pt x="38" y="10"/>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6" name="Freeform 896"/>
              <p:cNvSpPr>
                <a:spLocks/>
              </p:cNvSpPr>
              <p:nvPr/>
            </p:nvSpPr>
            <p:spPr bwMode="auto">
              <a:xfrm>
                <a:off x="4686" y="2046"/>
                <a:ext cx="2" cy="4"/>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0" y="2"/>
                    </a:cubicBezTo>
                    <a:cubicBezTo>
                      <a:pt x="1" y="2"/>
                      <a:pt x="1" y="2"/>
                      <a:pt x="1" y="2"/>
                    </a:cubicBezTo>
                    <a:cubicBezTo>
                      <a:pt x="1" y="0"/>
                      <a:pt x="1" y="0"/>
                      <a:pt x="1"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7" name="Rectangle 897"/>
              <p:cNvSpPr>
                <a:spLocks noChangeArrowheads="1"/>
              </p:cNvSpPr>
              <p:nvPr/>
            </p:nvSpPr>
            <p:spPr bwMode="auto">
              <a:xfrm>
                <a:off x="4688"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8" name="Rectangle 898"/>
              <p:cNvSpPr>
                <a:spLocks noChangeArrowheads="1"/>
              </p:cNvSpPr>
              <p:nvPr/>
            </p:nvSpPr>
            <p:spPr bwMode="auto">
              <a:xfrm>
                <a:off x="4688"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9" name="Freeform 899"/>
              <p:cNvSpPr>
                <a:spLocks/>
              </p:cNvSpPr>
              <p:nvPr/>
            </p:nvSpPr>
            <p:spPr bwMode="auto">
              <a:xfrm>
                <a:off x="4688" y="1965"/>
                <a:ext cx="28" cy="38"/>
              </a:xfrm>
              <a:custGeom>
                <a:avLst/>
                <a:gdLst>
                  <a:gd name="T0" fmla="*/ 12 w 12"/>
                  <a:gd name="T1" fmla="*/ 0 h 16"/>
                  <a:gd name="T2" fmla="*/ 0 w 12"/>
                  <a:gd name="T3" fmla="*/ 0 h 16"/>
                  <a:gd name="T4" fmla="*/ 0 w 12"/>
                  <a:gd name="T5" fmla="*/ 16 h 16"/>
                  <a:gd name="T6" fmla="*/ 8 w 12"/>
                  <a:gd name="T7" fmla="*/ 16 h 16"/>
                  <a:gd name="T8" fmla="*/ 12 w 12"/>
                  <a:gd name="T9" fmla="*/ 2 h 16"/>
                  <a:gd name="T10" fmla="*/ 12 w 12"/>
                  <a:gd name="T11" fmla="*/ 0 h 16"/>
                </a:gdLst>
                <a:ahLst/>
                <a:cxnLst>
                  <a:cxn ang="0">
                    <a:pos x="T0" y="T1"/>
                  </a:cxn>
                  <a:cxn ang="0">
                    <a:pos x="T2" y="T3"/>
                  </a:cxn>
                  <a:cxn ang="0">
                    <a:pos x="T4" y="T5"/>
                  </a:cxn>
                  <a:cxn ang="0">
                    <a:pos x="T6" y="T7"/>
                  </a:cxn>
                  <a:cxn ang="0">
                    <a:pos x="T8" y="T9"/>
                  </a:cxn>
                  <a:cxn ang="0">
                    <a:pos x="T10" y="T11"/>
                  </a:cxn>
                </a:cxnLst>
                <a:rect l="0" t="0" r="r" b="b"/>
                <a:pathLst>
                  <a:path w="12" h="16">
                    <a:moveTo>
                      <a:pt x="12" y="0"/>
                    </a:moveTo>
                    <a:cubicBezTo>
                      <a:pt x="0" y="0"/>
                      <a:pt x="0" y="0"/>
                      <a:pt x="0" y="0"/>
                    </a:cubicBezTo>
                    <a:cubicBezTo>
                      <a:pt x="0" y="16"/>
                      <a:pt x="0" y="16"/>
                      <a:pt x="0" y="16"/>
                    </a:cubicBezTo>
                    <a:cubicBezTo>
                      <a:pt x="8" y="16"/>
                      <a:pt x="8" y="16"/>
                      <a:pt x="8" y="16"/>
                    </a:cubicBezTo>
                    <a:cubicBezTo>
                      <a:pt x="9" y="12"/>
                      <a:pt x="11" y="7"/>
                      <a:pt x="12" y="2"/>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0" name="Freeform 900"/>
              <p:cNvSpPr>
                <a:spLocks/>
              </p:cNvSpPr>
              <p:nvPr/>
            </p:nvSpPr>
            <p:spPr bwMode="auto">
              <a:xfrm>
                <a:off x="4707" y="1970"/>
                <a:ext cx="9" cy="33"/>
              </a:xfrm>
              <a:custGeom>
                <a:avLst/>
                <a:gdLst>
                  <a:gd name="T0" fmla="*/ 4 w 4"/>
                  <a:gd name="T1" fmla="*/ 0 h 14"/>
                  <a:gd name="T2" fmla="*/ 0 w 4"/>
                  <a:gd name="T3" fmla="*/ 14 h 14"/>
                  <a:gd name="T4" fmla="*/ 4 w 4"/>
                  <a:gd name="T5" fmla="*/ 14 h 14"/>
                  <a:gd name="T6" fmla="*/ 4 w 4"/>
                  <a:gd name="T7" fmla="*/ 0 h 14"/>
                </a:gdLst>
                <a:ahLst/>
                <a:cxnLst>
                  <a:cxn ang="0">
                    <a:pos x="T0" y="T1"/>
                  </a:cxn>
                  <a:cxn ang="0">
                    <a:pos x="T2" y="T3"/>
                  </a:cxn>
                  <a:cxn ang="0">
                    <a:pos x="T4" y="T5"/>
                  </a:cxn>
                  <a:cxn ang="0">
                    <a:pos x="T6" y="T7"/>
                  </a:cxn>
                </a:cxnLst>
                <a:rect l="0" t="0" r="r" b="b"/>
                <a:pathLst>
                  <a:path w="4" h="14">
                    <a:moveTo>
                      <a:pt x="4" y="0"/>
                    </a:moveTo>
                    <a:cubicBezTo>
                      <a:pt x="3" y="5"/>
                      <a:pt x="1" y="10"/>
                      <a:pt x="0" y="14"/>
                    </a:cubicBezTo>
                    <a:cubicBezTo>
                      <a:pt x="4" y="14"/>
                      <a:pt x="4" y="14"/>
                      <a:pt x="4" y="14"/>
                    </a:cubicBezTo>
                    <a:cubicBezTo>
                      <a:pt x="4" y="0"/>
                      <a:pt x="4" y="0"/>
                      <a:pt x="4"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1" name="Freeform 901"/>
              <p:cNvSpPr>
                <a:spLocks/>
              </p:cNvSpPr>
              <p:nvPr/>
            </p:nvSpPr>
            <p:spPr bwMode="auto">
              <a:xfrm>
                <a:off x="4688" y="2003"/>
                <a:ext cx="19" cy="19"/>
              </a:xfrm>
              <a:custGeom>
                <a:avLst/>
                <a:gdLst>
                  <a:gd name="T0" fmla="*/ 8 w 8"/>
                  <a:gd name="T1" fmla="*/ 0 h 8"/>
                  <a:gd name="T2" fmla="*/ 0 w 8"/>
                  <a:gd name="T3" fmla="*/ 0 h 8"/>
                  <a:gd name="T4" fmla="*/ 0 w 8"/>
                  <a:gd name="T5" fmla="*/ 8 h 8"/>
                  <a:gd name="T6" fmla="*/ 4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cubicBezTo>
                      <a:pt x="0" y="0"/>
                      <a:pt x="0" y="0"/>
                      <a:pt x="0" y="0"/>
                    </a:cubicBezTo>
                    <a:cubicBezTo>
                      <a:pt x="0" y="8"/>
                      <a:pt x="0" y="8"/>
                      <a:pt x="0" y="8"/>
                    </a:cubicBezTo>
                    <a:cubicBezTo>
                      <a:pt x="4" y="8"/>
                      <a:pt x="4" y="8"/>
                      <a:pt x="4" y="8"/>
                    </a:cubicBezTo>
                    <a:cubicBezTo>
                      <a:pt x="5" y="6"/>
                      <a:pt x="7" y="3"/>
                      <a:pt x="8"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2" name="Freeform 902"/>
              <p:cNvSpPr>
                <a:spLocks/>
              </p:cNvSpPr>
              <p:nvPr/>
            </p:nvSpPr>
            <p:spPr bwMode="auto">
              <a:xfrm>
                <a:off x="4697" y="2003"/>
                <a:ext cx="19" cy="19"/>
              </a:xfrm>
              <a:custGeom>
                <a:avLst/>
                <a:gdLst>
                  <a:gd name="T0" fmla="*/ 8 w 8"/>
                  <a:gd name="T1" fmla="*/ 0 h 8"/>
                  <a:gd name="T2" fmla="*/ 4 w 8"/>
                  <a:gd name="T3" fmla="*/ 0 h 8"/>
                  <a:gd name="T4" fmla="*/ 0 w 8"/>
                  <a:gd name="T5" fmla="*/ 8 h 8"/>
                  <a:gd name="T6" fmla="*/ 8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cubicBezTo>
                      <a:pt x="4" y="0"/>
                      <a:pt x="4" y="0"/>
                      <a:pt x="4" y="0"/>
                    </a:cubicBezTo>
                    <a:cubicBezTo>
                      <a:pt x="3" y="3"/>
                      <a:pt x="1" y="6"/>
                      <a:pt x="0" y="8"/>
                    </a:cubicBezTo>
                    <a:cubicBezTo>
                      <a:pt x="8" y="8"/>
                      <a:pt x="8" y="8"/>
                      <a:pt x="8" y="8"/>
                    </a:cubicBezTo>
                    <a:cubicBezTo>
                      <a:pt x="8" y="0"/>
                      <a:pt x="8" y="0"/>
                      <a:pt x="8"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3" name="Rectangle 903"/>
              <p:cNvSpPr>
                <a:spLocks noChangeArrowheads="1"/>
              </p:cNvSpPr>
              <p:nvPr/>
            </p:nvSpPr>
            <p:spPr bwMode="auto">
              <a:xfrm>
                <a:off x="4688"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4" name="Rectangle 904"/>
              <p:cNvSpPr>
                <a:spLocks noChangeArrowheads="1"/>
              </p:cNvSpPr>
              <p:nvPr/>
            </p:nvSpPr>
            <p:spPr bwMode="auto">
              <a:xfrm>
                <a:off x="4688"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5" name="Freeform 905"/>
              <p:cNvSpPr>
                <a:spLocks/>
              </p:cNvSpPr>
              <p:nvPr/>
            </p:nvSpPr>
            <p:spPr bwMode="auto">
              <a:xfrm>
                <a:off x="4688" y="2022"/>
                <a:ext cx="9" cy="24"/>
              </a:xfrm>
              <a:custGeom>
                <a:avLst/>
                <a:gdLst>
                  <a:gd name="T0" fmla="*/ 4 w 4"/>
                  <a:gd name="T1" fmla="*/ 0 h 10"/>
                  <a:gd name="T2" fmla="*/ 0 w 4"/>
                  <a:gd name="T3" fmla="*/ 0 h 10"/>
                  <a:gd name="T4" fmla="*/ 0 w 4"/>
                  <a:gd name="T5" fmla="*/ 10 h 10"/>
                  <a:gd name="T6" fmla="*/ 4 w 4"/>
                  <a:gd name="T7" fmla="*/ 0 h 10"/>
                </a:gdLst>
                <a:ahLst/>
                <a:cxnLst>
                  <a:cxn ang="0">
                    <a:pos x="T0" y="T1"/>
                  </a:cxn>
                  <a:cxn ang="0">
                    <a:pos x="T2" y="T3"/>
                  </a:cxn>
                  <a:cxn ang="0">
                    <a:pos x="T4" y="T5"/>
                  </a:cxn>
                  <a:cxn ang="0">
                    <a:pos x="T6" y="T7"/>
                  </a:cxn>
                </a:cxnLst>
                <a:rect l="0" t="0" r="r" b="b"/>
                <a:pathLst>
                  <a:path w="4" h="10">
                    <a:moveTo>
                      <a:pt x="4" y="0"/>
                    </a:moveTo>
                    <a:cubicBezTo>
                      <a:pt x="0" y="0"/>
                      <a:pt x="0" y="0"/>
                      <a:pt x="0" y="0"/>
                    </a:cubicBezTo>
                    <a:cubicBezTo>
                      <a:pt x="0" y="10"/>
                      <a:pt x="0" y="10"/>
                      <a:pt x="0" y="10"/>
                    </a:cubicBezTo>
                    <a:cubicBezTo>
                      <a:pt x="2" y="7"/>
                      <a:pt x="3" y="3"/>
                      <a:pt x="4"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6" name="Freeform 906"/>
              <p:cNvSpPr>
                <a:spLocks/>
              </p:cNvSpPr>
              <p:nvPr/>
            </p:nvSpPr>
            <p:spPr bwMode="auto">
              <a:xfrm>
                <a:off x="4688" y="2022"/>
                <a:ext cx="28" cy="28"/>
              </a:xfrm>
              <a:custGeom>
                <a:avLst/>
                <a:gdLst>
                  <a:gd name="T0" fmla="*/ 12 w 12"/>
                  <a:gd name="T1" fmla="*/ 0 h 12"/>
                  <a:gd name="T2" fmla="*/ 4 w 12"/>
                  <a:gd name="T3" fmla="*/ 0 h 12"/>
                  <a:gd name="T4" fmla="*/ 0 w 12"/>
                  <a:gd name="T5" fmla="*/ 10 h 12"/>
                  <a:gd name="T6" fmla="*/ 0 w 12"/>
                  <a:gd name="T7" fmla="*/ 12 h 12"/>
                  <a:gd name="T8" fmla="*/ 12 w 12"/>
                  <a:gd name="T9" fmla="*/ 12 h 12"/>
                  <a:gd name="T10" fmla="*/ 12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12" y="0"/>
                    </a:moveTo>
                    <a:cubicBezTo>
                      <a:pt x="4" y="0"/>
                      <a:pt x="4" y="0"/>
                      <a:pt x="4" y="0"/>
                    </a:cubicBezTo>
                    <a:cubicBezTo>
                      <a:pt x="3" y="3"/>
                      <a:pt x="2" y="7"/>
                      <a:pt x="0" y="10"/>
                    </a:cubicBezTo>
                    <a:cubicBezTo>
                      <a:pt x="0" y="12"/>
                      <a:pt x="0" y="12"/>
                      <a:pt x="0" y="12"/>
                    </a:cubicBezTo>
                    <a:cubicBezTo>
                      <a:pt x="12" y="12"/>
                      <a:pt x="12" y="12"/>
                      <a:pt x="12" y="12"/>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7" name="Freeform 907"/>
              <p:cNvSpPr>
                <a:spLocks/>
              </p:cNvSpPr>
              <p:nvPr/>
            </p:nvSpPr>
            <p:spPr bwMode="auto">
              <a:xfrm>
                <a:off x="4811" y="1894"/>
                <a:ext cx="24" cy="163"/>
              </a:xfrm>
              <a:custGeom>
                <a:avLst/>
                <a:gdLst>
                  <a:gd name="T0" fmla="*/ 9 w 10"/>
                  <a:gd name="T1" fmla="*/ 0 h 69"/>
                  <a:gd name="T2" fmla="*/ 0 w 10"/>
                  <a:gd name="T3" fmla="*/ 0 h 69"/>
                  <a:gd name="T4" fmla="*/ 0 w 10"/>
                  <a:gd name="T5" fmla="*/ 69 h 69"/>
                  <a:gd name="T6" fmla="*/ 1 w 10"/>
                  <a:gd name="T7" fmla="*/ 66 h 69"/>
                  <a:gd name="T8" fmla="*/ 0 w 10"/>
                  <a:gd name="T9" fmla="*/ 66 h 69"/>
                  <a:gd name="T10" fmla="*/ 0 w 10"/>
                  <a:gd name="T11" fmla="*/ 58 h 69"/>
                  <a:gd name="T12" fmla="*/ 0 w 10"/>
                  <a:gd name="T13" fmla="*/ 56 h 69"/>
                  <a:gd name="T14" fmla="*/ 0 w 10"/>
                  <a:gd name="T15" fmla="*/ 30 h 69"/>
                  <a:gd name="T16" fmla="*/ 10 w 10"/>
                  <a:gd name="T17" fmla="*/ 30 h 69"/>
                  <a:gd name="T18" fmla="*/ 10 w 10"/>
                  <a:gd name="T19" fmla="*/ 21 h 69"/>
                  <a:gd name="T20" fmla="*/ 9 w 1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9">
                    <a:moveTo>
                      <a:pt x="9" y="0"/>
                    </a:moveTo>
                    <a:cubicBezTo>
                      <a:pt x="0" y="0"/>
                      <a:pt x="0" y="0"/>
                      <a:pt x="0" y="0"/>
                    </a:cubicBezTo>
                    <a:cubicBezTo>
                      <a:pt x="0" y="69"/>
                      <a:pt x="0" y="69"/>
                      <a:pt x="0" y="69"/>
                    </a:cubicBezTo>
                    <a:cubicBezTo>
                      <a:pt x="0" y="68"/>
                      <a:pt x="1" y="67"/>
                      <a:pt x="1" y="66"/>
                    </a:cubicBezTo>
                    <a:cubicBezTo>
                      <a:pt x="0" y="66"/>
                      <a:pt x="0" y="66"/>
                      <a:pt x="0" y="66"/>
                    </a:cubicBezTo>
                    <a:cubicBezTo>
                      <a:pt x="0" y="58"/>
                      <a:pt x="0" y="58"/>
                      <a:pt x="0" y="58"/>
                    </a:cubicBezTo>
                    <a:cubicBezTo>
                      <a:pt x="0" y="56"/>
                      <a:pt x="0" y="56"/>
                      <a:pt x="0" y="56"/>
                    </a:cubicBezTo>
                    <a:cubicBezTo>
                      <a:pt x="0" y="30"/>
                      <a:pt x="0" y="30"/>
                      <a:pt x="0" y="30"/>
                    </a:cubicBezTo>
                    <a:cubicBezTo>
                      <a:pt x="10" y="30"/>
                      <a:pt x="10" y="30"/>
                      <a:pt x="10" y="30"/>
                    </a:cubicBezTo>
                    <a:cubicBezTo>
                      <a:pt x="10" y="25"/>
                      <a:pt x="10" y="21"/>
                      <a:pt x="10" y="21"/>
                    </a:cubicBezTo>
                    <a:cubicBezTo>
                      <a:pt x="10" y="21"/>
                      <a:pt x="10" y="14"/>
                      <a:pt x="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8" name="Freeform 908"/>
              <p:cNvSpPr>
                <a:spLocks/>
              </p:cNvSpPr>
              <p:nvPr/>
            </p:nvSpPr>
            <p:spPr bwMode="auto">
              <a:xfrm>
                <a:off x="4811" y="1965"/>
                <a:ext cx="24" cy="62"/>
              </a:xfrm>
              <a:custGeom>
                <a:avLst/>
                <a:gdLst>
                  <a:gd name="T0" fmla="*/ 10 w 10"/>
                  <a:gd name="T1" fmla="*/ 0 h 26"/>
                  <a:gd name="T2" fmla="*/ 0 w 10"/>
                  <a:gd name="T3" fmla="*/ 0 h 26"/>
                  <a:gd name="T4" fmla="*/ 0 w 10"/>
                  <a:gd name="T5" fmla="*/ 26 h 26"/>
                  <a:gd name="T6" fmla="*/ 0 w 10"/>
                  <a:gd name="T7" fmla="*/ 16 h 26"/>
                  <a:gd name="T8" fmla="*/ 7 w 10"/>
                  <a:gd name="T9" fmla="*/ 16 h 26"/>
                  <a:gd name="T10" fmla="*/ 10 w 10"/>
                  <a:gd name="T11" fmla="*/ 0 h 26"/>
                </a:gdLst>
                <a:ahLst/>
                <a:cxnLst>
                  <a:cxn ang="0">
                    <a:pos x="T0" y="T1"/>
                  </a:cxn>
                  <a:cxn ang="0">
                    <a:pos x="T2" y="T3"/>
                  </a:cxn>
                  <a:cxn ang="0">
                    <a:pos x="T4" y="T5"/>
                  </a:cxn>
                  <a:cxn ang="0">
                    <a:pos x="T6" y="T7"/>
                  </a:cxn>
                  <a:cxn ang="0">
                    <a:pos x="T8" y="T9"/>
                  </a:cxn>
                  <a:cxn ang="0">
                    <a:pos x="T10" y="T11"/>
                  </a:cxn>
                </a:cxnLst>
                <a:rect l="0" t="0" r="r" b="b"/>
                <a:pathLst>
                  <a:path w="10" h="26">
                    <a:moveTo>
                      <a:pt x="10" y="0"/>
                    </a:moveTo>
                    <a:cubicBezTo>
                      <a:pt x="0" y="0"/>
                      <a:pt x="0" y="0"/>
                      <a:pt x="0" y="0"/>
                    </a:cubicBezTo>
                    <a:cubicBezTo>
                      <a:pt x="0" y="26"/>
                      <a:pt x="0" y="26"/>
                      <a:pt x="0" y="26"/>
                    </a:cubicBezTo>
                    <a:cubicBezTo>
                      <a:pt x="0" y="16"/>
                      <a:pt x="0" y="16"/>
                      <a:pt x="0" y="16"/>
                    </a:cubicBezTo>
                    <a:cubicBezTo>
                      <a:pt x="7" y="16"/>
                      <a:pt x="7" y="16"/>
                      <a:pt x="7" y="16"/>
                    </a:cubicBezTo>
                    <a:cubicBezTo>
                      <a:pt x="8" y="10"/>
                      <a:pt x="9" y="4"/>
                      <a:pt x="1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9" name="Freeform 909"/>
              <p:cNvSpPr>
                <a:spLocks/>
              </p:cNvSpPr>
              <p:nvPr/>
            </p:nvSpPr>
            <p:spPr bwMode="auto">
              <a:xfrm>
                <a:off x="4811" y="2003"/>
                <a:ext cx="17" cy="24"/>
              </a:xfrm>
              <a:custGeom>
                <a:avLst/>
                <a:gdLst>
                  <a:gd name="T0" fmla="*/ 7 w 7"/>
                  <a:gd name="T1" fmla="*/ 0 h 10"/>
                  <a:gd name="T2" fmla="*/ 0 w 7"/>
                  <a:gd name="T3" fmla="*/ 0 h 10"/>
                  <a:gd name="T4" fmla="*/ 0 w 7"/>
                  <a:gd name="T5" fmla="*/ 10 h 10"/>
                  <a:gd name="T6" fmla="*/ 0 w 7"/>
                  <a:gd name="T7" fmla="*/ 8 h 10"/>
                  <a:gd name="T8" fmla="*/ 5 w 7"/>
                  <a:gd name="T9" fmla="*/ 8 h 10"/>
                  <a:gd name="T10" fmla="*/ 7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7" y="0"/>
                    </a:moveTo>
                    <a:cubicBezTo>
                      <a:pt x="0" y="0"/>
                      <a:pt x="0" y="0"/>
                      <a:pt x="0" y="0"/>
                    </a:cubicBezTo>
                    <a:cubicBezTo>
                      <a:pt x="0" y="10"/>
                      <a:pt x="0" y="10"/>
                      <a:pt x="0" y="10"/>
                    </a:cubicBezTo>
                    <a:cubicBezTo>
                      <a:pt x="0" y="8"/>
                      <a:pt x="0" y="8"/>
                      <a:pt x="0" y="8"/>
                    </a:cubicBezTo>
                    <a:cubicBezTo>
                      <a:pt x="5" y="8"/>
                      <a:pt x="5" y="8"/>
                      <a:pt x="5" y="8"/>
                    </a:cubicBezTo>
                    <a:cubicBezTo>
                      <a:pt x="6" y="5"/>
                      <a:pt x="6" y="3"/>
                      <a:pt x="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0" name="Freeform 910"/>
              <p:cNvSpPr>
                <a:spLocks/>
              </p:cNvSpPr>
              <p:nvPr/>
            </p:nvSpPr>
            <p:spPr bwMode="auto">
              <a:xfrm>
                <a:off x="4811" y="2022"/>
                <a:ext cx="12" cy="28"/>
              </a:xfrm>
              <a:custGeom>
                <a:avLst/>
                <a:gdLst>
                  <a:gd name="T0" fmla="*/ 5 w 5"/>
                  <a:gd name="T1" fmla="*/ 0 h 12"/>
                  <a:gd name="T2" fmla="*/ 0 w 5"/>
                  <a:gd name="T3" fmla="*/ 0 h 12"/>
                  <a:gd name="T4" fmla="*/ 0 w 5"/>
                  <a:gd name="T5" fmla="*/ 2 h 12"/>
                  <a:gd name="T6" fmla="*/ 0 w 5"/>
                  <a:gd name="T7" fmla="*/ 4 h 12"/>
                  <a:gd name="T8" fmla="*/ 0 w 5"/>
                  <a:gd name="T9" fmla="*/ 12 h 12"/>
                  <a:gd name="T10" fmla="*/ 1 w 5"/>
                  <a:gd name="T11" fmla="*/ 12 h 12"/>
                  <a:gd name="T12" fmla="*/ 5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5" y="0"/>
                    </a:moveTo>
                    <a:cubicBezTo>
                      <a:pt x="0" y="0"/>
                      <a:pt x="0" y="0"/>
                      <a:pt x="0" y="0"/>
                    </a:cubicBezTo>
                    <a:cubicBezTo>
                      <a:pt x="0" y="2"/>
                      <a:pt x="0" y="2"/>
                      <a:pt x="0" y="2"/>
                    </a:cubicBezTo>
                    <a:cubicBezTo>
                      <a:pt x="0" y="4"/>
                      <a:pt x="0" y="4"/>
                      <a:pt x="0" y="4"/>
                    </a:cubicBezTo>
                    <a:cubicBezTo>
                      <a:pt x="0" y="12"/>
                      <a:pt x="0" y="12"/>
                      <a:pt x="0" y="12"/>
                    </a:cubicBezTo>
                    <a:cubicBezTo>
                      <a:pt x="1" y="12"/>
                      <a:pt x="1" y="12"/>
                      <a:pt x="1" y="12"/>
                    </a:cubicBezTo>
                    <a:cubicBezTo>
                      <a:pt x="3" y="8"/>
                      <a:pt x="4" y="4"/>
                      <a:pt x="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1" name="Freeform 911"/>
              <p:cNvSpPr>
                <a:spLocks noEditPoints="1"/>
              </p:cNvSpPr>
              <p:nvPr/>
            </p:nvSpPr>
            <p:spPr bwMode="auto">
              <a:xfrm>
                <a:off x="897" y="1609"/>
                <a:ext cx="222" cy="285"/>
              </a:xfrm>
              <a:custGeom>
                <a:avLst/>
                <a:gdLst>
                  <a:gd name="T0" fmla="*/ 94 w 94"/>
                  <a:gd name="T1" fmla="*/ 66 h 120"/>
                  <a:gd name="T2" fmla="*/ 54 w 94"/>
                  <a:gd name="T3" fmla="*/ 66 h 120"/>
                  <a:gd name="T4" fmla="*/ 54 w 94"/>
                  <a:gd name="T5" fmla="*/ 120 h 120"/>
                  <a:gd name="T6" fmla="*/ 42 w 94"/>
                  <a:gd name="T7" fmla="*/ 120 h 120"/>
                  <a:gd name="T8" fmla="*/ 42 w 94"/>
                  <a:gd name="T9" fmla="*/ 66 h 120"/>
                  <a:gd name="T10" fmla="*/ 42 w 94"/>
                  <a:gd name="T11" fmla="*/ 120 h 120"/>
                  <a:gd name="T12" fmla="*/ 14 w 94"/>
                  <a:gd name="T13" fmla="*/ 120 h 120"/>
                  <a:gd name="T14" fmla="*/ 14 w 94"/>
                  <a:gd name="T15" fmla="*/ 120 h 120"/>
                  <a:gd name="T16" fmla="*/ 94 w 94"/>
                  <a:gd name="T17" fmla="*/ 120 h 120"/>
                  <a:gd name="T18" fmla="*/ 94 w 94"/>
                  <a:gd name="T19" fmla="*/ 66 h 120"/>
                  <a:gd name="T20" fmla="*/ 4 w 94"/>
                  <a:gd name="T21" fmla="*/ 0 h 120"/>
                  <a:gd name="T22" fmla="*/ 0 w 94"/>
                  <a:gd name="T23" fmla="*/ 0 h 120"/>
                  <a:gd name="T24" fmla="*/ 3 w 94"/>
                  <a:gd name="T25" fmla="*/ 30 h 120"/>
                  <a:gd name="T26" fmla="*/ 4 w 94"/>
                  <a:gd name="T27" fmla="*/ 30 h 120"/>
                  <a:gd name="T28" fmla="*/ 4 w 94"/>
                  <a:gd name="T29" fmla="*/ 0 h 120"/>
                  <a:gd name="T30" fmla="*/ 94 w 94"/>
                  <a:gd name="T31" fmla="*/ 0 h 120"/>
                  <a:gd name="T32" fmla="*/ 54 w 94"/>
                  <a:gd name="T33" fmla="*/ 0 h 120"/>
                  <a:gd name="T34" fmla="*/ 54 w 94"/>
                  <a:gd name="T35" fmla="*/ 30 h 120"/>
                  <a:gd name="T36" fmla="*/ 94 w 94"/>
                  <a:gd name="T37" fmla="*/ 30 h 120"/>
                  <a:gd name="T38" fmla="*/ 94 w 94"/>
                  <a:gd name="T3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20">
                    <a:moveTo>
                      <a:pt x="94" y="66"/>
                    </a:moveTo>
                    <a:cubicBezTo>
                      <a:pt x="54" y="66"/>
                      <a:pt x="54" y="66"/>
                      <a:pt x="54" y="66"/>
                    </a:cubicBezTo>
                    <a:cubicBezTo>
                      <a:pt x="54" y="120"/>
                      <a:pt x="54" y="120"/>
                      <a:pt x="54" y="120"/>
                    </a:cubicBezTo>
                    <a:cubicBezTo>
                      <a:pt x="42" y="120"/>
                      <a:pt x="42" y="120"/>
                      <a:pt x="42" y="120"/>
                    </a:cubicBezTo>
                    <a:cubicBezTo>
                      <a:pt x="42" y="66"/>
                      <a:pt x="42" y="66"/>
                      <a:pt x="42" y="66"/>
                    </a:cubicBezTo>
                    <a:cubicBezTo>
                      <a:pt x="42" y="120"/>
                      <a:pt x="42" y="120"/>
                      <a:pt x="42" y="120"/>
                    </a:cubicBezTo>
                    <a:cubicBezTo>
                      <a:pt x="14" y="120"/>
                      <a:pt x="14" y="120"/>
                      <a:pt x="14" y="120"/>
                    </a:cubicBezTo>
                    <a:cubicBezTo>
                      <a:pt x="14" y="120"/>
                      <a:pt x="14" y="120"/>
                      <a:pt x="14" y="120"/>
                    </a:cubicBezTo>
                    <a:cubicBezTo>
                      <a:pt x="94" y="120"/>
                      <a:pt x="94" y="120"/>
                      <a:pt x="94" y="120"/>
                    </a:cubicBezTo>
                    <a:cubicBezTo>
                      <a:pt x="94" y="66"/>
                      <a:pt x="94" y="66"/>
                      <a:pt x="94" y="66"/>
                    </a:cubicBezTo>
                    <a:moveTo>
                      <a:pt x="4" y="0"/>
                    </a:moveTo>
                    <a:cubicBezTo>
                      <a:pt x="0" y="0"/>
                      <a:pt x="0" y="0"/>
                      <a:pt x="0" y="0"/>
                    </a:cubicBezTo>
                    <a:cubicBezTo>
                      <a:pt x="1" y="10"/>
                      <a:pt x="2" y="20"/>
                      <a:pt x="3" y="30"/>
                    </a:cubicBezTo>
                    <a:cubicBezTo>
                      <a:pt x="4" y="30"/>
                      <a:pt x="4" y="30"/>
                      <a:pt x="4" y="30"/>
                    </a:cubicBezTo>
                    <a:cubicBezTo>
                      <a:pt x="4" y="0"/>
                      <a:pt x="4" y="0"/>
                      <a:pt x="4" y="0"/>
                    </a:cubicBezTo>
                    <a:moveTo>
                      <a:pt x="94" y="0"/>
                    </a:moveTo>
                    <a:cubicBezTo>
                      <a:pt x="54" y="0"/>
                      <a:pt x="54" y="0"/>
                      <a:pt x="54" y="0"/>
                    </a:cubicBezTo>
                    <a:cubicBezTo>
                      <a:pt x="54" y="30"/>
                      <a:pt x="54" y="30"/>
                      <a:pt x="54" y="30"/>
                    </a:cubicBezTo>
                    <a:cubicBezTo>
                      <a:pt x="94" y="30"/>
                      <a:pt x="94" y="30"/>
                      <a:pt x="94" y="30"/>
                    </a:cubicBezTo>
                    <a:cubicBezTo>
                      <a:pt x="94" y="0"/>
                      <a:pt x="94" y="0"/>
                      <a:pt x="9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2" name="Freeform 912"/>
              <p:cNvSpPr>
                <a:spLocks noEditPoints="1"/>
              </p:cNvSpPr>
              <p:nvPr/>
            </p:nvSpPr>
            <p:spPr bwMode="auto">
              <a:xfrm>
                <a:off x="904" y="1681"/>
                <a:ext cx="215" cy="38"/>
              </a:xfrm>
              <a:custGeom>
                <a:avLst/>
                <a:gdLst>
                  <a:gd name="T0" fmla="*/ 1 w 91"/>
                  <a:gd name="T1" fmla="*/ 0 h 16"/>
                  <a:gd name="T2" fmla="*/ 0 w 91"/>
                  <a:gd name="T3" fmla="*/ 0 h 16"/>
                  <a:gd name="T4" fmla="*/ 1 w 91"/>
                  <a:gd name="T5" fmla="*/ 8 h 16"/>
                  <a:gd name="T6" fmla="*/ 1 w 91"/>
                  <a:gd name="T7" fmla="*/ 0 h 16"/>
                  <a:gd name="T8" fmla="*/ 91 w 91"/>
                  <a:gd name="T9" fmla="*/ 0 h 16"/>
                  <a:gd name="T10" fmla="*/ 51 w 91"/>
                  <a:gd name="T11" fmla="*/ 0 h 16"/>
                  <a:gd name="T12" fmla="*/ 51 w 91"/>
                  <a:gd name="T13" fmla="*/ 16 h 16"/>
                  <a:gd name="T14" fmla="*/ 91 w 91"/>
                  <a:gd name="T15" fmla="*/ 16 h 16"/>
                  <a:gd name="T16" fmla="*/ 91 w 9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6">
                    <a:moveTo>
                      <a:pt x="1" y="0"/>
                    </a:moveTo>
                    <a:cubicBezTo>
                      <a:pt x="0" y="0"/>
                      <a:pt x="0" y="0"/>
                      <a:pt x="0" y="0"/>
                    </a:cubicBezTo>
                    <a:cubicBezTo>
                      <a:pt x="0" y="3"/>
                      <a:pt x="1" y="5"/>
                      <a:pt x="1" y="8"/>
                    </a:cubicBezTo>
                    <a:cubicBezTo>
                      <a:pt x="1" y="0"/>
                      <a:pt x="1" y="0"/>
                      <a:pt x="1" y="0"/>
                    </a:cubicBezTo>
                    <a:moveTo>
                      <a:pt x="91" y="0"/>
                    </a:moveTo>
                    <a:cubicBezTo>
                      <a:pt x="51" y="0"/>
                      <a:pt x="51" y="0"/>
                      <a:pt x="51" y="0"/>
                    </a:cubicBezTo>
                    <a:cubicBezTo>
                      <a:pt x="51" y="16"/>
                      <a:pt x="51" y="16"/>
                      <a:pt x="51" y="16"/>
                    </a:cubicBezTo>
                    <a:cubicBezTo>
                      <a:pt x="91" y="16"/>
                      <a:pt x="91" y="16"/>
                      <a:pt x="91" y="16"/>
                    </a:cubicBezTo>
                    <a:cubicBezTo>
                      <a:pt x="91" y="0"/>
                      <a:pt x="91" y="0"/>
                      <a:pt x="9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3" name="Rectangle 913"/>
              <p:cNvSpPr>
                <a:spLocks noChangeArrowheads="1"/>
              </p:cNvSpPr>
              <p:nvPr/>
            </p:nvSpPr>
            <p:spPr bwMode="auto">
              <a:xfrm>
                <a:off x="1025" y="1719"/>
                <a:ext cx="94" cy="18"/>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4" name="Rectangle 914"/>
              <p:cNvSpPr>
                <a:spLocks noChangeArrowheads="1"/>
              </p:cNvSpPr>
              <p:nvPr/>
            </p:nvSpPr>
            <p:spPr bwMode="auto">
              <a:xfrm>
                <a:off x="1025" y="1719"/>
                <a:ext cx="94"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5" name="Rectangle 915"/>
              <p:cNvSpPr>
                <a:spLocks noChangeArrowheads="1"/>
              </p:cNvSpPr>
              <p:nvPr/>
            </p:nvSpPr>
            <p:spPr bwMode="auto">
              <a:xfrm>
                <a:off x="1025" y="1737"/>
                <a:ext cx="94"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6" name="Rectangle 916"/>
              <p:cNvSpPr>
                <a:spLocks noChangeArrowheads="1"/>
              </p:cNvSpPr>
              <p:nvPr/>
            </p:nvSpPr>
            <p:spPr bwMode="auto">
              <a:xfrm>
                <a:off x="1025" y="1737"/>
                <a:ext cx="9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7" name="Rectangle 917"/>
              <p:cNvSpPr>
                <a:spLocks noChangeArrowheads="1"/>
              </p:cNvSpPr>
              <p:nvPr/>
            </p:nvSpPr>
            <p:spPr bwMode="auto">
              <a:xfrm>
                <a:off x="90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8" name="Rectangle 918"/>
              <p:cNvSpPr>
                <a:spLocks noChangeArrowheads="1"/>
              </p:cNvSpPr>
              <p:nvPr/>
            </p:nvSpPr>
            <p:spPr bwMode="auto">
              <a:xfrm>
                <a:off x="90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9" name="Freeform 919"/>
              <p:cNvSpPr>
                <a:spLocks/>
              </p:cNvSpPr>
              <p:nvPr/>
            </p:nvSpPr>
            <p:spPr bwMode="auto">
              <a:xfrm>
                <a:off x="906" y="1681"/>
                <a:ext cx="90" cy="38"/>
              </a:xfrm>
              <a:custGeom>
                <a:avLst/>
                <a:gdLst>
                  <a:gd name="T0" fmla="*/ 38 w 38"/>
                  <a:gd name="T1" fmla="*/ 0 h 16"/>
                  <a:gd name="T2" fmla="*/ 0 w 38"/>
                  <a:gd name="T3" fmla="*/ 0 h 16"/>
                  <a:gd name="T4" fmla="*/ 0 w 38"/>
                  <a:gd name="T5" fmla="*/ 8 h 16"/>
                  <a:gd name="T6" fmla="*/ 1 w 38"/>
                  <a:gd name="T7" fmla="*/ 16 h 16"/>
                  <a:gd name="T8" fmla="*/ 38 w 38"/>
                  <a:gd name="T9" fmla="*/ 16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0" y="0"/>
                      <a:pt x="0" y="0"/>
                      <a:pt x="0" y="0"/>
                    </a:cubicBezTo>
                    <a:cubicBezTo>
                      <a:pt x="0" y="8"/>
                      <a:pt x="0" y="8"/>
                      <a:pt x="0" y="8"/>
                    </a:cubicBezTo>
                    <a:cubicBezTo>
                      <a:pt x="0" y="10"/>
                      <a:pt x="1" y="13"/>
                      <a:pt x="1" y="16"/>
                    </a:cubicBezTo>
                    <a:cubicBezTo>
                      <a:pt x="38" y="16"/>
                      <a:pt x="38" y="16"/>
                      <a:pt x="38" y="16"/>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0" name="Freeform 920"/>
              <p:cNvSpPr>
                <a:spLocks/>
              </p:cNvSpPr>
              <p:nvPr/>
            </p:nvSpPr>
            <p:spPr bwMode="auto">
              <a:xfrm>
                <a:off x="909" y="1719"/>
                <a:ext cx="87" cy="18"/>
              </a:xfrm>
              <a:custGeom>
                <a:avLst/>
                <a:gdLst>
                  <a:gd name="T0" fmla="*/ 37 w 37"/>
                  <a:gd name="T1" fmla="*/ 0 h 8"/>
                  <a:gd name="T2" fmla="*/ 0 w 37"/>
                  <a:gd name="T3" fmla="*/ 0 h 8"/>
                  <a:gd name="T4" fmla="*/ 1 w 37"/>
                  <a:gd name="T5" fmla="*/ 8 h 8"/>
                  <a:gd name="T6" fmla="*/ 37 w 37"/>
                  <a:gd name="T7" fmla="*/ 8 h 8"/>
                  <a:gd name="T8" fmla="*/ 37 w 37"/>
                  <a:gd name="T9" fmla="*/ 0 h 8"/>
                </a:gdLst>
                <a:ahLst/>
                <a:cxnLst>
                  <a:cxn ang="0">
                    <a:pos x="T0" y="T1"/>
                  </a:cxn>
                  <a:cxn ang="0">
                    <a:pos x="T2" y="T3"/>
                  </a:cxn>
                  <a:cxn ang="0">
                    <a:pos x="T4" y="T5"/>
                  </a:cxn>
                  <a:cxn ang="0">
                    <a:pos x="T6" y="T7"/>
                  </a:cxn>
                  <a:cxn ang="0">
                    <a:pos x="T8" y="T9"/>
                  </a:cxn>
                </a:cxnLst>
                <a:rect l="0" t="0" r="r" b="b"/>
                <a:pathLst>
                  <a:path w="37" h="8">
                    <a:moveTo>
                      <a:pt x="37" y="0"/>
                    </a:moveTo>
                    <a:cubicBezTo>
                      <a:pt x="0" y="0"/>
                      <a:pt x="0" y="0"/>
                      <a:pt x="0" y="0"/>
                    </a:cubicBezTo>
                    <a:cubicBezTo>
                      <a:pt x="0" y="3"/>
                      <a:pt x="0" y="6"/>
                      <a:pt x="1" y="8"/>
                    </a:cubicBezTo>
                    <a:cubicBezTo>
                      <a:pt x="37" y="8"/>
                      <a:pt x="37" y="8"/>
                      <a:pt x="37" y="8"/>
                    </a:cubicBezTo>
                    <a:cubicBezTo>
                      <a:pt x="37" y="0"/>
                      <a:pt x="37" y="0"/>
                      <a:pt x="37"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1" name="Freeform 921"/>
              <p:cNvSpPr>
                <a:spLocks/>
              </p:cNvSpPr>
              <p:nvPr/>
            </p:nvSpPr>
            <p:spPr bwMode="auto">
              <a:xfrm>
                <a:off x="913" y="1766"/>
                <a:ext cx="83" cy="128"/>
              </a:xfrm>
              <a:custGeom>
                <a:avLst/>
                <a:gdLst>
                  <a:gd name="T0" fmla="*/ 35 w 35"/>
                  <a:gd name="T1" fmla="*/ 0 h 54"/>
                  <a:gd name="T2" fmla="*/ 0 w 35"/>
                  <a:gd name="T3" fmla="*/ 0 h 54"/>
                  <a:gd name="T4" fmla="*/ 7 w 35"/>
                  <a:gd name="T5" fmla="*/ 54 h 54"/>
                  <a:gd name="T6" fmla="*/ 35 w 35"/>
                  <a:gd name="T7" fmla="*/ 54 h 54"/>
                  <a:gd name="T8" fmla="*/ 35 w 35"/>
                  <a:gd name="T9" fmla="*/ 0 h 54"/>
                </a:gdLst>
                <a:ahLst/>
                <a:cxnLst>
                  <a:cxn ang="0">
                    <a:pos x="T0" y="T1"/>
                  </a:cxn>
                  <a:cxn ang="0">
                    <a:pos x="T2" y="T3"/>
                  </a:cxn>
                  <a:cxn ang="0">
                    <a:pos x="T4" y="T5"/>
                  </a:cxn>
                  <a:cxn ang="0">
                    <a:pos x="T6" y="T7"/>
                  </a:cxn>
                  <a:cxn ang="0">
                    <a:pos x="T8" y="T9"/>
                  </a:cxn>
                </a:cxnLst>
                <a:rect l="0" t="0" r="r" b="b"/>
                <a:pathLst>
                  <a:path w="35" h="54">
                    <a:moveTo>
                      <a:pt x="35" y="0"/>
                    </a:moveTo>
                    <a:cubicBezTo>
                      <a:pt x="0" y="0"/>
                      <a:pt x="0" y="0"/>
                      <a:pt x="0" y="0"/>
                    </a:cubicBezTo>
                    <a:cubicBezTo>
                      <a:pt x="2" y="18"/>
                      <a:pt x="4" y="36"/>
                      <a:pt x="7" y="54"/>
                    </a:cubicBezTo>
                    <a:cubicBezTo>
                      <a:pt x="35" y="54"/>
                      <a:pt x="35" y="54"/>
                      <a:pt x="35" y="54"/>
                    </a:cubicBezTo>
                    <a:cubicBezTo>
                      <a:pt x="35" y="0"/>
                      <a:pt x="35" y="0"/>
                      <a:pt x="35"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2" name="Freeform 922"/>
              <p:cNvSpPr>
                <a:spLocks/>
              </p:cNvSpPr>
              <p:nvPr/>
            </p:nvSpPr>
            <p:spPr bwMode="auto">
              <a:xfrm>
                <a:off x="911" y="1737"/>
                <a:ext cx="85" cy="29"/>
              </a:xfrm>
              <a:custGeom>
                <a:avLst/>
                <a:gdLst>
                  <a:gd name="T0" fmla="*/ 36 w 36"/>
                  <a:gd name="T1" fmla="*/ 0 h 12"/>
                  <a:gd name="T2" fmla="*/ 0 w 36"/>
                  <a:gd name="T3" fmla="*/ 0 h 12"/>
                  <a:gd name="T4" fmla="*/ 1 w 36"/>
                  <a:gd name="T5" fmla="*/ 12 h 12"/>
                  <a:gd name="T6" fmla="*/ 36 w 36"/>
                  <a:gd name="T7" fmla="*/ 12 h 12"/>
                  <a:gd name="T8" fmla="*/ 36 w 36"/>
                  <a:gd name="T9" fmla="*/ 0 h 12"/>
                </a:gdLst>
                <a:ahLst/>
                <a:cxnLst>
                  <a:cxn ang="0">
                    <a:pos x="T0" y="T1"/>
                  </a:cxn>
                  <a:cxn ang="0">
                    <a:pos x="T2" y="T3"/>
                  </a:cxn>
                  <a:cxn ang="0">
                    <a:pos x="T4" y="T5"/>
                  </a:cxn>
                  <a:cxn ang="0">
                    <a:pos x="T6" y="T7"/>
                  </a:cxn>
                  <a:cxn ang="0">
                    <a:pos x="T8" y="T9"/>
                  </a:cxn>
                </a:cxnLst>
                <a:rect l="0" t="0" r="r" b="b"/>
                <a:pathLst>
                  <a:path w="36" h="12">
                    <a:moveTo>
                      <a:pt x="36" y="0"/>
                    </a:moveTo>
                    <a:cubicBezTo>
                      <a:pt x="0" y="0"/>
                      <a:pt x="0" y="0"/>
                      <a:pt x="0" y="0"/>
                    </a:cubicBezTo>
                    <a:cubicBezTo>
                      <a:pt x="0" y="4"/>
                      <a:pt x="1" y="8"/>
                      <a:pt x="1" y="12"/>
                    </a:cubicBezTo>
                    <a:cubicBezTo>
                      <a:pt x="36" y="12"/>
                      <a:pt x="36" y="12"/>
                      <a:pt x="36" y="12"/>
                    </a:cubicBezTo>
                    <a:cubicBezTo>
                      <a:pt x="36" y="0"/>
                      <a:pt x="36" y="0"/>
                      <a:pt x="36"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3" name="Rectangle 923"/>
              <p:cNvSpPr>
                <a:spLocks noChangeArrowheads="1"/>
              </p:cNvSpPr>
              <p:nvPr/>
            </p:nvSpPr>
            <p:spPr bwMode="auto">
              <a:xfrm>
                <a:off x="996"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4" name="Rectangle 924"/>
              <p:cNvSpPr>
                <a:spLocks noChangeArrowheads="1"/>
              </p:cNvSpPr>
              <p:nvPr/>
            </p:nvSpPr>
            <p:spPr bwMode="auto">
              <a:xfrm>
                <a:off x="996"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5" name="Rectangle 925"/>
              <p:cNvSpPr>
                <a:spLocks noChangeArrowheads="1"/>
              </p:cNvSpPr>
              <p:nvPr/>
            </p:nvSpPr>
            <p:spPr bwMode="auto">
              <a:xfrm>
                <a:off x="996"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6" name="Rectangle 926"/>
              <p:cNvSpPr>
                <a:spLocks noChangeArrowheads="1"/>
              </p:cNvSpPr>
              <p:nvPr/>
            </p:nvSpPr>
            <p:spPr bwMode="auto">
              <a:xfrm>
                <a:off x="996"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7" name="Rectangle 927"/>
              <p:cNvSpPr>
                <a:spLocks noChangeArrowheads="1"/>
              </p:cNvSpPr>
              <p:nvPr/>
            </p:nvSpPr>
            <p:spPr bwMode="auto">
              <a:xfrm>
                <a:off x="996"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8" name="Rectangle 928"/>
              <p:cNvSpPr>
                <a:spLocks noChangeArrowheads="1"/>
              </p:cNvSpPr>
              <p:nvPr/>
            </p:nvSpPr>
            <p:spPr bwMode="auto">
              <a:xfrm>
                <a:off x="996"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9" name="Rectangle 929"/>
              <p:cNvSpPr>
                <a:spLocks noChangeArrowheads="1"/>
              </p:cNvSpPr>
              <p:nvPr/>
            </p:nvSpPr>
            <p:spPr bwMode="auto">
              <a:xfrm>
                <a:off x="996"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0" name="Rectangle 930"/>
              <p:cNvSpPr>
                <a:spLocks noChangeArrowheads="1"/>
              </p:cNvSpPr>
              <p:nvPr/>
            </p:nvSpPr>
            <p:spPr bwMode="auto">
              <a:xfrm>
                <a:off x="996"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1" name="Rectangle 931"/>
              <p:cNvSpPr>
                <a:spLocks noChangeArrowheads="1"/>
              </p:cNvSpPr>
              <p:nvPr/>
            </p:nvSpPr>
            <p:spPr bwMode="auto">
              <a:xfrm>
                <a:off x="996"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2" name="Rectangle 932"/>
              <p:cNvSpPr>
                <a:spLocks noChangeArrowheads="1"/>
              </p:cNvSpPr>
              <p:nvPr/>
            </p:nvSpPr>
            <p:spPr bwMode="auto">
              <a:xfrm>
                <a:off x="996"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3" name="Freeform 933"/>
              <p:cNvSpPr>
                <a:spLocks noEditPoints="1"/>
              </p:cNvSpPr>
              <p:nvPr/>
            </p:nvSpPr>
            <p:spPr bwMode="auto">
              <a:xfrm>
                <a:off x="111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4" name="Freeform 934"/>
              <p:cNvSpPr>
                <a:spLocks noEditPoints="1"/>
              </p:cNvSpPr>
              <p:nvPr/>
            </p:nvSpPr>
            <p:spPr bwMode="auto">
              <a:xfrm>
                <a:off x="111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5" name="Freeform 935"/>
              <p:cNvSpPr>
                <a:spLocks noEditPoints="1"/>
              </p:cNvSpPr>
              <p:nvPr/>
            </p:nvSpPr>
            <p:spPr bwMode="auto">
              <a:xfrm>
                <a:off x="111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6" name="Freeform 936"/>
              <p:cNvSpPr>
                <a:spLocks noEditPoints="1"/>
              </p:cNvSpPr>
              <p:nvPr/>
            </p:nvSpPr>
            <p:spPr bwMode="auto">
              <a:xfrm>
                <a:off x="111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7" name="Freeform 937"/>
              <p:cNvSpPr>
                <a:spLocks noEditPoints="1"/>
              </p:cNvSpPr>
              <p:nvPr/>
            </p:nvSpPr>
            <p:spPr bwMode="auto">
              <a:xfrm>
                <a:off x="111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8" name="Freeform 938"/>
              <p:cNvSpPr>
                <a:spLocks noEditPoints="1"/>
              </p:cNvSpPr>
              <p:nvPr/>
            </p:nvSpPr>
            <p:spPr bwMode="auto">
              <a:xfrm>
                <a:off x="111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9" name="Freeform 939"/>
              <p:cNvSpPr>
                <a:spLocks noEditPoints="1"/>
              </p:cNvSpPr>
              <p:nvPr/>
            </p:nvSpPr>
            <p:spPr bwMode="auto">
              <a:xfrm>
                <a:off x="111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0" name="Freeform 940"/>
              <p:cNvSpPr>
                <a:spLocks noEditPoints="1"/>
              </p:cNvSpPr>
              <p:nvPr/>
            </p:nvSpPr>
            <p:spPr bwMode="auto">
              <a:xfrm>
                <a:off x="111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1" name="Rectangle 941"/>
              <p:cNvSpPr>
                <a:spLocks noChangeArrowheads="1"/>
              </p:cNvSpPr>
              <p:nvPr/>
            </p:nvSpPr>
            <p:spPr bwMode="auto">
              <a:xfrm>
                <a:off x="119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2" name="Rectangle 942"/>
              <p:cNvSpPr>
                <a:spLocks noChangeArrowheads="1"/>
              </p:cNvSpPr>
              <p:nvPr/>
            </p:nvSpPr>
            <p:spPr bwMode="auto">
              <a:xfrm>
                <a:off x="119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3" name="Rectangle 943"/>
              <p:cNvSpPr>
                <a:spLocks noChangeArrowheads="1"/>
              </p:cNvSpPr>
              <p:nvPr/>
            </p:nvSpPr>
            <p:spPr bwMode="auto">
              <a:xfrm>
                <a:off x="119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4" name="Rectangle 944"/>
              <p:cNvSpPr>
                <a:spLocks noChangeArrowheads="1"/>
              </p:cNvSpPr>
              <p:nvPr/>
            </p:nvSpPr>
            <p:spPr bwMode="auto">
              <a:xfrm>
                <a:off x="119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5" name="Rectangle 945"/>
              <p:cNvSpPr>
                <a:spLocks noChangeArrowheads="1"/>
              </p:cNvSpPr>
              <p:nvPr/>
            </p:nvSpPr>
            <p:spPr bwMode="auto">
              <a:xfrm>
                <a:off x="119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6" name="Rectangle 946"/>
              <p:cNvSpPr>
                <a:spLocks noChangeArrowheads="1"/>
              </p:cNvSpPr>
              <p:nvPr/>
            </p:nvSpPr>
            <p:spPr bwMode="auto">
              <a:xfrm>
                <a:off x="119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7" name="Rectangle 947"/>
              <p:cNvSpPr>
                <a:spLocks noChangeArrowheads="1"/>
              </p:cNvSpPr>
              <p:nvPr/>
            </p:nvSpPr>
            <p:spPr bwMode="auto">
              <a:xfrm>
                <a:off x="119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8" name="Rectangle 948"/>
              <p:cNvSpPr>
                <a:spLocks noChangeArrowheads="1"/>
              </p:cNvSpPr>
              <p:nvPr/>
            </p:nvSpPr>
            <p:spPr bwMode="auto">
              <a:xfrm>
                <a:off x="119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9" name="Rectangle 949"/>
              <p:cNvSpPr>
                <a:spLocks noChangeArrowheads="1"/>
              </p:cNvSpPr>
              <p:nvPr/>
            </p:nvSpPr>
            <p:spPr bwMode="auto">
              <a:xfrm>
                <a:off x="119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0" name="Rectangle 950"/>
              <p:cNvSpPr>
                <a:spLocks noChangeArrowheads="1"/>
              </p:cNvSpPr>
              <p:nvPr/>
            </p:nvSpPr>
            <p:spPr bwMode="auto">
              <a:xfrm>
                <a:off x="119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1" name="Rectangle 951"/>
              <p:cNvSpPr>
                <a:spLocks noChangeArrowheads="1"/>
              </p:cNvSpPr>
              <p:nvPr/>
            </p:nvSpPr>
            <p:spPr bwMode="auto">
              <a:xfrm>
                <a:off x="1280"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2" name="Rectangle 952"/>
              <p:cNvSpPr>
                <a:spLocks noChangeArrowheads="1"/>
              </p:cNvSpPr>
              <p:nvPr/>
            </p:nvSpPr>
            <p:spPr bwMode="auto">
              <a:xfrm>
                <a:off x="1280"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3" name="Rectangle 953"/>
              <p:cNvSpPr>
                <a:spLocks noChangeArrowheads="1"/>
              </p:cNvSpPr>
              <p:nvPr/>
            </p:nvSpPr>
            <p:spPr bwMode="auto">
              <a:xfrm>
                <a:off x="1280"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4" name="Rectangle 954"/>
              <p:cNvSpPr>
                <a:spLocks noChangeArrowheads="1"/>
              </p:cNvSpPr>
              <p:nvPr/>
            </p:nvSpPr>
            <p:spPr bwMode="auto">
              <a:xfrm>
                <a:off x="1280"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5" name="Rectangle 955"/>
              <p:cNvSpPr>
                <a:spLocks noChangeArrowheads="1"/>
              </p:cNvSpPr>
              <p:nvPr/>
            </p:nvSpPr>
            <p:spPr bwMode="auto">
              <a:xfrm>
                <a:off x="1280"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6" name="Rectangle 956"/>
              <p:cNvSpPr>
                <a:spLocks noChangeArrowheads="1"/>
              </p:cNvSpPr>
              <p:nvPr/>
            </p:nvSpPr>
            <p:spPr bwMode="auto">
              <a:xfrm>
                <a:off x="1280"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7" name="Rectangle 957"/>
              <p:cNvSpPr>
                <a:spLocks noChangeArrowheads="1"/>
              </p:cNvSpPr>
              <p:nvPr/>
            </p:nvSpPr>
            <p:spPr bwMode="auto">
              <a:xfrm>
                <a:off x="1280"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8" name="Rectangle 958"/>
              <p:cNvSpPr>
                <a:spLocks noChangeArrowheads="1"/>
              </p:cNvSpPr>
              <p:nvPr/>
            </p:nvSpPr>
            <p:spPr bwMode="auto">
              <a:xfrm>
                <a:off x="1280"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9" name="Rectangle 959"/>
              <p:cNvSpPr>
                <a:spLocks noChangeArrowheads="1"/>
              </p:cNvSpPr>
              <p:nvPr/>
            </p:nvSpPr>
            <p:spPr bwMode="auto">
              <a:xfrm>
                <a:off x="1280"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0" name="Rectangle 960"/>
              <p:cNvSpPr>
                <a:spLocks noChangeArrowheads="1"/>
              </p:cNvSpPr>
              <p:nvPr/>
            </p:nvSpPr>
            <p:spPr bwMode="auto">
              <a:xfrm>
                <a:off x="1280"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1" name="Freeform 961"/>
              <p:cNvSpPr>
                <a:spLocks noEditPoints="1"/>
              </p:cNvSpPr>
              <p:nvPr/>
            </p:nvSpPr>
            <p:spPr bwMode="auto">
              <a:xfrm>
                <a:off x="140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2" name="Freeform 962"/>
              <p:cNvSpPr>
                <a:spLocks noEditPoints="1"/>
              </p:cNvSpPr>
              <p:nvPr/>
            </p:nvSpPr>
            <p:spPr bwMode="auto">
              <a:xfrm>
                <a:off x="140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3" name="Freeform 963"/>
              <p:cNvSpPr>
                <a:spLocks noEditPoints="1"/>
              </p:cNvSpPr>
              <p:nvPr/>
            </p:nvSpPr>
            <p:spPr bwMode="auto">
              <a:xfrm>
                <a:off x="140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4" name="Freeform 964"/>
              <p:cNvSpPr>
                <a:spLocks noEditPoints="1"/>
              </p:cNvSpPr>
              <p:nvPr/>
            </p:nvSpPr>
            <p:spPr bwMode="auto">
              <a:xfrm>
                <a:off x="140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5" name="Freeform 965"/>
              <p:cNvSpPr>
                <a:spLocks noEditPoints="1"/>
              </p:cNvSpPr>
              <p:nvPr/>
            </p:nvSpPr>
            <p:spPr bwMode="auto">
              <a:xfrm>
                <a:off x="140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6" name="Freeform 966"/>
              <p:cNvSpPr>
                <a:spLocks noEditPoints="1"/>
              </p:cNvSpPr>
              <p:nvPr/>
            </p:nvSpPr>
            <p:spPr bwMode="auto">
              <a:xfrm>
                <a:off x="140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7" name="Freeform 967"/>
              <p:cNvSpPr>
                <a:spLocks noEditPoints="1"/>
              </p:cNvSpPr>
              <p:nvPr/>
            </p:nvSpPr>
            <p:spPr bwMode="auto">
              <a:xfrm>
                <a:off x="140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8" name="Freeform 968"/>
              <p:cNvSpPr>
                <a:spLocks noEditPoints="1"/>
              </p:cNvSpPr>
              <p:nvPr/>
            </p:nvSpPr>
            <p:spPr bwMode="auto">
              <a:xfrm>
                <a:off x="140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9" name="Rectangle 969"/>
              <p:cNvSpPr>
                <a:spLocks noChangeArrowheads="1"/>
              </p:cNvSpPr>
              <p:nvPr/>
            </p:nvSpPr>
            <p:spPr bwMode="auto">
              <a:xfrm>
                <a:off x="147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0" name="Rectangle 970"/>
              <p:cNvSpPr>
                <a:spLocks noChangeArrowheads="1"/>
              </p:cNvSpPr>
              <p:nvPr/>
            </p:nvSpPr>
            <p:spPr bwMode="auto">
              <a:xfrm>
                <a:off x="147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1" name="Rectangle 971"/>
              <p:cNvSpPr>
                <a:spLocks noChangeArrowheads="1"/>
              </p:cNvSpPr>
              <p:nvPr/>
            </p:nvSpPr>
            <p:spPr bwMode="auto">
              <a:xfrm>
                <a:off x="147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2" name="Rectangle 972"/>
              <p:cNvSpPr>
                <a:spLocks noChangeArrowheads="1"/>
              </p:cNvSpPr>
              <p:nvPr/>
            </p:nvSpPr>
            <p:spPr bwMode="auto">
              <a:xfrm>
                <a:off x="147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3" name="Rectangle 973"/>
              <p:cNvSpPr>
                <a:spLocks noChangeArrowheads="1"/>
              </p:cNvSpPr>
              <p:nvPr/>
            </p:nvSpPr>
            <p:spPr bwMode="auto">
              <a:xfrm>
                <a:off x="147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4" name="Rectangle 974"/>
              <p:cNvSpPr>
                <a:spLocks noChangeArrowheads="1"/>
              </p:cNvSpPr>
              <p:nvPr/>
            </p:nvSpPr>
            <p:spPr bwMode="auto">
              <a:xfrm>
                <a:off x="147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5" name="Rectangle 975"/>
              <p:cNvSpPr>
                <a:spLocks noChangeArrowheads="1"/>
              </p:cNvSpPr>
              <p:nvPr/>
            </p:nvSpPr>
            <p:spPr bwMode="auto">
              <a:xfrm>
                <a:off x="147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6" name="Rectangle 976"/>
              <p:cNvSpPr>
                <a:spLocks noChangeArrowheads="1"/>
              </p:cNvSpPr>
              <p:nvPr/>
            </p:nvSpPr>
            <p:spPr bwMode="auto">
              <a:xfrm>
                <a:off x="147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7" name="Rectangle 977"/>
              <p:cNvSpPr>
                <a:spLocks noChangeArrowheads="1"/>
              </p:cNvSpPr>
              <p:nvPr/>
            </p:nvSpPr>
            <p:spPr bwMode="auto">
              <a:xfrm>
                <a:off x="147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8" name="Rectangle 978"/>
              <p:cNvSpPr>
                <a:spLocks noChangeArrowheads="1"/>
              </p:cNvSpPr>
              <p:nvPr/>
            </p:nvSpPr>
            <p:spPr bwMode="auto">
              <a:xfrm>
                <a:off x="147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9" name="Rectangle 979"/>
              <p:cNvSpPr>
                <a:spLocks noChangeArrowheads="1"/>
              </p:cNvSpPr>
              <p:nvPr/>
            </p:nvSpPr>
            <p:spPr bwMode="auto">
              <a:xfrm>
                <a:off x="1564"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0" name="Rectangle 980"/>
              <p:cNvSpPr>
                <a:spLocks noChangeArrowheads="1"/>
              </p:cNvSpPr>
              <p:nvPr/>
            </p:nvSpPr>
            <p:spPr bwMode="auto">
              <a:xfrm>
                <a:off x="1564"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1" name="Rectangle 981"/>
              <p:cNvSpPr>
                <a:spLocks noChangeArrowheads="1"/>
              </p:cNvSpPr>
              <p:nvPr/>
            </p:nvSpPr>
            <p:spPr bwMode="auto">
              <a:xfrm>
                <a:off x="1564"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2" name="Rectangle 982"/>
              <p:cNvSpPr>
                <a:spLocks noChangeArrowheads="1"/>
              </p:cNvSpPr>
              <p:nvPr/>
            </p:nvSpPr>
            <p:spPr bwMode="auto">
              <a:xfrm>
                <a:off x="1564"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3" name="Rectangle 983"/>
              <p:cNvSpPr>
                <a:spLocks noChangeArrowheads="1"/>
              </p:cNvSpPr>
              <p:nvPr/>
            </p:nvSpPr>
            <p:spPr bwMode="auto">
              <a:xfrm>
                <a:off x="1564"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4" name="Rectangle 984"/>
              <p:cNvSpPr>
                <a:spLocks noChangeArrowheads="1"/>
              </p:cNvSpPr>
              <p:nvPr/>
            </p:nvSpPr>
            <p:spPr bwMode="auto">
              <a:xfrm>
                <a:off x="1564"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5" name="Rectangle 985"/>
              <p:cNvSpPr>
                <a:spLocks noChangeArrowheads="1"/>
              </p:cNvSpPr>
              <p:nvPr/>
            </p:nvSpPr>
            <p:spPr bwMode="auto">
              <a:xfrm>
                <a:off x="1564"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6" name="Rectangle 986"/>
              <p:cNvSpPr>
                <a:spLocks noChangeArrowheads="1"/>
              </p:cNvSpPr>
              <p:nvPr/>
            </p:nvSpPr>
            <p:spPr bwMode="auto">
              <a:xfrm>
                <a:off x="1564"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7" name="Rectangle 987"/>
              <p:cNvSpPr>
                <a:spLocks noChangeArrowheads="1"/>
              </p:cNvSpPr>
              <p:nvPr/>
            </p:nvSpPr>
            <p:spPr bwMode="auto">
              <a:xfrm>
                <a:off x="1564"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8" name="Rectangle 988"/>
              <p:cNvSpPr>
                <a:spLocks noChangeArrowheads="1"/>
              </p:cNvSpPr>
              <p:nvPr/>
            </p:nvSpPr>
            <p:spPr bwMode="auto">
              <a:xfrm>
                <a:off x="1564"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9" name="Freeform 989"/>
              <p:cNvSpPr>
                <a:spLocks noEditPoints="1"/>
              </p:cNvSpPr>
              <p:nvPr/>
            </p:nvSpPr>
            <p:spPr bwMode="auto">
              <a:xfrm>
                <a:off x="168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0" name="Freeform 990"/>
              <p:cNvSpPr>
                <a:spLocks noEditPoints="1"/>
              </p:cNvSpPr>
              <p:nvPr/>
            </p:nvSpPr>
            <p:spPr bwMode="auto">
              <a:xfrm>
                <a:off x="168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1" name="Freeform 991"/>
              <p:cNvSpPr>
                <a:spLocks noEditPoints="1"/>
              </p:cNvSpPr>
              <p:nvPr/>
            </p:nvSpPr>
            <p:spPr bwMode="auto">
              <a:xfrm>
                <a:off x="168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2" name="Freeform 992"/>
              <p:cNvSpPr>
                <a:spLocks noEditPoints="1"/>
              </p:cNvSpPr>
              <p:nvPr/>
            </p:nvSpPr>
            <p:spPr bwMode="auto">
              <a:xfrm>
                <a:off x="168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3" name="Freeform 993"/>
              <p:cNvSpPr>
                <a:spLocks noEditPoints="1"/>
              </p:cNvSpPr>
              <p:nvPr/>
            </p:nvSpPr>
            <p:spPr bwMode="auto">
              <a:xfrm>
                <a:off x="168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4" name="Freeform 994"/>
              <p:cNvSpPr>
                <a:spLocks noEditPoints="1"/>
              </p:cNvSpPr>
              <p:nvPr/>
            </p:nvSpPr>
            <p:spPr bwMode="auto">
              <a:xfrm>
                <a:off x="168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5" name="Freeform 995"/>
              <p:cNvSpPr>
                <a:spLocks noEditPoints="1"/>
              </p:cNvSpPr>
              <p:nvPr/>
            </p:nvSpPr>
            <p:spPr bwMode="auto">
              <a:xfrm>
                <a:off x="168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6" name="Freeform 996"/>
              <p:cNvSpPr>
                <a:spLocks noEditPoints="1"/>
              </p:cNvSpPr>
              <p:nvPr/>
            </p:nvSpPr>
            <p:spPr bwMode="auto">
              <a:xfrm>
                <a:off x="168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7" name="Rectangle 997"/>
              <p:cNvSpPr>
                <a:spLocks noChangeArrowheads="1"/>
              </p:cNvSpPr>
              <p:nvPr/>
            </p:nvSpPr>
            <p:spPr bwMode="auto">
              <a:xfrm>
                <a:off x="175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8" name="Rectangle 998"/>
              <p:cNvSpPr>
                <a:spLocks noChangeArrowheads="1"/>
              </p:cNvSpPr>
              <p:nvPr/>
            </p:nvSpPr>
            <p:spPr bwMode="auto">
              <a:xfrm>
                <a:off x="175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9" name="Rectangle 999"/>
              <p:cNvSpPr>
                <a:spLocks noChangeArrowheads="1"/>
              </p:cNvSpPr>
              <p:nvPr/>
            </p:nvSpPr>
            <p:spPr bwMode="auto">
              <a:xfrm>
                <a:off x="175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0" name="Rectangle 1000"/>
              <p:cNvSpPr>
                <a:spLocks noChangeArrowheads="1"/>
              </p:cNvSpPr>
              <p:nvPr/>
            </p:nvSpPr>
            <p:spPr bwMode="auto">
              <a:xfrm>
                <a:off x="175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1" name="Rectangle 1001"/>
              <p:cNvSpPr>
                <a:spLocks noChangeArrowheads="1"/>
              </p:cNvSpPr>
              <p:nvPr/>
            </p:nvSpPr>
            <p:spPr bwMode="auto">
              <a:xfrm>
                <a:off x="175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2" name="Rectangle 1002"/>
              <p:cNvSpPr>
                <a:spLocks noChangeArrowheads="1"/>
              </p:cNvSpPr>
              <p:nvPr/>
            </p:nvSpPr>
            <p:spPr bwMode="auto">
              <a:xfrm>
                <a:off x="175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3" name="Rectangle 1003"/>
              <p:cNvSpPr>
                <a:spLocks noChangeArrowheads="1"/>
              </p:cNvSpPr>
              <p:nvPr/>
            </p:nvSpPr>
            <p:spPr bwMode="auto">
              <a:xfrm>
                <a:off x="175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4" name="Rectangle 1004"/>
              <p:cNvSpPr>
                <a:spLocks noChangeArrowheads="1"/>
              </p:cNvSpPr>
              <p:nvPr/>
            </p:nvSpPr>
            <p:spPr bwMode="auto">
              <a:xfrm>
                <a:off x="175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5" name="Rectangle 1005"/>
              <p:cNvSpPr>
                <a:spLocks noChangeArrowheads="1"/>
              </p:cNvSpPr>
              <p:nvPr/>
            </p:nvSpPr>
            <p:spPr bwMode="auto">
              <a:xfrm>
                <a:off x="175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6" name="Rectangle 1006"/>
              <p:cNvSpPr>
                <a:spLocks noChangeArrowheads="1"/>
              </p:cNvSpPr>
              <p:nvPr/>
            </p:nvSpPr>
            <p:spPr bwMode="auto">
              <a:xfrm>
                <a:off x="175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7" name="Rectangle 1007"/>
              <p:cNvSpPr>
                <a:spLocks noChangeArrowheads="1"/>
              </p:cNvSpPr>
              <p:nvPr/>
            </p:nvSpPr>
            <p:spPr bwMode="auto">
              <a:xfrm>
                <a:off x="1848"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8" name="Rectangle 1008"/>
              <p:cNvSpPr>
                <a:spLocks noChangeArrowheads="1"/>
              </p:cNvSpPr>
              <p:nvPr/>
            </p:nvSpPr>
            <p:spPr bwMode="auto">
              <a:xfrm>
                <a:off x="1848"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 name="Group 1210"/>
            <p:cNvGrpSpPr>
              <a:grpSpLocks/>
            </p:cNvGrpSpPr>
            <p:nvPr/>
          </p:nvGrpSpPr>
          <p:grpSpPr bwMode="auto">
            <a:xfrm>
              <a:off x="2933700" y="2554288"/>
              <a:ext cx="3351213" cy="452438"/>
              <a:chOff x="1848" y="1609"/>
              <a:chExt cx="2111" cy="285"/>
            </a:xfrm>
          </p:grpSpPr>
          <p:sp>
            <p:nvSpPr>
              <p:cNvPr id="1299" name="Rectangle 1010"/>
              <p:cNvSpPr>
                <a:spLocks noChangeArrowheads="1"/>
              </p:cNvSpPr>
              <p:nvPr/>
            </p:nvSpPr>
            <p:spPr bwMode="auto">
              <a:xfrm>
                <a:off x="1848"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0" name="Rectangle 1011"/>
              <p:cNvSpPr>
                <a:spLocks noChangeArrowheads="1"/>
              </p:cNvSpPr>
              <p:nvPr/>
            </p:nvSpPr>
            <p:spPr bwMode="auto">
              <a:xfrm>
                <a:off x="1848"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1" name="Rectangle 1012"/>
              <p:cNvSpPr>
                <a:spLocks noChangeArrowheads="1"/>
              </p:cNvSpPr>
              <p:nvPr/>
            </p:nvSpPr>
            <p:spPr bwMode="auto">
              <a:xfrm>
                <a:off x="1848"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2" name="Rectangle 1013"/>
              <p:cNvSpPr>
                <a:spLocks noChangeArrowheads="1"/>
              </p:cNvSpPr>
              <p:nvPr/>
            </p:nvSpPr>
            <p:spPr bwMode="auto">
              <a:xfrm>
                <a:off x="1848"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3" name="Rectangle 1014"/>
              <p:cNvSpPr>
                <a:spLocks noChangeArrowheads="1"/>
              </p:cNvSpPr>
              <p:nvPr/>
            </p:nvSpPr>
            <p:spPr bwMode="auto">
              <a:xfrm>
                <a:off x="1848"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4" name="Rectangle 1015"/>
              <p:cNvSpPr>
                <a:spLocks noChangeArrowheads="1"/>
              </p:cNvSpPr>
              <p:nvPr/>
            </p:nvSpPr>
            <p:spPr bwMode="auto">
              <a:xfrm>
                <a:off x="1848"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5" name="Rectangle 1016"/>
              <p:cNvSpPr>
                <a:spLocks noChangeArrowheads="1"/>
              </p:cNvSpPr>
              <p:nvPr/>
            </p:nvSpPr>
            <p:spPr bwMode="auto">
              <a:xfrm>
                <a:off x="1848"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6" name="Rectangle 1017"/>
              <p:cNvSpPr>
                <a:spLocks noChangeArrowheads="1"/>
              </p:cNvSpPr>
              <p:nvPr/>
            </p:nvSpPr>
            <p:spPr bwMode="auto">
              <a:xfrm>
                <a:off x="1848"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7" name="Freeform 1018"/>
              <p:cNvSpPr>
                <a:spLocks noEditPoints="1"/>
              </p:cNvSpPr>
              <p:nvPr/>
            </p:nvSpPr>
            <p:spPr bwMode="auto">
              <a:xfrm>
                <a:off x="197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8" name="Freeform 1019"/>
              <p:cNvSpPr>
                <a:spLocks noEditPoints="1"/>
              </p:cNvSpPr>
              <p:nvPr/>
            </p:nvSpPr>
            <p:spPr bwMode="auto">
              <a:xfrm>
                <a:off x="197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9" name="Freeform 1020"/>
              <p:cNvSpPr>
                <a:spLocks noEditPoints="1"/>
              </p:cNvSpPr>
              <p:nvPr/>
            </p:nvSpPr>
            <p:spPr bwMode="auto">
              <a:xfrm>
                <a:off x="197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0" name="Freeform 1021"/>
              <p:cNvSpPr>
                <a:spLocks noEditPoints="1"/>
              </p:cNvSpPr>
              <p:nvPr/>
            </p:nvSpPr>
            <p:spPr bwMode="auto">
              <a:xfrm>
                <a:off x="197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1" name="Freeform 1022"/>
              <p:cNvSpPr>
                <a:spLocks noEditPoints="1"/>
              </p:cNvSpPr>
              <p:nvPr/>
            </p:nvSpPr>
            <p:spPr bwMode="auto">
              <a:xfrm>
                <a:off x="197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2" name="Freeform 1023"/>
              <p:cNvSpPr>
                <a:spLocks noEditPoints="1"/>
              </p:cNvSpPr>
              <p:nvPr/>
            </p:nvSpPr>
            <p:spPr bwMode="auto">
              <a:xfrm>
                <a:off x="197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3" name="Freeform 1024"/>
              <p:cNvSpPr>
                <a:spLocks noEditPoints="1"/>
              </p:cNvSpPr>
              <p:nvPr/>
            </p:nvSpPr>
            <p:spPr bwMode="auto">
              <a:xfrm>
                <a:off x="197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4" name="Freeform 1025"/>
              <p:cNvSpPr>
                <a:spLocks noEditPoints="1"/>
              </p:cNvSpPr>
              <p:nvPr/>
            </p:nvSpPr>
            <p:spPr bwMode="auto">
              <a:xfrm>
                <a:off x="197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5" name="Rectangle 1026"/>
              <p:cNvSpPr>
                <a:spLocks noChangeArrowheads="1"/>
              </p:cNvSpPr>
              <p:nvPr/>
            </p:nvSpPr>
            <p:spPr bwMode="auto">
              <a:xfrm>
                <a:off x="2042"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6" name="Rectangle 1027"/>
              <p:cNvSpPr>
                <a:spLocks noChangeArrowheads="1"/>
              </p:cNvSpPr>
              <p:nvPr/>
            </p:nvSpPr>
            <p:spPr bwMode="auto">
              <a:xfrm>
                <a:off x="2042"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7" name="Rectangle 1028"/>
              <p:cNvSpPr>
                <a:spLocks noChangeArrowheads="1"/>
              </p:cNvSpPr>
              <p:nvPr/>
            </p:nvSpPr>
            <p:spPr bwMode="auto">
              <a:xfrm>
                <a:off x="2042"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8" name="Rectangle 1029"/>
              <p:cNvSpPr>
                <a:spLocks noChangeArrowheads="1"/>
              </p:cNvSpPr>
              <p:nvPr/>
            </p:nvSpPr>
            <p:spPr bwMode="auto">
              <a:xfrm>
                <a:off x="2042"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9" name="Rectangle 1030"/>
              <p:cNvSpPr>
                <a:spLocks noChangeArrowheads="1"/>
              </p:cNvSpPr>
              <p:nvPr/>
            </p:nvSpPr>
            <p:spPr bwMode="auto">
              <a:xfrm>
                <a:off x="2042"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0" name="Rectangle 1031"/>
              <p:cNvSpPr>
                <a:spLocks noChangeArrowheads="1"/>
              </p:cNvSpPr>
              <p:nvPr/>
            </p:nvSpPr>
            <p:spPr bwMode="auto">
              <a:xfrm>
                <a:off x="2042"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1" name="Rectangle 1032"/>
              <p:cNvSpPr>
                <a:spLocks noChangeArrowheads="1"/>
              </p:cNvSpPr>
              <p:nvPr/>
            </p:nvSpPr>
            <p:spPr bwMode="auto">
              <a:xfrm>
                <a:off x="2042"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2" name="Rectangle 1033"/>
              <p:cNvSpPr>
                <a:spLocks noChangeArrowheads="1"/>
              </p:cNvSpPr>
              <p:nvPr/>
            </p:nvSpPr>
            <p:spPr bwMode="auto">
              <a:xfrm>
                <a:off x="2042"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3" name="Rectangle 1034"/>
              <p:cNvSpPr>
                <a:spLocks noChangeArrowheads="1"/>
              </p:cNvSpPr>
              <p:nvPr/>
            </p:nvSpPr>
            <p:spPr bwMode="auto">
              <a:xfrm>
                <a:off x="2042"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4" name="Rectangle 1035"/>
              <p:cNvSpPr>
                <a:spLocks noChangeArrowheads="1"/>
              </p:cNvSpPr>
              <p:nvPr/>
            </p:nvSpPr>
            <p:spPr bwMode="auto">
              <a:xfrm>
                <a:off x="2042"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5" name="Rectangle 1036"/>
              <p:cNvSpPr>
                <a:spLocks noChangeArrowheads="1"/>
              </p:cNvSpPr>
              <p:nvPr/>
            </p:nvSpPr>
            <p:spPr bwMode="auto">
              <a:xfrm>
                <a:off x="2132"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6" name="Rectangle 1037"/>
              <p:cNvSpPr>
                <a:spLocks noChangeArrowheads="1"/>
              </p:cNvSpPr>
              <p:nvPr/>
            </p:nvSpPr>
            <p:spPr bwMode="auto">
              <a:xfrm>
                <a:off x="2132"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7" name="Rectangle 1038"/>
              <p:cNvSpPr>
                <a:spLocks noChangeArrowheads="1"/>
              </p:cNvSpPr>
              <p:nvPr/>
            </p:nvSpPr>
            <p:spPr bwMode="auto">
              <a:xfrm>
                <a:off x="2132"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8" name="Rectangle 1039"/>
              <p:cNvSpPr>
                <a:spLocks noChangeArrowheads="1"/>
              </p:cNvSpPr>
              <p:nvPr/>
            </p:nvSpPr>
            <p:spPr bwMode="auto">
              <a:xfrm>
                <a:off x="2132"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9" name="Rectangle 1040"/>
              <p:cNvSpPr>
                <a:spLocks noChangeArrowheads="1"/>
              </p:cNvSpPr>
              <p:nvPr/>
            </p:nvSpPr>
            <p:spPr bwMode="auto">
              <a:xfrm>
                <a:off x="2132"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0" name="Rectangle 1041"/>
              <p:cNvSpPr>
                <a:spLocks noChangeArrowheads="1"/>
              </p:cNvSpPr>
              <p:nvPr/>
            </p:nvSpPr>
            <p:spPr bwMode="auto">
              <a:xfrm>
                <a:off x="2132"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1" name="Rectangle 1042"/>
              <p:cNvSpPr>
                <a:spLocks noChangeArrowheads="1"/>
              </p:cNvSpPr>
              <p:nvPr/>
            </p:nvSpPr>
            <p:spPr bwMode="auto">
              <a:xfrm>
                <a:off x="2132"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2" name="Rectangle 1043"/>
              <p:cNvSpPr>
                <a:spLocks noChangeArrowheads="1"/>
              </p:cNvSpPr>
              <p:nvPr/>
            </p:nvSpPr>
            <p:spPr bwMode="auto">
              <a:xfrm>
                <a:off x="2132"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3" name="Rectangle 1044"/>
              <p:cNvSpPr>
                <a:spLocks noChangeArrowheads="1"/>
              </p:cNvSpPr>
              <p:nvPr/>
            </p:nvSpPr>
            <p:spPr bwMode="auto">
              <a:xfrm>
                <a:off x="2132"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4" name="Rectangle 1045"/>
              <p:cNvSpPr>
                <a:spLocks noChangeArrowheads="1"/>
              </p:cNvSpPr>
              <p:nvPr/>
            </p:nvSpPr>
            <p:spPr bwMode="auto">
              <a:xfrm>
                <a:off x="2132"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5" name="Freeform 1046"/>
              <p:cNvSpPr>
                <a:spLocks noEditPoints="1"/>
              </p:cNvSpPr>
              <p:nvPr/>
            </p:nvSpPr>
            <p:spPr bwMode="auto">
              <a:xfrm>
                <a:off x="225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6" name="Freeform 1047"/>
              <p:cNvSpPr>
                <a:spLocks noEditPoints="1"/>
              </p:cNvSpPr>
              <p:nvPr/>
            </p:nvSpPr>
            <p:spPr bwMode="auto">
              <a:xfrm>
                <a:off x="225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7" name="Freeform 1048"/>
              <p:cNvSpPr>
                <a:spLocks noEditPoints="1"/>
              </p:cNvSpPr>
              <p:nvPr/>
            </p:nvSpPr>
            <p:spPr bwMode="auto">
              <a:xfrm>
                <a:off x="225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8" name="Freeform 1049"/>
              <p:cNvSpPr>
                <a:spLocks noEditPoints="1"/>
              </p:cNvSpPr>
              <p:nvPr/>
            </p:nvSpPr>
            <p:spPr bwMode="auto">
              <a:xfrm>
                <a:off x="225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9" name="Freeform 1050"/>
              <p:cNvSpPr>
                <a:spLocks noEditPoints="1"/>
              </p:cNvSpPr>
              <p:nvPr/>
            </p:nvSpPr>
            <p:spPr bwMode="auto">
              <a:xfrm>
                <a:off x="225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0" name="Freeform 1051"/>
              <p:cNvSpPr>
                <a:spLocks noEditPoints="1"/>
              </p:cNvSpPr>
              <p:nvPr/>
            </p:nvSpPr>
            <p:spPr bwMode="auto">
              <a:xfrm>
                <a:off x="225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1" name="Freeform 1052"/>
              <p:cNvSpPr>
                <a:spLocks noEditPoints="1"/>
              </p:cNvSpPr>
              <p:nvPr/>
            </p:nvSpPr>
            <p:spPr bwMode="auto">
              <a:xfrm>
                <a:off x="225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2" name="Freeform 1053"/>
              <p:cNvSpPr>
                <a:spLocks noEditPoints="1"/>
              </p:cNvSpPr>
              <p:nvPr/>
            </p:nvSpPr>
            <p:spPr bwMode="auto">
              <a:xfrm>
                <a:off x="225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3" name="Rectangle 1054"/>
              <p:cNvSpPr>
                <a:spLocks noChangeArrowheads="1"/>
              </p:cNvSpPr>
              <p:nvPr/>
            </p:nvSpPr>
            <p:spPr bwMode="auto">
              <a:xfrm>
                <a:off x="232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4" name="Rectangle 1055"/>
              <p:cNvSpPr>
                <a:spLocks noChangeArrowheads="1"/>
              </p:cNvSpPr>
              <p:nvPr/>
            </p:nvSpPr>
            <p:spPr bwMode="auto">
              <a:xfrm>
                <a:off x="232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5" name="Rectangle 1056"/>
              <p:cNvSpPr>
                <a:spLocks noChangeArrowheads="1"/>
              </p:cNvSpPr>
              <p:nvPr/>
            </p:nvSpPr>
            <p:spPr bwMode="auto">
              <a:xfrm>
                <a:off x="2326"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6" name="Rectangle 1057"/>
              <p:cNvSpPr>
                <a:spLocks noChangeArrowheads="1"/>
              </p:cNvSpPr>
              <p:nvPr/>
            </p:nvSpPr>
            <p:spPr bwMode="auto">
              <a:xfrm>
                <a:off x="2326"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7" name="Rectangle 1058"/>
              <p:cNvSpPr>
                <a:spLocks noChangeArrowheads="1"/>
              </p:cNvSpPr>
              <p:nvPr/>
            </p:nvSpPr>
            <p:spPr bwMode="auto">
              <a:xfrm>
                <a:off x="2326"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8" name="Rectangle 1059"/>
              <p:cNvSpPr>
                <a:spLocks noChangeArrowheads="1"/>
              </p:cNvSpPr>
              <p:nvPr/>
            </p:nvSpPr>
            <p:spPr bwMode="auto">
              <a:xfrm>
                <a:off x="2326"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9" name="Rectangle 1060"/>
              <p:cNvSpPr>
                <a:spLocks noChangeArrowheads="1"/>
              </p:cNvSpPr>
              <p:nvPr/>
            </p:nvSpPr>
            <p:spPr bwMode="auto">
              <a:xfrm>
                <a:off x="2326"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0" name="Rectangle 1061"/>
              <p:cNvSpPr>
                <a:spLocks noChangeArrowheads="1"/>
              </p:cNvSpPr>
              <p:nvPr/>
            </p:nvSpPr>
            <p:spPr bwMode="auto">
              <a:xfrm>
                <a:off x="2326"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1" name="Rectangle 1062"/>
              <p:cNvSpPr>
                <a:spLocks noChangeArrowheads="1"/>
              </p:cNvSpPr>
              <p:nvPr/>
            </p:nvSpPr>
            <p:spPr bwMode="auto">
              <a:xfrm>
                <a:off x="2326"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2" name="Rectangle 1063"/>
              <p:cNvSpPr>
                <a:spLocks noChangeArrowheads="1"/>
              </p:cNvSpPr>
              <p:nvPr/>
            </p:nvSpPr>
            <p:spPr bwMode="auto">
              <a:xfrm>
                <a:off x="2326"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3" name="Rectangle 1064"/>
              <p:cNvSpPr>
                <a:spLocks noChangeArrowheads="1"/>
              </p:cNvSpPr>
              <p:nvPr/>
            </p:nvSpPr>
            <p:spPr bwMode="auto">
              <a:xfrm>
                <a:off x="2416"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4" name="Rectangle 1065"/>
              <p:cNvSpPr>
                <a:spLocks noChangeArrowheads="1"/>
              </p:cNvSpPr>
              <p:nvPr/>
            </p:nvSpPr>
            <p:spPr bwMode="auto">
              <a:xfrm>
                <a:off x="2416"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5" name="Rectangle 1066"/>
              <p:cNvSpPr>
                <a:spLocks noChangeArrowheads="1"/>
              </p:cNvSpPr>
              <p:nvPr/>
            </p:nvSpPr>
            <p:spPr bwMode="auto">
              <a:xfrm>
                <a:off x="2416"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6" name="Rectangle 1067"/>
              <p:cNvSpPr>
                <a:spLocks noChangeArrowheads="1"/>
              </p:cNvSpPr>
              <p:nvPr/>
            </p:nvSpPr>
            <p:spPr bwMode="auto">
              <a:xfrm>
                <a:off x="2416"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7" name="Rectangle 1068"/>
              <p:cNvSpPr>
                <a:spLocks noChangeArrowheads="1"/>
              </p:cNvSpPr>
              <p:nvPr/>
            </p:nvSpPr>
            <p:spPr bwMode="auto">
              <a:xfrm>
                <a:off x="2416"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8" name="Rectangle 1069"/>
              <p:cNvSpPr>
                <a:spLocks noChangeArrowheads="1"/>
              </p:cNvSpPr>
              <p:nvPr/>
            </p:nvSpPr>
            <p:spPr bwMode="auto">
              <a:xfrm>
                <a:off x="2416"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9" name="Rectangle 1070"/>
              <p:cNvSpPr>
                <a:spLocks noChangeArrowheads="1"/>
              </p:cNvSpPr>
              <p:nvPr/>
            </p:nvSpPr>
            <p:spPr bwMode="auto">
              <a:xfrm>
                <a:off x="2416"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0" name="Rectangle 1071"/>
              <p:cNvSpPr>
                <a:spLocks noChangeArrowheads="1"/>
              </p:cNvSpPr>
              <p:nvPr/>
            </p:nvSpPr>
            <p:spPr bwMode="auto">
              <a:xfrm>
                <a:off x="2416"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1" name="Rectangle 1072"/>
              <p:cNvSpPr>
                <a:spLocks noChangeArrowheads="1"/>
              </p:cNvSpPr>
              <p:nvPr/>
            </p:nvSpPr>
            <p:spPr bwMode="auto">
              <a:xfrm>
                <a:off x="2416"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2" name="Rectangle 1073"/>
              <p:cNvSpPr>
                <a:spLocks noChangeArrowheads="1"/>
              </p:cNvSpPr>
              <p:nvPr/>
            </p:nvSpPr>
            <p:spPr bwMode="auto">
              <a:xfrm>
                <a:off x="2416"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3" name="Freeform 1074"/>
              <p:cNvSpPr>
                <a:spLocks noEditPoints="1"/>
              </p:cNvSpPr>
              <p:nvPr/>
            </p:nvSpPr>
            <p:spPr bwMode="auto">
              <a:xfrm>
                <a:off x="253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4" name="Freeform 1075"/>
              <p:cNvSpPr>
                <a:spLocks noEditPoints="1"/>
              </p:cNvSpPr>
              <p:nvPr/>
            </p:nvSpPr>
            <p:spPr bwMode="auto">
              <a:xfrm>
                <a:off x="253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5" name="Freeform 1076"/>
              <p:cNvSpPr>
                <a:spLocks noEditPoints="1"/>
              </p:cNvSpPr>
              <p:nvPr/>
            </p:nvSpPr>
            <p:spPr bwMode="auto">
              <a:xfrm>
                <a:off x="253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6" name="Freeform 1077"/>
              <p:cNvSpPr>
                <a:spLocks noEditPoints="1"/>
              </p:cNvSpPr>
              <p:nvPr/>
            </p:nvSpPr>
            <p:spPr bwMode="auto">
              <a:xfrm>
                <a:off x="253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7" name="Freeform 1078"/>
              <p:cNvSpPr>
                <a:spLocks noEditPoints="1"/>
              </p:cNvSpPr>
              <p:nvPr/>
            </p:nvSpPr>
            <p:spPr bwMode="auto">
              <a:xfrm>
                <a:off x="253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8" name="Freeform 1079"/>
              <p:cNvSpPr>
                <a:spLocks noEditPoints="1"/>
              </p:cNvSpPr>
              <p:nvPr/>
            </p:nvSpPr>
            <p:spPr bwMode="auto">
              <a:xfrm>
                <a:off x="253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9" name="Freeform 1080"/>
              <p:cNvSpPr>
                <a:spLocks noEditPoints="1"/>
              </p:cNvSpPr>
              <p:nvPr/>
            </p:nvSpPr>
            <p:spPr bwMode="auto">
              <a:xfrm>
                <a:off x="253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0" name="Freeform 1081"/>
              <p:cNvSpPr>
                <a:spLocks noEditPoints="1"/>
              </p:cNvSpPr>
              <p:nvPr/>
            </p:nvSpPr>
            <p:spPr bwMode="auto">
              <a:xfrm>
                <a:off x="253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1" name="Rectangle 1082"/>
              <p:cNvSpPr>
                <a:spLocks noChangeArrowheads="1"/>
              </p:cNvSpPr>
              <p:nvPr/>
            </p:nvSpPr>
            <p:spPr bwMode="auto">
              <a:xfrm>
                <a:off x="261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2" name="Rectangle 1083"/>
              <p:cNvSpPr>
                <a:spLocks noChangeArrowheads="1"/>
              </p:cNvSpPr>
              <p:nvPr/>
            </p:nvSpPr>
            <p:spPr bwMode="auto">
              <a:xfrm>
                <a:off x="261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3" name="Rectangle 1084"/>
              <p:cNvSpPr>
                <a:spLocks noChangeArrowheads="1"/>
              </p:cNvSpPr>
              <p:nvPr/>
            </p:nvSpPr>
            <p:spPr bwMode="auto">
              <a:xfrm>
                <a:off x="261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4" name="Rectangle 1085"/>
              <p:cNvSpPr>
                <a:spLocks noChangeArrowheads="1"/>
              </p:cNvSpPr>
              <p:nvPr/>
            </p:nvSpPr>
            <p:spPr bwMode="auto">
              <a:xfrm>
                <a:off x="261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5" name="Rectangle 1086"/>
              <p:cNvSpPr>
                <a:spLocks noChangeArrowheads="1"/>
              </p:cNvSpPr>
              <p:nvPr/>
            </p:nvSpPr>
            <p:spPr bwMode="auto">
              <a:xfrm>
                <a:off x="261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6" name="Rectangle 1087"/>
              <p:cNvSpPr>
                <a:spLocks noChangeArrowheads="1"/>
              </p:cNvSpPr>
              <p:nvPr/>
            </p:nvSpPr>
            <p:spPr bwMode="auto">
              <a:xfrm>
                <a:off x="261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7" name="Rectangle 1088"/>
              <p:cNvSpPr>
                <a:spLocks noChangeArrowheads="1"/>
              </p:cNvSpPr>
              <p:nvPr/>
            </p:nvSpPr>
            <p:spPr bwMode="auto">
              <a:xfrm>
                <a:off x="261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8" name="Rectangle 1089"/>
              <p:cNvSpPr>
                <a:spLocks noChangeArrowheads="1"/>
              </p:cNvSpPr>
              <p:nvPr/>
            </p:nvSpPr>
            <p:spPr bwMode="auto">
              <a:xfrm>
                <a:off x="261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9" name="Rectangle 1090"/>
              <p:cNvSpPr>
                <a:spLocks noChangeArrowheads="1"/>
              </p:cNvSpPr>
              <p:nvPr/>
            </p:nvSpPr>
            <p:spPr bwMode="auto">
              <a:xfrm>
                <a:off x="261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0" name="Rectangle 1091"/>
              <p:cNvSpPr>
                <a:spLocks noChangeArrowheads="1"/>
              </p:cNvSpPr>
              <p:nvPr/>
            </p:nvSpPr>
            <p:spPr bwMode="auto">
              <a:xfrm>
                <a:off x="261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1" name="Rectangle 1092"/>
              <p:cNvSpPr>
                <a:spLocks noChangeArrowheads="1"/>
              </p:cNvSpPr>
              <p:nvPr/>
            </p:nvSpPr>
            <p:spPr bwMode="auto">
              <a:xfrm>
                <a:off x="2700"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2" name="Rectangle 1093"/>
              <p:cNvSpPr>
                <a:spLocks noChangeArrowheads="1"/>
              </p:cNvSpPr>
              <p:nvPr/>
            </p:nvSpPr>
            <p:spPr bwMode="auto">
              <a:xfrm>
                <a:off x="2700"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3" name="Rectangle 1094"/>
              <p:cNvSpPr>
                <a:spLocks noChangeArrowheads="1"/>
              </p:cNvSpPr>
              <p:nvPr/>
            </p:nvSpPr>
            <p:spPr bwMode="auto">
              <a:xfrm>
                <a:off x="2700"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4" name="Rectangle 1095"/>
              <p:cNvSpPr>
                <a:spLocks noChangeArrowheads="1"/>
              </p:cNvSpPr>
              <p:nvPr/>
            </p:nvSpPr>
            <p:spPr bwMode="auto">
              <a:xfrm>
                <a:off x="2700"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5" name="Rectangle 1096"/>
              <p:cNvSpPr>
                <a:spLocks noChangeArrowheads="1"/>
              </p:cNvSpPr>
              <p:nvPr/>
            </p:nvSpPr>
            <p:spPr bwMode="auto">
              <a:xfrm>
                <a:off x="2700"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6" name="Rectangle 1097"/>
              <p:cNvSpPr>
                <a:spLocks noChangeArrowheads="1"/>
              </p:cNvSpPr>
              <p:nvPr/>
            </p:nvSpPr>
            <p:spPr bwMode="auto">
              <a:xfrm>
                <a:off x="2700"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7" name="Rectangle 1098"/>
              <p:cNvSpPr>
                <a:spLocks noChangeArrowheads="1"/>
              </p:cNvSpPr>
              <p:nvPr/>
            </p:nvSpPr>
            <p:spPr bwMode="auto">
              <a:xfrm>
                <a:off x="2700"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8" name="Rectangle 1099"/>
              <p:cNvSpPr>
                <a:spLocks noChangeArrowheads="1"/>
              </p:cNvSpPr>
              <p:nvPr/>
            </p:nvSpPr>
            <p:spPr bwMode="auto">
              <a:xfrm>
                <a:off x="2700"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9" name="Rectangle 1100"/>
              <p:cNvSpPr>
                <a:spLocks noChangeArrowheads="1"/>
              </p:cNvSpPr>
              <p:nvPr/>
            </p:nvSpPr>
            <p:spPr bwMode="auto">
              <a:xfrm>
                <a:off x="2700"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0" name="Rectangle 1101"/>
              <p:cNvSpPr>
                <a:spLocks noChangeArrowheads="1"/>
              </p:cNvSpPr>
              <p:nvPr/>
            </p:nvSpPr>
            <p:spPr bwMode="auto">
              <a:xfrm>
                <a:off x="2700"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1" name="Freeform 1102"/>
              <p:cNvSpPr>
                <a:spLocks noEditPoints="1"/>
              </p:cNvSpPr>
              <p:nvPr/>
            </p:nvSpPr>
            <p:spPr bwMode="auto">
              <a:xfrm>
                <a:off x="282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2" name="Freeform 1103"/>
              <p:cNvSpPr>
                <a:spLocks noEditPoints="1"/>
              </p:cNvSpPr>
              <p:nvPr/>
            </p:nvSpPr>
            <p:spPr bwMode="auto">
              <a:xfrm>
                <a:off x="282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3" name="Freeform 1104"/>
              <p:cNvSpPr>
                <a:spLocks noEditPoints="1"/>
              </p:cNvSpPr>
              <p:nvPr/>
            </p:nvSpPr>
            <p:spPr bwMode="auto">
              <a:xfrm>
                <a:off x="282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4" name="Freeform 1105"/>
              <p:cNvSpPr>
                <a:spLocks noEditPoints="1"/>
              </p:cNvSpPr>
              <p:nvPr/>
            </p:nvSpPr>
            <p:spPr bwMode="auto">
              <a:xfrm>
                <a:off x="282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5" name="Freeform 1106"/>
              <p:cNvSpPr>
                <a:spLocks noEditPoints="1"/>
              </p:cNvSpPr>
              <p:nvPr/>
            </p:nvSpPr>
            <p:spPr bwMode="auto">
              <a:xfrm>
                <a:off x="282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6" name="Freeform 1107"/>
              <p:cNvSpPr>
                <a:spLocks noEditPoints="1"/>
              </p:cNvSpPr>
              <p:nvPr/>
            </p:nvSpPr>
            <p:spPr bwMode="auto">
              <a:xfrm>
                <a:off x="282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7" name="Freeform 1108"/>
              <p:cNvSpPr>
                <a:spLocks noEditPoints="1"/>
              </p:cNvSpPr>
              <p:nvPr/>
            </p:nvSpPr>
            <p:spPr bwMode="auto">
              <a:xfrm>
                <a:off x="282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8" name="Freeform 1109"/>
              <p:cNvSpPr>
                <a:spLocks noEditPoints="1"/>
              </p:cNvSpPr>
              <p:nvPr/>
            </p:nvSpPr>
            <p:spPr bwMode="auto">
              <a:xfrm>
                <a:off x="282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9" name="Rectangle 1110"/>
              <p:cNvSpPr>
                <a:spLocks noChangeArrowheads="1"/>
              </p:cNvSpPr>
              <p:nvPr/>
            </p:nvSpPr>
            <p:spPr bwMode="auto">
              <a:xfrm>
                <a:off x="289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0" name="Rectangle 1111"/>
              <p:cNvSpPr>
                <a:spLocks noChangeArrowheads="1"/>
              </p:cNvSpPr>
              <p:nvPr/>
            </p:nvSpPr>
            <p:spPr bwMode="auto">
              <a:xfrm>
                <a:off x="289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1" name="Rectangle 1112"/>
              <p:cNvSpPr>
                <a:spLocks noChangeArrowheads="1"/>
              </p:cNvSpPr>
              <p:nvPr/>
            </p:nvSpPr>
            <p:spPr bwMode="auto">
              <a:xfrm>
                <a:off x="289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2" name="Rectangle 1113"/>
              <p:cNvSpPr>
                <a:spLocks noChangeArrowheads="1"/>
              </p:cNvSpPr>
              <p:nvPr/>
            </p:nvSpPr>
            <p:spPr bwMode="auto">
              <a:xfrm>
                <a:off x="289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3" name="Rectangle 1114"/>
              <p:cNvSpPr>
                <a:spLocks noChangeArrowheads="1"/>
              </p:cNvSpPr>
              <p:nvPr/>
            </p:nvSpPr>
            <p:spPr bwMode="auto">
              <a:xfrm>
                <a:off x="289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4" name="Rectangle 1115"/>
              <p:cNvSpPr>
                <a:spLocks noChangeArrowheads="1"/>
              </p:cNvSpPr>
              <p:nvPr/>
            </p:nvSpPr>
            <p:spPr bwMode="auto">
              <a:xfrm>
                <a:off x="289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5" name="Rectangle 1116"/>
              <p:cNvSpPr>
                <a:spLocks noChangeArrowheads="1"/>
              </p:cNvSpPr>
              <p:nvPr/>
            </p:nvSpPr>
            <p:spPr bwMode="auto">
              <a:xfrm>
                <a:off x="289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6" name="Rectangle 1117"/>
              <p:cNvSpPr>
                <a:spLocks noChangeArrowheads="1"/>
              </p:cNvSpPr>
              <p:nvPr/>
            </p:nvSpPr>
            <p:spPr bwMode="auto">
              <a:xfrm>
                <a:off x="289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7" name="Rectangle 1118"/>
              <p:cNvSpPr>
                <a:spLocks noChangeArrowheads="1"/>
              </p:cNvSpPr>
              <p:nvPr/>
            </p:nvSpPr>
            <p:spPr bwMode="auto">
              <a:xfrm>
                <a:off x="289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8" name="Rectangle 1119"/>
              <p:cNvSpPr>
                <a:spLocks noChangeArrowheads="1"/>
              </p:cNvSpPr>
              <p:nvPr/>
            </p:nvSpPr>
            <p:spPr bwMode="auto">
              <a:xfrm>
                <a:off x="289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9" name="Rectangle 1120"/>
              <p:cNvSpPr>
                <a:spLocks noChangeArrowheads="1"/>
              </p:cNvSpPr>
              <p:nvPr/>
            </p:nvSpPr>
            <p:spPr bwMode="auto">
              <a:xfrm>
                <a:off x="2984"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0" name="Rectangle 1121"/>
              <p:cNvSpPr>
                <a:spLocks noChangeArrowheads="1"/>
              </p:cNvSpPr>
              <p:nvPr/>
            </p:nvSpPr>
            <p:spPr bwMode="auto">
              <a:xfrm>
                <a:off x="2984"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1" name="Rectangle 1122"/>
              <p:cNvSpPr>
                <a:spLocks noChangeArrowheads="1"/>
              </p:cNvSpPr>
              <p:nvPr/>
            </p:nvSpPr>
            <p:spPr bwMode="auto">
              <a:xfrm>
                <a:off x="2984"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2" name="Rectangle 1123"/>
              <p:cNvSpPr>
                <a:spLocks noChangeArrowheads="1"/>
              </p:cNvSpPr>
              <p:nvPr/>
            </p:nvSpPr>
            <p:spPr bwMode="auto">
              <a:xfrm>
                <a:off x="2984"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3" name="Rectangle 1124"/>
              <p:cNvSpPr>
                <a:spLocks noChangeArrowheads="1"/>
              </p:cNvSpPr>
              <p:nvPr/>
            </p:nvSpPr>
            <p:spPr bwMode="auto">
              <a:xfrm>
                <a:off x="2984"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4" name="Rectangle 1125"/>
              <p:cNvSpPr>
                <a:spLocks noChangeArrowheads="1"/>
              </p:cNvSpPr>
              <p:nvPr/>
            </p:nvSpPr>
            <p:spPr bwMode="auto">
              <a:xfrm>
                <a:off x="2984"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5" name="Rectangle 1126"/>
              <p:cNvSpPr>
                <a:spLocks noChangeArrowheads="1"/>
              </p:cNvSpPr>
              <p:nvPr/>
            </p:nvSpPr>
            <p:spPr bwMode="auto">
              <a:xfrm>
                <a:off x="2984"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6" name="Rectangle 1127"/>
              <p:cNvSpPr>
                <a:spLocks noChangeArrowheads="1"/>
              </p:cNvSpPr>
              <p:nvPr/>
            </p:nvSpPr>
            <p:spPr bwMode="auto">
              <a:xfrm>
                <a:off x="2984"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7" name="Rectangle 1128"/>
              <p:cNvSpPr>
                <a:spLocks noChangeArrowheads="1"/>
              </p:cNvSpPr>
              <p:nvPr/>
            </p:nvSpPr>
            <p:spPr bwMode="auto">
              <a:xfrm>
                <a:off x="2984"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8" name="Rectangle 1129"/>
              <p:cNvSpPr>
                <a:spLocks noChangeArrowheads="1"/>
              </p:cNvSpPr>
              <p:nvPr/>
            </p:nvSpPr>
            <p:spPr bwMode="auto">
              <a:xfrm>
                <a:off x="2984"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9" name="Freeform 1130"/>
              <p:cNvSpPr>
                <a:spLocks noEditPoints="1"/>
              </p:cNvSpPr>
              <p:nvPr/>
            </p:nvSpPr>
            <p:spPr bwMode="auto">
              <a:xfrm>
                <a:off x="310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0" name="Freeform 1131"/>
              <p:cNvSpPr>
                <a:spLocks noEditPoints="1"/>
              </p:cNvSpPr>
              <p:nvPr/>
            </p:nvSpPr>
            <p:spPr bwMode="auto">
              <a:xfrm>
                <a:off x="310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1" name="Freeform 1132"/>
              <p:cNvSpPr>
                <a:spLocks noEditPoints="1"/>
              </p:cNvSpPr>
              <p:nvPr/>
            </p:nvSpPr>
            <p:spPr bwMode="auto">
              <a:xfrm>
                <a:off x="310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2" name="Freeform 1133"/>
              <p:cNvSpPr>
                <a:spLocks noEditPoints="1"/>
              </p:cNvSpPr>
              <p:nvPr/>
            </p:nvSpPr>
            <p:spPr bwMode="auto">
              <a:xfrm>
                <a:off x="310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3" name="Freeform 1134"/>
              <p:cNvSpPr>
                <a:spLocks noEditPoints="1"/>
              </p:cNvSpPr>
              <p:nvPr/>
            </p:nvSpPr>
            <p:spPr bwMode="auto">
              <a:xfrm>
                <a:off x="310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4" name="Freeform 1135"/>
              <p:cNvSpPr>
                <a:spLocks noEditPoints="1"/>
              </p:cNvSpPr>
              <p:nvPr/>
            </p:nvSpPr>
            <p:spPr bwMode="auto">
              <a:xfrm>
                <a:off x="310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5" name="Freeform 1136"/>
              <p:cNvSpPr>
                <a:spLocks noEditPoints="1"/>
              </p:cNvSpPr>
              <p:nvPr/>
            </p:nvSpPr>
            <p:spPr bwMode="auto">
              <a:xfrm>
                <a:off x="310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6" name="Freeform 1137"/>
              <p:cNvSpPr>
                <a:spLocks noEditPoints="1"/>
              </p:cNvSpPr>
              <p:nvPr/>
            </p:nvSpPr>
            <p:spPr bwMode="auto">
              <a:xfrm>
                <a:off x="310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7" name="Rectangle 1138"/>
              <p:cNvSpPr>
                <a:spLocks noChangeArrowheads="1"/>
              </p:cNvSpPr>
              <p:nvPr/>
            </p:nvSpPr>
            <p:spPr bwMode="auto">
              <a:xfrm>
                <a:off x="317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8" name="Rectangle 1139"/>
              <p:cNvSpPr>
                <a:spLocks noChangeArrowheads="1"/>
              </p:cNvSpPr>
              <p:nvPr/>
            </p:nvSpPr>
            <p:spPr bwMode="auto">
              <a:xfrm>
                <a:off x="317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9" name="Rectangle 1140"/>
              <p:cNvSpPr>
                <a:spLocks noChangeArrowheads="1"/>
              </p:cNvSpPr>
              <p:nvPr/>
            </p:nvSpPr>
            <p:spPr bwMode="auto">
              <a:xfrm>
                <a:off x="317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0" name="Rectangle 1141"/>
              <p:cNvSpPr>
                <a:spLocks noChangeArrowheads="1"/>
              </p:cNvSpPr>
              <p:nvPr/>
            </p:nvSpPr>
            <p:spPr bwMode="auto">
              <a:xfrm>
                <a:off x="317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1" name="Rectangle 1142"/>
              <p:cNvSpPr>
                <a:spLocks noChangeArrowheads="1"/>
              </p:cNvSpPr>
              <p:nvPr/>
            </p:nvSpPr>
            <p:spPr bwMode="auto">
              <a:xfrm>
                <a:off x="317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2" name="Rectangle 1143"/>
              <p:cNvSpPr>
                <a:spLocks noChangeArrowheads="1"/>
              </p:cNvSpPr>
              <p:nvPr/>
            </p:nvSpPr>
            <p:spPr bwMode="auto">
              <a:xfrm>
                <a:off x="317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3" name="Rectangle 1144"/>
              <p:cNvSpPr>
                <a:spLocks noChangeArrowheads="1"/>
              </p:cNvSpPr>
              <p:nvPr/>
            </p:nvSpPr>
            <p:spPr bwMode="auto">
              <a:xfrm>
                <a:off x="317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4" name="Rectangle 1145"/>
              <p:cNvSpPr>
                <a:spLocks noChangeArrowheads="1"/>
              </p:cNvSpPr>
              <p:nvPr/>
            </p:nvSpPr>
            <p:spPr bwMode="auto">
              <a:xfrm>
                <a:off x="317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5" name="Rectangle 1146"/>
              <p:cNvSpPr>
                <a:spLocks noChangeArrowheads="1"/>
              </p:cNvSpPr>
              <p:nvPr/>
            </p:nvSpPr>
            <p:spPr bwMode="auto">
              <a:xfrm>
                <a:off x="317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6" name="Rectangle 1147"/>
              <p:cNvSpPr>
                <a:spLocks noChangeArrowheads="1"/>
              </p:cNvSpPr>
              <p:nvPr/>
            </p:nvSpPr>
            <p:spPr bwMode="auto">
              <a:xfrm>
                <a:off x="317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7" name="Rectangle 1148"/>
              <p:cNvSpPr>
                <a:spLocks noChangeArrowheads="1"/>
              </p:cNvSpPr>
              <p:nvPr/>
            </p:nvSpPr>
            <p:spPr bwMode="auto">
              <a:xfrm>
                <a:off x="3268"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8" name="Rectangle 1149"/>
              <p:cNvSpPr>
                <a:spLocks noChangeArrowheads="1"/>
              </p:cNvSpPr>
              <p:nvPr/>
            </p:nvSpPr>
            <p:spPr bwMode="auto">
              <a:xfrm>
                <a:off x="3268"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9" name="Rectangle 1150"/>
              <p:cNvSpPr>
                <a:spLocks noChangeArrowheads="1"/>
              </p:cNvSpPr>
              <p:nvPr/>
            </p:nvSpPr>
            <p:spPr bwMode="auto">
              <a:xfrm>
                <a:off x="3268"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0" name="Rectangle 1151"/>
              <p:cNvSpPr>
                <a:spLocks noChangeArrowheads="1"/>
              </p:cNvSpPr>
              <p:nvPr/>
            </p:nvSpPr>
            <p:spPr bwMode="auto">
              <a:xfrm>
                <a:off x="3268"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1" name="Rectangle 1152"/>
              <p:cNvSpPr>
                <a:spLocks noChangeArrowheads="1"/>
              </p:cNvSpPr>
              <p:nvPr/>
            </p:nvSpPr>
            <p:spPr bwMode="auto">
              <a:xfrm>
                <a:off x="3268"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2" name="Rectangle 1153"/>
              <p:cNvSpPr>
                <a:spLocks noChangeArrowheads="1"/>
              </p:cNvSpPr>
              <p:nvPr/>
            </p:nvSpPr>
            <p:spPr bwMode="auto">
              <a:xfrm>
                <a:off x="3268"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 name="Rectangle 1154"/>
              <p:cNvSpPr>
                <a:spLocks noChangeArrowheads="1"/>
              </p:cNvSpPr>
              <p:nvPr/>
            </p:nvSpPr>
            <p:spPr bwMode="auto">
              <a:xfrm>
                <a:off x="3268"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 name="Rectangle 1155"/>
              <p:cNvSpPr>
                <a:spLocks noChangeArrowheads="1"/>
              </p:cNvSpPr>
              <p:nvPr/>
            </p:nvSpPr>
            <p:spPr bwMode="auto">
              <a:xfrm>
                <a:off x="3268"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5" name="Rectangle 1156"/>
              <p:cNvSpPr>
                <a:spLocks noChangeArrowheads="1"/>
              </p:cNvSpPr>
              <p:nvPr/>
            </p:nvSpPr>
            <p:spPr bwMode="auto">
              <a:xfrm>
                <a:off x="3268"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6" name="Rectangle 1157"/>
              <p:cNvSpPr>
                <a:spLocks noChangeArrowheads="1"/>
              </p:cNvSpPr>
              <p:nvPr/>
            </p:nvSpPr>
            <p:spPr bwMode="auto">
              <a:xfrm>
                <a:off x="3268"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7" name="Freeform 1158"/>
              <p:cNvSpPr>
                <a:spLocks noEditPoints="1"/>
              </p:cNvSpPr>
              <p:nvPr/>
            </p:nvSpPr>
            <p:spPr bwMode="auto">
              <a:xfrm>
                <a:off x="339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8" name="Freeform 1159"/>
              <p:cNvSpPr>
                <a:spLocks noEditPoints="1"/>
              </p:cNvSpPr>
              <p:nvPr/>
            </p:nvSpPr>
            <p:spPr bwMode="auto">
              <a:xfrm>
                <a:off x="339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9" name="Freeform 1160"/>
              <p:cNvSpPr>
                <a:spLocks noEditPoints="1"/>
              </p:cNvSpPr>
              <p:nvPr/>
            </p:nvSpPr>
            <p:spPr bwMode="auto">
              <a:xfrm>
                <a:off x="339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0" name="Freeform 1161"/>
              <p:cNvSpPr>
                <a:spLocks noEditPoints="1"/>
              </p:cNvSpPr>
              <p:nvPr/>
            </p:nvSpPr>
            <p:spPr bwMode="auto">
              <a:xfrm>
                <a:off x="339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1" name="Freeform 1162"/>
              <p:cNvSpPr>
                <a:spLocks noEditPoints="1"/>
              </p:cNvSpPr>
              <p:nvPr/>
            </p:nvSpPr>
            <p:spPr bwMode="auto">
              <a:xfrm>
                <a:off x="339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2" name="Freeform 1163"/>
              <p:cNvSpPr>
                <a:spLocks noEditPoints="1"/>
              </p:cNvSpPr>
              <p:nvPr/>
            </p:nvSpPr>
            <p:spPr bwMode="auto">
              <a:xfrm>
                <a:off x="339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3" name="Freeform 1164"/>
              <p:cNvSpPr>
                <a:spLocks noEditPoints="1"/>
              </p:cNvSpPr>
              <p:nvPr/>
            </p:nvSpPr>
            <p:spPr bwMode="auto">
              <a:xfrm>
                <a:off x="339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4" name="Freeform 1165"/>
              <p:cNvSpPr>
                <a:spLocks noEditPoints="1"/>
              </p:cNvSpPr>
              <p:nvPr/>
            </p:nvSpPr>
            <p:spPr bwMode="auto">
              <a:xfrm>
                <a:off x="339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5" name="Rectangle 1166"/>
              <p:cNvSpPr>
                <a:spLocks noChangeArrowheads="1"/>
              </p:cNvSpPr>
              <p:nvPr/>
            </p:nvSpPr>
            <p:spPr bwMode="auto">
              <a:xfrm>
                <a:off x="3462"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6" name="Rectangle 1167"/>
              <p:cNvSpPr>
                <a:spLocks noChangeArrowheads="1"/>
              </p:cNvSpPr>
              <p:nvPr/>
            </p:nvSpPr>
            <p:spPr bwMode="auto">
              <a:xfrm>
                <a:off x="3462"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7" name="Rectangle 1168"/>
              <p:cNvSpPr>
                <a:spLocks noChangeArrowheads="1"/>
              </p:cNvSpPr>
              <p:nvPr/>
            </p:nvSpPr>
            <p:spPr bwMode="auto">
              <a:xfrm>
                <a:off x="3462"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8" name="Rectangle 1169"/>
              <p:cNvSpPr>
                <a:spLocks noChangeArrowheads="1"/>
              </p:cNvSpPr>
              <p:nvPr/>
            </p:nvSpPr>
            <p:spPr bwMode="auto">
              <a:xfrm>
                <a:off x="3462"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9" name="Rectangle 1170"/>
              <p:cNvSpPr>
                <a:spLocks noChangeArrowheads="1"/>
              </p:cNvSpPr>
              <p:nvPr/>
            </p:nvSpPr>
            <p:spPr bwMode="auto">
              <a:xfrm>
                <a:off x="3462"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0" name="Rectangle 1171"/>
              <p:cNvSpPr>
                <a:spLocks noChangeArrowheads="1"/>
              </p:cNvSpPr>
              <p:nvPr/>
            </p:nvSpPr>
            <p:spPr bwMode="auto">
              <a:xfrm>
                <a:off x="3462"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1" name="Rectangle 1172"/>
              <p:cNvSpPr>
                <a:spLocks noChangeArrowheads="1"/>
              </p:cNvSpPr>
              <p:nvPr/>
            </p:nvSpPr>
            <p:spPr bwMode="auto">
              <a:xfrm>
                <a:off x="3462"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2" name="Rectangle 1173"/>
              <p:cNvSpPr>
                <a:spLocks noChangeArrowheads="1"/>
              </p:cNvSpPr>
              <p:nvPr/>
            </p:nvSpPr>
            <p:spPr bwMode="auto">
              <a:xfrm>
                <a:off x="3462"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3" name="Rectangle 1174"/>
              <p:cNvSpPr>
                <a:spLocks noChangeArrowheads="1"/>
              </p:cNvSpPr>
              <p:nvPr/>
            </p:nvSpPr>
            <p:spPr bwMode="auto">
              <a:xfrm>
                <a:off x="3462"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4" name="Rectangle 1175"/>
              <p:cNvSpPr>
                <a:spLocks noChangeArrowheads="1"/>
              </p:cNvSpPr>
              <p:nvPr/>
            </p:nvSpPr>
            <p:spPr bwMode="auto">
              <a:xfrm>
                <a:off x="3462"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5" name="Rectangle 1176"/>
              <p:cNvSpPr>
                <a:spLocks noChangeArrowheads="1"/>
              </p:cNvSpPr>
              <p:nvPr/>
            </p:nvSpPr>
            <p:spPr bwMode="auto">
              <a:xfrm>
                <a:off x="3552"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6" name="Rectangle 1177"/>
              <p:cNvSpPr>
                <a:spLocks noChangeArrowheads="1"/>
              </p:cNvSpPr>
              <p:nvPr/>
            </p:nvSpPr>
            <p:spPr bwMode="auto">
              <a:xfrm>
                <a:off x="3552"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7" name="Rectangle 1178"/>
              <p:cNvSpPr>
                <a:spLocks noChangeArrowheads="1"/>
              </p:cNvSpPr>
              <p:nvPr/>
            </p:nvSpPr>
            <p:spPr bwMode="auto">
              <a:xfrm>
                <a:off x="3552"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8" name="Rectangle 1179"/>
              <p:cNvSpPr>
                <a:spLocks noChangeArrowheads="1"/>
              </p:cNvSpPr>
              <p:nvPr/>
            </p:nvSpPr>
            <p:spPr bwMode="auto">
              <a:xfrm>
                <a:off x="3552"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9" name="Rectangle 1180"/>
              <p:cNvSpPr>
                <a:spLocks noChangeArrowheads="1"/>
              </p:cNvSpPr>
              <p:nvPr/>
            </p:nvSpPr>
            <p:spPr bwMode="auto">
              <a:xfrm>
                <a:off x="3552"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0" name="Rectangle 1181"/>
              <p:cNvSpPr>
                <a:spLocks noChangeArrowheads="1"/>
              </p:cNvSpPr>
              <p:nvPr/>
            </p:nvSpPr>
            <p:spPr bwMode="auto">
              <a:xfrm>
                <a:off x="3552"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1" name="Rectangle 1182"/>
              <p:cNvSpPr>
                <a:spLocks noChangeArrowheads="1"/>
              </p:cNvSpPr>
              <p:nvPr/>
            </p:nvSpPr>
            <p:spPr bwMode="auto">
              <a:xfrm>
                <a:off x="3552"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2" name="Rectangle 1183"/>
              <p:cNvSpPr>
                <a:spLocks noChangeArrowheads="1"/>
              </p:cNvSpPr>
              <p:nvPr/>
            </p:nvSpPr>
            <p:spPr bwMode="auto">
              <a:xfrm>
                <a:off x="3552"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3" name="Rectangle 1184"/>
              <p:cNvSpPr>
                <a:spLocks noChangeArrowheads="1"/>
              </p:cNvSpPr>
              <p:nvPr/>
            </p:nvSpPr>
            <p:spPr bwMode="auto">
              <a:xfrm>
                <a:off x="3552"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4" name="Rectangle 1185"/>
              <p:cNvSpPr>
                <a:spLocks noChangeArrowheads="1"/>
              </p:cNvSpPr>
              <p:nvPr/>
            </p:nvSpPr>
            <p:spPr bwMode="auto">
              <a:xfrm>
                <a:off x="3552"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5" name="Freeform 1186"/>
              <p:cNvSpPr>
                <a:spLocks noEditPoints="1"/>
              </p:cNvSpPr>
              <p:nvPr/>
            </p:nvSpPr>
            <p:spPr bwMode="auto">
              <a:xfrm>
                <a:off x="367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6" name="Freeform 1187"/>
              <p:cNvSpPr>
                <a:spLocks noEditPoints="1"/>
              </p:cNvSpPr>
              <p:nvPr/>
            </p:nvSpPr>
            <p:spPr bwMode="auto">
              <a:xfrm>
                <a:off x="367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7" name="Freeform 1188"/>
              <p:cNvSpPr>
                <a:spLocks noEditPoints="1"/>
              </p:cNvSpPr>
              <p:nvPr/>
            </p:nvSpPr>
            <p:spPr bwMode="auto">
              <a:xfrm>
                <a:off x="367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 name="Freeform 1189"/>
              <p:cNvSpPr>
                <a:spLocks noEditPoints="1"/>
              </p:cNvSpPr>
              <p:nvPr/>
            </p:nvSpPr>
            <p:spPr bwMode="auto">
              <a:xfrm>
                <a:off x="367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 name="Freeform 1190"/>
              <p:cNvSpPr>
                <a:spLocks noEditPoints="1"/>
              </p:cNvSpPr>
              <p:nvPr/>
            </p:nvSpPr>
            <p:spPr bwMode="auto">
              <a:xfrm>
                <a:off x="367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 name="Freeform 1191"/>
              <p:cNvSpPr>
                <a:spLocks noEditPoints="1"/>
              </p:cNvSpPr>
              <p:nvPr/>
            </p:nvSpPr>
            <p:spPr bwMode="auto">
              <a:xfrm>
                <a:off x="367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 name="Freeform 1192"/>
              <p:cNvSpPr>
                <a:spLocks noEditPoints="1"/>
              </p:cNvSpPr>
              <p:nvPr/>
            </p:nvSpPr>
            <p:spPr bwMode="auto">
              <a:xfrm>
                <a:off x="367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 name="Freeform 1193"/>
              <p:cNvSpPr>
                <a:spLocks noEditPoints="1"/>
              </p:cNvSpPr>
              <p:nvPr/>
            </p:nvSpPr>
            <p:spPr bwMode="auto">
              <a:xfrm>
                <a:off x="367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 name="Rectangle 1194"/>
              <p:cNvSpPr>
                <a:spLocks noChangeArrowheads="1"/>
              </p:cNvSpPr>
              <p:nvPr/>
            </p:nvSpPr>
            <p:spPr bwMode="auto">
              <a:xfrm>
                <a:off x="374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 name="Rectangle 1195"/>
              <p:cNvSpPr>
                <a:spLocks noChangeArrowheads="1"/>
              </p:cNvSpPr>
              <p:nvPr/>
            </p:nvSpPr>
            <p:spPr bwMode="auto">
              <a:xfrm>
                <a:off x="374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5" name="Rectangle 1196"/>
              <p:cNvSpPr>
                <a:spLocks noChangeArrowheads="1"/>
              </p:cNvSpPr>
              <p:nvPr/>
            </p:nvSpPr>
            <p:spPr bwMode="auto">
              <a:xfrm>
                <a:off x="3746"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6" name="Rectangle 1197"/>
              <p:cNvSpPr>
                <a:spLocks noChangeArrowheads="1"/>
              </p:cNvSpPr>
              <p:nvPr/>
            </p:nvSpPr>
            <p:spPr bwMode="auto">
              <a:xfrm>
                <a:off x="3746"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7" name="Rectangle 1198"/>
              <p:cNvSpPr>
                <a:spLocks noChangeArrowheads="1"/>
              </p:cNvSpPr>
              <p:nvPr/>
            </p:nvSpPr>
            <p:spPr bwMode="auto">
              <a:xfrm>
                <a:off x="3746"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8" name="Rectangle 1199"/>
              <p:cNvSpPr>
                <a:spLocks noChangeArrowheads="1"/>
              </p:cNvSpPr>
              <p:nvPr/>
            </p:nvSpPr>
            <p:spPr bwMode="auto">
              <a:xfrm>
                <a:off x="3746"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9" name="Rectangle 1200"/>
              <p:cNvSpPr>
                <a:spLocks noChangeArrowheads="1"/>
              </p:cNvSpPr>
              <p:nvPr/>
            </p:nvSpPr>
            <p:spPr bwMode="auto">
              <a:xfrm>
                <a:off x="3746"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0" name="Rectangle 1201"/>
              <p:cNvSpPr>
                <a:spLocks noChangeArrowheads="1"/>
              </p:cNvSpPr>
              <p:nvPr/>
            </p:nvSpPr>
            <p:spPr bwMode="auto">
              <a:xfrm>
                <a:off x="3746"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1" name="Rectangle 1202"/>
              <p:cNvSpPr>
                <a:spLocks noChangeArrowheads="1"/>
              </p:cNvSpPr>
              <p:nvPr/>
            </p:nvSpPr>
            <p:spPr bwMode="auto">
              <a:xfrm>
                <a:off x="3746"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2" name="Rectangle 1203"/>
              <p:cNvSpPr>
                <a:spLocks noChangeArrowheads="1"/>
              </p:cNvSpPr>
              <p:nvPr/>
            </p:nvSpPr>
            <p:spPr bwMode="auto">
              <a:xfrm>
                <a:off x="3746"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3" name="Rectangle 1204"/>
              <p:cNvSpPr>
                <a:spLocks noChangeArrowheads="1"/>
              </p:cNvSpPr>
              <p:nvPr/>
            </p:nvSpPr>
            <p:spPr bwMode="auto">
              <a:xfrm>
                <a:off x="3836"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4" name="Rectangle 1205"/>
              <p:cNvSpPr>
                <a:spLocks noChangeArrowheads="1"/>
              </p:cNvSpPr>
              <p:nvPr/>
            </p:nvSpPr>
            <p:spPr bwMode="auto">
              <a:xfrm>
                <a:off x="3836"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5" name="Rectangle 1206"/>
              <p:cNvSpPr>
                <a:spLocks noChangeArrowheads="1"/>
              </p:cNvSpPr>
              <p:nvPr/>
            </p:nvSpPr>
            <p:spPr bwMode="auto">
              <a:xfrm>
                <a:off x="3836"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6" name="Rectangle 1207"/>
              <p:cNvSpPr>
                <a:spLocks noChangeArrowheads="1"/>
              </p:cNvSpPr>
              <p:nvPr/>
            </p:nvSpPr>
            <p:spPr bwMode="auto">
              <a:xfrm>
                <a:off x="3836"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7" name="Rectangle 1208"/>
              <p:cNvSpPr>
                <a:spLocks noChangeArrowheads="1"/>
              </p:cNvSpPr>
              <p:nvPr/>
            </p:nvSpPr>
            <p:spPr bwMode="auto">
              <a:xfrm>
                <a:off x="3836"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8" name="Rectangle 1209"/>
              <p:cNvSpPr>
                <a:spLocks noChangeArrowheads="1"/>
              </p:cNvSpPr>
              <p:nvPr/>
            </p:nvSpPr>
            <p:spPr bwMode="auto">
              <a:xfrm>
                <a:off x="3836"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Group 1411"/>
            <p:cNvGrpSpPr>
              <a:grpSpLocks/>
            </p:cNvGrpSpPr>
            <p:nvPr/>
          </p:nvGrpSpPr>
          <p:grpSpPr bwMode="auto">
            <a:xfrm>
              <a:off x="1404938" y="2103438"/>
              <a:ext cx="6265863" cy="903288"/>
              <a:chOff x="885" y="1325"/>
              <a:chExt cx="3947" cy="569"/>
            </a:xfrm>
          </p:grpSpPr>
          <p:sp>
            <p:nvSpPr>
              <p:cNvPr id="1099" name="Rectangle 1211"/>
              <p:cNvSpPr>
                <a:spLocks noChangeArrowheads="1"/>
              </p:cNvSpPr>
              <p:nvPr/>
            </p:nvSpPr>
            <p:spPr bwMode="auto">
              <a:xfrm>
                <a:off x="3836"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0" name="Rectangle 1212"/>
              <p:cNvSpPr>
                <a:spLocks noChangeArrowheads="1"/>
              </p:cNvSpPr>
              <p:nvPr/>
            </p:nvSpPr>
            <p:spPr bwMode="auto">
              <a:xfrm>
                <a:off x="3836"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1" name="Rectangle 1213"/>
              <p:cNvSpPr>
                <a:spLocks noChangeArrowheads="1"/>
              </p:cNvSpPr>
              <p:nvPr/>
            </p:nvSpPr>
            <p:spPr bwMode="auto">
              <a:xfrm>
                <a:off x="3836"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2" name="Rectangle 1214"/>
              <p:cNvSpPr>
                <a:spLocks noChangeArrowheads="1"/>
              </p:cNvSpPr>
              <p:nvPr/>
            </p:nvSpPr>
            <p:spPr bwMode="auto">
              <a:xfrm>
                <a:off x="3836"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3" name="Freeform 1215"/>
              <p:cNvSpPr>
                <a:spLocks noEditPoints="1"/>
              </p:cNvSpPr>
              <p:nvPr/>
            </p:nvSpPr>
            <p:spPr bwMode="auto">
              <a:xfrm>
                <a:off x="395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4" name="Freeform 1216"/>
              <p:cNvSpPr>
                <a:spLocks noEditPoints="1"/>
              </p:cNvSpPr>
              <p:nvPr/>
            </p:nvSpPr>
            <p:spPr bwMode="auto">
              <a:xfrm>
                <a:off x="395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5" name="Freeform 1217"/>
              <p:cNvSpPr>
                <a:spLocks noEditPoints="1"/>
              </p:cNvSpPr>
              <p:nvPr/>
            </p:nvSpPr>
            <p:spPr bwMode="auto">
              <a:xfrm>
                <a:off x="395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6" name="Freeform 1218"/>
              <p:cNvSpPr>
                <a:spLocks noEditPoints="1"/>
              </p:cNvSpPr>
              <p:nvPr/>
            </p:nvSpPr>
            <p:spPr bwMode="auto">
              <a:xfrm>
                <a:off x="395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7" name="Freeform 1219"/>
              <p:cNvSpPr>
                <a:spLocks noEditPoints="1"/>
              </p:cNvSpPr>
              <p:nvPr/>
            </p:nvSpPr>
            <p:spPr bwMode="auto">
              <a:xfrm>
                <a:off x="395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8" name="Freeform 1220"/>
              <p:cNvSpPr>
                <a:spLocks noEditPoints="1"/>
              </p:cNvSpPr>
              <p:nvPr/>
            </p:nvSpPr>
            <p:spPr bwMode="auto">
              <a:xfrm>
                <a:off x="395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9" name="Freeform 1221"/>
              <p:cNvSpPr>
                <a:spLocks noEditPoints="1"/>
              </p:cNvSpPr>
              <p:nvPr/>
            </p:nvSpPr>
            <p:spPr bwMode="auto">
              <a:xfrm>
                <a:off x="395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0" name="Freeform 1222"/>
              <p:cNvSpPr>
                <a:spLocks noEditPoints="1"/>
              </p:cNvSpPr>
              <p:nvPr/>
            </p:nvSpPr>
            <p:spPr bwMode="auto">
              <a:xfrm>
                <a:off x="395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1" name="Rectangle 1223"/>
              <p:cNvSpPr>
                <a:spLocks noChangeArrowheads="1"/>
              </p:cNvSpPr>
              <p:nvPr/>
            </p:nvSpPr>
            <p:spPr bwMode="auto">
              <a:xfrm>
                <a:off x="403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2" name="Rectangle 1224"/>
              <p:cNvSpPr>
                <a:spLocks noChangeArrowheads="1"/>
              </p:cNvSpPr>
              <p:nvPr/>
            </p:nvSpPr>
            <p:spPr bwMode="auto">
              <a:xfrm>
                <a:off x="403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3" name="Rectangle 1225"/>
              <p:cNvSpPr>
                <a:spLocks noChangeArrowheads="1"/>
              </p:cNvSpPr>
              <p:nvPr/>
            </p:nvSpPr>
            <p:spPr bwMode="auto">
              <a:xfrm>
                <a:off x="403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4" name="Rectangle 1226"/>
              <p:cNvSpPr>
                <a:spLocks noChangeArrowheads="1"/>
              </p:cNvSpPr>
              <p:nvPr/>
            </p:nvSpPr>
            <p:spPr bwMode="auto">
              <a:xfrm>
                <a:off x="403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5" name="Rectangle 1227"/>
              <p:cNvSpPr>
                <a:spLocks noChangeArrowheads="1"/>
              </p:cNvSpPr>
              <p:nvPr/>
            </p:nvSpPr>
            <p:spPr bwMode="auto">
              <a:xfrm>
                <a:off x="403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6" name="Rectangle 1228"/>
              <p:cNvSpPr>
                <a:spLocks noChangeArrowheads="1"/>
              </p:cNvSpPr>
              <p:nvPr/>
            </p:nvSpPr>
            <p:spPr bwMode="auto">
              <a:xfrm>
                <a:off x="403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7" name="Rectangle 1229"/>
              <p:cNvSpPr>
                <a:spLocks noChangeArrowheads="1"/>
              </p:cNvSpPr>
              <p:nvPr/>
            </p:nvSpPr>
            <p:spPr bwMode="auto">
              <a:xfrm>
                <a:off x="403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8" name="Rectangle 1230"/>
              <p:cNvSpPr>
                <a:spLocks noChangeArrowheads="1"/>
              </p:cNvSpPr>
              <p:nvPr/>
            </p:nvSpPr>
            <p:spPr bwMode="auto">
              <a:xfrm>
                <a:off x="403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9" name="Rectangle 1231"/>
              <p:cNvSpPr>
                <a:spLocks noChangeArrowheads="1"/>
              </p:cNvSpPr>
              <p:nvPr/>
            </p:nvSpPr>
            <p:spPr bwMode="auto">
              <a:xfrm>
                <a:off x="403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0" name="Rectangle 1232"/>
              <p:cNvSpPr>
                <a:spLocks noChangeArrowheads="1"/>
              </p:cNvSpPr>
              <p:nvPr/>
            </p:nvSpPr>
            <p:spPr bwMode="auto">
              <a:xfrm>
                <a:off x="403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1" name="Rectangle 1233"/>
              <p:cNvSpPr>
                <a:spLocks noChangeArrowheads="1"/>
              </p:cNvSpPr>
              <p:nvPr/>
            </p:nvSpPr>
            <p:spPr bwMode="auto">
              <a:xfrm>
                <a:off x="4120"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2" name="Rectangle 1234"/>
              <p:cNvSpPr>
                <a:spLocks noChangeArrowheads="1"/>
              </p:cNvSpPr>
              <p:nvPr/>
            </p:nvSpPr>
            <p:spPr bwMode="auto">
              <a:xfrm>
                <a:off x="4120"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3" name="Rectangle 1235"/>
              <p:cNvSpPr>
                <a:spLocks noChangeArrowheads="1"/>
              </p:cNvSpPr>
              <p:nvPr/>
            </p:nvSpPr>
            <p:spPr bwMode="auto">
              <a:xfrm>
                <a:off x="4120"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4" name="Rectangle 1236"/>
              <p:cNvSpPr>
                <a:spLocks noChangeArrowheads="1"/>
              </p:cNvSpPr>
              <p:nvPr/>
            </p:nvSpPr>
            <p:spPr bwMode="auto">
              <a:xfrm>
                <a:off x="4120"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5" name="Rectangle 1237"/>
              <p:cNvSpPr>
                <a:spLocks noChangeArrowheads="1"/>
              </p:cNvSpPr>
              <p:nvPr/>
            </p:nvSpPr>
            <p:spPr bwMode="auto">
              <a:xfrm>
                <a:off x="4120"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6" name="Rectangle 1238"/>
              <p:cNvSpPr>
                <a:spLocks noChangeArrowheads="1"/>
              </p:cNvSpPr>
              <p:nvPr/>
            </p:nvSpPr>
            <p:spPr bwMode="auto">
              <a:xfrm>
                <a:off x="4120"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7" name="Rectangle 1239"/>
              <p:cNvSpPr>
                <a:spLocks noChangeArrowheads="1"/>
              </p:cNvSpPr>
              <p:nvPr/>
            </p:nvSpPr>
            <p:spPr bwMode="auto">
              <a:xfrm>
                <a:off x="4120"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8" name="Rectangle 1240"/>
              <p:cNvSpPr>
                <a:spLocks noChangeArrowheads="1"/>
              </p:cNvSpPr>
              <p:nvPr/>
            </p:nvSpPr>
            <p:spPr bwMode="auto">
              <a:xfrm>
                <a:off x="4120"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9" name="Rectangle 1241"/>
              <p:cNvSpPr>
                <a:spLocks noChangeArrowheads="1"/>
              </p:cNvSpPr>
              <p:nvPr/>
            </p:nvSpPr>
            <p:spPr bwMode="auto">
              <a:xfrm>
                <a:off x="4120"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0" name="Rectangle 1242"/>
              <p:cNvSpPr>
                <a:spLocks noChangeArrowheads="1"/>
              </p:cNvSpPr>
              <p:nvPr/>
            </p:nvSpPr>
            <p:spPr bwMode="auto">
              <a:xfrm>
                <a:off x="4120"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1" name="Freeform 1243"/>
              <p:cNvSpPr>
                <a:spLocks noEditPoints="1"/>
              </p:cNvSpPr>
              <p:nvPr/>
            </p:nvSpPr>
            <p:spPr bwMode="auto">
              <a:xfrm>
                <a:off x="424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2" name="Freeform 1244"/>
              <p:cNvSpPr>
                <a:spLocks noEditPoints="1"/>
              </p:cNvSpPr>
              <p:nvPr/>
            </p:nvSpPr>
            <p:spPr bwMode="auto">
              <a:xfrm>
                <a:off x="424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3" name="Freeform 1245"/>
              <p:cNvSpPr>
                <a:spLocks noEditPoints="1"/>
              </p:cNvSpPr>
              <p:nvPr/>
            </p:nvSpPr>
            <p:spPr bwMode="auto">
              <a:xfrm>
                <a:off x="424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4" name="Freeform 1246"/>
              <p:cNvSpPr>
                <a:spLocks noEditPoints="1"/>
              </p:cNvSpPr>
              <p:nvPr/>
            </p:nvSpPr>
            <p:spPr bwMode="auto">
              <a:xfrm>
                <a:off x="424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5" name="Freeform 1247"/>
              <p:cNvSpPr>
                <a:spLocks noEditPoints="1"/>
              </p:cNvSpPr>
              <p:nvPr/>
            </p:nvSpPr>
            <p:spPr bwMode="auto">
              <a:xfrm>
                <a:off x="424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6" name="Freeform 1248"/>
              <p:cNvSpPr>
                <a:spLocks noEditPoints="1"/>
              </p:cNvSpPr>
              <p:nvPr/>
            </p:nvSpPr>
            <p:spPr bwMode="auto">
              <a:xfrm>
                <a:off x="424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7" name="Freeform 1249"/>
              <p:cNvSpPr>
                <a:spLocks noEditPoints="1"/>
              </p:cNvSpPr>
              <p:nvPr/>
            </p:nvSpPr>
            <p:spPr bwMode="auto">
              <a:xfrm>
                <a:off x="424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8" name="Freeform 1250"/>
              <p:cNvSpPr>
                <a:spLocks noEditPoints="1"/>
              </p:cNvSpPr>
              <p:nvPr/>
            </p:nvSpPr>
            <p:spPr bwMode="auto">
              <a:xfrm>
                <a:off x="424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9" name="Rectangle 1251"/>
              <p:cNvSpPr>
                <a:spLocks noChangeArrowheads="1"/>
              </p:cNvSpPr>
              <p:nvPr/>
            </p:nvSpPr>
            <p:spPr bwMode="auto">
              <a:xfrm>
                <a:off x="431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0" name="Rectangle 1252"/>
              <p:cNvSpPr>
                <a:spLocks noChangeArrowheads="1"/>
              </p:cNvSpPr>
              <p:nvPr/>
            </p:nvSpPr>
            <p:spPr bwMode="auto">
              <a:xfrm>
                <a:off x="431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1" name="Rectangle 1253"/>
              <p:cNvSpPr>
                <a:spLocks noChangeArrowheads="1"/>
              </p:cNvSpPr>
              <p:nvPr/>
            </p:nvSpPr>
            <p:spPr bwMode="auto">
              <a:xfrm>
                <a:off x="431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2" name="Rectangle 1254"/>
              <p:cNvSpPr>
                <a:spLocks noChangeArrowheads="1"/>
              </p:cNvSpPr>
              <p:nvPr/>
            </p:nvSpPr>
            <p:spPr bwMode="auto">
              <a:xfrm>
                <a:off x="431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3" name="Rectangle 1255"/>
              <p:cNvSpPr>
                <a:spLocks noChangeArrowheads="1"/>
              </p:cNvSpPr>
              <p:nvPr/>
            </p:nvSpPr>
            <p:spPr bwMode="auto">
              <a:xfrm>
                <a:off x="431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4" name="Rectangle 1256"/>
              <p:cNvSpPr>
                <a:spLocks noChangeArrowheads="1"/>
              </p:cNvSpPr>
              <p:nvPr/>
            </p:nvSpPr>
            <p:spPr bwMode="auto">
              <a:xfrm>
                <a:off x="431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5" name="Rectangle 1257"/>
              <p:cNvSpPr>
                <a:spLocks noChangeArrowheads="1"/>
              </p:cNvSpPr>
              <p:nvPr/>
            </p:nvSpPr>
            <p:spPr bwMode="auto">
              <a:xfrm>
                <a:off x="431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6" name="Rectangle 1258"/>
              <p:cNvSpPr>
                <a:spLocks noChangeArrowheads="1"/>
              </p:cNvSpPr>
              <p:nvPr/>
            </p:nvSpPr>
            <p:spPr bwMode="auto">
              <a:xfrm>
                <a:off x="431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7" name="Rectangle 1259"/>
              <p:cNvSpPr>
                <a:spLocks noChangeArrowheads="1"/>
              </p:cNvSpPr>
              <p:nvPr/>
            </p:nvSpPr>
            <p:spPr bwMode="auto">
              <a:xfrm>
                <a:off x="431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8" name="Rectangle 1260"/>
              <p:cNvSpPr>
                <a:spLocks noChangeArrowheads="1"/>
              </p:cNvSpPr>
              <p:nvPr/>
            </p:nvSpPr>
            <p:spPr bwMode="auto">
              <a:xfrm>
                <a:off x="431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9" name="Rectangle 1261"/>
              <p:cNvSpPr>
                <a:spLocks noChangeArrowheads="1"/>
              </p:cNvSpPr>
              <p:nvPr/>
            </p:nvSpPr>
            <p:spPr bwMode="auto">
              <a:xfrm>
                <a:off x="4404"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0" name="Rectangle 1262"/>
              <p:cNvSpPr>
                <a:spLocks noChangeArrowheads="1"/>
              </p:cNvSpPr>
              <p:nvPr/>
            </p:nvSpPr>
            <p:spPr bwMode="auto">
              <a:xfrm>
                <a:off x="4404"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1" name="Rectangle 1263"/>
              <p:cNvSpPr>
                <a:spLocks noChangeArrowheads="1"/>
              </p:cNvSpPr>
              <p:nvPr/>
            </p:nvSpPr>
            <p:spPr bwMode="auto">
              <a:xfrm>
                <a:off x="4404"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2" name="Rectangle 1264"/>
              <p:cNvSpPr>
                <a:spLocks noChangeArrowheads="1"/>
              </p:cNvSpPr>
              <p:nvPr/>
            </p:nvSpPr>
            <p:spPr bwMode="auto">
              <a:xfrm>
                <a:off x="4404"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3" name="Rectangle 1265"/>
              <p:cNvSpPr>
                <a:spLocks noChangeArrowheads="1"/>
              </p:cNvSpPr>
              <p:nvPr/>
            </p:nvSpPr>
            <p:spPr bwMode="auto">
              <a:xfrm>
                <a:off x="4404"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4" name="Rectangle 1266"/>
              <p:cNvSpPr>
                <a:spLocks noChangeArrowheads="1"/>
              </p:cNvSpPr>
              <p:nvPr/>
            </p:nvSpPr>
            <p:spPr bwMode="auto">
              <a:xfrm>
                <a:off x="4404"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5" name="Rectangle 1267"/>
              <p:cNvSpPr>
                <a:spLocks noChangeArrowheads="1"/>
              </p:cNvSpPr>
              <p:nvPr/>
            </p:nvSpPr>
            <p:spPr bwMode="auto">
              <a:xfrm>
                <a:off x="4404"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6" name="Rectangle 1268"/>
              <p:cNvSpPr>
                <a:spLocks noChangeArrowheads="1"/>
              </p:cNvSpPr>
              <p:nvPr/>
            </p:nvSpPr>
            <p:spPr bwMode="auto">
              <a:xfrm>
                <a:off x="4404"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7" name="Rectangle 1269"/>
              <p:cNvSpPr>
                <a:spLocks noChangeArrowheads="1"/>
              </p:cNvSpPr>
              <p:nvPr/>
            </p:nvSpPr>
            <p:spPr bwMode="auto">
              <a:xfrm>
                <a:off x="4404"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8" name="Rectangle 1270"/>
              <p:cNvSpPr>
                <a:spLocks noChangeArrowheads="1"/>
              </p:cNvSpPr>
              <p:nvPr/>
            </p:nvSpPr>
            <p:spPr bwMode="auto">
              <a:xfrm>
                <a:off x="4404"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9" name="Freeform 1271"/>
              <p:cNvSpPr>
                <a:spLocks/>
              </p:cNvSpPr>
              <p:nvPr/>
            </p:nvSpPr>
            <p:spPr bwMode="auto">
              <a:xfrm>
                <a:off x="4716" y="1609"/>
                <a:ext cx="41" cy="72"/>
              </a:xfrm>
              <a:custGeom>
                <a:avLst/>
                <a:gdLst>
                  <a:gd name="T0" fmla="*/ 17 w 17"/>
                  <a:gd name="T1" fmla="*/ 0 h 30"/>
                  <a:gd name="T2" fmla="*/ 0 w 17"/>
                  <a:gd name="T3" fmla="*/ 0 h 30"/>
                  <a:gd name="T4" fmla="*/ 0 w 17"/>
                  <a:gd name="T5" fmla="*/ 30 h 30"/>
                  <a:gd name="T6" fmla="*/ 15 w 17"/>
                  <a:gd name="T7" fmla="*/ 30 h 30"/>
                  <a:gd name="T8" fmla="*/ 17 w 17"/>
                  <a:gd name="T9" fmla="*/ 0 h 30"/>
                </a:gdLst>
                <a:ahLst/>
                <a:cxnLst>
                  <a:cxn ang="0">
                    <a:pos x="T0" y="T1"/>
                  </a:cxn>
                  <a:cxn ang="0">
                    <a:pos x="T2" y="T3"/>
                  </a:cxn>
                  <a:cxn ang="0">
                    <a:pos x="T4" y="T5"/>
                  </a:cxn>
                  <a:cxn ang="0">
                    <a:pos x="T6" y="T7"/>
                  </a:cxn>
                  <a:cxn ang="0">
                    <a:pos x="T8" y="T9"/>
                  </a:cxn>
                </a:cxnLst>
                <a:rect l="0" t="0" r="r" b="b"/>
                <a:pathLst>
                  <a:path w="17" h="30">
                    <a:moveTo>
                      <a:pt x="17" y="0"/>
                    </a:moveTo>
                    <a:cubicBezTo>
                      <a:pt x="0" y="0"/>
                      <a:pt x="0" y="0"/>
                      <a:pt x="0" y="0"/>
                    </a:cubicBezTo>
                    <a:cubicBezTo>
                      <a:pt x="0" y="30"/>
                      <a:pt x="0" y="30"/>
                      <a:pt x="0" y="30"/>
                    </a:cubicBezTo>
                    <a:cubicBezTo>
                      <a:pt x="15" y="30"/>
                      <a:pt x="15" y="30"/>
                      <a:pt x="15" y="30"/>
                    </a:cubicBezTo>
                    <a:cubicBezTo>
                      <a:pt x="16" y="20"/>
                      <a:pt x="17" y="10"/>
                      <a:pt x="17"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0" name="Freeform 1272"/>
              <p:cNvSpPr>
                <a:spLocks/>
              </p:cNvSpPr>
              <p:nvPr/>
            </p:nvSpPr>
            <p:spPr bwMode="auto">
              <a:xfrm>
                <a:off x="4752" y="1609"/>
                <a:ext cx="59" cy="72"/>
              </a:xfrm>
              <a:custGeom>
                <a:avLst/>
                <a:gdLst>
                  <a:gd name="T0" fmla="*/ 24 w 25"/>
                  <a:gd name="T1" fmla="*/ 0 h 30"/>
                  <a:gd name="T2" fmla="*/ 2 w 25"/>
                  <a:gd name="T3" fmla="*/ 0 h 30"/>
                  <a:gd name="T4" fmla="*/ 0 w 25"/>
                  <a:gd name="T5" fmla="*/ 30 h 30"/>
                  <a:gd name="T6" fmla="*/ 25 w 25"/>
                  <a:gd name="T7" fmla="*/ 30 h 30"/>
                  <a:gd name="T8" fmla="*/ 25 w 25"/>
                  <a:gd name="T9" fmla="*/ 12 h 30"/>
                  <a:gd name="T10" fmla="*/ 24 w 25"/>
                  <a:gd name="T11" fmla="*/ 0 h 30"/>
                </a:gdLst>
                <a:ahLst/>
                <a:cxnLst>
                  <a:cxn ang="0">
                    <a:pos x="T0" y="T1"/>
                  </a:cxn>
                  <a:cxn ang="0">
                    <a:pos x="T2" y="T3"/>
                  </a:cxn>
                  <a:cxn ang="0">
                    <a:pos x="T4" y="T5"/>
                  </a:cxn>
                  <a:cxn ang="0">
                    <a:pos x="T6" y="T7"/>
                  </a:cxn>
                  <a:cxn ang="0">
                    <a:pos x="T8" y="T9"/>
                  </a:cxn>
                  <a:cxn ang="0">
                    <a:pos x="T10" y="T11"/>
                  </a:cxn>
                </a:cxnLst>
                <a:rect l="0" t="0" r="r" b="b"/>
                <a:pathLst>
                  <a:path w="25" h="30">
                    <a:moveTo>
                      <a:pt x="24" y="0"/>
                    </a:moveTo>
                    <a:cubicBezTo>
                      <a:pt x="2" y="0"/>
                      <a:pt x="2" y="0"/>
                      <a:pt x="2" y="0"/>
                    </a:cubicBezTo>
                    <a:cubicBezTo>
                      <a:pt x="2" y="10"/>
                      <a:pt x="1" y="20"/>
                      <a:pt x="0" y="30"/>
                    </a:cubicBezTo>
                    <a:cubicBezTo>
                      <a:pt x="25" y="30"/>
                      <a:pt x="25" y="30"/>
                      <a:pt x="25" y="30"/>
                    </a:cubicBezTo>
                    <a:cubicBezTo>
                      <a:pt x="25" y="12"/>
                      <a:pt x="25" y="12"/>
                      <a:pt x="25" y="12"/>
                    </a:cubicBezTo>
                    <a:cubicBezTo>
                      <a:pt x="25" y="8"/>
                      <a:pt x="24" y="4"/>
                      <a:pt x="2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1" name="Freeform 1273"/>
              <p:cNvSpPr>
                <a:spLocks/>
              </p:cNvSpPr>
              <p:nvPr/>
            </p:nvSpPr>
            <p:spPr bwMode="auto">
              <a:xfrm>
                <a:off x="4527" y="1609"/>
                <a:ext cx="218" cy="285"/>
              </a:xfrm>
              <a:custGeom>
                <a:avLst/>
                <a:gdLst>
                  <a:gd name="T0" fmla="*/ 30 w 92"/>
                  <a:gd name="T1" fmla="*/ 0 h 120"/>
                  <a:gd name="T2" fmla="*/ 0 w 92"/>
                  <a:gd name="T3" fmla="*/ 0 h 120"/>
                  <a:gd name="T4" fmla="*/ 0 w 92"/>
                  <a:gd name="T5" fmla="*/ 120 h 120"/>
                  <a:gd name="T6" fmla="*/ 86 w 92"/>
                  <a:gd name="T7" fmla="*/ 120 h 120"/>
                  <a:gd name="T8" fmla="*/ 87 w 92"/>
                  <a:gd name="T9" fmla="*/ 118 h 120"/>
                  <a:gd name="T10" fmla="*/ 92 w 92"/>
                  <a:gd name="T11" fmla="*/ 66 h 120"/>
                  <a:gd name="T12" fmla="*/ 80 w 92"/>
                  <a:gd name="T13" fmla="*/ 66 h 120"/>
                  <a:gd name="T14" fmla="*/ 80 w 92"/>
                  <a:gd name="T15" fmla="*/ 120 h 120"/>
                  <a:gd name="T16" fmla="*/ 68 w 92"/>
                  <a:gd name="T17" fmla="*/ 120 h 120"/>
                  <a:gd name="T18" fmla="*/ 68 w 92"/>
                  <a:gd name="T19" fmla="*/ 66 h 120"/>
                  <a:gd name="T20" fmla="*/ 68 w 92"/>
                  <a:gd name="T21" fmla="*/ 120 h 120"/>
                  <a:gd name="T22" fmla="*/ 30 w 92"/>
                  <a:gd name="T23" fmla="*/ 120 h 120"/>
                  <a:gd name="T24" fmla="*/ 30 w 92"/>
                  <a:gd name="T25" fmla="*/ 66 h 120"/>
                  <a:gd name="T26" fmla="*/ 0 w 92"/>
                  <a:gd name="T27" fmla="*/ 66 h 120"/>
                  <a:gd name="T28" fmla="*/ 0 w 92"/>
                  <a:gd name="T29" fmla="*/ 58 h 120"/>
                  <a:gd name="T30" fmla="*/ 0 w 92"/>
                  <a:gd name="T31" fmla="*/ 56 h 120"/>
                  <a:gd name="T32" fmla="*/ 0 w 92"/>
                  <a:gd name="T33" fmla="*/ 30 h 120"/>
                  <a:gd name="T34" fmla="*/ 30 w 92"/>
                  <a:gd name="T35" fmla="*/ 30 h 120"/>
                  <a:gd name="T36" fmla="*/ 30 w 92"/>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20">
                    <a:moveTo>
                      <a:pt x="30" y="0"/>
                    </a:moveTo>
                    <a:cubicBezTo>
                      <a:pt x="0" y="0"/>
                      <a:pt x="0" y="0"/>
                      <a:pt x="0" y="0"/>
                    </a:cubicBezTo>
                    <a:cubicBezTo>
                      <a:pt x="0" y="120"/>
                      <a:pt x="0" y="120"/>
                      <a:pt x="0" y="120"/>
                    </a:cubicBezTo>
                    <a:cubicBezTo>
                      <a:pt x="86" y="120"/>
                      <a:pt x="86" y="120"/>
                      <a:pt x="86" y="120"/>
                    </a:cubicBezTo>
                    <a:cubicBezTo>
                      <a:pt x="87" y="119"/>
                      <a:pt x="87" y="119"/>
                      <a:pt x="87" y="118"/>
                    </a:cubicBezTo>
                    <a:cubicBezTo>
                      <a:pt x="89" y="100"/>
                      <a:pt x="91" y="83"/>
                      <a:pt x="92"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2" name="Freeform 1274"/>
              <p:cNvSpPr>
                <a:spLocks/>
              </p:cNvSpPr>
              <p:nvPr/>
            </p:nvSpPr>
            <p:spPr bwMode="auto">
              <a:xfrm>
                <a:off x="4730" y="1766"/>
                <a:ext cx="81" cy="128"/>
              </a:xfrm>
              <a:custGeom>
                <a:avLst/>
                <a:gdLst>
                  <a:gd name="T0" fmla="*/ 34 w 34"/>
                  <a:gd name="T1" fmla="*/ 0 h 54"/>
                  <a:gd name="T2" fmla="*/ 6 w 34"/>
                  <a:gd name="T3" fmla="*/ 0 h 54"/>
                  <a:gd name="T4" fmla="*/ 1 w 34"/>
                  <a:gd name="T5" fmla="*/ 52 h 54"/>
                  <a:gd name="T6" fmla="*/ 0 w 34"/>
                  <a:gd name="T7" fmla="*/ 54 h 54"/>
                  <a:gd name="T8" fmla="*/ 34 w 34"/>
                  <a:gd name="T9" fmla="*/ 54 h 54"/>
                  <a:gd name="T10" fmla="*/ 34 w 34"/>
                  <a:gd name="T11" fmla="*/ 0 h 54"/>
                </a:gdLst>
                <a:ahLst/>
                <a:cxnLst>
                  <a:cxn ang="0">
                    <a:pos x="T0" y="T1"/>
                  </a:cxn>
                  <a:cxn ang="0">
                    <a:pos x="T2" y="T3"/>
                  </a:cxn>
                  <a:cxn ang="0">
                    <a:pos x="T4" y="T5"/>
                  </a:cxn>
                  <a:cxn ang="0">
                    <a:pos x="T6" y="T7"/>
                  </a:cxn>
                  <a:cxn ang="0">
                    <a:pos x="T8" y="T9"/>
                  </a:cxn>
                  <a:cxn ang="0">
                    <a:pos x="T10" y="T11"/>
                  </a:cxn>
                </a:cxnLst>
                <a:rect l="0" t="0" r="r" b="b"/>
                <a:pathLst>
                  <a:path w="34" h="54">
                    <a:moveTo>
                      <a:pt x="34" y="0"/>
                    </a:moveTo>
                    <a:cubicBezTo>
                      <a:pt x="6" y="0"/>
                      <a:pt x="6" y="0"/>
                      <a:pt x="6" y="0"/>
                    </a:cubicBezTo>
                    <a:cubicBezTo>
                      <a:pt x="5" y="17"/>
                      <a:pt x="3" y="34"/>
                      <a:pt x="1" y="52"/>
                    </a:cubicBezTo>
                    <a:cubicBezTo>
                      <a:pt x="1" y="53"/>
                      <a:pt x="1" y="53"/>
                      <a:pt x="0" y="54"/>
                    </a:cubicBezTo>
                    <a:cubicBezTo>
                      <a:pt x="34" y="54"/>
                      <a:pt x="34" y="54"/>
                      <a:pt x="34" y="54"/>
                    </a:cubicBezTo>
                    <a:cubicBezTo>
                      <a:pt x="34" y="0"/>
                      <a:pt x="34" y="0"/>
                      <a:pt x="3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3" name="Freeform 1275"/>
              <p:cNvSpPr>
                <a:spLocks/>
              </p:cNvSpPr>
              <p:nvPr/>
            </p:nvSpPr>
            <p:spPr bwMode="auto">
              <a:xfrm>
                <a:off x="4716" y="1681"/>
                <a:ext cx="36" cy="38"/>
              </a:xfrm>
              <a:custGeom>
                <a:avLst/>
                <a:gdLst>
                  <a:gd name="T0" fmla="*/ 15 w 15"/>
                  <a:gd name="T1" fmla="*/ 0 h 16"/>
                  <a:gd name="T2" fmla="*/ 0 w 15"/>
                  <a:gd name="T3" fmla="*/ 0 h 16"/>
                  <a:gd name="T4" fmla="*/ 0 w 15"/>
                  <a:gd name="T5" fmla="*/ 16 h 16"/>
                  <a:gd name="T6" fmla="*/ 14 w 15"/>
                  <a:gd name="T7" fmla="*/ 16 h 16"/>
                  <a:gd name="T8" fmla="*/ 15 w 15"/>
                  <a:gd name="T9" fmla="*/ 0 h 16"/>
                </a:gdLst>
                <a:ahLst/>
                <a:cxnLst>
                  <a:cxn ang="0">
                    <a:pos x="T0" y="T1"/>
                  </a:cxn>
                  <a:cxn ang="0">
                    <a:pos x="T2" y="T3"/>
                  </a:cxn>
                  <a:cxn ang="0">
                    <a:pos x="T4" y="T5"/>
                  </a:cxn>
                  <a:cxn ang="0">
                    <a:pos x="T6" y="T7"/>
                  </a:cxn>
                  <a:cxn ang="0">
                    <a:pos x="T8" y="T9"/>
                  </a:cxn>
                </a:cxnLst>
                <a:rect l="0" t="0" r="r" b="b"/>
                <a:pathLst>
                  <a:path w="15" h="16">
                    <a:moveTo>
                      <a:pt x="15" y="0"/>
                    </a:moveTo>
                    <a:cubicBezTo>
                      <a:pt x="0" y="0"/>
                      <a:pt x="0" y="0"/>
                      <a:pt x="0" y="0"/>
                    </a:cubicBezTo>
                    <a:cubicBezTo>
                      <a:pt x="0" y="16"/>
                      <a:pt x="0" y="16"/>
                      <a:pt x="0" y="16"/>
                    </a:cubicBezTo>
                    <a:cubicBezTo>
                      <a:pt x="14" y="16"/>
                      <a:pt x="14" y="16"/>
                      <a:pt x="14" y="16"/>
                    </a:cubicBezTo>
                    <a:cubicBezTo>
                      <a:pt x="14" y="11"/>
                      <a:pt x="15" y="5"/>
                      <a:pt x="15"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4" name="Freeform 1276"/>
              <p:cNvSpPr>
                <a:spLocks/>
              </p:cNvSpPr>
              <p:nvPr/>
            </p:nvSpPr>
            <p:spPr bwMode="auto">
              <a:xfrm>
                <a:off x="4749" y="1681"/>
                <a:ext cx="62" cy="38"/>
              </a:xfrm>
              <a:custGeom>
                <a:avLst/>
                <a:gdLst>
                  <a:gd name="T0" fmla="*/ 26 w 26"/>
                  <a:gd name="T1" fmla="*/ 0 h 16"/>
                  <a:gd name="T2" fmla="*/ 1 w 26"/>
                  <a:gd name="T3" fmla="*/ 0 h 16"/>
                  <a:gd name="T4" fmla="*/ 0 w 26"/>
                  <a:gd name="T5" fmla="*/ 16 h 16"/>
                  <a:gd name="T6" fmla="*/ 26 w 26"/>
                  <a:gd name="T7" fmla="*/ 16 h 16"/>
                  <a:gd name="T8" fmla="*/ 26 w 26"/>
                  <a:gd name="T9" fmla="*/ 0 h 16"/>
                </a:gdLst>
                <a:ahLst/>
                <a:cxnLst>
                  <a:cxn ang="0">
                    <a:pos x="T0" y="T1"/>
                  </a:cxn>
                  <a:cxn ang="0">
                    <a:pos x="T2" y="T3"/>
                  </a:cxn>
                  <a:cxn ang="0">
                    <a:pos x="T4" y="T5"/>
                  </a:cxn>
                  <a:cxn ang="0">
                    <a:pos x="T6" y="T7"/>
                  </a:cxn>
                  <a:cxn ang="0">
                    <a:pos x="T8" y="T9"/>
                  </a:cxn>
                </a:cxnLst>
                <a:rect l="0" t="0" r="r" b="b"/>
                <a:pathLst>
                  <a:path w="26" h="16">
                    <a:moveTo>
                      <a:pt x="26" y="0"/>
                    </a:moveTo>
                    <a:cubicBezTo>
                      <a:pt x="1" y="0"/>
                      <a:pt x="1" y="0"/>
                      <a:pt x="1" y="0"/>
                    </a:cubicBezTo>
                    <a:cubicBezTo>
                      <a:pt x="1" y="5"/>
                      <a:pt x="0" y="11"/>
                      <a:pt x="0" y="16"/>
                    </a:cubicBezTo>
                    <a:cubicBezTo>
                      <a:pt x="26" y="16"/>
                      <a:pt x="26" y="16"/>
                      <a:pt x="26" y="16"/>
                    </a:cubicBezTo>
                    <a:cubicBezTo>
                      <a:pt x="26" y="0"/>
                      <a:pt x="26" y="0"/>
                      <a:pt x="26"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5" name="Freeform 1277"/>
              <p:cNvSpPr>
                <a:spLocks/>
              </p:cNvSpPr>
              <p:nvPr/>
            </p:nvSpPr>
            <p:spPr bwMode="auto">
              <a:xfrm>
                <a:off x="4527" y="1681"/>
                <a:ext cx="71" cy="61"/>
              </a:xfrm>
              <a:custGeom>
                <a:avLst/>
                <a:gdLst>
                  <a:gd name="T0" fmla="*/ 71 w 71"/>
                  <a:gd name="T1" fmla="*/ 0 h 61"/>
                  <a:gd name="T2" fmla="*/ 0 w 71"/>
                  <a:gd name="T3" fmla="*/ 0 h 61"/>
                  <a:gd name="T4" fmla="*/ 0 w 71"/>
                  <a:gd name="T5" fmla="*/ 61 h 61"/>
                  <a:gd name="T6" fmla="*/ 0 w 71"/>
                  <a:gd name="T7" fmla="*/ 38 h 61"/>
                  <a:gd name="T8" fmla="*/ 71 w 71"/>
                  <a:gd name="T9" fmla="*/ 38 h 61"/>
                  <a:gd name="T10" fmla="*/ 71 w 71"/>
                  <a:gd name="T11" fmla="*/ 0 h 61"/>
                </a:gdLst>
                <a:ahLst/>
                <a:cxnLst>
                  <a:cxn ang="0">
                    <a:pos x="T0" y="T1"/>
                  </a:cxn>
                  <a:cxn ang="0">
                    <a:pos x="T2" y="T3"/>
                  </a:cxn>
                  <a:cxn ang="0">
                    <a:pos x="T4" y="T5"/>
                  </a:cxn>
                  <a:cxn ang="0">
                    <a:pos x="T6" y="T7"/>
                  </a:cxn>
                  <a:cxn ang="0">
                    <a:pos x="T8" y="T9"/>
                  </a:cxn>
                  <a:cxn ang="0">
                    <a:pos x="T10" y="T11"/>
                  </a:cxn>
                </a:cxnLst>
                <a:rect l="0" t="0" r="r" b="b"/>
                <a:pathLst>
                  <a:path w="71" h="61">
                    <a:moveTo>
                      <a:pt x="71" y="0"/>
                    </a:moveTo>
                    <a:lnTo>
                      <a:pt x="0" y="0"/>
                    </a:lnTo>
                    <a:lnTo>
                      <a:pt x="0" y="61"/>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6" name="Freeform 1278"/>
              <p:cNvSpPr>
                <a:spLocks/>
              </p:cNvSpPr>
              <p:nvPr/>
            </p:nvSpPr>
            <p:spPr bwMode="auto">
              <a:xfrm>
                <a:off x="4527" y="1681"/>
                <a:ext cx="71" cy="61"/>
              </a:xfrm>
              <a:custGeom>
                <a:avLst/>
                <a:gdLst>
                  <a:gd name="T0" fmla="*/ 71 w 71"/>
                  <a:gd name="T1" fmla="*/ 0 h 61"/>
                  <a:gd name="T2" fmla="*/ 0 w 71"/>
                  <a:gd name="T3" fmla="*/ 0 h 61"/>
                  <a:gd name="T4" fmla="*/ 0 w 71"/>
                  <a:gd name="T5" fmla="*/ 61 h 61"/>
                  <a:gd name="T6" fmla="*/ 0 w 71"/>
                  <a:gd name="T7" fmla="*/ 38 h 61"/>
                  <a:gd name="T8" fmla="*/ 71 w 71"/>
                  <a:gd name="T9" fmla="*/ 38 h 61"/>
                  <a:gd name="T10" fmla="*/ 71 w 71"/>
                  <a:gd name="T11" fmla="*/ 0 h 61"/>
                </a:gdLst>
                <a:ahLst/>
                <a:cxnLst>
                  <a:cxn ang="0">
                    <a:pos x="T0" y="T1"/>
                  </a:cxn>
                  <a:cxn ang="0">
                    <a:pos x="T2" y="T3"/>
                  </a:cxn>
                  <a:cxn ang="0">
                    <a:pos x="T4" y="T5"/>
                  </a:cxn>
                  <a:cxn ang="0">
                    <a:pos x="T6" y="T7"/>
                  </a:cxn>
                  <a:cxn ang="0">
                    <a:pos x="T8" y="T9"/>
                  </a:cxn>
                  <a:cxn ang="0">
                    <a:pos x="T10" y="T11"/>
                  </a:cxn>
                </a:cxnLst>
                <a:rect l="0" t="0" r="r" b="b"/>
                <a:pathLst>
                  <a:path w="71" h="61">
                    <a:moveTo>
                      <a:pt x="71" y="0"/>
                    </a:moveTo>
                    <a:lnTo>
                      <a:pt x="0" y="0"/>
                    </a:lnTo>
                    <a:lnTo>
                      <a:pt x="0" y="61"/>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7" name="Freeform 1279"/>
              <p:cNvSpPr>
                <a:spLocks/>
              </p:cNvSpPr>
              <p:nvPr/>
            </p:nvSpPr>
            <p:spPr bwMode="auto">
              <a:xfrm>
                <a:off x="4716" y="1719"/>
                <a:ext cx="33" cy="18"/>
              </a:xfrm>
              <a:custGeom>
                <a:avLst/>
                <a:gdLst>
                  <a:gd name="T0" fmla="*/ 14 w 14"/>
                  <a:gd name="T1" fmla="*/ 0 h 8"/>
                  <a:gd name="T2" fmla="*/ 0 w 14"/>
                  <a:gd name="T3" fmla="*/ 0 h 8"/>
                  <a:gd name="T4" fmla="*/ 0 w 14"/>
                  <a:gd name="T5" fmla="*/ 8 h 8"/>
                  <a:gd name="T6" fmla="*/ 13 w 14"/>
                  <a:gd name="T7" fmla="*/ 8 h 8"/>
                  <a:gd name="T8" fmla="*/ 14 w 14"/>
                  <a:gd name="T9" fmla="*/ 0 h 8"/>
                </a:gdLst>
                <a:ahLst/>
                <a:cxnLst>
                  <a:cxn ang="0">
                    <a:pos x="T0" y="T1"/>
                  </a:cxn>
                  <a:cxn ang="0">
                    <a:pos x="T2" y="T3"/>
                  </a:cxn>
                  <a:cxn ang="0">
                    <a:pos x="T4" y="T5"/>
                  </a:cxn>
                  <a:cxn ang="0">
                    <a:pos x="T6" y="T7"/>
                  </a:cxn>
                  <a:cxn ang="0">
                    <a:pos x="T8" y="T9"/>
                  </a:cxn>
                </a:cxnLst>
                <a:rect l="0" t="0" r="r" b="b"/>
                <a:pathLst>
                  <a:path w="14" h="8">
                    <a:moveTo>
                      <a:pt x="14" y="0"/>
                    </a:moveTo>
                    <a:cubicBezTo>
                      <a:pt x="0" y="0"/>
                      <a:pt x="0" y="0"/>
                      <a:pt x="0" y="0"/>
                    </a:cubicBezTo>
                    <a:cubicBezTo>
                      <a:pt x="0" y="8"/>
                      <a:pt x="0" y="8"/>
                      <a:pt x="0" y="8"/>
                    </a:cubicBezTo>
                    <a:cubicBezTo>
                      <a:pt x="13" y="8"/>
                      <a:pt x="13" y="8"/>
                      <a:pt x="13" y="8"/>
                    </a:cubicBezTo>
                    <a:cubicBezTo>
                      <a:pt x="14" y="6"/>
                      <a:pt x="14" y="3"/>
                      <a:pt x="14"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8" name="Freeform 1280"/>
              <p:cNvSpPr>
                <a:spLocks/>
              </p:cNvSpPr>
              <p:nvPr/>
            </p:nvSpPr>
            <p:spPr bwMode="auto">
              <a:xfrm>
                <a:off x="4747" y="1719"/>
                <a:ext cx="64" cy="18"/>
              </a:xfrm>
              <a:custGeom>
                <a:avLst/>
                <a:gdLst>
                  <a:gd name="T0" fmla="*/ 27 w 27"/>
                  <a:gd name="T1" fmla="*/ 0 h 8"/>
                  <a:gd name="T2" fmla="*/ 1 w 27"/>
                  <a:gd name="T3" fmla="*/ 0 h 8"/>
                  <a:gd name="T4" fmla="*/ 0 w 27"/>
                  <a:gd name="T5" fmla="*/ 8 h 8"/>
                  <a:gd name="T6" fmla="*/ 27 w 27"/>
                  <a:gd name="T7" fmla="*/ 8 h 8"/>
                  <a:gd name="T8" fmla="*/ 27 w 27"/>
                  <a:gd name="T9" fmla="*/ 0 h 8"/>
                </a:gdLst>
                <a:ahLst/>
                <a:cxnLst>
                  <a:cxn ang="0">
                    <a:pos x="T0" y="T1"/>
                  </a:cxn>
                  <a:cxn ang="0">
                    <a:pos x="T2" y="T3"/>
                  </a:cxn>
                  <a:cxn ang="0">
                    <a:pos x="T4" y="T5"/>
                  </a:cxn>
                  <a:cxn ang="0">
                    <a:pos x="T6" y="T7"/>
                  </a:cxn>
                  <a:cxn ang="0">
                    <a:pos x="T8" y="T9"/>
                  </a:cxn>
                </a:cxnLst>
                <a:rect l="0" t="0" r="r" b="b"/>
                <a:pathLst>
                  <a:path w="27" h="8">
                    <a:moveTo>
                      <a:pt x="27" y="0"/>
                    </a:moveTo>
                    <a:cubicBezTo>
                      <a:pt x="1" y="0"/>
                      <a:pt x="1" y="0"/>
                      <a:pt x="1" y="0"/>
                    </a:cubicBezTo>
                    <a:cubicBezTo>
                      <a:pt x="1" y="3"/>
                      <a:pt x="1" y="6"/>
                      <a:pt x="0" y="8"/>
                    </a:cubicBezTo>
                    <a:cubicBezTo>
                      <a:pt x="27" y="8"/>
                      <a:pt x="27" y="8"/>
                      <a:pt x="27" y="8"/>
                    </a:cubicBezTo>
                    <a:cubicBezTo>
                      <a:pt x="27" y="0"/>
                      <a:pt x="27" y="0"/>
                      <a:pt x="2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9" name="Freeform 1281"/>
              <p:cNvSpPr>
                <a:spLocks/>
              </p:cNvSpPr>
              <p:nvPr/>
            </p:nvSpPr>
            <p:spPr bwMode="auto">
              <a:xfrm>
                <a:off x="4527" y="1719"/>
                <a:ext cx="71" cy="23"/>
              </a:xfrm>
              <a:custGeom>
                <a:avLst/>
                <a:gdLst>
                  <a:gd name="T0" fmla="*/ 71 w 71"/>
                  <a:gd name="T1" fmla="*/ 0 h 23"/>
                  <a:gd name="T2" fmla="*/ 0 w 71"/>
                  <a:gd name="T3" fmla="*/ 0 h 23"/>
                  <a:gd name="T4" fmla="*/ 0 w 71"/>
                  <a:gd name="T5" fmla="*/ 23 h 23"/>
                  <a:gd name="T6" fmla="*/ 0 w 71"/>
                  <a:gd name="T7" fmla="*/ 18 h 23"/>
                  <a:gd name="T8" fmla="*/ 71 w 71"/>
                  <a:gd name="T9" fmla="*/ 18 h 23"/>
                  <a:gd name="T10" fmla="*/ 71 w 71"/>
                  <a:gd name="T11" fmla="*/ 0 h 23"/>
                </a:gdLst>
                <a:ahLst/>
                <a:cxnLst>
                  <a:cxn ang="0">
                    <a:pos x="T0" y="T1"/>
                  </a:cxn>
                  <a:cxn ang="0">
                    <a:pos x="T2" y="T3"/>
                  </a:cxn>
                  <a:cxn ang="0">
                    <a:pos x="T4" y="T5"/>
                  </a:cxn>
                  <a:cxn ang="0">
                    <a:pos x="T6" y="T7"/>
                  </a:cxn>
                  <a:cxn ang="0">
                    <a:pos x="T8" y="T9"/>
                  </a:cxn>
                  <a:cxn ang="0">
                    <a:pos x="T10" y="T11"/>
                  </a:cxn>
                </a:cxnLst>
                <a:rect l="0" t="0" r="r" b="b"/>
                <a:pathLst>
                  <a:path w="71" h="23">
                    <a:moveTo>
                      <a:pt x="71" y="0"/>
                    </a:moveTo>
                    <a:lnTo>
                      <a:pt x="0" y="0"/>
                    </a:lnTo>
                    <a:lnTo>
                      <a:pt x="0" y="23"/>
                    </a:lnTo>
                    <a:lnTo>
                      <a:pt x="0" y="18"/>
                    </a:lnTo>
                    <a:lnTo>
                      <a:pt x="71" y="18"/>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0" name="Freeform 1282"/>
              <p:cNvSpPr>
                <a:spLocks/>
              </p:cNvSpPr>
              <p:nvPr/>
            </p:nvSpPr>
            <p:spPr bwMode="auto">
              <a:xfrm>
                <a:off x="4527" y="1719"/>
                <a:ext cx="71" cy="23"/>
              </a:xfrm>
              <a:custGeom>
                <a:avLst/>
                <a:gdLst>
                  <a:gd name="T0" fmla="*/ 71 w 71"/>
                  <a:gd name="T1" fmla="*/ 0 h 23"/>
                  <a:gd name="T2" fmla="*/ 0 w 71"/>
                  <a:gd name="T3" fmla="*/ 0 h 23"/>
                  <a:gd name="T4" fmla="*/ 0 w 71"/>
                  <a:gd name="T5" fmla="*/ 23 h 23"/>
                  <a:gd name="T6" fmla="*/ 0 w 71"/>
                  <a:gd name="T7" fmla="*/ 18 h 23"/>
                  <a:gd name="T8" fmla="*/ 71 w 71"/>
                  <a:gd name="T9" fmla="*/ 18 h 23"/>
                  <a:gd name="T10" fmla="*/ 71 w 71"/>
                  <a:gd name="T11" fmla="*/ 0 h 23"/>
                </a:gdLst>
                <a:ahLst/>
                <a:cxnLst>
                  <a:cxn ang="0">
                    <a:pos x="T0" y="T1"/>
                  </a:cxn>
                  <a:cxn ang="0">
                    <a:pos x="T2" y="T3"/>
                  </a:cxn>
                  <a:cxn ang="0">
                    <a:pos x="T4" y="T5"/>
                  </a:cxn>
                  <a:cxn ang="0">
                    <a:pos x="T6" y="T7"/>
                  </a:cxn>
                  <a:cxn ang="0">
                    <a:pos x="T8" y="T9"/>
                  </a:cxn>
                  <a:cxn ang="0">
                    <a:pos x="T10" y="T11"/>
                  </a:cxn>
                </a:cxnLst>
                <a:rect l="0" t="0" r="r" b="b"/>
                <a:pathLst>
                  <a:path w="71" h="23">
                    <a:moveTo>
                      <a:pt x="71" y="0"/>
                    </a:moveTo>
                    <a:lnTo>
                      <a:pt x="0" y="0"/>
                    </a:lnTo>
                    <a:lnTo>
                      <a:pt x="0" y="23"/>
                    </a:lnTo>
                    <a:lnTo>
                      <a:pt x="0" y="18"/>
                    </a:lnTo>
                    <a:lnTo>
                      <a:pt x="71" y="1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1" name="Freeform 1283"/>
              <p:cNvSpPr>
                <a:spLocks/>
              </p:cNvSpPr>
              <p:nvPr/>
            </p:nvSpPr>
            <p:spPr bwMode="auto">
              <a:xfrm>
                <a:off x="4716" y="1737"/>
                <a:ext cx="31" cy="29"/>
              </a:xfrm>
              <a:custGeom>
                <a:avLst/>
                <a:gdLst>
                  <a:gd name="T0" fmla="*/ 13 w 13"/>
                  <a:gd name="T1" fmla="*/ 0 h 12"/>
                  <a:gd name="T2" fmla="*/ 0 w 13"/>
                  <a:gd name="T3" fmla="*/ 0 h 12"/>
                  <a:gd name="T4" fmla="*/ 0 w 13"/>
                  <a:gd name="T5" fmla="*/ 12 h 12"/>
                  <a:gd name="T6" fmla="*/ 12 w 13"/>
                  <a:gd name="T7" fmla="*/ 12 h 12"/>
                  <a:gd name="T8" fmla="*/ 13 w 13"/>
                  <a:gd name="T9" fmla="*/ 0 h 12"/>
                </a:gdLst>
                <a:ahLst/>
                <a:cxnLst>
                  <a:cxn ang="0">
                    <a:pos x="T0" y="T1"/>
                  </a:cxn>
                  <a:cxn ang="0">
                    <a:pos x="T2" y="T3"/>
                  </a:cxn>
                  <a:cxn ang="0">
                    <a:pos x="T4" y="T5"/>
                  </a:cxn>
                  <a:cxn ang="0">
                    <a:pos x="T6" y="T7"/>
                  </a:cxn>
                  <a:cxn ang="0">
                    <a:pos x="T8" y="T9"/>
                  </a:cxn>
                </a:cxnLst>
                <a:rect l="0" t="0" r="r" b="b"/>
                <a:pathLst>
                  <a:path w="13" h="12">
                    <a:moveTo>
                      <a:pt x="13" y="0"/>
                    </a:moveTo>
                    <a:cubicBezTo>
                      <a:pt x="0" y="0"/>
                      <a:pt x="0" y="0"/>
                      <a:pt x="0" y="0"/>
                    </a:cubicBezTo>
                    <a:cubicBezTo>
                      <a:pt x="0" y="12"/>
                      <a:pt x="0" y="12"/>
                      <a:pt x="0" y="12"/>
                    </a:cubicBezTo>
                    <a:cubicBezTo>
                      <a:pt x="12" y="12"/>
                      <a:pt x="12" y="12"/>
                      <a:pt x="12" y="12"/>
                    </a:cubicBezTo>
                    <a:cubicBezTo>
                      <a:pt x="13" y="8"/>
                      <a:pt x="13" y="4"/>
                      <a:pt x="1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2" name="Freeform 1284"/>
              <p:cNvSpPr>
                <a:spLocks/>
              </p:cNvSpPr>
              <p:nvPr/>
            </p:nvSpPr>
            <p:spPr bwMode="auto">
              <a:xfrm>
                <a:off x="4745" y="1737"/>
                <a:ext cx="66" cy="29"/>
              </a:xfrm>
              <a:custGeom>
                <a:avLst/>
                <a:gdLst>
                  <a:gd name="T0" fmla="*/ 28 w 28"/>
                  <a:gd name="T1" fmla="*/ 0 h 12"/>
                  <a:gd name="T2" fmla="*/ 1 w 28"/>
                  <a:gd name="T3" fmla="*/ 0 h 12"/>
                  <a:gd name="T4" fmla="*/ 0 w 28"/>
                  <a:gd name="T5" fmla="*/ 12 h 12"/>
                  <a:gd name="T6" fmla="*/ 28 w 28"/>
                  <a:gd name="T7" fmla="*/ 12 h 12"/>
                  <a:gd name="T8" fmla="*/ 28 w 28"/>
                  <a:gd name="T9" fmla="*/ 0 h 12"/>
                </a:gdLst>
                <a:ahLst/>
                <a:cxnLst>
                  <a:cxn ang="0">
                    <a:pos x="T0" y="T1"/>
                  </a:cxn>
                  <a:cxn ang="0">
                    <a:pos x="T2" y="T3"/>
                  </a:cxn>
                  <a:cxn ang="0">
                    <a:pos x="T4" y="T5"/>
                  </a:cxn>
                  <a:cxn ang="0">
                    <a:pos x="T6" y="T7"/>
                  </a:cxn>
                  <a:cxn ang="0">
                    <a:pos x="T8" y="T9"/>
                  </a:cxn>
                </a:cxnLst>
                <a:rect l="0" t="0" r="r" b="b"/>
                <a:pathLst>
                  <a:path w="28" h="12">
                    <a:moveTo>
                      <a:pt x="28" y="0"/>
                    </a:moveTo>
                    <a:cubicBezTo>
                      <a:pt x="1" y="0"/>
                      <a:pt x="1" y="0"/>
                      <a:pt x="1" y="0"/>
                    </a:cubicBezTo>
                    <a:cubicBezTo>
                      <a:pt x="1" y="4"/>
                      <a:pt x="1" y="8"/>
                      <a:pt x="0" y="12"/>
                    </a:cubicBezTo>
                    <a:cubicBezTo>
                      <a:pt x="28" y="12"/>
                      <a:pt x="28" y="12"/>
                      <a:pt x="28" y="12"/>
                    </a:cubicBezTo>
                    <a:cubicBezTo>
                      <a:pt x="28" y="0"/>
                      <a:pt x="28" y="0"/>
                      <a:pt x="2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3" name="Freeform 1285"/>
              <p:cNvSpPr>
                <a:spLocks/>
              </p:cNvSpPr>
              <p:nvPr/>
            </p:nvSpPr>
            <p:spPr bwMode="auto">
              <a:xfrm>
                <a:off x="4527" y="1737"/>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4" name="Freeform 1286"/>
              <p:cNvSpPr>
                <a:spLocks/>
              </p:cNvSpPr>
              <p:nvPr/>
            </p:nvSpPr>
            <p:spPr bwMode="auto">
              <a:xfrm>
                <a:off x="4527" y="1737"/>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5" name="Rectangle 1287"/>
              <p:cNvSpPr>
                <a:spLocks noChangeArrowheads="1"/>
              </p:cNvSpPr>
              <p:nvPr/>
            </p:nvSpPr>
            <p:spPr bwMode="auto">
              <a:xfrm>
                <a:off x="459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6" name="Rectangle 1288"/>
              <p:cNvSpPr>
                <a:spLocks noChangeArrowheads="1"/>
              </p:cNvSpPr>
              <p:nvPr/>
            </p:nvSpPr>
            <p:spPr bwMode="auto">
              <a:xfrm>
                <a:off x="459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7" name="Rectangle 1289"/>
              <p:cNvSpPr>
                <a:spLocks noChangeArrowheads="1"/>
              </p:cNvSpPr>
              <p:nvPr/>
            </p:nvSpPr>
            <p:spPr bwMode="auto">
              <a:xfrm>
                <a:off x="459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8" name="Rectangle 1290"/>
              <p:cNvSpPr>
                <a:spLocks noChangeArrowheads="1"/>
              </p:cNvSpPr>
              <p:nvPr/>
            </p:nvSpPr>
            <p:spPr bwMode="auto">
              <a:xfrm>
                <a:off x="459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9" name="Rectangle 1291"/>
              <p:cNvSpPr>
                <a:spLocks noChangeArrowheads="1"/>
              </p:cNvSpPr>
              <p:nvPr/>
            </p:nvSpPr>
            <p:spPr bwMode="auto">
              <a:xfrm>
                <a:off x="459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0" name="Rectangle 1292"/>
              <p:cNvSpPr>
                <a:spLocks noChangeArrowheads="1"/>
              </p:cNvSpPr>
              <p:nvPr/>
            </p:nvSpPr>
            <p:spPr bwMode="auto">
              <a:xfrm>
                <a:off x="459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1" name="Rectangle 1293"/>
              <p:cNvSpPr>
                <a:spLocks noChangeArrowheads="1"/>
              </p:cNvSpPr>
              <p:nvPr/>
            </p:nvSpPr>
            <p:spPr bwMode="auto">
              <a:xfrm>
                <a:off x="459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2" name="Rectangle 1294"/>
              <p:cNvSpPr>
                <a:spLocks noChangeArrowheads="1"/>
              </p:cNvSpPr>
              <p:nvPr/>
            </p:nvSpPr>
            <p:spPr bwMode="auto">
              <a:xfrm>
                <a:off x="459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3" name="Rectangle 1295"/>
              <p:cNvSpPr>
                <a:spLocks noChangeArrowheads="1"/>
              </p:cNvSpPr>
              <p:nvPr/>
            </p:nvSpPr>
            <p:spPr bwMode="auto">
              <a:xfrm>
                <a:off x="459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4" name="Rectangle 1296"/>
              <p:cNvSpPr>
                <a:spLocks noChangeArrowheads="1"/>
              </p:cNvSpPr>
              <p:nvPr/>
            </p:nvSpPr>
            <p:spPr bwMode="auto">
              <a:xfrm>
                <a:off x="459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5" name="Rectangle 1297"/>
              <p:cNvSpPr>
                <a:spLocks noChangeArrowheads="1"/>
              </p:cNvSpPr>
              <p:nvPr/>
            </p:nvSpPr>
            <p:spPr bwMode="auto">
              <a:xfrm>
                <a:off x="4688"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6" name="Rectangle 1298"/>
              <p:cNvSpPr>
                <a:spLocks noChangeArrowheads="1"/>
              </p:cNvSpPr>
              <p:nvPr/>
            </p:nvSpPr>
            <p:spPr bwMode="auto">
              <a:xfrm>
                <a:off x="4688"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7" name="Rectangle 1299"/>
              <p:cNvSpPr>
                <a:spLocks noChangeArrowheads="1"/>
              </p:cNvSpPr>
              <p:nvPr/>
            </p:nvSpPr>
            <p:spPr bwMode="auto">
              <a:xfrm>
                <a:off x="4688"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8" name="Rectangle 1300"/>
              <p:cNvSpPr>
                <a:spLocks noChangeArrowheads="1"/>
              </p:cNvSpPr>
              <p:nvPr/>
            </p:nvSpPr>
            <p:spPr bwMode="auto">
              <a:xfrm>
                <a:off x="4688"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9" name="Rectangle 1301"/>
              <p:cNvSpPr>
                <a:spLocks noChangeArrowheads="1"/>
              </p:cNvSpPr>
              <p:nvPr/>
            </p:nvSpPr>
            <p:spPr bwMode="auto">
              <a:xfrm>
                <a:off x="4688"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0" name="Rectangle 1302"/>
              <p:cNvSpPr>
                <a:spLocks noChangeArrowheads="1"/>
              </p:cNvSpPr>
              <p:nvPr/>
            </p:nvSpPr>
            <p:spPr bwMode="auto">
              <a:xfrm>
                <a:off x="4688"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1" name="Rectangle 1303"/>
              <p:cNvSpPr>
                <a:spLocks noChangeArrowheads="1"/>
              </p:cNvSpPr>
              <p:nvPr/>
            </p:nvSpPr>
            <p:spPr bwMode="auto">
              <a:xfrm>
                <a:off x="4688"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2" name="Rectangle 1304"/>
              <p:cNvSpPr>
                <a:spLocks noChangeArrowheads="1"/>
              </p:cNvSpPr>
              <p:nvPr/>
            </p:nvSpPr>
            <p:spPr bwMode="auto">
              <a:xfrm>
                <a:off x="4688"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3" name="Rectangle 1305"/>
              <p:cNvSpPr>
                <a:spLocks noChangeArrowheads="1"/>
              </p:cNvSpPr>
              <p:nvPr/>
            </p:nvSpPr>
            <p:spPr bwMode="auto">
              <a:xfrm>
                <a:off x="4688"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4" name="Rectangle 1306"/>
              <p:cNvSpPr>
                <a:spLocks noChangeArrowheads="1"/>
              </p:cNvSpPr>
              <p:nvPr/>
            </p:nvSpPr>
            <p:spPr bwMode="auto">
              <a:xfrm>
                <a:off x="4688"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5" name="Freeform 1307"/>
              <p:cNvSpPr>
                <a:spLocks/>
              </p:cNvSpPr>
              <p:nvPr/>
            </p:nvSpPr>
            <p:spPr bwMode="auto">
              <a:xfrm>
                <a:off x="4811" y="1638"/>
                <a:ext cx="21" cy="256"/>
              </a:xfrm>
              <a:custGeom>
                <a:avLst/>
                <a:gdLst>
                  <a:gd name="T0" fmla="*/ 0 w 9"/>
                  <a:gd name="T1" fmla="*/ 0 h 108"/>
                  <a:gd name="T2" fmla="*/ 0 w 9"/>
                  <a:gd name="T3" fmla="*/ 108 h 108"/>
                  <a:gd name="T4" fmla="*/ 9 w 9"/>
                  <a:gd name="T5" fmla="*/ 108 h 108"/>
                  <a:gd name="T6" fmla="*/ 5 w 9"/>
                  <a:gd name="T7" fmla="*/ 54 h 108"/>
                  <a:gd name="T8" fmla="*/ 0 w 9"/>
                  <a:gd name="T9" fmla="*/ 54 h 108"/>
                  <a:gd name="T10" fmla="*/ 0 w 9"/>
                  <a:gd name="T11" fmla="*/ 46 h 108"/>
                  <a:gd name="T12" fmla="*/ 0 w 9"/>
                  <a:gd name="T13" fmla="*/ 44 h 108"/>
                  <a:gd name="T14" fmla="*/ 0 w 9"/>
                  <a:gd name="T15" fmla="*/ 18 h 108"/>
                  <a:gd name="T16" fmla="*/ 2 w 9"/>
                  <a:gd name="T17" fmla="*/ 18 h 108"/>
                  <a:gd name="T18" fmla="*/ 0 w 9"/>
                  <a:gd name="T1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8">
                    <a:moveTo>
                      <a:pt x="0" y="0"/>
                    </a:moveTo>
                    <a:cubicBezTo>
                      <a:pt x="0" y="108"/>
                      <a:pt x="0" y="108"/>
                      <a:pt x="0" y="108"/>
                    </a:cubicBezTo>
                    <a:cubicBezTo>
                      <a:pt x="9" y="108"/>
                      <a:pt x="9" y="108"/>
                      <a:pt x="9" y="108"/>
                    </a:cubicBezTo>
                    <a:cubicBezTo>
                      <a:pt x="8" y="95"/>
                      <a:pt x="7" y="76"/>
                      <a:pt x="5" y="54"/>
                    </a:cubicBezTo>
                    <a:cubicBezTo>
                      <a:pt x="0" y="54"/>
                      <a:pt x="0" y="54"/>
                      <a:pt x="0" y="54"/>
                    </a:cubicBezTo>
                    <a:cubicBezTo>
                      <a:pt x="0" y="46"/>
                      <a:pt x="0" y="46"/>
                      <a:pt x="0" y="46"/>
                    </a:cubicBezTo>
                    <a:cubicBezTo>
                      <a:pt x="0" y="44"/>
                      <a:pt x="0" y="44"/>
                      <a:pt x="0" y="44"/>
                    </a:cubicBezTo>
                    <a:cubicBezTo>
                      <a:pt x="0" y="18"/>
                      <a:pt x="0" y="18"/>
                      <a:pt x="0" y="18"/>
                    </a:cubicBezTo>
                    <a:cubicBezTo>
                      <a:pt x="2" y="18"/>
                      <a:pt x="2" y="18"/>
                      <a:pt x="2" y="18"/>
                    </a:cubicBezTo>
                    <a:cubicBezTo>
                      <a:pt x="1" y="12"/>
                      <a:pt x="1" y="6"/>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6" name="Freeform 1308"/>
              <p:cNvSpPr>
                <a:spLocks/>
              </p:cNvSpPr>
              <p:nvPr/>
            </p:nvSpPr>
            <p:spPr bwMode="auto">
              <a:xfrm>
                <a:off x="4811" y="1681"/>
                <a:ext cx="7" cy="61"/>
              </a:xfrm>
              <a:custGeom>
                <a:avLst/>
                <a:gdLst>
                  <a:gd name="T0" fmla="*/ 2 w 3"/>
                  <a:gd name="T1" fmla="*/ 0 h 26"/>
                  <a:gd name="T2" fmla="*/ 0 w 3"/>
                  <a:gd name="T3" fmla="*/ 0 h 26"/>
                  <a:gd name="T4" fmla="*/ 0 w 3"/>
                  <a:gd name="T5" fmla="*/ 26 h 26"/>
                  <a:gd name="T6" fmla="*/ 0 w 3"/>
                  <a:gd name="T7" fmla="*/ 16 h 26"/>
                  <a:gd name="T8" fmla="*/ 3 w 3"/>
                  <a:gd name="T9" fmla="*/ 16 h 26"/>
                  <a:gd name="T10" fmla="*/ 2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2" y="0"/>
                    </a:moveTo>
                    <a:cubicBezTo>
                      <a:pt x="0" y="0"/>
                      <a:pt x="0" y="0"/>
                      <a:pt x="0" y="0"/>
                    </a:cubicBezTo>
                    <a:cubicBezTo>
                      <a:pt x="0" y="26"/>
                      <a:pt x="0" y="26"/>
                      <a:pt x="0" y="26"/>
                    </a:cubicBezTo>
                    <a:cubicBezTo>
                      <a:pt x="0" y="16"/>
                      <a:pt x="0" y="16"/>
                      <a:pt x="0" y="16"/>
                    </a:cubicBezTo>
                    <a:cubicBezTo>
                      <a:pt x="3" y="16"/>
                      <a:pt x="3" y="16"/>
                      <a:pt x="3" y="16"/>
                    </a:cubicBezTo>
                    <a:cubicBezTo>
                      <a:pt x="3" y="11"/>
                      <a:pt x="2" y="6"/>
                      <a:pt x="2"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7" name="Freeform 1309"/>
              <p:cNvSpPr>
                <a:spLocks/>
              </p:cNvSpPr>
              <p:nvPr/>
            </p:nvSpPr>
            <p:spPr bwMode="auto">
              <a:xfrm>
                <a:off x="4811" y="1719"/>
                <a:ext cx="9" cy="23"/>
              </a:xfrm>
              <a:custGeom>
                <a:avLst/>
                <a:gdLst>
                  <a:gd name="T0" fmla="*/ 3 w 4"/>
                  <a:gd name="T1" fmla="*/ 0 h 10"/>
                  <a:gd name="T2" fmla="*/ 0 w 4"/>
                  <a:gd name="T3" fmla="*/ 0 h 10"/>
                  <a:gd name="T4" fmla="*/ 0 w 4"/>
                  <a:gd name="T5" fmla="*/ 10 h 10"/>
                  <a:gd name="T6" fmla="*/ 0 w 4"/>
                  <a:gd name="T7" fmla="*/ 8 h 10"/>
                  <a:gd name="T8" fmla="*/ 4 w 4"/>
                  <a:gd name="T9" fmla="*/ 8 h 10"/>
                  <a:gd name="T10" fmla="*/ 3 w 4"/>
                  <a:gd name="T11" fmla="*/ 0 h 10"/>
                </a:gdLst>
                <a:ahLst/>
                <a:cxnLst>
                  <a:cxn ang="0">
                    <a:pos x="T0" y="T1"/>
                  </a:cxn>
                  <a:cxn ang="0">
                    <a:pos x="T2" y="T3"/>
                  </a:cxn>
                  <a:cxn ang="0">
                    <a:pos x="T4" y="T5"/>
                  </a:cxn>
                  <a:cxn ang="0">
                    <a:pos x="T6" y="T7"/>
                  </a:cxn>
                  <a:cxn ang="0">
                    <a:pos x="T8" y="T9"/>
                  </a:cxn>
                  <a:cxn ang="0">
                    <a:pos x="T10" y="T11"/>
                  </a:cxn>
                </a:cxnLst>
                <a:rect l="0" t="0" r="r" b="b"/>
                <a:pathLst>
                  <a:path w="4" h="10">
                    <a:moveTo>
                      <a:pt x="3" y="0"/>
                    </a:moveTo>
                    <a:cubicBezTo>
                      <a:pt x="0" y="0"/>
                      <a:pt x="0" y="0"/>
                      <a:pt x="0" y="0"/>
                    </a:cubicBezTo>
                    <a:cubicBezTo>
                      <a:pt x="0" y="10"/>
                      <a:pt x="0" y="10"/>
                      <a:pt x="0" y="10"/>
                    </a:cubicBezTo>
                    <a:cubicBezTo>
                      <a:pt x="0" y="8"/>
                      <a:pt x="0" y="8"/>
                      <a:pt x="0" y="8"/>
                    </a:cubicBezTo>
                    <a:cubicBezTo>
                      <a:pt x="4" y="8"/>
                      <a:pt x="4" y="8"/>
                      <a:pt x="4" y="8"/>
                    </a:cubicBezTo>
                    <a:cubicBezTo>
                      <a:pt x="4" y="6"/>
                      <a:pt x="3" y="3"/>
                      <a:pt x="3"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8" name="Freeform 1310"/>
              <p:cNvSpPr>
                <a:spLocks/>
              </p:cNvSpPr>
              <p:nvPr/>
            </p:nvSpPr>
            <p:spPr bwMode="auto">
              <a:xfrm>
                <a:off x="4811" y="1737"/>
                <a:ext cx="12" cy="29"/>
              </a:xfrm>
              <a:custGeom>
                <a:avLst/>
                <a:gdLst>
                  <a:gd name="T0" fmla="*/ 4 w 5"/>
                  <a:gd name="T1" fmla="*/ 0 h 12"/>
                  <a:gd name="T2" fmla="*/ 0 w 5"/>
                  <a:gd name="T3" fmla="*/ 0 h 12"/>
                  <a:gd name="T4" fmla="*/ 0 w 5"/>
                  <a:gd name="T5" fmla="*/ 2 h 12"/>
                  <a:gd name="T6" fmla="*/ 0 w 5"/>
                  <a:gd name="T7" fmla="*/ 4 h 12"/>
                  <a:gd name="T8" fmla="*/ 0 w 5"/>
                  <a:gd name="T9" fmla="*/ 12 h 12"/>
                  <a:gd name="T10" fmla="*/ 5 w 5"/>
                  <a:gd name="T11" fmla="*/ 12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0" y="0"/>
                      <a:pt x="0" y="0"/>
                      <a:pt x="0" y="0"/>
                    </a:cubicBezTo>
                    <a:cubicBezTo>
                      <a:pt x="0" y="2"/>
                      <a:pt x="0" y="2"/>
                      <a:pt x="0" y="2"/>
                    </a:cubicBezTo>
                    <a:cubicBezTo>
                      <a:pt x="0" y="4"/>
                      <a:pt x="0" y="4"/>
                      <a:pt x="0" y="4"/>
                    </a:cubicBezTo>
                    <a:cubicBezTo>
                      <a:pt x="0" y="12"/>
                      <a:pt x="0" y="12"/>
                      <a:pt x="0" y="12"/>
                    </a:cubicBezTo>
                    <a:cubicBezTo>
                      <a:pt x="5" y="12"/>
                      <a:pt x="5" y="12"/>
                      <a:pt x="5" y="12"/>
                    </a:cubicBezTo>
                    <a:cubicBezTo>
                      <a:pt x="4" y="8"/>
                      <a:pt x="4" y="4"/>
                      <a:pt x="4"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9" name="Freeform 1311"/>
              <p:cNvSpPr>
                <a:spLocks noEditPoints="1"/>
              </p:cNvSpPr>
              <p:nvPr/>
            </p:nvSpPr>
            <p:spPr bwMode="auto">
              <a:xfrm>
                <a:off x="885" y="1325"/>
                <a:ext cx="234" cy="284"/>
              </a:xfrm>
              <a:custGeom>
                <a:avLst/>
                <a:gdLst>
                  <a:gd name="T0" fmla="*/ 99 w 99"/>
                  <a:gd name="T1" fmla="*/ 66 h 120"/>
                  <a:gd name="T2" fmla="*/ 59 w 99"/>
                  <a:gd name="T3" fmla="*/ 66 h 120"/>
                  <a:gd name="T4" fmla="*/ 59 w 99"/>
                  <a:gd name="T5" fmla="*/ 120 h 120"/>
                  <a:gd name="T6" fmla="*/ 47 w 99"/>
                  <a:gd name="T7" fmla="*/ 120 h 120"/>
                  <a:gd name="T8" fmla="*/ 47 w 99"/>
                  <a:gd name="T9" fmla="*/ 66 h 120"/>
                  <a:gd name="T10" fmla="*/ 47 w 99"/>
                  <a:gd name="T11" fmla="*/ 120 h 120"/>
                  <a:gd name="T12" fmla="*/ 9 w 99"/>
                  <a:gd name="T13" fmla="*/ 120 h 120"/>
                  <a:gd name="T14" fmla="*/ 9 w 99"/>
                  <a:gd name="T15" fmla="*/ 66 h 120"/>
                  <a:gd name="T16" fmla="*/ 1 w 99"/>
                  <a:gd name="T17" fmla="*/ 66 h 120"/>
                  <a:gd name="T18" fmla="*/ 5 w 99"/>
                  <a:gd name="T19" fmla="*/ 120 h 120"/>
                  <a:gd name="T20" fmla="*/ 99 w 99"/>
                  <a:gd name="T21" fmla="*/ 120 h 120"/>
                  <a:gd name="T22" fmla="*/ 99 w 99"/>
                  <a:gd name="T23" fmla="*/ 66 h 120"/>
                  <a:gd name="T24" fmla="*/ 9 w 99"/>
                  <a:gd name="T25" fmla="*/ 0 h 120"/>
                  <a:gd name="T26" fmla="*/ 0 w 99"/>
                  <a:gd name="T27" fmla="*/ 0 h 120"/>
                  <a:gd name="T28" fmla="*/ 0 w 99"/>
                  <a:gd name="T29" fmla="*/ 30 h 120"/>
                  <a:gd name="T30" fmla="*/ 9 w 99"/>
                  <a:gd name="T31" fmla="*/ 30 h 120"/>
                  <a:gd name="T32" fmla="*/ 9 w 99"/>
                  <a:gd name="T33" fmla="*/ 0 h 120"/>
                  <a:gd name="T34" fmla="*/ 99 w 99"/>
                  <a:gd name="T35" fmla="*/ 0 h 120"/>
                  <a:gd name="T36" fmla="*/ 59 w 99"/>
                  <a:gd name="T37" fmla="*/ 0 h 120"/>
                  <a:gd name="T38" fmla="*/ 59 w 99"/>
                  <a:gd name="T39" fmla="*/ 30 h 120"/>
                  <a:gd name="T40" fmla="*/ 99 w 99"/>
                  <a:gd name="T41" fmla="*/ 30 h 120"/>
                  <a:gd name="T42" fmla="*/ 99 w 99"/>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20">
                    <a:moveTo>
                      <a:pt x="99" y="66"/>
                    </a:moveTo>
                    <a:cubicBezTo>
                      <a:pt x="59" y="66"/>
                      <a:pt x="59" y="66"/>
                      <a:pt x="59" y="66"/>
                    </a:cubicBezTo>
                    <a:cubicBezTo>
                      <a:pt x="59" y="120"/>
                      <a:pt x="59" y="120"/>
                      <a:pt x="59" y="120"/>
                    </a:cubicBezTo>
                    <a:cubicBezTo>
                      <a:pt x="47" y="120"/>
                      <a:pt x="47" y="120"/>
                      <a:pt x="47" y="120"/>
                    </a:cubicBezTo>
                    <a:cubicBezTo>
                      <a:pt x="47" y="66"/>
                      <a:pt x="47" y="66"/>
                      <a:pt x="47" y="66"/>
                    </a:cubicBezTo>
                    <a:cubicBezTo>
                      <a:pt x="47" y="120"/>
                      <a:pt x="47" y="120"/>
                      <a:pt x="47" y="120"/>
                    </a:cubicBezTo>
                    <a:cubicBezTo>
                      <a:pt x="9" y="120"/>
                      <a:pt x="9" y="120"/>
                      <a:pt x="9" y="120"/>
                    </a:cubicBezTo>
                    <a:cubicBezTo>
                      <a:pt x="9" y="66"/>
                      <a:pt x="9" y="66"/>
                      <a:pt x="9" y="66"/>
                    </a:cubicBezTo>
                    <a:cubicBezTo>
                      <a:pt x="1" y="66"/>
                      <a:pt x="1" y="66"/>
                      <a:pt x="1" y="66"/>
                    </a:cubicBezTo>
                    <a:cubicBezTo>
                      <a:pt x="2" y="83"/>
                      <a:pt x="4" y="101"/>
                      <a:pt x="5" y="120"/>
                    </a:cubicBezTo>
                    <a:cubicBezTo>
                      <a:pt x="99" y="120"/>
                      <a:pt x="99" y="120"/>
                      <a:pt x="99" y="120"/>
                    </a:cubicBezTo>
                    <a:cubicBezTo>
                      <a:pt x="99" y="66"/>
                      <a:pt x="99" y="66"/>
                      <a:pt x="99" y="66"/>
                    </a:cubicBezTo>
                    <a:moveTo>
                      <a:pt x="9" y="0"/>
                    </a:moveTo>
                    <a:cubicBezTo>
                      <a:pt x="0" y="0"/>
                      <a:pt x="0" y="0"/>
                      <a:pt x="0" y="0"/>
                    </a:cubicBezTo>
                    <a:cubicBezTo>
                      <a:pt x="0" y="9"/>
                      <a:pt x="0" y="19"/>
                      <a:pt x="0" y="30"/>
                    </a:cubicBezTo>
                    <a:cubicBezTo>
                      <a:pt x="9" y="30"/>
                      <a:pt x="9" y="30"/>
                      <a:pt x="9" y="30"/>
                    </a:cubicBezTo>
                    <a:cubicBezTo>
                      <a:pt x="9" y="0"/>
                      <a:pt x="9" y="0"/>
                      <a:pt x="9" y="0"/>
                    </a:cubicBezTo>
                    <a:moveTo>
                      <a:pt x="99" y="0"/>
                    </a:moveTo>
                    <a:cubicBezTo>
                      <a:pt x="59" y="0"/>
                      <a:pt x="59" y="0"/>
                      <a:pt x="59" y="0"/>
                    </a:cubicBezTo>
                    <a:cubicBezTo>
                      <a:pt x="59" y="30"/>
                      <a:pt x="59" y="30"/>
                      <a:pt x="59" y="30"/>
                    </a:cubicBezTo>
                    <a:cubicBezTo>
                      <a:pt x="99" y="30"/>
                      <a:pt x="99" y="30"/>
                      <a:pt x="99" y="30"/>
                    </a:cubicBezTo>
                    <a:cubicBezTo>
                      <a:pt x="99" y="0"/>
                      <a:pt x="99" y="0"/>
                      <a:pt x="9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0" name="Freeform 1312"/>
              <p:cNvSpPr>
                <a:spLocks noEditPoints="1"/>
              </p:cNvSpPr>
              <p:nvPr/>
            </p:nvSpPr>
            <p:spPr bwMode="auto">
              <a:xfrm>
                <a:off x="885" y="1396"/>
                <a:ext cx="234" cy="38"/>
              </a:xfrm>
              <a:custGeom>
                <a:avLst/>
                <a:gdLst>
                  <a:gd name="T0" fmla="*/ 9 w 99"/>
                  <a:gd name="T1" fmla="*/ 0 h 16"/>
                  <a:gd name="T2" fmla="*/ 0 w 99"/>
                  <a:gd name="T3" fmla="*/ 0 h 16"/>
                  <a:gd name="T4" fmla="*/ 1 w 99"/>
                  <a:gd name="T5" fmla="*/ 16 h 16"/>
                  <a:gd name="T6" fmla="*/ 9 w 99"/>
                  <a:gd name="T7" fmla="*/ 16 h 16"/>
                  <a:gd name="T8" fmla="*/ 9 w 99"/>
                  <a:gd name="T9" fmla="*/ 0 h 16"/>
                  <a:gd name="T10" fmla="*/ 99 w 99"/>
                  <a:gd name="T11" fmla="*/ 0 h 16"/>
                  <a:gd name="T12" fmla="*/ 59 w 99"/>
                  <a:gd name="T13" fmla="*/ 0 h 16"/>
                  <a:gd name="T14" fmla="*/ 59 w 99"/>
                  <a:gd name="T15" fmla="*/ 16 h 16"/>
                  <a:gd name="T16" fmla="*/ 99 w 99"/>
                  <a:gd name="T17" fmla="*/ 16 h 16"/>
                  <a:gd name="T18" fmla="*/ 99 w 99"/>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6">
                    <a:moveTo>
                      <a:pt x="9" y="0"/>
                    </a:moveTo>
                    <a:cubicBezTo>
                      <a:pt x="0" y="0"/>
                      <a:pt x="0" y="0"/>
                      <a:pt x="0" y="0"/>
                    </a:cubicBezTo>
                    <a:cubicBezTo>
                      <a:pt x="0" y="5"/>
                      <a:pt x="0" y="11"/>
                      <a:pt x="1" y="16"/>
                    </a:cubicBezTo>
                    <a:cubicBezTo>
                      <a:pt x="9" y="16"/>
                      <a:pt x="9" y="16"/>
                      <a:pt x="9" y="16"/>
                    </a:cubicBezTo>
                    <a:cubicBezTo>
                      <a:pt x="9" y="0"/>
                      <a:pt x="9" y="0"/>
                      <a:pt x="9" y="0"/>
                    </a:cubicBezTo>
                    <a:moveTo>
                      <a:pt x="99" y="0"/>
                    </a:moveTo>
                    <a:cubicBezTo>
                      <a:pt x="59" y="0"/>
                      <a:pt x="59" y="0"/>
                      <a:pt x="59" y="0"/>
                    </a:cubicBezTo>
                    <a:cubicBezTo>
                      <a:pt x="59" y="16"/>
                      <a:pt x="59" y="16"/>
                      <a:pt x="59" y="16"/>
                    </a:cubicBezTo>
                    <a:cubicBezTo>
                      <a:pt x="99" y="16"/>
                      <a:pt x="99" y="16"/>
                      <a:pt x="99" y="16"/>
                    </a:cubicBezTo>
                    <a:cubicBezTo>
                      <a:pt x="99" y="0"/>
                      <a:pt x="99" y="0"/>
                      <a:pt x="99"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1" name="Freeform 1313"/>
              <p:cNvSpPr>
                <a:spLocks noEditPoints="1"/>
              </p:cNvSpPr>
              <p:nvPr/>
            </p:nvSpPr>
            <p:spPr bwMode="auto">
              <a:xfrm>
                <a:off x="887" y="1434"/>
                <a:ext cx="232" cy="19"/>
              </a:xfrm>
              <a:custGeom>
                <a:avLst/>
                <a:gdLst>
                  <a:gd name="T0" fmla="*/ 8 w 98"/>
                  <a:gd name="T1" fmla="*/ 0 h 8"/>
                  <a:gd name="T2" fmla="*/ 0 w 98"/>
                  <a:gd name="T3" fmla="*/ 0 h 8"/>
                  <a:gd name="T4" fmla="*/ 0 w 98"/>
                  <a:gd name="T5" fmla="*/ 8 h 8"/>
                  <a:gd name="T6" fmla="*/ 8 w 98"/>
                  <a:gd name="T7" fmla="*/ 8 h 8"/>
                  <a:gd name="T8" fmla="*/ 8 w 98"/>
                  <a:gd name="T9" fmla="*/ 0 h 8"/>
                  <a:gd name="T10" fmla="*/ 98 w 98"/>
                  <a:gd name="T11" fmla="*/ 0 h 8"/>
                  <a:gd name="T12" fmla="*/ 58 w 98"/>
                  <a:gd name="T13" fmla="*/ 0 h 8"/>
                  <a:gd name="T14" fmla="*/ 58 w 98"/>
                  <a:gd name="T15" fmla="*/ 8 h 8"/>
                  <a:gd name="T16" fmla="*/ 98 w 98"/>
                  <a:gd name="T17" fmla="*/ 8 h 8"/>
                  <a:gd name="T18" fmla="*/ 98 w 9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8">
                    <a:moveTo>
                      <a:pt x="8" y="0"/>
                    </a:moveTo>
                    <a:cubicBezTo>
                      <a:pt x="0" y="0"/>
                      <a:pt x="0" y="0"/>
                      <a:pt x="0" y="0"/>
                    </a:cubicBezTo>
                    <a:cubicBezTo>
                      <a:pt x="0" y="3"/>
                      <a:pt x="0" y="6"/>
                      <a:pt x="0" y="8"/>
                    </a:cubicBezTo>
                    <a:cubicBezTo>
                      <a:pt x="8" y="8"/>
                      <a:pt x="8" y="8"/>
                      <a:pt x="8" y="8"/>
                    </a:cubicBezTo>
                    <a:cubicBezTo>
                      <a:pt x="8" y="0"/>
                      <a:pt x="8" y="0"/>
                      <a:pt x="8" y="0"/>
                    </a:cubicBezTo>
                    <a:moveTo>
                      <a:pt x="98" y="0"/>
                    </a:moveTo>
                    <a:cubicBezTo>
                      <a:pt x="58" y="0"/>
                      <a:pt x="58" y="0"/>
                      <a:pt x="58" y="0"/>
                    </a:cubicBezTo>
                    <a:cubicBezTo>
                      <a:pt x="58" y="8"/>
                      <a:pt x="58" y="8"/>
                      <a:pt x="58" y="8"/>
                    </a:cubicBezTo>
                    <a:cubicBezTo>
                      <a:pt x="98" y="8"/>
                      <a:pt x="98" y="8"/>
                      <a:pt x="98" y="8"/>
                    </a:cubicBezTo>
                    <a:cubicBezTo>
                      <a:pt x="98" y="0"/>
                      <a:pt x="98" y="0"/>
                      <a:pt x="98"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2" name="Freeform 1314"/>
              <p:cNvSpPr>
                <a:spLocks noEditPoints="1"/>
              </p:cNvSpPr>
              <p:nvPr/>
            </p:nvSpPr>
            <p:spPr bwMode="auto">
              <a:xfrm>
                <a:off x="887" y="1453"/>
                <a:ext cx="232" cy="28"/>
              </a:xfrm>
              <a:custGeom>
                <a:avLst/>
                <a:gdLst>
                  <a:gd name="T0" fmla="*/ 8 w 98"/>
                  <a:gd name="T1" fmla="*/ 0 h 12"/>
                  <a:gd name="T2" fmla="*/ 0 w 98"/>
                  <a:gd name="T3" fmla="*/ 0 h 12"/>
                  <a:gd name="T4" fmla="*/ 0 w 98"/>
                  <a:gd name="T5" fmla="*/ 12 h 12"/>
                  <a:gd name="T6" fmla="*/ 8 w 98"/>
                  <a:gd name="T7" fmla="*/ 12 h 12"/>
                  <a:gd name="T8" fmla="*/ 8 w 98"/>
                  <a:gd name="T9" fmla="*/ 0 h 12"/>
                  <a:gd name="T10" fmla="*/ 98 w 98"/>
                  <a:gd name="T11" fmla="*/ 0 h 12"/>
                  <a:gd name="T12" fmla="*/ 58 w 98"/>
                  <a:gd name="T13" fmla="*/ 0 h 12"/>
                  <a:gd name="T14" fmla="*/ 58 w 98"/>
                  <a:gd name="T15" fmla="*/ 12 h 12"/>
                  <a:gd name="T16" fmla="*/ 98 w 98"/>
                  <a:gd name="T17" fmla="*/ 12 h 12"/>
                  <a:gd name="T18" fmla="*/ 98 w 9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
                    <a:moveTo>
                      <a:pt x="8" y="0"/>
                    </a:moveTo>
                    <a:cubicBezTo>
                      <a:pt x="0" y="0"/>
                      <a:pt x="0" y="0"/>
                      <a:pt x="0" y="0"/>
                    </a:cubicBezTo>
                    <a:cubicBezTo>
                      <a:pt x="0" y="4"/>
                      <a:pt x="0" y="8"/>
                      <a:pt x="0" y="12"/>
                    </a:cubicBezTo>
                    <a:cubicBezTo>
                      <a:pt x="8" y="12"/>
                      <a:pt x="8" y="12"/>
                      <a:pt x="8" y="12"/>
                    </a:cubicBezTo>
                    <a:cubicBezTo>
                      <a:pt x="8" y="0"/>
                      <a:pt x="8" y="0"/>
                      <a:pt x="8" y="0"/>
                    </a:cubicBezTo>
                    <a:moveTo>
                      <a:pt x="98" y="0"/>
                    </a:moveTo>
                    <a:cubicBezTo>
                      <a:pt x="58" y="0"/>
                      <a:pt x="58" y="0"/>
                      <a:pt x="58" y="0"/>
                    </a:cubicBezTo>
                    <a:cubicBezTo>
                      <a:pt x="58" y="12"/>
                      <a:pt x="58" y="12"/>
                      <a:pt x="58" y="12"/>
                    </a:cubicBezTo>
                    <a:cubicBezTo>
                      <a:pt x="98" y="12"/>
                      <a:pt x="98" y="12"/>
                      <a:pt x="98" y="12"/>
                    </a:cubicBezTo>
                    <a:cubicBezTo>
                      <a:pt x="98" y="0"/>
                      <a:pt x="98" y="0"/>
                      <a:pt x="9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3" name="Rectangle 1315"/>
              <p:cNvSpPr>
                <a:spLocks noChangeArrowheads="1"/>
              </p:cNvSpPr>
              <p:nvPr/>
            </p:nvSpPr>
            <p:spPr bwMode="auto">
              <a:xfrm>
                <a:off x="90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4" name="Rectangle 1316"/>
              <p:cNvSpPr>
                <a:spLocks noChangeArrowheads="1"/>
              </p:cNvSpPr>
              <p:nvPr/>
            </p:nvSpPr>
            <p:spPr bwMode="auto">
              <a:xfrm>
                <a:off x="90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5" name="Rectangle 1317"/>
              <p:cNvSpPr>
                <a:spLocks noChangeArrowheads="1"/>
              </p:cNvSpPr>
              <p:nvPr/>
            </p:nvSpPr>
            <p:spPr bwMode="auto">
              <a:xfrm>
                <a:off x="90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6" name="Rectangle 1318"/>
              <p:cNvSpPr>
                <a:spLocks noChangeArrowheads="1"/>
              </p:cNvSpPr>
              <p:nvPr/>
            </p:nvSpPr>
            <p:spPr bwMode="auto">
              <a:xfrm>
                <a:off x="90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7" name="Rectangle 1319"/>
              <p:cNvSpPr>
                <a:spLocks noChangeArrowheads="1"/>
              </p:cNvSpPr>
              <p:nvPr/>
            </p:nvSpPr>
            <p:spPr bwMode="auto">
              <a:xfrm>
                <a:off x="90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8" name="Rectangle 1320"/>
              <p:cNvSpPr>
                <a:spLocks noChangeArrowheads="1"/>
              </p:cNvSpPr>
              <p:nvPr/>
            </p:nvSpPr>
            <p:spPr bwMode="auto">
              <a:xfrm>
                <a:off x="90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9" name="Rectangle 1321"/>
              <p:cNvSpPr>
                <a:spLocks noChangeArrowheads="1"/>
              </p:cNvSpPr>
              <p:nvPr/>
            </p:nvSpPr>
            <p:spPr bwMode="auto">
              <a:xfrm>
                <a:off x="90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0" name="Rectangle 1322"/>
              <p:cNvSpPr>
                <a:spLocks noChangeArrowheads="1"/>
              </p:cNvSpPr>
              <p:nvPr/>
            </p:nvSpPr>
            <p:spPr bwMode="auto">
              <a:xfrm>
                <a:off x="90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1" name="Rectangle 1323"/>
              <p:cNvSpPr>
                <a:spLocks noChangeArrowheads="1"/>
              </p:cNvSpPr>
              <p:nvPr/>
            </p:nvSpPr>
            <p:spPr bwMode="auto">
              <a:xfrm>
                <a:off x="90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2" name="Rectangle 1324"/>
              <p:cNvSpPr>
                <a:spLocks noChangeArrowheads="1"/>
              </p:cNvSpPr>
              <p:nvPr/>
            </p:nvSpPr>
            <p:spPr bwMode="auto">
              <a:xfrm>
                <a:off x="90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3" name="Rectangle 1325"/>
              <p:cNvSpPr>
                <a:spLocks noChangeArrowheads="1"/>
              </p:cNvSpPr>
              <p:nvPr/>
            </p:nvSpPr>
            <p:spPr bwMode="auto">
              <a:xfrm>
                <a:off x="996"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4" name="Rectangle 1326"/>
              <p:cNvSpPr>
                <a:spLocks noChangeArrowheads="1"/>
              </p:cNvSpPr>
              <p:nvPr/>
            </p:nvSpPr>
            <p:spPr bwMode="auto">
              <a:xfrm>
                <a:off x="996"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5" name="Rectangle 1327"/>
              <p:cNvSpPr>
                <a:spLocks noChangeArrowheads="1"/>
              </p:cNvSpPr>
              <p:nvPr/>
            </p:nvSpPr>
            <p:spPr bwMode="auto">
              <a:xfrm>
                <a:off x="996"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6" name="Rectangle 1328"/>
              <p:cNvSpPr>
                <a:spLocks noChangeArrowheads="1"/>
              </p:cNvSpPr>
              <p:nvPr/>
            </p:nvSpPr>
            <p:spPr bwMode="auto">
              <a:xfrm>
                <a:off x="996"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7" name="Rectangle 1329"/>
              <p:cNvSpPr>
                <a:spLocks noChangeArrowheads="1"/>
              </p:cNvSpPr>
              <p:nvPr/>
            </p:nvSpPr>
            <p:spPr bwMode="auto">
              <a:xfrm>
                <a:off x="996"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8" name="Rectangle 1330"/>
              <p:cNvSpPr>
                <a:spLocks noChangeArrowheads="1"/>
              </p:cNvSpPr>
              <p:nvPr/>
            </p:nvSpPr>
            <p:spPr bwMode="auto">
              <a:xfrm>
                <a:off x="996"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9" name="Rectangle 1331"/>
              <p:cNvSpPr>
                <a:spLocks noChangeArrowheads="1"/>
              </p:cNvSpPr>
              <p:nvPr/>
            </p:nvSpPr>
            <p:spPr bwMode="auto">
              <a:xfrm>
                <a:off x="996"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0" name="Rectangle 1332"/>
              <p:cNvSpPr>
                <a:spLocks noChangeArrowheads="1"/>
              </p:cNvSpPr>
              <p:nvPr/>
            </p:nvSpPr>
            <p:spPr bwMode="auto">
              <a:xfrm>
                <a:off x="996"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1" name="Rectangle 1333"/>
              <p:cNvSpPr>
                <a:spLocks noChangeArrowheads="1"/>
              </p:cNvSpPr>
              <p:nvPr/>
            </p:nvSpPr>
            <p:spPr bwMode="auto">
              <a:xfrm>
                <a:off x="996"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2" name="Rectangle 1334"/>
              <p:cNvSpPr>
                <a:spLocks noChangeArrowheads="1"/>
              </p:cNvSpPr>
              <p:nvPr/>
            </p:nvSpPr>
            <p:spPr bwMode="auto">
              <a:xfrm>
                <a:off x="996"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3" name="Freeform 1335"/>
              <p:cNvSpPr>
                <a:spLocks noEditPoints="1"/>
              </p:cNvSpPr>
              <p:nvPr/>
            </p:nvSpPr>
            <p:spPr bwMode="auto">
              <a:xfrm>
                <a:off x="111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4" name="Freeform 1336"/>
              <p:cNvSpPr>
                <a:spLocks noEditPoints="1"/>
              </p:cNvSpPr>
              <p:nvPr/>
            </p:nvSpPr>
            <p:spPr bwMode="auto">
              <a:xfrm>
                <a:off x="111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5" name="Freeform 1337"/>
              <p:cNvSpPr>
                <a:spLocks noEditPoints="1"/>
              </p:cNvSpPr>
              <p:nvPr/>
            </p:nvSpPr>
            <p:spPr bwMode="auto">
              <a:xfrm>
                <a:off x="111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6" name="Freeform 1338"/>
              <p:cNvSpPr>
                <a:spLocks noEditPoints="1"/>
              </p:cNvSpPr>
              <p:nvPr/>
            </p:nvSpPr>
            <p:spPr bwMode="auto">
              <a:xfrm>
                <a:off x="111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7" name="Freeform 1339"/>
              <p:cNvSpPr>
                <a:spLocks noEditPoints="1"/>
              </p:cNvSpPr>
              <p:nvPr/>
            </p:nvSpPr>
            <p:spPr bwMode="auto">
              <a:xfrm>
                <a:off x="111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8" name="Freeform 1340"/>
              <p:cNvSpPr>
                <a:spLocks noEditPoints="1"/>
              </p:cNvSpPr>
              <p:nvPr/>
            </p:nvSpPr>
            <p:spPr bwMode="auto">
              <a:xfrm>
                <a:off x="111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 name="Freeform 1341"/>
              <p:cNvSpPr>
                <a:spLocks noEditPoints="1"/>
              </p:cNvSpPr>
              <p:nvPr/>
            </p:nvSpPr>
            <p:spPr bwMode="auto">
              <a:xfrm>
                <a:off x="111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0" name="Freeform 1342"/>
              <p:cNvSpPr>
                <a:spLocks noEditPoints="1"/>
              </p:cNvSpPr>
              <p:nvPr/>
            </p:nvSpPr>
            <p:spPr bwMode="auto">
              <a:xfrm>
                <a:off x="111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1" name="Rectangle 1343"/>
              <p:cNvSpPr>
                <a:spLocks noChangeArrowheads="1"/>
              </p:cNvSpPr>
              <p:nvPr/>
            </p:nvSpPr>
            <p:spPr bwMode="auto">
              <a:xfrm>
                <a:off x="119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2" name="Rectangle 1344"/>
              <p:cNvSpPr>
                <a:spLocks noChangeArrowheads="1"/>
              </p:cNvSpPr>
              <p:nvPr/>
            </p:nvSpPr>
            <p:spPr bwMode="auto">
              <a:xfrm>
                <a:off x="119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3" name="Rectangle 1345"/>
              <p:cNvSpPr>
                <a:spLocks noChangeArrowheads="1"/>
              </p:cNvSpPr>
              <p:nvPr/>
            </p:nvSpPr>
            <p:spPr bwMode="auto">
              <a:xfrm>
                <a:off x="119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4" name="Rectangle 1346"/>
              <p:cNvSpPr>
                <a:spLocks noChangeArrowheads="1"/>
              </p:cNvSpPr>
              <p:nvPr/>
            </p:nvSpPr>
            <p:spPr bwMode="auto">
              <a:xfrm>
                <a:off x="119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5" name="Rectangle 1347"/>
              <p:cNvSpPr>
                <a:spLocks noChangeArrowheads="1"/>
              </p:cNvSpPr>
              <p:nvPr/>
            </p:nvSpPr>
            <p:spPr bwMode="auto">
              <a:xfrm>
                <a:off x="119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6" name="Rectangle 1348"/>
              <p:cNvSpPr>
                <a:spLocks noChangeArrowheads="1"/>
              </p:cNvSpPr>
              <p:nvPr/>
            </p:nvSpPr>
            <p:spPr bwMode="auto">
              <a:xfrm>
                <a:off x="119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7" name="Rectangle 1349"/>
              <p:cNvSpPr>
                <a:spLocks noChangeArrowheads="1"/>
              </p:cNvSpPr>
              <p:nvPr/>
            </p:nvSpPr>
            <p:spPr bwMode="auto">
              <a:xfrm>
                <a:off x="119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8" name="Rectangle 1350"/>
              <p:cNvSpPr>
                <a:spLocks noChangeArrowheads="1"/>
              </p:cNvSpPr>
              <p:nvPr/>
            </p:nvSpPr>
            <p:spPr bwMode="auto">
              <a:xfrm>
                <a:off x="119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9" name="Rectangle 1351"/>
              <p:cNvSpPr>
                <a:spLocks noChangeArrowheads="1"/>
              </p:cNvSpPr>
              <p:nvPr/>
            </p:nvSpPr>
            <p:spPr bwMode="auto">
              <a:xfrm>
                <a:off x="119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0" name="Rectangle 1352"/>
              <p:cNvSpPr>
                <a:spLocks noChangeArrowheads="1"/>
              </p:cNvSpPr>
              <p:nvPr/>
            </p:nvSpPr>
            <p:spPr bwMode="auto">
              <a:xfrm>
                <a:off x="119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1" name="Rectangle 1353"/>
              <p:cNvSpPr>
                <a:spLocks noChangeArrowheads="1"/>
              </p:cNvSpPr>
              <p:nvPr/>
            </p:nvSpPr>
            <p:spPr bwMode="auto">
              <a:xfrm>
                <a:off x="1280"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2" name="Rectangle 1354"/>
              <p:cNvSpPr>
                <a:spLocks noChangeArrowheads="1"/>
              </p:cNvSpPr>
              <p:nvPr/>
            </p:nvSpPr>
            <p:spPr bwMode="auto">
              <a:xfrm>
                <a:off x="1280"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3" name="Rectangle 1355"/>
              <p:cNvSpPr>
                <a:spLocks noChangeArrowheads="1"/>
              </p:cNvSpPr>
              <p:nvPr/>
            </p:nvSpPr>
            <p:spPr bwMode="auto">
              <a:xfrm>
                <a:off x="1280"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4" name="Rectangle 1356"/>
              <p:cNvSpPr>
                <a:spLocks noChangeArrowheads="1"/>
              </p:cNvSpPr>
              <p:nvPr/>
            </p:nvSpPr>
            <p:spPr bwMode="auto">
              <a:xfrm>
                <a:off x="1280"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5" name="Rectangle 1357"/>
              <p:cNvSpPr>
                <a:spLocks noChangeArrowheads="1"/>
              </p:cNvSpPr>
              <p:nvPr/>
            </p:nvSpPr>
            <p:spPr bwMode="auto">
              <a:xfrm>
                <a:off x="1280"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6" name="Rectangle 1358"/>
              <p:cNvSpPr>
                <a:spLocks noChangeArrowheads="1"/>
              </p:cNvSpPr>
              <p:nvPr/>
            </p:nvSpPr>
            <p:spPr bwMode="auto">
              <a:xfrm>
                <a:off x="1280"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7" name="Rectangle 1359"/>
              <p:cNvSpPr>
                <a:spLocks noChangeArrowheads="1"/>
              </p:cNvSpPr>
              <p:nvPr/>
            </p:nvSpPr>
            <p:spPr bwMode="auto">
              <a:xfrm>
                <a:off x="1280"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8" name="Rectangle 1360"/>
              <p:cNvSpPr>
                <a:spLocks noChangeArrowheads="1"/>
              </p:cNvSpPr>
              <p:nvPr/>
            </p:nvSpPr>
            <p:spPr bwMode="auto">
              <a:xfrm>
                <a:off x="1280"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9" name="Rectangle 1361"/>
              <p:cNvSpPr>
                <a:spLocks noChangeArrowheads="1"/>
              </p:cNvSpPr>
              <p:nvPr/>
            </p:nvSpPr>
            <p:spPr bwMode="auto">
              <a:xfrm>
                <a:off x="1280"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0" name="Rectangle 1362"/>
              <p:cNvSpPr>
                <a:spLocks noChangeArrowheads="1"/>
              </p:cNvSpPr>
              <p:nvPr/>
            </p:nvSpPr>
            <p:spPr bwMode="auto">
              <a:xfrm>
                <a:off x="1280"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1" name="Freeform 1363"/>
              <p:cNvSpPr>
                <a:spLocks noEditPoints="1"/>
              </p:cNvSpPr>
              <p:nvPr/>
            </p:nvSpPr>
            <p:spPr bwMode="auto">
              <a:xfrm>
                <a:off x="140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2" name="Freeform 1364"/>
              <p:cNvSpPr>
                <a:spLocks noEditPoints="1"/>
              </p:cNvSpPr>
              <p:nvPr/>
            </p:nvSpPr>
            <p:spPr bwMode="auto">
              <a:xfrm>
                <a:off x="140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3" name="Freeform 1365"/>
              <p:cNvSpPr>
                <a:spLocks noEditPoints="1"/>
              </p:cNvSpPr>
              <p:nvPr/>
            </p:nvSpPr>
            <p:spPr bwMode="auto">
              <a:xfrm>
                <a:off x="140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4" name="Freeform 1366"/>
              <p:cNvSpPr>
                <a:spLocks noEditPoints="1"/>
              </p:cNvSpPr>
              <p:nvPr/>
            </p:nvSpPr>
            <p:spPr bwMode="auto">
              <a:xfrm>
                <a:off x="140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5" name="Freeform 1367"/>
              <p:cNvSpPr>
                <a:spLocks noEditPoints="1"/>
              </p:cNvSpPr>
              <p:nvPr/>
            </p:nvSpPr>
            <p:spPr bwMode="auto">
              <a:xfrm>
                <a:off x="140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6" name="Freeform 1368"/>
              <p:cNvSpPr>
                <a:spLocks noEditPoints="1"/>
              </p:cNvSpPr>
              <p:nvPr/>
            </p:nvSpPr>
            <p:spPr bwMode="auto">
              <a:xfrm>
                <a:off x="140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7" name="Freeform 1369"/>
              <p:cNvSpPr>
                <a:spLocks noEditPoints="1"/>
              </p:cNvSpPr>
              <p:nvPr/>
            </p:nvSpPr>
            <p:spPr bwMode="auto">
              <a:xfrm>
                <a:off x="140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8" name="Freeform 1370"/>
              <p:cNvSpPr>
                <a:spLocks noEditPoints="1"/>
              </p:cNvSpPr>
              <p:nvPr/>
            </p:nvSpPr>
            <p:spPr bwMode="auto">
              <a:xfrm>
                <a:off x="140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9" name="Rectangle 1371"/>
              <p:cNvSpPr>
                <a:spLocks noChangeArrowheads="1"/>
              </p:cNvSpPr>
              <p:nvPr/>
            </p:nvSpPr>
            <p:spPr bwMode="auto">
              <a:xfrm>
                <a:off x="147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0" name="Rectangle 1372"/>
              <p:cNvSpPr>
                <a:spLocks noChangeArrowheads="1"/>
              </p:cNvSpPr>
              <p:nvPr/>
            </p:nvSpPr>
            <p:spPr bwMode="auto">
              <a:xfrm>
                <a:off x="147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1" name="Rectangle 1373"/>
              <p:cNvSpPr>
                <a:spLocks noChangeArrowheads="1"/>
              </p:cNvSpPr>
              <p:nvPr/>
            </p:nvSpPr>
            <p:spPr bwMode="auto">
              <a:xfrm>
                <a:off x="147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2" name="Rectangle 1374"/>
              <p:cNvSpPr>
                <a:spLocks noChangeArrowheads="1"/>
              </p:cNvSpPr>
              <p:nvPr/>
            </p:nvSpPr>
            <p:spPr bwMode="auto">
              <a:xfrm>
                <a:off x="147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3" name="Rectangle 1375"/>
              <p:cNvSpPr>
                <a:spLocks noChangeArrowheads="1"/>
              </p:cNvSpPr>
              <p:nvPr/>
            </p:nvSpPr>
            <p:spPr bwMode="auto">
              <a:xfrm>
                <a:off x="147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4" name="Rectangle 1376"/>
              <p:cNvSpPr>
                <a:spLocks noChangeArrowheads="1"/>
              </p:cNvSpPr>
              <p:nvPr/>
            </p:nvSpPr>
            <p:spPr bwMode="auto">
              <a:xfrm>
                <a:off x="147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5" name="Rectangle 1377"/>
              <p:cNvSpPr>
                <a:spLocks noChangeArrowheads="1"/>
              </p:cNvSpPr>
              <p:nvPr/>
            </p:nvSpPr>
            <p:spPr bwMode="auto">
              <a:xfrm>
                <a:off x="147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6" name="Rectangle 1378"/>
              <p:cNvSpPr>
                <a:spLocks noChangeArrowheads="1"/>
              </p:cNvSpPr>
              <p:nvPr/>
            </p:nvSpPr>
            <p:spPr bwMode="auto">
              <a:xfrm>
                <a:off x="147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7" name="Rectangle 1379"/>
              <p:cNvSpPr>
                <a:spLocks noChangeArrowheads="1"/>
              </p:cNvSpPr>
              <p:nvPr/>
            </p:nvSpPr>
            <p:spPr bwMode="auto">
              <a:xfrm>
                <a:off x="147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8" name="Rectangle 1380"/>
              <p:cNvSpPr>
                <a:spLocks noChangeArrowheads="1"/>
              </p:cNvSpPr>
              <p:nvPr/>
            </p:nvSpPr>
            <p:spPr bwMode="auto">
              <a:xfrm>
                <a:off x="147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9" name="Rectangle 1381"/>
              <p:cNvSpPr>
                <a:spLocks noChangeArrowheads="1"/>
              </p:cNvSpPr>
              <p:nvPr/>
            </p:nvSpPr>
            <p:spPr bwMode="auto">
              <a:xfrm>
                <a:off x="1564"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0" name="Rectangle 1382"/>
              <p:cNvSpPr>
                <a:spLocks noChangeArrowheads="1"/>
              </p:cNvSpPr>
              <p:nvPr/>
            </p:nvSpPr>
            <p:spPr bwMode="auto">
              <a:xfrm>
                <a:off x="1564"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1" name="Rectangle 1383"/>
              <p:cNvSpPr>
                <a:spLocks noChangeArrowheads="1"/>
              </p:cNvSpPr>
              <p:nvPr/>
            </p:nvSpPr>
            <p:spPr bwMode="auto">
              <a:xfrm>
                <a:off x="1564"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2" name="Rectangle 1384"/>
              <p:cNvSpPr>
                <a:spLocks noChangeArrowheads="1"/>
              </p:cNvSpPr>
              <p:nvPr/>
            </p:nvSpPr>
            <p:spPr bwMode="auto">
              <a:xfrm>
                <a:off x="1564"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3" name="Rectangle 1385"/>
              <p:cNvSpPr>
                <a:spLocks noChangeArrowheads="1"/>
              </p:cNvSpPr>
              <p:nvPr/>
            </p:nvSpPr>
            <p:spPr bwMode="auto">
              <a:xfrm>
                <a:off x="1564"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4" name="Rectangle 1386"/>
              <p:cNvSpPr>
                <a:spLocks noChangeArrowheads="1"/>
              </p:cNvSpPr>
              <p:nvPr/>
            </p:nvSpPr>
            <p:spPr bwMode="auto">
              <a:xfrm>
                <a:off x="1564"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5" name="Rectangle 1387"/>
              <p:cNvSpPr>
                <a:spLocks noChangeArrowheads="1"/>
              </p:cNvSpPr>
              <p:nvPr/>
            </p:nvSpPr>
            <p:spPr bwMode="auto">
              <a:xfrm>
                <a:off x="1564"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6" name="Rectangle 1388"/>
              <p:cNvSpPr>
                <a:spLocks noChangeArrowheads="1"/>
              </p:cNvSpPr>
              <p:nvPr/>
            </p:nvSpPr>
            <p:spPr bwMode="auto">
              <a:xfrm>
                <a:off x="1564"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7" name="Rectangle 1389"/>
              <p:cNvSpPr>
                <a:spLocks noChangeArrowheads="1"/>
              </p:cNvSpPr>
              <p:nvPr/>
            </p:nvSpPr>
            <p:spPr bwMode="auto">
              <a:xfrm>
                <a:off x="1564"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8" name="Rectangle 1390"/>
              <p:cNvSpPr>
                <a:spLocks noChangeArrowheads="1"/>
              </p:cNvSpPr>
              <p:nvPr/>
            </p:nvSpPr>
            <p:spPr bwMode="auto">
              <a:xfrm>
                <a:off x="1564"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9" name="Freeform 1391"/>
              <p:cNvSpPr>
                <a:spLocks noEditPoints="1"/>
              </p:cNvSpPr>
              <p:nvPr/>
            </p:nvSpPr>
            <p:spPr bwMode="auto">
              <a:xfrm>
                <a:off x="168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0" name="Freeform 1392"/>
              <p:cNvSpPr>
                <a:spLocks noEditPoints="1"/>
              </p:cNvSpPr>
              <p:nvPr/>
            </p:nvSpPr>
            <p:spPr bwMode="auto">
              <a:xfrm>
                <a:off x="168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1" name="Freeform 1393"/>
              <p:cNvSpPr>
                <a:spLocks noEditPoints="1"/>
              </p:cNvSpPr>
              <p:nvPr/>
            </p:nvSpPr>
            <p:spPr bwMode="auto">
              <a:xfrm>
                <a:off x="168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2" name="Freeform 1394"/>
              <p:cNvSpPr>
                <a:spLocks noEditPoints="1"/>
              </p:cNvSpPr>
              <p:nvPr/>
            </p:nvSpPr>
            <p:spPr bwMode="auto">
              <a:xfrm>
                <a:off x="168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3" name="Freeform 1395"/>
              <p:cNvSpPr>
                <a:spLocks noEditPoints="1"/>
              </p:cNvSpPr>
              <p:nvPr/>
            </p:nvSpPr>
            <p:spPr bwMode="auto">
              <a:xfrm>
                <a:off x="168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4" name="Freeform 1396"/>
              <p:cNvSpPr>
                <a:spLocks noEditPoints="1"/>
              </p:cNvSpPr>
              <p:nvPr/>
            </p:nvSpPr>
            <p:spPr bwMode="auto">
              <a:xfrm>
                <a:off x="168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5" name="Freeform 1397"/>
              <p:cNvSpPr>
                <a:spLocks noEditPoints="1"/>
              </p:cNvSpPr>
              <p:nvPr/>
            </p:nvSpPr>
            <p:spPr bwMode="auto">
              <a:xfrm>
                <a:off x="168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6" name="Freeform 1398"/>
              <p:cNvSpPr>
                <a:spLocks noEditPoints="1"/>
              </p:cNvSpPr>
              <p:nvPr/>
            </p:nvSpPr>
            <p:spPr bwMode="auto">
              <a:xfrm>
                <a:off x="168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7" name="Rectangle 1399"/>
              <p:cNvSpPr>
                <a:spLocks noChangeArrowheads="1"/>
              </p:cNvSpPr>
              <p:nvPr/>
            </p:nvSpPr>
            <p:spPr bwMode="auto">
              <a:xfrm>
                <a:off x="175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8" name="Rectangle 1400"/>
              <p:cNvSpPr>
                <a:spLocks noChangeArrowheads="1"/>
              </p:cNvSpPr>
              <p:nvPr/>
            </p:nvSpPr>
            <p:spPr bwMode="auto">
              <a:xfrm>
                <a:off x="175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9" name="Rectangle 1401"/>
              <p:cNvSpPr>
                <a:spLocks noChangeArrowheads="1"/>
              </p:cNvSpPr>
              <p:nvPr/>
            </p:nvSpPr>
            <p:spPr bwMode="auto">
              <a:xfrm>
                <a:off x="175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0" name="Rectangle 1402"/>
              <p:cNvSpPr>
                <a:spLocks noChangeArrowheads="1"/>
              </p:cNvSpPr>
              <p:nvPr/>
            </p:nvSpPr>
            <p:spPr bwMode="auto">
              <a:xfrm>
                <a:off x="175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1" name="Rectangle 1403"/>
              <p:cNvSpPr>
                <a:spLocks noChangeArrowheads="1"/>
              </p:cNvSpPr>
              <p:nvPr/>
            </p:nvSpPr>
            <p:spPr bwMode="auto">
              <a:xfrm>
                <a:off x="175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2" name="Rectangle 1404"/>
              <p:cNvSpPr>
                <a:spLocks noChangeArrowheads="1"/>
              </p:cNvSpPr>
              <p:nvPr/>
            </p:nvSpPr>
            <p:spPr bwMode="auto">
              <a:xfrm>
                <a:off x="175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3" name="Rectangle 1405"/>
              <p:cNvSpPr>
                <a:spLocks noChangeArrowheads="1"/>
              </p:cNvSpPr>
              <p:nvPr/>
            </p:nvSpPr>
            <p:spPr bwMode="auto">
              <a:xfrm>
                <a:off x="175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4" name="Rectangle 1406"/>
              <p:cNvSpPr>
                <a:spLocks noChangeArrowheads="1"/>
              </p:cNvSpPr>
              <p:nvPr/>
            </p:nvSpPr>
            <p:spPr bwMode="auto">
              <a:xfrm>
                <a:off x="175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5" name="Rectangle 1407"/>
              <p:cNvSpPr>
                <a:spLocks noChangeArrowheads="1"/>
              </p:cNvSpPr>
              <p:nvPr/>
            </p:nvSpPr>
            <p:spPr bwMode="auto">
              <a:xfrm>
                <a:off x="175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6" name="Rectangle 1408"/>
              <p:cNvSpPr>
                <a:spLocks noChangeArrowheads="1"/>
              </p:cNvSpPr>
              <p:nvPr/>
            </p:nvSpPr>
            <p:spPr bwMode="auto">
              <a:xfrm>
                <a:off x="175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7" name="Rectangle 1409"/>
              <p:cNvSpPr>
                <a:spLocks noChangeArrowheads="1"/>
              </p:cNvSpPr>
              <p:nvPr/>
            </p:nvSpPr>
            <p:spPr bwMode="auto">
              <a:xfrm>
                <a:off x="1848"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8" name="Rectangle 1410"/>
              <p:cNvSpPr>
                <a:spLocks noChangeArrowheads="1"/>
              </p:cNvSpPr>
              <p:nvPr/>
            </p:nvSpPr>
            <p:spPr bwMode="auto">
              <a:xfrm>
                <a:off x="1848"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Group 1612"/>
            <p:cNvGrpSpPr>
              <a:grpSpLocks/>
            </p:cNvGrpSpPr>
            <p:nvPr/>
          </p:nvGrpSpPr>
          <p:grpSpPr bwMode="auto">
            <a:xfrm>
              <a:off x="2933700" y="2103438"/>
              <a:ext cx="3351213" cy="450850"/>
              <a:chOff x="1848" y="1325"/>
              <a:chExt cx="2111" cy="284"/>
            </a:xfrm>
          </p:grpSpPr>
          <p:sp>
            <p:nvSpPr>
              <p:cNvPr id="899" name="Rectangle 1412"/>
              <p:cNvSpPr>
                <a:spLocks noChangeArrowheads="1"/>
              </p:cNvSpPr>
              <p:nvPr/>
            </p:nvSpPr>
            <p:spPr bwMode="auto">
              <a:xfrm>
                <a:off x="1848"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Rectangle 1413"/>
              <p:cNvSpPr>
                <a:spLocks noChangeArrowheads="1"/>
              </p:cNvSpPr>
              <p:nvPr/>
            </p:nvSpPr>
            <p:spPr bwMode="auto">
              <a:xfrm>
                <a:off x="1848"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Rectangle 1414"/>
              <p:cNvSpPr>
                <a:spLocks noChangeArrowheads="1"/>
              </p:cNvSpPr>
              <p:nvPr/>
            </p:nvSpPr>
            <p:spPr bwMode="auto">
              <a:xfrm>
                <a:off x="1848"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Rectangle 1415"/>
              <p:cNvSpPr>
                <a:spLocks noChangeArrowheads="1"/>
              </p:cNvSpPr>
              <p:nvPr/>
            </p:nvSpPr>
            <p:spPr bwMode="auto">
              <a:xfrm>
                <a:off x="1848"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Rectangle 1416"/>
              <p:cNvSpPr>
                <a:spLocks noChangeArrowheads="1"/>
              </p:cNvSpPr>
              <p:nvPr/>
            </p:nvSpPr>
            <p:spPr bwMode="auto">
              <a:xfrm>
                <a:off x="1848"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Rectangle 1417"/>
              <p:cNvSpPr>
                <a:spLocks noChangeArrowheads="1"/>
              </p:cNvSpPr>
              <p:nvPr/>
            </p:nvSpPr>
            <p:spPr bwMode="auto">
              <a:xfrm>
                <a:off x="1848"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Rectangle 1418"/>
              <p:cNvSpPr>
                <a:spLocks noChangeArrowheads="1"/>
              </p:cNvSpPr>
              <p:nvPr/>
            </p:nvSpPr>
            <p:spPr bwMode="auto">
              <a:xfrm>
                <a:off x="1848"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Rectangle 1419"/>
              <p:cNvSpPr>
                <a:spLocks noChangeArrowheads="1"/>
              </p:cNvSpPr>
              <p:nvPr/>
            </p:nvSpPr>
            <p:spPr bwMode="auto">
              <a:xfrm>
                <a:off x="1848"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1420"/>
              <p:cNvSpPr>
                <a:spLocks noEditPoints="1"/>
              </p:cNvSpPr>
              <p:nvPr/>
            </p:nvSpPr>
            <p:spPr bwMode="auto">
              <a:xfrm>
                <a:off x="197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1421"/>
              <p:cNvSpPr>
                <a:spLocks noEditPoints="1"/>
              </p:cNvSpPr>
              <p:nvPr/>
            </p:nvSpPr>
            <p:spPr bwMode="auto">
              <a:xfrm>
                <a:off x="197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1422"/>
              <p:cNvSpPr>
                <a:spLocks noEditPoints="1"/>
              </p:cNvSpPr>
              <p:nvPr/>
            </p:nvSpPr>
            <p:spPr bwMode="auto">
              <a:xfrm>
                <a:off x="197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Freeform 1423"/>
              <p:cNvSpPr>
                <a:spLocks noEditPoints="1"/>
              </p:cNvSpPr>
              <p:nvPr/>
            </p:nvSpPr>
            <p:spPr bwMode="auto">
              <a:xfrm>
                <a:off x="197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1424"/>
              <p:cNvSpPr>
                <a:spLocks noEditPoints="1"/>
              </p:cNvSpPr>
              <p:nvPr/>
            </p:nvSpPr>
            <p:spPr bwMode="auto">
              <a:xfrm>
                <a:off x="197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1425"/>
              <p:cNvSpPr>
                <a:spLocks noEditPoints="1"/>
              </p:cNvSpPr>
              <p:nvPr/>
            </p:nvSpPr>
            <p:spPr bwMode="auto">
              <a:xfrm>
                <a:off x="197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Freeform 1426"/>
              <p:cNvSpPr>
                <a:spLocks noEditPoints="1"/>
              </p:cNvSpPr>
              <p:nvPr/>
            </p:nvSpPr>
            <p:spPr bwMode="auto">
              <a:xfrm>
                <a:off x="197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1427"/>
              <p:cNvSpPr>
                <a:spLocks noEditPoints="1"/>
              </p:cNvSpPr>
              <p:nvPr/>
            </p:nvSpPr>
            <p:spPr bwMode="auto">
              <a:xfrm>
                <a:off x="197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1428"/>
              <p:cNvSpPr>
                <a:spLocks noChangeArrowheads="1"/>
              </p:cNvSpPr>
              <p:nvPr/>
            </p:nvSpPr>
            <p:spPr bwMode="auto">
              <a:xfrm>
                <a:off x="2042"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1429"/>
              <p:cNvSpPr>
                <a:spLocks noChangeArrowheads="1"/>
              </p:cNvSpPr>
              <p:nvPr/>
            </p:nvSpPr>
            <p:spPr bwMode="auto">
              <a:xfrm>
                <a:off x="2042"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Rectangle 1430"/>
              <p:cNvSpPr>
                <a:spLocks noChangeArrowheads="1"/>
              </p:cNvSpPr>
              <p:nvPr/>
            </p:nvSpPr>
            <p:spPr bwMode="auto">
              <a:xfrm>
                <a:off x="2042"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Rectangle 1431"/>
              <p:cNvSpPr>
                <a:spLocks noChangeArrowheads="1"/>
              </p:cNvSpPr>
              <p:nvPr/>
            </p:nvSpPr>
            <p:spPr bwMode="auto">
              <a:xfrm>
                <a:off x="2042"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Rectangle 1432"/>
              <p:cNvSpPr>
                <a:spLocks noChangeArrowheads="1"/>
              </p:cNvSpPr>
              <p:nvPr/>
            </p:nvSpPr>
            <p:spPr bwMode="auto">
              <a:xfrm>
                <a:off x="2042"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Rectangle 1433"/>
              <p:cNvSpPr>
                <a:spLocks noChangeArrowheads="1"/>
              </p:cNvSpPr>
              <p:nvPr/>
            </p:nvSpPr>
            <p:spPr bwMode="auto">
              <a:xfrm>
                <a:off x="2042"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Rectangle 1434"/>
              <p:cNvSpPr>
                <a:spLocks noChangeArrowheads="1"/>
              </p:cNvSpPr>
              <p:nvPr/>
            </p:nvSpPr>
            <p:spPr bwMode="auto">
              <a:xfrm>
                <a:off x="2042"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Rectangle 1435"/>
              <p:cNvSpPr>
                <a:spLocks noChangeArrowheads="1"/>
              </p:cNvSpPr>
              <p:nvPr/>
            </p:nvSpPr>
            <p:spPr bwMode="auto">
              <a:xfrm>
                <a:off x="2042"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Rectangle 1436"/>
              <p:cNvSpPr>
                <a:spLocks noChangeArrowheads="1"/>
              </p:cNvSpPr>
              <p:nvPr/>
            </p:nvSpPr>
            <p:spPr bwMode="auto">
              <a:xfrm>
                <a:off x="2042"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Rectangle 1437"/>
              <p:cNvSpPr>
                <a:spLocks noChangeArrowheads="1"/>
              </p:cNvSpPr>
              <p:nvPr/>
            </p:nvSpPr>
            <p:spPr bwMode="auto">
              <a:xfrm>
                <a:off x="2042"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Rectangle 1438"/>
              <p:cNvSpPr>
                <a:spLocks noChangeArrowheads="1"/>
              </p:cNvSpPr>
              <p:nvPr/>
            </p:nvSpPr>
            <p:spPr bwMode="auto">
              <a:xfrm>
                <a:off x="2132"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Rectangle 1439"/>
              <p:cNvSpPr>
                <a:spLocks noChangeArrowheads="1"/>
              </p:cNvSpPr>
              <p:nvPr/>
            </p:nvSpPr>
            <p:spPr bwMode="auto">
              <a:xfrm>
                <a:off x="2132"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Rectangle 1440"/>
              <p:cNvSpPr>
                <a:spLocks noChangeArrowheads="1"/>
              </p:cNvSpPr>
              <p:nvPr/>
            </p:nvSpPr>
            <p:spPr bwMode="auto">
              <a:xfrm>
                <a:off x="2132"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Rectangle 1441"/>
              <p:cNvSpPr>
                <a:spLocks noChangeArrowheads="1"/>
              </p:cNvSpPr>
              <p:nvPr/>
            </p:nvSpPr>
            <p:spPr bwMode="auto">
              <a:xfrm>
                <a:off x="2132"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Rectangle 1442"/>
              <p:cNvSpPr>
                <a:spLocks noChangeArrowheads="1"/>
              </p:cNvSpPr>
              <p:nvPr/>
            </p:nvSpPr>
            <p:spPr bwMode="auto">
              <a:xfrm>
                <a:off x="2132"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Rectangle 1443"/>
              <p:cNvSpPr>
                <a:spLocks noChangeArrowheads="1"/>
              </p:cNvSpPr>
              <p:nvPr/>
            </p:nvSpPr>
            <p:spPr bwMode="auto">
              <a:xfrm>
                <a:off x="2132"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Rectangle 1444"/>
              <p:cNvSpPr>
                <a:spLocks noChangeArrowheads="1"/>
              </p:cNvSpPr>
              <p:nvPr/>
            </p:nvSpPr>
            <p:spPr bwMode="auto">
              <a:xfrm>
                <a:off x="2132"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Rectangle 1445"/>
              <p:cNvSpPr>
                <a:spLocks noChangeArrowheads="1"/>
              </p:cNvSpPr>
              <p:nvPr/>
            </p:nvSpPr>
            <p:spPr bwMode="auto">
              <a:xfrm>
                <a:off x="2132"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Rectangle 1446"/>
              <p:cNvSpPr>
                <a:spLocks noChangeArrowheads="1"/>
              </p:cNvSpPr>
              <p:nvPr/>
            </p:nvSpPr>
            <p:spPr bwMode="auto">
              <a:xfrm>
                <a:off x="2132"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Rectangle 1447"/>
              <p:cNvSpPr>
                <a:spLocks noChangeArrowheads="1"/>
              </p:cNvSpPr>
              <p:nvPr/>
            </p:nvSpPr>
            <p:spPr bwMode="auto">
              <a:xfrm>
                <a:off x="2132"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Freeform 1448"/>
              <p:cNvSpPr>
                <a:spLocks noEditPoints="1"/>
              </p:cNvSpPr>
              <p:nvPr/>
            </p:nvSpPr>
            <p:spPr bwMode="auto">
              <a:xfrm>
                <a:off x="225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Freeform 1449"/>
              <p:cNvSpPr>
                <a:spLocks noEditPoints="1"/>
              </p:cNvSpPr>
              <p:nvPr/>
            </p:nvSpPr>
            <p:spPr bwMode="auto">
              <a:xfrm>
                <a:off x="225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Freeform 1450"/>
              <p:cNvSpPr>
                <a:spLocks noEditPoints="1"/>
              </p:cNvSpPr>
              <p:nvPr/>
            </p:nvSpPr>
            <p:spPr bwMode="auto">
              <a:xfrm>
                <a:off x="225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1451"/>
              <p:cNvSpPr>
                <a:spLocks noEditPoints="1"/>
              </p:cNvSpPr>
              <p:nvPr/>
            </p:nvSpPr>
            <p:spPr bwMode="auto">
              <a:xfrm>
                <a:off x="225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1452"/>
              <p:cNvSpPr>
                <a:spLocks noEditPoints="1"/>
              </p:cNvSpPr>
              <p:nvPr/>
            </p:nvSpPr>
            <p:spPr bwMode="auto">
              <a:xfrm>
                <a:off x="225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1453"/>
              <p:cNvSpPr>
                <a:spLocks noEditPoints="1"/>
              </p:cNvSpPr>
              <p:nvPr/>
            </p:nvSpPr>
            <p:spPr bwMode="auto">
              <a:xfrm>
                <a:off x="225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1454"/>
              <p:cNvSpPr>
                <a:spLocks noEditPoints="1"/>
              </p:cNvSpPr>
              <p:nvPr/>
            </p:nvSpPr>
            <p:spPr bwMode="auto">
              <a:xfrm>
                <a:off x="225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Freeform 1455"/>
              <p:cNvSpPr>
                <a:spLocks noEditPoints="1"/>
              </p:cNvSpPr>
              <p:nvPr/>
            </p:nvSpPr>
            <p:spPr bwMode="auto">
              <a:xfrm>
                <a:off x="225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1456"/>
              <p:cNvSpPr>
                <a:spLocks noChangeArrowheads="1"/>
              </p:cNvSpPr>
              <p:nvPr/>
            </p:nvSpPr>
            <p:spPr bwMode="auto">
              <a:xfrm>
                <a:off x="232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Rectangle 1457"/>
              <p:cNvSpPr>
                <a:spLocks noChangeArrowheads="1"/>
              </p:cNvSpPr>
              <p:nvPr/>
            </p:nvSpPr>
            <p:spPr bwMode="auto">
              <a:xfrm>
                <a:off x="232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Rectangle 1458"/>
              <p:cNvSpPr>
                <a:spLocks noChangeArrowheads="1"/>
              </p:cNvSpPr>
              <p:nvPr/>
            </p:nvSpPr>
            <p:spPr bwMode="auto">
              <a:xfrm>
                <a:off x="232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Rectangle 1459"/>
              <p:cNvSpPr>
                <a:spLocks noChangeArrowheads="1"/>
              </p:cNvSpPr>
              <p:nvPr/>
            </p:nvSpPr>
            <p:spPr bwMode="auto">
              <a:xfrm>
                <a:off x="232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Rectangle 1460"/>
              <p:cNvSpPr>
                <a:spLocks noChangeArrowheads="1"/>
              </p:cNvSpPr>
              <p:nvPr/>
            </p:nvSpPr>
            <p:spPr bwMode="auto">
              <a:xfrm>
                <a:off x="232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Rectangle 1461"/>
              <p:cNvSpPr>
                <a:spLocks noChangeArrowheads="1"/>
              </p:cNvSpPr>
              <p:nvPr/>
            </p:nvSpPr>
            <p:spPr bwMode="auto">
              <a:xfrm>
                <a:off x="232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Rectangle 1462"/>
              <p:cNvSpPr>
                <a:spLocks noChangeArrowheads="1"/>
              </p:cNvSpPr>
              <p:nvPr/>
            </p:nvSpPr>
            <p:spPr bwMode="auto">
              <a:xfrm>
                <a:off x="232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Rectangle 1463"/>
              <p:cNvSpPr>
                <a:spLocks noChangeArrowheads="1"/>
              </p:cNvSpPr>
              <p:nvPr/>
            </p:nvSpPr>
            <p:spPr bwMode="auto">
              <a:xfrm>
                <a:off x="232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Rectangle 1464"/>
              <p:cNvSpPr>
                <a:spLocks noChangeArrowheads="1"/>
              </p:cNvSpPr>
              <p:nvPr/>
            </p:nvSpPr>
            <p:spPr bwMode="auto">
              <a:xfrm>
                <a:off x="232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Rectangle 1465"/>
              <p:cNvSpPr>
                <a:spLocks noChangeArrowheads="1"/>
              </p:cNvSpPr>
              <p:nvPr/>
            </p:nvSpPr>
            <p:spPr bwMode="auto">
              <a:xfrm>
                <a:off x="232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Rectangle 1466"/>
              <p:cNvSpPr>
                <a:spLocks noChangeArrowheads="1"/>
              </p:cNvSpPr>
              <p:nvPr/>
            </p:nvSpPr>
            <p:spPr bwMode="auto">
              <a:xfrm>
                <a:off x="2416"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Rectangle 1467"/>
              <p:cNvSpPr>
                <a:spLocks noChangeArrowheads="1"/>
              </p:cNvSpPr>
              <p:nvPr/>
            </p:nvSpPr>
            <p:spPr bwMode="auto">
              <a:xfrm>
                <a:off x="2416"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Rectangle 1468"/>
              <p:cNvSpPr>
                <a:spLocks noChangeArrowheads="1"/>
              </p:cNvSpPr>
              <p:nvPr/>
            </p:nvSpPr>
            <p:spPr bwMode="auto">
              <a:xfrm>
                <a:off x="2416"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Rectangle 1469"/>
              <p:cNvSpPr>
                <a:spLocks noChangeArrowheads="1"/>
              </p:cNvSpPr>
              <p:nvPr/>
            </p:nvSpPr>
            <p:spPr bwMode="auto">
              <a:xfrm>
                <a:off x="2416"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Rectangle 1470"/>
              <p:cNvSpPr>
                <a:spLocks noChangeArrowheads="1"/>
              </p:cNvSpPr>
              <p:nvPr/>
            </p:nvSpPr>
            <p:spPr bwMode="auto">
              <a:xfrm>
                <a:off x="2416"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Rectangle 1471"/>
              <p:cNvSpPr>
                <a:spLocks noChangeArrowheads="1"/>
              </p:cNvSpPr>
              <p:nvPr/>
            </p:nvSpPr>
            <p:spPr bwMode="auto">
              <a:xfrm>
                <a:off x="2416"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Rectangle 1472"/>
              <p:cNvSpPr>
                <a:spLocks noChangeArrowheads="1"/>
              </p:cNvSpPr>
              <p:nvPr/>
            </p:nvSpPr>
            <p:spPr bwMode="auto">
              <a:xfrm>
                <a:off x="2416"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Rectangle 1473"/>
              <p:cNvSpPr>
                <a:spLocks noChangeArrowheads="1"/>
              </p:cNvSpPr>
              <p:nvPr/>
            </p:nvSpPr>
            <p:spPr bwMode="auto">
              <a:xfrm>
                <a:off x="2416"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Rectangle 1474"/>
              <p:cNvSpPr>
                <a:spLocks noChangeArrowheads="1"/>
              </p:cNvSpPr>
              <p:nvPr/>
            </p:nvSpPr>
            <p:spPr bwMode="auto">
              <a:xfrm>
                <a:off x="2416"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Rectangle 1475"/>
              <p:cNvSpPr>
                <a:spLocks noChangeArrowheads="1"/>
              </p:cNvSpPr>
              <p:nvPr/>
            </p:nvSpPr>
            <p:spPr bwMode="auto">
              <a:xfrm>
                <a:off x="2416"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1476"/>
              <p:cNvSpPr>
                <a:spLocks noEditPoints="1"/>
              </p:cNvSpPr>
              <p:nvPr/>
            </p:nvSpPr>
            <p:spPr bwMode="auto">
              <a:xfrm>
                <a:off x="253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477"/>
              <p:cNvSpPr>
                <a:spLocks noEditPoints="1"/>
              </p:cNvSpPr>
              <p:nvPr/>
            </p:nvSpPr>
            <p:spPr bwMode="auto">
              <a:xfrm>
                <a:off x="253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478"/>
              <p:cNvSpPr>
                <a:spLocks noEditPoints="1"/>
              </p:cNvSpPr>
              <p:nvPr/>
            </p:nvSpPr>
            <p:spPr bwMode="auto">
              <a:xfrm>
                <a:off x="253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479"/>
              <p:cNvSpPr>
                <a:spLocks noEditPoints="1"/>
              </p:cNvSpPr>
              <p:nvPr/>
            </p:nvSpPr>
            <p:spPr bwMode="auto">
              <a:xfrm>
                <a:off x="253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480"/>
              <p:cNvSpPr>
                <a:spLocks noEditPoints="1"/>
              </p:cNvSpPr>
              <p:nvPr/>
            </p:nvSpPr>
            <p:spPr bwMode="auto">
              <a:xfrm>
                <a:off x="253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481"/>
              <p:cNvSpPr>
                <a:spLocks noEditPoints="1"/>
              </p:cNvSpPr>
              <p:nvPr/>
            </p:nvSpPr>
            <p:spPr bwMode="auto">
              <a:xfrm>
                <a:off x="253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Freeform 1482"/>
              <p:cNvSpPr>
                <a:spLocks noEditPoints="1"/>
              </p:cNvSpPr>
              <p:nvPr/>
            </p:nvSpPr>
            <p:spPr bwMode="auto">
              <a:xfrm>
                <a:off x="253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483"/>
              <p:cNvSpPr>
                <a:spLocks noEditPoints="1"/>
              </p:cNvSpPr>
              <p:nvPr/>
            </p:nvSpPr>
            <p:spPr bwMode="auto">
              <a:xfrm>
                <a:off x="253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Rectangle 1484"/>
              <p:cNvSpPr>
                <a:spLocks noChangeArrowheads="1"/>
              </p:cNvSpPr>
              <p:nvPr/>
            </p:nvSpPr>
            <p:spPr bwMode="auto">
              <a:xfrm>
                <a:off x="261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Rectangle 1485"/>
              <p:cNvSpPr>
                <a:spLocks noChangeArrowheads="1"/>
              </p:cNvSpPr>
              <p:nvPr/>
            </p:nvSpPr>
            <p:spPr bwMode="auto">
              <a:xfrm>
                <a:off x="261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Rectangle 1486"/>
              <p:cNvSpPr>
                <a:spLocks noChangeArrowheads="1"/>
              </p:cNvSpPr>
              <p:nvPr/>
            </p:nvSpPr>
            <p:spPr bwMode="auto">
              <a:xfrm>
                <a:off x="261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Rectangle 1487"/>
              <p:cNvSpPr>
                <a:spLocks noChangeArrowheads="1"/>
              </p:cNvSpPr>
              <p:nvPr/>
            </p:nvSpPr>
            <p:spPr bwMode="auto">
              <a:xfrm>
                <a:off x="261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Rectangle 1488"/>
              <p:cNvSpPr>
                <a:spLocks noChangeArrowheads="1"/>
              </p:cNvSpPr>
              <p:nvPr/>
            </p:nvSpPr>
            <p:spPr bwMode="auto">
              <a:xfrm>
                <a:off x="261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Rectangle 1489"/>
              <p:cNvSpPr>
                <a:spLocks noChangeArrowheads="1"/>
              </p:cNvSpPr>
              <p:nvPr/>
            </p:nvSpPr>
            <p:spPr bwMode="auto">
              <a:xfrm>
                <a:off x="261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Rectangle 1490"/>
              <p:cNvSpPr>
                <a:spLocks noChangeArrowheads="1"/>
              </p:cNvSpPr>
              <p:nvPr/>
            </p:nvSpPr>
            <p:spPr bwMode="auto">
              <a:xfrm>
                <a:off x="261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Rectangle 1491"/>
              <p:cNvSpPr>
                <a:spLocks noChangeArrowheads="1"/>
              </p:cNvSpPr>
              <p:nvPr/>
            </p:nvSpPr>
            <p:spPr bwMode="auto">
              <a:xfrm>
                <a:off x="261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Rectangle 1492"/>
              <p:cNvSpPr>
                <a:spLocks noChangeArrowheads="1"/>
              </p:cNvSpPr>
              <p:nvPr/>
            </p:nvSpPr>
            <p:spPr bwMode="auto">
              <a:xfrm>
                <a:off x="261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Rectangle 1493"/>
              <p:cNvSpPr>
                <a:spLocks noChangeArrowheads="1"/>
              </p:cNvSpPr>
              <p:nvPr/>
            </p:nvSpPr>
            <p:spPr bwMode="auto">
              <a:xfrm>
                <a:off x="261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Rectangle 1494"/>
              <p:cNvSpPr>
                <a:spLocks noChangeArrowheads="1"/>
              </p:cNvSpPr>
              <p:nvPr/>
            </p:nvSpPr>
            <p:spPr bwMode="auto">
              <a:xfrm>
                <a:off x="2700"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Rectangle 1495"/>
              <p:cNvSpPr>
                <a:spLocks noChangeArrowheads="1"/>
              </p:cNvSpPr>
              <p:nvPr/>
            </p:nvSpPr>
            <p:spPr bwMode="auto">
              <a:xfrm>
                <a:off x="2700"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Rectangle 1496"/>
              <p:cNvSpPr>
                <a:spLocks noChangeArrowheads="1"/>
              </p:cNvSpPr>
              <p:nvPr/>
            </p:nvSpPr>
            <p:spPr bwMode="auto">
              <a:xfrm>
                <a:off x="2700"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Rectangle 1497"/>
              <p:cNvSpPr>
                <a:spLocks noChangeArrowheads="1"/>
              </p:cNvSpPr>
              <p:nvPr/>
            </p:nvSpPr>
            <p:spPr bwMode="auto">
              <a:xfrm>
                <a:off x="2700"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Rectangle 1498"/>
              <p:cNvSpPr>
                <a:spLocks noChangeArrowheads="1"/>
              </p:cNvSpPr>
              <p:nvPr/>
            </p:nvSpPr>
            <p:spPr bwMode="auto">
              <a:xfrm>
                <a:off x="2700"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Rectangle 1499"/>
              <p:cNvSpPr>
                <a:spLocks noChangeArrowheads="1"/>
              </p:cNvSpPr>
              <p:nvPr/>
            </p:nvSpPr>
            <p:spPr bwMode="auto">
              <a:xfrm>
                <a:off x="2700"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Rectangle 1500"/>
              <p:cNvSpPr>
                <a:spLocks noChangeArrowheads="1"/>
              </p:cNvSpPr>
              <p:nvPr/>
            </p:nvSpPr>
            <p:spPr bwMode="auto">
              <a:xfrm>
                <a:off x="2700"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Rectangle 1501"/>
              <p:cNvSpPr>
                <a:spLocks noChangeArrowheads="1"/>
              </p:cNvSpPr>
              <p:nvPr/>
            </p:nvSpPr>
            <p:spPr bwMode="auto">
              <a:xfrm>
                <a:off x="2700"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Rectangle 1502"/>
              <p:cNvSpPr>
                <a:spLocks noChangeArrowheads="1"/>
              </p:cNvSpPr>
              <p:nvPr/>
            </p:nvSpPr>
            <p:spPr bwMode="auto">
              <a:xfrm>
                <a:off x="2700"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Rectangle 1503"/>
              <p:cNvSpPr>
                <a:spLocks noChangeArrowheads="1"/>
              </p:cNvSpPr>
              <p:nvPr/>
            </p:nvSpPr>
            <p:spPr bwMode="auto">
              <a:xfrm>
                <a:off x="2700"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504"/>
              <p:cNvSpPr>
                <a:spLocks noEditPoints="1"/>
              </p:cNvSpPr>
              <p:nvPr/>
            </p:nvSpPr>
            <p:spPr bwMode="auto">
              <a:xfrm>
                <a:off x="282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Freeform 1505"/>
              <p:cNvSpPr>
                <a:spLocks noEditPoints="1"/>
              </p:cNvSpPr>
              <p:nvPr/>
            </p:nvSpPr>
            <p:spPr bwMode="auto">
              <a:xfrm>
                <a:off x="282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506"/>
              <p:cNvSpPr>
                <a:spLocks noEditPoints="1"/>
              </p:cNvSpPr>
              <p:nvPr/>
            </p:nvSpPr>
            <p:spPr bwMode="auto">
              <a:xfrm>
                <a:off x="282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507"/>
              <p:cNvSpPr>
                <a:spLocks noEditPoints="1"/>
              </p:cNvSpPr>
              <p:nvPr/>
            </p:nvSpPr>
            <p:spPr bwMode="auto">
              <a:xfrm>
                <a:off x="282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508"/>
              <p:cNvSpPr>
                <a:spLocks noEditPoints="1"/>
              </p:cNvSpPr>
              <p:nvPr/>
            </p:nvSpPr>
            <p:spPr bwMode="auto">
              <a:xfrm>
                <a:off x="282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509"/>
              <p:cNvSpPr>
                <a:spLocks noEditPoints="1"/>
              </p:cNvSpPr>
              <p:nvPr/>
            </p:nvSpPr>
            <p:spPr bwMode="auto">
              <a:xfrm>
                <a:off x="282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510"/>
              <p:cNvSpPr>
                <a:spLocks noEditPoints="1"/>
              </p:cNvSpPr>
              <p:nvPr/>
            </p:nvSpPr>
            <p:spPr bwMode="auto">
              <a:xfrm>
                <a:off x="282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511"/>
              <p:cNvSpPr>
                <a:spLocks noEditPoints="1"/>
              </p:cNvSpPr>
              <p:nvPr/>
            </p:nvSpPr>
            <p:spPr bwMode="auto">
              <a:xfrm>
                <a:off x="282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Rectangle 1512"/>
              <p:cNvSpPr>
                <a:spLocks noChangeArrowheads="1"/>
              </p:cNvSpPr>
              <p:nvPr/>
            </p:nvSpPr>
            <p:spPr bwMode="auto">
              <a:xfrm>
                <a:off x="289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Rectangle 1513"/>
              <p:cNvSpPr>
                <a:spLocks noChangeArrowheads="1"/>
              </p:cNvSpPr>
              <p:nvPr/>
            </p:nvSpPr>
            <p:spPr bwMode="auto">
              <a:xfrm>
                <a:off x="289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Rectangle 1514"/>
              <p:cNvSpPr>
                <a:spLocks noChangeArrowheads="1"/>
              </p:cNvSpPr>
              <p:nvPr/>
            </p:nvSpPr>
            <p:spPr bwMode="auto">
              <a:xfrm>
                <a:off x="289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Rectangle 1515"/>
              <p:cNvSpPr>
                <a:spLocks noChangeArrowheads="1"/>
              </p:cNvSpPr>
              <p:nvPr/>
            </p:nvSpPr>
            <p:spPr bwMode="auto">
              <a:xfrm>
                <a:off x="289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Rectangle 1516"/>
              <p:cNvSpPr>
                <a:spLocks noChangeArrowheads="1"/>
              </p:cNvSpPr>
              <p:nvPr/>
            </p:nvSpPr>
            <p:spPr bwMode="auto">
              <a:xfrm>
                <a:off x="289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Rectangle 1517"/>
              <p:cNvSpPr>
                <a:spLocks noChangeArrowheads="1"/>
              </p:cNvSpPr>
              <p:nvPr/>
            </p:nvSpPr>
            <p:spPr bwMode="auto">
              <a:xfrm>
                <a:off x="289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Rectangle 1518"/>
              <p:cNvSpPr>
                <a:spLocks noChangeArrowheads="1"/>
              </p:cNvSpPr>
              <p:nvPr/>
            </p:nvSpPr>
            <p:spPr bwMode="auto">
              <a:xfrm>
                <a:off x="289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Rectangle 1519"/>
              <p:cNvSpPr>
                <a:spLocks noChangeArrowheads="1"/>
              </p:cNvSpPr>
              <p:nvPr/>
            </p:nvSpPr>
            <p:spPr bwMode="auto">
              <a:xfrm>
                <a:off x="289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Rectangle 1520"/>
              <p:cNvSpPr>
                <a:spLocks noChangeArrowheads="1"/>
              </p:cNvSpPr>
              <p:nvPr/>
            </p:nvSpPr>
            <p:spPr bwMode="auto">
              <a:xfrm>
                <a:off x="289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Rectangle 1521"/>
              <p:cNvSpPr>
                <a:spLocks noChangeArrowheads="1"/>
              </p:cNvSpPr>
              <p:nvPr/>
            </p:nvSpPr>
            <p:spPr bwMode="auto">
              <a:xfrm>
                <a:off x="289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Rectangle 1522"/>
              <p:cNvSpPr>
                <a:spLocks noChangeArrowheads="1"/>
              </p:cNvSpPr>
              <p:nvPr/>
            </p:nvSpPr>
            <p:spPr bwMode="auto">
              <a:xfrm>
                <a:off x="2984"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Rectangle 1523"/>
              <p:cNvSpPr>
                <a:spLocks noChangeArrowheads="1"/>
              </p:cNvSpPr>
              <p:nvPr/>
            </p:nvSpPr>
            <p:spPr bwMode="auto">
              <a:xfrm>
                <a:off x="2984"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Rectangle 1524"/>
              <p:cNvSpPr>
                <a:spLocks noChangeArrowheads="1"/>
              </p:cNvSpPr>
              <p:nvPr/>
            </p:nvSpPr>
            <p:spPr bwMode="auto">
              <a:xfrm>
                <a:off x="2984"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Rectangle 1525"/>
              <p:cNvSpPr>
                <a:spLocks noChangeArrowheads="1"/>
              </p:cNvSpPr>
              <p:nvPr/>
            </p:nvSpPr>
            <p:spPr bwMode="auto">
              <a:xfrm>
                <a:off x="2984"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Rectangle 1526"/>
              <p:cNvSpPr>
                <a:spLocks noChangeArrowheads="1"/>
              </p:cNvSpPr>
              <p:nvPr/>
            </p:nvSpPr>
            <p:spPr bwMode="auto">
              <a:xfrm>
                <a:off x="2984"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Rectangle 1527"/>
              <p:cNvSpPr>
                <a:spLocks noChangeArrowheads="1"/>
              </p:cNvSpPr>
              <p:nvPr/>
            </p:nvSpPr>
            <p:spPr bwMode="auto">
              <a:xfrm>
                <a:off x="2984"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Rectangle 1528"/>
              <p:cNvSpPr>
                <a:spLocks noChangeArrowheads="1"/>
              </p:cNvSpPr>
              <p:nvPr/>
            </p:nvSpPr>
            <p:spPr bwMode="auto">
              <a:xfrm>
                <a:off x="2984"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Rectangle 1529"/>
              <p:cNvSpPr>
                <a:spLocks noChangeArrowheads="1"/>
              </p:cNvSpPr>
              <p:nvPr/>
            </p:nvSpPr>
            <p:spPr bwMode="auto">
              <a:xfrm>
                <a:off x="2984"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Rectangle 1530"/>
              <p:cNvSpPr>
                <a:spLocks noChangeArrowheads="1"/>
              </p:cNvSpPr>
              <p:nvPr/>
            </p:nvSpPr>
            <p:spPr bwMode="auto">
              <a:xfrm>
                <a:off x="2984"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Rectangle 1531"/>
              <p:cNvSpPr>
                <a:spLocks noChangeArrowheads="1"/>
              </p:cNvSpPr>
              <p:nvPr/>
            </p:nvSpPr>
            <p:spPr bwMode="auto">
              <a:xfrm>
                <a:off x="2984"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32"/>
              <p:cNvSpPr>
                <a:spLocks noEditPoints="1"/>
              </p:cNvSpPr>
              <p:nvPr/>
            </p:nvSpPr>
            <p:spPr bwMode="auto">
              <a:xfrm>
                <a:off x="310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Freeform 1533"/>
              <p:cNvSpPr>
                <a:spLocks noEditPoints="1"/>
              </p:cNvSpPr>
              <p:nvPr/>
            </p:nvSpPr>
            <p:spPr bwMode="auto">
              <a:xfrm>
                <a:off x="310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34"/>
              <p:cNvSpPr>
                <a:spLocks noEditPoints="1"/>
              </p:cNvSpPr>
              <p:nvPr/>
            </p:nvSpPr>
            <p:spPr bwMode="auto">
              <a:xfrm>
                <a:off x="310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Freeform 1535"/>
              <p:cNvSpPr>
                <a:spLocks noEditPoints="1"/>
              </p:cNvSpPr>
              <p:nvPr/>
            </p:nvSpPr>
            <p:spPr bwMode="auto">
              <a:xfrm>
                <a:off x="310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36"/>
              <p:cNvSpPr>
                <a:spLocks noEditPoints="1"/>
              </p:cNvSpPr>
              <p:nvPr/>
            </p:nvSpPr>
            <p:spPr bwMode="auto">
              <a:xfrm>
                <a:off x="310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Freeform 1537"/>
              <p:cNvSpPr>
                <a:spLocks noEditPoints="1"/>
              </p:cNvSpPr>
              <p:nvPr/>
            </p:nvSpPr>
            <p:spPr bwMode="auto">
              <a:xfrm>
                <a:off x="310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538"/>
              <p:cNvSpPr>
                <a:spLocks noEditPoints="1"/>
              </p:cNvSpPr>
              <p:nvPr/>
            </p:nvSpPr>
            <p:spPr bwMode="auto">
              <a:xfrm>
                <a:off x="310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539"/>
              <p:cNvSpPr>
                <a:spLocks noEditPoints="1"/>
              </p:cNvSpPr>
              <p:nvPr/>
            </p:nvSpPr>
            <p:spPr bwMode="auto">
              <a:xfrm>
                <a:off x="310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Rectangle 1540"/>
              <p:cNvSpPr>
                <a:spLocks noChangeArrowheads="1"/>
              </p:cNvSpPr>
              <p:nvPr/>
            </p:nvSpPr>
            <p:spPr bwMode="auto">
              <a:xfrm>
                <a:off x="317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Rectangle 1541"/>
              <p:cNvSpPr>
                <a:spLocks noChangeArrowheads="1"/>
              </p:cNvSpPr>
              <p:nvPr/>
            </p:nvSpPr>
            <p:spPr bwMode="auto">
              <a:xfrm>
                <a:off x="317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Rectangle 1542"/>
              <p:cNvSpPr>
                <a:spLocks noChangeArrowheads="1"/>
              </p:cNvSpPr>
              <p:nvPr/>
            </p:nvSpPr>
            <p:spPr bwMode="auto">
              <a:xfrm>
                <a:off x="317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Rectangle 1543"/>
              <p:cNvSpPr>
                <a:spLocks noChangeArrowheads="1"/>
              </p:cNvSpPr>
              <p:nvPr/>
            </p:nvSpPr>
            <p:spPr bwMode="auto">
              <a:xfrm>
                <a:off x="317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Rectangle 1544"/>
              <p:cNvSpPr>
                <a:spLocks noChangeArrowheads="1"/>
              </p:cNvSpPr>
              <p:nvPr/>
            </p:nvSpPr>
            <p:spPr bwMode="auto">
              <a:xfrm>
                <a:off x="317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Rectangle 1545"/>
              <p:cNvSpPr>
                <a:spLocks noChangeArrowheads="1"/>
              </p:cNvSpPr>
              <p:nvPr/>
            </p:nvSpPr>
            <p:spPr bwMode="auto">
              <a:xfrm>
                <a:off x="317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Rectangle 1546"/>
              <p:cNvSpPr>
                <a:spLocks noChangeArrowheads="1"/>
              </p:cNvSpPr>
              <p:nvPr/>
            </p:nvSpPr>
            <p:spPr bwMode="auto">
              <a:xfrm>
                <a:off x="317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Rectangle 1547"/>
              <p:cNvSpPr>
                <a:spLocks noChangeArrowheads="1"/>
              </p:cNvSpPr>
              <p:nvPr/>
            </p:nvSpPr>
            <p:spPr bwMode="auto">
              <a:xfrm>
                <a:off x="317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Rectangle 1548"/>
              <p:cNvSpPr>
                <a:spLocks noChangeArrowheads="1"/>
              </p:cNvSpPr>
              <p:nvPr/>
            </p:nvSpPr>
            <p:spPr bwMode="auto">
              <a:xfrm>
                <a:off x="317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Rectangle 1549"/>
              <p:cNvSpPr>
                <a:spLocks noChangeArrowheads="1"/>
              </p:cNvSpPr>
              <p:nvPr/>
            </p:nvSpPr>
            <p:spPr bwMode="auto">
              <a:xfrm>
                <a:off x="317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Rectangle 1550"/>
              <p:cNvSpPr>
                <a:spLocks noChangeArrowheads="1"/>
              </p:cNvSpPr>
              <p:nvPr/>
            </p:nvSpPr>
            <p:spPr bwMode="auto">
              <a:xfrm>
                <a:off x="3268"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Rectangle 1551"/>
              <p:cNvSpPr>
                <a:spLocks noChangeArrowheads="1"/>
              </p:cNvSpPr>
              <p:nvPr/>
            </p:nvSpPr>
            <p:spPr bwMode="auto">
              <a:xfrm>
                <a:off x="3268"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Rectangle 1552"/>
              <p:cNvSpPr>
                <a:spLocks noChangeArrowheads="1"/>
              </p:cNvSpPr>
              <p:nvPr/>
            </p:nvSpPr>
            <p:spPr bwMode="auto">
              <a:xfrm>
                <a:off x="3268"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Rectangle 1553"/>
              <p:cNvSpPr>
                <a:spLocks noChangeArrowheads="1"/>
              </p:cNvSpPr>
              <p:nvPr/>
            </p:nvSpPr>
            <p:spPr bwMode="auto">
              <a:xfrm>
                <a:off x="3268"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Rectangle 1554"/>
              <p:cNvSpPr>
                <a:spLocks noChangeArrowheads="1"/>
              </p:cNvSpPr>
              <p:nvPr/>
            </p:nvSpPr>
            <p:spPr bwMode="auto">
              <a:xfrm>
                <a:off x="3268"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Rectangle 1555"/>
              <p:cNvSpPr>
                <a:spLocks noChangeArrowheads="1"/>
              </p:cNvSpPr>
              <p:nvPr/>
            </p:nvSpPr>
            <p:spPr bwMode="auto">
              <a:xfrm>
                <a:off x="3268"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Rectangle 1556"/>
              <p:cNvSpPr>
                <a:spLocks noChangeArrowheads="1"/>
              </p:cNvSpPr>
              <p:nvPr/>
            </p:nvSpPr>
            <p:spPr bwMode="auto">
              <a:xfrm>
                <a:off x="3268"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Rectangle 1557"/>
              <p:cNvSpPr>
                <a:spLocks noChangeArrowheads="1"/>
              </p:cNvSpPr>
              <p:nvPr/>
            </p:nvSpPr>
            <p:spPr bwMode="auto">
              <a:xfrm>
                <a:off x="3268"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Rectangle 1558"/>
              <p:cNvSpPr>
                <a:spLocks noChangeArrowheads="1"/>
              </p:cNvSpPr>
              <p:nvPr/>
            </p:nvSpPr>
            <p:spPr bwMode="auto">
              <a:xfrm>
                <a:off x="3268"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Rectangle 1559"/>
              <p:cNvSpPr>
                <a:spLocks noChangeArrowheads="1"/>
              </p:cNvSpPr>
              <p:nvPr/>
            </p:nvSpPr>
            <p:spPr bwMode="auto">
              <a:xfrm>
                <a:off x="3268"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560"/>
              <p:cNvSpPr>
                <a:spLocks noEditPoints="1"/>
              </p:cNvSpPr>
              <p:nvPr/>
            </p:nvSpPr>
            <p:spPr bwMode="auto">
              <a:xfrm>
                <a:off x="339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561"/>
              <p:cNvSpPr>
                <a:spLocks noEditPoints="1"/>
              </p:cNvSpPr>
              <p:nvPr/>
            </p:nvSpPr>
            <p:spPr bwMode="auto">
              <a:xfrm>
                <a:off x="339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562"/>
              <p:cNvSpPr>
                <a:spLocks noEditPoints="1"/>
              </p:cNvSpPr>
              <p:nvPr/>
            </p:nvSpPr>
            <p:spPr bwMode="auto">
              <a:xfrm>
                <a:off x="339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563"/>
              <p:cNvSpPr>
                <a:spLocks noEditPoints="1"/>
              </p:cNvSpPr>
              <p:nvPr/>
            </p:nvSpPr>
            <p:spPr bwMode="auto">
              <a:xfrm>
                <a:off x="339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564"/>
              <p:cNvSpPr>
                <a:spLocks noEditPoints="1"/>
              </p:cNvSpPr>
              <p:nvPr/>
            </p:nvSpPr>
            <p:spPr bwMode="auto">
              <a:xfrm>
                <a:off x="339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565"/>
              <p:cNvSpPr>
                <a:spLocks noEditPoints="1"/>
              </p:cNvSpPr>
              <p:nvPr/>
            </p:nvSpPr>
            <p:spPr bwMode="auto">
              <a:xfrm>
                <a:off x="339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566"/>
              <p:cNvSpPr>
                <a:spLocks noEditPoints="1"/>
              </p:cNvSpPr>
              <p:nvPr/>
            </p:nvSpPr>
            <p:spPr bwMode="auto">
              <a:xfrm>
                <a:off x="339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567"/>
              <p:cNvSpPr>
                <a:spLocks noEditPoints="1"/>
              </p:cNvSpPr>
              <p:nvPr/>
            </p:nvSpPr>
            <p:spPr bwMode="auto">
              <a:xfrm>
                <a:off x="339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Rectangle 1568"/>
              <p:cNvSpPr>
                <a:spLocks noChangeArrowheads="1"/>
              </p:cNvSpPr>
              <p:nvPr/>
            </p:nvSpPr>
            <p:spPr bwMode="auto">
              <a:xfrm>
                <a:off x="3462"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Rectangle 1569"/>
              <p:cNvSpPr>
                <a:spLocks noChangeArrowheads="1"/>
              </p:cNvSpPr>
              <p:nvPr/>
            </p:nvSpPr>
            <p:spPr bwMode="auto">
              <a:xfrm>
                <a:off x="3462"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Rectangle 1570"/>
              <p:cNvSpPr>
                <a:spLocks noChangeArrowheads="1"/>
              </p:cNvSpPr>
              <p:nvPr/>
            </p:nvSpPr>
            <p:spPr bwMode="auto">
              <a:xfrm>
                <a:off x="3462"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Rectangle 1571"/>
              <p:cNvSpPr>
                <a:spLocks noChangeArrowheads="1"/>
              </p:cNvSpPr>
              <p:nvPr/>
            </p:nvSpPr>
            <p:spPr bwMode="auto">
              <a:xfrm>
                <a:off x="3462"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Rectangle 1572"/>
              <p:cNvSpPr>
                <a:spLocks noChangeArrowheads="1"/>
              </p:cNvSpPr>
              <p:nvPr/>
            </p:nvSpPr>
            <p:spPr bwMode="auto">
              <a:xfrm>
                <a:off x="3462"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Rectangle 1573"/>
              <p:cNvSpPr>
                <a:spLocks noChangeArrowheads="1"/>
              </p:cNvSpPr>
              <p:nvPr/>
            </p:nvSpPr>
            <p:spPr bwMode="auto">
              <a:xfrm>
                <a:off x="3462"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Rectangle 1574"/>
              <p:cNvSpPr>
                <a:spLocks noChangeArrowheads="1"/>
              </p:cNvSpPr>
              <p:nvPr/>
            </p:nvSpPr>
            <p:spPr bwMode="auto">
              <a:xfrm>
                <a:off x="3462"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Rectangle 1575"/>
              <p:cNvSpPr>
                <a:spLocks noChangeArrowheads="1"/>
              </p:cNvSpPr>
              <p:nvPr/>
            </p:nvSpPr>
            <p:spPr bwMode="auto">
              <a:xfrm>
                <a:off x="3462"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Rectangle 1576"/>
              <p:cNvSpPr>
                <a:spLocks noChangeArrowheads="1"/>
              </p:cNvSpPr>
              <p:nvPr/>
            </p:nvSpPr>
            <p:spPr bwMode="auto">
              <a:xfrm>
                <a:off x="3462"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Rectangle 1577"/>
              <p:cNvSpPr>
                <a:spLocks noChangeArrowheads="1"/>
              </p:cNvSpPr>
              <p:nvPr/>
            </p:nvSpPr>
            <p:spPr bwMode="auto">
              <a:xfrm>
                <a:off x="3462"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Rectangle 1578"/>
              <p:cNvSpPr>
                <a:spLocks noChangeArrowheads="1"/>
              </p:cNvSpPr>
              <p:nvPr/>
            </p:nvSpPr>
            <p:spPr bwMode="auto">
              <a:xfrm>
                <a:off x="3552"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Rectangle 1579"/>
              <p:cNvSpPr>
                <a:spLocks noChangeArrowheads="1"/>
              </p:cNvSpPr>
              <p:nvPr/>
            </p:nvSpPr>
            <p:spPr bwMode="auto">
              <a:xfrm>
                <a:off x="3552"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Rectangle 1580"/>
              <p:cNvSpPr>
                <a:spLocks noChangeArrowheads="1"/>
              </p:cNvSpPr>
              <p:nvPr/>
            </p:nvSpPr>
            <p:spPr bwMode="auto">
              <a:xfrm>
                <a:off x="3552"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Rectangle 1581"/>
              <p:cNvSpPr>
                <a:spLocks noChangeArrowheads="1"/>
              </p:cNvSpPr>
              <p:nvPr/>
            </p:nvSpPr>
            <p:spPr bwMode="auto">
              <a:xfrm>
                <a:off x="3552"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9" name="Rectangle 1582"/>
              <p:cNvSpPr>
                <a:spLocks noChangeArrowheads="1"/>
              </p:cNvSpPr>
              <p:nvPr/>
            </p:nvSpPr>
            <p:spPr bwMode="auto">
              <a:xfrm>
                <a:off x="3552"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0" name="Rectangle 1583"/>
              <p:cNvSpPr>
                <a:spLocks noChangeArrowheads="1"/>
              </p:cNvSpPr>
              <p:nvPr/>
            </p:nvSpPr>
            <p:spPr bwMode="auto">
              <a:xfrm>
                <a:off x="3552"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1" name="Rectangle 1584"/>
              <p:cNvSpPr>
                <a:spLocks noChangeArrowheads="1"/>
              </p:cNvSpPr>
              <p:nvPr/>
            </p:nvSpPr>
            <p:spPr bwMode="auto">
              <a:xfrm>
                <a:off x="3552"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2" name="Rectangle 1585"/>
              <p:cNvSpPr>
                <a:spLocks noChangeArrowheads="1"/>
              </p:cNvSpPr>
              <p:nvPr/>
            </p:nvSpPr>
            <p:spPr bwMode="auto">
              <a:xfrm>
                <a:off x="3552"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3" name="Rectangle 1586"/>
              <p:cNvSpPr>
                <a:spLocks noChangeArrowheads="1"/>
              </p:cNvSpPr>
              <p:nvPr/>
            </p:nvSpPr>
            <p:spPr bwMode="auto">
              <a:xfrm>
                <a:off x="3552"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4" name="Rectangle 1587"/>
              <p:cNvSpPr>
                <a:spLocks noChangeArrowheads="1"/>
              </p:cNvSpPr>
              <p:nvPr/>
            </p:nvSpPr>
            <p:spPr bwMode="auto">
              <a:xfrm>
                <a:off x="3552"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5" name="Freeform 1588"/>
              <p:cNvSpPr>
                <a:spLocks noEditPoints="1"/>
              </p:cNvSpPr>
              <p:nvPr/>
            </p:nvSpPr>
            <p:spPr bwMode="auto">
              <a:xfrm>
                <a:off x="367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6" name="Freeform 1589"/>
              <p:cNvSpPr>
                <a:spLocks noEditPoints="1"/>
              </p:cNvSpPr>
              <p:nvPr/>
            </p:nvSpPr>
            <p:spPr bwMode="auto">
              <a:xfrm>
                <a:off x="367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7" name="Freeform 1590"/>
              <p:cNvSpPr>
                <a:spLocks noEditPoints="1"/>
              </p:cNvSpPr>
              <p:nvPr/>
            </p:nvSpPr>
            <p:spPr bwMode="auto">
              <a:xfrm>
                <a:off x="367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8" name="Freeform 1591"/>
              <p:cNvSpPr>
                <a:spLocks noEditPoints="1"/>
              </p:cNvSpPr>
              <p:nvPr/>
            </p:nvSpPr>
            <p:spPr bwMode="auto">
              <a:xfrm>
                <a:off x="367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9" name="Freeform 1592"/>
              <p:cNvSpPr>
                <a:spLocks noEditPoints="1"/>
              </p:cNvSpPr>
              <p:nvPr/>
            </p:nvSpPr>
            <p:spPr bwMode="auto">
              <a:xfrm>
                <a:off x="367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0" name="Freeform 1593"/>
              <p:cNvSpPr>
                <a:spLocks noEditPoints="1"/>
              </p:cNvSpPr>
              <p:nvPr/>
            </p:nvSpPr>
            <p:spPr bwMode="auto">
              <a:xfrm>
                <a:off x="367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1" name="Freeform 1594"/>
              <p:cNvSpPr>
                <a:spLocks noEditPoints="1"/>
              </p:cNvSpPr>
              <p:nvPr/>
            </p:nvSpPr>
            <p:spPr bwMode="auto">
              <a:xfrm>
                <a:off x="367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2" name="Freeform 1595"/>
              <p:cNvSpPr>
                <a:spLocks noEditPoints="1"/>
              </p:cNvSpPr>
              <p:nvPr/>
            </p:nvSpPr>
            <p:spPr bwMode="auto">
              <a:xfrm>
                <a:off x="367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3" name="Rectangle 1596"/>
              <p:cNvSpPr>
                <a:spLocks noChangeArrowheads="1"/>
              </p:cNvSpPr>
              <p:nvPr/>
            </p:nvSpPr>
            <p:spPr bwMode="auto">
              <a:xfrm>
                <a:off x="374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4" name="Rectangle 1597"/>
              <p:cNvSpPr>
                <a:spLocks noChangeArrowheads="1"/>
              </p:cNvSpPr>
              <p:nvPr/>
            </p:nvSpPr>
            <p:spPr bwMode="auto">
              <a:xfrm>
                <a:off x="374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5" name="Rectangle 1598"/>
              <p:cNvSpPr>
                <a:spLocks noChangeArrowheads="1"/>
              </p:cNvSpPr>
              <p:nvPr/>
            </p:nvSpPr>
            <p:spPr bwMode="auto">
              <a:xfrm>
                <a:off x="374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6" name="Rectangle 1599"/>
              <p:cNvSpPr>
                <a:spLocks noChangeArrowheads="1"/>
              </p:cNvSpPr>
              <p:nvPr/>
            </p:nvSpPr>
            <p:spPr bwMode="auto">
              <a:xfrm>
                <a:off x="374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7" name="Rectangle 1600"/>
              <p:cNvSpPr>
                <a:spLocks noChangeArrowheads="1"/>
              </p:cNvSpPr>
              <p:nvPr/>
            </p:nvSpPr>
            <p:spPr bwMode="auto">
              <a:xfrm>
                <a:off x="374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8" name="Rectangle 1601"/>
              <p:cNvSpPr>
                <a:spLocks noChangeArrowheads="1"/>
              </p:cNvSpPr>
              <p:nvPr/>
            </p:nvSpPr>
            <p:spPr bwMode="auto">
              <a:xfrm>
                <a:off x="374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9" name="Rectangle 1602"/>
              <p:cNvSpPr>
                <a:spLocks noChangeArrowheads="1"/>
              </p:cNvSpPr>
              <p:nvPr/>
            </p:nvSpPr>
            <p:spPr bwMode="auto">
              <a:xfrm>
                <a:off x="374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Rectangle 1603"/>
              <p:cNvSpPr>
                <a:spLocks noChangeArrowheads="1"/>
              </p:cNvSpPr>
              <p:nvPr/>
            </p:nvSpPr>
            <p:spPr bwMode="auto">
              <a:xfrm>
                <a:off x="374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1" name="Rectangle 1604"/>
              <p:cNvSpPr>
                <a:spLocks noChangeArrowheads="1"/>
              </p:cNvSpPr>
              <p:nvPr/>
            </p:nvSpPr>
            <p:spPr bwMode="auto">
              <a:xfrm>
                <a:off x="374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2" name="Rectangle 1605"/>
              <p:cNvSpPr>
                <a:spLocks noChangeArrowheads="1"/>
              </p:cNvSpPr>
              <p:nvPr/>
            </p:nvSpPr>
            <p:spPr bwMode="auto">
              <a:xfrm>
                <a:off x="374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3" name="Rectangle 1606"/>
              <p:cNvSpPr>
                <a:spLocks noChangeArrowheads="1"/>
              </p:cNvSpPr>
              <p:nvPr/>
            </p:nvSpPr>
            <p:spPr bwMode="auto">
              <a:xfrm>
                <a:off x="3836"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4" name="Rectangle 1607"/>
              <p:cNvSpPr>
                <a:spLocks noChangeArrowheads="1"/>
              </p:cNvSpPr>
              <p:nvPr/>
            </p:nvSpPr>
            <p:spPr bwMode="auto">
              <a:xfrm>
                <a:off x="3836"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5" name="Rectangle 1608"/>
              <p:cNvSpPr>
                <a:spLocks noChangeArrowheads="1"/>
              </p:cNvSpPr>
              <p:nvPr/>
            </p:nvSpPr>
            <p:spPr bwMode="auto">
              <a:xfrm>
                <a:off x="3836"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6" name="Rectangle 1609"/>
              <p:cNvSpPr>
                <a:spLocks noChangeArrowheads="1"/>
              </p:cNvSpPr>
              <p:nvPr/>
            </p:nvSpPr>
            <p:spPr bwMode="auto">
              <a:xfrm>
                <a:off x="3836"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7" name="Rectangle 1610"/>
              <p:cNvSpPr>
                <a:spLocks noChangeArrowheads="1"/>
              </p:cNvSpPr>
              <p:nvPr/>
            </p:nvSpPr>
            <p:spPr bwMode="auto">
              <a:xfrm>
                <a:off x="3836"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8" name="Rectangle 1611"/>
              <p:cNvSpPr>
                <a:spLocks noChangeArrowheads="1"/>
              </p:cNvSpPr>
              <p:nvPr/>
            </p:nvSpPr>
            <p:spPr bwMode="auto">
              <a:xfrm>
                <a:off x="3836"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Group 1813"/>
            <p:cNvGrpSpPr>
              <a:grpSpLocks/>
            </p:cNvGrpSpPr>
            <p:nvPr/>
          </p:nvGrpSpPr>
          <p:grpSpPr bwMode="auto">
            <a:xfrm>
              <a:off x="1404938" y="1652588"/>
              <a:ext cx="6229350" cy="901700"/>
              <a:chOff x="885" y="1041"/>
              <a:chExt cx="3924" cy="568"/>
            </a:xfrm>
          </p:grpSpPr>
          <p:sp>
            <p:nvSpPr>
              <p:cNvPr id="699" name="Rectangle 1613"/>
              <p:cNvSpPr>
                <a:spLocks noChangeArrowheads="1"/>
              </p:cNvSpPr>
              <p:nvPr/>
            </p:nvSpPr>
            <p:spPr bwMode="auto">
              <a:xfrm>
                <a:off x="3836"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Rectangle 1614"/>
              <p:cNvSpPr>
                <a:spLocks noChangeArrowheads="1"/>
              </p:cNvSpPr>
              <p:nvPr/>
            </p:nvSpPr>
            <p:spPr bwMode="auto">
              <a:xfrm>
                <a:off x="3836"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Rectangle 1615"/>
              <p:cNvSpPr>
                <a:spLocks noChangeArrowheads="1"/>
              </p:cNvSpPr>
              <p:nvPr/>
            </p:nvSpPr>
            <p:spPr bwMode="auto">
              <a:xfrm>
                <a:off x="3836"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Rectangle 1616"/>
              <p:cNvSpPr>
                <a:spLocks noChangeArrowheads="1"/>
              </p:cNvSpPr>
              <p:nvPr/>
            </p:nvSpPr>
            <p:spPr bwMode="auto">
              <a:xfrm>
                <a:off x="3836"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1617"/>
              <p:cNvSpPr>
                <a:spLocks noEditPoints="1"/>
              </p:cNvSpPr>
              <p:nvPr/>
            </p:nvSpPr>
            <p:spPr bwMode="auto">
              <a:xfrm>
                <a:off x="395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1618"/>
              <p:cNvSpPr>
                <a:spLocks noEditPoints="1"/>
              </p:cNvSpPr>
              <p:nvPr/>
            </p:nvSpPr>
            <p:spPr bwMode="auto">
              <a:xfrm>
                <a:off x="395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1619"/>
              <p:cNvSpPr>
                <a:spLocks noEditPoints="1"/>
              </p:cNvSpPr>
              <p:nvPr/>
            </p:nvSpPr>
            <p:spPr bwMode="auto">
              <a:xfrm>
                <a:off x="395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1620"/>
              <p:cNvSpPr>
                <a:spLocks noEditPoints="1"/>
              </p:cNvSpPr>
              <p:nvPr/>
            </p:nvSpPr>
            <p:spPr bwMode="auto">
              <a:xfrm>
                <a:off x="395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Freeform 1621"/>
              <p:cNvSpPr>
                <a:spLocks noEditPoints="1"/>
              </p:cNvSpPr>
              <p:nvPr/>
            </p:nvSpPr>
            <p:spPr bwMode="auto">
              <a:xfrm>
                <a:off x="395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Freeform 1622"/>
              <p:cNvSpPr>
                <a:spLocks noEditPoints="1"/>
              </p:cNvSpPr>
              <p:nvPr/>
            </p:nvSpPr>
            <p:spPr bwMode="auto">
              <a:xfrm>
                <a:off x="395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1623"/>
              <p:cNvSpPr>
                <a:spLocks noEditPoints="1"/>
              </p:cNvSpPr>
              <p:nvPr/>
            </p:nvSpPr>
            <p:spPr bwMode="auto">
              <a:xfrm>
                <a:off x="395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Freeform 1624"/>
              <p:cNvSpPr>
                <a:spLocks noEditPoints="1"/>
              </p:cNvSpPr>
              <p:nvPr/>
            </p:nvSpPr>
            <p:spPr bwMode="auto">
              <a:xfrm>
                <a:off x="395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Rectangle 1625"/>
              <p:cNvSpPr>
                <a:spLocks noChangeArrowheads="1"/>
              </p:cNvSpPr>
              <p:nvPr/>
            </p:nvSpPr>
            <p:spPr bwMode="auto">
              <a:xfrm>
                <a:off x="403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Rectangle 1626"/>
              <p:cNvSpPr>
                <a:spLocks noChangeArrowheads="1"/>
              </p:cNvSpPr>
              <p:nvPr/>
            </p:nvSpPr>
            <p:spPr bwMode="auto">
              <a:xfrm>
                <a:off x="403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Rectangle 1627"/>
              <p:cNvSpPr>
                <a:spLocks noChangeArrowheads="1"/>
              </p:cNvSpPr>
              <p:nvPr/>
            </p:nvSpPr>
            <p:spPr bwMode="auto">
              <a:xfrm>
                <a:off x="403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Rectangle 1628"/>
              <p:cNvSpPr>
                <a:spLocks noChangeArrowheads="1"/>
              </p:cNvSpPr>
              <p:nvPr/>
            </p:nvSpPr>
            <p:spPr bwMode="auto">
              <a:xfrm>
                <a:off x="403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Rectangle 1629"/>
              <p:cNvSpPr>
                <a:spLocks noChangeArrowheads="1"/>
              </p:cNvSpPr>
              <p:nvPr/>
            </p:nvSpPr>
            <p:spPr bwMode="auto">
              <a:xfrm>
                <a:off x="403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Rectangle 1630"/>
              <p:cNvSpPr>
                <a:spLocks noChangeArrowheads="1"/>
              </p:cNvSpPr>
              <p:nvPr/>
            </p:nvSpPr>
            <p:spPr bwMode="auto">
              <a:xfrm>
                <a:off x="403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Rectangle 1631"/>
              <p:cNvSpPr>
                <a:spLocks noChangeArrowheads="1"/>
              </p:cNvSpPr>
              <p:nvPr/>
            </p:nvSpPr>
            <p:spPr bwMode="auto">
              <a:xfrm>
                <a:off x="403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Rectangle 1632"/>
              <p:cNvSpPr>
                <a:spLocks noChangeArrowheads="1"/>
              </p:cNvSpPr>
              <p:nvPr/>
            </p:nvSpPr>
            <p:spPr bwMode="auto">
              <a:xfrm>
                <a:off x="403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Rectangle 1633"/>
              <p:cNvSpPr>
                <a:spLocks noChangeArrowheads="1"/>
              </p:cNvSpPr>
              <p:nvPr/>
            </p:nvSpPr>
            <p:spPr bwMode="auto">
              <a:xfrm>
                <a:off x="403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Rectangle 1634"/>
              <p:cNvSpPr>
                <a:spLocks noChangeArrowheads="1"/>
              </p:cNvSpPr>
              <p:nvPr/>
            </p:nvSpPr>
            <p:spPr bwMode="auto">
              <a:xfrm>
                <a:off x="403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Rectangle 1635"/>
              <p:cNvSpPr>
                <a:spLocks noChangeArrowheads="1"/>
              </p:cNvSpPr>
              <p:nvPr/>
            </p:nvSpPr>
            <p:spPr bwMode="auto">
              <a:xfrm>
                <a:off x="4120"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Rectangle 1636"/>
              <p:cNvSpPr>
                <a:spLocks noChangeArrowheads="1"/>
              </p:cNvSpPr>
              <p:nvPr/>
            </p:nvSpPr>
            <p:spPr bwMode="auto">
              <a:xfrm>
                <a:off x="4120"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Rectangle 1637"/>
              <p:cNvSpPr>
                <a:spLocks noChangeArrowheads="1"/>
              </p:cNvSpPr>
              <p:nvPr/>
            </p:nvSpPr>
            <p:spPr bwMode="auto">
              <a:xfrm>
                <a:off x="4120"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Rectangle 1638"/>
              <p:cNvSpPr>
                <a:spLocks noChangeArrowheads="1"/>
              </p:cNvSpPr>
              <p:nvPr/>
            </p:nvSpPr>
            <p:spPr bwMode="auto">
              <a:xfrm>
                <a:off x="4120"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Rectangle 1639"/>
              <p:cNvSpPr>
                <a:spLocks noChangeArrowheads="1"/>
              </p:cNvSpPr>
              <p:nvPr/>
            </p:nvSpPr>
            <p:spPr bwMode="auto">
              <a:xfrm>
                <a:off x="4120"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Rectangle 1640"/>
              <p:cNvSpPr>
                <a:spLocks noChangeArrowheads="1"/>
              </p:cNvSpPr>
              <p:nvPr/>
            </p:nvSpPr>
            <p:spPr bwMode="auto">
              <a:xfrm>
                <a:off x="4120"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Rectangle 1641"/>
              <p:cNvSpPr>
                <a:spLocks noChangeArrowheads="1"/>
              </p:cNvSpPr>
              <p:nvPr/>
            </p:nvSpPr>
            <p:spPr bwMode="auto">
              <a:xfrm>
                <a:off x="4120"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Rectangle 1642"/>
              <p:cNvSpPr>
                <a:spLocks noChangeArrowheads="1"/>
              </p:cNvSpPr>
              <p:nvPr/>
            </p:nvSpPr>
            <p:spPr bwMode="auto">
              <a:xfrm>
                <a:off x="4120"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Rectangle 1643"/>
              <p:cNvSpPr>
                <a:spLocks noChangeArrowheads="1"/>
              </p:cNvSpPr>
              <p:nvPr/>
            </p:nvSpPr>
            <p:spPr bwMode="auto">
              <a:xfrm>
                <a:off x="4120"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Rectangle 1644"/>
              <p:cNvSpPr>
                <a:spLocks noChangeArrowheads="1"/>
              </p:cNvSpPr>
              <p:nvPr/>
            </p:nvSpPr>
            <p:spPr bwMode="auto">
              <a:xfrm>
                <a:off x="4120"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1645"/>
              <p:cNvSpPr>
                <a:spLocks noEditPoints="1"/>
              </p:cNvSpPr>
              <p:nvPr/>
            </p:nvSpPr>
            <p:spPr bwMode="auto">
              <a:xfrm>
                <a:off x="424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1646"/>
              <p:cNvSpPr>
                <a:spLocks noEditPoints="1"/>
              </p:cNvSpPr>
              <p:nvPr/>
            </p:nvSpPr>
            <p:spPr bwMode="auto">
              <a:xfrm>
                <a:off x="424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1647"/>
              <p:cNvSpPr>
                <a:spLocks noEditPoints="1"/>
              </p:cNvSpPr>
              <p:nvPr/>
            </p:nvSpPr>
            <p:spPr bwMode="auto">
              <a:xfrm>
                <a:off x="424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1648"/>
              <p:cNvSpPr>
                <a:spLocks noEditPoints="1"/>
              </p:cNvSpPr>
              <p:nvPr/>
            </p:nvSpPr>
            <p:spPr bwMode="auto">
              <a:xfrm>
                <a:off x="424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1649"/>
              <p:cNvSpPr>
                <a:spLocks noEditPoints="1"/>
              </p:cNvSpPr>
              <p:nvPr/>
            </p:nvSpPr>
            <p:spPr bwMode="auto">
              <a:xfrm>
                <a:off x="424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1650"/>
              <p:cNvSpPr>
                <a:spLocks noEditPoints="1"/>
              </p:cNvSpPr>
              <p:nvPr/>
            </p:nvSpPr>
            <p:spPr bwMode="auto">
              <a:xfrm>
                <a:off x="424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1651"/>
              <p:cNvSpPr>
                <a:spLocks noEditPoints="1"/>
              </p:cNvSpPr>
              <p:nvPr/>
            </p:nvSpPr>
            <p:spPr bwMode="auto">
              <a:xfrm>
                <a:off x="424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1652"/>
              <p:cNvSpPr>
                <a:spLocks noEditPoints="1"/>
              </p:cNvSpPr>
              <p:nvPr/>
            </p:nvSpPr>
            <p:spPr bwMode="auto">
              <a:xfrm>
                <a:off x="424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Rectangle 1653"/>
              <p:cNvSpPr>
                <a:spLocks noChangeArrowheads="1"/>
              </p:cNvSpPr>
              <p:nvPr/>
            </p:nvSpPr>
            <p:spPr bwMode="auto">
              <a:xfrm>
                <a:off x="431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Rectangle 1654"/>
              <p:cNvSpPr>
                <a:spLocks noChangeArrowheads="1"/>
              </p:cNvSpPr>
              <p:nvPr/>
            </p:nvSpPr>
            <p:spPr bwMode="auto">
              <a:xfrm>
                <a:off x="431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Rectangle 1655"/>
              <p:cNvSpPr>
                <a:spLocks noChangeArrowheads="1"/>
              </p:cNvSpPr>
              <p:nvPr/>
            </p:nvSpPr>
            <p:spPr bwMode="auto">
              <a:xfrm>
                <a:off x="431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Rectangle 1656"/>
              <p:cNvSpPr>
                <a:spLocks noChangeArrowheads="1"/>
              </p:cNvSpPr>
              <p:nvPr/>
            </p:nvSpPr>
            <p:spPr bwMode="auto">
              <a:xfrm>
                <a:off x="431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Rectangle 1657"/>
              <p:cNvSpPr>
                <a:spLocks noChangeArrowheads="1"/>
              </p:cNvSpPr>
              <p:nvPr/>
            </p:nvSpPr>
            <p:spPr bwMode="auto">
              <a:xfrm>
                <a:off x="431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Rectangle 1658"/>
              <p:cNvSpPr>
                <a:spLocks noChangeArrowheads="1"/>
              </p:cNvSpPr>
              <p:nvPr/>
            </p:nvSpPr>
            <p:spPr bwMode="auto">
              <a:xfrm>
                <a:off x="431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Rectangle 1659"/>
              <p:cNvSpPr>
                <a:spLocks noChangeArrowheads="1"/>
              </p:cNvSpPr>
              <p:nvPr/>
            </p:nvSpPr>
            <p:spPr bwMode="auto">
              <a:xfrm>
                <a:off x="431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Rectangle 1660"/>
              <p:cNvSpPr>
                <a:spLocks noChangeArrowheads="1"/>
              </p:cNvSpPr>
              <p:nvPr/>
            </p:nvSpPr>
            <p:spPr bwMode="auto">
              <a:xfrm>
                <a:off x="431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Rectangle 1661"/>
              <p:cNvSpPr>
                <a:spLocks noChangeArrowheads="1"/>
              </p:cNvSpPr>
              <p:nvPr/>
            </p:nvSpPr>
            <p:spPr bwMode="auto">
              <a:xfrm>
                <a:off x="431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Rectangle 1662"/>
              <p:cNvSpPr>
                <a:spLocks noChangeArrowheads="1"/>
              </p:cNvSpPr>
              <p:nvPr/>
            </p:nvSpPr>
            <p:spPr bwMode="auto">
              <a:xfrm>
                <a:off x="431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Rectangle 1663"/>
              <p:cNvSpPr>
                <a:spLocks noChangeArrowheads="1"/>
              </p:cNvSpPr>
              <p:nvPr/>
            </p:nvSpPr>
            <p:spPr bwMode="auto">
              <a:xfrm>
                <a:off x="4404"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Rectangle 1664"/>
              <p:cNvSpPr>
                <a:spLocks noChangeArrowheads="1"/>
              </p:cNvSpPr>
              <p:nvPr/>
            </p:nvSpPr>
            <p:spPr bwMode="auto">
              <a:xfrm>
                <a:off x="4404"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Rectangle 1665"/>
              <p:cNvSpPr>
                <a:spLocks noChangeArrowheads="1"/>
              </p:cNvSpPr>
              <p:nvPr/>
            </p:nvSpPr>
            <p:spPr bwMode="auto">
              <a:xfrm>
                <a:off x="4404"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Rectangle 1666"/>
              <p:cNvSpPr>
                <a:spLocks noChangeArrowheads="1"/>
              </p:cNvSpPr>
              <p:nvPr/>
            </p:nvSpPr>
            <p:spPr bwMode="auto">
              <a:xfrm>
                <a:off x="4404"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Rectangle 1667"/>
              <p:cNvSpPr>
                <a:spLocks noChangeArrowheads="1"/>
              </p:cNvSpPr>
              <p:nvPr/>
            </p:nvSpPr>
            <p:spPr bwMode="auto">
              <a:xfrm>
                <a:off x="4404"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Rectangle 1668"/>
              <p:cNvSpPr>
                <a:spLocks noChangeArrowheads="1"/>
              </p:cNvSpPr>
              <p:nvPr/>
            </p:nvSpPr>
            <p:spPr bwMode="auto">
              <a:xfrm>
                <a:off x="4404"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Rectangle 1669"/>
              <p:cNvSpPr>
                <a:spLocks noChangeArrowheads="1"/>
              </p:cNvSpPr>
              <p:nvPr/>
            </p:nvSpPr>
            <p:spPr bwMode="auto">
              <a:xfrm>
                <a:off x="4404"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Rectangle 1670"/>
              <p:cNvSpPr>
                <a:spLocks noChangeArrowheads="1"/>
              </p:cNvSpPr>
              <p:nvPr/>
            </p:nvSpPr>
            <p:spPr bwMode="auto">
              <a:xfrm>
                <a:off x="4404"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Rectangle 1671"/>
              <p:cNvSpPr>
                <a:spLocks noChangeArrowheads="1"/>
              </p:cNvSpPr>
              <p:nvPr/>
            </p:nvSpPr>
            <p:spPr bwMode="auto">
              <a:xfrm>
                <a:off x="4404"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Rectangle 1672"/>
              <p:cNvSpPr>
                <a:spLocks noChangeArrowheads="1"/>
              </p:cNvSpPr>
              <p:nvPr/>
            </p:nvSpPr>
            <p:spPr bwMode="auto">
              <a:xfrm>
                <a:off x="4404"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1673"/>
              <p:cNvSpPr>
                <a:spLocks/>
              </p:cNvSpPr>
              <p:nvPr/>
            </p:nvSpPr>
            <p:spPr bwMode="auto">
              <a:xfrm>
                <a:off x="4716" y="1325"/>
                <a:ext cx="50" cy="71"/>
              </a:xfrm>
              <a:custGeom>
                <a:avLst/>
                <a:gdLst>
                  <a:gd name="T0" fmla="*/ 21 w 21"/>
                  <a:gd name="T1" fmla="*/ 0 h 30"/>
                  <a:gd name="T2" fmla="*/ 0 w 21"/>
                  <a:gd name="T3" fmla="*/ 0 h 30"/>
                  <a:gd name="T4" fmla="*/ 0 w 21"/>
                  <a:gd name="T5" fmla="*/ 30 h 30"/>
                  <a:gd name="T6" fmla="*/ 21 w 21"/>
                  <a:gd name="T7" fmla="*/ 30 h 30"/>
                  <a:gd name="T8" fmla="*/ 21 w 21"/>
                  <a:gd name="T9" fmla="*/ 0 h 30"/>
                </a:gdLst>
                <a:ahLst/>
                <a:cxnLst>
                  <a:cxn ang="0">
                    <a:pos x="T0" y="T1"/>
                  </a:cxn>
                  <a:cxn ang="0">
                    <a:pos x="T2" y="T3"/>
                  </a:cxn>
                  <a:cxn ang="0">
                    <a:pos x="T4" y="T5"/>
                  </a:cxn>
                  <a:cxn ang="0">
                    <a:pos x="T6" y="T7"/>
                  </a:cxn>
                  <a:cxn ang="0">
                    <a:pos x="T8" y="T9"/>
                  </a:cxn>
                </a:cxnLst>
                <a:rect l="0" t="0" r="r" b="b"/>
                <a:pathLst>
                  <a:path w="21" h="30">
                    <a:moveTo>
                      <a:pt x="21" y="0"/>
                    </a:moveTo>
                    <a:cubicBezTo>
                      <a:pt x="0" y="0"/>
                      <a:pt x="0" y="0"/>
                      <a:pt x="0" y="0"/>
                    </a:cubicBezTo>
                    <a:cubicBezTo>
                      <a:pt x="0" y="30"/>
                      <a:pt x="0" y="30"/>
                      <a:pt x="0" y="30"/>
                    </a:cubicBezTo>
                    <a:cubicBezTo>
                      <a:pt x="21" y="30"/>
                      <a:pt x="21" y="30"/>
                      <a:pt x="21" y="30"/>
                    </a:cubicBezTo>
                    <a:cubicBezTo>
                      <a:pt x="21" y="19"/>
                      <a:pt x="21" y="9"/>
                      <a:pt x="21"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1674"/>
              <p:cNvSpPr>
                <a:spLocks/>
              </p:cNvSpPr>
              <p:nvPr/>
            </p:nvSpPr>
            <p:spPr bwMode="auto">
              <a:xfrm>
                <a:off x="4766" y="1325"/>
                <a:ext cx="21" cy="71"/>
              </a:xfrm>
              <a:custGeom>
                <a:avLst/>
                <a:gdLst>
                  <a:gd name="T0" fmla="*/ 5 w 9"/>
                  <a:gd name="T1" fmla="*/ 0 h 30"/>
                  <a:gd name="T2" fmla="*/ 0 w 9"/>
                  <a:gd name="T3" fmla="*/ 0 h 30"/>
                  <a:gd name="T4" fmla="*/ 0 w 9"/>
                  <a:gd name="T5" fmla="*/ 30 h 30"/>
                  <a:gd name="T6" fmla="*/ 9 w 9"/>
                  <a:gd name="T7" fmla="*/ 30 h 30"/>
                  <a:gd name="T8" fmla="*/ 5 w 9"/>
                  <a:gd name="T9" fmla="*/ 0 h 30"/>
                </a:gdLst>
                <a:ahLst/>
                <a:cxnLst>
                  <a:cxn ang="0">
                    <a:pos x="T0" y="T1"/>
                  </a:cxn>
                  <a:cxn ang="0">
                    <a:pos x="T2" y="T3"/>
                  </a:cxn>
                  <a:cxn ang="0">
                    <a:pos x="T4" y="T5"/>
                  </a:cxn>
                  <a:cxn ang="0">
                    <a:pos x="T6" y="T7"/>
                  </a:cxn>
                  <a:cxn ang="0">
                    <a:pos x="T8" y="T9"/>
                  </a:cxn>
                </a:cxnLst>
                <a:rect l="0" t="0" r="r" b="b"/>
                <a:pathLst>
                  <a:path w="9" h="30">
                    <a:moveTo>
                      <a:pt x="5" y="0"/>
                    </a:moveTo>
                    <a:cubicBezTo>
                      <a:pt x="0" y="0"/>
                      <a:pt x="0" y="0"/>
                      <a:pt x="0" y="0"/>
                    </a:cubicBezTo>
                    <a:cubicBezTo>
                      <a:pt x="0" y="9"/>
                      <a:pt x="0" y="19"/>
                      <a:pt x="0" y="30"/>
                    </a:cubicBezTo>
                    <a:cubicBezTo>
                      <a:pt x="9" y="30"/>
                      <a:pt x="9" y="30"/>
                      <a:pt x="9" y="30"/>
                    </a:cubicBezTo>
                    <a:cubicBezTo>
                      <a:pt x="7" y="20"/>
                      <a:pt x="6" y="10"/>
                      <a:pt x="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1675"/>
              <p:cNvSpPr>
                <a:spLocks/>
              </p:cNvSpPr>
              <p:nvPr/>
            </p:nvSpPr>
            <p:spPr bwMode="auto">
              <a:xfrm>
                <a:off x="4527" y="1325"/>
                <a:ext cx="237" cy="284"/>
              </a:xfrm>
              <a:custGeom>
                <a:avLst/>
                <a:gdLst>
                  <a:gd name="T0" fmla="*/ 30 w 100"/>
                  <a:gd name="T1" fmla="*/ 0 h 120"/>
                  <a:gd name="T2" fmla="*/ 0 w 100"/>
                  <a:gd name="T3" fmla="*/ 0 h 120"/>
                  <a:gd name="T4" fmla="*/ 0 w 100"/>
                  <a:gd name="T5" fmla="*/ 120 h 120"/>
                  <a:gd name="T6" fmla="*/ 97 w 100"/>
                  <a:gd name="T7" fmla="*/ 120 h 120"/>
                  <a:gd name="T8" fmla="*/ 100 w 100"/>
                  <a:gd name="T9" fmla="*/ 66 h 120"/>
                  <a:gd name="T10" fmla="*/ 80 w 100"/>
                  <a:gd name="T11" fmla="*/ 66 h 120"/>
                  <a:gd name="T12" fmla="*/ 80 w 100"/>
                  <a:gd name="T13" fmla="*/ 120 h 120"/>
                  <a:gd name="T14" fmla="*/ 68 w 100"/>
                  <a:gd name="T15" fmla="*/ 120 h 120"/>
                  <a:gd name="T16" fmla="*/ 68 w 100"/>
                  <a:gd name="T17" fmla="*/ 66 h 120"/>
                  <a:gd name="T18" fmla="*/ 68 w 100"/>
                  <a:gd name="T19" fmla="*/ 120 h 120"/>
                  <a:gd name="T20" fmla="*/ 30 w 100"/>
                  <a:gd name="T21" fmla="*/ 120 h 120"/>
                  <a:gd name="T22" fmla="*/ 30 w 100"/>
                  <a:gd name="T23" fmla="*/ 66 h 120"/>
                  <a:gd name="T24" fmla="*/ 0 w 100"/>
                  <a:gd name="T25" fmla="*/ 66 h 120"/>
                  <a:gd name="T26" fmla="*/ 0 w 100"/>
                  <a:gd name="T27" fmla="*/ 58 h 120"/>
                  <a:gd name="T28" fmla="*/ 0 w 100"/>
                  <a:gd name="T29" fmla="*/ 56 h 120"/>
                  <a:gd name="T30" fmla="*/ 0 w 100"/>
                  <a:gd name="T31" fmla="*/ 30 h 120"/>
                  <a:gd name="T32" fmla="*/ 30 w 100"/>
                  <a:gd name="T33" fmla="*/ 30 h 120"/>
                  <a:gd name="T34" fmla="*/ 30 w 100"/>
                  <a:gd name="T3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0">
                    <a:moveTo>
                      <a:pt x="30" y="0"/>
                    </a:moveTo>
                    <a:cubicBezTo>
                      <a:pt x="0" y="0"/>
                      <a:pt x="0" y="0"/>
                      <a:pt x="0" y="0"/>
                    </a:cubicBezTo>
                    <a:cubicBezTo>
                      <a:pt x="0" y="120"/>
                      <a:pt x="0" y="120"/>
                      <a:pt x="0" y="120"/>
                    </a:cubicBezTo>
                    <a:cubicBezTo>
                      <a:pt x="97" y="120"/>
                      <a:pt x="97" y="120"/>
                      <a:pt x="97" y="120"/>
                    </a:cubicBezTo>
                    <a:cubicBezTo>
                      <a:pt x="98" y="101"/>
                      <a:pt x="99" y="82"/>
                      <a:pt x="100"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1676"/>
              <p:cNvSpPr>
                <a:spLocks/>
              </p:cNvSpPr>
              <p:nvPr/>
            </p:nvSpPr>
            <p:spPr bwMode="auto">
              <a:xfrm>
                <a:off x="4757" y="1481"/>
                <a:ext cx="52" cy="128"/>
              </a:xfrm>
              <a:custGeom>
                <a:avLst/>
                <a:gdLst>
                  <a:gd name="T0" fmla="*/ 16 w 22"/>
                  <a:gd name="T1" fmla="*/ 0 h 54"/>
                  <a:gd name="T2" fmla="*/ 3 w 22"/>
                  <a:gd name="T3" fmla="*/ 0 h 54"/>
                  <a:gd name="T4" fmla="*/ 0 w 22"/>
                  <a:gd name="T5" fmla="*/ 54 h 54"/>
                  <a:gd name="T6" fmla="*/ 22 w 22"/>
                  <a:gd name="T7" fmla="*/ 54 h 54"/>
                  <a:gd name="T8" fmla="*/ 16 w 22"/>
                  <a:gd name="T9" fmla="*/ 0 h 54"/>
                </a:gdLst>
                <a:ahLst/>
                <a:cxnLst>
                  <a:cxn ang="0">
                    <a:pos x="T0" y="T1"/>
                  </a:cxn>
                  <a:cxn ang="0">
                    <a:pos x="T2" y="T3"/>
                  </a:cxn>
                  <a:cxn ang="0">
                    <a:pos x="T4" y="T5"/>
                  </a:cxn>
                  <a:cxn ang="0">
                    <a:pos x="T6" y="T7"/>
                  </a:cxn>
                  <a:cxn ang="0">
                    <a:pos x="T8" y="T9"/>
                  </a:cxn>
                </a:cxnLst>
                <a:rect l="0" t="0" r="r" b="b"/>
                <a:pathLst>
                  <a:path w="22" h="54">
                    <a:moveTo>
                      <a:pt x="16" y="0"/>
                    </a:moveTo>
                    <a:cubicBezTo>
                      <a:pt x="3" y="0"/>
                      <a:pt x="3" y="0"/>
                      <a:pt x="3" y="0"/>
                    </a:cubicBezTo>
                    <a:cubicBezTo>
                      <a:pt x="2" y="16"/>
                      <a:pt x="1" y="35"/>
                      <a:pt x="0" y="54"/>
                    </a:cubicBezTo>
                    <a:cubicBezTo>
                      <a:pt x="22" y="54"/>
                      <a:pt x="22" y="54"/>
                      <a:pt x="22" y="54"/>
                    </a:cubicBezTo>
                    <a:cubicBezTo>
                      <a:pt x="20" y="37"/>
                      <a:pt x="18" y="18"/>
                      <a:pt x="16"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1677"/>
              <p:cNvSpPr>
                <a:spLocks/>
              </p:cNvSpPr>
              <p:nvPr/>
            </p:nvSpPr>
            <p:spPr bwMode="auto">
              <a:xfrm>
                <a:off x="4716" y="1396"/>
                <a:ext cx="50" cy="38"/>
              </a:xfrm>
              <a:custGeom>
                <a:avLst/>
                <a:gdLst>
                  <a:gd name="T0" fmla="*/ 21 w 21"/>
                  <a:gd name="T1" fmla="*/ 0 h 16"/>
                  <a:gd name="T2" fmla="*/ 0 w 21"/>
                  <a:gd name="T3" fmla="*/ 0 h 16"/>
                  <a:gd name="T4" fmla="*/ 0 w 21"/>
                  <a:gd name="T5" fmla="*/ 16 h 16"/>
                  <a:gd name="T6" fmla="*/ 20 w 21"/>
                  <a:gd name="T7" fmla="*/ 16 h 16"/>
                  <a:gd name="T8" fmla="*/ 21 w 21"/>
                  <a:gd name="T9" fmla="*/ 0 h 16"/>
                </a:gdLst>
                <a:ahLst/>
                <a:cxnLst>
                  <a:cxn ang="0">
                    <a:pos x="T0" y="T1"/>
                  </a:cxn>
                  <a:cxn ang="0">
                    <a:pos x="T2" y="T3"/>
                  </a:cxn>
                  <a:cxn ang="0">
                    <a:pos x="T4" y="T5"/>
                  </a:cxn>
                  <a:cxn ang="0">
                    <a:pos x="T6" y="T7"/>
                  </a:cxn>
                  <a:cxn ang="0">
                    <a:pos x="T8" y="T9"/>
                  </a:cxn>
                </a:cxnLst>
                <a:rect l="0" t="0" r="r" b="b"/>
                <a:pathLst>
                  <a:path w="21" h="16">
                    <a:moveTo>
                      <a:pt x="21" y="0"/>
                    </a:moveTo>
                    <a:cubicBezTo>
                      <a:pt x="0" y="0"/>
                      <a:pt x="0" y="0"/>
                      <a:pt x="0" y="0"/>
                    </a:cubicBezTo>
                    <a:cubicBezTo>
                      <a:pt x="0" y="16"/>
                      <a:pt x="0" y="16"/>
                      <a:pt x="0" y="16"/>
                    </a:cubicBezTo>
                    <a:cubicBezTo>
                      <a:pt x="20" y="16"/>
                      <a:pt x="20" y="16"/>
                      <a:pt x="20" y="16"/>
                    </a:cubicBezTo>
                    <a:cubicBezTo>
                      <a:pt x="20" y="11"/>
                      <a:pt x="21" y="5"/>
                      <a:pt x="2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1678"/>
              <p:cNvSpPr>
                <a:spLocks/>
              </p:cNvSpPr>
              <p:nvPr/>
            </p:nvSpPr>
            <p:spPr bwMode="auto">
              <a:xfrm>
                <a:off x="4764" y="1396"/>
                <a:ext cx="26" cy="38"/>
              </a:xfrm>
              <a:custGeom>
                <a:avLst/>
                <a:gdLst>
                  <a:gd name="T0" fmla="*/ 10 w 11"/>
                  <a:gd name="T1" fmla="*/ 0 h 16"/>
                  <a:gd name="T2" fmla="*/ 1 w 11"/>
                  <a:gd name="T3" fmla="*/ 0 h 16"/>
                  <a:gd name="T4" fmla="*/ 0 w 11"/>
                  <a:gd name="T5" fmla="*/ 16 h 16"/>
                  <a:gd name="T6" fmla="*/ 11 w 11"/>
                  <a:gd name="T7" fmla="*/ 16 h 16"/>
                  <a:gd name="T8" fmla="*/ 10 w 11"/>
                  <a:gd name="T9" fmla="*/ 0 h 16"/>
                </a:gdLst>
                <a:ahLst/>
                <a:cxnLst>
                  <a:cxn ang="0">
                    <a:pos x="T0" y="T1"/>
                  </a:cxn>
                  <a:cxn ang="0">
                    <a:pos x="T2" y="T3"/>
                  </a:cxn>
                  <a:cxn ang="0">
                    <a:pos x="T4" y="T5"/>
                  </a:cxn>
                  <a:cxn ang="0">
                    <a:pos x="T6" y="T7"/>
                  </a:cxn>
                  <a:cxn ang="0">
                    <a:pos x="T8" y="T9"/>
                  </a:cxn>
                </a:cxnLst>
                <a:rect l="0" t="0" r="r" b="b"/>
                <a:pathLst>
                  <a:path w="11" h="16">
                    <a:moveTo>
                      <a:pt x="10" y="0"/>
                    </a:moveTo>
                    <a:cubicBezTo>
                      <a:pt x="1" y="0"/>
                      <a:pt x="1" y="0"/>
                      <a:pt x="1" y="0"/>
                    </a:cubicBezTo>
                    <a:cubicBezTo>
                      <a:pt x="1" y="5"/>
                      <a:pt x="0" y="11"/>
                      <a:pt x="0" y="16"/>
                    </a:cubicBezTo>
                    <a:cubicBezTo>
                      <a:pt x="11" y="16"/>
                      <a:pt x="11" y="16"/>
                      <a:pt x="11" y="16"/>
                    </a:cubicBezTo>
                    <a:cubicBezTo>
                      <a:pt x="11" y="11"/>
                      <a:pt x="10" y="5"/>
                      <a:pt x="1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1679"/>
              <p:cNvSpPr>
                <a:spLocks/>
              </p:cNvSpPr>
              <p:nvPr/>
            </p:nvSpPr>
            <p:spPr bwMode="auto">
              <a:xfrm>
                <a:off x="4527" y="1396"/>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1680"/>
              <p:cNvSpPr>
                <a:spLocks/>
              </p:cNvSpPr>
              <p:nvPr/>
            </p:nvSpPr>
            <p:spPr bwMode="auto">
              <a:xfrm>
                <a:off x="4527" y="1396"/>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1681"/>
              <p:cNvSpPr>
                <a:spLocks/>
              </p:cNvSpPr>
              <p:nvPr/>
            </p:nvSpPr>
            <p:spPr bwMode="auto">
              <a:xfrm>
                <a:off x="4716" y="1434"/>
                <a:ext cx="48" cy="19"/>
              </a:xfrm>
              <a:custGeom>
                <a:avLst/>
                <a:gdLst>
                  <a:gd name="T0" fmla="*/ 20 w 20"/>
                  <a:gd name="T1" fmla="*/ 0 h 8"/>
                  <a:gd name="T2" fmla="*/ 0 w 20"/>
                  <a:gd name="T3" fmla="*/ 0 h 8"/>
                  <a:gd name="T4" fmla="*/ 0 w 20"/>
                  <a:gd name="T5" fmla="*/ 8 h 8"/>
                  <a:gd name="T6" fmla="*/ 20 w 20"/>
                  <a:gd name="T7" fmla="*/ 8 h 8"/>
                  <a:gd name="T8" fmla="*/ 20 w 20"/>
                  <a:gd name="T9" fmla="*/ 0 h 8"/>
                </a:gdLst>
                <a:ahLst/>
                <a:cxnLst>
                  <a:cxn ang="0">
                    <a:pos x="T0" y="T1"/>
                  </a:cxn>
                  <a:cxn ang="0">
                    <a:pos x="T2" y="T3"/>
                  </a:cxn>
                  <a:cxn ang="0">
                    <a:pos x="T4" y="T5"/>
                  </a:cxn>
                  <a:cxn ang="0">
                    <a:pos x="T6" y="T7"/>
                  </a:cxn>
                  <a:cxn ang="0">
                    <a:pos x="T8" y="T9"/>
                  </a:cxn>
                </a:cxnLst>
                <a:rect l="0" t="0" r="r" b="b"/>
                <a:pathLst>
                  <a:path w="20" h="8">
                    <a:moveTo>
                      <a:pt x="20" y="0"/>
                    </a:moveTo>
                    <a:cubicBezTo>
                      <a:pt x="0" y="0"/>
                      <a:pt x="0" y="0"/>
                      <a:pt x="0" y="0"/>
                    </a:cubicBezTo>
                    <a:cubicBezTo>
                      <a:pt x="0" y="8"/>
                      <a:pt x="0" y="8"/>
                      <a:pt x="0" y="8"/>
                    </a:cubicBezTo>
                    <a:cubicBezTo>
                      <a:pt x="20" y="8"/>
                      <a:pt x="20" y="8"/>
                      <a:pt x="20" y="8"/>
                    </a:cubicBezTo>
                    <a:cubicBezTo>
                      <a:pt x="20" y="6"/>
                      <a:pt x="20" y="3"/>
                      <a:pt x="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1682"/>
              <p:cNvSpPr>
                <a:spLocks/>
              </p:cNvSpPr>
              <p:nvPr/>
            </p:nvSpPr>
            <p:spPr bwMode="auto">
              <a:xfrm>
                <a:off x="4764" y="1434"/>
                <a:ext cx="28" cy="19"/>
              </a:xfrm>
              <a:custGeom>
                <a:avLst/>
                <a:gdLst>
                  <a:gd name="T0" fmla="*/ 11 w 12"/>
                  <a:gd name="T1" fmla="*/ 0 h 8"/>
                  <a:gd name="T2" fmla="*/ 0 w 12"/>
                  <a:gd name="T3" fmla="*/ 0 h 8"/>
                  <a:gd name="T4" fmla="*/ 0 w 12"/>
                  <a:gd name="T5" fmla="*/ 8 h 8"/>
                  <a:gd name="T6" fmla="*/ 12 w 12"/>
                  <a:gd name="T7" fmla="*/ 8 h 8"/>
                  <a:gd name="T8" fmla="*/ 11 w 12"/>
                  <a:gd name="T9" fmla="*/ 0 h 8"/>
                </a:gdLst>
                <a:ahLst/>
                <a:cxnLst>
                  <a:cxn ang="0">
                    <a:pos x="T0" y="T1"/>
                  </a:cxn>
                  <a:cxn ang="0">
                    <a:pos x="T2" y="T3"/>
                  </a:cxn>
                  <a:cxn ang="0">
                    <a:pos x="T4" y="T5"/>
                  </a:cxn>
                  <a:cxn ang="0">
                    <a:pos x="T6" y="T7"/>
                  </a:cxn>
                  <a:cxn ang="0">
                    <a:pos x="T8" y="T9"/>
                  </a:cxn>
                </a:cxnLst>
                <a:rect l="0" t="0" r="r" b="b"/>
                <a:pathLst>
                  <a:path w="12" h="8">
                    <a:moveTo>
                      <a:pt x="11" y="0"/>
                    </a:moveTo>
                    <a:cubicBezTo>
                      <a:pt x="0" y="0"/>
                      <a:pt x="0" y="0"/>
                      <a:pt x="0" y="0"/>
                    </a:cubicBezTo>
                    <a:cubicBezTo>
                      <a:pt x="0" y="3"/>
                      <a:pt x="0" y="6"/>
                      <a:pt x="0" y="8"/>
                    </a:cubicBezTo>
                    <a:cubicBezTo>
                      <a:pt x="12" y="8"/>
                      <a:pt x="12" y="8"/>
                      <a:pt x="12" y="8"/>
                    </a:cubicBezTo>
                    <a:cubicBezTo>
                      <a:pt x="12" y="6"/>
                      <a:pt x="12" y="3"/>
                      <a:pt x="11"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1683"/>
              <p:cNvSpPr>
                <a:spLocks/>
              </p:cNvSpPr>
              <p:nvPr/>
            </p:nvSpPr>
            <p:spPr bwMode="auto">
              <a:xfrm>
                <a:off x="4527" y="1434"/>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1684"/>
              <p:cNvSpPr>
                <a:spLocks/>
              </p:cNvSpPr>
              <p:nvPr/>
            </p:nvSpPr>
            <p:spPr bwMode="auto">
              <a:xfrm>
                <a:off x="4527" y="1434"/>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1685"/>
              <p:cNvSpPr>
                <a:spLocks/>
              </p:cNvSpPr>
              <p:nvPr/>
            </p:nvSpPr>
            <p:spPr bwMode="auto">
              <a:xfrm>
                <a:off x="4716" y="1453"/>
                <a:ext cx="48" cy="28"/>
              </a:xfrm>
              <a:custGeom>
                <a:avLst/>
                <a:gdLst>
                  <a:gd name="T0" fmla="*/ 20 w 20"/>
                  <a:gd name="T1" fmla="*/ 0 h 12"/>
                  <a:gd name="T2" fmla="*/ 0 w 20"/>
                  <a:gd name="T3" fmla="*/ 0 h 12"/>
                  <a:gd name="T4" fmla="*/ 0 w 20"/>
                  <a:gd name="T5" fmla="*/ 12 h 12"/>
                  <a:gd name="T6" fmla="*/ 20 w 20"/>
                  <a:gd name="T7" fmla="*/ 12 h 12"/>
                  <a:gd name="T8" fmla="*/ 20 w 20"/>
                  <a:gd name="T9" fmla="*/ 0 h 12"/>
                </a:gdLst>
                <a:ahLst/>
                <a:cxnLst>
                  <a:cxn ang="0">
                    <a:pos x="T0" y="T1"/>
                  </a:cxn>
                  <a:cxn ang="0">
                    <a:pos x="T2" y="T3"/>
                  </a:cxn>
                  <a:cxn ang="0">
                    <a:pos x="T4" y="T5"/>
                  </a:cxn>
                  <a:cxn ang="0">
                    <a:pos x="T6" y="T7"/>
                  </a:cxn>
                  <a:cxn ang="0">
                    <a:pos x="T8" y="T9"/>
                  </a:cxn>
                </a:cxnLst>
                <a:rect l="0" t="0" r="r" b="b"/>
                <a:pathLst>
                  <a:path w="20" h="12">
                    <a:moveTo>
                      <a:pt x="20" y="0"/>
                    </a:moveTo>
                    <a:cubicBezTo>
                      <a:pt x="0" y="0"/>
                      <a:pt x="0" y="0"/>
                      <a:pt x="0" y="0"/>
                    </a:cubicBezTo>
                    <a:cubicBezTo>
                      <a:pt x="0" y="12"/>
                      <a:pt x="0" y="12"/>
                      <a:pt x="0" y="12"/>
                    </a:cubicBezTo>
                    <a:cubicBezTo>
                      <a:pt x="20" y="12"/>
                      <a:pt x="20" y="12"/>
                      <a:pt x="20" y="12"/>
                    </a:cubicBezTo>
                    <a:cubicBezTo>
                      <a:pt x="20" y="8"/>
                      <a:pt x="20" y="4"/>
                      <a:pt x="2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1686"/>
              <p:cNvSpPr>
                <a:spLocks/>
              </p:cNvSpPr>
              <p:nvPr/>
            </p:nvSpPr>
            <p:spPr bwMode="auto">
              <a:xfrm>
                <a:off x="4764" y="1453"/>
                <a:ext cx="30" cy="28"/>
              </a:xfrm>
              <a:custGeom>
                <a:avLst/>
                <a:gdLst>
                  <a:gd name="T0" fmla="*/ 12 w 13"/>
                  <a:gd name="T1" fmla="*/ 0 h 12"/>
                  <a:gd name="T2" fmla="*/ 0 w 13"/>
                  <a:gd name="T3" fmla="*/ 0 h 12"/>
                  <a:gd name="T4" fmla="*/ 0 w 13"/>
                  <a:gd name="T5" fmla="*/ 12 h 12"/>
                  <a:gd name="T6" fmla="*/ 13 w 13"/>
                  <a:gd name="T7" fmla="*/ 12 h 12"/>
                  <a:gd name="T8" fmla="*/ 12 w 13"/>
                  <a:gd name="T9" fmla="*/ 0 h 12"/>
                </a:gdLst>
                <a:ahLst/>
                <a:cxnLst>
                  <a:cxn ang="0">
                    <a:pos x="T0" y="T1"/>
                  </a:cxn>
                  <a:cxn ang="0">
                    <a:pos x="T2" y="T3"/>
                  </a:cxn>
                  <a:cxn ang="0">
                    <a:pos x="T4" y="T5"/>
                  </a:cxn>
                  <a:cxn ang="0">
                    <a:pos x="T6" y="T7"/>
                  </a:cxn>
                  <a:cxn ang="0">
                    <a:pos x="T8" y="T9"/>
                  </a:cxn>
                </a:cxnLst>
                <a:rect l="0" t="0" r="r" b="b"/>
                <a:pathLst>
                  <a:path w="13" h="12">
                    <a:moveTo>
                      <a:pt x="12" y="0"/>
                    </a:moveTo>
                    <a:cubicBezTo>
                      <a:pt x="0" y="0"/>
                      <a:pt x="0" y="0"/>
                      <a:pt x="0" y="0"/>
                    </a:cubicBezTo>
                    <a:cubicBezTo>
                      <a:pt x="0" y="4"/>
                      <a:pt x="0" y="8"/>
                      <a:pt x="0" y="12"/>
                    </a:cubicBezTo>
                    <a:cubicBezTo>
                      <a:pt x="13" y="12"/>
                      <a:pt x="13" y="12"/>
                      <a:pt x="13" y="12"/>
                    </a:cubicBezTo>
                    <a:cubicBezTo>
                      <a:pt x="13" y="8"/>
                      <a:pt x="13" y="4"/>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1687"/>
              <p:cNvSpPr>
                <a:spLocks/>
              </p:cNvSpPr>
              <p:nvPr/>
            </p:nvSpPr>
            <p:spPr bwMode="auto">
              <a:xfrm>
                <a:off x="4527" y="1453"/>
                <a:ext cx="71" cy="28"/>
              </a:xfrm>
              <a:custGeom>
                <a:avLst/>
                <a:gdLst>
                  <a:gd name="T0" fmla="*/ 71 w 71"/>
                  <a:gd name="T1" fmla="*/ 0 h 28"/>
                  <a:gd name="T2" fmla="*/ 0 w 71"/>
                  <a:gd name="T3" fmla="*/ 0 h 28"/>
                  <a:gd name="T4" fmla="*/ 0 w 71"/>
                  <a:gd name="T5" fmla="*/ 5 h 28"/>
                  <a:gd name="T6" fmla="*/ 0 w 71"/>
                  <a:gd name="T7" fmla="*/ 10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10"/>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1688"/>
              <p:cNvSpPr>
                <a:spLocks/>
              </p:cNvSpPr>
              <p:nvPr/>
            </p:nvSpPr>
            <p:spPr bwMode="auto">
              <a:xfrm>
                <a:off x="4527" y="1453"/>
                <a:ext cx="71" cy="28"/>
              </a:xfrm>
              <a:custGeom>
                <a:avLst/>
                <a:gdLst>
                  <a:gd name="T0" fmla="*/ 71 w 71"/>
                  <a:gd name="T1" fmla="*/ 0 h 28"/>
                  <a:gd name="T2" fmla="*/ 0 w 71"/>
                  <a:gd name="T3" fmla="*/ 0 h 28"/>
                  <a:gd name="T4" fmla="*/ 0 w 71"/>
                  <a:gd name="T5" fmla="*/ 5 h 28"/>
                  <a:gd name="T6" fmla="*/ 0 w 71"/>
                  <a:gd name="T7" fmla="*/ 10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10"/>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Rectangle 1689"/>
              <p:cNvSpPr>
                <a:spLocks noChangeArrowheads="1"/>
              </p:cNvSpPr>
              <p:nvPr/>
            </p:nvSpPr>
            <p:spPr bwMode="auto">
              <a:xfrm>
                <a:off x="459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Rectangle 1690"/>
              <p:cNvSpPr>
                <a:spLocks noChangeArrowheads="1"/>
              </p:cNvSpPr>
              <p:nvPr/>
            </p:nvSpPr>
            <p:spPr bwMode="auto">
              <a:xfrm>
                <a:off x="459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Rectangle 1691"/>
              <p:cNvSpPr>
                <a:spLocks noChangeArrowheads="1"/>
              </p:cNvSpPr>
              <p:nvPr/>
            </p:nvSpPr>
            <p:spPr bwMode="auto">
              <a:xfrm>
                <a:off x="459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Rectangle 1692"/>
              <p:cNvSpPr>
                <a:spLocks noChangeArrowheads="1"/>
              </p:cNvSpPr>
              <p:nvPr/>
            </p:nvSpPr>
            <p:spPr bwMode="auto">
              <a:xfrm>
                <a:off x="459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Rectangle 1693"/>
              <p:cNvSpPr>
                <a:spLocks noChangeArrowheads="1"/>
              </p:cNvSpPr>
              <p:nvPr/>
            </p:nvSpPr>
            <p:spPr bwMode="auto">
              <a:xfrm>
                <a:off x="459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Rectangle 1694"/>
              <p:cNvSpPr>
                <a:spLocks noChangeArrowheads="1"/>
              </p:cNvSpPr>
              <p:nvPr/>
            </p:nvSpPr>
            <p:spPr bwMode="auto">
              <a:xfrm>
                <a:off x="459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Rectangle 1695"/>
              <p:cNvSpPr>
                <a:spLocks noChangeArrowheads="1"/>
              </p:cNvSpPr>
              <p:nvPr/>
            </p:nvSpPr>
            <p:spPr bwMode="auto">
              <a:xfrm>
                <a:off x="459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Rectangle 1696"/>
              <p:cNvSpPr>
                <a:spLocks noChangeArrowheads="1"/>
              </p:cNvSpPr>
              <p:nvPr/>
            </p:nvSpPr>
            <p:spPr bwMode="auto">
              <a:xfrm>
                <a:off x="459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Rectangle 1697"/>
              <p:cNvSpPr>
                <a:spLocks noChangeArrowheads="1"/>
              </p:cNvSpPr>
              <p:nvPr/>
            </p:nvSpPr>
            <p:spPr bwMode="auto">
              <a:xfrm>
                <a:off x="459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Rectangle 1698"/>
              <p:cNvSpPr>
                <a:spLocks noChangeArrowheads="1"/>
              </p:cNvSpPr>
              <p:nvPr/>
            </p:nvSpPr>
            <p:spPr bwMode="auto">
              <a:xfrm>
                <a:off x="459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Rectangle 1699"/>
              <p:cNvSpPr>
                <a:spLocks noChangeArrowheads="1"/>
              </p:cNvSpPr>
              <p:nvPr/>
            </p:nvSpPr>
            <p:spPr bwMode="auto">
              <a:xfrm>
                <a:off x="4688"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Rectangle 1700"/>
              <p:cNvSpPr>
                <a:spLocks noChangeArrowheads="1"/>
              </p:cNvSpPr>
              <p:nvPr/>
            </p:nvSpPr>
            <p:spPr bwMode="auto">
              <a:xfrm>
                <a:off x="4688"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Rectangle 1701"/>
              <p:cNvSpPr>
                <a:spLocks noChangeArrowheads="1"/>
              </p:cNvSpPr>
              <p:nvPr/>
            </p:nvSpPr>
            <p:spPr bwMode="auto">
              <a:xfrm>
                <a:off x="4688"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Rectangle 1702"/>
              <p:cNvSpPr>
                <a:spLocks noChangeArrowheads="1"/>
              </p:cNvSpPr>
              <p:nvPr/>
            </p:nvSpPr>
            <p:spPr bwMode="auto">
              <a:xfrm>
                <a:off x="4688"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Rectangle 1703"/>
              <p:cNvSpPr>
                <a:spLocks noChangeArrowheads="1"/>
              </p:cNvSpPr>
              <p:nvPr/>
            </p:nvSpPr>
            <p:spPr bwMode="auto">
              <a:xfrm>
                <a:off x="4688"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Rectangle 1704"/>
              <p:cNvSpPr>
                <a:spLocks noChangeArrowheads="1"/>
              </p:cNvSpPr>
              <p:nvPr/>
            </p:nvSpPr>
            <p:spPr bwMode="auto">
              <a:xfrm>
                <a:off x="4688"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Rectangle 1705"/>
              <p:cNvSpPr>
                <a:spLocks noChangeArrowheads="1"/>
              </p:cNvSpPr>
              <p:nvPr/>
            </p:nvSpPr>
            <p:spPr bwMode="auto">
              <a:xfrm>
                <a:off x="4688"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Rectangle 1706"/>
              <p:cNvSpPr>
                <a:spLocks noChangeArrowheads="1"/>
              </p:cNvSpPr>
              <p:nvPr/>
            </p:nvSpPr>
            <p:spPr bwMode="auto">
              <a:xfrm>
                <a:off x="4688"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Rectangle 1707"/>
              <p:cNvSpPr>
                <a:spLocks noChangeArrowheads="1"/>
              </p:cNvSpPr>
              <p:nvPr/>
            </p:nvSpPr>
            <p:spPr bwMode="auto">
              <a:xfrm>
                <a:off x="4688"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Rectangle 1708"/>
              <p:cNvSpPr>
                <a:spLocks noChangeArrowheads="1"/>
              </p:cNvSpPr>
              <p:nvPr/>
            </p:nvSpPr>
            <p:spPr bwMode="auto">
              <a:xfrm>
                <a:off x="4688"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1709"/>
              <p:cNvSpPr>
                <a:spLocks noEditPoints="1"/>
              </p:cNvSpPr>
              <p:nvPr/>
            </p:nvSpPr>
            <p:spPr bwMode="auto">
              <a:xfrm>
                <a:off x="885" y="1041"/>
                <a:ext cx="234" cy="284"/>
              </a:xfrm>
              <a:custGeom>
                <a:avLst/>
                <a:gdLst>
                  <a:gd name="T0" fmla="*/ 99 w 99"/>
                  <a:gd name="T1" fmla="*/ 66 h 120"/>
                  <a:gd name="T2" fmla="*/ 59 w 99"/>
                  <a:gd name="T3" fmla="*/ 66 h 120"/>
                  <a:gd name="T4" fmla="*/ 59 w 99"/>
                  <a:gd name="T5" fmla="*/ 120 h 120"/>
                  <a:gd name="T6" fmla="*/ 47 w 99"/>
                  <a:gd name="T7" fmla="*/ 120 h 120"/>
                  <a:gd name="T8" fmla="*/ 47 w 99"/>
                  <a:gd name="T9" fmla="*/ 66 h 120"/>
                  <a:gd name="T10" fmla="*/ 47 w 99"/>
                  <a:gd name="T11" fmla="*/ 120 h 120"/>
                  <a:gd name="T12" fmla="*/ 9 w 99"/>
                  <a:gd name="T13" fmla="*/ 120 h 120"/>
                  <a:gd name="T14" fmla="*/ 9 w 99"/>
                  <a:gd name="T15" fmla="*/ 66 h 120"/>
                  <a:gd name="T16" fmla="*/ 6 w 99"/>
                  <a:gd name="T17" fmla="*/ 66 h 120"/>
                  <a:gd name="T18" fmla="*/ 4 w 99"/>
                  <a:gd name="T19" fmla="*/ 73 h 120"/>
                  <a:gd name="T20" fmla="*/ 0 w 99"/>
                  <a:gd name="T21" fmla="*/ 120 h 120"/>
                  <a:gd name="T22" fmla="*/ 99 w 99"/>
                  <a:gd name="T23" fmla="*/ 120 h 120"/>
                  <a:gd name="T24" fmla="*/ 99 w 99"/>
                  <a:gd name="T25" fmla="*/ 66 h 120"/>
                  <a:gd name="T26" fmla="*/ 99 w 99"/>
                  <a:gd name="T27" fmla="*/ 0 h 120"/>
                  <a:gd name="T28" fmla="*/ 59 w 99"/>
                  <a:gd name="T29" fmla="*/ 0 h 120"/>
                  <a:gd name="T30" fmla="*/ 59 w 99"/>
                  <a:gd name="T31" fmla="*/ 30 h 120"/>
                  <a:gd name="T32" fmla="*/ 99 w 99"/>
                  <a:gd name="T33" fmla="*/ 30 h 120"/>
                  <a:gd name="T34" fmla="*/ 99 w 99"/>
                  <a:gd name="T3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20">
                    <a:moveTo>
                      <a:pt x="99" y="66"/>
                    </a:moveTo>
                    <a:cubicBezTo>
                      <a:pt x="59" y="66"/>
                      <a:pt x="59" y="66"/>
                      <a:pt x="59" y="66"/>
                    </a:cubicBezTo>
                    <a:cubicBezTo>
                      <a:pt x="59" y="120"/>
                      <a:pt x="59" y="120"/>
                      <a:pt x="59" y="120"/>
                    </a:cubicBezTo>
                    <a:cubicBezTo>
                      <a:pt x="47" y="120"/>
                      <a:pt x="47" y="120"/>
                      <a:pt x="47" y="120"/>
                    </a:cubicBezTo>
                    <a:cubicBezTo>
                      <a:pt x="47" y="66"/>
                      <a:pt x="47" y="66"/>
                      <a:pt x="47" y="66"/>
                    </a:cubicBezTo>
                    <a:cubicBezTo>
                      <a:pt x="47" y="120"/>
                      <a:pt x="47" y="120"/>
                      <a:pt x="47" y="120"/>
                    </a:cubicBezTo>
                    <a:cubicBezTo>
                      <a:pt x="9" y="120"/>
                      <a:pt x="9" y="120"/>
                      <a:pt x="9" y="120"/>
                    </a:cubicBezTo>
                    <a:cubicBezTo>
                      <a:pt x="9" y="66"/>
                      <a:pt x="9" y="66"/>
                      <a:pt x="9" y="66"/>
                    </a:cubicBezTo>
                    <a:cubicBezTo>
                      <a:pt x="6" y="66"/>
                      <a:pt x="6" y="66"/>
                      <a:pt x="6" y="66"/>
                    </a:cubicBezTo>
                    <a:cubicBezTo>
                      <a:pt x="5" y="68"/>
                      <a:pt x="5" y="71"/>
                      <a:pt x="4" y="73"/>
                    </a:cubicBezTo>
                    <a:cubicBezTo>
                      <a:pt x="2" y="86"/>
                      <a:pt x="0" y="102"/>
                      <a:pt x="0" y="120"/>
                    </a:cubicBezTo>
                    <a:cubicBezTo>
                      <a:pt x="99" y="120"/>
                      <a:pt x="99" y="120"/>
                      <a:pt x="99" y="120"/>
                    </a:cubicBezTo>
                    <a:cubicBezTo>
                      <a:pt x="99" y="66"/>
                      <a:pt x="99" y="66"/>
                      <a:pt x="99" y="66"/>
                    </a:cubicBezTo>
                    <a:moveTo>
                      <a:pt x="99" y="0"/>
                    </a:moveTo>
                    <a:cubicBezTo>
                      <a:pt x="59" y="0"/>
                      <a:pt x="59" y="0"/>
                      <a:pt x="59" y="0"/>
                    </a:cubicBezTo>
                    <a:cubicBezTo>
                      <a:pt x="59" y="30"/>
                      <a:pt x="59" y="30"/>
                      <a:pt x="59" y="30"/>
                    </a:cubicBezTo>
                    <a:cubicBezTo>
                      <a:pt x="99" y="30"/>
                      <a:pt x="99" y="30"/>
                      <a:pt x="99" y="30"/>
                    </a:cubicBezTo>
                    <a:cubicBezTo>
                      <a:pt x="99" y="0"/>
                      <a:pt x="99" y="0"/>
                      <a:pt x="9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Rectangle 1710"/>
              <p:cNvSpPr>
                <a:spLocks noChangeArrowheads="1"/>
              </p:cNvSpPr>
              <p:nvPr/>
            </p:nvSpPr>
            <p:spPr bwMode="auto">
              <a:xfrm>
                <a:off x="1025" y="1112"/>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Rectangle 1711"/>
              <p:cNvSpPr>
                <a:spLocks noChangeArrowheads="1"/>
              </p:cNvSpPr>
              <p:nvPr/>
            </p:nvSpPr>
            <p:spPr bwMode="auto">
              <a:xfrm>
                <a:off x="1025" y="1112"/>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Rectangle 1712"/>
              <p:cNvSpPr>
                <a:spLocks noChangeArrowheads="1"/>
              </p:cNvSpPr>
              <p:nvPr/>
            </p:nvSpPr>
            <p:spPr bwMode="auto">
              <a:xfrm>
                <a:off x="1025" y="1150"/>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Rectangle 1713"/>
              <p:cNvSpPr>
                <a:spLocks noChangeArrowheads="1"/>
              </p:cNvSpPr>
              <p:nvPr/>
            </p:nvSpPr>
            <p:spPr bwMode="auto">
              <a:xfrm>
                <a:off x="1025" y="1150"/>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1714"/>
              <p:cNvSpPr>
                <a:spLocks noEditPoints="1"/>
              </p:cNvSpPr>
              <p:nvPr/>
            </p:nvSpPr>
            <p:spPr bwMode="auto">
              <a:xfrm>
                <a:off x="899" y="1169"/>
                <a:ext cx="220" cy="28"/>
              </a:xfrm>
              <a:custGeom>
                <a:avLst/>
                <a:gdLst>
                  <a:gd name="T0" fmla="*/ 3 w 93"/>
                  <a:gd name="T1" fmla="*/ 1 h 12"/>
                  <a:gd name="T2" fmla="*/ 0 w 93"/>
                  <a:gd name="T3" fmla="*/ 12 h 12"/>
                  <a:gd name="T4" fmla="*/ 3 w 93"/>
                  <a:gd name="T5" fmla="*/ 12 h 12"/>
                  <a:gd name="T6" fmla="*/ 3 w 93"/>
                  <a:gd name="T7" fmla="*/ 1 h 12"/>
                  <a:gd name="T8" fmla="*/ 93 w 93"/>
                  <a:gd name="T9" fmla="*/ 0 h 12"/>
                  <a:gd name="T10" fmla="*/ 53 w 93"/>
                  <a:gd name="T11" fmla="*/ 0 h 12"/>
                  <a:gd name="T12" fmla="*/ 53 w 93"/>
                  <a:gd name="T13" fmla="*/ 12 h 12"/>
                  <a:gd name="T14" fmla="*/ 93 w 93"/>
                  <a:gd name="T15" fmla="*/ 12 h 12"/>
                  <a:gd name="T16" fmla="*/ 93 w 9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
                    <a:moveTo>
                      <a:pt x="3" y="1"/>
                    </a:moveTo>
                    <a:cubicBezTo>
                      <a:pt x="2" y="5"/>
                      <a:pt x="1" y="8"/>
                      <a:pt x="0" y="12"/>
                    </a:cubicBezTo>
                    <a:cubicBezTo>
                      <a:pt x="3" y="12"/>
                      <a:pt x="3" y="12"/>
                      <a:pt x="3" y="12"/>
                    </a:cubicBezTo>
                    <a:cubicBezTo>
                      <a:pt x="3" y="1"/>
                      <a:pt x="3" y="1"/>
                      <a:pt x="3" y="1"/>
                    </a:cubicBezTo>
                    <a:moveTo>
                      <a:pt x="93" y="0"/>
                    </a:moveTo>
                    <a:cubicBezTo>
                      <a:pt x="53" y="0"/>
                      <a:pt x="53" y="0"/>
                      <a:pt x="53" y="0"/>
                    </a:cubicBezTo>
                    <a:cubicBezTo>
                      <a:pt x="53" y="12"/>
                      <a:pt x="53" y="12"/>
                      <a:pt x="53" y="12"/>
                    </a:cubicBezTo>
                    <a:cubicBezTo>
                      <a:pt x="93" y="12"/>
                      <a:pt x="93" y="12"/>
                      <a:pt x="93" y="12"/>
                    </a:cubicBezTo>
                    <a:cubicBezTo>
                      <a:pt x="93" y="0"/>
                      <a:pt x="93" y="0"/>
                      <a:pt x="9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1715"/>
              <p:cNvSpPr>
                <a:spLocks/>
              </p:cNvSpPr>
              <p:nvPr/>
            </p:nvSpPr>
            <p:spPr bwMode="auto">
              <a:xfrm>
                <a:off x="937" y="1045"/>
                <a:ext cx="59" cy="67"/>
              </a:xfrm>
              <a:custGeom>
                <a:avLst/>
                <a:gdLst>
                  <a:gd name="T0" fmla="*/ 25 w 25"/>
                  <a:gd name="T1" fmla="*/ 0 h 28"/>
                  <a:gd name="T2" fmla="*/ 0 w 25"/>
                  <a:gd name="T3" fmla="*/ 28 h 28"/>
                  <a:gd name="T4" fmla="*/ 25 w 25"/>
                  <a:gd name="T5" fmla="*/ 28 h 28"/>
                  <a:gd name="T6" fmla="*/ 25 w 25"/>
                  <a:gd name="T7" fmla="*/ 0 h 28"/>
                </a:gdLst>
                <a:ahLst/>
                <a:cxnLst>
                  <a:cxn ang="0">
                    <a:pos x="T0" y="T1"/>
                  </a:cxn>
                  <a:cxn ang="0">
                    <a:pos x="T2" y="T3"/>
                  </a:cxn>
                  <a:cxn ang="0">
                    <a:pos x="T4" y="T5"/>
                  </a:cxn>
                  <a:cxn ang="0">
                    <a:pos x="T6" y="T7"/>
                  </a:cxn>
                </a:cxnLst>
                <a:rect l="0" t="0" r="r" b="b"/>
                <a:pathLst>
                  <a:path w="25" h="28">
                    <a:moveTo>
                      <a:pt x="25" y="0"/>
                    </a:moveTo>
                    <a:cubicBezTo>
                      <a:pt x="16" y="8"/>
                      <a:pt x="7" y="17"/>
                      <a:pt x="0" y="28"/>
                    </a:cubicBezTo>
                    <a:cubicBezTo>
                      <a:pt x="25" y="28"/>
                      <a:pt x="25" y="28"/>
                      <a:pt x="25" y="28"/>
                    </a:cubicBezTo>
                    <a:cubicBezTo>
                      <a:pt x="25" y="0"/>
                      <a:pt x="25" y="0"/>
                      <a:pt x="25"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1716"/>
              <p:cNvSpPr>
                <a:spLocks/>
              </p:cNvSpPr>
              <p:nvPr/>
            </p:nvSpPr>
            <p:spPr bwMode="auto">
              <a:xfrm>
                <a:off x="916" y="1112"/>
                <a:ext cx="80" cy="38"/>
              </a:xfrm>
              <a:custGeom>
                <a:avLst/>
                <a:gdLst>
                  <a:gd name="T0" fmla="*/ 34 w 34"/>
                  <a:gd name="T1" fmla="*/ 0 h 16"/>
                  <a:gd name="T2" fmla="*/ 9 w 34"/>
                  <a:gd name="T3" fmla="*/ 0 h 16"/>
                  <a:gd name="T4" fmla="*/ 0 w 34"/>
                  <a:gd name="T5" fmla="*/ 16 h 16"/>
                  <a:gd name="T6" fmla="*/ 34 w 34"/>
                  <a:gd name="T7" fmla="*/ 16 h 16"/>
                  <a:gd name="T8" fmla="*/ 34 w 34"/>
                  <a:gd name="T9" fmla="*/ 0 h 16"/>
                </a:gdLst>
                <a:ahLst/>
                <a:cxnLst>
                  <a:cxn ang="0">
                    <a:pos x="T0" y="T1"/>
                  </a:cxn>
                  <a:cxn ang="0">
                    <a:pos x="T2" y="T3"/>
                  </a:cxn>
                  <a:cxn ang="0">
                    <a:pos x="T4" y="T5"/>
                  </a:cxn>
                  <a:cxn ang="0">
                    <a:pos x="T6" y="T7"/>
                  </a:cxn>
                  <a:cxn ang="0">
                    <a:pos x="T8" y="T9"/>
                  </a:cxn>
                </a:cxnLst>
                <a:rect l="0" t="0" r="r" b="b"/>
                <a:pathLst>
                  <a:path w="34" h="16">
                    <a:moveTo>
                      <a:pt x="34" y="0"/>
                    </a:moveTo>
                    <a:cubicBezTo>
                      <a:pt x="9" y="0"/>
                      <a:pt x="9" y="0"/>
                      <a:pt x="9" y="0"/>
                    </a:cubicBezTo>
                    <a:cubicBezTo>
                      <a:pt x="6" y="5"/>
                      <a:pt x="2" y="11"/>
                      <a:pt x="0" y="16"/>
                    </a:cubicBezTo>
                    <a:cubicBezTo>
                      <a:pt x="34" y="16"/>
                      <a:pt x="34" y="16"/>
                      <a:pt x="34" y="16"/>
                    </a:cubicBezTo>
                    <a:cubicBezTo>
                      <a:pt x="34" y="0"/>
                      <a:pt x="34" y="0"/>
                      <a:pt x="34"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1717"/>
              <p:cNvSpPr>
                <a:spLocks/>
              </p:cNvSpPr>
              <p:nvPr/>
            </p:nvSpPr>
            <p:spPr bwMode="auto">
              <a:xfrm>
                <a:off x="906" y="1150"/>
                <a:ext cx="90" cy="19"/>
              </a:xfrm>
              <a:custGeom>
                <a:avLst/>
                <a:gdLst>
                  <a:gd name="T0" fmla="*/ 38 w 38"/>
                  <a:gd name="T1" fmla="*/ 0 h 8"/>
                  <a:gd name="T2" fmla="*/ 4 w 38"/>
                  <a:gd name="T3" fmla="*/ 0 h 8"/>
                  <a:gd name="T4" fmla="*/ 0 w 38"/>
                  <a:gd name="T5" fmla="*/ 8 h 8"/>
                  <a:gd name="T6" fmla="*/ 38 w 38"/>
                  <a:gd name="T7" fmla="*/ 8 h 8"/>
                  <a:gd name="T8" fmla="*/ 38 w 38"/>
                  <a:gd name="T9" fmla="*/ 0 h 8"/>
                </a:gdLst>
                <a:ahLst/>
                <a:cxnLst>
                  <a:cxn ang="0">
                    <a:pos x="T0" y="T1"/>
                  </a:cxn>
                  <a:cxn ang="0">
                    <a:pos x="T2" y="T3"/>
                  </a:cxn>
                  <a:cxn ang="0">
                    <a:pos x="T4" y="T5"/>
                  </a:cxn>
                  <a:cxn ang="0">
                    <a:pos x="T6" y="T7"/>
                  </a:cxn>
                  <a:cxn ang="0">
                    <a:pos x="T8" y="T9"/>
                  </a:cxn>
                </a:cxnLst>
                <a:rect l="0" t="0" r="r" b="b"/>
                <a:pathLst>
                  <a:path w="38" h="8">
                    <a:moveTo>
                      <a:pt x="38" y="0"/>
                    </a:moveTo>
                    <a:cubicBezTo>
                      <a:pt x="4" y="0"/>
                      <a:pt x="4" y="0"/>
                      <a:pt x="4" y="0"/>
                    </a:cubicBezTo>
                    <a:cubicBezTo>
                      <a:pt x="3" y="3"/>
                      <a:pt x="1" y="5"/>
                      <a:pt x="0" y="8"/>
                    </a:cubicBezTo>
                    <a:cubicBezTo>
                      <a:pt x="38" y="8"/>
                      <a:pt x="38" y="8"/>
                      <a:pt x="38" y="8"/>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Rectangle 1718"/>
              <p:cNvSpPr>
                <a:spLocks noChangeArrowheads="1"/>
              </p:cNvSpPr>
              <p:nvPr/>
            </p:nvSpPr>
            <p:spPr bwMode="auto">
              <a:xfrm>
                <a:off x="90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Rectangle 1719"/>
              <p:cNvSpPr>
                <a:spLocks noChangeArrowheads="1"/>
              </p:cNvSpPr>
              <p:nvPr/>
            </p:nvSpPr>
            <p:spPr bwMode="auto">
              <a:xfrm>
                <a:off x="90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1720"/>
              <p:cNvSpPr>
                <a:spLocks/>
              </p:cNvSpPr>
              <p:nvPr/>
            </p:nvSpPr>
            <p:spPr bwMode="auto">
              <a:xfrm>
                <a:off x="906" y="1169"/>
                <a:ext cx="90" cy="28"/>
              </a:xfrm>
              <a:custGeom>
                <a:avLst/>
                <a:gdLst>
                  <a:gd name="T0" fmla="*/ 38 w 38"/>
                  <a:gd name="T1" fmla="*/ 0 h 12"/>
                  <a:gd name="T2" fmla="*/ 0 w 38"/>
                  <a:gd name="T3" fmla="*/ 0 h 12"/>
                  <a:gd name="T4" fmla="*/ 0 w 38"/>
                  <a:gd name="T5" fmla="*/ 1 h 12"/>
                  <a:gd name="T6" fmla="*/ 0 w 38"/>
                  <a:gd name="T7" fmla="*/ 12 h 12"/>
                  <a:gd name="T8" fmla="*/ 38 w 38"/>
                  <a:gd name="T9" fmla="*/ 12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
                      <a:pt x="0" y="1"/>
                      <a:pt x="0" y="1"/>
                    </a:cubicBezTo>
                    <a:cubicBezTo>
                      <a:pt x="0" y="12"/>
                      <a:pt x="0" y="12"/>
                      <a:pt x="0" y="12"/>
                    </a:cubicBezTo>
                    <a:cubicBezTo>
                      <a:pt x="38" y="12"/>
                      <a:pt x="38" y="12"/>
                      <a:pt x="38" y="1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1721"/>
              <p:cNvSpPr>
                <a:spLocks/>
              </p:cNvSpPr>
              <p:nvPr/>
            </p:nvSpPr>
            <p:spPr bwMode="auto">
              <a:xfrm>
                <a:off x="996" y="1041"/>
                <a:ext cx="29" cy="71"/>
              </a:xfrm>
              <a:custGeom>
                <a:avLst/>
                <a:gdLst>
                  <a:gd name="T0" fmla="*/ 12 w 12"/>
                  <a:gd name="T1" fmla="*/ 0 h 30"/>
                  <a:gd name="T2" fmla="*/ 2 w 12"/>
                  <a:gd name="T3" fmla="*/ 0 h 30"/>
                  <a:gd name="T4" fmla="*/ 0 w 12"/>
                  <a:gd name="T5" fmla="*/ 2 h 30"/>
                  <a:gd name="T6" fmla="*/ 0 w 12"/>
                  <a:gd name="T7" fmla="*/ 30 h 30"/>
                  <a:gd name="T8" fmla="*/ 12 w 12"/>
                  <a:gd name="T9" fmla="*/ 30 h 30"/>
                  <a:gd name="T10" fmla="*/ 12 w 12"/>
                  <a:gd name="T11" fmla="*/ 0 h 30"/>
                </a:gdLst>
                <a:ahLst/>
                <a:cxnLst>
                  <a:cxn ang="0">
                    <a:pos x="T0" y="T1"/>
                  </a:cxn>
                  <a:cxn ang="0">
                    <a:pos x="T2" y="T3"/>
                  </a:cxn>
                  <a:cxn ang="0">
                    <a:pos x="T4" y="T5"/>
                  </a:cxn>
                  <a:cxn ang="0">
                    <a:pos x="T6" y="T7"/>
                  </a:cxn>
                  <a:cxn ang="0">
                    <a:pos x="T8" y="T9"/>
                  </a:cxn>
                  <a:cxn ang="0">
                    <a:pos x="T10" y="T11"/>
                  </a:cxn>
                </a:cxnLst>
                <a:rect l="0" t="0" r="r" b="b"/>
                <a:pathLst>
                  <a:path w="12" h="30">
                    <a:moveTo>
                      <a:pt x="12" y="0"/>
                    </a:moveTo>
                    <a:cubicBezTo>
                      <a:pt x="2" y="0"/>
                      <a:pt x="2" y="0"/>
                      <a:pt x="2" y="0"/>
                    </a:cubicBezTo>
                    <a:cubicBezTo>
                      <a:pt x="1" y="1"/>
                      <a:pt x="1" y="1"/>
                      <a:pt x="0" y="2"/>
                    </a:cubicBezTo>
                    <a:cubicBezTo>
                      <a:pt x="0" y="30"/>
                      <a:pt x="0" y="30"/>
                      <a:pt x="0" y="30"/>
                    </a:cubicBezTo>
                    <a:cubicBezTo>
                      <a:pt x="12" y="30"/>
                      <a:pt x="12" y="30"/>
                      <a:pt x="12" y="3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Rectangle 1722"/>
              <p:cNvSpPr>
                <a:spLocks noChangeArrowheads="1"/>
              </p:cNvSpPr>
              <p:nvPr/>
            </p:nvSpPr>
            <p:spPr bwMode="auto">
              <a:xfrm>
                <a:off x="996"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Rectangle 1723"/>
              <p:cNvSpPr>
                <a:spLocks noChangeArrowheads="1"/>
              </p:cNvSpPr>
              <p:nvPr/>
            </p:nvSpPr>
            <p:spPr bwMode="auto">
              <a:xfrm>
                <a:off x="996"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Rectangle 1724"/>
              <p:cNvSpPr>
                <a:spLocks noChangeArrowheads="1"/>
              </p:cNvSpPr>
              <p:nvPr/>
            </p:nvSpPr>
            <p:spPr bwMode="auto">
              <a:xfrm>
                <a:off x="996"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Rectangle 1725"/>
              <p:cNvSpPr>
                <a:spLocks noChangeArrowheads="1"/>
              </p:cNvSpPr>
              <p:nvPr/>
            </p:nvSpPr>
            <p:spPr bwMode="auto">
              <a:xfrm>
                <a:off x="996"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Rectangle 1726"/>
              <p:cNvSpPr>
                <a:spLocks noChangeArrowheads="1"/>
              </p:cNvSpPr>
              <p:nvPr/>
            </p:nvSpPr>
            <p:spPr bwMode="auto">
              <a:xfrm>
                <a:off x="996"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Rectangle 1727"/>
              <p:cNvSpPr>
                <a:spLocks noChangeArrowheads="1"/>
              </p:cNvSpPr>
              <p:nvPr/>
            </p:nvSpPr>
            <p:spPr bwMode="auto">
              <a:xfrm>
                <a:off x="996"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Rectangle 1728"/>
              <p:cNvSpPr>
                <a:spLocks noChangeArrowheads="1"/>
              </p:cNvSpPr>
              <p:nvPr/>
            </p:nvSpPr>
            <p:spPr bwMode="auto">
              <a:xfrm>
                <a:off x="996"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Rectangle 1729"/>
              <p:cNvSpPr>
                <a:spLocks noChangeArrowheads="1"/>
              </p:cNvSpPr>
              <p:nvPr/>
            </p:nvSpPr>
            <p:spPr bwMode="auto">
              <a:xfrm>
                <a:off x="996"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1730"/>
              <p:cNvSpPr>
                <a:spLocks noEditPoints="1"/>
              </p:cNvSpPr>
              <p:nvPr/>
            </p:nvSpPr>
            <p:spPr bwMode="auto">
              <a:xfrm>
                <a:off x="111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1731"/>
              <p:cNvSpPr>
                <a:spLocks noEditPoints="1"/>
              </p:cNvSpPr>
              <p:nvPr/>
            </p:nvSpPr>
            <p:spPr bwMode="auto">
              <a:xfrm>
                <a:off x="111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1732"/>
              <p:cNvSpPr>
                <a:spLocks noEditPoints="1"/>
              </p:cNvSpPr>
              <p:nvPr/>
            </p:nvSpPr>
            <p:spPr bwMode="auto">
              <a:xfrm>
                <a:off x="111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1733"/>
              <p:cNvSpPr>
                <a:spLocks noEditPoints="1"/>
              </p:cNvSpPr>
              <p:nvPr/>
            </p:nvSpPr>
            <p:spPr bwMode="auto">
              <a:xfrm>
                <a:off x="111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1734"/>
              <p:cNvSpPr>
                <a:spLocks noEditPoints="1"/>
              </p:cNvSpPr>
              <p:nvPr/>
            </p:nvSpPr>
            <p:spPr bwMode="auto">
              <a:xfrm>
                <a:off x="111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1735"/>
              <p:cNvSpPr>
                <a:spLocks noEditPoints="1"/>
              </p:cNvSpPr>
              <p:nvPr/>
            </p:nvSpPr>
            <p:spPr bwMode="auto">
              <a:xfrm>
                <a:off x="111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1736"/>
              <p:cNvSpPr>
                <a:spLocks noEditPoints="1"/>
              </p:cNvSpPr>
              <p:nvPr/>
            </p:nvSpPr>
            <p:spPr bwMode="auto">
              <a:xfrm>
                <a:off x="111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1737"/>
              <p:cNvSpPr>
                <a:spLocks noEditPoints="1"/>
              </p:cNvSpPr>
              <p:nvPr/>
            </p:nvSpPr>
            <p:spPr bwMode="auto">
              <a:xfrm>
                <a:off x="111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Rectangle 1738"/>
              <p:cNvSpPr>
                <a:spLocks noChangeArrowheads="1"/>
              </p:cNvSpPr>
              <p:nvPr/>
            </p:nvSpPr>
            <p:spPr bwMode="auto">
              <a:xfrm>
                <a:off x="119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Rectangle 1739"/>
              <p:cNvSpPr>
                <a:spLocks noChangeArrowheads="1"/>
              </p:cNvSpPr>
              <p:nvPr/>
            </p:nvSpPr>
            <p:spPr bwMode="auto">
              <a:xfrm>
                <a:off x="119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Rectangle 1740"/>
              <p:cNvSpPr>
                <a:spLocks noChangeArrowheads="1"/>
              </p:cNvSpPr>
              <p:nvPr/>
            </p:nvSpPr>
            <p:spPr bwMode="auto">
              <a:xfrm>
                <a:off x="119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Rectangle 1741"/>
              <p:cNvSpPr>
                <a:spLocks noChangeArrowheads="1"/>
              </p:cNvSpPr>
              <p:nvPr/>
            </p:nvSpPr>
            <p:spPr bwMode="auto">
              <a:xfrm>
                <a:off x="119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Rectangle 1742"/>
              <p:cNvSpPr>
                <a:spLocks noChangeArrowheads="1"/>
              </p:cNvSpPr>
              <p:nvPr/>
            </p:nvSpPr>
            <p:spPr bwMode="auto">
              <a:xfrm>
                <a:off x="119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Rectangle 1743"/>
              <p:cNvSpPr>
                <a:spLocks noChangeArrowheads="1"/>
              </p:cNvSpPr>
              <p:nvPr/>
            </p:nvSpPr>
            <p:spPr bwMode="auto">
              <a:xfrm>
                <a:off x="119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Rectangle 1744"/>
              <p:cNvSpPr>
                <a:spLocks noChangeArrowheads="1"/>
              </p:cNvSpPr>
              <p:nvPr/>
            </p:nvSpPr>
            <p:spPr bwMode="auto">
              <a:xfrm>
                <a:off x="119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Rectangle 1745"/>
              <p:cNvSpPr>
                <a:spLocks noChangeArrowheads="1"/>
              </p:cNvSpPr>
              <p:nvPr/>
            </p:nvSpPr>
            <p:spPr bwMode="auto">
              <a:xfrm>
                <a:off x="119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Rectangle 1746"/>
              <p:cNvSpPr>
                <a:spLocks noChangeArrowheads="1"/>
              </p:cNvSpPr>
              <p:nvPr/>
            </p:nvSpPr>
            <p:spPr bwMode="auto">
              <a:xfrm>
                <a:off x="119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Rectangle 1747"/>
              <p:cNvSpPr>
                <a:spLocks noChangeArrowheads="1"/>
              </p:cNvSpPr>
              <p:nvPr/>
            </p:nvSpPr>
            <p:spPr bwMode="auto">
              <a:xfrm>
                <a:off x="119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Rectangle 1748"/>
              <p:cNvSpPr>
                <a:spLocks noChangeArrowheads="1"/>
              </p:cNvSpPr>
              <p:nvPr/>
            </p:nvSpPr>
            <p:spPr bwMode="auto">
              <a:xfrm>
                <a:off x="1280"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Rectangle 1749"/>
              <p:cNvSpPr>
                <a:spLocks noChangeArrowheads="1"/>
              </p:cNvSpPr>
              <p:nvPr/>
            </p:nvSpPr>
            <p:spPr bwMode="auto">
              <a:xfrm>
                <a:off x="1280"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Rectangle 1750"/>
              <p:cNvSpPr>
                <a:spLocks noChangeArrowheads="1"/>
              </p:cNvSpPr>
              <p:nvPr/>
            </p:nvSpPr>
            <p:spPr bwMode="auto">
              <a:xfrm>
                <a:off x="1280"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Rectangle 1751"/>
              <p:cNvSpPr>
                <a:spLocks noChangeArrowheads="1"/>
              </p:cNvSpPr>
              <p:nvPr/>
            </p:nvSpPr>
            <p:spPr bwMode="auto">
              <a:xfrm>
                <a:off x="1280"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Rectangle 1752"/>
              <p:cNvSpPr>
                <a:spLocks noChangeArrowheads="1"/>
              </p:cNvSpPr>
              <p:nvPr/>
            </p:nvSpPr>
            <p:spPr bwMode="auto">
              <a:xfrm>
                <a:off x="1280"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Rectangle 1753"/>
              <p:cNvSpPr>
                <a:spLocks noChangeArrowheads="1"/>
              </p:cNvSpPr>
              <p:nvPr/>
            </p:nvSpPr>
            <p:spPr bwMode="auto">
              <a:xfrm>
                <a:off x="1280"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Rectangle 1754"/>
              <p:cNvSpPr>
                <a:spLocks noChangeArrowheads="1"/>
              </p:cNvSpPr>
              <p:nvPr/>
            </p:nvSpPr>
            <p:spPr bwMode="auto">
              <a:xfrm>
                <a:off x="1280"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Rectangle 1755"/>
              <p:cNvSpPr>
                <a:spLocks noChangeArrowheads="1"/>
              </p:cNvSpPr>
              <p:nvPr/>
            </p:nvSpPr>
            <p:spPr bwMode="auto">
              <a:xfrm>
                <a:off x="1280"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Rectangle 1756"/>
              <p:cNvSpPr>
                <a:spLocks noChangeArrowheads="1"/>
              </p:cNvSpPr>
              <p:nvPr/>
            </p:nvSpPr>
            <p:spPr bwMode="auto">
              <a:xfrm>
                <a:off x="1280"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Rectangle 1757"/>
              <p:cNvSpPr>
                <a:spLocks noChangeArrowheads="1"/>
              </p:cNvSpPr>
              <p:nvPr/>
            </p:nvSpPr>
            <p:spPr bwMode="auto">
              <a:xfrm>
                <a:off x="1280"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1758"/>
              <p:cNvSpPr>
                <a:spLocks noEditPoints="1"/>
              </p:cNvSpPr>
              <p:nvPr/>
            </p:nvSpPr>
            <p:spPr bwMode="auto">
              <a:xfrm>
                <a:off x="140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1759"/>
              <p:cNvSpPr>
                <a:spLocks noEditPoints="1"/>
              </p:cNvSpPr>
              <p:nvPr/>
            </p:nvSpPr>
            <p:spPr bwMode="auto">
              <a:xfrm>
                <a:off x="140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1760"/>
              <p:cNvSpPr>
                <a:spLocks noEditPoints="1"/>
              </p:cNvSpPr>
              <p:nvPr/>
            </p:nvSpPr>
            <p:spPr bwMode="auto">
              <a:xfrm>
                <a:off x="140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1761"/>
              <p:cNvSpPr>
                <a:spLocks noEditPoints="1"/>
              </p:cNvSpPr>
              <p:nvPr/>
            </p:nvSpPr>
            <p:spPr bwMode="auto">
              <a:xfrm>
                <a:off x="140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1762"/>
              <p:cNvSpPr>
                <a:spLocks noEditPoints="1"/>
              </p:cNvSpPr>
              <p:nvPr/>
            </p:nvSpPr>
            <p:spPr bwMode="auto">
              <a:xfrm>
                <a:off x="140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1763"/>
              <p:cNvSpPr>
                <a:spLocks noEditPoints="1"/>
              </p:cNvSpPr>
              <p:nvPr/>
            </p:nvSpPr>
            <p:spPr bwMode="auto">
              <a:xfrm>
                <a:off x="140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1764"/>
              <p:cNvSpPr>
                <a:spLocks noEditPoints="1"/>
              </p:cNvSpPr>
              <p:nvPr/>
            </p:nvSpPr>
            <p:spPr bwMode="auto">
              <a:xfrm>
                <a:off x="140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1765"/>
              <p:cNvSpPr>
                <a:spLocks noEditPoints="1"/>
              </p:cNvSpPr>
              <p:nvPr/>
            </p:nvSpPr>
            <p:spPr bwMode="auto">
              <a:xfrm>
                <a:off x="140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Rectangle 1766"/>
              <p:cNvSpPr>
                <a:spLocks noChangeArrowheads="1"/>
              </p:cNvSpPr>
              <p:nvPr/>
            </p:nvSpPr>
            <p:spPr bwMode="auto">
              <a:xfrm>
                <a:off x="147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Rectangle 1767"/>
              <p:cNvSpPr>
                <a:spLocks noChangeArrowheads="1"/>
              </p:cNvSpPr>
              <p:nvPr/>
            </p:nvSpPr>
            <p:spPr bwMode="auto">
              <a:xfrm>
                <a:off x="147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Rectangle 1768"/>
              <p:cNvSpPr>
                <a:spLocks noChangeArrowheads="1"/>
              </p:cNvSpPr>
              <p:nvPr/>
            </p:nvSpPr>
            <p:spPr bwMode="auto">
              <a:xfrm>
                <a:off x="147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Rectangle 1769"/>
              <p:cNvSpPr>
                <a:spLocks noChangeArrowheads="1"/>
              </p:cNvSpPr>
              <p:nvPr/>
            </p:nvSpPr>
            <p:spPr bwMode="auto">
              <a:xfrm>
                <a:off x="147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Rectangle 1770"/>
              <p:cNvSpPr>
                <a:spLocks noChangeArrowheads="1"/>
              </p:cNvSpPr>
              <p:nvPr/>
            </p:nvSpPr>
            <p:spPr bwMode="auto">
              <a:xfrm>
                <a:off x="147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Rectangle 1771"/>
              <p:cNvSpPr>
                <a:spLocks noChangeArrowheads="1"/>
              </p:cNvSpPr>
              <p:nvPr/>
            </p:nvSpPr>
            <p:spPr bwMode="auto">
              <a:xfrm>
                <a:off x="147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Rectangle 1772"/>
              <p:cNvSpPr>
                <a:spLocks noChangeArrowheads="1"/>
              </p:cNvSpPr>
              <p:nvPr/>
            </p:nvSpPr>
            <p:spPr bwMode="auto">
              <a:xfrm>
                <a:off x="147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Rectangle 1773"/>
              <p:cNvSpPr>
                <a:spLocks noChangeArrowheads="1"/>
              </p:cNvSpPr>
              <p:nvPr/>
            </p:nvSpPr>
            <p:spPr bwMode="auto">
              <a:xfrm>
                <a:off x="147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Rectangle 1774"/>
              <p:cNvSpPr>
                <a:spLocks noChangeArrowheads="1"/>
              </p:cNvSpPr>
              <p:nvPr/>
            </p:nvSpPr>
            <p:spPr bwMode="auto">
              <a:xfrm>
                <a:off x="147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Rectangle 1775"/>
              <p:cNvSpPr>
                <a:spLocks noChangeArrowheads="1"/>
              </p:cNvSpPr>
              <p:nvPr/>
            </p:nvSpPr>
            <p:spPr bwMode="auto">
              <a:xfrm>
                <a:off x="147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Rectangle 1776"/>
              <p:cNvSpPr>
                <a:spLocks noChangeArrowheads="1"/>
              </p:cNvSpPr>
              <p:nvPr/>
            </p:nvSpPr>
            <p:spPr bwMode="auto">
              <a:xfrm>
                <a:off x="1564"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Rectangle 1777"/>
              <p:cNvSpPr>
                <a:spLocks noChangeArrowheads="1"/>
              </p:cNvSpPr>
              <p:nvPr/>
            </p:nvSpPr>
            <p:spPr bwMode="auto">
              <a:xfrm>
                <a:off x="1564"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Rectangle 1778"/>
              <p:cNvSpPr>
                <a:spLocks noChangeArrowheads="1"/>
              </p:cNvSpPr>
              <p:nvPr/>
            </p:nvSpPr>
            <p:spPr bwMode="auto">
              <a:xfrm>
                <a:off x="1564"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Rectangle 1779"/>
              <p:cNvSpPr>
                <a:spLocks noChangeArrowheads="1"/>
              </p:cNvSpPr>
              <p:nvPr/>
            </p:nvSpPr>
            <p:spPr bwMode="auto">
              <a:xfrm>
                <a:off x="1564"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Rectangle 1780"/>
              <p:cNvSpPr>
                <a:spLocks noChangeArrowheads="1"/>
              </p:cNvSpPr>
              <p:nvPr/>
            </p:nvSpPr>
            <p:spPr bwMode="auto">
              <a:xfrm>
                <a:off x="1564"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Rectangle 1781"/>
              <p:cNvSpPr>
                <a:spLocks noChangeArrowheads="1"/>
              </p:cNvSpPr>
              <p:nvPr/>
            </p:nvSpPr>
            <p:spPr bwMode="auto">
              <a:xfrm>
                <a:off x="1564"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Rectangle 1782"/>
              <p:cNvSpPr>
                <a:spLocks noChangeArrowheads="1"/>
              </p:cNvSpPr>
              <p:nvPr/>
            </p:nvSpPr>
            <p:spPr bwMode="auto">
              <a:xfrm>
                <a:off x="1564"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9" name="Rectangle 1783"/>
              <p:cNvSpPr>
                <a:spLocks noChangeArrowheads="1"/>
              </p:cNvSpPr>
              <p:nvPr/>
            </p:nvSpPr>
            <p:spPr bwMode="auto">
              <a:xfrm>
                <a:off x="1564"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0" name="Rectangle 1784"/>
              <p:cNvSpPr>
                <a:spLocks noChangeArrowheads="1"/>
              </p:cNvSpPr>
              <p:nvPr/>
            </p:nvSpPr>
            <p:spPr bwMode="auto">
              <a:xfrm>
                <a:off x="1564"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Rectangle 1785"/>
              <p:cNvSpPr>
                <a:spLocks noChangeArrowheads="1"/>
              </p:cNvSpPr>
              <p:nvPr/>
            </p:nvSpPr>
            <p:spPr bwMode="auto">
              <a:xfrm>
                <a:off x="1564"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1786"/>
              <p:cNvSpPr>
                <a:spLocks noEditPoints="1"/>
              </p:cNvSpPr>
              <p:nvPr/>
            </p:nvSpPr>
            <p:spPr bwMode="auto">
              <a:xfrm>
                <a:off x="168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1787"/>
              <p:cNvSpPr>
                <a:spLocks noEditPoints="1"/>
              </p:cNvSpPr>
              <p:nvPr/>
            </p:nvSpPr>
            <p:spPr bwMode="auto">
              <a:xfrm>
                <a:off x="168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788"/>
              <p:cNvSpPr>
                <a:spLocks noEditPoints="1"/>
              </p:cNvSpPr>
              <p:nvPr/>
            </p:nvSpPr>
            <p:spPr bwMode="auto">
              <a:xfrm>
                <a:off x="168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789"/>
              <p:cNvSpPr>
                <a:spLocks noEditPoints="1"/>
              </p:cNvSpPr>
              <p:nvPr/>
            </p:nvSpPr>
            <p:spPr bwMode="auto">
              <a:xfrm>
                <a:off x="168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790"/>
              <p:cNvSpPr>
                <a:spLocks noEditPoints="1"/>
              </p:cNvSpPr>
              <p:nvPr/>
            </p:nvSpPr>
            <p:spPr bwMode="auto">
              <a:xfrm>
                <a:off x="168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791"/>
              <p:cNvSpPr>
                <a:spLocks noEditPoints="1"/>
              </p:cNvSpPr>
              <p:nvPr/>
            </p:nvSpPr>
            <p:spPr bwMode="auto">
              <a:xfrm>
                <a:off x="168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792"/>
              <p:cNvSpPr>
                <a:spLocks noEditPoints="1"/>
              </p:cNvSpPr>
              <p:nvPr/>
            </p:nvSpPr>
            <p:spPr bwMode="auto">
              <a:xfrm>
                <a:off x="168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9" name="Freeform 1793"/>
              <p:cNvSpPr>
                <a:spLocks noEditPoints="1"/>
              </p:cNvSpPr>
              <p:nvPr/>
            </p:nvSpPr>
            <p:spPr bwMode="auto">
              <a:xfrm>
                <a:off x="168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0" name="Rectangle 1794"/>
              <p:cNvSpPr>
                <a:spLocks noChangeArrowheads="1"/>
              </p:cNvSpPr>
              <p:nvPr/>
            </p:nvSpPr>
            <p:spPr bwMode="auto">
              <a:xfrm>
                <a:off x="175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Rectangle 1795"/>
              <p:cNvSpPr>
                <a:spLocks noChangeArrowheads="1"/>
              </p:cNvSpPr>
              <p:nvPr/>
            </p:nvSpPr>
            <p:spPr bwMode="auto">
              <a:xfrm>
                <a:off x="175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Rectangle 1796"/>
              <p:cNvSpPr>
                <a:spLocks noChangeArrowheads="1"/>
              </p:cNvSpPr>
              <p:nvPr/>
            </p:nvSpPr>
            <p:spPr bwMode="auto">
              <a:xfrm>
                <a:off x="175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Rectangle 1797"/>
              <p:cNvSpPr>
                <a:spLocks noChangeArrowheads="1"/>
              </p:cNvSpPr>
              <p:nvPr/>
            </p:nvSpPr>
            <p:spPr bwMode="auto">
              <a:xfrm>
                <a:off x="175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Rectangle 1798"/>
              <p:cNvSpPr>
                <a:spLocks noChangeArrowheads="1"/>
              </p:cNvSpPr>
              <p:nvPr/>
            </p:nvSpPr>
            <p:spPr bwMode="auto">
              <a:xfrm>
                <a:off x="175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Rectangle 1799"/>
              <p:cNvSpPr>
                <a:spLocks noChangeArrowheads="1"/>
              </p:cNvSpPr>
              <p:nvPr/>
            </p:nvSpPr>
            <p:spPr bwMode="auto">
              <a:xfrm>
                <a:off x="175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Rectangle 1800"/>
              <p:cNvSpPr>
                <a:spLocks noChangeArrowheads="1"/>
              </p:cNvSpPr>
              <p:nvPr/>
            </p:nvSpPr>
            <p:spPr bwMode="auto">
              <a:xfrm>
                <a:off x="175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Rectangle 1801"/>
              <p:cNvSpPr>
                <a:spLocks noChangeArrowheads="1"/>
              </p:cNvSpPr>
              <p:nvPr/>
            </p:nvSpPr>
            <p:spPr bwMode="auto">
              <a:xfrm>
                <a:off x="175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Rectangle 1802"/>
              <p:cNvSpPr>
                <a:spLocks noChangeArrowheads="1"/>
              </p:cNvSpPr>
              <p:nvPr/>
            </p:nvSpPr>
            <p:spPr bwMode="auto">
              <a:xfrm>
                <a:off x="175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Rectangle 1803"/>
              <p:cNvSpPr>
                <a:spLocks noChangeArrowheads="1"/>
              </p:cNvSpPr>
              <p:nvPr/>
            </p:nvSpPr>
            <p:spPr bwMode="auto">
              <a:xfrm>
                <a:off x="175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Rectangle 1804"/>
              <p:cNvSpPr>
                <a:spLocks noChangeArrowheads="1"/>
              </p:cNvSpPr>
              <p:nvPr/>
            </p:nvSpPr>
            <p:spPr bwMode="auto">
              <a:xfrm>
                <a:off x="1848"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Rectangle 1805"/>
              <p:cNvSpPr>
                <a:spLocks noChangeArrowheads="1"/>
              </p:cNvSpPr>
              <p:nvPr/>
            </p:nvSpPr>
            <p:spPr bwMode="auto">
              <a:xfrm>
                <a:off x="1848"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Rectangle 1806"/>
              <p:cNvSpPr>
                <a:spLocks noChangeArrowheads="1"/>
              </p:cNvSpPr>
              <p:nvPr/>
            </p:nvSpPr>
            <p:spPr bwMode="auto">
              <a:xfrm>
                <a:off x="1848"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Rectangle 1807"/>
              <p:cNvSpPr>
                <a:spLocks noChangeArrowheads="1"/>
              </p:cNvSpPr>
              <p:nvPr/>
            </p:nvSpPr>
            <p:spPr bwMode="auto">
              <a:xfrm>
                <a:off x="1848"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Rectangle 1808"/>
              <p:cNvSpPr>
                <a:spLocks noChangeArrowheads="1"/>
              </p:cNvSpPr>
              <p:nvPr/>
            </p:nvSpPr>
            <p:spPr bwMode="auto">
              <a:xfrm>
                <a:off x="1848"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Rectangle 1809"/>
              <p:cNvSpPr>
                <a:spLocks noChangeArrowheads="1"/>
              </p:cNvSpPr>
              <p:nvPr/>
            </p:nvSpPr>
            <p:spPr bwMode="auto">
              <a:xfrm>
                <a:off x="1848"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Rectangle 1810"/>
              <p:cNvSpPr>
                <a:spLocks noChangeArrowheads="1"/>
              </p:cNvSpPr>
              <p:nvPr/>
            </p:nvSpPr>
            <p:spPr bwMode="auto">
              <a:xfrm>
                <a:off x="1848"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Rectangle 1811"/>
              <p:cNvSpPr>
                <a:spLocks noChangeArrowheads="1"/>
              </p:cNvSpPr>
              <p:nvPr/>
            </p:nvSpPr>
            <p:spPr bwMode="auto">
              <a:xfrm>
                <a:off x="1848"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Rectangle 1812"/>
              <p:cNvSpPr>
                <a:spLocks noChangeArrowheads="1"/>
              </p:cNvSpPr>
              <p:nvPr/>
            </p:nvSpPr>
            <p:spPr bwMode="auto">
              <a:xfrm>
                <a:off x="1848"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Group 2014"/>
            <p:cNvGrpSpPr>
              <a:grpSpLocks/>
            </p:cNvGrpSpPr>
            <p:nvPr/>
          </p:nvGrpSpPr>
          <p:grpSpPr bwMode="auto">
            <a:xfrm>
              <a:off x="2933700" y="1652588"/>
              <a:ext cx="3802063" cy="450850"/>
              <a:chOff x="1848" y="1041"/>
              <a:chExt cx="2395" cy="284"/>
            </a:xfrm>
          </p:grpSpPr>
          <p:sp>
            <p:nvSpPr>
              <p:cNvPr id="499" name="Rectangle 1814"/>
              <p:cNvSpPr>
                <a:spLocks noChangeArrowheads="1"/>
              </p:cNvSpPr>
              <p:nvPr/>
            </p:nvSpPr>
            <p:spPr bwMode="auto">
              <a:xfrm>
                <a:off x="1848"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1815"/>
              <p:cNvSpPr>
                <a:spLocks noEditPoints="1"/>
              </p:cNvSpPr>
              <p:nvPr/>
            </p:nvSpPr>
            <p:spPr bwMode="auto">
              <a:xfrm>
                <a:off x="197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1816"/>
              <p:cNvSpPr>
                <a:spLocks noEditPoints="1"/>
              </p:cNvSpPr>
              <p:nvPr/>
            </p:nvSpPr>
            <p:spPr bwMode="auto">
              <a:xfrm>
                <a:off x="197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1817"/>
              <p:cNvSpPr>
                <a:spLocks noEditPoints="1"/>
              </p:cNvSpPr>
              <p:nvPr/>
            </p:nvSpPr>
            <p:spPr bwMode="auto">
              <a:xfrm>
                <a:off x="197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Freeform 1818"/>
              <p:cNvSpPr>
                <a:spLocks noEditPoints="1"/>
              </p:cNvSpPr>
              <p:nvPr/>
            </p:nvSpPr>
            <p:spPr bwMode="auto">
              <a:xfrm>
                <a:off x="197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1819"/>
              <p:cNvSpPr>
                <a:spLocks noEditPoints="1"/>
              </p:cNvSpPr>
              <p:nvPr/>
            </p:nvSpPr>
            <p:spPr bwMode="auto">
              <a:xfrm>
                <a:off x="197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1820"/>
              <p:cNvSpPr>
                <a:spLocks noEditPoints="1"/>
              </p:cNvSpPr>
              <p:nvPr/>
            </p:nvSpPr>
            <p:spPr bwMode="auto">
              <a:xfrm>
                <a:off x="197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1821"/>
              <p:cNvSpPr>
                <a:spLocks noEditPoints="1"/>
              </p:cNvSpPr>
              <p:nvPr/>
            </p:nvSpPr>
            <p:spPr bwMode="auto">
              <a:xfrm>
                <a:off x="197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1822"/>
              <p:cNvSpPr>
                <a:spLocks noEditPoints="1"/>
              </p:cNvSpPr>
              <p:nvPr/>
            </p:nvSpPr>
            <p:spPr bwMode="auto">
              <a:xfrm>
                <a:off x="197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Rectangle 1823"/>
              <p:cNvSpPr>
                <a:spLocks noChangeArrowheads="1"/>
              </p:cNvSpPr>
              <p:nvPr/>
            </p:nvSpPr>
            <p:spPr bwMode="auto">
              <a:xfrm>
                <a:off x="2042"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Rectangle 1824"/>
              <p:cNvSpPr>
                <a:spLocks noChangeArrowheads="1"/>
              </p:cNvSpPr>
              <p:nvPr/>
            </p:nvSpPr>
            <p:spPr bwMode="auto">
              <a:xfrm>
                <a:off x="2042"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Rectangle 1825"/>
              <p:cNvSpPr>
                <a:spLocks noChangeArrowheads="1"/>
              </p:cNvSpPr>
              <p:nvPr/>
            </p:nvSpPr>
            <p:spPr bwMode="auto">
              <a:xfrm>
                <a:off x="2042"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Rectangle 1826"/>
              <p:cNvSpPr>
                <a:spLocks noChangeArrowheads="1"/>
              </p:cNvSpPr>
              <p:nvPr/>
            </p:nvSpPr>
            <p:spPr bwMode="auto">
              <a:xfrm>
                <a:off x="2042"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2" name="Rectangle 1827"/>
              <p:cNvSpPr>
                <a:spLocks noChangeArrowheads="1"/>
              </p:cNvSpPr>
              <p:nvPr/>
            </p:nvSpPr>
            <p:spPr bwMode="auto">
              <a:xfrm>
                <a:off x="2042"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3" name="Rectangle 1828"/>
              <p:cNvSpPr>
                <a:spLocks noChangeArrowheads="1"/>
              </p:cNvSpPr>
              <p:nvPr/>
            </p:nvSpPr>
            <p:spPr bwMode="auto">
              <a:xfrm>
                <a:off x="2042"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4" name="Rectangle 1829"/>
              <p:cNvSpPr>
                <a:spLocks noChangeArrowheads="1"/>
              </p:cNvSpPr>
              <p:nvPr/>
            </p:nvSpPr>
            <p:spPr bwMode="auto">
              <a:xfrm>
                <a:off x="2042"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5" name="Rectangle 1830"/>
              <p:cNvSpPr>
                <a:spLocks noChangeArrowheads="1"/>
              </p:cNvSpPr>
              <p:nvPr/>
            </p:nvSpPr>
            <p:spPr bwMode="auto">
              <a:xfrm>
                <a:off x="2042"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6" name="Rectangle 1831"/>
              <p:cNvSpPr>
                <a:spLocks noChangeArrowheads="1"/>
              </p:cNvSpPr>
              <p:nvPr/>
            </p:nvSpPr>
            <p:spPr bwMode="auto">
              <a:xfrm>
                <a:off x="2042"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Rectangle 1832"/>
              <p:cNvSpPr>
                <a:spLocks noChangeArrowheads="1"/>
              </p:cNvSpPr>
              <p:nvPr/>
            </p:nvSpPr>
            <p:spPr bwMode="auto">
              <a:xfrm>
                <a:off x="2042"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Rectangle 1833"/>
              <p:cNvSpPr>
                <a:spLocks noChangeArrowheads="1"/>
              </p:cNvSpPr>
              <p:nvPr/>
            </p:nvSpPr>
            <p:spPr bwMode="auto">
              <a:xfrm>
                <a:off x="2132"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Rectangle 1834"/>
              <p:cNvSpPr>
                <a:spLocks noChangeArrowheads="1"/>
              </p:cNvSpPr>
              <p:nvPr/>
            </p:nvSpPr>
            <p:spPr bwMode="auto">
              <a:xfrm>
                <a:off x="2132"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Rectangle 1835"/>
              <p:cNvSpPr>
                <a:spLocks noChangeArrowheads="1"/>
              </p:cNvSpPr>
              <p:nvPr/>
            </p:nvSpPr>
            <p:spPr bwMode="auto">
              <a:xfrm>
                <a:off x="2132"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Rectangle 1836"/>
              <p:cNvSpPr>
                <a:spLocks noChangeArrowheads="1"/>
              </p:cNvSpPr>
              <p:nvPr/>
            </p:nvSpPr>
            <p:spPr bwMode="auto">
              <a:xfrm>
                <a:off x="2132"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Rectangle 1837"/>
              <p:cNvSpPr>
                <a:spLocks noChangeArrowheads="1"/>
              </p:cNvSpPr>
              <p:nvPr/>
            </p:nvSpPr>
            <p:spPr bwMode="auto">
              <a:xfrm>
                <a:off x="2132"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Rectangle 1838"/>
              <p:cNvSpPr>
                <a:spLocks noChangeArrowheads="1"/>
              </p:cNvSpPr>
              <p:nvPr/>
            </p:nvSpPr>
            <p:spPr bwMode="auto">
              <a:xfrm>
                <a:off x="2132"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Rectangle 1839"/>
              <p:cNvSpPr>
                <a:spLocks noChangeArrowheads="1"/>
              </p:cNvSpPr>
              <p:nvPr/>
            </p:nvSpPr>
            <p:spPr bwMode="auto">
              <a:xfrm>
                <a:off x="2132"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Rectangle 1840"/>
              <p:cNvSpPr>
                <a:spLocks noChangeArrowheads="1"/>
              </p:cNvSpPr>
              <p:nvPr/>
            </p:nvSpPr>
            <p:spPr bwMode="auto">
              <a:xfrm>
                <a:off x="2132"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Rectangle 1841"/>
              <p:cNvSpPr>
                <a:spLocks noChangeArrowheads="1"/>
              </p:cNvSpPr>
              <p:nvPr/>
            </p:nvSpPr>
            <p:spPr bwMode="auto">
              <a:xfrm>
                <a:off x="2132"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Rectangle 1842"/>
              <p:cNvSpPr>
                <a:spLocks noChangeArrowheads="1"/>
              </p:cNvSpPr>
              <p:nvPr/>
            </p:nvSpPr>
            <p:spPr bwMode="auto">
              <a:xfrm>
                <a:off x="2132"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1843"/>
              <p:cNvSpPr>
                <a:spLocks noEditPoints="1"/>
              </p:cNvSpPr>
              <p:nvPr/>
            </p:nvSpPr>
            <p:spPr bwMode="auto">
              <a:xfrm>
                <a:off x="225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1844"/>
              <p:cNvSpPr>
                <a:spLocks noEditPoints="1"/>
              </p:cNvSpPr>
              <p:nvPr/>
            </p:nvSpPr>
            <p:spPr bwMode="auto">
              <a:xfrm>
                <a:off x="225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45"/>
              <p:cNvSpPr>
                <a:spLocks noEditPoints="1"/>
              </p:cNvSpPr>
              <p:nvPr/>
            </p:nvSpPr>
            <p:spPr bwMode="auto">
              <a:xfrm>
                <a:off x="225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46"/>
              <p:cNvSpPr>
                <a:spLocks noEditPoints="1"/>
              </p:cNvSpPr>
              <p:nvPr/>
            </p:nvSpPr>
            <p:spPr bwMode="auto">
              <a:xfrm>
                <a:off x="225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47"/>
              <p:cNvSpPr>
                <a:spLocks noEditPoints="1"/>
              </p:cNvSpPr>
              <p:nvPr/>
            </p:nvSpPr>
            <p:spPr bwMode="auto">
              <a:xfrm>
                <a:off x="225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8"/>
              <p:cNvSpPr>
                <a:spLocks noEditPoints="1"/>
              </p:cNvSpPr>
              <p:nvPr/>
            </p:nvSpPr>
            <p:spPr bwMode="auto">
              <a:xfrm>
                <a:off x="225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49"/>
              <p:cNvSpPr>
                <a:spLocks noEditPoints="1"/>
              </p:cNvSpPr>
              <p:nvPr/>
            </p:nvSpPr>
            <p:spPr bwMode="auto">
              <a:xfrm>
                <a:off x="225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50"/>
              <p:cNvSpPr>
                <a:spLocks noEditPoints="1"/>
              </p:cNvSpPr>
              <p:nvPr/>
            </p:nvSpPr>
            <p:spPr bwMode="auto">
              <a:xfrm>
                <a:off x="225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Rectangle 1851"/>
              <p:cNvSpPr>
                <a:spLocks noChangeArrowheads="1"/>
              </p:cNvSpPr>
              <p:nvPr/>
            </p:nvSpPr>
            <p:spPr bwMode="auto">
              <a:xfrm>
                <a:off x="2326"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Rectangle 1852"/>
              <p:cNvSpPr>
                <a:spLocks noChangeArrowheads="1"/>
              </p:cNvSpPr>
              <p:nvPr/>
            </p:nvSpPr>
            <p:spPr bwMode="auto">
              <a:xfrm>
                <a:off x="2326"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Rectangle 1853"/>
              <p:cNvSpPr>
                <a:spLocks noChangeArrowheads="1"/>
              </p:cNvSpPr>
              <p:nvPr/>
            </p:nvSpPr>
            <p:spPr bwMode="auto">
              <a:xfrm>
                <a:off x="2326"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Rectangle 1854"/>
              <p:cNvSpPr>
                <a:spLocks noChangeArrowheads="1"/>
              </p:cNvSpPr>
              <p:nvPr/>
            </p:nvSpPr>
            <p:spPr bwMode="auto">
              <a:xfrm>
                <a:off x="2326"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Rectangle 1855"/>
              <p:cNvSpPr>
                <a:spLocks noChangeArrowheads="1"/>
              </p:cNvSpPr>
              <p:nvPr/>
            </p:nvSpPr>
            <p:spPr bwMode="auto">
              <a:xfrm>
                <a:off x="2326"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Rectangle 1856"/>
              <p:cNvSpPr>
                <a:spLocks noChangeArrowheads="1"/>
              </p:cNvSpPr>
              <p:nvPr/>
            </p:nvSpPr>
            <p:spPr bwMode="auto">
              <a:xfrm>
                <a:off x="2326"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Rectangle 1857"/>
              <p:cNvSpPr>
                <a:spLocks noChangeArrowheads="1"/>
              </p:cNvSpPr>
              <p:nvPr/>
            </p:nvSpPr>
            <p:spPr bwMode="auto">
              <a:xfrm>
                <a:off x="232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Rectangle 1858"/>
              <p:cNvSpPr>
                <a:spLocks noChangeArrowheads="1"/>
              </p:cNvSpPr>
              <p:nvPr/>
            </p:nvSpPr>
            <p:spPr bwMode="auto">
              <a:xfrm>
                <a:off x="232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Rectangle 1859"/>
              <p:cNvSpPr>
                <a:spLocks noChangeArrowheads="1"/>
              </p:cNvSpPr>
              <p:nvPr/>
            </p:nvSpPr>
            <p:spPr bwMode="auto">
              <a:xfrm>
                <a:off x="2326"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Rectangle 1860"/>
              <p:cNvSpPr>
                <a:spLocks noChangeArrowheads="1"/>
              </p:cNvSpPr>
              <p:nvPr/>
            </p:nvSpPr>
            <p:spPr bwMode="auto">
              <a:xfrm>
                <a:off x="2326"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Rectangle 1861"/>
              <p:cNvSpPr>
                <a:spLocks noChangeArrowheads="1"/>
              </p:cNvSpPr>
              <p:nvPr/>
            </p:nvSpPr>
            <p:spPr bwMode="auto">
              <a:xfrm>
                <a:off x="2416"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Rectangle 1862"/>
              <p:cNvSpPr>
                <a:spLocks noChangeArrowheads="1"/>
              </p:cNvSpPr>
              <p:nvPr/>
            </p:nvSpPr>
            <p:spPr bwMode="auto">
              <a:xfrm>
                <a:off x="2416"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Rectangle 1863"/>
              <p:cNvSpPr>
                <a:spLocks noChangeArrowheads="1"/>
              </p:cNvSpPr>
              <p:nvPr/>
            </p:nvSpPr>
            <p:spPr bwMode="auto">
              <a:xfrm>
                <a:off x="2416"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Rectangle 1864"/>
              <p:cNvSpPr>
                <a:spLocks noChangeArrowheads="1"/>
              </p:cNvSpPr>
              <p:nvPr/>
            </p:nvSpPr>
            <p:spPr bwMode="auto">
              <a:xfrm>
                <a:off x="2416"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Rectangle 1865"/>
              <p:cNvSpPr>
                <a:spLocks noChangeArrowheads="1"/>
              </p:cNvSpPr>
              <p:nvPr/>
            </p:nvSpPr>
            <p:spPr bwMode="auto">
              <a:xfrm>
                <a:off x="2416"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Rectangle 1866"/>
              <p:cNvSpPr>
                <a:spLocks noChangeArrowheads="1"/>
              </p:cNvSpPr>
              <p:nvPr/>
            </p:nvSpPr>
            <p:spPr bwMode="auto">
              <a:xfrm>
                <a:off x="2416"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Rectangle 1867"/>
              <p:cNvSpPr>
                <a:spLocks noChangeArrowheads="1"/>
              </p:cNvSpPr>
              <p:nvPr/>
            </p:nvSpPr>
            <p:spPr bwMode="auto">
              <a:xfrm>
                <a:off x="2416"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Rectangle 1868"/>
              <p:cNvSpPr>
                <a:spLocks noChangeArrowheads="1"/>
              </p:cNvSpPr>
              <p:nvPr/>
            </p:nvSpPr>
            <p:spPr bwMode="auto">
              <a:xfrm>
                <a:off x="2416"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Rectangle 1869"/>
              <p:cNvSpPr>
                <a:spLocks noChangeArrowheads="1"/>
              </p:cNvSpPr>
              <p:nvPr/>
            </p:nvSpPr>
            <p:spPr bwMode="auto">
              <a:xfrm>
                <a:off x="2416"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Rectangle 1870"/>
              <p:cNvSpPr>
                <a:spLocks noChangeArrowheads="1"/>
              </p:cNvSpPr>
              <p:nvPr/>
            </p:nvSpPr>
            <p:spPr bwMode="auto">
              <a:xfrm>
                <a:off x="2416"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1871"/>
              <p:cNvSpPr>
                <a:spLocks noEditPoints="1"/>
              </p:cNvSpPr>
              <p:nvPr/>
            </p:nvSpPr>
            <p:spPr bwMode="auto">
              <a:xfrm>
                <a:off x="253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1872"/>
              <p:cNvSpPr>
                <a:spLocks noEditPoints="1"/>
              </p:cNvSpPr>
              <p:nvPr/>
            </p:nvSpPr>
            <p:spPr bwMode="auto">
              <a:xfrm>
                <a:off x="253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1873"/>
              <p:cNvSpPr>
                <a:spLocks noEditPoints="1"/>
              </p:cNvSpPr>
              <p:nvPr/>
            </p:nvSpPr>
            <p:spPr bwMode="auto">
              <a:xfrm>
                <a:off x="253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1874"/>
              <p:cNvSpPr>
                <a:spLocks noEditPoints="1"/>
              </p:cNvSpPr>
              <p:nvPr/>
            </p:nvSpPr>
            <p:spPr bwMode="auto">
              <a:xfrm>
                <a:off x="253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1875"/>
              <p:cNvSpPr>
                <a:spLocks noEditPoints="1"/>
              </p:cNvSpPr>
              <p:nvPr/>
            </p:nvSpPr>
            <p:spPr bwMode="auto">
              <a:xfrm>
                <a:off x="253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1876"/>
              <p:cNvSpPr>
                <a:spLocks noEditPoints="1"/>
              </p:cNvSpPr>
              <p:nvPr/>
            </p:nvSpPr>
            <p:spPr bwMode="auto">
              <a:xfrm>
                <a:off x="253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1877"/>
              <p:cNvSpPr>
                <a:spLocks noEditPoints="1"/>
              </p:cNvSpPr>
              <p:nvPr/>
            </p:nvSpPr>
            <p:spPr bwMode="auto">
              <a:xfrm>
                <a:off x="253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1878"/>
              <p:cNvSpPr>
                <a:spLocks noEditPoints="1"/>
              </p:cNvSpPr>
              <p:nvPr/>
            </p:nvSpPr>
            <p:spPr bwMode="auto">
              <a:xfrm>
                <a:off x="253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Rectangle 1879"/>
              <p:cNvSpPr>
                <a:spLocks noChangeArrowheads="1"/>
              </p:cNvSpPr>
              <p:nvPr/>
            </p:nvSpPr>
            <p:spPr bwMode="auto">
              <a:xfrm>
                <a:off x="261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Rectangle 1880"/>
              <p:cNvSpPr>
                <a:spLocks noChangeArrowheads="1"/>
              </p:cNvSpPr>
              <p:nvPr/>
            </p:nvSpPr>
            <p:spPr bwMode="auto">
              <a:xfrm>
                <a:off x="261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Rectangle 1881"/>
              <p:cNvSpPr>
                <a:spLocks noChangeArrowheads="1"/>
              </p:cNvSpPr>
              <p:nvPr/>
            </p:nvSpPr>
            <p:spPr bwMode="auto">
              <a:xfrm>
                <a:off x="261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Rectangle 1882"/>
              <p:cNvSpPr>
                <a:spLocks noChangeArrowheads="1"/>
              </p:cNvSpPr>
              <p:nvPr/>
            </p:nvSpPr>
            <p:spPr bwMode="auto">
              <a:xfrm>
                <a:off x="261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Rectangle 1883"/>
              <p:cNvSpPr>
                <a:spLocks noChangeArrowheads="1"/>
              </p:cNvSpPr>
              <p:nvPr/>
            </p:nvSpPr>
            <p:spPr bwMode="auto">
              <a:xfrm>
                <a:off x="261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Rectangle 1884"/>
              <p:cNvSpPr>
                <a:spLocks noChangeArrowheads="1"/>
              </p:cNvSpPr>
              <p:nvPr/>
            </p:nvSpPr>
            <p:spPr bwMode="auto">
              <a:xfrm>
                <a:off x="261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Rectangle 1885"/>
              <p:cNvSpPr>
                <a:spLocks noChangeArrowheads="1"/>
              </p:cNvSpPr>
              <p:nvPr/>
            </p:nvSpPr>
            <p:spPr bwMode="auto">
              <a:xfrm>
                <a:off x="261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Rectangle 1886"/>
              <p:cNvSpPr>
                <a:spLocks noChangeArrowheads="1"/>
              </p:cNvSpPr>
              <p:nvPr/>
            </p:nvSpPr>
            <p:spPr bwMode="auto">
              <a:xfrm>
                <a:off x="261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Rectangle 1887"/>
              <p:cNvSpPr>
                <a:spLocks noChangeArrowheads="1"/>
              </p:cNvSpPr>
              <p:nvPr/>
            </p:nvSpPr>
            <p:spPr bwMode="auto">
              <a:xfrm>
                <a:off x="261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Rectangle 1888"/>
              <p:cNvSpPr>
                <a:spLocks noChangeArrowheads="1"/>
              </p:cNvSpPr>
              <p:nvPr/>
            </p:nvSpPr>
            <p:spPr bwMode="auto">
              <a:xfrm>
                <a:off x="261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Rectangle 1889"/>
              <p:cNvSpPr>
                <a:spLocks noChangeArrowheads="1"/>
              </p:cNvSpPr>
              <p:nvPr/>
            </p:nvSpPr>
            <p:spPr bwMode="auto">
              <a:xfrm>
                <a:off x="2700"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Rectangle 1890"/>
              <p:cNvSpPr>
                <a:spLocks noChangeArrowheads="1"/>
              </p:cNvSpPr>
              <p:nvPr/>
            </p:nvSpPr>
            <p:spPr bwMode="auto">
              <a:xfrm>
                <a:off x="2700"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Rectangle 1891"/>
              <p:cNvSpPr>
                <a:spLocks noChangeArrowheads="1"/>
              </p:cNvSpPr>
              <p:nvPr/>
            </p:nvSpPr>
            <p:spPr bwMode="auto">
              <a:xfrm>
                <a:off x="2700"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Rectangle 1892"/>
              <p:cNvSpPr>
                <a:spLocks noChangeArrowheads="1"/>
              </p:cNvSpPr>
              <p:nvPr/>
            </p:nvSpPr>
            <p:spPr bwMode="auto">
              <a:xfrm>
                <a:off x="2700"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Rectangle 1893"/>
              <p:cNvSpPr>
                <a:spLocks noChangeArrowheads="1"/>
              </p:cNvSpPr>
              <p:nvPr/>
            </p:nvSpPr>
            <p:spPr bwMode="auto">
              <a:xfrm>
                <a:off x="2700"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Rectangle 1894"/>
              <p:cNvSpPr>
                <a:spLocks noChangeArrowheads="1"/>
              </p:cNvSpPr>
              <p:nvPr/>
            </p:nvSpPr>
            <p:spPr bwMode="auto">
              <a:xfrm>
                <a:off x="2700"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Rectangle 1895"/>
              <p:cNvSpPr>
                <a:spLocks noChangeArrowheads="1"/>
              </p:cNvSpPr>
              <p:nvPr/>
            </p:nvSpPr>
            <p:spPr bwMode="auto">
              <a:xfrm>
                <a:off x="2700"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Rectangle 1896"/>
              <p:cNvSpPr>
                <a:spLocks noChangeArrowheads="1"/>
              </p:cNvSpPr>
              <p:nvPr/>
            </p:nvSpPr>
            <p:spPr bwMode="auto">
              <a:xfrm>
                <a:off x="2700"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Rectangle 1897"/>
              <p:cNvSpPr>
                <a:spLocks noChangeArrowheads="1"/>
              </p:cNvSpPr>
              <p:nvPr/>
            </p:nvSpPr>
            <p:spPr bwMode="auto">
              <a:xfrm>
                <a:off x="2700"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Rectangle 1898"/>
              <p:cNvSpPr>
                <a:spLocks noChangeArrowheads="1"/>
              </p:cNvSpPr>
              <p:nvPr/>
            </p:nvSpPr>
            <p:spPr bwMode="auto">
              <a:xfrm>
                <a:off x="2700"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1899"/>
              <p:cNvSpPr>
                <a:spLocks noEditPoints="1"/>
              </p:cNvSpPr>
              <p:nvPr/>
            </p:nvSpPr>
            <p:spPr bwMode="auto">
              <a:xfrm>
                <a:off x="282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1900"/>
              <p:cNvSpPr>
                <a:spLocks noEditPoints="1"/>
              </p:cNvSpPr>
              <p:nvPr/>
            </p:nvSpPr>
            <p:spPr bwMode="auto">
              <a:xfrm>
                <a:off x="282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1901"/>
              <p:cNvSpPr>
                <a:spLocks noEditPoints="1"/>
              </p:cNvSpPr>
              <p:nvPr/>
            </p:nvSpPr>
            <p:spPr bwMode="auto">
              <a:xfrm>
                <a:off x="282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1902"/>
              <p:cNvSpPr>
                <a:spLocks noEditPoints="1"/>
              </p:cNvSpPr>
              <p:nvPr/>
            </p:nvSpPr>
            <p:spPr bwMode="auto">
              <a:xfrm>
                <a:off x="282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1903"/>
              <p:cNvSpPr>
                <a:spLocks noEditPoints="1"/>
              </p:cNvSpPr>
              <p:nvPr/>
            </p:nvSpPr>
            <p:spPr bwMode="auto">
              <a:xfrm>
                <a:off x="282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1904"/>
              <p:cNvSpPr>
                <a:spLocks noEditPoints="1"/>
              </p:cNvSpPr>
              <p:nvPr/>
            </p:nvSpPr>
            <p:spPr bwMode="auto">
              <a:xfrm>
                <a:off x="282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1905"/>
              <p:cNvSpPr>
                <a:spLocks noEditPoints="1"/>
              </p:cNvSpPr>
              <p:nvPr/>
            </p:nvSpPr>
            <p:spPr bwMode="auto">
              <a:xfrm>
                <a:off x="282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1906"/>
              <p:cNvSpPr>
                <a:spLocks noEditPoints="1"/>
              </p:cNvSpPr>
              <p:nvPr/>
            </p:nvSpPr>
            <p:spPr bwMode="auto">
              <a:xfrm>
                <a:off x="282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Rectangle 1907"/>
              <p:cNvSpPr>
                <a:spLocks noChangeArrowheads="1"/>
              </p:cNvSpPr>
              <p:nvPr/>
            </p:nvSpPr>
            <p:spPr bwMode="auto">
              <a:xfrm>
                <a:off x="289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Rectangle 1908"/>
              <p:cNvSpPr>
                <a:spLocks noChangeArrowheads="1"/>
              </p:cNvSpPr>
              <p:nvPr/>
            </p:nvSpPr>
            <p:spPr bwMode="auto">
              <a:xfrm>
                <a:off x="289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Rectangle 1909"/>
              <p:cNvSpPr>
                <a:spLocks noChangeArrowheads="1"/>
              </p:cNvSpPr>
              <p:nvPr/>
            </p:nvSpPr>
            <p:spPr bwMode="auto">
              <a:xfrm>
                <a:off x="289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Rectangle 1910"/>
              <p:cNvSpPr>
                <a:spLocks noChangeArrowheads="1"/>
              </p:cNvSpPr>
              <p:nvPr/>
            </p:nvSpPr>
            <p:spPr bwMode="auto">
              <a:xfrm>
                <a:off x="289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Rectangle 1911"/>
              <p:cNvSpPr>
                <a:spLocks noChangeArrowheads="1"/>
              </p:cNvSpPr>
              <p:nvPr/>
            </p:nvSpPr>
            <p:spPr bwMode="auto">
              <a:xfrm>
                <a:off x="289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Rectangle 1912"/>
              <p:cNvSpPr>
                <a:spLocks noChangeArrowheads="1"/>
              </p:cNvSpPr>
              <p:nvPr/>
            </p:nvSpPr>
            <p:spPr bwMode="auto">
              <a:xfrm>
                <a:off x="289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Rectangle 1913"/>
              <p:cNvSpPr>
                <a:spLocks noChangeArrowheads="1"/>
              </p:cNvSpPr>
              <p:nvPr/>
            </p:nvSpPr>
            <p:spPr bwMode="auto">
              <a:xfrm>
                <a:off x="289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Rectangle 1914"/>
              <p:cNvSpPr>
                <a:spLocks noChangeArrowheads="1"/>
              </p:cNvSpPr>
              <p:nvPr/>
            </p:nvSpPr>
            <p:spPr bwMode="auto">
              <a:xfrm>
                <a:off x="289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Rectangle 1915"/>
              <p:cNvSpPr>
                <a:spLocks noChangeArrowheads="1"/>
              </p:cNvSpPr>
              <p:nvPr/>
            </p:nvSpPr>
            <p:spPr bwMode="auto">
              <a:xfrm>
                <a:off x="289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Rectangle 1916"/>
              <p:cNvSpPr>
                <a:spLocks noChangeArrowheads="1"/>
              </p:cNvSpPr>
              <p:nvPr/>
            </p:nvSpPr>
            <p:spPr bwMode="auto">
              <a:xfrm>
                <a:off x="289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Rectangle 1917"/>
              <p:cNvSpPr>
                <a:spLocks noChangeArrowheads="1"/>
              </p:cNvSpPr>
              <p:nvPr/>
            </p:nvSpPr>
            <p:spPr bwMode="auto">
              <a:xfrm>
                <a:off x="2984"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Rectangle 1918"/>
              <p:cNvSpPr>
                <a:spLocks noChangeArrowheads="1"/>
              </p:cNvSpPr>
              <p:nvPr/>
            </p:nvSpPr>
            <p:spPr bwMode="auto">
              <a:xfrm>
                <a:off x="2984"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Rectangle 1919"/>
              <p:cNvSpPr>
                <a:spLocks noChangeArrowheads="1"/>
              </p:cNvSpPr>
              <p:nvPr/>
            </p:nvSpPr>
            <p:spPr bwMode="auto">
              <a:xfrm>
                <a:off x="2984"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Rectangle 1920"/>
              <p:cNvSpPr>
                <a:spLocks noChangeArrowheads="1"/>
              </p:cNvSpPr>
              <p:nvPr/>
            </p:nvSpPr>
            <p:spPr bwMode="auto">
              <a:xfrm>
                <a:off x="2984"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Rectangle 1921"/>
              <p:cNvSpPr>
                <a:spLocks noChangeArrowheads="1"/>
              </p:cNvSpPr>
              <p:nvPr/>
            </p:nvSpPr>
            <p:spPr bwMode="auto">
              <a:xfrm>
                <a:off x="2984"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Rectangle 1922"/>
              <p:cNvSpPr>
                <a:spLocks noChangeArrowheads="1"/>
              </p:cNvSpPr>
              <p:nvPr/>
            </p:nvSpPr>
            <p:spPr bwMode="auto">
              <a:xfrm>
                <a:off x="2984"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Rectangle 1923"/>
              <p:cNvSpPr>
                <a:spLocks noChangeArrowheads="1"/>
              </p:cNvSpPr>
              <p:nvPr/>
            </p:nvSpPr>
            <p:spPr bwMode="auto">
              <a:xfrm>
                <a:off x="2984"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Rectangle 1924"/>
              <p:cNvSpPr>
                <a:spLocks noChangeArrowheads="1"/>
              </p:cNvSpPr>
              <p:nvPr/>
            </p:nvSpPr>
            <p:spPr bwMode="auto">
              <a:xfrm>
                <a:off x="2984"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Rectangle 1925"/>
              <p:cNvSpPr>
                <a:spLocks noChangeArrowheads="1"/>
              </p:cNvSpPr>
              <p:nvPr/>
            </p:nvSpPr>
            <p:spPr bwMode="auto">
              <a:xfrm>
                <a:off x="2984"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Rectangle 1926"/>
              <p:cNvSpPr>
                <a:spLocks noChangeArrowheads="1"/>
              </p:cNvSpPr>
              <p:nvPr/>
            </p:nvSpPr>
            <p:spPr bwMode="auto">
              <a:xfrm>
                <a:off x="2984"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1927"/>
              <p:cNvSpPr>
                <a:spLocks noEditPoints="1"/>
              </p:cNvSpPr>
              <p:nvPr/>
            </p:nvSpPr>
            <p:spPr bwMode="auto">
              <a:xfrm>
                <a:off x="310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1928"/>
              <p:cNvSpPr>
                <a:spLocks noEditPoints="1"/>
              </p:cNvSpPr>
              <p:nvPr/>
            </p:nvSpPr>
            <p:spPr bwMode="auto">
              <a:xfrm>
                <a:off x="310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1929"/>
              <p:cNvSpPr>
                <a:spLocks noEditPoints="1"/>
              </p:cNvSpPr>
              <p:nvPr/>
            </p:nvSpPr>
            <p:spPr bwMode="auto">
              <a:xfrm>
                <a:off x="310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1930"/>
              <p:cNvSpPr>
                <a:spLocks noEditPoints="1"/>
              </p:cNvSpPr>
              <p:nvPr/>
            </p:nvSpPr>
            <p:spPr bwMode="auto">
              <a:xfrm>
                <a:off x="310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1931"/>
              <p:cNvSpPr>
                <a:spLocks noEditPoints="1"/>
              </p:cNvSpPr>
              <p:nvPr/>
            </p:nvSpPr>
            <p:spPr bwMode="auto">
              <a:xfrm>
                <a:off x="310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1932"/>
              <p:cNvSpPr>
                <a:spLocks noEditPoints="1"/>
              </p:cNvSpPr>
              <p:nvPr/>
            </p:nvSpPr>
            <p:spPr bwMode="auto">
              <a:xfrm>
                <a:off x="310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1933"/>
              <p:cNvSpPr>
                <a:spLocks noEditPoints="1"/>
              </p:cNvSpPr>
              <p:nvPr/>
            </p:nvSpPr>
            <p:spPr bwMode="auto">
              <a:xfrm>
                <a:off x="310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1934"/>
              <p:cNvSpPr>
                <a:spLocks noEditPoints="1"/>
              </p:cNvSpPr>
              <p:nvPr/>
            </p:nvSpPr>
            <p:spPr bwMode="auto">
              <a:xfrm>
                <a:off x="310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Rectangle 1935"/>
              <p:cNvSpPr>
                <a:spLocks noChangeArrowheads="1"/>
              </p:cNvSpPr>
              <p:nvPr/>
            </p:nvSpPr>
            <p:spPr bwMode="auto">
              <a:xfrm>
                <a:off x="317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Rectangle 1936"/>
              <p:cNvSpPr>
                <a:spLocks noChangeArrowheads="1"/>
              </p:cNvSpPr>
              <p:nvPr/>
            </p:nvSpPr>
            <p:spPr bwMode="auto">
              <a:xfrm>
                <a:off x="317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Rectangle 1937"/>
              <p:cNvSpPr>
                <a:spLocks noChangeArrowheads="1"/>
              </p:cNvSpPr>
              <p:nvPr/>
            </p:nvSpPr>
            <p:spPr bwMode="auto">
              <a:xfrm>
                <a:off x="317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Rectangle 1938"/>
              <p:cNvSpPr>
                <a:spLocks noChangeArrowheads="1"/>
              </p:cNvSpPr>
              <p:nvPr/>
            </p:nvSpPr>
            <p:spPr bwMode="auto">
              <a:xfrm>
                <a:off x="317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Rectangle 1939"/>
              <p:cNvSpPr>
                <a:spLocks noChangeArrowheads="1"/>
              </p:cNvSpPr>
              <p:nvPr/>
            </p:nvSpPr>
            <p:spPr bwMode="auto">
              <a:xfrm>
                <a:off x="317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Rectangle 1940"/>
              <p:cNvSpPr>
                <a:spLocks noChangeArrowheads="1"/>
              </p:cNvSpPr>
              <p:nvPr/>
            </p:nvSpPr>
            <p:spPr bwMode="auto">
              <a:xfrm>
                <a:off x="317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Rectangle 1941"/>
              <p:cNvSpPr>
                <a:spLocks noChangeArrowheads="1"/>
              </p:cNvSpPr>
              <p:nvPr/>
            </p:nvSpPr>
            <p:spPr bwMode="auto">
              <a:xfrm>
                <a:off x="317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Rectangle 1942"/>
              <p:cNvSpPr>
                <a:spLocks noChangeArrowheads="1"/>
              </p:cNvSpPr>
              <p:nvPr/>
            </p:nvSpPr>
            <p:spPr bwMode="auto">
              <a:xfrm>
                <a:off x="317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Rectangle 1943"/>
              <p:cNvSpPr>
                <a:spLocks noChangeArrowheads="1"/>
              </p:cNvSpPr>
              <p:nvPr/>
            </p:nvSpPr>
            <p:spPr bwMode="auto">
              <a:xfrm>
                <a:off x="317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Rectangle 1944"/>
              <p:cNvSpPr>
                <a:spLocks noChangeArrowheads="1"/>
              </p:cNvSpPr>
              <p:nvPr/>
            </p:nvSpPr>
            <p:spPr bwMode="auto">
              <a:xfrm>
                <a:off x="317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Rectangle 1945"/>
              <p:cNvSpPr>
                <a:spLocks noChangeArrowheads="1"/>
              </p:cNvSpPr>
              <p:nvPr/>
            </p:nvSpPr>
            <p:spPr bwMode="auto">
              <a:xfrm>
                <a:off x="3268"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Rectangle 1946"/>
              <p:cNvSpPr>
                <a:spLocks noChangeArrowheads="1"/>
              </p:cNvSpPr>
              <p:nvPr/>
            </p:nvSpPr>
            <p:spPr bwMode="auto">
              <a:xfrm>
                <a:off x="3268"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Rectangle 1947"/>
              <p:cNvSpPr>
                <a:spLocks noChangeArrowheads="1"/>
              </p:cNvSpPr>
              <p:nvPr/>
            </p:nvSpPr>
            <p:spPr bwMode="auto">
              <a:xfrm>
                <a:off x="3268"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Rectangle 1948"/>
              <p:cNvSpPr>
                <a:spLocks noChangeArrowheads="1"/>
              </p:cNvSpPr>
              <p:nvPr/>
            </p:nvSpPr>
            <p:spPr bwMode="auto">
              <a:xfrm>
                <a:off x="3268"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Rectangle 1949"/>
              <p:cNvSpPr>
                <a:spLocks noChangeArrowheads="1"/>
              </p:cNvSpPr>
              <p:nvPr/>
            </p:nvSpPr>
            <p:spPr bwMode="auto">
              <a:xfrm>
                <a:off x="3268"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Rectangle 1950"/>
              <p:cNvSpPr>
                <a:spLocks noChangeArrowheads="1"/>
              </p:cNvSpPr>
              <p:nvPr/>
            </p:nvSpPr>
            <p:spPr bwMode="auto">
              <a:xfrm>
                <a:off x="3268"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Rectangle 1951"/>
              <p:cNvSpPr>
                <a:spLocks noChangeArrowheads="1"/>
              </p:cNvSpPr>
              <p:nvPr/>
            </p:nvSpPr>
            <p:spPr bwMode="auto">
              <a:xfrm>
                <a:off x="3268"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Rectangle 1952"/>
              <p:cNvSpPr>
                <a:spLocks noChangeArrowheads="1"/>
              </p:cNvSpPr>
              <p:nvPr/>
            </p:nvSpPr>
            <p:spPr bwMode="auto">
              <a:xfrm>
                <a:off x="3268"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Rectangle 1953"/>
              <p:cNvSpPr>
                <a:spLocks noChangeArrowheads="1"/>
              </p:cNvSpPr>
              <p:nvPr/>
            </p:nvSpPr>
            <p:spPr bwMode="auto">
              <a:xfrm>
                <a:off x="3268"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Rectangle 1954"/>
              <p:cNvSpPr>
                <a:spLocks noChangeArrowheads="1"/>
              </p:cNvSpPr>
              <p:nvPr/>
            </p:nvSpPr>
            <p:spPr bwMode="auto">
              <a:xfrm>
                <a:off x="3268"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1955"/>
              <p:cNvSpPr>
                <a:spLocks noEditPoints="1"/>
              </p:cNvSpPr>
              <p:nvPr/>
            </p:nvSpPr>
            <p:spPr bwMode="auto">
              <a:xfrm>
                <a:off x="339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1956"/>
              <p:cNvSpPr>
                <a:spLocks noEditPoints="1"/>
              </p:cNvSpPr>
              <p:nvPr/>
            </p:nvSpPr>
            <p:spPr bwMode="auto">
              <a:xfrm>
                <a:off x="339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1957"/>
              <p:cNvSpPr>
                <a:spLocks noEditPoints="1"/>
              </p:cNvSpPr>
              <p:nvPr/>
            </p:nvSpPr>
            <p:spPr bwMode="auto">
              <a:xfrm>
                <a:off x="339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1958"/>
              <p:cNvSpPr>
                <a:spLocks noEditPoints="1"/>
              </p:cNvSpPr>
              <p:nvPr/>
            </p:nvSpPr>
            <p:spPr bwMode="auto">
              <a:xfrm>
                <a:off x="339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1959"/>
              <p:cNvSpPr>
                <a:spLocks noEditPoints="1"/>
              </p:cNvSpPr>
              <p:nvPr/>
            </p:nvSpPr>
            <p:spPr bwMode="auto">
              <a:xfrm>
                <a:off x="339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1960"/>
              <p:cNvSpPr>
                <a:spLocks noEditPoints="1"/>
              </p:cNvSpPr>
              <p:nvPr/>
            </p:nvSpPr>
            <p:spPr bwMode="auto">
              <a:xfrm>
                <a:off x="339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1961"/>
              <p:cNvSpPr>
                <a:spLocks noEditPoints="1"/>
              </p:cNvSpPr>
              <p:nvPr/>
            </p:nvSpPr>
            <p:spPr bwMode="auto">
              <a:xfrm>
                <a:off x="339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1962"/>
              <p:cNvSpPr>
                <a:spLocks noEditPoints="1"/>
              </p:cNvSpPr>
              <p:nvPr/>
            </p:nvSpPr>
            <p:spPr bwMode="auto">
              <a:xfrm>
                <a:off x="339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Rectangle 1963"/>
              <p:cNvSpPr>
                <a:spLocks noChangeArrowheads="1"/>
              </p:cNvSpPr>
              <p:nvPr/>
            </p:nvSpPr>
            <p:spPr bwMode="auto">
              <a:xfrm>
                <a:off x="3462"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Rectangle 1964"/>
              <p:cNvSpPr>
                <a:spLocks noChangeArrowheads="1"/>
              </p:cNvSpPr>
              <p:nvPr/>
            </p:nvSpPr>
            <p:spPr bwMode="auto">
              <a:xfrm>
                <a:off x="3462"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Rectangle 1965"/>
              <p:cNvSpPr>
                <a:spLocks noChangeArrowheads="1"/>
              </p:cNvSpPr>
              <p:nvPr/>
            </p:nvSpPr>
            <p:spPr bwMode="auto">
              <a:xfrm>
                <a:off x="3462"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Rectangle 1966"/>
              <p:cNvSpPr>
                <a:spLocks noChangeArrowheads="1"/>
              </p:cNvSpPr>
              <p:nvPr/>
            </p:nvSpPr>
            <p:spPr bwMode="auto">
              <a:xfrm>
                <a:off x="3462"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Rectangle 1967"/>
              <p:cNvSpPr>
                <a:spLocks noChangeArrowheads="1"/>
              </p:cNvSpPr>
              <p:nvPr/>
            </p:nvSpPr>
            <p:spPr bwMode="auto">
              <a:xfrm>
                <a:off x="3462"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Rectangle 1968"/>
              <p:cNvSpPr>
                <a:spLocks noChangeArrowheads="1"/>
              </p:cNvSpPr>
              <p:nvPr/>
            </p:nvSpPr>
            <p:spPr bwMode="auto">
              <a:xfrm>
                <a:off x="3462"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Rectangle 1969"/>
              <p:cNvSpPr>
                <a:spLocks noChangeArrowheads="1"/>
              </p:cNvSpPr>
              <p:nvPr/>
            </p:nvSpPr>
            <p:spPr bwMode="auto">
              <a:xfrm>
                <a:off x="3462"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Rectangle 1970"/>
              <p:cNvSpPr>
                <a:spLocks noChangeArrowheads="1"/>
              </p:cNvSpPr>
              <p:nvPr/>
            </p:nvSpPr>
            <p:spPr bwMode="auto">
              <a:xfrm>
                <a:off x="3462"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Rectangle 1971"/>
              <p:cNvSpPr>
                <a:spLocks noChangeArrowheads="1"/>
              </p:cNvSpPr>
              <p:nvPr/>
            </p:nvSpPr>
            <p:spPr bwMode="auto">
              <a:xfrm>
                <a:off x="3462"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Rectangle 1972"/>
              <p:cNvSpPr>
                <a:spLocks noChangeArrowheads="1"/>
              </p:cNvSpPr>
              <p:nvPr/>
            </p:nvSpPr>
            <p:spPr bwMode="auto">
              <a:xfrm>
                <a:off x="3462"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Rectangle 1973"/>
              <p:cNvSpPr>
                <a:spLocks noChangeArrowheads="1"/>
              </p:cNvSpPr>
              <p:nvPr/>
            </p:nvSpPr>
            <p:spPr bwMode="auto">
              <a:xfrm>
                <a:off x="3552"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Rectangle 1974"/>
              <p:cNvSpPr>
                <a:spLocks noChangeArrowheads="1"/>
              </p:cNvSpPr>
              <p:nvPr/>
            </p:nvSpPr>
            <p:spPr bwMode="auto">
              <a:xfrm>
                <a:off x="3552"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Rectangle 1975"/>
              <p:cNvSpPr>
                <a:spLocks noChangeArrowheads="1"/>
              </p:cNvSpPr>
              <p:nvPr/>
            </p:nvSpPr>
            <p:spPr bwMode="auto">
              <a:xfrm>
                <a:off x="3552"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Rectangle 1976"/>
              <p:cNvSpPr>
                <a:spLocks noChangeArrowheads="1"/>
              </p:cNvSpPr>
              <p:nvPr/>
            </p:nvSpPr>
            <p:spPr bwMode="auto">
              <a:xfrm>
                <a:off x="3552"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Rectangle 1977"/>
              <p:cNvSpPr>
                <a:spLocks noChangeArrowheads="1"/>
              </p:cNvSpPr>
              <p:nvPr/>
            </p:nvSpPr>
            <p:spPr bwMode="auto">
              <a:xfrm>
                <a:off x="3552"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Rectangle 1978"/>
              <p:cNvSpPr>
                <a:spLocks noChangeArrowheads="1"/>
              </p:cNvSpPr>
              <p:nvPr/>
            </p:nvSpPr>
            <p:spPr bwMode="auto">
              <a:xfrm>
                <a:off x="3552"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Rectangle 1979"/>
              <p:cNvSpPr>
                <a:spLocks noChangeArrowheads="1"/>
              </p:cNvSpPr>
              <p:nvPr/>
            </p:nvSpPr>
            <p:spPr bwMode="auto">
              <a:xfrm>
                <a:off x="3552"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Rectangle 1980"/>
              <p:cNvSpPr>
                <a:spLocks noChangeArrowheads="1"/>
              </p:cNvSpPr>
              <p:nvPr/>
            </p:nvSpPr>
            <p:spPr bwMode="auto">
              <a:xfrm>
                <a:off x="3552"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Rectangle 1981"/>
              <p:cNvSpPr>
                <a:spLocks noChangeArrowheads="1"/>
              </p:cNvSpPr>
              <p:nvPr/>
            </p:nvSpPr>
            <p:spPr bwMode="auto">
              <a:xfrm>
                <a:off x="3552"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Rectangle 1982"/>
              <p:cNvSpPr>
                <a:spLocks noChangeArrowheads="1"/>
              </p:cNvSpPr>
              <p:nvPr/>
            </p:nvSpPr>
            <p:spPr bwMode="auto">
              <a:xfrm>
                <a:off x="3552"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1983"/>
              <p:cNvSpPr>
                <a:spLocks noEditPoints="1"/>
              </p:cNvSpPr>
              <p:nvPr/>
            </p:nvSpPr>
            <p:spPr bwMode="auto">
              <a:xfrm>
                <a:off x="367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1984"/>
              <p:cNvSpPr>
                <a:spLocks noEditPoints="1"/>
              </p:cNvSpPr>
              <p:nvPr/>
            </p:nvSpPr>
            <p:spPr bwMode="auto">
              <a:xfrm>
                <a:off x="367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1985"/>
              <p:cNvSpPr>
                <a:spLocks noEditPoints="1"/>
              </p:cNvSpPr>
              <p:nvPr/>
            </p:nvSpPr>
            <p:spPr bwMode="auto">
              <a:xfrm>
                <a:off x="367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1986"/>
              <p:cNvSpPr>
                <a:spLocks noEditPoints="1"/>
              </p:cNvSpPr>
              <p:nvPr/>
            </p:nvSpPr>
            <p:spPr bwMode="auto">
              <a:xfrm>
                <a:off x="367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1987"/>
              <p:cNvSpPr>
                <a:spLocks noEditPoints="1"/>
              </p:cNvSpPr>
              <p:nvPr/>
            </p:nvSpPr>
            <p:spPr bwMode="auto">
              <a:xfrm>
                <a:off x="367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1988"/>
              <p:cNvSpPr>
                <a:spLocks noEditPoints="1"/>
              </p:cNvSpPr>
              <p:nvPr/>
            </p:nvSpPr>
            <p:spPr bwMode="auto">
              <a:xfrm>
                <a:off x="367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1989"/>
              <p:cNvSpPr>
                <a:spLocks noEditPoints="1"/>
              </p:cNvSpPr>
              <p:nvPr/>
            </p:nvSpPr>
            <p:spPr bwMode="auto">
              <a:xfrm>
                <a:off x="367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1990"/>
              <p:cNvSpPr>
                <a:spLocks noEditPoints="1"/>
              </p:cNvSpPr>
              <p:nvPr/>
            </p:nvSpPr>
            <p:spPr bwMode="auto">
              <a:xfrm>
                <a:off x="367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Rectangle 1991"/>
              <p:cNvSpPr>
                <a:spLocks noChangeArrowheads="1"/>
              </p:cNvSpPr>
              <p:nvPr/>
            </p:nvSpPr>
            <p:spPr bwMode="auto">
              <a:xfrm>
                <a:off x="3746"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Rectangle 1992"/>
              <p:cNvSpPr>
                <a:spLocks noChangeArrowheads="1"/>
              </p:cNvSpPr>
              <p:nvPr/>
            </p:nvSpPr>
            <p:spPr bwMode="auto">
              <a:xfrm>
                <a:off x="3746"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Rectangle 1993"/>
              <p:cNvSpPr>
                <a:spLocks noChangeArrowheads="1"/>
              </p:cNvSpPr>
              <p:nvPr/>
            </p:nvSpPr>
            <p:spPr bwMode="auto">
              <a:xfrm>
                <a:off x="3746"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Rectangle 1994"/>
              <p:cNvSpPr>
                <a:spLocks noChangeArrowheads="1"/>
              </p:cNvSpPr>
              <p:nvPr/>
            </p:nvSpPr>
            <p:spPr bwMode="auto">
              <a:xfrm>
                <a:off x="3746"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Rectangle 1995"/>
              <p:cNvSpPr>
                <a:spLocks noChangeArrowheads="1"/>
              </p:cNvSpPr>
              <p:nvPr/>
            </p:nvSpPr>
            <p:spPr bwMode="auto">
              <a:xfrm>
                <a:off x="3746"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Rectangle 1996"/>
              <p:cNvSpPr>
                <a:spLocks noChangeArrowheads="1"/>
              </p:cNvSpPr>
              <p:nvPr/>
            </p:nvSpPr>
            <p:spPr bwMode="auto">
              <a:xfrm>
                <a:off x="3746"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Rectangle 1997"/>
              <p:cNvSpPr>
                <a:spLocks noChangeArrowheads="1"/>
              </p:cNvSpPr>
              <p:nvPr/>
            </p:nvSpPr>
            <p:spPr bwMode="auto">
              <a:xfrm>
                <a:off x="374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Rectangle 1998"/>
              <p:cNvSpPr>
                <a:spLocks noChangeArrowheads="1"/>
              </p:cNvSpPr>
              <p:nvPr/>
            </p:nvSpPr>
            <p:spPr bwMode="auto">
              <a:xfrm>
                <a:off x="374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Rectangle 1999"/>
              <p:cNvSpPr>
                <a:spLocks noChangeArrowheads="1"/>
              </p:cNvSpPr>
              <p:nvPr/>
            </p:nvSpPr>
            <p:spPr bwMode="auto">
              <a:xfrm>
                <a:off x="3746"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Rectangle 2000"/>
              <p:cNvSpPr>
                <a:spLocks noChangeArrowheads="1"/>
              </p:cNvSpPr>
              <p:nvPr/>
            </p:nvSpPr>
            <p:spPr bwMode="auto">
              <a:xfrm>
                <a:off x="3746"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Rectangle 2001"/>
              <p:cNvSpPr>
                <a:spLocks noChangeArrowheads="1"/>
              </p:cNvSpPr>
              <p:nvPr/>
            </p:nvSpPr>
            <p:spPr bwMode="auto">
              <a:xfrm>
                <a:off x="3836"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Rectangle 2002"/>
              <p:cNvSpPr>
                <a:spLocks noChangeArrowheads="1"/>
              </p:cNvSpPr>
              <p:nvPr/>
            </p:nvSpPr>
            <p:spPr bwMode="auto">
              <a:xfrm>
                <a:off x="3836"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Rectangle 2003"/>
              <p:cNvSpPr>
                <a:spLocks noChangeArrowheads="1"/>
              </p:cNvSpPr>
              <p:nvPr/>
            </p:nvSpPr>
            <p:spPr bwMode="auto">
              <a:xfrm>
                <a:off x="3836"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Rectangle 2004"/>
              <p:cNvSpPr>
                <a:spLocks noChangeArrowheads="1"/>
              </p:cNvSpPr>
              <p:nvPr/>
            </p:nvSpPr>
            <p:spPr bwMode="auto">
              <a:xfrm>
                <a:off x="3836"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Rectangle 2005"/>
              <p:cNvSpPr>
                <a:spLocks noChangeArrowheads="1"/>
              </p:cNvSpPr>
              <p:nvPr/>
            </p:nvSpPr>
            <p:spPr bwMode="auto">
              <a:xfrm>
                <a:off x="3836"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Rectangle 2006"/>
              <p:cNvSpPr>
                <a:spLocks noChangeArrowheads="1"/>
              </p:cNvSpPr>
              <p:nvPr/>
            </p:nvSpPr>
            <p:spPr bwMode="auto">
              <a:xfrm>
                <a:off x="3836"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Rectangle 2007"/>
              <p:cNvSpPr>
                <a:spLocks noChangeArrowheads="1"/>
              </p:cNvSpPr>
              <p:nvPr/>
            </p:nvSpPr>
            <p:spPr bwMode="auto">
              <a:xfrm>
                <a:off x="3836"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Rectangle 2008"/>
              <p:cNvSpPr>
                <a:spLocks noChangeArrowheads="1"/>
              </p:cNvSpPr>
              <p:nvPr/>
            </p:nvSpPr>
            <p:spPr bwMode="auto">
              <a:xfrm>
                <a:off x="3836"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Rectangle 2009"/>
              <p:cNvSpPr>
                <a:spLocks noChangeArrowheads="1"/>
              </p:cNvSpPr>
              <p:nvPr/>
            </p:nvSpPr>
            <p:spPr bwMode="auto">
              <a:xfrm>
                <a:off x="3836"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Rectangle 2010"/>
              <p:cNvSpPr>
                <a:spLocks noChangeArrowheads="1"/>
              </p:cNvSpPr>
              <p:nvPr/>
            </p:nvSpPr>
            <p:spPr bwMode="auto">
              <a:xfrm>
                <a:off x="3836"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011"/>
              <p:cNvSpPr>
                <a:spLocks noEditPoints="1"/>
              </p:cNvSpPr>
              <p:nvPr/>
            </p:nvSpPr>
            <p:spPr bwMode="auto">
              <a:xfrm>
                <a:off x="395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012"/>
              <p:cNvSpPr>
                <a:spLocks noEditPoints="1"/>
              </p:cNvSpPr>
              <p:nvPr/>
            </p:nvSpPr>
            <p:spPr bwMode="auto">
              <a:xfrm>
                <a:off x="395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013"/>
              <p:cNvSpPr>
                <a:spLocks noEditPoints="1"/>
              </p:cNvSpPr>
              <p:nvPr/>
            </p:nvSpPr>
            <p:spPr bwMode="auto">
              <a:xfrm>
                <a:off x="395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Group 2215"/>
            <p:cNvGrpSpPr>
              <a:grpSpLocks/>
            </p:cNvGrpSpPr>
            <p:nvPr/>
          </p:nvGrpSpPr>
          <p:grpSpPr bwMode="auto">
            <a:xfrm>
              <a:off x="1589088" y="1200150"/>
              <a:ext cx="5995988" cy="903288"/>
              <a:chOff x="1001" y="756"/>
              <a:chExt cx="3777" cy="569"/>
            </a:xfrm>
          </p:grpSpPr>
          <p:sp>
            <p:nvSpPr>
              <p:cNvPr id="299" name="Freeform 2015"/>
              <p:cNvSpPr>
                <a:spLocks noEditPoints="1"/>
              </p:cNvSpPr>
              <p:nvPr/>
            </p:nvSpPr>
            <p:spPr bwMode="auto">
              <a:xfrm>
                <a:off x="395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2016"/>
              <p:cNvSpPr>
                <a:spLocks noEditPoints="1"/>
              </p:cNvSpPr>
              <p:nvPr/>
            </p:nvSpPr>
            <p:spPr bwMode="auto">
              <a:xfrm>
                <a:off x="395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2017"/>
              <p:cNvSpPr>
                <a:spLocks noEditPoints="1"/>
              </p:cNvSpPr>
              <p:nvPr/>
            </p:nvSpPr>
            <p:spPr bwMode="auto">
              <a:xfrm>
                <a:off x="395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2018"/>
              <p:cNvSpPr>
                <a:spLocks noEditPoints="1"/>
              </p:cNvSpPr>
              <p:nvPr/>
            </p:nvSpPr>
            <p:spPr bwMode="auto">
              <a:xfrm>
                <a:off x="395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2019"/>
              <p:cNvSpPr>
                <a:spLocks noEditPoints="1"/>
              </p:cNvSpPr>
              <p:nvPr/>
            </p:nvSpPr>
            <p:spPr bwMode="auto">
              <a:xfrm>
                <a:off x="395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Rectangle 2020"/>
              <p:cNvSpPr>
                <a:spLocks noChangeArrowheads="1"/>
              </p:cNvSpPr>
              <p:nvPr/>
            </p:nvSpPr>
            <p:spPr bwMode="auto">
              <a:xfrm>
                <a:off x="403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Rectangle 2021"/>
              <p:cNvSpPr>
                <a:spLocks noChangeArrowheads="1"/>
              </p:cNvSpPr>
              <p:nvPr/>
            </p:nvSpPr>
            <p:spPr bwMode="auto">
              <a:xfrm>
                <a:off x="403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Rectangle 2022"/>
              <p:cNvSpPr>
                <a:spLocks noChangeArrowheads="1"/>
              </p:cNvSpPr>
              <p:nvPr/>
            </p:nvSpPr>
            <p:spPr bwMode="auto">
              <a:xfrm>
                <a:off x="403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Rectangle 2023"/>
              <p:cNvSpPr>
                <a:spLocks noChangeArrowheads="1"/>
              </p:cNvSpPr>
              <p:nvPr/>
            </p:nvSpPr>
            <p:spPr bwMode="auto">
              <a:xfrm>
                <a:off x="403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Rectangle 2024"/>
              <p:cNvSpPr>
                <a:spLocks noChangeArrowheads="1"/>
              </p:cNvSpPr>
              <p:nvPr/>
            </p:nvSpPr>
            <p:spPr bwMode="auto">
              <a:xfrm>
                <a:off x="403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Rectangle 2025"/>
              <p:cNvSpPr>
                <a:spLocks noChangeArrowheads="1"/>
              </p:cNvSpPr>
              <p:nvPr/>
            </p:nvSpPr>
            <p:spPr bwMode="auto">
              <a:xfrm>
                <a:off x="403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Rectangle 2026"/>
              <p:cNvSpPr>
                <a:spLocks noChangeArrowheads="1"/>
              </p:cNvSpPr>
              <p:nvPr/>
            </p:nvSpPr>
            <p:spPr bwMode="auto">
              <a:xfrm>
                <a:off x="403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Rectangle 2027"/>
              <p:cNvSpPr>
                <a:spLocks noChangeArrowheads="1"/>
              </p:cNvSpPr>
              <p:nvPr/>
            </p:nvSpPr>
            <p:spPr bwMode="auto">
              <a:xfrm>
                <a:off x="403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Rectangle 2028"/>
              <p:cNvSpPr>
                <a:spLocks noChangeArrowheads="1"/>
              </p:cNvSpPr>
              <p:nvPr/>
            </p:nvSpPr>
            <p:spPr bwMode="auto">
              <a:xfrm>
                <a:off x="403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Rectangle 2029"/>
              <p:cNvSpPr>
                <a:spLocks noChangeArrowheads="1"/>
              </p:cNvSpPr>
              <p:nvPr/>
            </p:nvSpPr>
            <p:spPr bwMode="auto">
              <a:xfrm>
                <a:off x="403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Rectangle 2030"/>
              <p:cNvSpPr>
                <a:spLocks noChangeArrowheads="1"/>
              </p:cNvSpPr>
              <p:nvPr/>
            </p:nvSpPr>
            <p:spPr bwMode="auto">
              <a:xfrm>
                <a:off x="4120"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Rectangle 2031"/>
              <p:cNvSpPr>
                <a:spLocks noChangeArrowheads="1"/>
              </p:cNvSpPr>
              <p:nvPr/>
            </p:nvSpPr>
            <p:spPr bwMode="auto">
              <a:xfrm>
                <a:off x="4120"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Rectangle 2032"/>
              <p:cNvSpPr>
                <a:spLocks noChangeArrowheads="1"/>
              </p:cNvSpPr>
              <p:nvPr/>
            </p:nvSpPr>
            <p:spPr bwMode="auto">
              <a:xfrm>
                <a:off x="4120"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Rectangle 2033"/>
              <p:cNvSpPr>
                <a:spLocks noChangeArrowheads="1"/>
              </p:cNvSpPr>
              <p:nvPr/>
            </p:nvSpPr>
            <p:spPr bwMode="auto">
              <a:xfrm>
                <a:off x="4120"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Rectangle 2034"/>
              <p:cNvSpPr>
                <a:spLocks noChangeArrowheads="1"/>
              </p:cNvSpPr>
              <p:nvPr/>
            </p:nvSpPr>
            <p:spPr bwMode="auto">
              <a:xfrm>
                <a:off x="4120"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Rectangle 2035"/>
              <p:cNvSpPr>
                <a:spLocks noChangeArrowheads="1"/>
              </p:cNvSpPr>
              <p:nvPr/>
            </p:nvSpPr>
            <p:spPr bwMode="auto">
              <a:xfrm>
                <a:off x="4120"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Rectangle 2036"/>
              <p:cNvSpPr>
                <a:spLocks noChangeArrowheads="1"/>
              </p:cNvSpPr>
              <p:nvPr/>
            </p:nvSpPr>
            <p:spPr bwMode="auto">
              <a:xfrm>
                <a:off x="4120"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Rectangle 2037"/>
              <p:cNvSpPr>
                <a:spLocks noChangeArrowheads="1"/>
              </p:cNvSpPr>
              <p:nvPr/>
            </p:nvSpPr>
            <p:spPr bwMode="auto">
              <a:xfrm>
                <a:off x="4120"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Rectangle 2038"/>
              <p:cNvSpPr>
                <a:spLocks noChangeArrowheads="1"/>
              </p:cNvSpPr>
              <p:nvPr/>
            </p:nvSpPr>
            <p:spPr bwMode="auto">
              <a:xfrm>
                <a:off x="4120"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Rectangle 2039"/>
              <p:cNvSpPr>
                <a:spLocks noChangeArrowheads="1"/>
              </p:cNvSpPr>
              <p:nvPr/>
            </p:nvSpPr>
            <p:spPr bwMode="auto">
              <a:xfrm>
                <a:off x="4120"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2040"/>
              <p:cNvSpPr>
                <a:spLocks noEditPoints="1"/>
              </p:cNvSpPr>
              <p:nvPr/>
            </p:nvSpPr>
            <p:spPr bwMode="auto">
              <a:xfrm>
                <a:off x="424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2041"/>
              <p:cNvSpPr>
                <a:spLocks noEditPoints="1"/>
              </p:cNvSpPr>
              <p:nvPr/>
            </p:nvSpPr>
            <p:spPr bwMode="auto">
              <a:xfrm>
                <a:off x="424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2042"/>
              <p:cNvSpPr>
                <a:spLocks noEditPoints="1"/>
              </p:cNvSpPr>
              <p:nvPr/>
            </p:nvSpPr>
            <p:spPr bwMode="auto">
              <a:xfrm>
                <a:off x="424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2043"/>
              <p:cNvSpPr>
                <a:spLocks noEditPoints="1"/>
              </p:cNvSpPr>
              <p:nvPr/>
            </p:nvSpPr>
            <p:spPr bwMode="auto">
              <a:xfrm>
                <a:off x="424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2044"/>
              <p:cNvSpPr>
                <a:spLocks noEditPoints="1"/>
              </p:cNvSpPr>
              <p:nvPr/>
            </p:nvSpPr>
            <p:spPr bwMode="auto">
              <a:xfrm>
                <a:off x="424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2045"/>
              <p:cNvSpPr>
                <a:spLocks noEditPoints="1"/>
              </p:cNvSpPr>
              <p:nvPr/>
            </p:nvSpPr>
            <p:spPr bwMode="auto">
              <a:xfrm>
                <a:off x="424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2046"/>
              <p:cNvSpPr>
                <a:spLocks noEditPoints="1"/>
              </p:cNvSpPr>
              <p:nvPr/>
            </p:nvSpPr>
            <p:spPr bwMode="auto">
              <a:xfrm>
                <a:off x="424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2047"/>
              <p:cNvSpPr>
                <a:spLocks noEditPoints="1"/>
              </p:cNvSpPr>
              <p:nvPr/>
            </p:nvSpPr>
            <p:spPr bwMode="auto">
              <a:xfrm>
                <a:off x="424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Rectangle 2048"/>
              <p:cNvSpPr>
                <a:spLocks noChangeArrowheads="1"/>
              </p:cNvSpPr>
              <p:nvPr/>
            </p:nvSpPr>
            <p:spPr bwMode="auto">
              <a:xfrm>
                <a:off x="431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Rectangle 2049"/>
              <p:cNvSpPr>
                <a:spLocks noChangeArrowheads="1"/>
              </p:cNvSpPr>
              <p:nvPr/>
            </p:nvSpPr>
            <p:spPr bwMode="auto">
              <a:xfrm>
                <a:off x="431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Rectangle 2050"/>
              <p:cNvSpPr>
                <a:spLocks noChangeArrowheads="1"/>
              </p:cNvSpPr>
              <p:nvPr/>
            </p:nvSpPr>
            <p:spPr bwMode="auto">
              <a:xfrm>
                <a:off x="431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Rectangle 2051"/>
              <p:cNvSpPr>
                <a:spLocks noChangeArrowheads="1"/>
              </p:cNvSpPr>
              <p:nvPr/>
            </p:nvSpPr>
            <p:spPr bwMode="auto">
              <a:xfrm>
                <a:off x="431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Rectangle 2052"/>
              <p:cNvSpPr>
                <a:spLocks noChangeArrowheads="1"/>
              </p:cNvSpPr>
              <p:nvPr/>
            </p:nvSpPr>
            <p:spPr bwMode="auto">
              <a:xfrm>
                <a:off x="431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Rectangle 2053"/>
              <p:cNvSpPr>
                <a:spLocks noChangeArrowheads="1"/>
              </p:cNvSpPr>
              <p:nvPr/>
            </p:nvSpPr>
            <p:spPr bwMode="auto">
              <a:xfrm>
                <a:off x="431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Rectangle 2054"/>
              <p:cNvSpPr>
                <a:spLocks noChangeArrowheads="1"/>
              </p:cNvSpPr>
              <p:nvPr/>
            </p:nvSpPr>
            <p:spPr bwMode="auto">
              <a:xfrm>
                <a:off x="431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Rectangle 2055"/>
              <p:cNvSpPr>
                <a:spLocks noChangeArrowheads="1"/>
              </p:cNvSpPr>
              <p:nvPr/>
            </p:nvSpPr>
            <p:spPr bwMode="auto">
              <a:xfrm>
                <a:off x="431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Rectangle 2056"/>
              <p:cNvSpPr>
                <a:spLocks noChangeArrowheads="1"/>
              </p:cNvSpPr>
              <p:nvPr/>
            </p:nvSpPr>
            <p:spPr bwMode="auto">
              <a:xfrm>
                <a:off x="431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Rectangle 2057"/>
              <p:cNvSpPr>
                <a:spLocks noChangeArrowheads="1"/>
              </p:cNvSpPr>
              <p:nvPr/>
            </p:nvSpPr>
            <p:spPr bwMode="auto">
              <a:xfrm>
                <a:off x="431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Rectangle 2058"/>
              <p:cNvSpPr>
                <a:spLocks noChangeArrowheads="1"/>
              </p:cNvSpPr>
              <p:nvPr/>
            </p:nvSpPr>
            <p:spPr bwMode="auto">
              <a:xfrm>
                <a:off x="4404"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Rectangle 2059"/>
              <p:cNvSpPr>
                <a:spLocks noChangeArrowheads="1"/>
              </p:cNvSpPr>
              <p:nvPr/>
            </p:nvSpPr>
            <p:spPr bwMode="auto">
              <a:xfrm>
                <a:off x="4404"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Rectangle 2060"/>
              <p:cNvSpPr>
                <a:spLocks noChangeArrowheads="1"/>
              </p:cNvSpPr>
              <p:nvPr/>
            </p:nvSpPr>
            <p:spPr bwMode="auto">
              <a:xfrm>
                <a:off x="4404"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Rectangle 2061"/>
              <p:cNvSpPr>
                <a:spLocks noChangeArrowheads="1"/>
              </p:cNvSpPr>
              <p:nvPr/>
            </p:nvSpPr>
            <p:spPr bwMode="auto">
              <a:xfrm>
                <a:off x="4404"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Rectangle 2062"/>
              <p:cNvSpPr>
                <a:spLocks noChangeArrowheads="1"/>
              </p:cNvSpPr>
              <p:nvPr/>
            </p:nvSpPr>
            <p:spPr bwMode="auto">
              <a:xfrm>
                <a:off x="4404"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Rectangle 2063"/>
              <p:cNvSpPr>
                <a:spLocks noChangeArrowheads="1"/>
              </p:cNvSpPr>
              <p:nvPr/>
            </p:nvSpPr>
            <p:spPr bwMode="auto">
              <a:xfrm>
                <a:off x="4404"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Rectangle 2064"/>
              <p:cNvSpPr>
                <a:spLocks noChangeArrowheads="1"/>
              </p:cNvSpPr>
              <p:nvPr/>
            </p:nvSpPr>
            <p:spPr bwMode="auto">
              <a:xfrm>
                <a:off x="4404"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Rectangle 2065"/>
              <p:cNvSpPr>
                <a:spLocks noChangeArrowheads="1"/>
              </p:cNvSpPr>
              <p:nvPr/>
            </p:nvSpPr>
            <p:spPr bwMode="auto">
              <a:xfrm>
                <a:off x="4404"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Rectangle 2066"/>
              <p:cNvSpPr>
                <a:spLocks noChangeArrowheads="1"/>
              </p:cNvSpPr>
              <p:nvPr/>
            </p:nvSpPr>
            <p:spPr bwMode="auto">
              <a:xfrm>
                <a:off x="4404"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2067"/>
              <p:cNvSpPr>
                <a:spLocks noChangeArrowheads="1"/>
              </p:cNvSpPr>
              <p:nvPr/>
            </p:nvSpPr>
            <p:spPr bwMode="auto">
              <a:xfrm>
                <a:off x="4404"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2068"/>
              <p:cNvSpPr>
                <a:spLocks noEditPoints="1"/>
              </p:cNvSpPr>
              <p:nvPr/>
            </p:nvSpPr>
            <p:spPr bwMode="auto">
              <a:xfrm>
                <a:off x="4527" y="1041"/>
                <a:ext cx="246" cy="284"/>
              </a:xfrm>
              <a:custGeom>
                <a:avLst/>
                <a:gdLst>
                  <a:gd name="T0" fmla="*/ 30 w 104"/>
                  <a:gd name="T1" fmla="*/ 0 h 120"/>
                  <a:gd name="T2" fmla="*/ 0 w 104"/>
                  <a:gd name="T3" fmla="*/ 0 h 120"/>
                  <a:gd name="T4" fmla="*/ 0 w 104"/>
                  <a:gd name="T5" fmla="*/ 120 h 120"/>
                  <a:gd name="T6" fmla="*/ 101 w 104"/>
                  <a:gd name="T7" fmla="*/ 120 h 120"/>
                  <a:gd name="T8" fmla="*/ 101 w 104"/>
                  <a:gd name="T9" fmla="*/ 86 h 120"/>
                  <a:gd name="T10" fmla="*/ 104 w 104"/>
                  <a:gd name="T11" fmla="*/ 100 h 120"/>
                  <a:gd name="T12" fmla="*/ 99 w 104"/>
                  <a:gd name="T13" fmla="*/ 66 h 120"/>
                  <a:gd name="T14" fmla="*/ 80 w 104"/>
                  <a:gd name="T15" fmla="*/ 66 h 120"/>
                  <a:gd name="T16" fmla="*/ 80 w 104"/>
                  <a:gd name="T17" fmla="*/ 120 h 120"/>
                  <a:gd name="T18" fmla="*/ 68 w 104"/>
                  <a:gd name="T19" fmla="*/ 120 h 120"/>
                  <a:gd name="T20" fmla="*/ 68 w 104"/>
                  <a:gd name="T21" fmla="*/ 66 h 120"/>
                  <a:gd name="T22" fmla="*/ 68 w 104"/>
                  <a:gd name="T23" fmla="*/ 120 h 120"/>
                  <a:gd name="T24" fmla="*/ 30 w 104"/>
                  <a:gd name="T25" fmla="*/ 120 h 120"/>
                  <a:gd name="T26" fmla="*/ 30 w 104"/>
                  <a:gd name="T27" fmla="*/ 66 h 120"/>
                  <a:gd name="T28" fmla="*/ 0 w 104"/>
                  <a:gd name="T29" fmla="*/ 66 h 120"/>
                  <a:gd name="T30" fmla="*/ 0 w 104"/>
                  <a:gd name="T31" fmla="*/ 58 h 120"/>
                  <a:gd name="T32" fmla="*/ 0 w 104"/>
                  <a:gd name="T33" fmla="*/ 56 h 120"/>
                  <a:gd name="T34" fmla="*/ 0 w 104"/>
                  <a:gd name="T35" fmla="*/ 30 h 120"/>
                  <a:gd name="T36" fmla="*/ 30 w 104"/>
                  <a:gd name="T37" fmla="*/ 30 h 120"/>
                  <a:gd name="T38" fmla="*/ 30 w 104"/>
                  <a:gd name="T39" fmla="*/ 0 h 120"/>
                  <a:gd name="T40" fmla="*/ 88 w 104"/>
                  <a:gd name="T41" fmla="*/ 0 h 120"/>
                  <a:gd name="T42" fmla="*/ 80 w 104"/>
                  <a:gd name="T43" fmla="*/ 0 h 120"/>
                  <a:gd name="T44" fmla="*/ 80 w 104"/>
                  <a:gd name="T45" fmla="*/ 30 h 120"/>
                  <a:gd name="T46" fmla="*/ 94 w 104"/>
                  <a:gd name="T47" fmla="*/ 30 h 120"/>
                  <a:gd name="T48" fmla="*/ 88 w 104"/>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20">
                    <a:moveTo>
                      <a:pt x="30" y="0"/>
                    </a:moveTo>
                    <a:cubicBezTo>
                      <a:pt x="0" y="0"/>
                      <a:pt x="0" y="0"/>
                      <a:pt x="0" y="0"/>
                    </a:cubicBezTo>
                    <a:cubicBezTo>
                      <a:pt x="0" y="120"/>
                      <a:pt x="0" y="120"/>
                      <a:pt x="0" y="120"/>
                    </a:cubicBezTo>
                    <a:cubicBezTo>
                      <a:pt x="101" y="120"/>
                      <a:pt x="101" y="120"/>
                      <a:pt x="101" y="120"/>
                    </a:cubicBezTo>
                    <a:cubicBezTo>
                      <a:pt x="101" y="99"/>
                      <a:pt x="101" y="86"/>
                      <a:pt x="101" y="86"/>
                    </a:cubicBezTo>
                    <a:cubicBezTo>
                      <a:pt x="104" y="100"/>
                      <a:pt x="104" y="100"/>
                      <a:pt x="104" y="100"/>
                    </a:cubicBezTo>
                    <a:cubicBezTo>
                      <a:pt x="102" y="89"/>
                      <a:pt x="100" y="77"/>
                      <a:pt x="99"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88" y="0"/>
                    </a:moveTo>
                    <a:cubicBezTo>
                      <a:pt x="80" y="0"/>
                      <a:pt x="80" y="0"/>
                      <a:pt x="80" y="0"/>
                    </a:cubicBezTo>
                    <a:cubicBezTo>
                      <a:pt x="80" y="30"/>
                      <a:pt x="80" y="30"/>
                      <a:pt x="80" y="30"/>
                    </a:cubicBezTo>
                    <a:cubicBezTo>
                      <a:pt x="94" y="30"/>
                      <a:pt x="94" y="30"/>
                      <a:pt x="94" y="30"/>
                    </a:cubicBezTo>
                    <a:cubicBezTo>
                      <a:pt x="92" y="20"/>
                      <a:pt x="90" y="10"/>
                      <a:pt x="88"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2069"/>
              <p:cNvSpPr>
                <a:spLocks/>
              </p:cNvSpPr>
              <p:nvPr/>
            </p:nvSpPr>
            <p:spPr bwMode="auto">
              <a:xfrm>
                <a:off x="4766" y="1244"/>
                <a:ext cx="12" cy="81"/>
              </a:xfrm>
              <a:custGeom>
                <a:avLst/>
                <a:gdLst>
                  <a:gd name="T0" fmla="*/ 0 w 5"/>
                  <a:gd name="T1" fmla="*/ 0 h 34"/>
                  <a:gd name="T2" fmla="*/ 0 w 5"/>
                  <a:gd name="T3" fmla="*/ 34 h 34"/>
                  <a:gd name="T4" fmla="*/ 5 w 5"/>
                  <a:gd name="T5" fmla="*/ 34 h 34"/>
                  <a:gd name="T6" fmla="*/ 3 w 5"/>
                  <a:gd name="T7" fmla="*/ 14 h 34"/>
                  <a:gd name="T8" fmla="*/ 0 w 5"/>
                  <a:gd name="T9" fmla="*/ 0 h 34"/>
                </a:gdLst>
                <a:ahLst/>
                <a:cxnLst>
                  <a:cxn ang="0">
                    <a:pos x="T0" y="T1"/>
                  </a:cxn>
                  <a:cxn ang="0">
                    <a:pos x="T2" y="T3"/>
                  </a:cxn>
                  <a:cxn ang="0">
                    <a:pos x="T4" y="T5"/>
                  </a:cxn>
                  <a:cxn ang="0">
                    <a:pos x="T6" y="T7"/>
                  </a:cxn>
                  <a:cxn ang="0">
                    <a:pos x="T8" y="T9"/>
                  </a:cxn>
                </a:cxnLst>
                <a:rect l="0" t="0" r="r" b="b"/>
                <a:pathLst>
                  <a:path w="5" h="34">
                    <a:moveTo>
                      <a:pt x="0" y="0"/>
                    </a:moveTo>
                    <a:cubicBezTo>
                      <a:pt x="0" y="0"/>
                      <a:pt x="0" y="13"/>
                      <a:pt x="0" y="34"/>
                    </a:cubicBezTo>
                    <a:cubicBezTo>
                      <a:pt x="5" y="34"/>
                      <a:pt x="5" y="34"/>
                      <a:pt x="5" y="34"/>
                    </a:cubicBezTo>
                    <a:cubicBezTo>
                      <a:pt x="4" y="27"/>
                      <a:pt x="3" y="21"/>
                      <a:pt x="3" y="14"/>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2070"/>
              <p:cNvSpPr>
                <a:spLocks noEditPoints="1"/>
              </p:cNvSpPr>
              <p:nvPr/>
            </p:nvSpPr>
            <p:spPr bwMode="auto">
              <a:xfrm>
                <a:off x="4527" y="1112"/>
                <a:ext cx="227" cy="61"/>
              </a:xfrm>
              <a:custGeom>
                <a:avLst/>
                <a:gdLst>
                  <a:gd name="T0" fmla="*/ 30 w 96"/>
                  <a:gd name="T1" fmla="*/ 0 h 26"/>
                  <a:gd name="T2" fmla="*/ 0 w 96"/>
                  <a:gd name="T3" fmla="*/ 0 h 26"/>
                  <a:gd name="T4" fmla="*/ 0 w 96"/>
                  <a:gd name="T5" fmla="*/ 26 h 26"/>
                  <a:gd name="T6" fmla="*/ 0 w 96"/>
                  <a:gd name="T7" fmla="*/ 16 h 26"/>
                  <a:gd name="T8" fmla="*/ 30 w 96"/>
                  <a:gd name="T9" fmla="*/ 16 h 26"/>
                  <a:gd name="T10" fmla="*/ 30 w 96"/>
                  <a:gd name="T11" fmla="*/ 0 h 26"/>
                  <a:gd name="T12" fmla="*/ 94 w 96"/>
                  <a:gd name="T13" fmla="*/ 0 h 26"/>
                  <a:gd name="T14" fmla="*/ 80 w 96"/>
                  <a:gd name="T15" fmla="*/ 0 h 26"/>
                  <a:gd name="T16" fmla="*/ 80 w 96"/>
                  <a:gd name="T17" fmla="*/ 16 h 26"/>
                  <a:gd name="T18" fmla="*/ 96 w 96"/>
                  <a:gd name="T19" fmla="*/ 16 h 26"/>
                  <a:gd name="T20" fmla="*/ 94 w 96"/>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6">
                    <a:moveTo>
                      <a:pt x="30" y="0"/>
                    </a:moveTo>
                    <a:cubicBezTo>
                      <a:pt x="0" y="0"/>
                      <a:pt x="0" y="0"/>
                      <a:pt x="0" y="0"/>
                    </a:cubicBezTo>
                    <a:cubicBezTo>
                      <a:pt x="0" y="26"/>
                      <a:pt x="0" y="26"/>
                      <a:pt x="0" y="26"/>
                    </a:cubicBezTo>
                    <a:cubicBezTo>
                      <a:pt x="0" y="16"/>
                      <a:pt x="0" y="16"/>
                      <a:pt x="0" y="16"/>
                    </a:cubicBezTo>
                    <a:cubicBezTo>
                      <a:pt x="30" y="16"/>
                      <a:pt x="30" y="16"/>
                      <a:pt x="30" y="16"/>
                    </a:cubicBezTo>
                    <a:cubicBezTo>
                      <a:pt x="30" y="0"/>
                      <a:pt x="30" y="0"/>
                      <a:pt x="30" y="0"/>
                    </a:cubicBezTo>
                    <a:moveTo>
                      <a:pt x="94" y="0"/>
                    </a:moveTo>
                    <a:cubicBezTo>
                      <a:pt x="80" y="0"/>
                      <a:pt x="80" y="0"/>
                      <a:pt x="80" y="0"/>
                    </a:cubicBezTo>
                    <a:cubicBezTo>
                      <a:pt x="80" y="16"/>
                      <a:pt x="80" y="16"/>
                      <a:pt x="80" y="16"/>
                    </a:cubicBezTo>
                    <a:cubicBezTo>
                      <a:pt x="96" y="16"/>
                      <a:pt x="96" y="16"/>
                      <a:pt x="96" y="16"/>
                    </a:cubicBezTo>
                    <a:cubicBezTo>
                      <a:pt x="95" y="11"/>
                      <a:pt x="94" y="5"/>
                      <a:pt x="94"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2071"/>
              <p:cNvSpPr>
                <a:spLocks noEditPoints="1"/>
              </p:cNvSpPr>
              <p:nvPr/>
            </p:nvSpPr>
            <p:spPr bwMode="auto">
              <a:xfrm>
                <a:off x="4527" y="1150"/>
                <a:ext cx="230" cy="23"/>
              </a:xfrm>
              <a:custGeom>
                <a:avLst/>
                <a:gdLst>
                  <a:gd name="T0" fmla="*/ 30 w 97"/>
                  <a:gd name="T1" fmla="*/ 0 h 10"/>
                  <a:gd name="T2" fmla="*/ 0 w 97"/>
                  <a:gd name="T3" fmla="*/ 0 h 10"/>
                  <a:gd name="T4" fmla="*/ 0 w 97"/>
                  <a:gd name="T5" fmla="*/ 10 h 10"/>
                  <a:gd name="T6" fmla="*/ 0 w 97"/>
                  <a:gd name="T7" fmla="*/ 8 h 10"/>
                  <a:gd name="T8" fmla="*/ 30 w 97"/>
                  <a:gd name="T9" fmla="*/ 8 h 10"/>
                  <a:gd name="T10" fmla="*/ 30 w 97"/>
                  <a:gd name="T11" fmla="*/ 0 h 10"/>
                  <a:gd name="T12" fmla="*/ 96 w 97"/>
                  <a:gd name="T13" fmla="*/ 0 h 10"/>
                  <a:gd name="T14" fmla="*/ 80 w 97"/>
                  <a:gd name="T15" fmla="*/ 0 h 10"/>
                  <a:gd name="T16" fmla="*/ 80 w 97"/>
                  <a:gd name="T17" fmla="*/ 8 h 10"/>
                  <a:gd name="T18" fmla="*/ 97 w 97"/>
                  <a:gd name="T19" fmla="*/ 8 h 10"/>
                  <a:gd name="T20" fmla="*/ 96 w 9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0">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moveTo>
                      <a:pt x="96" y="0"/>
                    </a:moveTo>
                    <a:cubicBezTo>
                      <a:pt x="80" y="0"/>
                      <a:pt x="80" y="0"/>
                      <a:pt x="80" y="0"/>
                    </a:cubicBezTo>
                    <a:cubicBezTo>
                      <a:pt x="80" y="8"/>
                      <a:pt x="80" y="8"/>
                      <a:pt x="80" y="8"/>
                    </a:cubicBezTo>
                    <a:cubicBezTo>
                      <a:pt x="97" y="8"/>
                      <a:pt x="97" y="8"/>
                      <a:pt x="97" y="8"/>
                    </a:cubicBezTo>
                    <a:cubicBezTo>
                      <a:pt x="97" y="6"/>
                      <a:pt x="96" y="3"/>
                      <a:pt x="96"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2072"/>
              <p:cNvSpPr>
                <a:spLocks noEditPoints="1"/>
              </p:cNvSpPr>
              <p:nvPr/>
            </p:nvSpPr>
            <p:spPr bwMode="auto">
              <a:xfrm>
                <a:off x="4527" y="1169"/>
                <a:ext cx="234" cy="28"/>
              </a:xfrm>
              <a:custGeom>
                <a:avLst/>
                <a:gdLst>
                  <a:gd name="T0" fmla="*/ 30 w 99"/>
                  <a:gd name="T1" fmla="*/ 0 h 12"/>
                  <a:gd name="T2" fmla="*/ 0 w 99"/>
                  <a:gd name="T3" fmla="*/ 0 h 12"/>
                  <a:gd name="T4" fmla="*/ 0 w 99"/>
                  <a:gd name="T5" fmla="*/ 2 h 12"/>
                  <a:gd name="T6" fmla="*/ 0 w 99"/>
                  <a:gd name="T7" fmla="*/ 4 h 12"/>
                  <a:gd name="T8" fmla="*/ 0 w 99"/>
                  <a:gd name="T9" fmla="*/ 12 h 12"/>
                  <a:gd name="T10" fmla="*/ 30 w 99"/>
                  <a:gd name="T11" fmla="*/ 12 h 12"/>
                  <a:gd name="T12" fmla="*/ 30 w 99"/>
                  <a:gd name="T13" fmla="*/ 0 h 12"/>
                  <a:gd name="T14" fmla="*/ 97 w 99"/>
                  <a:gd name="T15" fmla="*/ 0 h 12"/>
                  <a:gd name="T16" fmla="*/ 80 w 99"/>
                  <a:gd name="T17" fmla="*/ 0 h 12"/>
                  <a:gd name="T18" fmla="*/ 80 w 99"/>
                  <a:gd name="T19" fmla="*/ 12 h 12"/>
                  <a:gd name="T20" fmla="*/ 99 w 99"/>
                  <a:gd name="T21" fmla="*/ 12 h 12"/>
                  <a:gd name="T22" fmla="*/ 97 w 99"/>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2">
                    <a:moveTo>
                      <a:pt x="30" y="0"/>
                    </a:moveTo>
                    <a:cubicBezTo>
                      <a:pt x="0" y="0"/>
                      <a:pt x="0" y="0"/>
                      <a:pt x="0" y="0"/>
                    </a:cubicBezTo>
                    <a:cubicBezTo>
                      <a:pt x="0" y="2"/>
                      <a:pt x="0" y="2"/>
                      <a:pt x="0" y="2"/>
                    </a:cubicBezTo>
                    <a:cubicBezTo>
                      <a:pt x="0" y="4"/>
                      <a:pt x="0" y="4"/>
                      <a:pt x="0" y="4"/>
                    </a:cubicBezTo>
                    <a:cubicBezTo>
                      <a:pt x="0" y="12"/>
                      <a:pt x="0" y="12"/>
                      <a:pt x="0" y="12"/>
                    </a:cubicBezTo>
                    <a:cubicBezTo>
                      <a:pt x="30" y="12"/>
                      <a:pt x="30" y="12"/>
                      <a:pt x="30" y="12"/>
                    </a:cubicBezTo>
                    <a:cubicBezTo>
                      <a:pt x="30" y="0"/>
                      <a:pt x="30" y="0"/>
                      <a:pt x="30" y="0"/>
                    </a:cubicBezTo>
                    <a:moveTo>
                      <a:pt x="97" y="0"/>
                    </a:moveTo>
                    <a:cubicBezTo>
                      <a:pt x="80" y="0"/>
                      <a:pt x="80" y="0"/>
                      <a:pt x="80" y="0"/>
                    </a:cubicBezTo>
                    <a:cubicBezTo>
                      <a:pt x="80" y="12"/>
                      <a:pt x="80" y="12"/>
                      <a:pt x="80" y="12"/>
                    </a:cubicBezTo>
                    <a:cubicBezTo>
                      <a:pt x="99" y="12"/>
                      <a:pt x="99" y="12"/>
                      <a:pt x="99" y="12"/>
                    </a:cubicBezTo>
                    <a:cubicBezTo>
                      <a:pt x="98" y="8"/>
                      <a:pt x="98" y="4"/>
                      <a:pt x="97"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Rectangle 2073"/>
              <p:cNvSpPr>
                <a:spLocks noChangeArrowheads="1"/>
              </p:cNvSpPr>
              <p:nvPr/>
            </p:nvSpPr>
            <p:spPr bwMode="auto">
              <a:xfrm>
                <a:off x="459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Rectangle 2074"/>
              <p:cNvSpPr>
                <a:spLocks noChangeArrowheads="1"/>
              </p:cNvSpPr>
              <p:nvPr/>
            </p:nvSpPr>
            <p:spPr bwMode="auto">
              <a:xfrm>
                <a:off x="459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Rectangle 2075"/>
              <p:cNvSpPr>
                <a:spLocks noChangeArrowheads="1"/>
              </p:cNvSpPr>
              <p:nvPr/>
            </p:nvSpPr>
            <p:spPr bwMode="auto">
              <a:xfrm>
                <a:off x="459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Rectangle 2076"/>
              <p:cNvSpPr>
                <a:spLocks noChangeArrowheads="1"/>
              </p:cNvSpPr>
              <p:nvPr/>
            </p:nvSpPr>
            <p:spPr bwMode="auto">
              <a:xfrm>
                <a:off x="459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Rectangle 2077"/>
              <p:cNvSpPr>
                <a:spLocks noChangeArrowheads="1"/>
              </p:cNvSpPr>
              <p:nvPr/>
            </p:nvSpPr>
            <p:spPr bwMode="auto">
              <a:xfrm>
                <a:off x="459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Rectangle 2078"/>
              <p:cNvSpPr>
                <a:spLocks noChangeArrowheads="1"/>
              </p:cNvSpPr>
              <p:nvPr/>
            </p:nvSpPr>
            <p:spPr bwMode="auto">
              <a:xfrm>
                <a:off x="459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Rectangle 2079"/>
              <p:cNvSpPr>
                <a:spLocks noChangeArrowheads="1"/>
              </p:cNvSpPr>
              <p:nvPr/>
            </p:nvSpPr>
            <p:spPr bwMode="auto">
              <a:xfrm>
                <a:off x="459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Rectangle 2080"/>
              <p:cNvSpPr>
                <a:spLocks noChangeArrowheads="1"/>
              </p:cNvSpPr>
              <p:nvPr/>
            </p:nvSpPr>
            <p:spPr bwMode="auto">
              <a:xfrm>
                <a:off x="459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Rectangle 2081"/>
              <p:cNvSpPr>
                <a:spLocks noChangeArrowheads="1"/>
              </p:cNvSpPr>
              <p:nvPr/>
            </p:nvSpPr>
            <p:spPr bwMode="auto">
              <a:xfrm>
                <a:off x="459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Rectangle 2082"/>
              <p:cNvSpPr>
                <a:spLocks noChangeArrowheads="1"/>
              </p:cNvSpPr>
              <p:nvPr/>
            </p:nvSpPr>
            <p:spPr bwMode="auto">
              <a:xfrm>
                <a:off x="459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Rectangle 2083"/>
              <p:cNvSpPr>
                <a:spLocks noChangeArrowheads="1"/>
              </p:cNvSpPr>
              <p:nvPr/>
            </p:nvSpPr>
            <p:spPr bwMode="auto">
              <a:xfrm>
                <a:off x="4688"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Rectangle 2084"/>
              <p:cNvSpPr>
                <a:spLocks noChangeArrowheads="1"/>
              </p:cNvSpPr>
              <p:nvPr/>
            </p:nvSpPr>
            <p:spPr bwMode="auto">
              <a:xfrm>
                <a:off x="4688"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Rectangle 2085"/>
              <p:cNvSpPr>
                <a:spLocks noChangeArrowheads="1"/>
              </p:cNvSpPr>
              <p:nvPr/>
            </p:nvSpPr>
            <p:spPr bwMode="auto">
              <a:xfrm>
                <a:off x="4688"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2086"/>
              <p:cNvSpPr>
                <a:spLocks noChangeArrowheads="1"/>
              </p:cNvSpPr>
              <p:nvPr/>
            </p:nvSpPr>
            <p:spPr bwMode="auto">
              <a:xfrm>
                <a:off x="4688"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2087"/>
              <p:cNvSpPr>
                <a:spLocks noChangeArrowheads="1"/>
              </p:cNvSpPr>
              <p:nvPr/>
            </p:nvSpPr>
            <p:spPr bwMode="auto">
              <a:xfrm>
                <a:off x="4688"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Rectangle 2088"/>
              <p:cNvSpPr>
                <a:spLocks noChangeArrowheads="1"/>
              </p:cNvSpPr>
              <p:nvPr/>
            </p:nvSpPr>
            <p:spPr bwMode="auto">
              <a:xfrm>
                <a:off x="4688"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Rectangle 2089"/>
              <p:cNvSpPr>
                <a:spLocks noChangeArrowheads="1"/>
              </p:cNvSpPr>
              <p:nvPr/>
            </p:nvSpPr>
            <p:spPr bwMode="auto">
              <a:xfrm>
                <a:off x="4688"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Rectangle 2090"/>
              <p:cNvSpPr>
                <a:spLocks noChangeArrowheads="1"/>
              </p:cNvSpPr>
              <p:nvPr/>
            </p:nvSpPr>
            <p:spPr bwMode="auto">
              <a:xfrm>
                <a:off x="4688"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Rectangle 2091"/>
              <p:cNvSpPr>
                <a:spLocks noChangeArrowheads="1"/>
              </p:cNvSpPr>
              <p:nvPr/>
            </p:nvSpPr>
            <p:spPr bwMode="auto">
              <a:xfrm>
                <a:off x="4688"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Rectangle 2092"/>
              <p:cNvSpPr>
                <a:spLocks noChangeArrowheads="1"/>
              </p:cNvSpPr>
              <p:nvPr/>
            </p:nvSpPr>
            <p:spPr bwMode="auto">
              <a:xfrm>
                <a:off x="4688"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2093"/>
              <p:cNvSpPr>
                <a:spLocks/>
              </p:cNvSpPr>
              <p:nvPr/>
            </p:nvSpPr>
            <p:spPr bwMode="auto">
              <a:xfrm>
                <a:off x="1001" y="967"/>
                <a:ext cx="118" cy="74"/>
              </a:xfrm>
              <a:custGeom>
                <a:avLst/>
                <a:gdLst>
                  <a:gd name="T0" fmla="*/ 50 w 50"/>
                  <a:gd name="T1" fmla="*/ 0 h 31"/>
                  <a:gd name="T2" fmla="*/ 10 w 50"/>
                  <a:gd name="T3" fmla="*/ 23 h 31"/>
                  <a:gd name="T4" fmla="*/ 10 w 50"/>
                  <a:gd name="T5" fmla="*/ 31 h 31"/>
                  <a:gd name="T6" fmla="*/ 0 w 50"/>
                  <a:gd name="T7" fmla="*/ 31 h 31"/>
                  <a:gd name="T8" fmla="*/ 0 w 50"/>
                  <a:gd name="T9" fmla="*/ 31 h 31"/>
                  <a:gd name="T10" fmla="*/ 50 w 50"/>
                  <a:gd name="T11" fmla="*/ 31 h 31"/>
                  <a:gd name="T12" fmla="*/ 50 w 5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0" h="31">
                    <a:moveTo>
                      <a:pt x="50" y="0"/>
                    </a:moveTo>
                    <a:cubicBezTo>
                      <a:pt x="36" y="6"/>
                      <a:pt x="23" y="14"/>
                      <a:pt x="10" y="23"/>
                    </a:cubicBezTo>
                    <a:cubicBezTo>
                      <a:pt x="10" y="31"/>
                      <a:pt x="10" y="31"/>
                      <a:pt x="10" y="31"/>
                    </a:cubicBezTo>
                    <a:cubicBezTo>
                      <a:pt x="0" y="31"/>
                      <a:pt x="0" y="31"/>
                      <a:pt x="0" y="31"/>
                    </a:cubicBezTo>
                    <a:cubicBezTo>
                      <a:pt x="0" y="31"/>
                      <a:pt x="0" y="31"/>
                      <a:pt x="0" y="31"/>
                    </a:cubicBezTo>
                    <a:cubicBezTo>
                      <a:pt x="50" y="31"/>
                      <a:pt x="50" y="31"/>
                      <a:pt x="50" y="31"/>
                    </a:cubicBezTo>
                    <a:cubicBezTo>
                      <a:pt x="50" y="0"/>
                      <a:pt x="50" y="0"/>
                      <a:pt x="5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2094"/>
              <p:cNvSpPr>
                <a:spLocks/>
              </p:cNvSpPr>
              <p:nvPr/>
            </p:nvSpPr>
            <p:spPr bwMode="auto">
              <a:xfrm>
                <a:off x="1001" y="1022"/>
                <a:ext cx="24" cy="19"/>
              </a:xfrm>
              <a:custGeom>
                <a:avLst/>
                <a:gdLst>
                  <a:gd name="T0" fmla="*/ 10 w 10"/>
                  <a:gd name="T1" fmla="*/ 0 h 8"/>
                  <a:gd name="T2" fmla="*/ 0 w 10"/>
                  <a:gd name="T3" fmla="*/ 8 h 8"/>
                  <a:gd name="T4" fmla="*/ 10 w 10"/>
                  <a:gd name="T5" fmla="*/ 8 h 8"/>
                  <a:gd name="T6" fmla="*/ 10 w 10"/>
                  <a:gd name="T7" fmla="*/ 0 h 8"/>
                </a:gdLst>
                <a:ahLst/>
                <a:cxnLst>
                  <a:cxn ang="0">
                    <a:pos x="T0" y="T1"/>
                  </a:cxn>
                  <a:cxn ang="0">
                    <a:pos x="T2" y="T3"/>
                  </a:cxn>
                  <a:cxn ang="0">
                    <a:pos x="T4" y="T5"/>
                  </a:cxn>
                  <a:cxn ang="0">
                    <a:pos x="T6" y="T7"/>
                  </a:cxn>
                </a:cxnLst>
                <a:rect l="0" t="0" r="r" b="b"/>
                <a:pathLst>
                  <a:path w="10" h="8">
                    <a:moveTo>
                      <a:pt x="10" y="0"/>
                    </a:moveTo>
                    <a:cubicBezTo>
                      <a:pt x="7" y="3"/>
                      <a:pt x="3" y="5"/>
                      <a:pt x="0" y="8"/>
                    </a:cubicBezTo>
                    <a:cubicBezTo>
                      <a:pt x="10" y="8"/>
                      <a:pt x="10" y="8"/>
                      <a:pt x="10" y="8"/>
                    </a:cubicBezTo>
                    <a:cubicBezTo>
                      <a:pt x="10" y="0"/>
                      <a:pt x="10" y="0"/>
                      <a:pt x="10"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2095"/>
              <p:cNvSpPr>
                <a:spLocks/>
              </p:cNvSpPr>
              <p:nvPr/>
            </p:nvSpPr>
            <p:spPr bwMode="auto">
              <a:xfrm>
                <a:off x="1119" y="913"/>
                <a:ext cx="284" cy="128"/>
              </a:xfrm>
              <a:custGeom>
                <a:avLst/>
                <a:gdLst>
                  <a:gd name="T0" fmla="*/ 120 w 120"/>
                  <a:gd name="T1" fmla="*/ 0 h 54"/>
                  <a:gd name="T2" fmla="*/ 80 w 120"/>
                  <a:gd name="T3" fmla="*/ 0 h 54"/>
                  <a:gd name="T4" fmla="*/ 80 w 120"/>
                  <a:gd name="T5" fmla="*/ 54 h 54"/>
                  <a:gd name="T6" fmla="*/ 68 w 120"/>
                  <a:gd name="T7" fmla="*/ 54 h 54"/>
                  <a:gd name="T8" fmla="*/ 68 w 120"/>
                  <a:gd name="T9" fmla="*/ 1 h 54"/>
                  <a:gd name="T10" fmla="*/ 68 w 120"/>
                  <a:gd name="T11" fmla="*/ 1 h 54"/>
                  <a:gd name="T12" fmla="*/ 68 w 120"/>
                  <a:gd name="T13" fmla="*/ 54 h 54"/>
                  <a:gd name="T14" fmla="*/ 30 w 120"/>
                  <a:gd name="T15" fmla="*/ 54 h 54"/>
                  <a:gd name="T16" fmla="*/ 30 w 120"/>
                  <a:gd name="T17" fmla="*/ 12 h 54"/>
                  <a:gd name="T18" fmla="*/ 0 w 120"/>
                  <a:gd name="T19" fmla="*/ 23 h 54"/>
                  <a:gd name="T20" fmla="*/ 0 w 120"/>
                  <a:gd name="T21" fmla="*/ 54 h 54"/>
                  <a:gd name="T22" fmla="*/ 120 w 120"/>
                  <a:gd name="T23" fmla="*/ 54 h 54"/>
                  <a:gd name="T24" fmla="*/ 120 w 120"/>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4">
                    <a:moveTo>
                      <a:pt x="120" y="0"/>
                    </a:moveTo>
                    <a:cubicBezTo>
                      <a:pt x="80" y="0"/>
                      <a:pt x="80" y="0"/>
                      <a:pt x="80" y="0"/>
                    </a:cubicBezTo>
                    <a:cubicBezTo>
                      <a:pt x="80" y="54"/>
                      <a:pt x="80" y="54"/>
                      <a:pt x="80" y="54"/>
                    </a:cubicBezTo>
                    <a:cubicBezTo>
                      <a:pt x="68" y="54"/>
                      <a:pt x="68" y="54"/>
                      <a:pt x="68" y="54"/>
                    </a:cubicBezTo>
                    <a:cubicBezTo>
                      <a:pt x="68" y="1"/>
                      <a:pt x="68" y="1"/>
                      <a:pt x="68" y="1"/>
                    </a:cubicBezTo>
                    <a:cubicBezTo>
                      <a:pt x="68" y="1"/>
                      <a:pt x="68" y="1"/>
                      <a:pt x="68" y="1"/>
                    </a:cubicBezTo>
                    <a:cubicBezTo>
                      <a:pt x="68" y="54"/>
                      <a:pt x="68" y="54"/>
                      <a:pt x="68" y="54"/>
                    </a:cubicBezTo>
                    <a:cubicBezTo>
                      <a:pt x="30" y="54"/>
                      <a:pt x="30" y="54"/>
                      <a:pt x="30" y="54"/>
                    </a:cubicBezTo>
                    <a:cubicBezTo>
                      <a:pt x="30" y="12"/>
                      <a:pt x="30" y="12"/>
                      <a:pt x="30" y="12"/>
                    </a:cubicBezTo>
                    <a:cubicBezTo>
                      <a:pt x="20" y="15"/>
                      <a:pt x="10" y="19"/>
                      <a:pt x="0" y="23"/>
                    </a:cubicBezTo>
                    <a:cubicBezTo>
                      <a:pt x="0" y="54"/>
                      <a:pt x="0" y="54"/>
                      <a:pt x="0" y="54"/>
                    </a:cubicBezTo>
                    <a:cubicBezTo>
                      <a:pt x="120" y="54"/>
                      <a:pt x="120" y="54"/>
                      <a:pt x="120" y="54"/>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2096"/>
              <p:cNvSpPr>
                <a:spLocks/>
              </p:cNvSpPr>
              <p:nvPr/>
            </p:nvSpPr>
            <p:spPr bwMode="auto">
              <a:xfrm>
                <a:off x="1309" y="898"/>
                <a:ext cx="94" cy="15"/>
              </a:xfrm>
              <a:custGeom>
                <a:avLst/>
                <a:gdLst>
                  <a:gd name="T0" fmla="*/ 40 w 40"/>
                  <a:gd name="T1" fmla="*/ 0 h 6"/>
                  <a:gd name="T2" fmla="*/ 8 w 40"/>
                  <a:gd name="T3" fmla="*/ 4 h 6"/>
                  <a:gd name="T4" fmla="*/ 0 w 40"/>
                  <a:gd name="T5" fmla="*/ 5 h 6"/>
                  <a:gd name="T6" fmla="*/ 0 w 40"/>
                  <a:gd name="T7" fmla="*/ 6 h 6"/>
                  <a:gd name="T8" fmla="*/ 40 w 40"/>
                  <a:gd name="T9" fmla="*/ 6 h 6"/>
                  <a:gd name="T10" fmla="*/ 40 w 40"/>
                  <a:gd name="T11" fmla="*/ 0 h 6"/>
                </a:gdLst>
                <a:ahLst/>
                <a:cxnLst>
                  <a:cxn ang="0">
                    <a:pos x="T0" y="T1"/>
                  </a:cxn>
                  <a:cxn ang="0">
                    <a:pos x="T2" y="T3"/>
                  </a:cxn>
                  <a:cxn ang="0">
                    <a:pos x="T4" y="T5"/>
                  </a:cxn>
                  <a:cxn ang="0">
                    <a:pos x="T6" y="T7"/>
                  </a:cxn>
                  <a:cxn ang="0">
                    <a:pos x="T8" y="T9"/>
                  </a:cxn>
                  <a:cxn ang="0">
                    <a:pos x="T10" y="T11"/>
                  </a:cxn>
                </a:cxnLst>
                <a:rect l="0" t="0" r="r" b="b"/>
                <a:pathLst>
                  <a:path w="40" h="6">
                    <a:moveTo>
                      <a:pt x="40" y="0"/>
                    </a:moveTo>
                    <a:cubicBezTo>
                      <a:pt x="8" y="4"/>
                      <a:pt x="8" y="4"/>
                      <a:pt x="8" y="4"/>
                    </a:cubicBezTo>
                    <a:cubicBezTo>
                      <a:pt x="8" y="4"/>
                      <a:pt x="5" y="4"/>
                      <a:pt x="0" y="5"/>
                    </a:cubicBezTo>
                    <a:cubicBezTo>
                      <a:pt x="0" y="6"/>
                      <a:pt x="0" y="6"/>
                      <a:pt x="0" y="6"/>
                    </a:cubicBezTo>
                    <a:cubicBezTo>
                      <a:pt x="40" y="6"/>
                      <a:pt x="40" y="6"/>
                      <a:pt x="40" y="6"/>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2097"/>
              <p:cNvSpPr>
                <a:spLocks/>
              </p:cNvSpPr>
              <p:nvPr/>
            </p:nvSpPr>
            <p:spPr bwMode="auto">
              <a:xfrm>
                <a:off x="1190" y="915"/>
                <a:ext cx="90" cy="126"/>
              </a:xfrm>
              <a:custGeom>
                <a:avLst/>
                <a:gdLst>
                  <a:gd name="T0" fmla="*/ 38 w 38"/>
                  <a:gd name="T1" fmla="*/ 0 h 53"/>
                  <a:gd name="T2" fmla="*/ 0 w 38"/>
                  <a:gd name="T3" fmla="*/ 11 h 53"/>
                  <a:gd name="T4" fmla="*/ 0 w 38"/>
                  <a:gd name="T5" fmla="*/ 53 h 53"/>
                  <a:gd name="T6" fmla="*/ 38 w 38"/>
                  <a:gd name="T7" fmla="*/ 53 h 53"/>
                  <a:gd name="T8" fmla="*/ 38 w 38"/>
                  <a:gd name="T9" fmla="*/ 0 h 53"/>
                </a:gdLst>
                <a:ahLst/>
                <a:cxnLst>
                  <a:cxn ang="0">
                    <a:pos x="T0" y="T1"/>
                  </a:cxn>
                  <a:cxn ang="0">
                    <a:pos x="T2" y="T3"/>
                  </a:cxn>
                  <a:cxn ang="0">
                    <a:pos x="T4" y="T5"/>
                  </a:cxn>
                  <a:cxn ang="0">
                    <a:pos x="T6" y="T7"/>
                  </a:cxn>
                  <a:cxn ang="0">
                    <a:pos x="T8" y="T9"/>
                  </a:cxn>
                </a:cxnLst>
                <a:rect l="0" t="0" r="r" b="b"/>
                <a:pathLst>
                  <a:path w="38" h="53">
                    <a:moveTo>
                      <a:pt x="38" y="0"/>
                    </a:moveTo>
                    <a:cubicBezTo>
                      <a:pt x="28" y="2"/>
                      <a:pt x="15" y="6"/>
                      <a:pt x="0" y="11"/>
                    </a:cubicBezTo>
                    <a:cubicBezTo>
                      <a:pt x="0" y="53"/>
                      <a:pt x="0" y="53"/>
                      <a:pt x="0" y="53"/>
                    </a:cubicBezTo>
                    <a:cubicBezTo>
                      <a:pt x="38" y="53"/>
                      <a:pt x="38" y="53"/>
                      <a:pt x="38" y="53"/>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2098"/>
              <p:cNvSpPr>
                <a:spLocks/>
              </p:cNvSpPr>
              <p:nvPr/>
            </p:nvSpPr>
            <p:spPr bwMode="auto">
              <a:xfrm>
                <a:off x="1280" y="913"/>
                <a:ext cx="29" cy="128"/>
              </a:xfrm>
              <a:custGeom>
                <a:avLst/>
                <a:gdLst>
                  <a:gd name="T0" fmla="*/ 12 w 12"/>
                  <a:gd name="T1" fmla="*/ 0 h 54"/>
                  <a:gd name="T2" fmla="*/ 7 w 12"/>
                  <a:gd name="T3" fmla="*/ 0 h 54"/>
                  <a:gd name="T4" fmla="*/ 0 w 12"/>
                  <a:gd name="T5" fmla="*/ 1 h 54"/>
                  <a:gd name="T6" fmla="*/ 0 w 12"/>
                  <a:gd name="T7" fmla="*/ 54 h 54"/>
                  <a:gd name="T8" fmla="*/ 12 w 12"/>
                  <a:gd name="T9" fmla="*/ 54 h 54"/>
                  <a:gd name="T10" fmla="*/ 12 w 12"/>
                  <a:gd name="T11" fmla="*/ 0 h 54"/>
                </a:gdLst>
                <a:ahLst/>
                <a:cxnLst>
                  <a:cxn ang="0">
                    <a:pos x="T0" y="T1"/>
                  </a:cxn>
                  <a:cxn ang="0">
                    <a:pos x="T2" y="T3"/>
                  </a:cxn>
                  <a:cxn ang="0">
                    <a:pos x="T4" y="T5"/>
                  </a:cxn>
                  <a:cxn ang="0">
                    <a:pos x="T6" y="T7"/>
                  </a:cxn>
                  <a:cxn ang="0">
                    <a:pos x="T8" y="T9"/>
                  </a:cxn>
                  <a:cxn ang="0">
                    <a:pos x="T10" y="T11"/>
                  </a:cxn>
                </a:cxnLst>
                <a:rect l="0" t="0" r="r" b="b"/>
                <a:pathLst>
                  <a:path w="12" h="54">
                    <a:moveTo>
                      <a:pt x="12" y="0"/>
                    </a:moveTo>
                    <a:cubicBezTo>
                      <a:pt x="7" y="0"/>
                      <a:pt x="7" y="0"/>
                      <a:pt x="7" y="0"/>
                    </a:cubicBezTo>
                    <a:cubicBezTo>
                      <a:pt x="5" y="0"/>
                      <a:pt x="3" y="1"/>
                      <a:pt x="0" y="1"/>
                    </a:cubicBezTo>
                    <a:cubicBezTo>
                      <a:pt x="0" y="54"/>
                      <a:pt x="0" y="54"/>
                      <a:pt x="0" y="54"/>
                    </a:cubicBezTo>
                    <a:cubicBezTo>
                      <a:pt x="12" y="54"/>
                      <a:pt x="12" y="54"/>
                      <a:pt x="12" y="5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2099"/>
              <p:cNvSpPr>
                <a:spLocks/>
              </p:cNvSpPr>
              <p:nvPr/>
            </p:nvSpPr>
            <p:spPr bwMode="auto">
              <a:xfrm>
                <a:off x="1297" y="910"/>
                <a:ext cx="12" cy="3"/>
              </a:xfrm>
              <a:custGeom>
                <a:avLst/>
                <a:gdLst>
                  <a:gd name="T0" fmla="*/ 5 w 5"/>
                  <a:gd name="T1" fmla="*/ 0 h 1"/>
                  <a:gd name="T2" fmla="*/ 0 w 5"/>
                  <a:gd name="T3" fmla="*/ 1 h 1"/>
                  <a:gd name="T4" fmla="*/ 5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4" y="0"/>
                      <a:pt x="2" y="0"/>
                      <a:pt x="0" y="1"/>
                    </a:cubicBezTo>
                    <a:cubicBezTo>
                      <a:pt x="5" y="1"/>
                      <a:pt x="5" y="1"/>
                      <a:pt x="5" y="1"/>
                    </a:cubicBezTo>
                    <a:cubicBezTo>
                      <a:pt x="5" y="0"/>
                      <a:pt x="5" y="0"/>
                      <a:pt x="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2100"/>
              <p:cNvSpPr>
                <a:spLocks/>
              </p:cNvSpPr>
              <p:nvPr/>
            </p:nvSpPr>
            <p:spPr bwMode="auto">
              <a:xfrm>
                <a:off x="1403" y="898"/>
                <a:ext cx="284" cy="143"/>
              </a:xfrm>
              <a:custGeom>
                <a:avLst/>
                <a:gdLst>
                  <a:gd name="T0" fmla="*/ 0 w 284"/>
                  <a:gd name="T1" fmla="*/ 0 h 143"/>
                  <a:gd name="T2" fmla="*/ 0 w 284"/>
                  <a:gd name="T3" fmla="*/ 0 h 143"/>
                  <a:gd name="T4" fmla="*/ 0 w 284"/>
                  <a:gd name="T5" fmla="*/ 143 h 143"/>
                  <a:gd name="T6" fmla="*/ 284 w 284"/>
                  <a:gd name="T7" fmla="*/ 143 h 143"/>
                  <a:gd name="T8" fmla="*/ 284 w 284"/>
                  <a:gd name="T9" fmla="*/ 15 h 143"/>
                  <a:gd name="T10" fmla="*/ 190 w 284"/>
                  <a:gd name="T11" fmla="*/ 15 h 143"/>
                  <a:gd name="T12" fmla="*/ 190 w 284"/>
                  <a:gd name="T13" fmla="*/ 143 h 143"/>
                  <a:gd name="T14" fmla="*/ 161 w 284"/>
                  <a:gd name="T15" fmla="*/ 143 h 143"/>
                  <a:gd name="T16" fmla="*/ 161 w 284"/>
                  <a:gd name="T17" fmla="*/ 15 h 143"/>
                  <a:gd name="T18" fmla="*/ 161 w 284"/>
                  <a:gd name="T19" fmla="*/ 143 h 143"/>
                  <a:gd name="T20" fmla="*/ 71 w 284"/>
                  <a:gd name="T21" fmla="*/ 143 h 143"/>
                  <a:gd name="T22" fmla="*/ 71 w 284"/>
                  <a:gd name="T23" fmla="*/ 15 h 143"/>
                  <a:gd name="T24" fmla="*/ 0 w 284"/>
                  <a:gd name="T25" fmla="*/ 15 h 143"/>
                  <a:gd name="T26" fmla="*/ 0 w 284"/>
                  <a:gd name="T2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43">
                    <a:moveTo>
                      <a:pt x="0" y="0"/>
                    </a:moveTo>
                    <a:lnTo>
                      <a:pt x="0" y="0"/>
                    </a:lnTo>
                    <a:lnTo>
                      <a:pt x="0" y="143"/>
                    </a:lnTo>
                    <a:lnTo>
                      <a:pt x="284" y="143"/>
                    </a:lnTo>
                    <a:lnTo>
                      <a:pt x="284" y="15"/>
                    </a:lnTo>
                    <a:lnTo>
                      <a:pt x="190" y="15"/>
                    </a:lnTo>
                    <a:lnTo>
                      <a:pt x="190" y="143"/>
                    </a:lnTo>
                    <a:lnTo>
                      <a:pt x="161" y="143"/>
                    </a:lnTo>
                    <a:lnTo>
                      <a:pt x="161" y="15"/>
                    </a:lnTo>
                    <a:lnTo>
                      <a:pt x="161" y="143"/>
                    </a:lnTo>
                    <a:lnTo>
                      <a:pt x="71" y="143"/>
                    </a:lnTo>
                    <a:lnTo>
                      <a:pt x="71" y="15"/>
                    </a:lnTo>
                    <a:lnTo>
                      <a:pt x="0" y="15"/>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2101"/>
              <p:cNvSpPr>
                <a:spLocks/>
              </p:cNvSpPr>
              <p:nvPr/>
            </p:nvSpPr>
            <p:spPr bwMode="auto">
              <a:xfrm>
                <a:off x="1403" y="898"/>
                <a:ext cx="284" cy="143"/>
              </a:xfrm>
              <a:custGeom>
                <a:avLst/>
                <a:gdLst>
                  <a:gd name="T0" fmla="*/ 0 w 284"/>
                  <a:gd name="T1" fmla="*/ 0 h 143"/>
                  <a:gd name="T2" fmla="*/ 0 w 284"/>
                  <a:gd name="T3" fmla="*/ 0 h 143"/>
                  <a:gd name="T4" fmla="*/ 0 w 284"/>
                  <a:gd name="T5" fmla="*/ 143 h 143"/>
                  <a:gd name="T6" fmla="*/ 284 w 284"/>
                  <a:gd name="T7" fmla="*/ 143 h 143"/>
                  <a:gd name="T8" fmla="*/ 284 w 284"/>
                  <a:gd name="T9" fmla="*/ 15 h 143"/>
                  <a:gd name="T10" fmla="*/ 190 w 284"/>
                  <a:gd name="T11" fmla="*/ 15 h 143"/>
                  <a:gd name="T12" fmla="*/ 190 w 284"/>
                  <a:gd name="T13" fmla="*/ 143 h 143"/>
                  <a:gd name="T14" fmla="*/ 161 w 284"/>
                  <a:gd name="T15" fmla="*/ 143 h 143"/>
                  <a:gd name="T16" fmla="*/ 161 w 284"/>
                  <a:gd name="T17" fmla="*/ 15 h 143"/>
                  <a:gd name="T18" fmla="*/ 161 w 284"/>
                  <a:gd name="T19" fmla="*/ 143 h 143"/>
                  <a:gd name="T20" fmla="*/ 71 w 284"/>
                  <a:gd name="T21" fmla="*/ 143 h 143"/>
                  <a:gd name="T22" fmla="*/ 71 w 284"/>
                  <a:gd name="T23" fmla="*/ 15 h 143"/>
                  <a:gd name="T24" fmla="*/ 0 w 284"/>
                  <a:gd name="T25" fmla="*/ 15 h 143"/>
                  <a:gd name="T26" fmla="*/ 0 w 284"/>
                  <a:gd name="T2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43">
                    <a:moveTo>
                      <a:pt x="0" y="0"/>
                    </a:moveTo>
                    <a:lnTo>
                      <a:pt x="0" y="0"/>
                    </a:lnTo>
                    <a:lnTo>
                      <a:pt x="0" y="143"/>
                    </a:lnTo>
                    <a:lnTo>
                      <a:pt x="284" y="143"/>
                    </a:lnTo>
                    <a:lnTo>
                      <a:pt x="284" y="15"/>
                    </a:lnTo>
                    <a:lnTo>
                      <a:pt x="190" y="15"/>
                    </a:lnTo>
                    <a:lnTo>
                      <a:pt x="190" y="143"/>
                    </a:lnTo>
                    <a:lnTo>
                      <a:pt x="161" y="143"/>
                    </a:lnTo>
                    <a:lnTo>
                      <a:pt x="161" y="15"/>
                    </a:lnTo>
                    <a:lnTo>
                      <a:pt x="161" y="143"/>
                    </a:lnTo>
                    <a:lnTo>
                      <a:pt x="71" y="143"/>
                    </a:lnTo>
                    <a:lnTo>
                      <a:pt x="71" y="15"/>
                    </a:lnTo>
                    <a:lnTo>
                      <a:pt x="0"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2102"/>
              <p:cNvSpPr>
                <a:spLocks/>
              </p:cNvSpPr>
              <p:nvPr/>
            </p:nvSpPr>
            <p:spPr bwMode="auto">
              <a:xfrm>
                <a:off x="1678" y="865"/>
                <a:ext cx="9" cy="0"/>
              </a:xfrm>
              <a:custGeom>
                <a:avLst/>
                <a:gdLst>
                  <a:gd name="T0" fmla="*/ 9 w 9"/>
                  <a:gd name="T1" fmla="*/ 0 w 9"/>
                  <a:gd name="T2" fmla="*/ 9 w 9"/>
                  <a:gd name="T3" fmla="*/ 9 w 9"/>
                </a:gdLst>
                <a:ahLst/>
                <a:cxnLst>
                  <a:cxn ang="0">
                    <a:pos x="T0" y="0"/>
                  </a:cxn>
                  <a:cxn ang="0">
                    <a:pos x="T1" y="0"/>
                  </a:cxn>
                  <a:cxn ang="0">
                    <a:pos x="T2" y="0"/>
                  </a:cxn>
                  <a:cxn ang="0">
                    <a:pos x="T3" y="0"/>
                  </a:cxn>
                </a:cxnLst>
                <a:rect l="0" t="0" r="r" b="b"/>
                <a:pathLst>
                  <a:path w="9">
                    <a:moveTo>
                      <a:pt x="9" y="0"/>
                    </a:moveTo>
                    <a:lnTo>
                      <a:pt x="0" y="0"/>
                    </a:lnTo>
                    <a:lnTo>
                      <a:pt x="9" y="0"/>
                    </a:lnTo>
                    <a:lnTo>
                      <a:pt x="9"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2103"/>
              <p:cNvSpPr>
                <a:spLocks/>
              </p:cNvSpPr>
              <p:nvPr/>
            </p:nvSpPr>
            <p:spPr bwMode="auto">
              <a:xfrm>
                <a:off x="1678" y="865"/>
                <a:ext cx="9" cy="0"/>
              </a:xfrm>
              <a:custGeom>
                <a:avLst/>
                <a:gdLst>
                  <a:gd name="T0" fmla="*/ 9 w 9"/>
                  <a:gd name="T1" fmla="*/ 0 w 9"/>
                  <a:gd name="T2" fmla="*/ 9 w 9"/>
                  <a:gd name="T3" fmla="*/ 9 w 9"/>
                </a:gdLst>
                <a:ahLst/>
                <a:cxnLst>
                  <a:cxn ang="0">
                    <a:pos x="T0" y="0"/>
                  </a:cxn>
                  <a:cxn ang="0">
                    <a:pos x="T1" y="0"/>
                  </a:cxn>
                  <a:cxn ang="0">
                    <a:pos x="T2" y="0"/>
                  </a:cxn>
                  <a:cxn ang="0">
                    <a:pos x="T3" y="0"/>
                  </a:cxn>
                </a:cxnLst>
                <a:rect l="0" t="0" r="r" b="b"/>
                <a:pathLst>
                  <a:path w="9">
                    <a:moveTo>
                      <a:pt x="9" y="0"/>
                    </a:moveTo>
                    <a:lnTo>
                      <a:pt x="0" y="0"/>
                    </a:lnTo>
                    <a:lnTo>
                      <a:pt x="9"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2104"/>
              <p:cNvSpPr>
                <a:spLocks/>
              </p:cNvSpPr>
              <p:nvPr/>
            </p:nvSpPr>
            <p:spPr bwMode="auto">
              <a:xfrm>
                <a:off x="1593" y="865"/>
                <a:ext cx="94" cy="19"/>
              </a:xfrm>
              <a:custGeom>
                <a:avLst/>
                <a:gdLst>
                  <a:gd name="T0" fmla="*/ 94 w 94"/>
                  <a:gd name="T1" fmla="*/ 0 h 19"/>
                  <a:gd name="T2" fmla="*/ 85 w 94"/>
                  <a:gd name="T3" fmla="*/ 0 h 19"/>
                  <a:gd name="T4" fmla="*/ 0 w 94"/>
                  <a:gd name="T5" fmla="*/ 10 h 19"/>
                  <a:gd name="T6" fmla="*/ 0 w 94"/>
                  <a:gd name="T7" fmla="*/ 19 h 19"/>
                  <a:gd name="T8" fmla="*/ 94 w 94"/>
                  <a:gd name="T9" fmla="*/ 19 h 19"/>
                  <a:gd name="T10" fmla="*/ 94 w 94"/>
                  <a:gd name="T11" fmla="*/ 0 h 19"/>
                </a:gdLst>
                <a:ahLst/>
                <a:cxnLst>
                  <a:cxn ang="0">
                    <a:pos x="T0" y="T1"/>
                  </a:cxn>
                  <a:cxn ang="0">
                    <a:pos x="T2" y="T3"/>
                  </a:cxn>
                  <a:cxn ang="0">
                    <a:pos x="T4" y="T5"/>
                  </a:cxn>
                  <a:cxn ang="0">
                    <a:pos x="T6" y="T7"/>
                  </a:cxn>
                  <a:cxn ang="0">
                    <a:pos x="T8" y="T9"/>
                  </a:cxn>
                  <a:cxn ang="0">
                    <a:pos x="T10" y="T11"/>
                  </a:cxn>
                </a:cxnLst>
                <a:rect l="0" t="0" r="r" b="b"/>
                <a:pathLst>
                  <a:path w="94" h="19">
                    <a:moveTo>
                      <a:pt x="94" y="0"/>
                    </a:moveTo>
                    <a:lnTo>
                      <a:pt x="85" y="0"/>
                    </a:lnTo>
                    <a:lnTo>
                      <a:pt x="0" y="10"/>
                    </a:lnTo>
                    <a:lnTo>
                      <a:pt x="0" y="19"/>
                    </a:lnTo>
                    <a:lnTo>
                      <a:pt x="94" y="19"/>
                    </a:lnTo>
                    <a:lnTo>
                      <a:pt x="9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2105"/>
              <p:cNvSpPr>
                <a:spLocks/>
              </p:cNvSpPr>
              <p:nvPr/>
            </p:nvSpPr>
            <p:spPr bwMode="auto">
              <a:xfrm>
                <a:off x="1593" y="865"/>
                <a:ext cx="94" cy="19"/>
              </a:xfrm>
              <a:custGeom>
                <a:avLst/>
                <a:gdLst>
                  <a:gd name="T0" fmla="*/ 94 w 94"/>
                  <a:gd name="T1" fmla="*/ 0 h 19"/>
                  <a:gd name="T2" fmla="*/ 85 w 94"/>
                  <a:gd name="T3" fmla="*/ 0 h 19"/>
                  <a:gd name="T4" fmla="*/ 0 w 94"/>
                  <a:gd name="T5" fmla="*/ 10 h 19"/>
                  <a:gd name="T6" fmla="*/ 0 w 94"/>
                  <a:gd name="T7" fmla="*/ 19 h 19"/>
                  <a:gd name="T8" fmla="*/ 94 w 94"/>
                  <a:gd name="T9" fmla="*/ 19 h 19"/>
                  <a:gd name="T10" fmla="*/ 94 w 94"/>
                  <a:gd name="T11" fmla="*/ 0 h 19"/>
                </a:gdLst>
                <a:ahLst/>
                <a:cxnLst>
                  <a:cxn ang="0">
                    <a:pos x="T0" y="T1"/>
                  </a:cxn>
                  <a:cxn ang="0">
                    <a:pos x="T2" y="T3"/>
                  </a:cxn>
                  <a:cxn ang="0">
                    <a:pos x="T4" y="T5"/>
                  </a:cxn>
                  <a:cxn ang="0">
                    <a:pos x="T6" y="T7"/>
                  </a:cxn>
                  <a:cxn ang="0">
                    <a:pos x="T8" y="T9"/>
                  </a:cxn>
                  <a:cxn ang="0">
                    <a:pos x="T10" y="T11"/>
                  </a:cxn>
                </a:cxnLst>
                <a:rect l="0" t="0" r="r" b="b"/>
                <a:pathLst>
                  <a:path w="94" h="19">
                    <a:moveTo>
                      <a:pt x="94" y="0"/>
                    </a:moveTo>
                    <a:lnTo>
                      <a:pt x="85" y="0"/>
                    </a:lnTo>
                    <a:lnTo>
                      <a:pt x="0" y="10"/>
                    </a:lnTo>
                    <a:lnTo>
                      <a:pt x="0" y="19"/>
                    </a:lnTo>
                    <a:lnTo>
                      <a:pt x="94" y="19"/>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2106"/>
              <p:cNvSpPr>
                <a:spLocks noEditPoints="1"/>
              </p:cNvSpPr>
              <p:nvPr/>
            </p:nvSpPr>
            <p:spPr bwMode="auto">
              <a:xfrm>
                <a:off x="1403" y="884"/>
                <a:ext cx="284" cy="29"/>
              </a:xfrm>
              <a:custGeom>
                <a:avLst/>
                <a:gdLst>
                  <a:gd name="T0" fmla="*/ 71 w 284"/>
                  <a:gd name="T1" fmla="*/ 5 h 29"/>
                  <a:gd name="T2" fmla="*/ 0 w 284"/>
                  <a:gd name="T3" fmla="*/ 14 h 29"/>
                  <a:gd name="T4" fmla="*/ 0 w 284"/>
                  <a:gd name="T5" fmla="*/ 29 h 29"/>
                  <a:gd name="T6" fmla="*/ 71 w 284"/>
                  <a:gd name="T7" fmla="*/ 29 h 29"/>
                  <a:gd name="T8" fmla="*/ 71 w 284"/>
                  <a:gd name="T9" fmla="*/ 5 h 29"/>
                  <a:gd name="T10" fmla="*/ 284 w 284"/>
                  <a:gd name="T11" fmla="*/ 0 h 29"/>
                  <a:gd name="T12" fmla="*/ 190 w 284"/>
                  <a:gd name="T13" fmla="*/ 0 h 29"/>
                  <a:gd name="T14" fmla="*/ 190 w 284"/>
                  <a:gd name="T15" fmla="*/ 29 h 29"/>
                  <a:gd name="T16" fmla="*/ 284 w 284"/>
                  <a:gd name="T17" fmla="*/ 29 h 29"/>
                  <a:gd name="T18" fmla="*/ 284 w 284"/>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9">
                    <a:moveTo>
                      <a:pt x="71" y="5"/>
                    </a:moveTo>
                    <a:lnTo>
                      <a:pt x="0" y="14"/>
                    </a:lnTo>
                    <a:lnTo>
                      <a:pt x="0" y="29"/>
                    </a:lnTo>
                    <a:lnTo>
                      <a:pt x="71" y="29"/>
                    </a:lnTo>
                    <a:lnTo>
                      <a:pt x="71" y="5"/>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2107"/>
              <p:cNvSpPr>
                <a:spLocks noEditPoints="1"/>
              </p:cNvSpPr>
              <p:nvPr/>
            </p:nvSpPr>
            <p:spPr bwMode="auto">
              <a:xfrm>
                <a:off x="1403" y="884"/>
                <a:ext cx="284" cy="29"/>
              </a:xfrm>
              <a:custGeom>
                <a:avLst/>
                <a:gdLst>
                  <a:gd name="T0" fmla="*/ 71 w 284"/>
                  <a:gd name="T1" fmla="*/ 5 h 29"/>
                  <a:gd name="T2" fmla="*/ 0 w 284"/>
                  <a:gd name="T3" fmla="*/ 14 h 29"/>
                  <a:gd name="T4" fmla="*/ 0 w 284"/>
                  <a:gd name="T5" fmla="*/ 29 h 29"/>
                  <a:gd name="T6" fmla="*/ 71 w 284"/>
                  <a:gd name="T7" fmla="*/ 29 h 29"/>
                  <a:gd name="T8" fmla="*/ 71 w 284"/>
                  <a:gd name="T9" fmla="*/ 5 h 29"/>
                  <a:gd name="T10" fmla="*/ 284 w 284"/>
                  <a:gd name="T11" fmla="*/ 0 h 29"/>
                  <a:gd name="T12" fmla="*/ 190 w 284"/>
                  <a:gd name="T13" fmla="*/ 0 h 29"/>
                  <a:gd name="T14" fmla="*/ 190 w 284"/>
                  <a:gd name="T15" fmla="*/ 29 h 29"/>
                  <a:gd name="T16" fmla="*/ 284 w 284"/>
                  <a:gd name="T17" fmla="*/ 29 h 29"/>
                  <a:gd name="T18" fmla="*/ 284 w 284"/>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9">
                    <a:moveTo>
                      <a:pt x="71" y="5"/>
                    </a:moveTo>
                    <a:lnTo>
                      <a:pt x="0" y="14"/>
                    </a:lnTo>
                    <a:lnTo>
                      <a:pt x="0" y="29"/>
                    </a:lnTo>
                    <a:lnTo>
                      <a:pt x="71" y="29"/>
                    </a:lnTo>
                    <a:lnTo>
                      <a:pt x="71" y="5"/>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2108"/>
              <p:cNvSpPr>
                <a:spLocks/>
              </p:cNvSpPr>
              <p:nvPr/>
            </p:nvSpPr>
            <p:spPr bwMode="auto">
              <a:xfrm>
                <a:off x="1517" y="879"/>
                <a:ext cx="47" cy="5"/>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close/>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2109"/>
              <p:cNvSpPr>
                <a:spLocks/>
              </p:cNvSpPr>
              <p:nvPr/>
            </p:nvSpPr>
            <p:spPr bwMode="auto">
              <a:xfrm>
                <a:off x="1517" y="879"/>
                <a:ext cx="47" cy="5"/>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Rectangle 2110"/>
              <p:cNvSpPr>
                <a:spLocks noChangeArrowheads="1"/>
              </p:cNvSpPr>
              <p:nvPr/>
            </p:nvSpPr>
            <p:spPr bwMode="auto">
              <a:xfrm>
                <a:off x="147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Rectangle 2111"/>
              <p:cNvSpPr>
                <a:spLocks noChangeArrowheads="1"/>
              </p:cNvSpPr>
              <p:nvPr/>
            </p:nvSpPr>
            <p:spPr bwMode="auto">
              <a:xfrm>
                <a:off x="147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2112"/>
              <p:cNvSpPr>
                <a:spLocks/>
              </p:cNvSpPr>
              <p:nvPr/>
            </p:nvSpPr>
            <p:spPr bwMode="auto">
              <a:xfrm>
                <a:off x="1474" y="884"/>
                <a:ext cx="90" cy="29"/>
              </a:xfrm>
              <a:custGeom>
                <a:avLst/>
                <a:gdLst>
                  <a:gd name="T0" fmla="*/ 90 w 90"/>
                  <a:gd name="T1" fmla="*/ 0 h 29"/>
                  <a:gd name="T2" fmla="*/ 43 w 90"/>
                  <a:gd name="T3" fmla="*/ 0 h 29"/>
                  <a:gd name="T4" fmla="*/ 0 w 90"/>
                  <a:gd name="T5" fmla="*/ 5 h 29"/>
                  <a:gd name="T6" fmla="*/ 0 w 90"/>
                  <a:gd name="T7" fmla="*/ 29 h 29"/>
                  <a:gd name="T8" fmla="*/ 90 w 90"/>
                  <a:gd name="T9" fmla="*/ 29 h 29"/>
                  <a:gd name="T10" fmla="*/ 90 w 90"/>
                  <a:gd name="T11" fmla="*/ 0 h 29"/>
                </a:gdLst>
                <a:ahLst/>
                <a:cxnLst>
                  <a:cxn ang="0">
                    <a:pos x="T0" y="T1"/>
                  </a:cxn>
                  <a:cxn ang="0">
                    <a:pos x="T2" y="T3"/>
                  </a:cxn>
                  <a:cxn ang="0">
                    <a:pos x="T4" y="T5"/>
                  </a:cxn>
                  <a:cxn ang="0">
                    <a:pos x="T6" y="T7"/>
                  </a:cxn>
                  <a:cxn ang="0">
                    <a:pos x="T8" y="T9"/>
                  </a:cxn>
                  <a:cxn ang="0">
                    <a:pos x="T10" y="T11"/>
                  </a:cxn>
                </a:cxnLst>
                <a:rect l="0" t="0" r="r" b="b"/>
                <a:pathLst>
                  <a:path w="90" h="29">
                    <a:moveTo>
                      <a:pt x="90" y="0"/>
                    </a:moveTo>
                    <a:lnTo>
                      <a:pt x="43" y="0"/>
                    </a:lnTo>
                    <a:lnTo>
                      <a:pt x="0" y="5"/>
                    </a:lnTo>
                    <a:lnTo>
                      <a:pt x="0" y="29"/>
                    </a:lnTo>
                    <a:lnTo>
                      <a:pt x="90" y="29"/>
                    </a:lnTo>
                    <a:lnTo>
                      <a:pt x="90" y="0"/>
                    </a:lnTo>
                    <a:close/>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2113"/>
              <p:cNvSpPr>
                <a:spLocks/>
              </p:cNvSpPr>
              <p:nvPr/>
            </p:nvSpPr>
            <p:spPr bwMode="auto">
              <a:xfrm>
                <a:off x="1474" y="884"/>
                <a:ext cx="90" cy="29"/>
              </a:xfrm>
              <a:custGeom>
                <a:avLst/>
                <a:gdLst>
                  <a:gd name="T0" fmla="*/ 90 w 90"/>
                  <a:gd name="T1" fmla="*/ 0 h 29"/>
                  <a:gd name="T2" fmla="*/ 43 w 90"/>
                  <a:gd name="T3" fmla="*/ 0 h 29"/>
                  <a:gd name="T4" fmla="*/ 0 w 90"/>
                  <a:gd name="T5" fmla="*/ 5 h 29"/>
                  <a:gd name="T6" fmla="*/ 0 w 90"/>
                  <a:gd name="T7" fmla="*/ 29 h 29"/>
                  <a:gd name="T8" fmla="*/ 90 w 90"/>
                  <a:gd name="T9" fmla="*/ 29 h 29"/>
                  <a:gd name="T10" fmla="*/ 90 w 90"/>
                  <a:gd name="T11" fmla="*/ 0 h 29"/>
                </a:gdLst>
                <a:ahLst/>
                <a:cxnLst>
                  <a:cxn ang="0">
                    <a:pos x="T0" y="T1"/>
                  </a:cxn>
                  <a:cxn ang="0">
                    <a:pos x="T2" y="T3"/>
                  </a:cxn>
                  <a:cxn ang="0">
                    <a:pos x="T4" y="T5"/>
                  </a:cxn>
                  <a:cxn ang="0">
                    <a:pos x="T6" y="T7"/>
                  </a:cxn>
                  <a:cxn ang="0">
                    <a:pos x="T8" y="T9"/>
                  </a:cxn>
                  <a:cxn ang="0">
                    <a:pos x="T10" y="T11"/>
                  </a:cxn>
                </a:cxnLst>
                <a:rect l="0" t="0" r="r" b="b"/>
                <a:pathLst>
                  <a:path w="90" h="29">
                    <a:moveTo>
                      <a:pt x="90" y="0"/>
                    </a:moveTo>
                    <a:lnTo>
                      <a:pt x="43" y="0"/>
                    </a:lnTo>
                    <a:lnTo>
                      <a:pt x="0" y="5"/>
                    </a:lnTo>
                    <a:lnTo>
                      <a:pt x="0" y="29"/>
                    </a:lnTo>
                    <a:lnTo>
                      <a:pt x="90" y="2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2114"/>
              <p:cNvSpPr>
                <a:spLocks/>
              </p:cNvSpPr>
              <p:nvPr/>
            </p:nvSpPr>
            <p:spPr bwMode="auto">
              <a:xfrm>
                <a:off x="1564" y="875"/>
                <a:ext cx="29" cy="9"/>
              </a:xfrm>
              <a:custGeom>
                <a:avLst/>
                <a:gdLst>
                  <a:gd name="T0" fmla="*/ 29 w 29"/>
                  <a:gd name="T1" fmla="*/ 0 h 9"/>
                  <a:gd name="T2" fmla="*/ 0 w 29"/>
                  <a:gd name="T3" fmla="*/ 4 h 9"/>
                  <a:gd name="T4" fmla="*/ 0 w 29"/>
                  <a:gd name="T5" fmla="*/ 9 h 9"/>
                  <a:gd name="T6" fmla="*/ 29 w 29"/>
                  <a:gd name="T7" fmla="*/ 9 h 9"/>
                  <a:gd name="T8" fmla="*/ 29 w 29"/>
                  <a:gd name="T9" fmla="*/ 0 h 9"/>
                </a:gdLst>
                <a:ahLst/>
                <a:cxnLst>
                  <a:cxn ang="0">
                    <a:pos x="T0" y="T1"/>
                  </a:cxn>
                  <a:cxn ang="0">
                    <a:pos x="T2" y="T3"/>
                  </a:cxn>
                  <a:cxn ang="0">
                    <a:pos x="T4" y="T5"/>
                  </a:cxn>
                  <a:cxn ang="0">
                    <a:pos x="T6" y="T7"/>
                  </a:cxn>
                  <a:cxn ang="0">
                    <a:pos x="T8" y="T9"/>
                  </a:cxn>
                </a:cxnLst>
                <a:rect l="0" t="0" r="r" b="b"/>
                <a:pathLst>
                  <a:path w="29" h="9">
                    <a:moveTo>
                      <a:pt x="29" y="0"/>
                    </a:moveTo>
                    <a:lnTo>
                      <a:pt x="0" y="4"/>
                    </a:lnTo>
                    <a:lnTo>
                      <a:pt x="0" y="9"/>
                    </a:lnTo>
                    <a:lnTo>
                      <a:pt x="29" y="9"/>
                    </a:lnTo>
                    <a:lnTo>
                      <a:pt x="29" y="0"/>
                    </a:lnTo>
                    <a:close/>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2115"/>
              <p:cNvSpPr>
                <a:spLocks/>
              </p:cNvSpPr>
              <p:nvPr/>
            </p:nvSpPr>
            <p:spPr bwMode="auto">
              <a:xfrm>
                <a:off x="1564" y="875"/>
                <a:ext cx="29" cy="9"/>
              </a:xfrm>
              <a:custGeom>
                <a:avLst/>
                <a:gdLst>
                  <a:gd name="T0" fmla="*/ 29 w 29"/>
                  <a:gd name="T1" fmla="*/ 0 h 9"/>
                  <a:gd name="T2" fmla="*/ 0 w 29"/>
                  <a:gd name="T3" fmla="*/ 4 h 9"/>
                  <a:gd name="T4" fmla="*/ 0 w 29"/>
                  <a:gd name="T5" fmla="*/ 9 h 9"/>
                  <a:gd name="T6" fmla="*/ 29 w 29"/>
                  <a:gd name="T7" fmla="*/ 9 h 9"/>
                  <a:gd name="T8" fmla="*/ 29 w 29"/>
                  <a:gd name="T9" fmla="*/ 0 h 9"/>
                </a:gdLst>
                <a:ahLst/>
                <a:cxnLst>
                  <a:cxn ang="0">
                    <a:pos x="T0" y="T1"/>
                  </a:cxn>
                  <a:cxn ang="0">
                    <a:pos x="T2" y="T3"/>
                  </a:cxn>
                  <a:cxn ang="0">
                    <a:pos x="T4" y="T5"/>
                  </a:cxn>
                  <a:cxn ang="0">
                    <a:pos x="T6" y="T7"/>
                  </a:cxn>
                  <a:cxn ang="0">
                    <a:pos x="T8" y="T9"/>
                  </a:cxn>
                </a:cxnLst>
                <a:rect l="0" t="0" r="r" b="b"/>
                <a:pathLst>
                  <a:path w="29" h="9">
                    <a:moveTo>
                      <a:pt x="29" y="0"/>
                    </a:moveTo>
                    <a:lnTo>
                      <a:pt x="0" y="4"/>
                    </a:lnTo>
                    <a:lnTo>
                      <a:pt x="0" y="9"/>
                    </a:lnTo>
                    <a:lnTo>
                      <a:pt x="29" y="9"/>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2116"/>
              <p:cNvSpPr>
                <a:spLocks noChangeArrowheads="1"/>
              </p:cNvSpPr>
              <p:nvPr/>
            </p:nvSpPr>
            <p:spPr bwMode="auto">
              <a:xfrm>
                <a:off x="1564"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2117"/>
              <p:cNvSpPr>
                <a:spLocks noChangeArrowheads="1"/>
              </p:cNvSpPr>
              <p:nvPr/>
            </p:nvSpPr>
            <p:spPr bwMode="auto">
              <a:xfrm>
                <a:off x="1564"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Rectangle 2118"/>
              <p:cNvSpPr>
                <a:spLocks noChangeArrowheads="1"/>
              </p:cNvSpPr>
              <p:nvPr/>
            </p:nvSpPr>
            <p:spPr bwMode="auto">
              <a:xfrm>
                <a:off x="1564"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Rectangle 2119"/>
              <p:cNvSpPr>
                <a:spLocks noChangeArrowheads="1"/>
              </p:cNvSpPr>
              <p:nvPr/>
            </p:nvSpPr>
            <p:spPr bwMode="auto">
              <a:xfrm>
                <a:off x="1564"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2120"/>
              <p:cNvSpPr>
                <a:spLocks/>
              </p:cNvSpPr>
              <p:nvPr/>
            </p:nvSpPr>
            <p:spPr bwMode="auto">
              <a:xfrm>
                <a:off x="1687" y="865"/>
                <a:ext cx="284" cy="176"/>
              </a:xfrm>
              <a:custGeom>
                <a:avLst/>
                <a:gdLst>
                  <a:gd name="T0" fmla="*/ 0 w 284"/>
                  <a:gd name="T1" fmla="*/ 0 h 176"/>
                  <a:gd name="T2" fmla="*/ 0 w 284"/>
                  <a:gd name="T3" fmla="*/ 0 h 176"/>
                  <a:gd name="T4" fmla="*/ 0 w 284"/>
                  <a:gd name="T5" fmla="*/ 176 h 176"/>
                  <a:gd name="T6" fmla="*/ 284 w 284"/>
                  <a:gd name="T7" fmla="*/ 176 h 176"/>
                  <a:gd name="T8" fmla="*/ 284 w 284"/>
                  <a:gd name="T9" fmla="*/ 48 h 176"/>
                  <a:gd name="T10" fmla="*/ 190 w 284"/>
                  <a:gd name="T11" fmla="*/ 48 h 176"/>
                  <a:gd name="T12" fmla="*/ 190 w 284"/>
                  <a:gd name="T13" fmla="*/ 176 h 176"/>
                  <a:gd name="T14" fmla="*/ 161 w 284"/>
                  <a:gd name="T15" fmla="*/ 176 h 176"/>
                  <a:gd name="T16" fmla="*/ 161 w 284"/>
                  <a:gd name="T17" fmla="*/ 48 h 176"/>
                  <a:gd name="T18" fmla="*/ 161 w 284"/>
                  <a:gd name="T19" fmla="*/ 176 h 176"/>
                  <a:gd name="T20" fmla="*/ 71 w 284"/>
                  <a:gd name="T21" fmla="*/ 176 h 176"/>
                  <a:gd name="T22" fmla="*/ 71 w 284"/>
                  <a:gd name="T23" fmla="*/ 48 h 176"/>
                  <a:gd name="T24" fmla="*/ 0 w 284"/>
                  <a:gd name="T25" fmla="*/ 48 h 176"/>
                  <a:gd name="T26" fmla="*/ 0 w 284"/>
                  <a:gd name="T27" fmla="*/ 29 h 176"/>
                  <a:gd name="T28" fmla="*/ 0 w 284"/>
                  <a:gd name="T29" fmla="*/ 24 h 176"/>
                  <a:gd name="T30" fmla="*/ 0 w 284"/>
                  <a:gd name="T3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76">
                    <a:moveTo>
                      <a:pt x="0" y="0"/>
                    </a:moveTo>
                    <a:lnTo>
                      <a:pt x="0" y="0"/>
                    </a:lnTo>
                    <a:lnTo>
                      <a:pt x="0" y="176"/>
                    </a:lnTo>
                    <a:lnTo>
                      <a:pt x="284" y="176"/>
                    </a:lnTo>
                    <a:lnTo>
                      <a:pt x="284" y="48"/>
                    </a:lnTo>
                    <a:lnTo>
                      <a:pt x="190" y="48"/>
                    </a:lnTo>
                    <a:lnTo>
                      <a:pt x="190" y="176"/>
                    </a:lnTo>
                    <a:lnTo>
                      <a:pt x="161" y="176"/>
                    </a:lnTo>
                    <a:lnTo>
                      <a:pt x="161" y="48"/>
                    </a:lnTo>
                    <a:lnTo>
                      <a:pt x="161" y="176"/>
                    </a:lnTo>
                    <a:lnTo>
                      <a:pt x="71" y="176"/>
                    </a:lnTo>
                    <a:lnTo>
                      <a:pt x="71" y="48"/>
                    </a:lnTo>
                    <a:lnTo>
                      <a:pt x="0" y="48"/>
                    </a:lnTo>
                    <a:lnTo>
                      <a:pt x="0" y="29"/>
                    </a:lnTo>
                    <a:lnTo>
                      <a:pt x="0" y="24"/>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2121"/>
              <p:cNvSpPr>
                <a:spLocks/>
              </p:cNvSpPr>
              <p:nvPr/>
            </p:nvSpPr>
            <p:spPr bwMode="auto">
              <a:xfrm>
                <a:off x="1687" y="865"/>
                <a:ext cx="284" cy="176"/>
              </a:xfrm>
              <a:custGeom>
                <a:avLst/>
                <a:gdLst>
                  <a:gd name="T0" fmla="*/ 0 w 284"/>
                  <a:gd name="T1" fmla="*/ 0 h 176"/>
                  <a:gd name="T2" fmla="*/ 0 w 284"/>
                  <a:gd name="T3" fmla="*/ 0 h 176"/>
                  <a:gd name="T4" fmla="*/ 0 w 284"/>
                  <a:gd name="T5" fmla="*/ 176 h 176"/>
                  <a:gd name="T6" fmla="*/ 284 w 284"/>
                  <a:gd name="T7" fmla="*/ 176 h 176"/>
                  <a:gd name="T8" fmla="*/ 284 w 284"/>
                  <a:gd name="T9" fmla="*/ 48 h 176"/>
                  <a:gd name="T10" fmla="*/ 190 w 284"/>
                  <a:gd name="T11" fmla="*/ 48 h 176"/>
                  <a:gd name="T12" fmla="*/ 190 w 284"/>
                  <a:gd name="T13" fmla="*/ 176 h 176"/>
                  <a:gd name="T14" fmla="*/ 161 w 284"/>
                  <a:gd name="T15" fmla="*/ 176 h 176"/>
                  <a:gd name="T16" fmla="*/ 161 w 284"/>
                  <a:gd name="T17" fmla="*/ 48 h 176"/>
                  <a:gd name="T18" fmla="*/ 161 w 284"/>
                  <a:gd name="T19" fmla="*/ 176 h 176"/>
                  <a:gd name="T20" fmla="*/ 71 w 284"/>
                  <a:gd name="T21" fmla="*/ 176 h 176"/>
                  <a:gd name="T22" fmla="*/ 71 w 284"/>
                  <a:gd name="T23" fmla="*/ 48 h 176"/>
                  <a:gd name="T24" fmla="*/ 0 w 284"/>
                  <a:gd name="T25" fmla="*/ 48 h 176"/>
                  <a:gd name="T26" fmla="*/ 0 w 284"/>
                  <a:gd name="T27" fmla="*/ 29 h 176"/>
                  <a:gd name="T28" fmla="*/ 0 w 284"/>
                  <a:gd name="T29" fmla="*/ 24 h 176"/>
                  <a:gd name="T30" fmla="*/ 0 w 284"/>
                  <a:gd name="T3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76">
                    <a:moveTo>
                      <a:pt x="0" y="0"/>
                    </a:moveTo>
                    <a:lnTo>
                      <a:pt x="0" y="0"/>
                    </a:lnTo>
                    <a:lnTo>
                      <a:pt x="0" y="176"/>
                    </a:lnTo>
                    <a:lnTo>
                      <a:pt x="284" y="176"/>
                    </a:lnTo>
                    <a:lnTo>
                      <a:pt x="284" y="48"/>
                    </a:lnTo>
                    <a:lnTo>
                      <a:pt x="190" y="48"/>
                    </a:lnTo>
                    <a:lnTo>
                      <a:pt x="190" y="176"/>
                    </a:lnTo>
                    <a:lnTo>
                      <a:pt x="161" y="176"/>
                    </a:lnTo>
                    <a:lnTo>
                      <a:pt x="161" y="48"/>
                    </a:lnTo>
                    <a:lnTo>
                      <a:pt x="161" y="176"/>
                    </a:lnTo>
                    <a:lnTo>
                      <a:pt x="71" y="176"/>
                    </a:lnTo>
                    <a:lnTo>
                      <a:pt x="71" y="48"/>
                    </a:lnTo>
                    <a:lnTo>
                      <a:pt x="0" y="48"/>
                    </a:lnTo>
                    <a:lnTo>
                      <a:pt x="0" y="29"/>
                    </a:lnTo>
                    <a:lnTo>
                      <a:pt x="0" y="2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2122"/>
              <p:cNvSpPr>
                <a:spLocks noEditPoints="1"/>
              </p:cNvSpPr>
              <p:nvPr/>
            </p:nvSpPr>
            <p:spPr bwMode="auto">
              <a:xfrm>
                <a:off x="1687" y="830"/>
                <a:ext cx="284" cy="59"/>
              </a:xfrm>
              <a:custGeom>
                <a:avLst/>
                <a:gdLst>
                  <a:gd name="T0" fmla="*/ 71 w 284"/>
                  <a:gd name="T1" fmla="*/ 26 h 59"/>
                  <a:gd name="T2" fmla="*/ 0 w 284"/>
                  <a:gd name="T3" fmla="*/ 35 h 59"/>
                  <a:gd name="T4" fmla="*/ 0 w 284"/>
                  <a:gd name="T5" fmla="*/ 59 h 59"/>
                  <a:gd name="T6" fmla="*/ 0 w 284"/>
                  <a:gd name="T7" fmla="*/ 35 h 59"/>
                  <a:gd name="T8" fmla="*/ 71 w 284"/>
                  <a:gd name="T9" fmla="*/ 35 h 59"/>
                  <a:gd name="T10" fmla="*/ 71 w 284"/>
                  <a:gd name="T11" fmla="*/ 26 h 59"/>
                  <a:gd name="T12" fmla="*/ 284 w 284"/>
                  <a:gd name="T13" fmla="*/ 0 h 59"/>
                  <a:gd name="T14" fmla="*/ 190 w 284"/>
                  <a:gd name="T15" fmla="*/ 11 h 59"/>
                  <a:gd name="T16" fmla="*/ 190 w 284"/>
                  <a:gd name="T17" fmla="*/ 35 h 59"/>
                  <a:gd name="T18" fmla="*/ 284 w 284"/>
                  <a:gd name="T19" fmla="*/ 35 h 59"/>
                  <a:gd name="T20" fmla="*/ 284 w 28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59">
                    <a:moveTo>
                      <a:pt x="71" y="26"/>
                    </a:moveTo>
                    <a:lnTo>
                      <a:pt x="0" y="35"/>
                    </a:lnTo>
                    <a:lnTo>
                      <a:pt x="0" y="59"/>
                    </a:lnTo>
                    <a:lnTo>
                      <a:pt x="0" y="35"/>
                    </a:lnTo>
                    <a:lnTo>
                      <a:pt x="71" y="35"/>
                    </a:lnTo>
                    <a:lnTo>
                      <a:pt x="71" y="26"/>
                    </a:lnTo>
                    <a:close/>
                    <a:moveTo>
                      <a:pt x="284" y="0"/>
                    </a:moveTo>
                    <a:lnTo>
                      <a:pt x="190" y="11"/>
                    </a:lnTo>
                    <a:lnTo>
                      <a:pt x="190" y="35"/>
                    </a:lnTo>
                    <a:lnTo>
                      <a:pt x="284" y="35"/>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2123"/>
              <p:cNvSpPr>
                <a:spLocks noEditPoints="1"/>
              </p:cNvSpPr>
              <p:nvPr/>
            </p:nvSpPr>
            <p:spPr bwMode="auto">
              <a:xfrm>
                <a:off x="1687" y="830"/>
                <a:ext cx="284" cy="59"/>
              </a:xfrm>
              <a:custGeom>
                <a:avLst/>
                <a:gdLst>
                  <a:gd name="T0" fmla="*/ 71 w 284"/>
                  <a:gd name="T1" fmla="*/ 26 h 59"/>
                  <a:gd name="T2" fmla="*/ 0 w 284"/>
                  <a:gd name="T3" fmla="*/ 35 h 59"/>
                  <a:gd name="T4" fmla="*/ 0 w 284"/>
                  <a:gd name="T5" fmla="*/ 59 h 59"/>
                  <a:gd name="T6" fmla="*/ 0 w 284"/>
                  <a:gd name="T7" fmla="*/ 35 h 59"/>
                  <a:gd name="T8" fmla="*/ 71 w 284"/>
                  <a:gd name="T9" fmla="*/ 35 h 59"/>
                  <a:gd name="T10" fmla="*/ 71 w 284"/>
                  <a:gd name="T11" fmla="*/ 26 h 59"/>
                  <a:gd name="T12" fmla="*/ 284 w 284"/>
                  <a:gd name="T13" fmla="*/ 0 h 59"/>
                  <a:gd name="T14" fmla="*/ 190 w 284"/>
                  <a:gd name="T15" fmla="*/ 11 h 59"/>
                  <a:gd name="T16" fmla="*/ 190 w 284"/>
                  <a:gd name="T17" fmla="*/ 35 h 59"/>
                  <a:gd name="T18" fmla="*/ 284 w 284"/>
                  <a:gd name="T19" fmla="*/ 35 h 59"/>
                  <a:gd name="T20" fmla="*/ 284 w 28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59">
                    <a:moveTo>
                      <a:pt x="71" y="26"/>
                    </a:moveTo>
                    <a:lnTo>
                      <a:pt x="0" y="35"/>
                    </a:lnTo>
                    <a:lnTo>
                      <a:pt x="0" y="59"/>
                    </a:lnTo>
                    <a:lnTo>
                      <a:pt x="0" y="35"/>
                    </a:lnTo>
                    <a:lnTo>
                      <a:pt x="71" y="35"/>
                    </a:lnTo>
                    <a:lnTo>
                      <a:pt x="71" y="26"/>
                    </a:lnTo>
                    <a:moveTo>
                      <a:pt x="284" y="0"/>
                    </a:moveTo>
                    <a:lnTo>
                      <a:pt x="190" y="11"/>
                    </a:lnTo>
                    <a:lnTo>
                      <a:pt x="190" y="35"/>
                    </a:lnTo>
                    <a:lnTo>
                      <a:pt x="284" y="35"/>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2124"/>
              <p:cNvSpPr>
                <a:spLocks noEditPoints="1"/>
              </p:cNvSpPr>
              <p:nvPr/>
            </p:nvSpPr>
            <p:spPr bwMode="auto">
              <a:xfrm>
                <a:off x="168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2125"/>
              <p:cNvSpPr>
                <a:spLocks noEditPoints="1"/>
              </p:cNvSpPr>
              <p:nvPr/>
            </p:nvSpPr>
            <p:spPr bwMode="auto">
              <a:xfrm>
                <a:off x="168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2126"/>
              <p:cNvSpPr>
                <a:spLocks noEditPoints="1"/>
              </p:cNvSpPr>
              <p:nvPr/>
            </p:nvSpPr>
            <p:spPr bwMode="auto">
              <a:xfrm>
                <a:off x="168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2127"/>
              <p:cNvSpPr>
                <a:spLocks noEditPoints="1"/>
              </p:cNvSpPr>
              <p:nvPr/>
            </p:nvSpPr>
            <p:spPr bwMode="auto">
              <a:xfrm>
                <a:off x="168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2128"/>
              <p:cNvSpPr>
                <a:spLocks/>
              </p:cNvSpPr>
              <p:nvPr/>
            </p:nvSpPr>
            <p:spPr bwMode="auto">
              <a:xfrm>
                <a:off x="1758" y="846"/>
                <a:ext cx="90" cy="19"/>
              </a:xfrm>
              <a:custGeom>
                <a:avLst/>
                <a:gdLst>
                  <a:gd name="T0" fmla="*/ 90 w 90"/>
                  <a:gd name="T1" fmla="*/ 0 h 19"/>
                  <a:gd name="T2" fmla="*/ 0 w 90"/>
                  <a:gd name="T3" fmla="*/ 10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0"/>
                    </a:lnTo>
                    <a:lnTo>
                      <a:pt x="0" y="19"/>
                    </a:lnTo>
                    <a:lnTo>
                      <a:pt x="90" y="19"/>
                    </a:lnTo>
                    <a:lnTo>
                      <a:pt x="90" y="0"/>
                    </a:lnTo>
                    <a:close/>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2129"/>
              <p:cNvSpPr>
                <a:spLocks/>
              </p:cNvSpPr>
              <p:nvPr/>
            </p:nvSpPr>
            <p:spPr bwMode="auto">
              <a:xfrm>
                <a:off x="1758" y="846"/>
                <a:ext cx="90" cy="19"/>
              </a:xfrm>
              <a:custGeom>
                <a:avLst/>
                <a:gdLst>
                  <a:gd name="T0" fmla="*/ 90 w 90"/>
                  <a:gd name="T1" fmla="*/ 0 h 19"/>
                  <a:gd name="T2" fmla="*/ 0 w 90"/>
                  <a:gd name="T3" fmla="*/ 10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0"/>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Rectangle 2130"/>
              <p:cNvSpPr>
                <a:spLocks noChangeArrowheads="1"/>
              </p:cNvSpPr>
              <p:nvPr/>
            </p:nvSpPr>
            <p:spPr bwMode="auto">
              <a:xfrm>
                <a:off x="175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Rectangle 2131"/>
              <p:cNvSpPr>
                <a:spLocks noChangeArrowheads="1"/>
              </p:cNvSpPr>
              <p:nvPr/>
            </p:nvSpPr>
            <p:spPr bwMode="auto">
              <a:xfrm>
                <a:off x="175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Rectangle 2132"/>
              <p:cNvSpPr>
                <a:spLocks noChangeArrowheads="1"/>
              </p:cNvSpPr>
              <p:nvPr/>
            </p:nvSpPr>
            <p:spPr bwMode="auto">
              <a:xfrm>
                <a:off x="175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Rectangle 2133"/>
              <p:cNvSpPr>
                <a:spLocks noChangeArrowheads="1"/>
              </p:cNvSpPr>
              <p:nvPr/>
            </p:nvSpPr>
            <p:spPr bwMode="auto">
              <a:xfrm>
                <a:off x="175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Rectangle 2134"/>
              <p:cNvSpPr>
                <a:spLocks noChangeArrowheads="1"/>
              </p:cNvSpPr>
              <p:nvPr/>
            </p:nvSpPr>
            <p:spPr bwMode="auto">
              <a:xfrm>
                <a:off x="175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Rectangle 2135"/>
              <p:cNvSpPr>
                <a:spLocks noChangeArrowheads="1"/>
              </p:cNvSpPr>
              <p:nvPr/>
            </p:nvSpPr>
            <p:spPr bwMode="auto">
              <a:xfrm>
                <a:off x="175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2136"/>
              <p:cNvSpPr>
                <a:spLocks/>
              </p:cNvSpPr>
              <p:nvPr/>
            </p:nvSpPr>
            <p:spPr bwMode="auto">
              <a:xfrm>
                <a:off x="1848" y="841"/>
                <a:ext cx="29" cy="24"/>
              </a:xfrm>
              <a:custGeom>
                <a:avLst/>
                <a:gdLst>
                  <a:gd name="T0" fmla="*/ 29 w 29"/>
                  <a:gd name="T1" fmla="*/ 0 h 24"/>
                  <a:gd name="T2" fmla="*/ 0 w 29"/>
                  <a:gd name="T3" fmla="*/ 5 h 24"/>
                  <a:gd name="T4" fmla="*/ 0 w 29"/>
                  <a:gd name="T5" fmla="*/ 24 h 24"/>
                  <a:gd name="T6" fmla="*/ 29 w 29"/>
                  <a:gd name="T7" fmla="*/ 24 h 24"/>
                  <a:gd name="T8" fmla="*/ 29 w 29"/>
                  <a:gd name="T9" fmla="*/ 0 h 24"/>
                </a:gdLst>
                <a:ahLst/>
                <a:cxnLst>
                  <a:cxn ang="0">
                    <a:pos x="T0" y="T1"/>
                  </a:cxn>
                  <a:cxn ang="0">
                    <a:pos x="T2" y="T3"/>
                  </a:cxn>
                  <a:cxn ang="0">
                    <a:pos x="T4" y="T5"/>
                  </a:cxn>
                  <a:cxn ang="0">
                    <a:pos x="T6" y="T7"/>
                  </a:cxn>
                  <a:cxn ang="0">
                    <a:pos x="T8" y="T9"/>
                  </a:cxn>
                </a:cxnLst>
                <a:rect l="0" t="0" r="r" b="b"/>
                <a:pathLst>
                  <a:path w="29" h="24">
                    <a:moveTo>
                      <a:pt x="29" y="0"/>
                    </a:moveTo>
                    <a:lnTo>
                      <a:pt x="0" y="5"/>
                    </a:lnTo>
                    <a:lnTo>
                      <a:pt x="0" y="24"/>
                    </a:lnTo>
                    <a:lnTo>
                      <a:pt x="29" y="24"/>
                    </a:lnTo>
                    <a:lnTo>
                      <a:pt x="29" y="0"/>
                    </a:lnTo>
                    <a:close/>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2137"/>
              <p:cNvSpPr>
                <a:spLocks/>
              </p:cNvSpPr>
              <p:nvPr/>
            </p:nvSpPr>
            <p:spPr bwMode="auto">
              <a:xfrm>
                <a:off x="1848" y="841"/>
                <a:ext cx="29" cy="24"/>
              </a:xfrm>
              <a:custGeom>
                <a:avLst/>
                <a:gdLst>
                  <a:gd name="T0" fmla="*/ 29 w 29"/>
                  <a:gd name="T1" fmla="*/ 0 h 24"/>
                  <a:gd name="T2" fmla="*/ 0 w 29"/>
                  <a:gd name="T3" fmla="*/ 5 h 24"/>
                  <a:gd name="T4" fmla="*/ 0 w 29"/>
                  <a:gd name="T5" fmla="*/ 24 h 24"/>
                  <a:gd name="T6" fmla="*/ 29 w 29"/>
                  <a:gd name="T7" fmla="*/ 24 h 24"/>
                  <a:gd name="T8" fmla="*/ 29 w 29"/>
                  <a:gd name="T9" fmla="*/ 0 h 24"/>
                </a:gdLst>
                <a:ahLst/>
                <a:cxnLst>
                  <a:cxn ang="0">
                    <a:pos x="T0" y="T1"/>
                  </a:cxn>
                  <a:cxn ang="0">
                    <a:pos x="T2" y="T3"/>
                  </a:cxn>
                  <a:cxn ang="0">
                    <a:pos x="T4" y="T5"/>
                  </a:cxn>
                  <a:cxn ang="0">
                    <a:pos x="T6" y="T7"/>
                  </a:cxn>
                  <a:cxn ang="0">
                    <a:pos x="T8" y="T9"/>
                  </a:cxn>
                </a:cxnLst>
                <a:rect l="0" t="0" r="r" b="b"/>
                <a:pathLst>
                  <a:path w="29" h="24">
                    <a:moveTo>
                      <a:pt x="29" y="0"/>
                    </a:moveTo>
                    <a:lnTo>
                      <a:pt x="0" y="5"/>
                    </a:lnTo>
                    <a:lnTo>
                      <a:pt x="0" y="24"/>
                    </a:lnTo>
                    <a:lnTo>
                      <a:pt x="29" y="24"/>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Rectangle 2138"/>
              <p:cNvSpPr>
                <a:spLocks noChangeArrowheads="1"/>
              </p:cNvSpPr>
              <p:nvPr/>
            </p:nvSpPr>
            <p:spPr bwMode="auto">
              <a:xfrm>
                <a:off x="1848"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Rectangle 2139"/>
              <p:cNvSpPr>
                <a:spLocks noChangeArrowheads="1"/>
              </p:cNvSpPr>
              <p:nvPr/>
            </p:nvSpPr>
            <p:spPr bwMode="auto">
              <a:xfrm>
                <a:off x="1848"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Rectangle 2140"/>
              <p:cNvSpPr>
                <a:spLocks noChangeArrowheads="1"/>
              </p:cNvSpPr>
              <p:nvPr/>
            </p:nvSpPr>
            <p:spPr bwMode="auto">
              <a:xfrm>
                <a:off x="1848"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Rectangle 2141"/>
              <p:cNvSpPr>
                <a:spLocks noChangeArrowheads="1"/>
              </p:cNvSpPr>
              <p:nvPr/>
            </p:nvSpPr>
            <p:spPr bwMode="auto">
              <a:xfrm>
                <a:off x="1848"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Rectangle 2142"/>
              <p:cNvSpPr>
                <a:spLocks noChangeArrowheads="1"/>
              </p:cNvSpPr>
              <p:nvPr/>
            </p:nvSpPr>
            <p:spPr bwMode="auto">
              <a:xfrm>
                <a:off x="1848"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2143"/>
              <p:cNvSpPr>
                <a:spLocks noChangeArrowheads="1"/>
              </p:cNvSpPr>
              <p:nvPr/>
            </p:nvSpPr>
            <p:spPr bwMode="auto">
              <a:xfrm>
                <a:off x="1848"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2144"/>
              <p:cNvSpPr>
                <a:spLocks noEditPoints="1"/>
              </p:cNvSpPr>
              <p:nvPr/>
            </p:nvSpPr>
            <p:spPr bwMode="auto">
              <a:xfrm>
                <a:off x="1971" y="796"/>
                <a:ext cx="284" cy="245"/>
              </a:xfrm>
              <a:custGeom>
                <a:avLst/>
                <a:gdLst>
                  <a:gd name="T0" fmla="*/ 0 w 284"/>
                  <a:gd name="T1" fmla="*/ 34 h 245"/>
                  <a:gd name="T2" fmla="*/ 0 w 284"/>
                  <a:gd name="T3" fmla="*/ 34 h 245"/>
                  <a:gd name="T4" fmla="*/ 0 w 284"/>
                  <a:gd name="T5" fmla="*/ 245 h 245"/>
                  <a:gd name="T6" fmla="*/ 284 w 284"/>
                  <a:gd name="T7" fmla="*/ 245 h 245"/>
                  <a:gd name="T8" fmla="*/ 284 w 284"/>
                  <a:gd name="T9" fmla="*/ 117 h 245"/>
                  <a:gd name="T10" fmla="*/ 190 w 284"/>
                  <a:gd name="T11" fmla="*/ 117 h 245"/>
                  <a:gd name="T12" fmla="*/ 190 w 284"/>
                  <a:gd name="T13" fmla="*/ 245 h 245"/>
                  <a:gd name="T14" fmla="*/ 161 w 284"/>
                  <a:gd name="T15" fmla="*/ 245 h 245"/>
                  <a:gd name="T16" fmla="*/ 161 w 284"/>
                  <a:gd name="T17" fmla="*/ 117 h 245"/>
                  <a:gd name="T18" fmla="*/ 161 w 284"/>
                  <a:gd name="T19" fmla="*/ 245 h 245"/>
                  <a:gd name="T20" fmla="*/ 71 w 284"/>
                  <a:gd name="T21" fmla="*/ 245 h 245"/>
                  <a:gd name="T22" fmla="*/ 71 w 284"/>
                  <a:gd name="T23" fmla="*/ 117 h 245"/>
                  <a:gd name="T24" fmla="*/ 0 w 284"/>
                  <a:gd name="T25" fmla="*/ 117 h 245"/>
                  <a:gd name="T26" fmla="*/ 0 w 284"/>
                  <a:gd name="T27" fmla="*/ 98 h 245"/>
                  <a:gd name="T28" fmla="*/ 0 w 284"/>
                  <a:gd name="T29" fmla="*/ 93 h 245"/>
                  <a:gd name="T30" fmla="*/ 0 w 284"/>
                  <a:gd name="T31" fmla="*/ 34 h 245"/>
                  <a:gd name="T32" fmla="*/ 71 w 284"/>
                  <a:gd name="T33" fmla="*/ 26 h 245"/>
                  <a:gd name="T34" fmla="*/ 29 w 284"/>
                  <a:gd name="T35" fmla="*/ 31 h 245"/>
                  <a:gd name="T36" fmla="*/ 71 w 284"/>
                  <a:gd name="T37" fmla="*/ 31 h 245"/>
                  <a:gd name="T38" fmla="*/ 71 w 284"/>
                  <a:gd name="T39" fmla="*/ 26 h 245"/>
                  <a:gd name="T40" fmla="*/ 284 w 284"/>
                  <a:gd name="T41" fmla="*/ 0 h 245"/>
                  <a:gd name="T42" fmla="*/ 190 w 284"/>
                  <a:gd name="T43" fmla="*/ 12 h 245"/>
                  <a:gd name="T44" fmla="*/ 190 w 284"/>
                  <a:gd name="T45" fmla="*/ 31 h 245"/>
                  <a:gd name="T46" fmla="*/ 284 w 284"/>
                  <a:gd name="T47" fmla="*/ 31 h 245"/>
                  <a:gd name="T48" fmla="*/ 284 w 284"/>
                  <a:gd name="T4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45">
                    <a:moveTo>
                      <a:pt x="0" y="34"/>
                    </a:moveTo>
                    <a:lnTo>
                      <a:pt x="0" y="34"/>
                    </a:lnTo>
                    <a:lnTo>
                      <a:pt x="0" y="245"/>
                    </a:lnTo>
                    <a:lnTo>
                      <a:pt x="284" y="245"/>
                    </a:lnTo>
                    <a:lnTo>
                      <a:pt x="284" y="117"/>
                    </a:lnTo>
                    <a:lnTo>
                      <a:pt x="190" y="117"/>
                    </a:lnTo>
                    <a:lnTo>
                      <a:pt x="190" y="245"/>
                    </a:lnTo>
                    <a:lnTo>
                      <a:pt x="161" y="245"/>
                    </a:lnTo>
                    <a:lnTo>
                      <a:pt x="161" y="117"/>
                    </a:lnTo>
                    <a:lnTo>
                      <a:pt x="161" y="245"/>
                    </a:lnTo>
                    <a:lnTo>
                      <a:pt x="71" y="245"/>
                    </a:lnTo>
                    <a:lnTo>
                      <a:pt x="71" y="117"/>
                    </a:lnTo>
                    <a:lnTo>
                      <a:pt x="0" y="117"/>
                    </a:lnTo>
                    <a:lnTo>
                      <a:pt x="0" y="98"/>
                    </a:lnTo>
                    <a:lnTo>
                      <a:pt x="0" y="93"/>
                    </a:lnTo>
                    <a:lnTo>
                      <a:pt x="0" y="34"/>
                    </a:lnTo>
                    <a:close/>
                    <a:moveTo>
                      <a:pt x="71" y="26"/>
                    </a:moveTo>
                    <a:lnTo>
                      <a:pt x="29" y="31"/>
                    </a:lnTo>
                    <a:lnTo>
                      <a:pt x="71" y="31"/>
                    </a:lnTo>
                    <a:lnTo>
                      <a:pt x="71" y="26"/>
                    </a:lnTo>
                    <a:close/>
                    <a:moveTo>
                      <a:pt x="284" y="0"/>
                    </a:moveTo>
                    <a:lnTo>
                      <a:pt x="190" y="12"/>
                    </a:lnTo>
                    <a:lnTo>
                      <a:pt x="190" y="31"/>
                    </a:lnTo>
                    <a:lnTo>
                      <a:pt x="284" y="3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2145"/>
              <p:cNvSpPr>
                <a:spLocks noEditPoints="1"/>
              </p:cNvSpPr>
              <p:nvPr/>
            </p:nvSpPr>
            <p:spPr bwMode="auto">
              <a:xfrm>
                <a:off x="1971" y="796"/>
                <a:ext cx="284" cy="245"/>
              </a:xfrm>
              <a:custGeom>
                <a:avLst/>
                <a:gdLst>
                  <a:gd name="T0" fmla="*/ 0 w 284"/>
                  <a:gd name="T1" fmla="*/ 34 h 245"/>
                  <a:gd name="T2" fmla="*/ 0 w 284"/>
                  <a:gd name="T3" fmla="*/ 34 h 245"/>
                  <a:gd name="T4" fmla="*/ 0 w 284"/>
                  <a:gd name="T5" fmla="*/ 245 h 245"/>
                  <a:gd name="T6" fmla="*/ 284 w 284"/>
                  <a:gd name="T7" fmla="*/ 245 h 245"/>
                  <a:gd name="T8" fmla="*/ 284 w 284"/>
                  <a:gd name="T9" fmla="*/ 117 h 245"/>
                  <a:gd name="T10" fmla="*/ 190 w 284"/>
                  <a:gd name="T11" fmla="*/ 117 h 245"/>
                  <a:gd name="T12" fmla="*/ 190 w 284"/>
                  <a:gd name="T13" fmla="*/ 245 h 245"/>
                  <a:gd name="T14" fmla="*/ 161 w 284"/>
                  <a:gd name="T15" fmla="*/ 245 h 245"/>
                  <a:gd name="T16" fmla="*/ 161 w 284"/>
                  <a:gd name="T17" fmla="*/ 117 h 245"/>
                  <a:gd name="T18" fmla="*/ 161 w 284"/>
                  <a:gd name="T19" fmla="*/ 245 h 245"/>
                  <a:gd name="T20" fmla="*/ 71 w 284"/>
                  <a:gd name="T21" fmla="*/ 245 h 245"/>
                  <a:gd name="T22" fmla="*/ 71 w 284"/>
                  <a:gd name="T23" fmla="*/ 117 h 245"/>
                  <a:gd name="T24" fmla="*/ 0 w 284"/>
                  <a:gd name="T25" fmla="*/ 117 h 245"/>
                  <a:gd name="T26" fmla="*/ 0 w 284"/>
                  <a:gd name="T27" fmla="*/ 98 h 245"/>
                  <a:gd name="T28" fmla="*/ 0 w 284"/>
                  <a:gd name="T29" fmla="*/ 93 h 245"/>
                  <a:gd name="T30" fmla="*/ 0 w 284"/>
                  <a:gd name="T31" fmla="*/ 34 h 245"/>
                  <a:gd name="T32" fmla="*/ 71 w 284"/>
                  <a:gd name="T33" fmla="*/ 26 h 245"/>
                  <a:gd name="T34" fmla="*/ 29 w 284"/>
                  <a:gd name="T35" fmla="*/ 31 h 245"/>
                  <a:gd name="T36" fmla="*/ 71 w 284"/>
                  <a:gd name="T37" fmla="*/ 31 h 245"/>
                  <a:gd name="T38" fmla="*/ 71 w 284"/>
                  <a:gd name="T39" fmla="*/ 26 h 245"/>
                  <a:gd name="T40" fmla="*/ 284 w 284"/>
                  <a:gd name="T41" fmla="*/ 0 h 245"/>
                  <a:gd name="T42" fmla="*/ 190 w 284"/>
                  <a:gd name="T43" fmla="*/ 12 h 245"/>
                  <a:gd name="T44" fmla="*/ 190 w 284"/>
                  <a:gd name="T45" fmla="*/ 31 h 245"/>
                  <a:gd name="T46" fmla="*/ 284 w 284"/>
                  <a:gd name="T47" fmla="*/ 31 h 245"/>
                  <a:gd name="T48" fmla="*/ 284 w 284"/>
                  <a:gd name="T4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45">
                    <a:moveTo>
                      <a:pt x="0" y="34"/>
                    </a:moveTo>
                    <a:lnTo>
                      <a:pt x="0" y="34"/>
                    </a:lnTo>
                    <a:lnTo>
                      <a:pt x="0" y="245"/>
                    </a:lnTo>
                    <a:lnTo>
                      <a:pt x="284" y="245"/>
                    </a:lnTo>
                    <a:lnTo>
                      <a:pt x="284" y="117"/>
                    </a:lnTo>
                    <a:lnTo>
                      <a:pt x="190" y="117"/>
                    </a:lnTo>
                    <a:lnTo>
                      <a:pt x="190" y="245"/>
                    </a:lnTo>
                    <a:lnTo>
                      <a:pt x="161" y="245"/>
                    </a:lnTo>
                    <a:lnTo>
                      <a:pt x="161" y="117"/>
                    </a:lnTo>
                    <a:lnTo>
                      <a:pt x="161" y="245"/>
                    </a:lnTo>
                    <a:lnTo>
                      <a:pt x="71" y="245"/>
                    </a:lnTo>
                    <a:lnTo>
                      <a:pt x="71" y="117"/>
                    </a:lnTo>
                    <a:lnTo>
                      <a:pt x="0" y="117"/>
                    </a:lnTo>
                    <a:lnTo>
                      <a:pt x="0" y="98"/>
                    </a:lnTo>
                    <a:lnTo>
                      <a:pt x="0" y="93"/>
                    </a:lnTo>
                    <a:lnTo>
                      <a:pt x="0" y="34"/>
                    </a:lnTo>
                    <a:moveTo>
                      <a:pt x="71" y="26"/>
                    </a:moveTo>
                    <a:lnTo>
                      <a:pt x="29" y="31"/>
                    </a:lnTo>
                    <a:lnTo>
                      <a:pt x="71" y="31"/>
                    </a:lnTo>
                    <a:lnTo>
                      <a:pt x="71" y="26"/>
                    </a:lnTo>
                    <a:moveTo>
                      <a:pt x="284" y="0"/>
                    </a:moveTo>
                    <a:lnTo>
                      <a:pt x="190" y="12"/>
                    </a:lnTo>
                    <a:lnTo>
                      <a:pt x="190" y="31"/>
                    </a:lnTo>
                    <a:lnTo>
                      <a:pt x="284" y="3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2146"/>
              <p:cNvSpPr>
                <a:spLocks noEditPoints="1"/>
              </p:cNvSpPr>
              <p:nvPr/>
            </p:nvSpPr>
            <p:spPr bwMode="auto">
              <a:xfrm>
                <a:off x="1971" y="827"/>
                <a:ext cx="284" cy="62"/>
              </a:xfrm>
              <a:custGeom>
                <a:avLst/>
                <a:gdLst>
                  <a:gd name="T0" fmla="*/ 71 w 284"/>
                  <a:gd name="T1" fmla="*/ 0 h 62"/>
                  <a:gd name="T2" fmla="*/ 29 w 284"/>
                  <a:gd name="T3" fmla="*/ 0 h 62"/>
                  <a:gd name="T4" fmla="*/ 0 w 284"/>
                  <a:gd name="T5" fmla="*/ 3 h 62"/>
                  <a:gd name="T6" fmla="*/ 0 w 284"/>
                  <a:gd name="T7" fmla="*/ 62 h 62"/>
                  <a:gd name="T8" fmla="*/ 0 w 284"/>
                  <a:gd name="T9" fmla="*/ 38 h 62"/>
                  <a:gd name="T10" fmla="*/ 71 w 284"/>
                  <a:gd name="T11" fmla="*/ 38 h 62"/>
                  <a:gd name="T12" fmla="*/ 71 w 284"/>
                  <a:gd name="T13" fmla="*/ 0 h 62"/>
                  <a:gd name="T14" fmla="*/ 284 w 284"/>
                  <a:gd name="T15" fmla="*/ 0 h 62"/>
                  <a:gd name="T16" fmla="*/ 190 w 284"/>
                  <a:gd name="T17" fmla="*/ 0 h 62"/>
                  <a:gd name="T18" fmla="*/ 190 w 284"/>
                  <a:gd name="T19" fmla="*/ 38 h 62"/>
                  <a:gd name="T20" fmla="*/ 284 w 284"/>
                  <a:gd name="T21" fmla="*/ 38 h 62"/>
                  <a:gd name="T22" fmla="*/ 284 w 284"/>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62">
                    <a:moveTo>
                      <a:pt x="71" y="0"/>
                    </a:moveTo>
                    <a:lnTo>
                      <a:pt x="29" y="0"/>
                    </a:lnTo>
                    <a:lnTo>
                      <a:pt x="0" y="3"/>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2147"/>
              <p:cNvSpPr>
                <a:spLocks noEditPoints="1"/>
              </p:cNvSpPr>
              <p:nvPr/>
            </p:nvSpPr>
            <p:spPr bwMode="auto">
              <a:xfrm>
                <a:off x="1971" y="827"/>
                <a:ext cx="284" cy="62"/>
              </a:xfrm>
              <a:custGeom>
                <a:avLst/>
                <a:gdLst>
                  <a:gd name="T0" fmla="*/ 71 w 284"/>
                  <a:gd name="T1" fmla="*/ 0 h 62"/>
                  <a:gd name="T2" fmla="*/ 29 w 284"/>
                  <a:gd name="T3" fmla="*/ 0 h 62"/>
                  <a:gd name="T4" fmla="*/ 0 w 284"/>
                  <a:gd name="T5" fmla="*/ 3 h 62"/>
                  <a:gd name="T6" fmla="*/ 0 w 284"/>
                  <a:gd name="T7" fmla="*/ 62 h 62"/>
                  <a:gd name="T8" fmla="*/ 0 w 284"/>
                  <a:gd name="T9" fmla="*/ 38 h 62"/>
                  <a:gd name="T10" fmla="*/ 71 w 284"/>
                  <a:gd name="T11" fmla="*/ 38 h 62"/>
                  <a:gd name="T12" fmla="*/ 71 w 284"/>
                  <a:gd name="T13" fmla="*/ 0 h 62"/>
                  <a:gd name="T14" fmla="*/ 284 w 284"/>
                  <a:gd name="T15" fmla="*/ 0 h 62"/>
                  <a:gd name="T16" fmla="*/ 190 w 284"/>
                  <a:gd name="T17" fmla="*/ 0 h 62"/>
                  <a:gd name="T18" fmla="*/ 190 w 284"/>
                  <a:gd name="T19" fmla="*/ 38 h 62"/>
                  <a:gd name="T20" fmla="*/ 284 w 284"/>
                  <a:gd name="T21" fmla="*/ 38 h 62"/>
                  <a:gd name="T22" fmla="*/ 284 w 284"/>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62">
                    <a:moveTo>
                      <a:pt x="71" y="0"/>
                    </a:moveTo>
                    <a:lnTo>
                      <a:pt x="29" y="0"/>
                    </a:lnTo>
                    <a:lnTo>
                      <a:pt x="0" y="3"/>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2148"/>
              <p:cNvSpPr>
                <a:spLocks noEditPoints="1"/>
              </p:cNvSpPr>
              <p:nvPr/>
            </p:nvSpPr>
            <p:spPr bwMode="auto">
              <a:xfrm>
                <a:off x="197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2149"/>
              <p:cNvSpPr>
                <a:spLocks noEditPoints="1"/>
              </p:cNvSpPr>
              <p:nvPr/>
            </p:nvSpPr>
            <p:spPr bwMode="auto">
              <a:xfrm>
                <a:off x="197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2150"/>
              <p:cNvSpPr>
                <a:spLocks noEditPoints="1"/>
              </p:cNvSpPr>
              <p:nvPr/>
            </p:nvSpPr>
            <p:spPr bwMode="auto">
              <a:xfrm>
                <a:off x="197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2151"/>
              <p:cNvSpPr>
                <a:spLocks noEditPoints="1"/>
              </p:cNvSpPr>
              <p:nvPr/>
            </p:nvSpPr>
            <p:spPr bwMode="auto">
              <a:xfrm>
                <a:off x="197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2152"/>
              <p:cNvSpPr>
                <a:spLocks/>
              </p:cNvSpPr>
              <p:nvPr/>
            </p:nvSpPr>
            <p:spPr bwMode="auto">
              <a:xfrm>
                <a:off x="2042" y="811"/>
                <a:ext cx="90" cy="16"/>
              </a:xfrm>
              <a:custGeom>
                <a:avLst/>
                <a:gdLst>
                  <a:gd name="T0" fmla="*/ 90 w 90"/>
                  <a:gd name="T1" fmla="*/ 0 h 16"/>
                  <a:gd name="T2" fmla="*/ 0 w 90"/>
                  <a:gd name="T3" fmla="*/ 11 h 16"/>
                  <a:gd name="T4" fmla="*/ 0 w 90"/>
                  <a:gd name="T5" fmla="*/ 16 h 16"/>
                  <a:gd name="T6" fmla="*/ 90 w 90"/>
                  <a:gd name="T7" fmla="*/ 16 h 16"/>
                  <a:gd name="T8" fmla="*/ 90 w 90"/>
                  <a:gd name="T9" fmla="*/ 0 h 16"/>
                </a:gdLst>
                <a:ahLst/>
                <a:cxnLst>
                  <a:cxn ang="0">
                    <a:pos x="T0" y="T1"/>
                  </a:cxn>
                  <a:cxn ang="0">
                    <a:pos x="T2" y="T3"/>
                  </a:cxn>
                  <a:cxn ang="0">
                    <a:pos x="T4" y="T5"/>
                  </a:cxn>
                  <a:cxn ang="0">
                    <a:pos x="T6" y="T7"/>
                  </a:cxn>
                  <a:cxn ang="0">
                    <a:pos x="T8" y="T9"/>
                  </a:cxn>
                </a:cxnLst>
                <a:rect l="0" t="0" r="r" b="b"/>
                <a:pathLst>
                  <a:path w="90" h="16">
                    <a:moveTo>
                      <a:pt x="90" y="0"/>
                    </a:moveTo>
                    <a:lnTo>
                      <a:pt x="0" y="11"/>
                    </a:lnTo>
                    <a:lnTo>
                      <a:pt x="0" y="16"/>
                    </a:lnTo>
                    <a:lnTo>
                      <a:pt x="90" y="16"/>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2153"/>
              <p:cNvSpPr>
                <a:spLocks/>
              </p:cNvSpPr>
              <p:nvPr/>
            </p:nvSpPr>
            <p:spPr bwMode="auto">
              <a:xfrm>
                <a:off x="2042" y="811"/>
                <a:ext cx="90" cy="16"/>
              </a:xfrm>
              <a:custGeom>
                <a:avLst/>
                <a:gdLst>
                  <a:gd name="T0" fmla="*/ 90 w 90"/>
                  <a:gd name="T1" fmla="*/ 0 h 16"/>
                  <a:gd name="T2" fmla="*/ 0 w 90"/>
                  <a:gd name="T3" fmla="*/ 11 h 16"/>
                  <a:gd name="T4" fmla="*/ 0 w 90"/>
                  <a:gd name="T5" fmla="*/ 16 h 16"/>
                  <a:gd name="T6" fmla="*/ 90 w 90"/>
                  <a:gd name="T7" fmla="*/ 16 h 16"/>
                  <a:gd name="T8" fmla="*/ 90 w 90"/>
                  <a:gd name="T9" fmla="*/ 0 h 16"/>
                </a:gdLst>
                <a:ahLst/>
                <a:cxnLst>
                  <a:cxn ang="0">
                    <a:pos x="T0" y="T1"/>
                  </a:cxn>
                  <a:cxn ang="0">
                    <a:pos x="T2" y="T3"/>
                  </a:cxn>
                  <a:cxn ang="0">
                    <a:pos x="T4" y="T5"/>
                  </a:cxn>
                  <a:cxn ang="0">
                    <a:pos x="T6" y="T7"/>
                  </a:cxn>
                  <a:cxn ang="0">
                    <a:pos x="T8" y="T9"/>
                  </a:cxn>
                </a:cxnLst>
                <a:rect l="0" t="0" r="r" b="b"/>
                <a:pathLst>
                  <a:path w="90" h="16">
                    <a:moveTo>
                      <a:pt x="90" y="0"/>
                    </a:moveTo>
                    <a:lnTo>
                      <a:pt x="0" y="11"/>
                    </a:lnTo>
                    <a:lnTo>
                      <a:pt x="0" y="16"/>
                    </a:lnTo>
                    <a:lnTo>
                      <a:pt x="90" y="16"/>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Rectangle 2154"/>
              <p:cNvSpPr>
                <a:spLocks noChangeArrowheads="1"/>
              </p:cNvSpPr>
              <p:nvPr/>
            </p:nvSpPr>
            <p:spPr bwMode="auto">
              <a:xfrm>
                <a:off x="2042"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Rectangle 2155"/>
              <p:cNvSpPr>
                <a:spLocks noChangeArrowheads="1"/>
              </p:cNvSpPr>
              <p:nvPr/>
            </p:nvSpPr>
            <p:spPr bwMode="auto">
              <a:xfrm>
                <a:off x="2042"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Rectangle 2156"/>
              <p:cNvSpPr>
                <a:spLocks noChangeArrowheads="1"/>
              </p:cNvSpPr>
              <p:nvPr/>
            </p:nvSpPr>
            <p:spPr bwMode="auto">
              <a:xfrm>
                <a:off x="2042"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Rectangle 2157"/>
              <p:cNvSpPr>
                <a:spLocks noChangeArrowheads="1"/>
              </p:cNvSpPr>
              <p:nvPr/>
            </p:nvSpPr>
            <p:spPr bwMode="auto">
              <a:xfrm>
                <a:off x="2042"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Rectangle 2158"/>
              <p:cNvSpPr>
                <a:spLocks noChangeArrowheads="1"/>
              </p:cNvSpPr>
              <p:nvPr/>
            </p:nvSpPr>
            <p:spPr bwMode="auto">
              <a:xfrm>
                <a:off x="2042"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Rectangle 2159"/>
              <p:cNvSpPr>
                <a:spLocks noChangeArrowheads="1"/>
              </p:cNvSpPr>
              <p:nvPr/>
            </p:nvSpPr>
            <p:spPr bwMode="auto">
              <a:xfrm>
                <a:off x="2042"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Rectangle 2160"/>
              <p:cNvSpPr>
                <a:spLocks noChangeArrowheads="1"/>
              </p:cNvSpPr>
              <p:nvPr/>
            </p:nvSpPr>
            <p:spPr bwMode="auto">
              <a:xfrm>
                <a:off x="2042"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Rectangle 2161"/>
              <p:cNvSpPr>
                <a:spLocks noChangeArrowheads="1"/>
              </p:cNvSpPr>
              <p:nvPr/>
            </p:nvSpPr>
            <p:spPr bwMode="auto">
              <a:xfrm>
                <a:off x="2042"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2162"/>
              <p:cNvSpPr>
                <a:spLocks/>
              </p:cNvSpPr>
              <p:nvPr/>
            </p:nvSpPr>
            <p:spPr bwMode="auto">
              <a:xfrm>
                <a:off x="2132" y="808"/>
                <a:ext cx="29" cy="19"/>
              </a:xfrm>
              <a:custGeom>
                <a:avLst/>
                <a:gdLst>
                  <a:gd name="T0" fmla="*/ 29 w 29"/>
                  <a:gd name="T1" fmla="*/ 0 h 19"/>
                  <a:gd name="T2" fmla="*/ 0 w 29"/>
                  <a:gd name="T3" fmla="*/ 3 h 19"/>
                  <a:gd name="T4" fmla="*/ 0 w 29"/>
                  <a:gd name="T5" fmla="*/ 19 h 19"/>
                  <a:gd name="T6" fmla="*/ 29 w 29"/>
                  <a:gd name="T7" fmla="*/ 19 h 19"/>
                  <a:gd name="T8" fmla="*/ 29 w 29"/>
                  <a:gd name="T9" fmla="*/ 0 h 19"/>
                </a:gdLst>
                <a:ahLst/>
                <a:cxnLst>
                  <a:cxn ang="0">
                    <a:pos x="T0" y="T1"/>
                  </a:cxn>
                  <a:cxn ang="0">
                    <a:pos x="T2" y="T3"/>
                  </a:cxn>
                  <a:cxn ang="0">
                    <a:pos x="T4" y="T5"/>
                  </a:cxn>
                  <a:cxn ang="0">
                    <a:pos x="T6" y="T7"/>
                  </a:cxn>
                  <a:cxn ang="0">
                    <a:pos x="T8" y="T9"/>
                  </a:cxn>
                </a:cxnLst>
                <a:rect l="0" t="0" r="r" b="b"/>
                <a:pathLst>
                  <a:path w="29" h="19">
                    <a:moveTo>
                      <a:pt x="29" y="0"/>
                    </a:moveTo>
                    <a:lnTo>
                      <a:pt x="0" y="3"/>
                    </a:lnTo>
                    <a:lnTo>
                      <a:pt x="0" y="19"/>
                    </a:lnTo>
                    <a:lnTo>
                      <a:pt x="29" y="19"/>
                    </a:lnTo>
                    <a:lnTo>
                      <a:pt x="29"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2163"/>
              <p:cNvSpPr>
                <a:spLocks/>
              </p:cNvSpPr>
              <p:nvPr/>
            </p:nvSpPr>
            <p:spPr bwMode="auto">
              <a:xfrm>
                <a:off x="2132" y="808"/>
                <a:ext cx="29" cy="19"/>
              </a:xfrm>
              <a:custGeom>
                <a:avLst/>
                <a:gdLst>
                  <a:gd name="T0" fmla="*/ 29 w 29"/>
                  <a:gd name="T1" fmla="*/ 0 h 19"/>
                  <a:gd name="T2" fmla="*/ 0 w 29"/>
                  <a:gd name="T3" fmla="*/ 3 h 19"/>
                  <a:gd name="T4" fmla="*/ 0 w 29"/>
                  <a:gd name="T5" fmla="*/ 19 h 19"/>
                  <a:gd name="T6" fmla="*/ 29 w 29"/>
                  <a:gd name="T7" fmla="*/ 19 h 19"/>
                  <a:gd name="T8" fmla="*/ 29 w 29"/>
                  <a:gd name="T9" fmla="*/ 0 h 19"/>
                </a:gdLst>
                <a:ahLst/>
                <a:cxnLst>
                  <a:cxn ang="0">
                    <a:pos x="T0" y="T1"/>
                  </a:cxn>
                  <a:cxn ang="0">
                    <a:pos x="T2" y="T3"/>
                  </a:cxn>
                  <a:cxn ang="0">
                    <a:pos x="T4" y="T5"/>
                  </a:cxn>
                  <a:cxn ang="0">
                    <a:pos x="T6" y="T7"/>
                  </a:cxn>
                  <a:cxn ang="0">
                    <a:pos x="T8" y="T9"/>
                  </a:cxn>
                </a:cxnLst>
                <a:rect l="0" t="0" r="r" b="b"/>
                <a:pathLst>
                  <a:path w="29" h="19">
                    <a:moveTo>
                      <a:pt x="29" y="0"/>
                    </a:moveTo>
                    <a:lnTo>
                      <a:pt x="0" y="3"/>
                    </a:lnTo>
                    <a:lnTo>
                      <a:pt x="0" y="19"/>
                    </a:lnTo>
                    <a:lnTo>
                      <a:pt x="29" y="19"/>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Rectangle 2164"/>
              <p:cNvSpPr>
                <a:spLocks noChangeArrowheads="1"/>
              </p:cNvSpPr>
              <p:nvPr/>
            </p:nvSpPr>
            <p:spPr bwMode="auto">
              <a:xfrm>
                <a:off x="2132" y="827"/>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Rectangle 2165"/>
              <p:cNvSpPr>
                <a:spLocks noChangeArrowheads="1"/>
              </p:cNvSpPr>
              <p:nvPr/>
            </p:nvSpPr>
            <p:spPr bwMode="auto">
              <a:xfrm>
                <a:off x="2132" y="827"/>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Rectangle 2166"/>
              <p:cNvSpPr>
                <a:spLocks noChangeArrowheads="1"/>
              </p:cNvSpPr>
              <p:nvPr/>
            </p:nvSpPr>
            <p:spPr bwMode="auto">
              <a:xfrm>
                <a:off x="2132"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Rectangle 2167"/>
              <p:cNvSpPr>
                <a:spLocks noChangeArrowheads="1"/>
              </p:cNvSpPr>
              <p:nvPr/>
            </p:nvSpPr>
            <p:spPr bwMode="auto">
              <a:xfrm>
                <a:off x="2132"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Rectangle 2168"/>
              <p:cNvSpPr>
                <a:spLocks noChangeArrowheads="1"/>
              </p:cNvSpPr>
              <p:nvPr/>
            </p:nvSpPr>
            <p:spPr bwMode="auto">
              <a:xfrm>
                <a:off x="2132"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Rectangle 2169"/>
              <p:cNvSpPr>
                <a:spLocks noChangeArrowheads="1"/>
              </p:cNvSpPr>
              <p:nvPr/>
            </p:nvSpPr>
            <p:spPr bwMode="auto">
              <a:xfrm>
                <a:off x="2132"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Rectangle 2170"/>
              <p:cNvSpPr>
                <a:spLocks noChangeArrowheads="1"/>
              </p:cNvSpPr>
              <p:nvPr/>
            </p:nvSpPr>
            <p:spPr bwMode="auto">
              <a:xfrm>
                <a:off x="2132"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Rectangle 2171"/>
              <p:cNvSpPr>
                <a:spLocks noChangeArrowheads="1"/>
              </p:cNvSpPr>
              <p:nvPr/>
            </p:nvSpPr>
            <p:spPr bwMode="auto">
              <a:xfrm>
                <a:off x="2132"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2172"/>
              <p:cNvSpPr>
                <a:spLocks noEditPoints="1"/>
              </p:cNvSpPr>
              <p:nvPr/>
            </p:nvSpPr>
            <p:spPr bwMode="auto">
              <a:xfrm>
                <a:off x="2255" y="763"/>
                <a:ext cx="284" cy="278"/>
              </a:xfrm>
              <a:custGeom>
                <a:avLst/>
                <a:gdLst>
                  <a:gd name="T0" fmla="*/ 71 w 284"/>
                  <a:gd name="T1" fmla="*/ 26 h 278"/>
                  <a:gd name="T2" fmla="*/ 0 w 284"/>
                  <a:gd name="T3" fmla="*/ 33 h 278"/>
                  <a:gd name="T4" fmla="*/ 0 w 284"/>
                  <a:gd name="T5" fmla="*/ 278 h 278"/>
                  <a:gd name="T6" fmla="*/ 284 w 284"/>
                  <a:gd name="T7" fmla="*/ 278 h 278"/>
                  <a:gd name="T8" fmla="*/ 284 w 284"/>
                  <a:gd name="T9" fmla="*/ 150 h 278"/>
                  <a:gd name="T10" fmla="*/ 190 w 284"/>
                  <a:gd name="T11" fmla="*/ 150 h 278"/>
                  <a:gd name="T12" fmla="*/ 190 w 284"/>
                  <a:gd name="T13" fmla="*/ 278 h 278"/>
                  <a:gd name="T14" fmla="*/ 161 w 284"/>
                  <a:gd name="T15" fmla="*/ 278 h 278"/>
                  <a:gd name="T16" fmla="*/ 161 w 284"/>
                  <a:gd name="T17" fmla="*/ 150 h 278"/>
                  <a:gd name="T18" fmla="*/ 161 w 284"/>
                  <a:gd name="T19" fmla="*/ 278 h 278"/>
                  <a:gd name="T20" fmla="*/ 71 w 284"/>
                  <a:gd name="T21" fmla="*/ 278 h 278"/>
                  <a:gd name="T22" fmla="*/ 71 w 284"/>
                  <a:gd name="T23" fmla="*/ 150 h 278"/>
                  <a:gd name="T24" fmla="*/ 0 w 284"/>
                  <a:gd name="T25" fmla="*/ 150 h 278"/>
                  <a:gd name="T26" fmla="*/ 0 w 284"/>
                  <a:gd name="T27" fmla="*/ 131 h 278"/>
                  <a:gd name="T28" fmla="*/ 0 w 284"/>
                  <a:gd name="T29" fmla="*/ 126 h 278"/>
                  <a:gd name="T30" fmla="*/ 0 w 284"/>
                  <a:gd name="T31" fmla="*/ 64 h 278"/>
                  <a:gd name="T32" fmla="*/ 71 w 284"/>
                  <a:gd name="T33" fmla="*/ 64 h 278"/>
                  <a:gd name="T34" fmla="*/ 71 w 284"/>
                  <a:gd name="T35" fmla="*/ 26 h 278"/>
                  <a:gd name="T36" fmla="*/ 284 w 284"/>
                  <a:gd name="T37" fmla="*/ 0 h 278"/>
                  <a:gd name="T38" fmla="*/ 190 w 284"/>
                  <a:gd name="T39" fmla="*/ 12 h 278"/>
                  <a:gd name="T40" fmla="*/ 190 w 284"/>
                  <a:gd name="T41" fmla="*/ 64 h 278"/>
                  <a:gd name="T42" fmla="*/ 284 w 284"/>
                  <a:gd name="T43" fmla="*/ 64 h 278"/>
                  <a:gd name="T44" fmla="*/ 284 w 284"/>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8">
                    <a:moveTo>
                      <a:pt x="71" y="26"/>
                    </a:moveTo>
                    <a:lnTo>
                      <a:pt x="0" y="33"/>
                    </a:lnTo>
                    <a:lnTo>
                      <a:pt x="0" y="278"/>
                    </a:lnTo>
                    <a:lnTo>
                      <a:pt x="284" y="278"/>
                    </a:lnTo>
                    <a:lnTo>
                      <a:pt x="284" y="150"/>
                    </a:lnTo>
                    <a:lnTo>
                      <a:pt x="190" y="150"/>
                    </a:lnTo>
                    <a:lnTo>
                      <a:pt x="190" y="278"/>
                    </a:lnTo>
                    <a:lnTo>
                      <a:pt x="161" y="278"/>
                    </a:lnTo>
                    <a:lnTo>
                      <a:pt x="161" y="150"/>
                    </a:lnTo>
                    <a:lnTo>
                      <a:pt x="161" y="278"/>
                    </a:lnTo>
                    <a:lnTo>
                      <a:pt x="71" y="278"/>
                    </a:lnTo>
                    <a:lnTo>
                      <a:pt x="71" y="150"/>
                    </a:lnTo>
                    <a:lnTo>
                      <a:pt x="0" y="150"/>
                    </a:lnTo>
                    <a:lnTo>
                      <a:pt x="0" y="131"/>
                    </a:lnTo>
                    <a:lnTo>
                      <a:pt x="0" y="126"/>
                    </a:lnTo>
                    <a:lnTo>
                      <a:pt x="0" y="64"/>
                    </a:lnTo>
                    <a:lnTo>
                      <a:pt x="71" y="64"/>
                    </a:lnTo>
                    <a:lnTo>
                      <a:pt x="71" y="26"/>
                    </a:lnTo>
                    <a:close/>
                    <a:moveTo>
                      <a:pt x="284" y="0"/>
                    </a:moveTo>
                    <a:lnTo>
                      <a:pt x="190" y="12"/>
                    </a:lnTo>
                    <a:lnTo>
                      <a:pt x="190" y="64"/>
                    </a:lnTo>
                    <a:lnTo>
                      <a:pt x="284" y="64"/>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2173"/>
              <p:cNvSpPr>
                <a:spLocks noEditPoints="1"/>
              </p:cNvSpPr>
              <p:nvPr/>
            </p:nvSpPr>
            <p:spPr bwMode="auto">
              <a:xfrm>
                <a:off x="2255" y="763"/>
                <a:ext cx="284" cy="278"/>
              </a:xfrm>
              <a:custGeom>
                <a:avLst/>
                <a:gdLst>
                  <a:gd name="T0" fmla="*/ 71 w 284"/>
                  <a:gd name="T1" fmla="*/ 26 h 278"/>
                  <a:gd name="T2" fmla="*/ 0 w 284"/>
                  <a:gd name="T3" fmla="*/ 33 h 278"/>
                  <a:gd name="T4" fmla="*/ 0 w 284"/>
                  <a:gd name="T5" fmla="*/ 278 h 278"/>
                  <a:gd name="T6" fmla="*/ 284 w 284"/>
                  <a:gd name="T7" fmla="*/ 278 h 278"/>
                  <a:gd name="T8" fmla="*/ 284 w 284"/>
                  <a:gd name="T9" fmla="*/ 150 h 278"/>
                  <a:gd name="T10" fmla="*/ 190 w 284"/>
                  <a:gd name="T11" fmla="*/ 150 h 278"/>
                  <a:gd name="T12" fmla="*/ 190 w 284"/>
                  <a:gd name="T13" fmla="*/ 278 h 278"/>
                  <a:gd name="T14" fmla="*/ 161 w 284"/>
                  <a:gd name="T15" fmla="*/ 278 h 278"/>
                  <a:gd name="T16" fmla="*/ 161 w 284"/>
                  <a:gd name="T17" fmla="*/ 150 h 278"/>
                  <a:gd name="T18" fmla="*/ 161 w 284"/>
                  <a:gd name="T19" fmla="*/ 278 h 278"/>
                  <a:gd name="T20" fmla="*/ 71 w 284"/>
                  <a:gd name="T21" fmla="*/ 278 h 278"/>
                  <a:gd name="T22" fmla="*/ 71 w 284"/>
                  <a:gd name="T23" fmla="*/ 150 h 278"/>
                  <a:gd name="T24" fmla="*/ 0 w 284"/>
                  <a:gd name="T25" fmla="*/ 150 h 278"/>
                  <a:gd name="T26" fmla="*/ 0 w 284"/>
                  <a:gd name="T27" fmla="*/ 131 h 278"/>
                  <a:gd name="T28" fmla="*/ 0 w 284"/>
                  <a:gd name="T29" fmla="*/ 126 h 278"/>
                  <a:gd name="T30" fmla="*/ 0 w 284"/>
                  <a:gd name="T31" fmla="*/ 64 h 278"/>
                  <a:gd name="T32" fmla="*/ 71 w 284"/>
                  <a:gd name="T33" fmla="*/ 64 h 278"/>
                  <a:gd name="T34" fmla="*/ 71 w 284"/>
                  <a:gd name="T35" fmla="*/ 26 h 278"/>
                  <a:gd name="T36" fmla="*/ 284 w 284"/>
                  <a:gd name="T37" fmla="*/ 0 h 278"/>
                  <a:gd name="T38" fmla="*/ 190 w 284"/>
                  <a:gd name="T39" fmla="*/ 12 h 278"/>
                  <a:gd name="T40" fmla="*/ 190 w 284"/>
                  <a:gd name="T41" fmla="*/ 64 h 278"/>
                  <a:gd name="T42" fmla="*/ 284 w 284"/>
                  <a:gd name="T43" fmla="*/ 64 h 278"/>
                  <a:gd name="T44" fmla="*/ 284 w 284"/>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8">
                    <a:moveTo>
                      <a:pt x="71" y="26"/>
                    </a:moveTo>
                    <a:lnTo>
                      <a:pt x="0" y="33"/>
                    </a:lnTo>
                    <a:lnTo>
                      <a:pt x="0" y="278"/>
                    </a:lnTo>
                    <a:lnTo>
                      <a:pt x="284" y="278"/>
                    </a:lnTo>
                    <a:lnTo>
                      <a:pt x="284" y="150"/>
                    </a:lnTo>
                    <a:lnTo>
                      <a:pt x="190" y="150"/>
                    </a:lnTo>
                    <a:lnTo>
                      <a:pt x="190" y="278"/>
                    </a:lnTo>
                    <a:lnTo>
                      <a:pt x="161" y="278"/>
                    </a:lnTo>
                    <a:lnTo>
                      <a:pt x="161" y="150"/>
                    </a:lnTo>
                    <a:lnTo>
                      <a:pt x="161" y="278"/>
                    </a:lnTo>
                    <a:lnTo>
                      <a:pt x="71" y="278"/>
                    </a:lnTo>
                    <a:lnTo>
                      <a:pt x="71" y="150"/>
                    </a:lnTo>
                    <a:lnTo>
                      <a:pt x="0" y="150"/>
                    </a:lnTo>
                    <a:lnTo>
                      <a:pt x="0" y="131"/>
                    </a:lnTo>
                    <a:lnTo>
                      <a:pt x="0" y="126"/>
                    </a:lnTo>
                    <a:lnTo>
                      <a:pt x="0" y="64"/>
                    </a:lnTo>
                    <a:lnTo>
                      <a:pt x="71" y="64"/>
                    </a:lnTo>
                    <a:lnTo>
                      <a:pt x="71" y="26"/>
                    </a:lnTo>
                    <a:moveTo>
                      <a:pt x="284" y="0"/>
                    </a:moveTo>
                    <a:lnTo>
                      <a:pt x="190" y="12"/>
                    </a:lnTo>
                    <a:lnTo>
                      <a:pt x="190" y="64"/>
                    </a:lnTo>
                    <a:lnTo>
                      <a:pt x="284" y="64"/>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2174"/>
              <p:cNvSpPr>
                <a:spLocks noEditPoints="1"/>
              </p:cNvSpPr>
              <p:nvPr/>
            </p:nvSpPr>
            <p:spPr bwMode="auto">
              <a:xfrm>
                <a:off x="225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2175"/>
              <p:cNvSpPr>
                <a:spLocks noEditPoints="1"/>
              </p:cNvSpPr>
              <p:nvPr/>
            </p:nvSpPr>
            <p:spPr bwMode="auto">
              <a:xfrm>
                <a:off x="225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2176"/>
              <p:cNvSpPr>
                <a:spLocks noEditPoints="1"/>
              </p:cNvSpPr>
              <p:nvPr/>
            </p:nvSpPr>
            <p:spPr bwMode="auto">
              <a:xfrm>
                <a:off x="225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2177"/>
              <p:cNvSpPr>
                <a:spLocks noEditPoints="1"/>
              </p:cNvSpPr>
              <p:nvPr/>
            </p:nvSpPr>
            <p:spPr bwMode="auto">
              <a:xfrm>
                <a:off x="225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2178"/>
              <p:cNvSpPr>
                <a:spLocks noEditPoints="1"/>
              </p:cNvSpPr>
              <p:nvPr/>
            </p:nvSpPr>
            <p:spPr bwMode="auto">
              <a:xfrm>
                <a:off x="225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2179"/>
              <p:cNvSpPr>
                <a:spLocks noEditPoints="1"/>
              </p:cNvSpPr>
              <p:nvPr/>
            </p:nvSpPr>
            <p:spPr bwMode="auto">
              <a:xfrm>
                <a:off x="225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2180"/>
              <p:cNvSpPr>
                <a:spLocks/>
              </p:cNvSpPr>
              <p:nvPr/>
            </p:nvSpPr>
            <p:spPr bwMode="auto">
              <a:xfrm>
                <a:off x="2326" y="777"/>
                <a:ext cx="90" cy="50"/>
              </a:xfrm>
              <a:custGeom>
                <a:avLst/>
                <a:gdLst>
                  <a:gd name="T0" fmla="*/ 90 w 90"/>
                  <a:gd name="T1" fmla="*/ 0 h 50"/>
                  <a:gd name="T2" fmla="*/ 0 w 90"/>
                  <a:gd name="T3" fmla="*/ 12 h 50"/>
                  <a:gd name="T4" fmla="*/ 0 w 90"/>
                  <a:gd name="T5" fmla="*/ 50 h 50"/>
                  <a:gd name="T6" fmla="*/ 90 w 90"/>
                  <a:gd name="T7" fmla="*/ 50 h 50"/>
                  <a:gd name="T8" fmla="*/ 90 w 90"/>
                  <a:gd name="T9" fmla="*/ 0 h 50"/>
                </a:gdLst>
                <a:ahLst/>
                <a:cxnLst>
                  <a:cxn ang="0">
                    <a:pos x="T0" y="T1"/>
                  </a:cxn>
                  <a:cxn ang="0">
                    <a:pos x="T2" y="T3"/>
                  </a:cxn>
                  <a:cxn ang="0">
                    <a:pos x="T4" y="T5"/>
                  </a:cxn>
                  <a:cxn ang="0">
                    <a:pos x="T6" y="T7"/>
                  </a:cxn>
                  <a:cxn ang="0">
                    <a:pos x="T8" y="T9"/>
                  </a:cxn>
                </a:cxnLst>
                <a:rect l="0" t="0" r="r" b="b"/>
                <a:pathLst>
                  <a:path w="90" h="50">
                    <a:moveTo>
                      <a:pt x="90" y="0"/>
                    </a:moveTo>
                    <a:lnTo>
                      <a:pt x="0" y="12"/>
                    </a:lnTo>
                    <a:lnTo>
                      <a:pt x="0" y="50"/>
                    </a:lnTo>
                    <a:lnTo>
                      <a:pt x="90" y="50"/>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2181"/>
              <p:cNvSpPr>
                <a:spLocks/>
              </p:cNvSpPr>
              <p:nvPr/>
            </p:nvSpPr>
            <p:spPr bwMode="auto">
              <a:xfrm>
                <a:off x="2326" y="777"/>
                <a:ext cx="90" cy="50"/>
              </a:xfrm>
              <a:custGeom>
                <a:avLst/>
                <a:gdLst>
                  <a:gd name="T0" fmla="*/ 90 w 90"/>
                  <a:gd name="T1" fmla="*/ 0 h 50"/>
                  <a:gd name="T2" fmla="*/ 0 w 90"/>
                  <a:gd name="T3" fmla="*/ 12 h 50"/>
                  <a:gd name="T4" fmla="*/ 0 w 90"/>
                  <a:gd name="T5" fmla="*/ 50 h 50"/>
                  <a:gd name="T6" fmla="*/ 90 w 90"/>
                  <a:gd name="T7" fmla="*/ 50 h 50"/>
                  <a:gd name="T8" fmla="*/ 90 w 90"/>
                  <a:gd name="T9" fmla="*/ 0 h 50"/>
                </a:gdLst>
                <a:ahLst/>
                <a:cxnLst>
                  <a:cxn ang="0">
                    <a:pos x="T0" y="T1"/>
                  </a:cxn>
                  <a:cxn ang="0">
                    <a:pos x="T2" y="T3"/>
                  </a:cxn>
                  <a:cxn ang="0">
                    <a:pos x="T4" y="T5"/>
                  </a:cxn>
                  <a:cxn ang="0">
                    <a:pos x="T6" y="T7"/>
                  </a:cxn>
                  <a:cxn ang="0">
                    <a:pos x="T8" y="T9"/>
                  </a:cxn>
                </a:cxnLst>
                <a:rect l="0" t="0" r="r" b="b"/>
                <a:pathLst>
                  <a:path w="90" h="50">
                    <a:moveTo>
                      <a:pt x="90" y="0"/>
                    </a:moveTo>
                    <a:lnTo>
                      <a:pt x="0" y="12"/>
                    </a:lnTo>
                    <a:lnTo>
                      <a:pt x="0" y="50"/>
                    </a:lnTo>
                    <a:lnTo>
                      <a:pt x="90" y="5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Rectangle 2182"/>
              <p:cNvSpPr>
                <a:spLocks noChangeArrowheads="1"/>
              </p:cNvSpPr>
              <p:nvPr/>
            </p:nvSpPr>
            <p:spPr bwMode="auto">
              <a:xfrm>
                <a:off x="2326"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Rectangle 2183"/>
              <p:cNvSpPr>
                <a:spLocks noChangeArrowheads="1"/>
              </p:cNvSpPr>
              <p:nvPr/>
            </p:nvSpPr>
            <p:spPr bwMode="auto">
              <a:xfrm>
                <a:off x="2326"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Rectangle 2184"/>
              <p:cNvSpPr>
                <a:spLocks noChangeArrowheads="1"/>
              </p:cNvSpPr>
              <p:nvPr/>
            </p:nvSpPr>
            <p:spPr bwMode="auto">
              <a:xfrm>
                <a:off x="2326"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Rectangle 2185"/>
              <p:cNvSpPr>
                <a:spLocks noChangeArrowheads="1"/>
              </p:cNvSpPr>
              <p:nvPr/>
            </p:nvSpPr>
            <p:spPr bwMode="auto">
              <a:xfrm>
                <a:off x="2326"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Rectangle 2186"/>
              <p:cNvSpPr>
                <a:spLocks noChangeArrowheads="1"/>
              </p:cNvSpPr>
              <p:nvPr/>
            </p:nvSpPr>
            <p:spPr bwMode="auto">
              <a:xfrm>
                <a:off x="2326"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Rectangle 2187"/>
              <p:cNvSpPr>
                <a:spLocks noChangeArrowheads="1"/>
              </p:cNvSpPr>
              <p:nvPr/>
            </p:nvSpPr>
            <p:spPr bwMode="auto">
              <a:xfrm>
                <a:off x="2326"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Rectangle 2188"/>
              <p:cNvSpPr>
                <a:spLocks noChangeArrowheads="1"/>
              </p:cNvSpPr>
              <p:nvPr/>
            </p:nvSpPr>
            <p:spPr bwMode="auto">
              <a:xfrm>
                <a:off x="2326"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Rectangle 2189"/>
              <p:cNvSpPr>
                <a:spLocks noChangeArrowheads="1"/>
              </p:cNvSpPr>
              <p:nvPr/>
            </p:nvSpPr>
            <p:spPr bwMode="auto">
              <a:xfrm>
                <a:off x="2326"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2190"/>
              <p:cNvSpPr>
                <a:spLocks/>
              </p:cNvSpPr>
              <p:nvPr/>
            </p:nvSpPr>
            <p:spPr bwMode="auto">
              <a:xfrm>
                <a:off x="2416" y="775"/>
                <a:ext cx="29" cy="52"/>
              </a:xfrm>
              <a:custGeom>
                <a:avLst/>
                <a:gdLst>
                  <a:gd name="T0" fmla="*/ 29 w 29"/>
                  <a:gd name="T1" fmla="*/ 0 h 52"/>
                  <a:gd name="T2" fmla="*/ 0 w 29"/>
                  <a:gd name="T3" fmla="*/ 2 h 52"/>
                  <a:gd name="T4" fmla="*/ 0 w 29"/>
                  <a:gd name="T5" fmla="*/ 52 h 52"/>
                  <a:gd name="T6" fmla="*/ 29 w 29"/>
                  <a:gd name="T7" fmla="*/ 52 h 52"/>
                  <a:gd name="T8" fmla="*/ 29 w 29"/>
                  <a:gd name="T9" fmla="*/ 0 h 52"/>
                </a:gdLst>
                <a:ahLst/>
                <a:cxnLst>
                  <a:cxn ang="0">
                    <a:pos x="T0" y="T1"/>
                  </a:cxn>
                  <a:cxn ang="0">
                    <a:pos x="T2" y="T3"/>
                  </a:cxn>
                  <a:cxn ang="0">
                    <a:pos x="T4" y="T5"/>
                  </a:cxn>
                  <a:cxn ang="0">
                    <a:pos x="T6" y="T7"/>
                  </a:cxn>
                  <a:cxn ang="0">
                    <a:pos x="T8" y="T9"/>
                  </a:cxn>
                </a:cxnLst>
                <a:rect l="0" t="0" r="r" b="b"/>
                <a:pathLst>
                  <a:path w="29" h="52">
                    <a:moveTo>
                      <a:pt x="29" y="0"/>
                    </a:moveTo>
                    <a:lnTo>
                      <a:pt x="0" y="2"/>
                    </a:lnTo>
                    <a:lnTo>
                      <a:pt x="0" y="52"/>
                    </a:lnTo>
                    <a:lnTo>
                      <a:pt x="29" y="52"/>
                    </a:lnTo>
                    <a:lnTo>
                      <a:pt x="29"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2191"/>
              <p:cNvSpPr>
                <a:spLocks/>
              </p:cNvSpPr>
              <p:nvPr/>
            </p:nvSpPr>
            <p:spPr bwMode="auto">
              <a:xfrm>
                <a:off x="2416" y="775"/>
                <a:ext cx="29" cy="52"/>
              </a:xfrm>
              <a:custGeom>
                <a:avLst/>
                <a:gdLst>
                  <a:gd name="T0" fmla="*/ 29 w 29"/>
                  <a:gd name="T1" fmla="*/ 0 h 52"/>
                  <a:gd name="T2" fmla="*/ 0 w 29"/>
                  <a:gd name="T3" fmla="*/ 2 h 52"/>
                  <a:gd name="T4" fmla="*/ 0 w 29"/>
                  <a:gd name="T5" fmla="*/ 52 h 52"/>
                  <a:gd name="T6" fmla="*/ 29 w 29"/>
                  <a:gd name="T7" fmla="*/ 52 h 52"/>
                  <a:gd name="T8" fmla="*/ 29 w 29"/>
                  <a:gd name="T9" fmla="*/ 0 h 52"/>
                </a:gdLst>
                <a:ahLst/>
                <a:cxnLst>
                  <a:cxn ang="0">
                    <a:pos x="T0" y="T1"/>
                  </a:cxn>
                  <a:cxn ang="0">
                    <a:pos x="T2" y="T3"/>
                  </a:cxn>
                  <a:cxn ang="0">
                    <a:pos x="T4" y="T5"/>
                  </a:cxn>
                  <a:cxn ang="0">
                    <a:pos x="T6" y="T7"/>
                  </a:cxn>
                  <a:cxn ang="0">
                    <a:pos x="T8" y="T9"/>
                  </a:cxn>
                </a:cxnLst>
                <a:rect l="0" t="0" r="r" b="b"/>
                <a:pathLst>
                  <a:path w="29" h="52">
                    <a:moveTo>
                      <a:pt x="29" y="0"/>
                    </a:moveTo>
                    <a:lnTo>
                      <a:pt x="0" y="2"/>
                    </a:lnTo>
                    <a:lnTo>
                      <a:pt x="0" y="52"/>
                    </a:lnTo>
                    <a:lnTo>
                      <a:pt x="29" y="5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Rectangle 2192"/>
              <p:cNvSpPr>
                <a:spLocks noChangeArrowheads="1"/>
              </p:cNvSpPr>
              <p:nvPr/>
            </p:nvSpPr>
            <p:spPr bwMode="auto">
              <a:xfrm>
                <a:off x="2416" y="827"/>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Rectangle 2193"/>
              <p:cNvSpPr>
                <a:spLocks noChangeArrowheads="1"/>
              </p:cNvSpPr>
              <p:nvPr/>
            </p:nvSpPr>
            <p:spPr bwMode="auto">
              <a:xfrm>
                <a:off x="2416" y="827"/>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Rectangle 2194"/>
              <p:cNvSpPr>
                <a:spLocks noChangeArrowheads="1"/>
              </p:cNvSpPr>
              <p:nvPr/>
            </p:nvSpPr>
            <p:spPr bwMode="auto">
              <a:xfrm>
                <a:off x="2416"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Rectangle 2195"/>
              <p:cNvSpPr>
                <a:spLocks noChangeArrowheads="1"/>
              </p:cNvSpPr>
              <p:nvPr/>
            </p:nvSpPr>
            <p:spPr bwMode="auto">
              <a:xfrm>
                <a:off x="2416"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Rectangle 2196"/>
              <p:cNvSpPr>
                <a:spLocks noChangeArrowheads="1"/>
              </p:cNvSpPr>
              <p:nvPr/>
            </p:nvSpPr>
            <p:spPr bwMode="auto">
              <a:xfrm>
                <a:off x="2416"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Rectangle 2197"/>
              <p:cNvSpPr>
                <a:spLocks noChangeArrowheads="1"/>
              </p:cNvSpPr>
              <p:nvPr/>
            </p:nvSpPr>
            <p:spPr bwMode="auto">
              <a:xfrm>
                <a:off x="2416"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Rectangle 2198"/>
              <p:cNvSpPr>
                <a:spLocks noChangeArrowheads="1"/>
              </p:cNvSpPr>
              <p:nvPr/>
            </p:nvSpPr>
            <p:spPr bwMode="auto">
              <a:xfrm>
                <a:off x="2416"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Rectangle 2199"/>
              <p:cNvSpPr>
                <a:spLocks noChangeArrowheads="1"/>
              </p:cNvSpPr>
              <p:nvPr/>
            </p:nvSpPr>
            <p:spPr bwMode="auto">
              <a:xfrm>
                <a:off x="2416"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2200"/>
              <p:cNvSpPr>
                <a:spLocks noEditPoints="1"/>
              </p:cNvSpPr>
              <p:nvPr/>
            </p:nvSpPr>
            <p:spPr bwMode="auto">
              <a:xfrm>
                <a:off x="2539" y="756"/>
                <a:ext cx="284" cy="285"/>
              </a:xfrm>
              <a:custGeom>
                <a:avLst/>
                <a:gdLst>
                  <a:gd name="T0" fmla="*/ 71 w 284"/>
                  <a:gd name="T1" fmla="*/ 0 h 285"/>
                  <a:gd name="T2" fmla="*/ 59 w 284"/>
                  <a:gd name="T3" fmla="*/ 0 h 285"/>
                  <a:gd name="T4" fmla="*/ 0 w 284"/>
                  <a:gd name="T5" fmla="*/ 7 h 285"/>
                  <a:gd name="T6" fmla="*/ 0 w 284"/>
                  <a:gd name="T7" fmla="*/ 285 h 285"/>
                  <a:gd name="T8" fmla="*/ 284 w 284"/>
                  <a:gd name="T9" fmla="*/ 285 h 285"/>
                  <a:gd name="T10" fmla="*/ 284 w 284"/>
                  <a:gd name="T11" fmla="*/ 157 h 285"/>
                  <a:gd name="T12" fmla="*/ 189 w 284"/>
                  <a:gd name="T13" fmla="*/ 157 h 285"/>
                  <a:gd name="T14" fmla="*/ 189 w 284"/>
                  <a:gd name="T15" fmla="*/ 285 h 285"/>
                  <a:gd name="T16" fmla="*/ 161 w 284"/>
                  <a:gd name="T17" fmla="*/ 285 h 285"/>
                  <a:gd name="T18" fmla="*/ 161 w 284"/>
                  <a:gd name="T19" fmla="*/ 157 h 285"/>
                  <a:gd name="T20" fmla="*/ 161 w 284"/>
                  <a:gd name="T21" fmla="*/ 285 h 285"/>
                  <a:gd name="T22" fmla="*/ 71 w 284"/>
                  <a:gd name="T23" fmla="*/ 285 h 285"/>
                  <a:gd name="T24" fmla="*/ 71 w 284"/>
                  <a:gd name="T25" fmla="*/ 157 h 285"/>
                  <a:gd name="T26" fmla="*/ 0 w 284"/>
                  <a:gd name="T27" fmla="*/ 157 h 285"/>
                  <a:gd name="T28" fmla="*/ 0 w 284"/>
                  <a:gd name="T29" fmla="*/ 138 h 285"/>
                  <a:gd name="T30" fmla="*/ 0 w 284"/>
                  <a:gd name="T31" fmla="*/ 133 h 285"/>
                  <a:gd name="T32" fmla="*/ 0 w 284"/>
                  <a:gd name="T33" fmla="*/ 71 h 285"/>
                  <a:gd name="T34" fmla="*/ 71 w 284"/>
                  <a:gd name="T35" fmla="*/ 71 h 285"/>
                  <a:gd name="T36" fmla="*/ 71 w 284"/>
                  <a:gd name="T37" fmla="*/ 0 h 285"/>
                  <a:gd name="T38" fmla="*/ 284 w 284"/>
                  <a:gd name="T39" fmla="*/ 0 h 285"/>
                  <a:gd name="T40" fmla="*/ 189 w 284"/>
                  <a:gd name="T41" fmla="*/ 0 h 285"/>
                  <a:gd name="T42" fmla="*/ 189 w 284"/>
                  <a:gd name="T43" fmla="*/ 71 h 285"/>
                  <a:gd name="T44" fmla="*/ 284 w 284"/>
                  <a:gd name="T45" fmla="*/ 71 h 285"/>
                  <a:gd name="T46" fmla="*/ 284 w 284"/>
                  <a:gd name="T4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285">
                    <a:moveTo>
                      <a:pt x="71" y="0"/>
                    </a:moveTo>
                    <a:lnTo>
                      <a:pt x="59" y="0"/>
                    </a:lnTo>
                    <a:lnTo>
                      <a:pt x="0" y="7"/>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201"/>
              <p:cNvSpPr>
                <a:spLocks noEditPoints="1"/>
              </p:cNvSpPr>
              <p:nvPr/>
            </p:nvSpPr>
            <p:spPr bwMode="auto">
              <a:xfrm>
                <a:off x="2539" y="756"/>
                <a:ext cx="284" cy="285"/>
              </a:xfrm>
              <a:custGeom>
                <a:avLst/>
                <a:gdLst>
                  <a:gd name="T0" fmla="*/ 71 w 284"/>
                  <a:gd name="T1" fmla="*/ 0 h 285"/>
                  <a:gd name="T2" fmla="*/ 59 w 284"/>
                  <a:gd name="T3" fmla="*/ 0 h 285"/>
                  <a:gd name="T4" fmla="*/ 0 w 284"/>
                  <a:gd name="T5" fmla="*/ 7 h 285"/>
                  <a:gd name="T6" fmla="*/ 0 w 284"/>
                  <a:gd name="T7" fmla="*/ 285 h 285"/>
                  <a:gd name="T8" fmla="*/ 284 w 284"/>
                  <a:gd name="T9" fmla="*/ 285 h 285"/>
                  <a:gd name="T10" fmla="*/ 284 w 284"/>
                  <a:gd name="T11" fmla="*/ 157 h 285"/>
                  <a:gd name="T12" fmla="*/ 189 w 284"/>
                  <a:gd name="T13" fmla="*/ 157 h 285"/>
                  <a:gd name="T14" fmla="*/ 189 w 284"/>
                  <a:gd name="T15" fmla="*/ 285 h 285"/>
                  <a:gd name="T16" fmla="*/ 161 w 284"/>
                  <a:gd name="T17" fmla="*/ 285 h 285"/>
                  <a:gd name="T18" fmla="*/ 161 w 284"/>
                  <a:gd name="T19" fmla="*/ 157 h 285"/>
                  <a:gd name="T20" fmla="*/ 161 w 284"/>
                  <a:gd name="T21" fmla="*/ 285 h 285"/>
                  <a:gd name="T22" fmla="*/ 71 w 284"/>
                  <a:gd name="T23" fmla="*/ 285 h 285"/>
                  <a:gd name="T24" fmla="*/ 71 w 284"/>
                  <a:gd name="T25" fmla="*/ 157 h 285"/>
                  <a:gd name="T26" fmla="*/ 0 w 284"/>
                  <a:gd name="T27" fmla="*/ 157 h 285"/>
                  <a:gd name="T28" fmla="*/ 0 w 284"/>
                  <a:gd name="T29" fmla="*/ 138 h 285"/>
                  <a:gd name="T30" fmla="*/ 0 w 284"/>
                  <a:gd name="T31" fmla="*/ 133 h 285"/>
                  <a:gd name="T32" fmla="*/ 0 w 284"/>
                  <a:gd name="T33" fmla="*/ 71 h 285"/>
                  <a:gd name="T34" fmla="*/ 71 w 284"/>
                  <a:gd name="T35" fmla="*/ 71 h 285"/>
                  <a:gd name="T36" fmla="*/ 71 w 284"/>
                  <a:gd name="T37" fmla="*/ 0 h 285"/>
                  <a:gd name="T38" fmla="*/ 284 w 284"/>
                  <a:gd name="T39" fmla="*/ 0 h 285"/>
                  <a:gd name="T40" fmla="*/ 189 w 284"/>
                  <a:gd name="T41" fmla="*/ 0 h 285"/>
                  <a:gd name="T42" fmla="*/ 189 w 284"/>
                  <a:gd name="T43" fmla="*/ 71 h 285"/>
                  <a:gd name="T44" fmla="*/ 284 w 284"/>
                  <a:gd name="T45" fmla="*/ 71 h 285"/>
                  <a:gd name="T46" fmla="*/ 284 w 284"/>
                  <a:gd name="T4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285">
                    <a:moveTo>
                      <a:pt x="71" y="0"/>
                    </a:moveTo>
                    <a:lnTo>
                      <a:pt x="59" y="0"/>
                    </a:lnTo>
                    <a:lnTo>
                      <a:pt x="0" y="7"/>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202"/>
              <p:cNvSpPr>
                <a:spLocks noEditPoints="1"/>
              </p:cNvSpPr>
              <p:nvPr/>
            </p:nvSpPr>
            <p:spPr bwMode="auto">
              <a:xfrm>
                <a:off x="253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203"/>
              <p:cNvSpPr>
                <a:spLocks noEditPoints="1"/>
              </p:cNvSpPr>
              <p:nvPr/>
            </p:nvSpPr>
            <p:spPr bwMode="auto">
              <a:xfrm>
                <a:off x="253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204"/>
              <p:cNvSpPr>
                <a:spLocks noEditPoints="1"/>
              </p:cNvSpPr>
              <p:nvPr/>
            </p:nvSpPr>
            <p:spPr bwMode="auto">
              <a:xfrm>
                <a:off x="253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205"/>
              <p:cNvSpPr>
                <a:spLocks noEditPoints="1"/>
              </p:cNvSpPr>
              <p:nvPr/>
            </p:nvSpPr>
            <p:spPr bwMode="auto">
              <a:xfrm>
                <a:off x="253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2206"/>
              <p:cNvSpPr>
                <a:spLocks noEditPoints="1"/>
              </p:cNvSpPr>
              <p:nvPr/>
            </p:nvSpPr>
            <p:spPr bwMode="auto">
              <a:xfrm>
                <a:off x="253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2207"/>
              <p:cNvSpPr>
                <a:spLocks noEditPoints="1"/>
              </p:cNvSpPr>
              <p:nvPr/>
            </p:nvSpPr>
            <p:spPr bwMode="auto">
              <a:xfrm>
                <a:off x="253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Rectangle 2208"/>
              <p:cNvSpPr>
                <a:spLocks noChangeArrowheads="1"/>
              </p:cNvSpPr>
              <p:nvPr/>
            </p:nvSpPr>
            <p:spPr bwMode="auto">
              <a:xfrm>
                <a:off x="2610"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Rectangle 2209"/>
              <p:cNvSpPr>
                <a:spLocks noChangeArrowheads="1"/>
              </p:cNvSpPr>
              <p:nvPr/>
            </p:nvSpPr>
            <p:spPr bwMode="auto">
              <a:xfrm>
                <a:off x="2610"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Rectangle 2210"/>
              <p:cNvSpPr>
                <a:spLocks noChangeArrowheads="1"/>
              </p:cNvSpPr>
              <p:nvPr/>
            </p:nvSpPr>
            <p:spPr bwMode="auto">
              <a:xfrm>
                <a:off x="2610"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Rectangle 2211"/>
              <p:cNvSpPr>
                <a:spLocks noChangeArrowheads="1"/>
              </p:cNvSpPr>
              <p:nvPr/>
            </p:nvSpPr>
            <p:spPr bwMode="auto">
              <a:xfrm>
                <a:off x="2610"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Rectangle 2212"/>
              <p:cNvSpPr>
                <a:spLocks noChangeArrowheads="1"/>
              </p:cNvSpPr>
              <p:nvPr/>
            </p:nvSpPr>
            <p:spPr bwMode="auto">
              <a:xfrm>
                <a:off x="2610"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Rectangle 2213"/>
              <p:cNvSpPr>
                <a:spLocks noChangeArrowheads="1"/>
              </p:cNvSpPr>
              <p:nvPr/>
            </p:nvSpPr>
            <p:spPr bwMode="auto">
              <a:xfrm>
                <a:off x="2610"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Rectangle 2214"/>
              <p:cNvSpPr>
                <a:spLocks noChangeArrowheads="1"/>
              </p:cNvSpPr>
              <p:nvPr/>
            </p:nvSpPr>
            <p:spPr bwMode="auto">
              <a:xfrm>
                <a:off x="2610"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Group 2416"/>
            <p:cNvGrpSpPr>
              <a:grpSpLocks/>
            </p:cNvGrpSpPr>
            <p:nvPr/>
          </p:nvGrpSpPr>
          <p:grpSpPr bwMode="auto">
            <a:xfrm>
              <a:off x="4143375" y="1200150"/>
              <a:ext cx="3373438" cy="452438"/>
              <a:chOff x="2610" y="756"/>
              <a:chExt cx="2125" cy="285"/>
            </a:xfrm>
          </p:grpSpPr>
          <p:sp>
            <p:nvSpPr>
              <p:cNvPr id="99" name="Rectangle 2216"/>
              <p:cNvSpPr>
                <a:spLocks noChangeArrowheads="1"/>
              </p:cNvSpPr>
              <p:nvPr/>
            </p:nvSpPr>
            <p:spPr bwMode="auto">
              <a:xfrm>
                <a:off x="2610"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2217"/>
              <p:cNvSpPr>
                <a:spLocks noChangeArrowheads="1"/>
              </p:cNvSpPr>
              <p:nvPr/>
            </p:nvSpPr>
            <p:spPr bwMode="auto">
              <a:xfrm>
                <a:off x="2610"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Rectangle 2218"/>
              <p:cNvSpPr>
                <a:spLocks noChangeArrowheads="1"/>
              </p:cNvSpPr>
              <p:nvPr/>
            </p:nvSpPr>
            <p:spPr bwMode="auto">
              <a:xfrm>
                <a:off x="2610"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Rectangle 2219"/>
              <p:cNvSpPr>
                <a:spLocks noChangeArrowheads="1"/>
              </p:cNvSpPr>
              <p:nvPr/>
            </p:nvSpPr>
            <p:spPr bwMode="auto">
              <a:xfrm>
                <a:off x="2700"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Rectangle 2220"/>
              <p:cNvSpPr>
                <a:spLocks noChangeArrowheads="1"/>
              </p:cNvSpPr>
              <p:nvPr/>
            </p:nvSpPr>
            <p:spPr bwMode="auto">
              <a:xfrm>
                <a:off x="2700"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Rectangle 2221"/>
              <p:cNvSpPr>
                <a:spLocks noChangeArrowheads="1"/>
              </p:cNvSpPr>
              <p:nvPr/>
            </p:nvSpPr>
            <p:spPr bwMode="auto">
              <a:xfrm>
                <a:off x="2700"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2222"/>
              <p:cNvSpPr>
                <a:spLocks noChangeArrowheads="1"/>
              </p:cNvSpPr>
              <p:nvPr/>
            </p:nvSpPr>
            <p:spPr bwMode="auto">
              <a:xfrm>
                <a:off x="2700"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2223"/>
              <p:cNvSpPr>
                <a:spLocks noChangeArrowheads="1"/>
              </p:cNvSpPr>
              <p:nvPr/>
            </p:nvSpPr>
            <p:spPr bwMode="auto">
              <a:xfrm>
                <a:off x="2700"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24"/>
              <p:cNvSpPr>
                <a:spLocks noChangeArrowheads="1"/>
              </p:cNvSpPr>
              <p:nvPr/>
            </p:nvSpPr>
            <p:spPr bwMode="auto">
              <a:xfrm>
                <a:off x="2700"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25"/>
              <p:cNvSpPr>
                <a:spLocks noChangeArrowheads="1"/>
              </p:cNvSpPr>
              <p:nvPr/>
            </p:nvSpPr>
            <p:spPr bwMode="auto">
              <a:xfrm>
                <a:off x="2700"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26"/>
              <p:cNvSpPr>
                <a:spLocks noChangeArrowheads="1"/>
              </p:cNvSpPr>
              <p:nvPr/>
            </p:nvSpPr>
            <p:spPr bwMode="auto">
              <a:xfrm>
                <a:off x="2700"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27"/>
              <p:cNvSpPr>
                <a:spLocks noChangeArrowheads="1"/>
              </p:cNvSpPr>
              <p:nvPr/>
            </p:nvSpPr>
            <p:spPr bwMode="auto">
              <a:xfrm>
                <a:off x="2700"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228"/>
              <p:cNvSpPr>
                <a:spLocks noChangeArrowheads="1"/>
              </p:cNvSpPr>
              <p:nvPr/>
            </p:nvSpPr>
            <p:spPr bwMode="auto">
              <a:xfrm>
                <a:off x="2700"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29"/>
              <p:cNvSpPr>
                <a:spLocks noEditPoints="1"/>
              </p:cNvSpPr>
              <p:nvPr/>
            </p:nvSpPr>
            <p:spPr bwMode="auto">
              <a:xfrm>
                <a:off x="282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30"/>
              <p:cNvSpPr>
                <a:spLocks noEditPoints="1"/>
              </p:cNvSpPr>
              <p:nvPr/>
            </p:nvSpPr>
            <p:spPr bwMode="auto">
              <a:xfrm>
                <a:off x="282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231"/>
              <p:cNvSpPr>
                <a:spLocks noEditPoints="1"/>
              </p:cNvSpPr>
              <p:nvPr/>
            </p:nvSpPr>
            <p:spPr bwMode="auto">
              <a:xfrm>
                <a:off x="282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232"/>
              <p:cNvSpPr>
                <a:spLocks noEditPoints="1"/>
              </p:cNvSpPr>
              <p:nvPr/>
            </p:nvSpPr>
            <p:spPr bwMode="auto">
              <a:xfrm>
                <a:off x="282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233"/>
              <p:cNvSpPr>
                <a:spLocks noEditPoints="1"/>
              </p:cNvSpPr>
              <p:nvPr/>
            </p:nvSpPr>
            <p:spPr bwMode="auto">
              <a:xfrm>
                <a:off x="282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234"/>
              <p:cNvSpPr>
                <a:spLocks noEditPoints="1"/>
              </p:cNvSpPr>
              <p:nvPr/>
            </p:nvSpPr>
            <p:spPr bwMode="auto">
              <a:xfrm>
                <a:off x="282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235"/>
              <p:cNvSpPr>
                <a:spLocks noEditPoints="1"/>
              </p:cNvSpPr>
              <p:nvPr/>
            </p:nvSpPr>
            <p:spPr bwMode="auto">
              <a:xfrm>
                <a:off x="282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236"/>
              <p:cNvSpPr>
                <a:spLocks noEditPoints="1"/>
              </p:cNvSpPr>
              <p:nvPr/>
            </p:nvSpPr>
            <p:spPr bwMode="auto">
              <a:xfrm>
                <a:off x="282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2237"/>
              <p:cNvSpPr>
                <a:spLocks noChangeArrowheads="1"/>
              </p:cNvSpPr>
              <p:nvPr/>
            </p:nvSpPr>
            <p:spPr bwMode="auto">
              <a:xfrm>
                <a:off x="2894"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Rectangle 2238"/>
              <p:cNvSpPr>
                <a:spLocks noChangeArrowheads="1"/>
              </p:cNvSpPr>
              <p:nvPr/>
            </p:nvSpPr>
            <p:spPr bwMode="auto">
              <a:xfrm>
                <a:off x="2894"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2239"/>
              <p:cNvSpPr>
                <a:spLocks noChangeArrowheads="1"/>
              </p:cNvSpPr>
              <p:nvPr/>
            </p:nvSpPr>
            <p:spPr bwMode="auto">
              <a:xfrm>
                <a:off x="2894"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Rectangle 2240"/>
              <p:cNvSpPr>
                <a:spLocks noChangeArrowheads="1"/>
              </p:cNvSpPr>
              <p:nvPr/>
            </p:nvSpPr>
            <p:spPr bwMode="auto">
              <a:xfrm>
                <a:off x="2894"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2241"/>
              <p:cNvSpPr>
                <a:spLocks noChangeArrowheads="1"/>
              </p:cNvSpPr>
              <p:nvPr/>
            </p:nvSpPr>
            <p:spPr bwMode="auto">
              <a:xfrm>
                <a:off x="2894"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Rectangle 2242"/>
              <p:cNvSpPr>
                <a:spLocks noChangeArrowheads="1"/>
              </p:cNvSpPr>
              <p:nvPr/>
            </p:nvSpPr>
            <p:spPr bwMode="auto">
              <a:xfrm>
                <a:off x="2894"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2243"/>
              <p:cNvSpPr>
                <a:spLocks noChangeArrowheads="1"/>
              </p:cNvSpPr>
              <p:nvPr/>
            </p:nvSpPr>
            <p:spPr bwMode="auto">
              <a:xfrm>
                <a:off x="289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2244"/>
              <p:cNvSpPr>
                <a:spLocks noChangeArrowheads="1"/>
              </p:cNvSpPr>
              <p:nvPr/>
            </p:nvSpPr>
            <p:spPr bwMode="auto">
              <a:xfrm>
                <a:off x="289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Rectangle 2245"/>
              <p:cNvSpPr>
                <a:spLocks noChangeArrowheads="1"/>
              </p:cNvSpPr>
              <p:nvPr/>
            </p:nvSpPr>
            <p:spPr bwMode="auto">
              <a:xfrm>
                <a:off x="2894"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Rectangle 2246"/>
              <p:cNvSpPr>
                <a:spLocks noChangeArrowheads="1"/>
              </p:cNvSpPr>
              <p:nvPr/>
            </p:nvSpPr>
            <p:spPr bwMode="auto">
              <a:xfrm>
                <a:off x="2894"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2247"/>
              <p:cNvSpPr>
                <a:spLocks noChangeArrowheads="1"/>
              </p:cNvSpPr>
              <p:nvPr/>
            </p:nvSpPr>
            <p:spPr bwMode="auto">
              <a:xfrm>
                <a:off x="2984"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Rectangle 2248"/>
              <p:cNvSpPr>
                <a:spLocks noChangeArrowheads="1"/>
              </p:cNvSpPr>
              <p:nvPr/>
            </p:nvSpPr>
            <p:spPr bwMode="auto">
              <a:xfrm>
                <a:off x="2984"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Rectangle 2249"/>
              <p:cNvSpPr>
                <a:spLocks noChangeArrowheads="1"/>
              </p:cNvSpPr>
              <p:nvPr/>
            </p:nvSpPr>
            <p:spPr bwMode="auto">
              <a:xfrm>
                <a:off x="2984"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Rectangle 2250"/>
              <p:cNvSpPr>
                <a:spLocks noChangeArrowheads="1"/>
              </p:cNvSpPr>
              <p:nvPr/>
            </p:nvSpPr>
            <p:spPr bwMode="auto">
              <a:xfrm>
                <a:off x="2984"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2251"/>
              <p:cNvSpPr>
                <a:spLocks noChangeArrowheads="1"/>
              </p:cNvSpPr>
              <p:nvPr/>
            </p:nvSpPr>
            <p:spPr bwMode="auto">
              <a:xfrm>
                <a:off x="2984"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Rectangle 2252"/>
              <p:cNvSpPr>
                <a:spLocks noChangeArrowheads="1"/>
              </p:cNvSpPr>
              <p:nvPr/>
            </p:nvSpPr>
            <p:spPr bwMode="auto">
              <a:xfrm>
                <a:off x="2984"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Rectangle 2253"/>
              <p:cNvSpPr>
                <a:spLocks noChangeArrowheads="1"/>
              </p:cNvSpPr>
              <p:nvPr/>
            </p:nvSpPr>
            <p:spPr bwMode="auto">
              <a:xfrm>
                <a:off x="2984"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Rectangle 2254"/>
              <p:cNvSpPr>
                <a:spLocks noChangeArrowheads="1"/>
              </p:cNvSpPr>
              <p:nvPr/>
            </p:nvSpPr>
            <p:spPr bwMode="auto">
              <a:xfrm>
                <a:off x="2984"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255"/>
              <p:cNvSpPr>
                <a:spLocks noChangeArrowheads="1"/>
              </p:cNvSpPr>
              <p:nvPr/>
            </p:nvSpPr>
            <p:spPr bwMode="auto">
              <a:xfrm>
                <a:off x="2984"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Rectangle 2256"/>
              <p:cNvSpPr>
                <a:spLocks noChangeArrowheads="1"/>
              </p:cNvSpPr>
              <p:nvPr/>
            </p:nvSpPr>
            <p:spPr bwMode="auto">
              <a:xfrm>
                <a:off x="2984"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2257"/>
              <p:cNvSpPr>
                <a:spLocks noEditPoints="1"/>
              </p:cNvSpPr>
              <p:nvPr/>
            </p:nvSpPr>
            <p:spPr bwMode="auto">
              <a:xfrm>
                <a:off x="3107"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2258"/>
              <p:cNvSpPr>
                <a:spLocks noEditPoints="1"/>
              </p:cNvSpPr>
              <p:nvPr/>
            </p:nvSpPr>
            <p:spPr bwMode="auto">
              <a:xfrm>
                <a:off x="3107"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259"/>
              <p:cNvSpPr>
                <a:spLocks noEditPoints="1"/>
              </p:cNvSpPr>
              <p:nvPr/>
            </p:nvSpPr>
            <p:spPr bwMode="auto">
              <a:xfrm>
                <a:off x="3107"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260"/>
              <p:cNvSpPr>
                <a:spLocks noEditPoints="1"/>
              </p:cNvSpPr>
              <p:nvPr/>
            </p:nvSpPr>
            <p:spPr bwMode="auto">
              <a:xfrm>
                <a:off x="3107"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2261"/>
              <p:cNvSpPr>
                <a:spLocks noEditPoints="1"/>
              </p:cNvSpPr>
              <p:nvPr/>
            </p:nvSpPr>
            <p:spPr bwMode="auto">
              <a:xfrm>
                <a:off x="310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2262"/>
              <p:cNvSpPr>
                <a:spLocks noEditPoints="1"/>
              </p:cNvSpPr>
              <p:nvPr/>
            </p:nvSpPr>
            <p:spPr bwMode="auto">
              <a:xfrm>
                <a:off x="310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2263"/>
              <p:cNvSpPr>
                <a:spLocks noEditPoints="1"/>
              </p:cNvSpPr>
              <p:nvPr/>
            </p:nvSpPr>
            <p:spPr bwMode="auto">
              <a:xfrm>
                <a:off x="310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2264"/>
              <p:cNvSpPr>
                <a:spLocks noEditPoints="1"/>
              </p:cNvSpPr>
              <p:nvPr/>
            </p:nvSpPr>
            <p:spPr bwMode="auto">
              <a:xfrm>
                <a:off x="310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2265"/>
              <p:cNvSpPr>
                <a:spLocks noChangeArrowheads="1"/>
              </p:cNvSpPr>
              <p:nvPr/>
            </p:nvSpPr>
            <p:spPr bwMode="auto">
              <a:xfrm>
                <a:off x="3178"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Rectangle 2266"/>
              <p:cNvSpPr>
                <a:spLocks noChangeArrowheads="1"/>
              </p:cNvSpPr>
              <p:nvPr/>
            </p:nvSpPr>
            <p:spPr bwMode="auto">
              <a:xfrm>
                <a:off x="3178"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Rectangle 2267"/>
              <p:cNvSpPr>
                <a:spLocks noChangeArrowheads="1"/>
              </p:cNvSpPr>
              <p:nvPr/>
            </p:nvSpPr>
            <p:spPr bwMode="auto">
              <a:xfrm>
                <a:off x="3178"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Rectangle 2268"/>
              <p:cNvSpPr>
                <a:spLocks noChangeArrowheads="1"/>
              </p:cNvSpPr>
              <p:nvPr/>
            </p:nvSpPr>
            <p:spPr bwMode="auto">
              <a:xfrm>
                <a:off x="3178"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2269"/>
              <p:cNvSpPr>
                <a:spLocks noChangeArrowheads="1"/>
              </p:cNvSpPr>
              <p:nvPr/>
            </p:nvSpPr>
            <p:spPr bwMode="auto">
              <a:xfrm>
                <a:off x="317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Rectangle 2270"/>
              <p:cNvSpPr>
                <a:spLocks noChangeArrowheads="1"/>
              </p:cNvSpPr>
              <p:nvPr/>
            </p:nvSpPr>
            <p:spPr bwMode="auto">
              <a:xfrm>
                <a:off x="317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Rectangle 2271"/>
              <p:cNvSpPr>
                <a:spLocks noChangeArrowheads="1"/>
              </p:cNvSpPr>
              <p:nvPr/>
            </p:nvSpPr>
            <p:spPr bwMode="auto">
              <a:xfrm>
                <a:off x="317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Rectangle 2272"/>
              <p:cNvSpPr>
                <a:spLocks noChangeArrowheads="1"/>
              </p:cNvSpPr>
              <p:nvPr/>
            </p:nvSpPr>
            <p:spPr bwMode="auto">
              <a:xfrm>
                <a:off x="317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Rectangle 2273"/>
              <p:cNvSpPr>
                <a:spLocks noChangeArrowheads="1"/>
              </p:cNvSpPr>
              <p:nvPr/>
            </p:nvSpPr>
            <p:spPr bwMode="auto">
              <a:xfrm>
                <a:off x="317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Rectangle 2274"/>
              <p:cNvSpPr>
                <a:spLocks noChangeArrowheads="1"/>
              </p:cNvSpPr>
              <p:nvPr/>
            </p:nvSpPr>
            <p:spPr bwMode="auto">
              <a:xfrm>
                <a:off x="317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Rectangle 2275"/>
              <p:cNvSpPr>
                <a:spLocks noChangeArrowheads="1"/>
              </p:cNvSpPr>
              <p:nvPr/>
            </p:nvSpPr>
            <p:spPr bwMode="auto">
              <a:xfrm>
                <a:off x="3268"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Rectangle 2276"/>
              <p:cNvSpPr>
                <a:spLocks noChangeArrowheads="1"/>
              </p:cNvSpPr>
              <p:nvPr/>
            </p:nvSpPr>
            <p:spPr bwMode="auto">
              <a:xfrm>
                <a:off x="3268"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Rectangle 2277"/>
              <p:cNvSpPr>
                <a:spLocks noChangeArrowheads="1"/>
              </p:cNvSpPr>
              <p:nvPr/>
            </p:nvSpPr>
            <p:spPr bwMode="auto">
              <a:xfrm>
                <a:off x="3268"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Rectangle 2278"/>
              <p:cNvSpPr>
                <a:spLocks noChangeArrowheads="1"/>
              </p:cNvSpPr>
              <p:nvPr/>
            </p:nvSpPr>
            <p:spPr bwMode="auto">
              <a:xfrm>
                <a:off x="3268"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2279"/>
              <p:cNvSpPr>
                <a:spLocks noChangeArrowheads="1"/>
              </p:cNvSpPr>
              <p:nvPr/>
            </p:nvSpPr>
            <p:spPr bwMode="auto">
              <a:xfrm>
                <a:off x="3268"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Rectangle 2280"/>
              <p:cNvSpPr>
                <a:spLocks noChangeArrowheads="1"/>
              </p:cNvSpPr>
              <p:nvPr/>
            </p:nvSpPr>
            <p:spPr bwMode="auto">
              <a:xfrm>
                <a:off x="3268"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Rectangle 2281"/>
              <p:cNvSpPr>
                <a:spLocks noChangeArrowheads="1"/>
              </p:cNvSpPr>
              <p:nvPr/>
            </p:nvSpPr>
            <p:spPr bwMode="auto">
              <a:xfrm>
                <a:off x="3268"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Rectangle 2282"/>
              <p:cNvSpPr>
                <a:spLocks noChangeArrowheads="1"/>
              </p:cNvSpPr>
              <p:nvPr/>
            </p:nvSpPr>
            <p:spPr bwMode="auto">
              <a:xfrm>
                <a:off x="3268"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Rectangle 2283"/>
              <p:cNvSpPr>
                <a:spLocks noChangeArrowheads="1"/>
              </p:cNvSpPr>
              <p:nvPr/>
            </p:nvSpPr>
            <p:spPr bwMode="auto">
              <a:xfrm>
                <a:off x="3268"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Rectangle 2284"/>
              <p:cNvSpPr>
                <a:spLocks noChangeArrowheads="1"/>
              </p:cNvSpPr>
              <p:nvPr/>
            </p:nvSpPr>
            <p:spPr bwMode="auto">
              <a:xfrm>
                <a:off x="3268"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285"/>
              <p:cNvSpPr>
                <a:spLocks noEditPoints="1"/>
              </p:cNvSpPr>
              <p:nvPr/>
            </p:nvSpPr>
            <p:spPr bwMode="auto">
              <a:xfrm>
                <a:off x="3391"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286"/>
              <p:cNvSpPr>
                <a:spLocks noEditPoints="1"/>
              </p:cNvSpPr>
              <p:nvPr/>
            </p:nvSpPr>
            <p:spPr bwMode="auto">
              <a:xfrm>
                <a:off x="3391"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287"/>
              <p:cNvSpPr>
                <a:spLocks noEditPoints="1"/>
              </p:cNvSpPr>
              <p:nvPr/>
            </p:nvSpPr>
            <p:spPr bwMode="auto">
              <a:xfrm>
                <a:off x="3391"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288"/>
              <p:cNvSpPr>
                <a:spLocks noEditPoints="1"/>
              </p:cNvSpPr>
              <p:nvPr/>
            </p:nvSpPr>
            <p:spPr bwMode="auto">
              <a:xfrm>
                <a:off x="3391"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289"/>
              <p:cNvSpPr>
                <a:spLocks noEditPoints="1"/>
              </p:cNvSpPr>
              <p:nvPr/>
            </p:nvSpPr>
            <p:spPr bwMode="auto">
              <a:xfrm>
                <a:off x="339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290"/>
              <p:cNvSpPr>
                <a:spLocks noEditPoints="1"/>
              </p:cNvSpPr>
              <p:nvPr/>
            </p:nvSpPr>
            <p:spPr bwMode="auto">
              <a:xfrm>
                <a:off x="339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291"/>
              <p:cNvSpPr>
                <a:spLocks noEditPoints="1"/>
              </p:cNvSpPr>
              <p:nvPr/>
            </p:nvSpPr>
            <p:spPr bwMode="auto">
              <a:xfrm>
                <a:off x="339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292"/>
              <p:cNvSpPr>
                <a:spLocks noEditPoints="1"/>
              </p:cNvSpPr>
              <p:nvPr/>
            </p:nvSpPr>
            <p:spPr bwMode="auto">
              <a:xfrm>
                <a:off x="339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Rectangle 2293"/>
              <p:cNvSpPr>
                <a:spLocks noChangeArrowheads="1"/>
              </p:cNvSpPr>
              <p:nvPr/>
            </p:nvSpPr>
            <p:spPr bwMode="auto">
              <a:xfrm>
                <a:off x="3462"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Rectangle 2294"/>
              <p:cNvSpPr>
                <a:spLocks noChangeArrowheads="1"/>
              </p:cNvSpPr>
              <p:nvPr/>
            </p:nvSpPr>
            <p:spPr bwMode="auto">
              <a:xfrm>
                <a:off x="3462"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Rectangle 2295"/>
              <p:cNvSpPr>
                <a:spLocks noChangeArrowheads="1"/>
              </p:cNvSpPr>
              <p:nvPr/>
            </p:nvSpPr>
            <p:spPr bwMode="auto">
              <a:xfrm>
                <a:off x="3462"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Rectangle 2296"/>
              <p:cNvSpPr>
                <a:spLocks noChangeArrowheads="1"/>
              </p:cNvSpPr>
              <p:nvPr/>
            </p:nvSpPr>
            <p:spPr bwMode="auto">
              <a:xfrm>
                <a:off x="3462"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Rectangle 2297"/>
              <p:cNvSpPr>
                <a:spLocks noChangeArrowheads="1"/>
              </p:cNvSpPr>
              <p:nvPr/>
            </p:nvSpPr>
            <p:spPr bwMode="auto">
              <a:xfrm>
                <a:off x="3462"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Rectangle 2298"/>
              <p:cNvSpPr>
                <a:spLocks noChangeArrowheads="1"/>
              </p:cNvSpPr>
              <p:nvPr/>
            </p:nvSpPr>
            <p:spPr bwMode="auto">
              <a:xfrm>
                <a:off x="3462"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Rectangle 2299"/>
              <p:cNvSpPr>
                <a:spLocks noChangeArrowheads="1"/>
              </p:cNvSpPr>
              <p:nvPr/>
            </p:nvSpPr>
            <p:spPr bwMode="auto">
              <a:xfrm>
                <a:off x="3462"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Rectangle 2300"/>
              <p:cNvSpPr>
                <a:spLocks noChangeArrowheads="1"/>
              </p:cNvSpPr>
              <p:nvPr/>
            </p:nvSpPr>
            <p:spPr bwMode="auto">
              <a:xfrm>
                <a:off x="3462"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2301"/>
              <p:cNvSpPr>
                <a:spLocks noChangeArrowheads="1"/>
              </p:cNvSpPr>
              <p:nvPr/>
            </p:nvSpPr>
            <p:spPr bwMode="auto">
              <a:xfrm>
                <a:off x="3462"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Rectangle 2302"/>
              <p:cNvSpPr>
                <a:spLocks noChangeArrowheads="1"/>
              </p:cNvSpPr>
              <p:nvPr/>
            </p:nvSpPr>
            <p:spPr bwMode="auto">
              <a:xfrm>
                <a:off x="3462"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Rectangle 2303"/>
              <p:cNvSpPr>
                <a:spLocks noChangeArrowheads="1"/>
              </p:cNvSpPr>
              <p:nvPr/>
            </p:nvSpPr>
            <p:spPr bwMode="auto">
              <a:xfrm>
                <a:off x="3552"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Rectangle 2304"/>
              <p:cNvSpPr>
                <a:spLocks noChangeArrowheads="1"/>
              </p:cNvSpPr>
              <p:nvPr/>
            </p:nvSpPr>
            <p:spPr bwMode="auto">
              <a:xfrm>
                <a:off x="3552"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Rectangle 2305"/>
              <p:cNvSpPr>
                <a:spLocks noChangeArrowheads="1"/>
              </p:cNvSpPr>
              <p:nvPr/>
            </p:nvSpPr>
            <p:spPr bwMode="auto">
              <a:xfrm>
                <a:off x="3552"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Rectangle 2306"/>
              <p:cNvSpPr>
                <a:spLocks noChangeArrowheads="1"/>
              </p:cNvSpPr>
              <p:nvPr/>
            </p:nvSpPr>
            <p:spPr bwMode="auto">
              <a:xfrm>
                <a:off x="3552"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Rectangle 2307"/>
              <p:cNvSpPr>
                <a:spLocks noChangeArrowheads="1"/>
              </p:cNvSpPr>
              <p:nvPr/>
            </p:nvSpPr>
            <p:spPr bwMode="auto">
              <a:xfrm>
                <a:off x="3552"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Rectangle 2308"/>
              <p:cNvSpPr>
                <a:spLocks noChangeArrowheads="1"/>
              </p:cNvSpPr>
              <p:nvPr/>
            </p:nvSpPr>
            <p:spPr bwMode="auto">
              <a:xfrm>
                <a:off x="3552"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Rectangle 2309"/>
              <p:cNvSpPr>
                <a:spLocks noChangeArrowheads="1"/>
              </p:cNvSpPr>
              <p:nvPr/>
            </p:nvSpPr>
            <p:spPr bwMode="auto">
              <a:xfrm>
                <a:off x="3552"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Rectangle 2310"/>
              <p:cNvSpPr>
                <a:spLocks noChangeArrowheads="1"/>
              </p:cNvSpPr>
              <p:nvPr/>
            </p:nvSpPr>
            <p:spPr bwMode="auto">
              <a:xfrm>
                <a:off x="3552"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Rectangle 2311"/>
              <p:cNvSpPr>
                <a:spLocks noChangeArrowheads="1"/>
              </p:cNvSpPr>
              <p:nvPr/>
            </p:nvSpPr>
            <p:spPr bwMode="auto">
              <a:xfrm>
                <a:off x="3552"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Rectangle 2312"/>
              <p:cNvSpPr>
                <a:spLocks noChangeArrowheads="1"/>
              </p:cNvSpPr>
              <p:nvPr/>
            </p:nvSpPr>
            <p:spPr bwMode="auto">
              <a:xfrm>
                <a:off x="3552"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313"/>
              <p:cNvSpPr>
                <a:spLocks noEditPoints="1"/>
              </p:cNvSpPr>
              <p:nvPr/>
            </p:nvSpPr>
            <p:spPr bwMode="auto">
              <a:xfrm>
                <a:off x="3675"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314"/>
              <p:cNvSpPr>
                <a:spLocks noEditPoints="1"/>
              </p:cNvSpPr>
              <p:nvPr/>
            </p:nvSpPr>
            <p:spPr bwMode="auto">
              <a:xfrm>
                <a:off x="3675"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315"/>
              <p:cNvSpPr>
                <a:spLocks noEditPoints="1"/>
              </p:cNvSpPr>
              <p:nvPr/>
            </p:nvSpPr>
            <p:spPr bwMode="auto">
              <a:xfrm>
                <a:off x="367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2316"/>
              <p:cNvSpPr>
                <a:spLocks noEditPoints="1"/>
              </p:cNvSpPr>
              <p:nvPr/>
            </p:nvSpPr>
            <p:spPr bwMode="auto">
              <a:xfrm>
                <a:off x="367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317"/>
              <p:cNvSpPr>
                <a:spLocks noEditPoints="1"/>
              </p:cNvSpPr>
              <p:nvPr/>
            </p:nvSpPr>
            <p:spPr bwMode="auto">
              <a:xfrm>
                <a:off x="367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2318"/>
              <p:cNvSpPr>
                <a:spLocks noEditPoints="1"/>
              </p:cNvSpPr>
              <p:nvPr/>
            </p:nvSpPr>
            <p:spPr bwMode="auto">
              <a:xfrm>
                <a:off x="367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2319"/>
              <p:cNvSpPr>
                <a:spLocks noEditPoints="1"/>
              </p:cNvSpPr>
              <p:nvPr/>
            </p:nvSpPr>
            <p:spPr bwMode="auto">
              <a:xfrm>
                <a:off x="367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320"/>
              <p:cNvSpPr>
                <a:spLocks noEditPoints="1"/>
              </p:cNvSpPr>
              <p:nvPr/>
            </p:nvSpPr>
            <p:spPr bwMode="auto">
              <a:xfrm>
                <a:off x="367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2321"/>
              <p:cNvSpPr>
                <a:spLocks noChangeArrowheads="1"/>
              </p:cNvSpPr>
              <p:nvPr/>
            </p:nvSpPr>
            <p:spPr bwMode="auto">
              <a:xfrm>
                <a:off x="3746"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Rectangle 2322"/>
              <p:cNvSpPr>
                <a:spLocks noChangeArrowheads="1"/>
              </p:cNvSpPr>
              <p:nvPr/>
            </p:nvSpPr>
            <p:spPr bwMode="auto">
              <a:xfrm>
                <a:off x="3746"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Rectangle 2323"/>
              <p:cNvSpPr>
                <a:spLocks noChangeArrowheads="1"/>
              </p:cNvSpPr>
              <p:nvPr/>
            </p:nvSpPr>
            <p:spPr bwMode="auto">
              <a:xfrm>
                <a:off x="3746"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Rectangle 2324"/>
              <p:cNvSpPr>
                <a:spLocks noChangeArrowheads="1"/>
              </p:cNvSpPr>
              <p:nvPr/>
            </p:nvSpPr>
            <p:spPr bwMode="auto">
              <a:xfrm>
                <a:off x="3746"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Rectangle 2325"/>
              <p:cNvSpPr>
                <a:spLocks noChangeArrowheads="1"/>
              </p:cNvSpPr>
              <p:nvPr/>
            </p:nvSpPr>
            <p:spPr bwMode="auto">
              <a:xfrm>
                <a:off x="3746"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Rectangle 2326"/>
              <p:cNvSpPr>
                <a:spLocks noChangeArrowheads="1"/>
              </p:cNvSpPr>
              <p:nvPr/>
            </p:nvSpPr>
            <p:spPr bwMode="auto">
              <a:xfrm>
                <a:off x="3746"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Rectangle 2327"/>
              <p:cNvSpPr>
                <a:spLocks noChangeArrowheads="1"/>
              </p:cNvSpPr>
              <p:nvPr/>
            </p:nvSpPr>
            <p:spPr bwMode="auto">
              <a:xfrm>
                <a:off x="3746"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Rectangle 2328"/>
              <p:cNvSpPr>
                <a:spLocks noChangeArrowheads="1"/>
              </p:cNvSpPr>
              <p:nvPr/>
            </p:nvSpPr>
            <p:spPr bwMode="auto">
              <a:xfrm>
                <a:off x="3746"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Rectangle 2329"/>
              <p:cNvSpPr>
                <a:spLocks noChangeArrowheads="1"/>
              </p:cNvSpPr>
              <p:nvPr/>
            </p:nvSpPr>
            <p:spPr bwMode="auto">
              <a:xfrm>
                <a:off x="3746"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Rectangle 2330"/>
              <p:cNvSpPr>
                <a:spLocks noChangeArrowheads="1"/>
              </p:cNvSpPr>
              <p:nvPr/>
            </p:nvSpPr>
            <p:spPr bwMode="auto">
              <a:xfrm>
                <a:off x="3746"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Rectangle 2331"/>
              <p:cNvSpPr>
                <a:spLocks noChangeArrowheads="1"/>
              </p:cNvSpPr>
              <p:nvPr/>
            </p:nvSpPr>
            <p:spPr bwMode="auto">
              <a:xfrm>
                <a:off x="3836"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Rectangle 2332"/>
              <p:cNvSpPr>
                <a:spLocks noChangeArrowheads="1"/>
              </p:cNvSpPr>
              <p:nvPr/>
            </p:nvSpPr>
            <p:spPr bwMode="auto">
              <a:xfrm>
                <a:off x="3836"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Rectangle 2333"/>
              <p:cNvSpPr>
                <a:spLocks noChangeArrowheads="1"/>
              </p:cNvSpPr>
              <p:nvPr/>
            </p:nvSpPr>
            <p:spPr bwMode="auto">
              <a:xfrm>
                <a:off x="3836"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Rectangle 2334"/>
              <p:cNvSpPr>
                <a:spLocks noChangeArrowheads="1"/>
              </p:cNvSpPr>
              <p:nvPr/>
            </p:nvSpPr>
            <p:spPr bwMode="auto">
              <a:xfrm>
                <a:off x="3836"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Rectangle 2335"/>
              <p:cNvSpPr>
                <a:spLocks noChangeArrowheads="1"/>
              </p:cNvSpPr>
              <p:nvPr/>
            </p:nvSpPr>
            <p:spPr bwMode="auto">
              <a:xfrm>
                <a:off x="3836"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Rectangle 2336"/>
              <p:cNvSpPr>
                <a:spLocks noChangeArrowheads="1"/>
              </p:cNvSpPr>
              <p:nvPr/>
            </p:nvSpPr>
            <p:spPr bwMode="auto">
              <a:xfrm>
                <a:off x="3836"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Rectangle 2337"/>
              <p:cNvSpPr>
                <a:spLocks noChangeArrowheads="1"/>
              </p:cNvSpPr>
              <p:nvPr/>
            </p:nvSpPr>
            <p:spPr bwMode="auto">
              <a:xfrm>
                <a:off x="3836"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Rectangle 2338"/>
              <p:cNvSpPr>
                <a:spLocks noChangeArrowheads="1"/>
              </p:cNvSpPr>
              <p:nvPr/>
            </p:nvSpPr>
            <p:spPr bwMode="auto">
              <a:xfrm>
                <a:off x="3836"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Rectangle 2339"/>
              <p:cNvSpPr>
                <a:spLocks noChangeArrowheads="1"/>
              </p:cNvSpPr>
              <p:nvPr/>
            </p:nvSpPr>
            <p:spPr bwMode="auto">
              <a:xfrm>
                <a:off x="3836"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Rectangle 2340"/>
              <p:cNvSpPr>
                <a:spLocks noChangeArrowheads="1"/>
              </p:cNvSpPr>
              <p:nvPr/>
            </p:nvSpPr>
            <p:spPr bwMode="auto">
              <a:xfrm>
                <a:off x="3836"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2341"/>
              <p:cNvSpPr>
                <a:spLocks noEditPoints="1"/>
              </p:cNvSpPr>
              <p:nvPr/>
            </p:nvSpPr>
            <p:spPr bwMode="auto">
              <a:xfrm>
                <a:off x="3959"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2342"/>
              <p:cNvSpPr>
                <a:spLocks noEditPoints="1"/>
              </p:cNvSpPr>
              <p:nvPr/>
            </p:nvSpPr>
            <p:spPr bwMode="auto">
              <a:xfrm>
                <a:off x="3959"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2343"/>
              <p:cNvSpPr>
                <a:spLocks noEditPoints="1"/>
              </p:cNvSpPr>
              <p:nvPr/>
            </p:nvSpPr>
            <p:spPr bwMode="auto">
              <a:xfrm>
                <a:off x="395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2344"/>
              <p:cNvSpPr>
                <a:spLocks noEditPoints="1"/>
              </p:cNvSpPr>
              <p:nvPr/>
            </p:nvSpPr>
            <p:spPr bwMode="auto">
              <a:xfrm>
                <a:off x="395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2345"/>
              <p:cNvSpPr>
                <a:spLocks noEditPoints="1"/>
              </p:cNvSpPr>
              <p:nvPr/>
            </p:nvSpPr>
            <p:spPr bwMode="auto">
              <a:xfrm>
                <a:off x="395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2346"/>
              <p:cNvSpPr>
                <a:spLocks noEditPoints="1"/>
              </p:cNvSpPr>
              <p:nvPr/>
            </p:nvSpPr>
            <p:spPr bwMode="auto">
              <a:xfrm>
                <a:off x="395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2347"/>
              <p:cNvSpPr>
                <a:spLocks noEditPoints="1"/>
              </p:cNvSpPr>
              <p:nvPr/>
            </p:nvSpPr>
            <p:spPr bwMode="auto">
              <a:xfrm>
                <a:off x="395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2348"/>
              <p:cNvSpPr>
                <a:spLocks noEditPoints="1"/>
              </p:cNvSpPr>
              <p:nvPr/>
            </p:nvSpPr>
            <p:spPr bwMode="auto">
              <a:xfrm>
                <a:off x="395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Rectangle 2349"/>
              <p:cNvSpPr>
                <a:spLocks noChangeArrowheads="1"/>
              </p:cNvSpPr>
              <p:nvPr/>
            </p:nvSpPr>
            <p:spPr bwMode="auto">
              <a:xfrm>
                <a:off x="4030"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Rectangle 2350"/>
              <p:cNvSpPr>
                <a:spLocks noChangeArrowheads="1"/>
              </p:cNvSpPr>
              <p:nvPr/>
            </p:nvSpPr>
            <p:spPr bwMode="auto">
              <a:xfrm>
                <a:off x="4030"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Rectangle 2351"/>
              <p:cNvSpPr>
                <a:spLocks noChangeArrowheads="1"/>
              </p:cNvSpPr>
              <p:nvPr/>
            </p:nvSpPr>
            <p:spPr bwMode="auto">
              <a:xfrm>
                <a:off x="4030"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Rectangle 2352"/>
              <p:cNvSpPr>
                <a:spLocks noChangeArrowheads="1"/>
              </p:cNvSpPr>
              <p:nvPr/>
            </p:nvSpPr>
            <p:spPr bwMode="auto">
              <a:xfrm>
                <a:off x="4030"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Rectangle 2353"/>
              <p:cNvSpPr>
                <a:spLocks noChangeArrowheads="1"/>
              </p:cNvSpPr>
              <p:nvPr/>
            </p:nvSpPr>
            <p:spPr bwMode="auto">
              <a:xfrm>
                <a:off x="4030"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Rectangle 2354"/>
              <p:cNvSpPr>
                <a:spLocks noChangeArrowheads="1"/>
              </p:cNvSpPr>
              <p:nvPr/>
            </p:nvSpPr>
            <p:spPr bwMode="auto">
              <a:xfrm>
                <a:off x="4030"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Rectangle 2355"/>
              <p:cNvSpPr>
                <a:spLocks noChangeArrowheads="1"/>
              </p:cNvSpPr>
              <p:nvPr/>
            </p:nvSpPr>
            <p:spPr bwMode="auto">
              <a:xfrm>
                <a:off x="4030"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Rectangle 2356"/>
              <p:cNvSpPr>
                <a:spLocks noChangeArrowheads="1"/>
              </p:cNvSpPr>
              <p:nvPr/>
            </p:nvSpPr>
            <p:spPr bwMode="auto">
              <a:xfrm>
                <a:off x="4030"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Rectangle 2357"/>
              <p:cNvSpPr>
                <a:spLocks noChangeArrowheads="1"/>
              </p:cNvSpPr>
              <p:nvPr/>
            </p:nvSpPr>
            <p:spPr bwMode="auto">
              <a:xfrm>
                <a:off x="4030"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Rectangle 2358"/>
              <p:cNvSpPr>
                <a:spLocks noChangeArrowheads="1"/>
              </p:cNvSpPr>
              <p:nvPr/>
            </p:nvSpPr>
            <p:spPr bwMode="auto">
              <a:xfrm>
                <a:off x="4030"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Rectangle 2359"/>
              <p:cNvSpPr>
                <a:spLocks noChangeArrowheads="1"/>
              </p:cNvSpPr>
              <p:nvPr/>
            </p:nvSpPr>
            <p:spPr bwMode="auto">
              <a:xfrm>
                <a:off x="4120"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Rectangle 2360"/>
              <p:cNvSpPr>
                <a:spLocks noChangeArrowheads="1"/>
              </p:cNvSpPr>
              <p:nvPr/>
            </p:nvSpPr>
            <p:spPr bwMode="auto">
              <a:xfrm>
                <a:off x="4120"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Rectangle 2361"/>
              <p:cNvSpPr>
                <a:spLocks noChangeArrowheads="1"/>
              </p:cNvSpPr>
              <p:nvPr/>
            </p:nvSpPr>
            <p:spPr bwMode="auto">
              <a:xfrm>
                <a:off x="4120"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Rectangle 2362"/>
              <p:cNvSpPr>
                <a:spLocks noChangeArrowheads="1"/>
              </p:cNvSpPr>
              <p:nvPr/>
            </p:nvSpPr>
            <p:spPr bwMode="auto">
              <a:xfrm>
                <a:off x="4120"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Rectangle 2363"/>
              <p:cNvSpPr>
                <a:spLocks noChangeArrowheads="1"/>
              </p:cNvSpPr>
              <p:nvPr/>
            </p:nvSpPr>
            <p:spPr bwMode="auto">
              <a:xfrm>
                <a:off x="4120"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Rectangle 2364"/>
              <p:cNvSpPr>
                <a:spLocks noChangeArrowheads="1"/>
              </p:cNvSpPr>
              <p:nvPr/>
            </p:nvSpPr>
            <p:spPr bwMode="auto">
              <a:xfrm>
                <a:off x="4120"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Rectangle 2365"/>
              <p:cNvSpPr>
                <a:spLocks noChangeArrowheads="1"/>
              </p:cNvSpPr>
              <p:nvPr/>
            </p:nvSpPr>
            <p:spPr bwMode="auto">
              <a:xfrm>
                <a:off x="4120"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Rectangle 2366"/>
              <p:cNvSpPr>
                <a:spLocks noChangeArrowheads="1"/>
              </p:cNvSpPr>
              <p:nvPr/>
            </p:nvSpPr>
            <p:spPr bwMode="auto">
              <a:xfrm>
                <a:off x="4120"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Rectangle 2367"/>
              <p:cNvSpPr>
                <a:spLocks noChangeArrowheads="1"/>
              </p:cNvSpPr>
              <p:nvPr/>
            </p:nvSpPr>
            <p:spPr bwMode="auto">
              <a:xfrm>
                <a:off x="4120"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Rectangle 2368"/>
              <p:cNvSpPr>
                <a:spLocks noChangeArrowheads="1"/>
              </p:cNvSpPr>
              <p:nvPr/>
            </p:nvSpPr>
            <p:spPr bwMode="auto">
              <a:xfrm>
                <a:off x="4120"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2369"/>
              <p:cNvSpPr>
                <a:spLocks noEditPoints="1"/>
              </p:cNvSpPr>
              <p:nvPr/>
            </p:nvSpPr>
            <p:spPr bwMode="auto">
              <a:xfrm>
                <a:off x="424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2370"/>
              <p:cNvSpPr>
                <a:spLocks noEditPoints="1"/>
              </p:cNvSpPr>
              <p:nvPr/>
            </p:nvSpPr>
            <p:spPr bwMode="auto">
              <a:xfrm>
                <a:off x="424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2371"/>
              <p:cNvSpPr>
                <a:spLocks noEditPoints="1"/>
              </p:cNvSpPr>
              <p:nvPr/>
            </p:nvSpPr>
            <p:spPr bwMode="auto">
              <a:xfrm>
                <a:off x="424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2372"/>
              <p:cNvSpPr>
                <a:spLocks noEditPoints="1"/>
              </p:cNvSpPr>
              <p:nvPr/>
            </p:nvSpPr>
            <p:spPr bwMode="auto">
              <a:xfrm>
                <a:off x="424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2373"/>
              <p:cNvSpPr>
                <a:spLocks noEditPoints="1"/>
              </p:cNvSpPr>
              <p:nvPr/>
            </p:nvSpPr>
            <p:spPr bwMode="auto">
              <a:xfrm>
                <a:off x="424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2374"/>
              <p:cNvSpPr>
                <a:spLocks noEditPoints="1"/>
              </p:cNvSpPr>
              <p:nvPr/>
            </p:nvSpPr>
            <p:spPr bwMode="auto">
              <a:xfrm>
                <a:off x="424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2375"/>
              <p:cNvSpPr>
                <a:spLocks noEditPoints="1"/>
              </p:cNvSpPr>
              <p:nvPr/>
            </p:nvSpPr>
            <p:spPr bwMode="auto">
              <a:xfrm>
                <a:off x="424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2376"/>
              <p:cNvSpPr>
                <a:spLocks noEditPoints="1"/>
              </p:cNvSpPr>
              <p:nvPr/>
            </p:nvSpPr>
            <p:spPr bwMode="auto">
              <a:xfrm>
                <a:off x="424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Rectangle 2377"/>
              <p:cNvSpPr>
                <a:spLocks noChangeArrowheads="1"/>
              </p:cNvSpPr>
              <p:nvPr/>
            </p:nvSpPr>
            <p:spPr bwMode="auto">
              <a:xfrm>
                <a:off x="4314"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Rectangle 2378"/>
              <p:cNvSpPr>
                <a:spLocks noChangeArrowheads="1"/>
              </p:cNvSpPr>
              <p:nvPr/>
            </p:nvSpPr>
            <p:spPr bwMode="auto">
              <a:xfrm>
                <a:off x="4314"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Rectangle 2379"/>
              <p:cNvSpPr>
                <a:spLocks noChangeArrowheads="1"/>
              </p:cNvSpPr>
              <p:nvPr/>
            </p:nvSpPr>
            <p:spPr bwMode="auto">
              <a:xfrm>
                <a:off x="4314"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Rectangle 2380"/>
              <p:cNvSpPr>
                <a:spLocks noChangeArrowheads="1"/>
              </p:cNvSpPr>
              <p:nvPr/>
            </p:nvSpPr>
            <p:spPr bwMode="auto">
              <a:xfrm>
                <a:off x="4314"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Rectangle 2381"/>
              <p:cNvSpPr>
                <a:spLocks noChangeArrowheads="1"/>
              </p:cNvSpPr>
              <p:nvPr/>
            </p:nvSpPr>
            <p:spPr bwMode="auto">
              <a:xfrm>
                <a:off x="4314"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Rectangle 2382"/>
              <p:cNvSpPr>
                <a:spLocks noChangeArrowheads="1"/>
              </p:cNvSpPr>
              <p:nvPr/>
            </p:nvSpPr>
            <p:spPr bwMode="auto">
              <a:xfrm>
                <a:off x="4314"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Rectangle 2383"/>
              <p:cNvSpPr>
                <a:spLocks noChangeArrowheads="1"/>
              </p:cNvSpPr>
              <p:nvPr/>
            </p:nvSpPr>
            <p:spPr bwMode="auto">
              <a:xfrm>
                <a:off x="431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Rectangle 2384"/>
              <p:cNvSpPr>
                <a:spLocks noChangeArrowheads="1"/>
              </p:cNvSpPr>
              <p:nvPr/>
            </p:nvSpPr>
            <p:spPr bwMode="auto">
              <a:xfrm>
                <a:off x="431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Rectangle 2385"/>
              <p:cNvSpPr>
                <a:spLocks noChangeArrowheads="1"/>
              </p:cNvSpPr>
              <p:nvPr/>
            </p:nvSpPr>
            <p:spPr bwMode="auto">
              <a:xfrm>
                <a:off x="4314"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Rectangle 2386"/>
              <p:cNvSpPr>
                <a:spLocks noChangeArrowheads="1"/>
              </p:cNvSpPr>
              <p:nvPr/>
            </p:nvSpPr>
            <p:spPr bwMode="auto">
              <a:xfrm>
                <a:off x="4314"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Rectangle 2387"/>
              <p:cNvSpPr>
                <a:spLocks noChangeArrowheads="1"/>
              </p:cNvSpPr>
              <p:nvPr/>
            </p:nvSpPr>
            <p:spPr bwMode="auto">
              <a:xfrm>
                <a:off x="4404"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Rectangle 2388"/>
              <p:cNvSpPr>
                <a:spLocks noChangeArrowheads="1"/>
              </p:cNvSpPr>
              <p:nvPr/>
            </p:nvSpPr>
            <p:spPr bwMode="auto">
              <a:xfrm>
                <a:off x="4404"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Rectangle 2389"/>
              <p:cNvSpPr>
                <a:spLocks noChangeArrowheads="1"/>
              </p:cNvSpPr>
              <p:nvPr/>
            </p:nvSpPr>
            <p:spPr bwMode="auto">
              <a:xfrm>
                <a:off x="4404"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Rectangle 2390"/>
              <p:cNvSpPr>
                <a:spLocks noChangeArrowheads="1"/>
              </p:cNvSpPr>
              <p:nvPr/>
            </p:nvSpPr>
            <p:spPr bwMode="auto">
              <a:xfrm>
                <a:off x="4404"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Rectangle 2391"/>
              <p:cNvSpPr>
                <a:spLocks noChangeArrowheads="1"/>
              </p:cNvSpPr>
              <p:nvPr/>
            </p:nvSpPr>
            <p:spPr bwMode="auto">
              <a:xfrm>
                <a:off x="4404"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Rectangle 2392"/>
              <p:cNvSpPr>
                <a:spLocks noChangeArrowheads="1"/>
              </p:cNvSpPr>
              <p:nvPr/>
            </p:nvSpPr>
            <p:spPr bwMode="auto">
              <a:xfrm>
                <a:off x="4404"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Rectangle 2393"/>
              <p:cNvSpPr>
                <a:spLocks noChangeArrowheads="1"/>
              </p:cNvSpPr>
              <p:nvPr/>
            </p:nvSpPr>
            <p:spPr bwMode="auto">
              <a:xfrm>
                <a:off x="4404"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Rectangle 2394"/>
              <p:cNvSpPr>
                <a:spLocks noChangeArrowheads="1"/>
              </p:cNvSpPr>
              <p:nvPr/>
            </p:nvSpPr>
            <p:spPr bwMode="auto">
              <a:xfrm>
                <a:off x="4404"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Rectangle 2395"/>
              <p:cNvSpPr>
                <a:spLocks noChangeArrowheads="1"/>
              </p:cNvSpPr>
              <p:nvPr/>
            </p:nvSpPr>
            <p:spPr bwMode="auto">
              <a:xfrm>
                <a:off x="4404"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Rectangle 2396"/>
              <p:cNvSpPr>
                <a:spLocks noChangeArrowheads="1"/>
              </p:cNvSpPr>
              <p:nvPr/>
            </p:nvSpPr>
            <p:spPr bwMode="auto">
              <a:xfrm>
                <a:off x="4404"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2397"/>
              <p:cNvSpPr>
                <a:spLocks/>
              </p:cNvSpPr>
              <p:nvPr/>
            </p:nvSpPr>
            <p:spPr bwMode="auto">
              <a:xfrm>
                <a:off x="4527" y="756"/>
                <a:ext cx="208" cy="285"/>
              </a:xfrm>
              <a:custGeom>
                <a:avLst/>
                <a:gdLst>
                  <a:gd name="T0" fmla="*/ 30 w 88"/>
                  <a:gd name="T1" fmla="*/ 0 h 120"/>
                  <a:gd name="T2" fmla="*/ 0 w 88"/>
                  <a:gd name="T3" fmla="*/ 0 h 120"/>
                  <a:gd name="T4" fmla="*/ 0 w 88"/>
                  <a:gd name="T5" fmla="*/ 120 h 120"/>
                  <a:gd name="T6" fmla="*/ 88 w 88"/>
                  <a:gd name="T7" fmla="*/ 120 h 120"/>
                  <a:gd name="T8" fmla="*/ 80 w 88"/>
                  <a:gd name="T9" fmla="*/ 77 h 120"/>
                  <a:gd name="T10" fmla="*/ 80 w 88"/>
                  <a:gd name="T11" fmla="*/ 120 h 120"/>
                  <a:gd name="T12" fmla="*/ 68 w 88"/>
                  <a:gd name="T13" fmla="*/ 120 h 120"/>
                  <a:gd name="T14" fmla="*/ 68 w 88"/>
                  <a:gd name="T15" fmla="*/ 66 h 120"/>
                  <a:gd name="T16" fmla="*/ 68 w 88"/>
                  <a:gd name="T17" fmla="*/ 120 h 120"/>
                  <a:gd name="T18" fmla="*/ 30 w 88"/>
                  <a:gd name="T19" fmla="*/ 120 h 120"/>
                  <a:gd name="T20" fmla="*/ 30 w 88"/>
                  <a:gd name="T21" fmla="*/ 66 h 120"/>
                  <a:gd name="T22" fmla="*/ 0 w 88"/>
                  <a:gd name="T23" fmla="*/ 66 h 120"/>
                  <a:gd name="T24" fmla="*/ 0 w 88"/>
                  <a:gd name="T25" fmla="*/ 58 h 120"/>
                  <a:gd name="T26" fmla="*/ 0 w 88"/>
                  <a:gd name="T27" fmla="*/ 56 h 120"/>
                  <a:gd name="T28" fmla="*/ 0 w 88"/>
                  <a:gd name="T29" fmla="*/ 30 h 120"/>
                  <a:gd name="T30" fmla="*/ 30 w 88"/>
                  <a:gd name="T31" fmla="*/ 30 h 120"/>
                  <a:gd name="T32" fmla="*/ 30 w 8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20">
                    <a:moveTo>
                      <a:pt x="30" y="0"/>
                    </a:moveTo>
                    <a:cubicBezTo>
                      <a:pt x="0" y="0"/>
                      <a:pt x="0" y="0"/>
                      <a:pt x="0" y="0"/>
                    </a:cubicBezTo>
                    <a:cubicBezTo>
                      <a:pt x="0" y="120"/>
                      <a:pt x="0" y="120"/>
                      <a:pt x="0" y="120"/>
                    </a:cubicBezTo>
                    <a:cubicBezTo>
                      <a:pt x="88" y="120"/>
                      <a:pt x="88" y="120"/>
                      <a:pt x="88" y="120"/>
                    </a:cubicBezTo>
                    <a:cubicBezTo>
                      <a:pt x="86" y="105"/>
                      <a:pt x="83" y="90"/>
                      <a:pt x="80" y="77"/>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2398"/>
              <p:cNvSpPr>
                <a:spLocks/>
              </p:cNvSpPr>
              <p:nvPr/>
            </p:nvSpPr>
            <p:spPr bwMode="auto">
              <a:xfrm>
                <a:off x="4527" y="827"/>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2399"/>
              <p:cNvSpPr>
                <a:spLocks/>
              </p:cNvSpPr>
              <p:nvPr/>
            </p:nvSpPr>
            <p:spPr bwMode="auto">
              <a:xfrm>
                <a:off x="4527" y="827"/>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2400"/>
              <p:cNvSpPr>
                <a:spLocks/>
              </p:cNvSpPr>
              <p:nvPr/>
            </p:nvSpPr>
            <p:spPr bwMode="auto">
              <a:xfrm>
                <a:off x="4527" y="865"/>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2401"/>
              <p:cNvSpPr>
                <a:spLocks/>
              </p:cNvSpPr>
              <p:nvPr/>
            </p:nvSpPr>
            <p:spPr bwMode="auto">
              <a:xfrm>
                <a:off x="4527" y="865"/>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2402"/>
              <p:cNvSpPr>
                <a:spLocks/>
              </p:cNvSpPr>
              <p:nvPr/>
            </p:nvSpPr>
            <p:spPr bwMode="auto">
              <a:xfrm>
                <a:off x="4527" y="884"/>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2403"/>
              <p:cNvSpPr>
                <a:spLocks/>
              </p:cNvSpPr>
              <p:nvPr/>
            </p:nvSpPr>
            <p:spPr bwMode="auto">
              <a:xfrm>
                <a:off x="4527" y="884"/>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2404"/>
              <p:cNvSpPr>
                <a:spLocks/>
              </p:cNvSpPr>
              <p:nvPr/>
            </p:nvSpPr>
            <p:spPr bwMode="auto">
              <a:xfrm>
                <a:off x="4598" y="756"/>
                <a:ext cx="90" cy="71"/>
              </a:xfrm>
              <a:custGeom>
                <a:avLst/>
                <a:gdLst>
                  <a:gd name="T0" fmla="*/ 26 w 38"/>
                  <a:gd name="T1" fmla="*/ 0 h 30"/>
                  <a:gd name="T2" fmla="*/ 0 w 38"/>
                  <a:gd name="T3" fmla="*/ 0 h 30"/>
                  <a:gd name="T4" fmla="*/ 0 w 38"/>
                  <a:gd name="T5" fmla="*/ 30 h 30"/>
                  <a:gd name="T6" fmla="*/ 38 w 38"/>
                  <a:gd name="T7" fmla="*/ 30 h 30"/>
                  <a:gd name="T8" fmla="*/ 29 w 38"/>
                  <a:gd name="T9" fmla="*/ 4 h 30"/>
                  <a:gd name="T10" fmla="*/ 26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26" y="0"/>
                    </a:moveTo>
                    <a:cubicBezTo>
                      <a:pt x="0" y="0"/>
                      <a:pt x="0" y="0"/>
                      <a:pt x="0" y="0"/>
                    </a:cubicBezTo>
                    <a:cubicBezTo>
                      <a:pt x="0" y="30"/>
                      <a:pt x="0" y="30"/>
                      <a:pt x="0" y="30"/>
                    </a:cubicBezTo>
                    <a:cubicBezTo>
                      <a:pt x="38" y="30"/>
                      <a:pt x="38" y="30"/>
                      <a:pt x="38" y="30"/>
                    </a:cubicBezTo>
                    <a:cubicBezTo>
                      <a:pt x="35" y="20"/>
                      <a:pt x="32" y="12"/>
                      <a:pt x="29" y="4"/>
                    </a:cubicBezTo>
                    <a:cubicBezTo>
                      <a:pt x="28" y="3"/>
                      <a:pt x="27" y="1"/>
                      <a:pt x="26"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2405"/>
              <p:cNvSpPr>
                <a:spLocks/>
              </p:cNvSpPr>
              <p:nvPr/>
            </p:nvSpPr>
            <p:spPr bwMode="auto">
              <a:xfrm>
                <a:off x="4598" y="827"/>
                <a:ext cx="90" cy="38"/>
              </a:xfrm>
              <a:custGeom>
                <a:avLst/>
                <a:gdLst>
                  <a:gd name="T0" fmla="*/ 38 w 38"/>
                  <a:gd name="T1" fmla="*/ 0 h 16"/>
                  <a:gd name="T2" fmla="*/ 0 w 38"/>
                  <a:gd name="T3" fmla="*/ 0 h 16"/>
                  <a:gd name="T4" fmla="*/ 0 w 38"/>
                  <a:gd name="T5" fmla="*/ 16 h 16"/>
                  <a:gd name="T6" fmla="*/ 38 w 38"/>
                  <a:gd name="T7" fmla="*/ 16 h 16"/>
                  <a:gd name="T8" fmla="*/ 38 w 38"/>
                  <a:gd name="T9" fmla="*/ 0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0" y="0"/>
                      <a:pt x="0" y="0"/>
                      <a:pt x="0" y="0"/>
                    </a:cubicBezTo>
                    <a:cubicBezTo>
                      <a:pt x="0" y="16"/>
                      <a:pt x="0" y="16"/>
                      <a:pt x="0" y="16"/>
                    </a:cubicBezTo>
                    <a:cubicBezTo>
                      <a:pt x="38" y="16"/>
                      <a:pt x="38" y="16"/>
                      <a:pt x="38" y="16"/>
                    </a:cubicBezTo>
                    <a:cubicBezTo>
                      <a:pt x="38" y="0"/>
                      <a:pt x="38" y="0"/>
                      <a:pt x="38" y="0"/>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Rectangle 2406"/>
              <p:cNvSpPr>
                <a:spLocks noChangeArrowheads="1"/>
              </p:cNvSpPr>
              <p:nvPr/>
            </p:nvSpPr>
            <p:spPr bwMode="auto">
              <a:xfrm>
                <a:off x="459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Rectangle 2407"/>
              <p:cNvSpPr>
                <a:spLocks noChangeArrowheads="1"/>
              </p:cNvSpPr>
              <p:nvPr/>
            </p:nvSpPr>
            <p:spPr bwMode="auto">
              <a:xfrm>
                <a:off x="459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Rectangle 2408"/>
              <p:cNvSpPr>
                <a:spLocks noChangeArrowheads="1"/>
              </p:cNvSpPr>
              <p:nvPr/>
            </p:nvSpPr>
            <p:spPr bwMode="auto">
              <a:xfrm>
                <a:off x="459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Rectangle 2409"/>
              <p:cNvSpPr>
                <a:spLocks noChangeArrowheads="1"/>
              </p:cNvSpPr>
              <p:nvPr/>
            </p:nvSpPr>
            <p:spPr bwMode="auto">
              <a:xfrm>
                <a:off x="459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Rectangle 2410"/>
              <p:cNvSpPr>
                <a:spLocks noChangeArrowheads="1"/>
              </p:cNvSpPr>
              <p:nvPr/>
            </p:nvSpPr>
            <p:spPr bwMode="auto">
              <a:xfrm>
                <a:off x="459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Rectangle 2411"/>
              <p:cNvSpPr>
                <a:spLocks noChangeArrowheads="1"/>
              </p:cNvSpPr>
              <p:nvPr/>
            </p:nvSpPr>
            <p:spPr bwMode="auto">
              <a:xfrm>
                <a:off x="459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2412"/>
              <p:cNvSpPr>
                <a:spLocks/>
              </p:cNvSpPr>
              <p:nvPr/>
            </p:nvSpPr>
            <p:spPr bwMode="auto">
              <a:xfrm>
                <a:off x="4688" y="827"/>
                <a:ext cx="12" cy="38"/>
              </a:xfrm>
              <a:custGeom>
                <a:avLst/>
                <a:gdLst>
                  <a:gd name="T0" fmla="*/ 0 w 5"/>
                  <a:gd name="T1" fmla="*/ 0 h 16"/>
                  <a:gd name="T2" fmla="*/ 0 w 5"/>
                  <a:gd name="T3" fmla="*/ 16 h 16"/>
                  <a:gd name="T4" fmla="*/ 5 w 5"/>
                  <a:gd name="T5" fmla="*/ 16 h 16"/>
                  <a:gd name="T6" fmla="*/ 0 w 5"/>
                  <a:gd name="T7" fmla="*/ 0 h 16"/>
                </a:gdLst>
                <a:ahLst/>
                <a:cxnLst>
                  <a:cxn ang="0">
                    <a:pos x="T0" y="T1"/>
                  </a:cxn>
                  <a:cxn ang="0">
                    <a:pos x="T2" y="T3"/>
                  </a:cxn>
                  <a:cxn ang="0">
                    <a:pos x="T4" y="T5"/>
                  </a:cxn>
                  <a:cxn ang="0">
                    <a:pos x="T6" y="T7"/>
                  </a:cxn>
                </a:cxnLst>
                <a:rect l="0" t="0" r="r" b="b"/>
                <a:pathLst>
                  <a:path w="5" h="16">
                    <a:moveTo>
                      <a:pt x="0" y="0"/>
                    </a:moveTo>
                    <a:cubicBezTo>
                      <a:pt x="0" y="16"/>
                      <a:pt x="0" y="16"/>
                      <a:pt x="0" y="16"/>
                    </a:cubicBezTo>
                    <a:cubicBezTo>
                      <a:pt x="5" y="16"/>
                      <a:pt x="5" y="16"/>
                      <a:pt x="5" y="16"/>
                    </a:cubicBezTo>
                    <a:cubicBezTo>
                      <a:pt x="3" y="11"/>
                      <a:pt x="2" y="5"/>
                      <a:pt x="0"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2413"/>
              <p:cNvSpPr>
                <a:spLocks/>
              </p:cNvSpPr>
              <p:nvPr/>
            </p:nvSpPr>
            <p:spPr bwMode="auto">
              <a:xfrm>
                <a:off x="4688" y="865"/>
                <a:ext cx="16" cy="19"/>
              </a:xfrm>
              <a:custGeom>
                <a:avLst/>
                <a:gdLst>
                  <a:gd name="T0" fmla="*/ 5 w 7"/>
                  <a:gd name="T1" fmla="*/ 0 h 8"/>
                  <a:gd name="T2" fmla="*/ 0 w 7"/>
                  <a:gd name="T3" fmla="*/ 0 h 8"/>
                  <a:gd name="T4" fmla="*/ 0 w 7"/>
                  <a:gd name="T5" fmla="*/ 8 h 8"/>
                  <a:gd name="T6" fmla="*/ 7 w 7"/>
                  <a:gd name="T7" fmla="*/ 8 h 8"/>
                  <a:gd name="T8" fmla="*/ 5 w 7"/>
                  <a:gd name="T9" fmla="*/ 0 h 8"/>
                </a:gdLst>
                <a:ahLst/>
                <a:cxnLst>
                  <a:cxn ang="0">
                    <a:pos x="T0" y="T1"/>
                  </a:cxn>
                  <a:cxn ang="0">
                    <a:pos x="T2" y="T3"/>
                  </a:cxn>
                  <a:cxn ang="0">
                    <a:pos x="T4" y="T5"/>
                  </a:cxn>
                  <a:cxn ang="0">
                    <a:pos x="T6" y="T7"/>
                  </a:cxn>
                  <a:cxn ang="0">
                    <a:pos x="T8" y="T9"/>
                  </a:cxn>
                </a:cxnLst>
                <a:rect l="0" t="0" r="r" b="b"/>
                <a:pathLst>
                  <a:path w="7" h="8">
                    <a:moveTo>
                      <a:pt x="5" y="0"/>
                    </a:moveTo>
                    <a:cubicBezTo>
                      <a:pt x="0" y="0"/>
                      <a:pt x="0" y="0"/>
                      <a:pt x="0" y="0"/>
                    </a:cubicBezTo>
                    <a:cubicBezTo>
                      <a:pt x="0" y="8"/>
                      <a:pt x="0" y="8"/>
                      <a:pt x="0" y="8"/>
                    </a:cubicBezTo>
                    <a:cubicBezTo>
                      <a:pt x="7" y="8"/>
                      <a:pt x="7" y="8"/>
                      <a:pt x="7" y="8"/>
                    </a:cubicBezTo>
                    <a:cubicBezTo>
                      <a:pt x="6" y="5"/>
                      <a:pt x="5" y="3"/>
                      <a:pt x="5"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2414"/>
              <p:cNvSpPr>
                <a:spLocks/>
              </p:cNvSpPr>
              <p:nvPr/>
            </p:nvSpPr>
            <p:spPr bwMode="auto">
              <a:xfrm>
                <a:off x="4688" y="913"/>
                <a:ext cx="28" cy="128"/>
              </a:xfrm>
              <a:custGeom>
                <a:avLst/>
                <a:gdLst>
                  <a:gd name="T0" fmla="*/ 10 w 12"/>
                  <a:gd name="T1" fmla="*/ 0 h 54"/>
                  <a:gd name="T2" fmla="*/ 0 w 12"/>
                  <a:gd name="T3" fmla="*/ 0 h 54"/>
                  <a:gd name="T4" fmla="*/ 0 w 12"/>
                  <a:gd name="T5" fmla="*/ 54 h 54"/>
                  <a:gd name="T6" fmla="*/ 12 w 12"/>
                  <a:gd name="T7" fmla="*/ 54 h 54"/>
                  <a:gd name="T8" fmla="*/ 12 w 12"/>
                  <a:gd name="T9" fmla="*/ 11 h 54"/>
                  <a:gd name="T10" fmla="*/ 10 w 12"/>
                  <a:gd name="T11" fmla="*/ 0 h 54"/>
                </a:gdLst>
                <a:ahLst/>
                <a:cxnLst>
                  <a:cxn ang="0">
                    <a:pos x="T0" y="T1"/>
                  </a:cxn>
                  <a:cxn ang="0">
                    <a:pos x="T2" y="T3"/>
                  </a:cxn>
                  <a:cxn ang="0">
                    <a:pos x="T4" y="T5"/>
                  </a:cxn>
                  <a:cxn ang="0">
                    <a:pos x="T6" y="T7"/>
                  </a:cxn>
                  <a:cxn ang="0">
                    <a:pos x="T8" y="T9"/>
                  </a:cxn>
                  <a:cxn ang="0">
                    <a:pos x="T10" y="T11"/>
                  </a:cxn>
                </a:cxnLst>
                <a:rect l="0" t="0" r="r" b="b"/>
                <a:pathLst>
                  <a:path w="12" h="54">
                    <a:moveTo>
                      <a:pt x="10" y="0"/>
                    </a:moveTo>
                    <a:cubicBezTo>
                      <a:pt x="0" y="0"/>
                      <a:pt x="0" y="0"/>
                      <a:pt x="0" y="0"/>
                    </a:cubicBezTo>
                    <a:cubicBezTo>
                      <a:pt x="0" y="54"/>
                      <a:pt x="0" y="54"/>
                      <a:pt x="0" y="54"/>
                    </a:cubicBezTo>
                    <a:cubicBezTo>
                      <a:pt x="12" y="54"/>
                      <a:pt x="12" y="54"/>
                      <a:pt x="12" y="54"/>
                    </a:cubicBezTo>
                    <a:cubicBezTo>
                      <a:pt x="12" y="11"/>
                      <a:pt x="12" y="11"/>
                      <a:pt x="12" y="11"/>
                    </a:cubicBezTo>
                    <a:cubicBezTo>
                      <a:pt x="11" y="7"/>
                      <a:pt x="10" y="3"/>
                      <a:pt x="10"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2415"/>
              <p:cNvSpPr>
                <a:spLocks/>
              </p:cNvSpPr>
              <p:nvPr/>
            </p:nvSpPr>
            <p:spPr bwMode="auto">
              <a:xfrm>
                <a:off x="4688" y="884"/>
                <a:ext cx="24" cy="29"/>
              </a:xfrm>
              <a:custGeom>
                <a:avLst/>
                <a:gdLst>
                  <a:gd name="T0" fmla="*/ 7 w 10"/>
                  <a:gd name="T1" fmla="*/ 0 h 12"/>
                  <a:gd name="T2" fmla="*/ 0 w 10"/>
                  <a:gd name="T3" fmla="*/ 0 h 12"/>
                  <a:gd name="T4" fmla="*/ 0 w 10"/>
                  <a:gd name="T5" fmla="*/ 12 h 12"/>
                  <a:gd name="T6" fmla="*/ 10 w 10"/>
                  <a:gd name="T7" fmla="*/ 12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0" y="0"/>
                      <a:pt x="0" y="0"/>
                      <a:pt x="0" y="0"/>
                    </a:cubicBezTo>
                    <a:cubicBezTo>
                      <a:pt x="0" y="12"/>
                      <a:pt x="0" y="12"/>
                      <a:pt x="0" y="12"/>
                    </a:cubicBezTo>
                    <a:cubicBezTo>
                      <a:pt x="10" y="12"/>
                      <a:pt x="10" y="12"/>
                      <a:pt x="10" y="12"/>
                    </a:cubicBezTo>
                    <a:cubicBezTo>
                      <a:pt x="9" y="8"/>
                      <a:pt x="8" y="4"/>
                      <a:pt x="7"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6" name="Freeform 2417"/>
            <p:cNvSpPr>
              <a:spLocks/>
            </p:cNvSpPr>
            <p:nvPr/>
          </p:nvSpPr>
          <p:spPr bwMode="auto">
            <a:xfrm>
              <a:off x="4124325" y="1158875"/>
              <a:ext cx="357188" cy="41275"/>
            </a:xfrm>
            <a:custGeom>
              <a:avLst/>
              <a:gdLst>
                <a:gd name="T0" fmla="*/ 225 w 225"/>
                <a:gd name="T1" fmla="*/ 0 h 26"/>
                <a:gd name="T2" fmla="*/ 192 w 225"/>
                <a:gd name="T3" fmla="*/ 2 h 26"/>
                <a:gd name="T4" fmla="*/ 130 w 225"/>
                <a:gd name="T5" fmla="*/ 12 h 26"/>
                <a:gd name="T6" fmla="*/ 130 w 225"/>
                <a:gd name="T7" fmla="*/ 26 h 26"/>
                <a:gd name="T8" fmla="*/ 102 w 225"/>
                <a:gd name="T9" fmla="*/ 26 h 26"/>
                <a:gd name="T10" fmla="*/ 102 w 225"/>
                <a:gd name="T11" fmla="*/ 14 h 26"/>
                <a:gd name="T12" fmla="*/ 102 w 225"/>
                <a:gd name="T13" fmla="*/ 26 h 26"/>
                <a:gd name="T14" fmla="*/ 12 w 225"/>
                <a:gd name="T15" fmla="*/ 26 h 26"/>
                <a:gd name="T16" fmla="*/ 12 w 225"/>
                <a:gd name="T17" fmla="*/ 24 h 26"/>
                <a:gd name="T18" fmla="*/ 0 w 225"/>
                <a:gd name="T19" fmla="*/ 26 h 26"/>
                <a:gd name="T20" fmla="*/ 225 w 225"/>
                <a:gd name="T21" fmla="*/ 26 h 26"/>
                <a:gd name="T22" fmla="*/ 225 w 22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26">
                  <a:moveTo>
                    <a:pt x="225" y="0"/>
                  </a:moveTo>
                  <a:lnTo>
                    <a:pt x="192" y="2"/>
                  </a:lnTo>
                  <a:lnTo>
                    <a:pt x="130" y="12"/>
                  </a:lnTo>
                  <a:lnTo>
                    <a:pt x="130" y="26"/>
                  </a:lnTo>
                  <a:lnTo>
                    <a:pt x="102" y="26"/>
                  </a:lnTo>
                  <a:lnTo>
                    <a:pt x="102" y="14"/>
                  </a:lnTo>
                  <a:lnTo>
                    <a:pt x="102" y="26"/>
                  </a:lnTo>
                  <a:lnTo>
                    <a:pt x="12" y="26"/>
                  </a:lnTo>
                  <a:lnTo>
                    <a:pt x="12" y="24"/>
                  </a:lnTo>
                  <a:lnTo>
                    <a:pt x="0" y="26"/>
                  </a:lnTo>
                  <a:lnTo>
                    <a:pt x="225" y="26"/>
                  </a:lnTo>
                  <a:lnTo>
                    <a:pt x="225"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418"/>
            <p:cNvSpPr>
              <a:spLocks/>
            </p:cNvSpPr>
            <p:nvPr/>
          </p:nvSpPr>
          <p:spPr bwMode="auto">
            <a:xfrm>
              <a:off x="4124325" y="1158875"/>
              <a:ext cx="357188" cy="41275"/>
            </a:xfrm>
            <a:custGeom>
              <a:avLst/>
              <a:gdLst>
                <a:gd name="T0" fmla="*/ 225 w 225"/>
                <a:gd name="T1" fmla="*/ 0 h 26"/>
                <a:gd name="T2" fmla="*/ 192 w 225"/>
                <a:gd name="T3" fmla="*/ 2 h 26"/>
                <a:gd name="T4" fmla="*/ 130 w 225"/>
                <a:gd name="T5" fmla="*/ 12 h 26"/>
                <a:gd name="T6" fmla="*/ 130 w 225"/>
                <a:gd name="T7" fmla="*/ 26 h 26"/>
                <a:gd name="T8" fmla="*/ 102 w 225"/>
                <a:gd name="T9" fmla="*/ 26 h 26"/>
                <a:gd name="T10" fmla="*/ 102 w 225"/>
                <a:gd name="T11" fmla="*/ 14 h 26"/>
                <a:gd name="T12" fmla="*/ 102 w 225"/>
                <a:gd name="T13" fmla="*/ 26 h 26"/>
                <a:gd name="T14" fmla="*/ 12 w 225"/>
                <a:gd name="T15" fmla="*/ 26 h 26"/>
                <a:gd name="T16" fmla="*/ 12 w 225"/>
                <a:gd name="T17" fmla="*/ 24 h 26"/>
                <a:gd name="T18" fmla="*/ 0 w 225"/>
                <a:gd name="T19" fmla="*/ 26 h 26"/>
                <a:gd name="T20" fmla="*/ 225 w 225"/>
                <a:gd name="T21" fmla="*/ 26 h 26"/>
                <a:gd name="T22" fmla="*/ 225 w 22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26">
                  <a:moveTo>
                    <a:pt x="225" y="0"/>
                  </a:moveTo>
                  <a:lnTo>
                    <a:pt x="192" y="2"/>
                  </a:lnTo>
                  <a:lnTo>
                    <a:pt x="130" y="12"/>
                  </a:lnTo>
                  <a:lnTo>
                    <a:pt x="130" y="26"/>
                  </a:lnTo>
                  <a:lnTo>
                    <a:pt x="102" y="26"/>
                  </a:lnTo>
                  <a:lnTo>
                    <a:pt x="102" y="14"/>
                  </a:lnTo>
                  <a:lnTo>
                    <a:pt x="102" y="26"/>
                  </a:lnTo>
                  <a:lnTo>
                    <a:pt x="12" y="26"/>
                  </a:lnTo>
                  <a:lnTo>
                    <a:pt x="12" y="24"/>
                  </a:lnTo>
                  <a:lnTo>
                    <a:pt x="0" y="26"/>
                  </a:lnTo>
                  <a:lnTo>
                    <a:pt x="225" y="26"/>
                  </a:lnTo>
                  <a:lnTo>
                    <a:pt x="2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419"/>
            <p:cNvSpPr>
              <a:spLocks/>
            </p:cNvSpPr>
            <p:nvPr/>
          </p:nvSpPr>
          <p:spPr bwMode="auto">
            <a:xfrm>
              <a:off x="4143375" y="1181100"/>
              <a:ext cx="142875" cy="19050"/>
            </a:xfrm>
            <a:custGeom>
              <a:avLst/>
              <a:gdLst>
                <a:gd name="T0" fmla="*/ 90 w 90"/>
                <a:gd name="T1" fmla="*/ 0 h 12"/>
                <a:gd name="T2" fmla="*/ 0 w 90"/>
                <a:gd name="T3" fmla="*/ 10 h 12"/>
                <a:gd name="T4" fmla="*/ 0 w 90"/>
                <a:gd name="T5" fmla="*/ 12 h 12"/>
                <a:gd name="T6" fmla="*/ 90 w 90"/>
                <a:gd name="T7" fmla="*/ 12 h 12"/>
                <a:gd name="T8" fmla="*/ 90 w 90"/>
                <a:gd name="T9" fmla="*/ 0 h 12"/>
              </a:gdLst>
              <a:ahLst/>
              <a:cxnLst>
                <a:cxn ang="0">
                  <a:pos x="T0" y="T1"/>
                </a:cxn>
                <a:cxn ang="0">
                  <a:pos x="T2" y="T3"/>
                </a:cxn>
                <a:cxn ang="0">
                  <a:pos x="T4" y="T5"/>
                </a:cxn>
                <a:cxn ang="0">
                  <a:pos x="T6" y="T7"/>
                </a:cxn>
                <a:cxn ang="0">
                  <a:pos x="T8" y="T9"/>
                </a:cxn>
              </a:cxnLst>
              <a:rect l="0" t="0" r="r" b="b"/>
              <a:pathLst>
                <a:path w="90" h="12">
                  <a:moveTo>
                    <a:pt x="90" y="0"/>
                  </a:moveTo>
                  <a:lnTo>
                    <a:pt x="0" y="10"/>
                  </a:lnTo>
                  <a:lnTo>
                    <a:pt x="0" y="12"/>
                  </a:lnTo>
                  <a:lnTo>
                    <a:pt x="90" y="12"/>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420"/>
            <p:cNvSpPr>
              <a:spLocks/>
            </p:cNvSpPr>
            <p:nvPr/>
          </p:nvSpPr>
          <p:spPr bwMode="auto">
            <a:xfrm>
              <a:off x="4143375" y="1181100"/>
              <a:ext cx="142875" cy="19050"/>
            </a:xfrm>
            <a:custGeom>
              <a:avLst/>
              <a:gdLst>
                <a:gd name="T0" fmla="*/ 90 w 90"/>
                <a:gd name="T1" fmla="*/ 0 h 12"/>
                <a:gd name="T2" fmla="*/ 0 w 90"/>
                <a:gd name="T3" fmla="*/ 10 h 12"/>
                <a:gd name="T4" fmla="*/ 0 w 90"/>
                <a:gd name="T5" fmla="*/ 12 h 12"/>
                <a:gd name="T6" fmla="*/ 90 w 90"/>
                <a:gd name="T7" fmla="*/ 12 h 12"/>
                <a:gd name="T8" fmla="*/ 90 w 90"/>
                <a:gd name="T9" fmla="*/ 0 h 12"/>
              </a:gdLst>
              <a:ahLst/>
              <a:cxnLst>
                <a:cxn ang="0">
                  <a:pos x="T0" y="T1"/>
                </a:cxn>
                <a:cxn ang="0">
                  <a:pos x="T2" y="T3"/>
                </a:cxn>
                <a:cxn ang="0">
                  <a:pos x="T4" y="T5"/>
                </a:cxn>
                <a:cxn ang="0">
                  <a:pos x="T6" y="T7"/>
                </a:cxn>
                <a:cxn ang="0">
                  <a:pos x="T8" y="T9"/>
                </a:cxn>
              </a:cxnLst>
              <a:rect l="0" t="0" r="r" b="b"/>
              <a:pathLst>
                <a:path w="90" h="12">
                  <a:moveTo>
                    <a:pt x="90" y="0"/>
                  </a:moveTo>
                  <a:lnTo>
                    <a:pt x="0" y="10"/>
                  </a:lnTo>
                  <a:lnTo>
                    <a:pt x="0" y="12"/>
                  </a:lnTo>
                  <a:lnTo>
                    <a:pt x="90" y="12"/>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421"/>
            <p:cNvSpPr>
              <a:spLocks/>
            </p:cNvSpPr>
            <p:nvPr/>
          </p:nvSpPr>
          <p:spPr bwMode="auto">
            <a:xfrm>
              <a:off x="4286250" y="1177925"/>
              <a:ext cx="44450" cy="22225"/>
            </a:xfrm>
            <a:custGeom>
              <a:avLst/>
              <a:gdLst>
                <a:gd name="T0" fmla="*/ 28 w 28"/>
                <a:gd name="T1" fmla="*/ 0 h 14"/>
                <a:gd name="T2" fmla="*/ 10 w 28"/>
                <a:gd name="T3" fmla="*/ 0 h 14"/>
                <a:gd name="T4" fmla="*/ 0 w 28"/>
                <a:gd name="T5" fmla="*/ 2 h 14"/>
                <a:gd name="T6" fmla="*/ 0 w 28"/>
                <a:gd name="T7" fmla="*/ 14 h 14"/>
                <a:gd name="T8" fmla="*/ 28 w 28"/>
                <a:gd name="T9" fmla="*/ 14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lnTo>
                    <a:pt x="10" y="0"/>
                  </a:lnTo>
                  <a:lnTo>
                    <a:pt x="0" y="2"/>
                  </a:lnTo>
                  <a:lnTo>
                    <a:pt x="0" y="14"/>
                  </a:lnTo>
                  <a:lnTo>
                    <a:pt x="28" y="14"/>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422"/>
            <p:cNvSpPr>
              <a:spLocks/>
            </p:cNvSpPr>
            <p:nvPr/>
          </p:nvSpPr>
          <p:spPr bwMode="auto">
            <a:xfrm>
              <a:off x="4286250" y="1177925"/>
              <a:ext cx="44450" cy="22225"/>
            </a:xfrm>
            <a:custGeom>
              <a:avLst/>
              <a:gdLst>
                <a:gd name="T0" fmla="*/ 28 w 28"/>
                <a:gd name="T1" fmla="*/ 0 h 14"/>
                <a:gd name="T2" fmla="*/ 10 w 28"/>
                <a:gd name="T3" fmla="*/ 0 h 14"/>
                <a:gd name="T4" fmla="*/ 0 w 28"/>
                <a:gd name="T5" fmla="*/ 2 h 14"/>
                <a:gd name="T6" fmla="*/ 0 w 28"/>
                <a:gd name="T7" fmla="*/ 14 h 14"/>
                <a:gd name="T8" fmla="*/ 28 w 28"/>
                <a:gd name="T9" fmla="*/ 14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lnTo>
                    <a:pt x="10" y="0"/>
                  </a:lnTo>
                  <a:lnTo>
                    <a:pt x="0" y="2"/>
                  </a:lnTo>
                  <a:lnTo>
                    <a:pt x="0" y="14"/>
                  </a:lnTo>
                  <a:lnTo>
                    <a:pt x="28" y="14"/>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423"/>
            <p:cNvSpPr>
              <a:spLocks/>
            </p:cNvSpPr>
            <p:nvPr/>
          </p:nvSpPr>
          <p:spPr bwMode="auto">
            <a:xfrm>
              <a:off x="4481513" y="1106488"/>
              <a:ext cx="450850" cy="93663"/>
            </a:xfrm>
            <a:custGeom>
              <a:avLst/>
              <a:gdLst>
                <a:gd name="T0" fmla="*/ 284 w 284"/>
                <a:gd name="T1" fmla="*/ 0 h 59"/>
                <a:gd name="T2" fmla="*/ 189 w 284"/>
                <a:gd name="T3" fmla="*/ 9 h 59"/>
                <a:gd name="T4" fmla="*/ 189 w 284"/>
                <a:gd name="T5" fmla="*/ 59 h 59"/>
                <a:gd name="T6" fmla="*/ 161 w 284"/>
                <a:gd name="T7" fmla="*/ 59 h 59"/>
                <a:gd name="T8" fmla="*/ 161 w 284"/>
                <a:gd name="T9" fmla="*/ 14 h 59"/>
                <a:gd name="T10" fmla="*/ 161 w 284"/>
                <a:gd name="T11" fmla="*/ 59 h 59"/>
                <a:gd name="T12" fmla="*/ 71 w 284"/>
                <a:gd name="T13" fmla="*/ 59 h 59"/>
                <a:gd name="T14" fmla="*/ 71 w 284"/>
                <a:gd name="T15" fmla="*/ 24 h 59"/>
                <a:gd name="T16" fmla="*/ 0 w 284"/>
                <a:gd name="T17" fmla="*/ 33 h 59"/>
                <a:gd name="T18" fmla="*/ 0 w 284"/>
                <a:gd name="T19" fmla="*/ 59 h 59"/>
                <a:gd name="T20" fmla="*/ 284 w 284"/>
                <a:gd name="T21" fmla="*/ 59 h 59"/>
                <a:gd name="T22" fmla="*/ 284 w 284"/>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59">
                  <a:moveTo>
                    <a:pt x="284" y="0"/>
                  </a:moveTo>
                  <a:lnTo>
                    <a:pt x="189" y="9"/>
                  </a:lnTo>
                  <a:lnTo>
                    <a:pt x="189" y="59"/>
                  </a:lnTo>
                  <a:lnTo>
                    <a:pt x="161" y="59"/>
                  </a:lnTo>
                  <a:lnTo>
                    <a:pt x="161" y="14"/>
                  </a:lnTo>
                  <a:lnTo>
                    <a:pt x="161" y="59"/>
                  </a:lnTo>
                  <a:lnTo>
                    <a:pt x="71" y="59"/>
                  </a:lnTo>
                  <a:lnTo>
                    <a:pt x="71" y="24"/>
                  </a:lnTo>
                  <a:lnTo>
                    <a:pt x="0" y="33"/>
                  </a:lnTo>
                  <a:lnTo>
                    <a:pt x="0" y="59"/>
                  </a:lnTo>
                  <a:lnTo>
                    <a:pt x="284" y="59"/>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24"/>
            <p:cNvSpPr>
              <a:spLocks/>
            </p:cNvSpPr>
            <p:nvPr/>
          </p:nvSpPr>
          <p:spPr bwMode="auto">
            <a:xfrm>
              <a:off x="4481513" y="1106488"/>
              <a:ext cx="450850" cy="93663"/>
            </a:xfrm>
            <a:custGeom>
              <a:avLst/>
              <a:gdLst>
                <a:gd name="T0" fmla="*/ 284 w 284"/>
                <a:gd name="T1" fmla="*/ 0 h 59"/>
                <a:gd name="T2" fmla="*/ 189 w 284"/>
                <a:gd name="T3" fmla="*/ 9 h 59"/>
                <a:gd name="T4" fmla="*/ 189 w 284"/>
                <a:gd name="T5" fmla="*/ 59 h 59"/>
                <a:gd name="T6" fmla="*/ 161 w 284"/>
                <a:gd name="T7" fmla="*/ 59 h 59"/>
                <a:gd name="T8" fmla="*/ 161 w 284"/>
                <a:gd name="T9" fmla="*/ 14 h 59"/>
                <a:gd name="T10" fmla="*/ 161 w 284"/>
                <a:gd name="T11" fmla="*/ 59 h 59"/>
                <a:gd name="T12" fmla="*/ 71 w 284"/>
                <a:gd name="T13" fmla="*/ 59 h 59"/>
                <a:gd name="T14" fmla="*/ 71 w 284"/>
                <a:gd name="T15" fmla="*/ 24 h 59"/>
                <a:gd name="T16" fmla="*/ 0 w 284"/>
                <a:gd name="T17" fmla="*/ 33 h 59"/>
                <a:gd name="T18" fmla="*/ 0 w 284"/>
                <a:gd name="T19" fmla="*/ 59 h 59"/>
                <a:gd name="T20" fmla="*/ 284 w 284"/>
                <a:gd name="T21" fmla="*/ 59 h 59"/>
                <a:gd name="T22" fmla="*/ 284 w 284"/>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59">
                  <a:moveTo>
                    <a:pt x="284" y="0"/>
                  </a:moveTo>
                  <a:lnTo>
                    <a:pt x="189" y="9"/>
                  </a:lnTo>
                  <a:lnTo>
                    <a:pt x="189" y="59"/>
                  </a:lnTo>
                  <a:lnTo>
                    <a:pt x="161" y="59"/>
                  </a:lnTo>
                  <a:lnTo>
                    <a:pt x="161" y="14"/>
                  </a:lnTo>
                  <a:lnTo>
                    <a:pt x="161" y="59"/>
                  </a:lnTo>
                  <a:lnTo>
                    <a:pt x="71" y="59"/>
                  </a:lnTo>
                  <a:lnTo>
                    <a:pt x="71" y="24"/>
                  </a:lnTo>
                  <a:lnTo>
                    <a:pt x="0" y="33"/>
                  </a:lnTo>
                  <a:lnTo>
                    <a:pt x="0" y="59"/>
                  </a:lnTo>
                  <a:lnTo>
                    <a:pt x="284" y="5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425"/>
            <p:cNvSpPr>
              <a:spLocks/>
            </p:cNvSpPr>
            <p:nvPr/>
          </p:nvSpPr>
          <p:spPr bwMode="auto">
            <a:xfrm>
              <a:off x="4594225" y="1128713"/>
              <a:ext cx="142875" cy="71438"/>
            </a:xfrm>
            <a:custGeom>
              <a:avLst/>
              <a:gdLst>
                <a:gd name="T0" fmla="*/ 90 w 90"/>
                <a:gd name="T1" fmla="*/ 0 h 45"/>
                <a:gd name="T2" fmla="*/ 0 w 90"/>
                <a:gd name="T3" fmla="*/ 10 h 45"/>
                <a:gd name="T4" fmla="*/ 0 w 90"/>
                <a:gd name="T5" fmla="*/ 45 h 45"/>
                <a:gd name="T6" fmla="*/ 90 w 90"/>
                <a:gd name="T7" fmla="*/ 45 h 45"/>
                <a:gd name="T8" fmla="*/ 90 w 90"/>
                <a:gd name="T9" fmla="*/ 0 h 45"/>
              </a:gdLst>
              <a:ahLst/>
              <a:cxnLst>
                <a:cxn ang="0">
                  <a:pos x="T0" y="T1"/>
                </a:cxn>
                <a:cxn ang="0">
                  <a:pos x="T2" y="T3"/>
                </a:cxn>
                <a:cxn ang="0">
                  <a:pos x="T4" y="T5"/>
                </a:cxn>
                <a:cxn ang="0">
                  <a:pos x="T6" y="T7"/>
                </a:cxn>
                <a:cxn ang="0">
                  <a:pos x="T8" y="T9"/>
                </a:cxn>
              </a:cxnLst>
              <a:rect l="0" t="0" r="r" b="b"/>
              <a:pathLst>
                <a:path w="90" h="45">
                  <a:moveTo>
                    <a:pt x="90" y="0"/>
                  </a:moveTo>
                  <a:lnTo>
                    <a:pt x="0" y="10"/>
                  </a:lnTo>
                  <a:lnTo>
                    <a:pt x="0" y="45"/>
                  </a:lnTo>
                  <a:lnTo>
                    <a:pt x="90" y="45"/>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26"/>
            <p:cNvSpPr>
              <a:spLocks/>
            </p:cNvSpPr>
            <p:nvPr/>
          </p:nvSpPr>
          <p:spPr bwMode="auto">
            <a:xfrm>
              <a:off x="4594225" y="1128713"/>
              <a:ext cx="142875" cy="71438"/>
            </a:xfrm>
            <a:custGeom>
              <a:avLst/>
              <a:gdLst>
                <a:gd name="T0" fmla="*/ 90 w 90"/>
                <a:gd name="T1" fmla="*/ 0 h 45"/>
                <a:gd name="T2" fmla="*/ 0 w 90"/>
                <a:gd name="T3" fmla="*/ 10 h 45"/>
                <a:gd name="T4" fmla="*/ 0 w 90"/>
                <a:gd name="T5" fmla="*/ 45 h 45"/>
                <a:gd name="T6" fmla="*/ 90 w 90"/>
                <a:gd name="T7" fmla="*/ 45 h 45"/>
                <a:gd name="T8" fmla="*/ 90 w 90"/>
                <a:gd name="T9" fmla="*/ 0 h 45"/>
              </a:gdLst>
              <a:ahLst/>
              <a:cxnLst>
                <a:cxn ang="0">
                  <a:pos x="T0" y="T1"/>
                </a:cxn>
                <a:cxn ang="0">
                  <a:pos x="T2" y="T3"/>
                </a:cxn>
                <a:cxn ang="0">
                  <a:pos x="T4" y="T5"/>
                </a:cxn>
                <a:cxn ang="0">
                  <a:pos x="T6" y="T7"/>
                </a:cxn>
                <a:cxn ang="0">
                  <a:pos x="T8" y="T9"/>
                </a:cxn>
              </a:cxnLst>
              <a:rect l="0" t="0" r="r" b="b"/>
              <a:pathLst>
                <a:path w="90" h="45">
                  <a:moveTo>
                    <a:pt x="90" y="0"/>
                  </a:moveTo>
                  <a:lnTo>
                    <a:pt x="0" y="10"/>
                  </a:lnTo>
                  <a:lnTo>
                    <a:pt x="0" y="45"/>
                  </a:lnTo>
                  <a:lnTo>
                    <a:pt x="90" y="45"/>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427"/>
            <p:cNvSpPr>
              <a:spLocks/>
            </p:cNvSpPr>
            <p:nvPr/>
          </p:nvSpPr>
          <p:spPr bwMode="auto">
            <a:xfrm>
              <a:off x="4737100" y="1120775"/>
              <a:ext cx="44450" cy="79375"/>
            </a:xfrm>
            <a:custGeom>
              <a:avLst/>
              <a:gdLst>
                <a:gd name="T0" fmla="*/ 28 w 28"/>
                <a:gd name="T1" fmla="*/ 0 h 50"/>
                <a:gd name="T2" fmla="*/ 0 w 28"/>
                <a:gd name="T3" fmla="*/ 5 h 50"/>
                <a:gd name="T4" fmla="*/ 0 w 28"/>
                <a:gd name="T5" fmla="*/ 50 h 50"/>
                <a:gd name="T6" fmla="*/ 28 w 28"/>
                <a:gd name="T7" fmla="*/ 50 h 50"/>
                <a:gd name="T8" fmla="*/ 28 w 28"/>
                <a:gd name="T9" fmla="*/ 0 h 50"/>
              </a:gdLst>
              <a:ahLst/>
              <a:cxnLst>
                <a:cxn ang="0">
                  <a:pos x="T0" y="T1"/>
                </a:cxn>
                <a:cxn ang="0">
                  <a:pos x="T2" y="T3"/>
                </a:cxn>
                <a:cxn ang="0">
                  <a:pos x="T4" y="T5"/>
                </a:cxn>
                <a:cxn ang="0">
                  <a:pos x="T6" y="T7"/>
                </a:cxn>
                <a:cxn ang="0">
                  <a:pos x="T8" y="T9"/>
                </a:cxn>
              </a:cxnLst>
              <a:rect l="0" t="0" r="r" b="b"/>
              <a:pathLst>
                <a:path w="28" h="50">
                  <a:moveTo>
                    <a:pt x="28" y="0"/>
                  </a:moveTo>
                  <a:lnTo>
                    <a:pt x="0" y="5"/>
                  </a:lnTo>
                  <a:lnTo>
                    <a:pt x="0" y="50"/>
                  </a:lnTo>
                  <a:lnTo>
                    <a:pt x="28" y="50"/>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428"/>
            <p:cNvSpPr>
              <a:spLocks/>
            </p:cNvSpPr>
            <p:nvPr/>
          </p:nvSpPr>
          <p:spPr bwMode="auto">
            <a:xfrm>
              <a:off x="4737100" y="1120775"/>
              <a:ext cx="44450" cy="79375"/>
            </a:xfrm>
            <a:custGeom>
              <a:avLst/>
              <a:gdLst>
                <a:gd name="T0" fmla="*/ 28 w 28"/>
                <a:gd name="T1" fmla="*/ 0 h 50"/>
                <a:gd name="T2" fmla="*/ 0 w 28"/>
                <a:gd name="T3" fmla="*/ 5 h 50"/>
                <a:gd name="T4" fmla="*/ 0 w 28"/>
                <a:gd name="T5" fmla="*/ 50 h 50"/>
                <a:gd name="T6" fmla="*/ 28 w 28"/>
                <a:gd name="T7" fmla="*/ 50 h 50"/>
                <a:gd name="T8" fmla="*/ 28 w 28"/>
                <a:gd name="T9" fmla="*/ 0 h 50"/>
              </a:gdLst>
              <a:ahLst/>
              <a:cxnLst>
                <a:cxn ang="0">
                  <a:pos x="T0" y="T1"/>
                </a:cxn>
                <a:cxn ang="0">
                  <a:pos x="T2" y="T3"/>
                </a:cxn>
                <a:cxn ang="0">
                  <a:pos x="T4" y="T5"/>
                </a:cxn>
                <a:cxn ang="0">
                  <a:pos x="T6" y="T7"/>
                </a:cxn>
                <a:cxn ang="0">
                  <a:pos x="T8" y="T9"/>
                </a:cxn>
              </a:cxnLst>
              <a:rect l="0" t="0" r="r" b="b"/>
              <a:pathLst>
                <a:path w="28" h="50">
                  <a:moveTo>
                    <a:pt x="28" y="0"/>
                  </a:moveTo>
                  <a:lnTo>
                    <a:pt x="0" y="5"/>
                  </a:lnTo>
                  <a:lnTo>
                    <a:pt x="0" y="50"/>
                  </a:lnTo>
                  <a:lnTo>
                    <a:pt x="28" y="5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429"/>
            <p:cNvSpPr>
              <a:spLocks/>
            </p:cNvSpPr>
            <p:nvPr/>
          </p:nvSpPr>
          <p:spPr bwMode="auto">
            <a:xfrm>
              <a:off x="4932363" y="1049338"/>
              <a:ext cx="450850" cy="150813"/>
            </a:xfrm>
            <a:custGeom>
              <a:avLst/>
              <a:gdLst>
                <a:gd name="T0" fmla="*/ 284 w 284"/>
                <a:gd name="T1" fmla="*/ 0 h 95"/>
                <a:gd name="T2" fmla="*/ 189 w 284"/>
                <a:gd name="T3" fmla="*/ 12 h 95"/>
                <a:gd name="T4" fmla="*/ 189 w 284"/>
                <a:gd name="T5" fmla="*/ 95 h 95"/>
                <a:gd name="T6" fmla="*/ 161 w 284"/>
                <a:gd name="T7" fmla="*/ 95 h 95"/>
                <a:gd name="T8" fmla="*/ 161 w 284"/>
                <a:gd name="T9" fmla="*/ 15 h 95"/>
                <a:gd name="T10" fmla="*/ 161 w 284"/>
                <a:gd name="T11" fmla="*/ 95 h 95"/>
                <a:gd name="T12" fmla="*/ 71 w 284"/>
                <a:gd name="T13" fmla="*/ 95 h 95"/>
                <a:gd name="T14" fmla="*/ 71 w 284"/>
                <a:gd name="T15" fmla="*/ 26 h 95"/>
                <a:gd name="T16" fmla="*/ 0 w 284"/>
                <a:gd name="T17" fmla="*/ 36 h 95"/>
                <a:gd name="T18" fmla="*/ 0 w 284"/>
                <a:gd name="T19" fmla="*/ 95 h 95"/>
                <a:gd name="T20" fmla="*/ 284 w 284"/>
                <a:gd name="T21" fmla="*/ 95 h 95"/>
                <a:gd name="T22" fmla="*/ 284 w 28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95">
                  <a:moveTo>
                    <a:pt x="284" y="0"/>
                  </a:moveTo>
                  <a:lnTo>
                    <a:pt x="189" y="12"/>
                  </a:lnTo>
                  <a:lnTo>
                    <a:pt x="189" y="95"/>
                  </a:lnTo>
                  <a:lnTo>
                    <a:pt x="161" y="95"/>
                  </a:lnTo>
                  <a:lnTo>
                    <a:pt x="161" y="15"/>
                  </a:lnTo>
                  <a:lnTo>
                    <a:pt x="161" y="95"/>
                  </a:lnTo>
                  <a:lnTo>
                    <a:pt x="71" y="95"/>
                  </a:lnTo>
                  <a:lnTo>
                    <a:pt x="71" y="26"/>
                  </a:lnTo>
                  <a:lnTo>
                    <a:pt x="0" y="36"/>
                  </a:lnTo>
                  <a:lnTo>
                    <a:pt x="0" y="95"/>
                  </a:lnTo>
                  <a:lnTo>
                    <a:pt x="284" y="95"/>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430"/>
            <p:cNvSpPr>
              <a:spLocks/>
            </p:cNvSpPr>
            <p:nvPr/>
          </p:nvSpPr>
          <p:spPr bwMode="auto">
            <a:xfrm>
              <a:off x="4932363" y="1049338"/>
              <a:ext cx="450850" cy="150813"/>
            </a:xfrm>
            <a:custGeom>
              <a:avLst/>
              <a:gdLst>
                <a:gd name="T0" fmla="*/ 284 w 284"/>
                <a:gd name="T1" fmla="*/ 0 h 95"/>
                <a:gd name="T2" fmla="*/ 189 w 284"/>
                <a:gd name="T3" fmla="*/ 12 h 95"/>
                <a:gd name="T4" fmla="*/ 189 w 284"/>
                <a:gd name="T5" fmla="*/ 95 h 95"/>
                <a:gd name="T6" fmla="*/ 161 w 284"/>
                <a:gd name="T7" fmla="*/ 95 h 95"/>
                <a:gd name="T8" fmla="*/ 161 w 284"/>
                <a:gd name="T9" fmla="*/ 15 h 95"/>
                <a:gd name="T10" fmla="*/ 161 w 284"/>
                <a:gd name="T11" fmla="*/ 95 h 95"/>
                <a:gd name="T12" fmla="*/ 71 w 284"/>
                <a:gd name="T13" fmla="*/ 95 h 95"/>
                <a:gd name="T14" fmla="*/ 71 w 284"/>
                <a:gd name="T15" fmla="*/ 26 h 95"/>
                <a:gd name="T16" fmla="*/ 0 w 284"/>
                <a:gd name="T17" fmla="*/ 36 h 95"/>
                <a:gd name="T18" fmla="*/ 0 w 284"/>
                <a:gd name="T19" fmla="*/ 95 h 95"/>
                <a:gd name="T20" fmla="*/ 284 w 284"/>
                <a:gd name="T21" fmla="*/ 95 h 95"/>
                <a:gd name="T22" fmla="*/ 284 w 28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95">
                  <a:moveTo>
                    <a:pt x="284" y="0"/>
                  </a:moveTo>
                  <a:lnTo>
                    <a:pt x="189" y="12"/>
                  </a:lnTo>
                  <a:lnTo>
                    <a:pt x="189" y="95"/>
                  </a:lnTo>
                  <a:lnTo>
                    <a:pt x="161" y="95"/>
                  </a:lnTo>
                  <a:lnTo>
                    <a:pt x="161" y="15"/>
                  </a:lnTo>
                  <a:lnTo>
                    <a:pt x="161" y="95"/>
                  </a:lnTo>
                  <a:lnTo>
                    <a:pt x="71" y="95"/>
                  </a:lnTo>
                  <a:lnTo>
                    <a:pt x="71" y="26"/>
                  </a:lnTo>
                  <a:lnTo>
                    <a:pt x="0" y="36"/>
                  </a:lnTo>
                  <a:lnTo>
                    <a:pt x="0" y="95"/>
                  </a:lnTo>
                  <a:lnTo>
                    <a:pt x="284" y="95"/>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431"/>
            <p:cNvSpPr>
              <a:spLocks/>
            </p:cNvSpPr>
            <p:nvPr/>
          </p:nvSpPr>
          <p:spPr bwMode="auto">
            <a:xfrm>
              <a:off x="5045075" y="1073150"/>
              <a:ext cx="142875" cy="127000"/>
            </a:xfrm>
            <a:custGeom>
              <a:avLst/>
              <a:gdLst>
                <a:gd name="T0" fmla="*/ 90 w 90"/>
                <a:gd name="T1" fmla="*/ 0 h 80"/>
                <a:gd name="T2" fmla="*/ 0 w 90"/>
                <a:gd name="T3" fmla="*/ 11 h 80"/>
                <a:gd name="T4" fmla="*/ 0 w 90"/>
                <a:gd name="T5" fmla="*/ 80 h 80"/>
                <a:gd name="T6" fmla="*/ 90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0" y="11"/>
                  </a:lnTo>
                  <a:lnTo>
                    <a:pt x="0" y="80"/>
                  </a:lnTo>
                  <a:lnTo>
                    <a:pt x="90" y="80"/>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432"/>
            <p:cNvSpPr>
              <a:spLocks/>
            </p:cNvSpPr>
            <p:nvPr/>
          </p:nvSpPr>
          <p:spPr bwMode="auto">
            <a:xfrm>
              <a:off x="5045075" y="1073150"/>
              <a:ext cx="142875" cy="127000"/>
            </a:xfrm>
            <a:custGeom>
              <a:avLst/>
              <a:gdLst>
                <a:gd name="T0" fmla="*/ 90 w 90"/>
                <a:gd name="T1" fmla="*/ 0 h 80"/>
                <a:gd name="T2" fmla="*/ 0 w 90"/>
                <a:gd name="T3" fmla="*/ 11 h 80"/>
                <a:gd name="T4" fmla="*/ 0 w 90"/>
                <a:gd name="T5" fmla="*/ 80 h 80"/>
                <a:gd name="T6" fmla="*/ 90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0" y="11"/>
                  </a:lnTo>
                  <a:lnTo>
                    <a:pt x="0" y="80"/>
                  </a:lnTo>
                  <a:lnTo>
                    <a:pt x="90" y="8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433"/>
            <p:cNvSpPr>
              <a:spLocks/>
            </p:cNvSpPr>
            <p:nvPr/>
          </p:nvSpPr>
          <p:spPr bwMode="auto">
            <a:xfrm>
              <a:off x="5187950" y="1068388"/>
              <a:ext cx="44450" cy="131763"/>
            </a:xfrm>
            <a:custGeom>
              <a:avLst/>
              <a:gdLst>
                <a:gd name="T0" fmla="*/ 28 w 28"/>
                <a:gd name="T1" fmla="*/ 0 h 83"/>
                <a:gd name="T2" fmla="*/ 0 w 28"/>
                <a:gd name="T3" fmla="*/ 3 h 83"/>
                <a:gd name="T4" fmla="*/ 0 w 28"/>
                <a:gd name="T5" fmla="*/ 83 h 83"/>
                <a:gd name="T6" fmla="*/ 28 w 28"/>
                <a:gd name="T7" fmla="*/ 83 h 83"/>
                <a:gd name="T8" fmla="*/ 28 w 28"/>
                <a:gd name="T9" fmla="*/ 0 h 83"/>
              </a:gdLst>
              <a:ahLst/>
              <a:cxnLst>
                <a:cxn ang="0">
                  <a:pos x="T0" y="T1"/>
                </a:cxn>
                <a:cxn ang="0">
                  <a:pos x="T2" y="T3"/>
                </a:cxn>
                <a:cxn ang="0">
                  <a:pos x="T4" y="T5"/>
                </a:cxn>
                <a:cxn ang="0">
                  <a:pos x="T6" y="T7"/>
                </a:cxn>
                <a:cxn ang="0">
                  <a:pos x="T8" y="T9"/>
                </a:cxn>
              </a:cxnLst>
              <a:rect l="0" t="0" r="r" b="b"/>
              <a:pathLst>
                <a:path w="28" h="83">
                  <a:moveTo>
                    <a:pt x="28" y="0"/>
                  </a:moveTo>
                  <a:lnTo>
                    <a:pt x="0" y="3"/>
                  </a:lnTo>
                  <a:lnTo>
                    <a:pt x="0" y="83"/>
                  </a:lnTo>
                  <a:lnTo>
                    <a:pt x="28" y="83"/>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34"/>
            <p:cNvSpPr>
              <a:spLocks/>
            </p:cNvSpPr>
            <p:nvPr/>
          </p:nvSpPr>
          <p:spPr bwMode="auto">
            <a:xfrm>
              <a:off x="5187950" y="1068388"/>
              <a:ext cx="44450" cy="131763"/>
            </a:xfrm>
            <a:custGeom>
              <a:avLst/>
              <a:gdLst>
                <a:gd name="T0" fmla="*/ 28 w 28"/>
                <a:gd name="T1" fmla="*/ 0 h 83"/>
                <a:gd name="T2" fmla="*/ 0 w 28"/>
                <a:gd name="T3" fmla="*/ 3 h 83"/>
                <a:gd name="T4" fmla="*/ 0 w 28"/>
                <a:gd name="T5" fmla="*/ 83 h 83"/>
                <a:gd name="T6" fmla="*/ 28 w 28"/>
                <a:gd name="T7" fmla="*/ 83 h 83"/>
                <a:gd name="T8" fmla="*/ 28 w 28"/>
                <a:gd name="T9" fmla="*/ 0 h 83"/>
              </a:gdLst>
              <a:ahLst/>
              <a:cxnLst>
                <a:cxn ang="0">
                  <a:pos x="T0" y="T1"/>
                </a:cxn>
                <a:cxn ang="0">
                  <a:pos x="T2" y="T3"/>
                </a:cxn>
                <a:cxn ang="0">
                  <a:pos x="T4" y="T5"/>
                </a:cxn>
                <a:cxn ang="0">
                  <a:pos x="T6" y="T7"/>
                </a:cxn>
                <a:cxn ang="0">
                  <a:pos x="T8" y="T9"/>
                </a:cxn>
              </a:cxnLst>
              <a:rect l="0" t="0" r="r" b="b"/>
              <a:pathLst>
                <a:path w="28" h="83">
                  <a:moveTo>
                    <a:pt x="28" y="0"/>
                  </a:moveTo>
                  <a:lnTo>
                    <a:pt x="0" y="3"/>
                  </a:lnTo>
                  <a:lnTo>
                    <a:pt x="0" y="83"/>
                  </a:lnTo>
                  <a:lnTo>
                    <a:pt x="28" y="83"/>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435"/>
            <p:cNvSpPr>
              <a:spLocks/>
            </p:cNvSpPr>
            <p:nvPr/>
          </p:nvSpPr>
          <p:spPr bwMode="auto">
            <a:xfrm>
              <a:off x="5383213" y="996950"/>
              <a:ext cx="450850" cy="203200"/>
            </a:xfrm>
            <a:custGeom>
              <a:avLst/>
              <a:gdLst>
                <a:gd name="T0" fmla="*/ 284 w 284"/>
                <a:gd name="T1" fmla="*/ 0 h 128"/>
                <a:gd name="T2" fmla="*/ 189 w 284"/>
                <a:gd name="T3" fmla="*/ 12 h 128"/>
                <a:gd name="T4" fmla="*/ 189 w 284"/>
                <a:gd name="T5" fmla="*/ 128 h 128"/>
                <a:gd name="T6" fmla="*/ 161 w 284"/>
                <a:gd name="T7" fmla="*/ 128 h 128"/>
                <a:gd name="T8" fmla="*/ 161 w 284"/>
                <a:gd name="T9" fmla="*/ 14 h 128"/>
                <a:gd name="T10" fmla="*/ 161 w 284"/>
                <a:gd name="T11" fmla="*/ 128 h 128"/>
                <a:gd name="T12" fmla="*/ 71 w 284"/>
                <a:gd name="T13" fmla="*/ 128 h 128"/>
                <a:gd name="T14" fmla="*/ 71 w 284"/>
                <a:gd name="T15" fmla="*/ 26 h 128"/>
                <a:gd name="T16" fmla="*/ 0 w 284"/>
                <a:gd name="T17" fmla="*/ 33 h 128"/>
                <a:gd name="T18" fmla="*/ 0 w 284"/>
                <a:gd name="T19" fmla="*/ 128 h 128"/>
                <a:gd name="T20" fmla="*/ 284 w 284"/>
                <a:gd name="T21" fmla="*/ 128 h 128"/>
                <a:gd name="T22" fmla="*/ 284 w 284"/>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28">
                  <a:moveTo>
                    <a:pt x="284" y="0"/>
                  </a:moveTo>
                  <a:lnTo>
                    <a:pt x="189" y="12"/>
                  </a:lnTo>
                  <a:lnTo>
                    <a:pt x="189" y="128"/>
                  </a:lnTo>
                  <a:lnTo>
                    <a:pt x="161" y="128"/>
                  </a:lnTo>
                  <a:lnTo>
                    <a:pt x="161" y="14"/>
                  </a:lnTo>
                  <a:lnTo>
                    <a:pt x="161" y="128"/>
                  </a:lnTo>
                  <a:lnTo>
                    <a:pt x="71" y="128"/>
                  </a:lnTo>
                  <a:lnTo>
                    <a:pt x="71" y="26"/>
                  </a:lnTo>
                  <a:lnTo>
                    <a:pt x="0" y="33"/>
                  </a:lnTo>
                  <a:lnTo>
                    <a:pt x="0" y="128"/>
                  </a:lnTo>
                  <a:lnTo>
                    <a:pt x="284" y="128"/>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436"/>
            <p:cNvSpPr>
              <a:spLocks/>
            </p:cNvSpPr>
            <p:nvPr/>
          </p:nvSpPr>
          <p:spPr bwMode="auto">
            <a:xfrm>
              <a:off x="5383213" y="996950"/>
              <a:ext cx="450850" cy="203200"/>
            </a:xfrm>
            <a:custGeom>
              <a:avLst/>
              <a:gdLst>
                <a:gd name="T0" fmla="*/ 284 w 284"/>
                <a:gd name="T1" fmla="*/ 0 h 128"/>
                <a:gd name="T2" fmla="*/ 189 w 284"/>
                <a:gd name="T3" fmla="*/ 12 h 128"/>
                <a:gd name="T4" fmla="*/ 189 w 284"/>
                <a:gd name="T5" fmla="*/ 128 h 128"/>
                <a:gd name="T6" fmla="*/ 161 w 284"/>
                <a:gd name="T7" fmla="*/ 128 h 128"/>
                <a:gd name="T8" fmla="*/ 161 w 284"/>
                <a:gd name="T9" fmla="*/ 14 h 128"/>
                <a:gd name="T10" fmla="*/ 161 w 284"/>
                <a:gd name="T11" fmla="*/ 128 h 128"/>
                <a:gd name="T12" fmla="*/ 71 w 284"/>
                <a:gd name="T13" fmla="*/ 128 h 128"/>
                <a:gd name="T14" fmla="*/ 71 w 284"/>
                <a:gd name="T15" fmla="*/ 26 h 128"/>
                <a:gd name="T16" fmla="*/ 0 w 284"/>
                <a:gd name="T17" fmla="*/ 33 h 128"/>
                <a:gd name="T18" fmla="*/ 0 w 284"/>
                <a:gd name="T19" fmla="*/ 128 h 128"/>
                <a:gd name="T20" fmla="*/ 284 w 284"/>
                <a:gd name="T21" fmla="*/ 128 h 128"/>
                <a:gd name="T22" fmla="*/ 284 w 284"/>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28">
                  <a:moveTo>
                    <a:pt x="284" y="0"/>
                  </a:moveTo>
                  <a:lnTo>
                    <a:pt x="189" y="12"/>
                  </a:lnTo>
                  <a:lnTo>
                    <a:pt x="189" y="128"/>
                  </a:lnTo>
                  <a:lnTo>
                    <a:pt x="161" y="128"/>
                  </a:lnTo>
                  <a:lnTo>
                    <a:pt x="161" y="14"/>
                  </a:lnTo>
                  <a:lnTo>
                    <a:pt x="161" y="128"/>
                  </a:lnTo>
                  <a:lnTo>
                    <a:pt x="71" y="128"/>
                  </a:lnTo>
                  <a:lnTo>
                    <a:pt x="71" y="26"/>
                  </a:lnTo>
                  <a:lnTo>
                    <a:pt x="0" y="33"/>
                  </a:lnTo>
                  <a:lnTo>
                    <a:pt x="0" y="128"/>
                  </a:lnTo>
                  <a:lnTo>
                    <a:pt x="284" y="1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437"/>
            <p:cNvSpPr>
              <a:spLocks/>
            </p:cNvSpPr>
            <p:nvPr/>
          </p:nvSpPr>
          <p:spPr bwMode="auto">
            <a:xfrm>
              <a:off x="5495925" y="1019175"/>
              <a:ext cx="142875" cy="180975"/>
            </a:xfrm>
            <a:custGeom>
              <a:avLst/>
              <a:gdLst>
                <a:gd name="T0" fmla="*/ 90 w 90"/>
                <a:gd name="T1" fmla="*/ 0 h 114"/>
                <a:gd name="T2" fmla="*/ 0 w 90"/>
                <a:gd name="T3" fmla="*/ 12 h 114"/>
                <a:gd name="T4" fmla="*/ 0 w 90"/>
                <a:gd name="T5" fmla="*/ 114 h 114"/>
                <a:gd name="T6" fmla="*/ 90 w 90"/>
                <a:gd name="T7" fmla="*/ 114 h 114"/>
                <a:gd name="T8" fmla="*/ 90 w 90"/>
                <a:gd name="T9" fmla="*/ 0 h 114"/>
              </a:gdLst>
              <a:ahLst/>
              <a:cxnLst>
                <a:cxn ang="0">
                  <a:pos x="T0" y="T1"/>
                </a:cxn>
                <a:cxn ang="0">
                  <a:pos x="T2" y="T3"/>
                </a:cxn>
                <a:cxn ang="0">
                  <a:pos x="T4" y="T5"/>
                </a:cxn>
                <a:cxn ang="0">
                  <a:pos x="T6" y="T7"/>
                </a:cxn>
                <a:cxn ang="0">
                  <a:pos x="T8" y="T9"/>
                </a:cxn>
              </a:cxnLst>
              <a:rect l="0" t="0" r="r" b="b"/>
              <a:pathLst>
                <a:path w="90" h="114">
                  <a:moveTo>
                    <a:pt x="90" y="0"/>
                  </a:moveTo>
                  <a:lnTo>
                    <a:pt x="0" y="12"/>
                  </a:lnTo>
                  <a:lnTo>
                    <a:pt x="0" y="114"/>
                  </a:lnTo>
                  <a:lnTo>
                    <a:pt x="90" y="114"/>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438"/>
            <p:cNvSpPr>
              <a:spLocks/>
            </p:cNvSpPr>
            <p:nvPr/>
          </p:nvSpPr>
          <p:spPr bwMode="auto">
            <a:xfrm>
              <a:off x="5495925" y="1019175"/>
              <a:ext cx="142875" cy="180975"/>
            </a:xfrm>
            <a:custGeom>
              <a:avLst/>
              <a:gdLst>
                <a:gd name="T0" fmla="*/ 90 w 90"/>
                <a:gd name="T1" fmla="*/ 0 h 114"/>
                <a:gd name="T2" fmla="*/ 0 w 90"/>
                <a:gd name="T3" fmla="*/ 12 h 114"/>
                <a:gd name="T4" fmla="*/ 0 w 90"/>
                <a:gd name="T5" fmla="*/ 114 h 114"/>
                <a:gd name="T6" fmla="*/ 90 w 90"/>
                <a:gd name="T7" fmla="*/ 114 h 114"/>
                <a:gd name="T8" fmla="*/ 90 w 90"/>
                <a:gd name="T9" fmla="*/ 0 h 114"/>
              </a:gdLst>
              <a:ahLst/>
              <a:cxnLst>
                <a:cxn ang="0">
                  <a:pos x="T0" y="T1"/>
                </a:cxn>
                <a:cxn ang="0">
                  <a:pos x="T2" y="T3"/>
                </a:cxn>
                <a:cxn ang="0">
                  <a:pos x="T4" y="T5"/>
                </a:cxn>
                <a:cxn ang="0">
                  <a:pos x="T6" y="T7"/>
                </a:cxn>
                <a:cxn ang="0">
                  <a:pos x="T8" y="T9"/>
                </a:cxn>
              </a:cxnLst>
              <a:rect l="0" t="0" r="r" b="b"/>
              <a:pathLst>
                <a:path w="90" h="114">
                  <a:moveTo>
                    <a:pt x="90" y="0"/>
                  </a:moveTo>
                  <a:lnTo>
                    <a:pt x="0" y="12"/>
                  </a:lnTo>
                  <a:lnTo>
                    <a:pt x="0" y="114"/>
                  </a:lnTo>
                  <a:lnTo>
                    <a:pt x="90" y="114"/>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439"/>
            <p:cNvSpPr>
              <a:spLocks/>
            </p:cNvSpPr>
            <p:nvPr/>
          </p:nvSpPr>
          <p:spPr bwMode="auto">
            <a:xfrm>
              <a:off x="5638800" y="1016000"/>
              <a:ext cx="44450" cy="184150"/>
            </a:xfrm>
            <a:custGeom>
              <a:avLst/>
              <a:gdLst>
                <a:gd name="T0" fmla="*/ 28 w 28"/>
                <a:gd name="T1" fmla="*/ 0 h 116"/>
                <a:gd name="T2" fmla="*/ 0 w 28"/>
                <a:gd name="T3" fmla="*/ 2 h 116"/>
                <a:gd name="T4" fmla="*/ 0 w 28"/>
                <a:gd name="T5" fmla="*/ 116 h 116"/>
                <a:gd name="T6" fmla="*/ 28 w 28"/>
                <a:gd name="T7" fmla="*/ 116 h 116"/>
                <a:gd name="T8" fmla="*/ 28 w 28"/>
                <a:gd name="T9" fmla="*/ 0 h 116"/>
              </a:gdLst>
              <a:ahLst/>
              <a:cxnLst>
                <a:cxn ang="0">
                  <a:pos x="T0" y="T1"/>
                </a:cxn>
                <a:cxn ang="0">
                  <a:pos x="T2" y="T3"/>
                </a:cxn>
                <a:cxn ang="0">
                  <a:pos x="T4" y="T5"/>
                </a:cxn>
                <a:cxn ang="0">
                  <a:pos x="T6" y="T7"/>
                </a:cxn>
                <a:cxn ang="0">
                  <a:pos x="T8" y="T9"/>
                </a:cxn>
              </a:cxnLst>
              <a:rect l="0" t="0" r="r" b="b"/>
              <a:pathLst>
                <a:path w="28" h="116">
                  <a:moveTo>
                    <a:pt x="28" y="0"/>
                  </a:moveTo>
                  <a:lnTo>
                    <a:pt x="0" y="2"/>
                  </a:lnTo>
                  <a:lnTo>
                    <a:pt x="0" y="116"/>
                  </a:lnTo>
                  <a:lnTo>
                    <a:pt x="28" y="116"/>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440"/>
            <p:cNvSpPr>
              <a:spLocks/>
            </p:cNvSpPr>
            <p:nvPr/>
          </p:nvSpPr>
          <p:spPr bwMode="auto">
            <a:xfrm>
              <a:off x="5638800" y="1016000"/>
              <a:ext cx="44450" cy="184150"/>
            </a:xfrm>
            <a:custGeom>
              <a:avLst/>
              <a:gdLst>
                <a:gd name="T0" fmla="*/ 28 w 28"/>
                <a:gd name="T1" fmla="*/ 0 h 116"/>
                <a:gd name="T2" fmla="*/ 0 w 28"/>
                <a:gd name="T3" fmla="*/ 2 h 116"/>
                <a:gd name="T4" fmla="*/ 0 w 28"/>
                <a:gd name="T5" fmla="*/ 116 h 116"/>
                <a:gd name="T6" fmla="*/ 28 w 28"/>
                <a:gd name="T7" fmla="*/ 116 h 116"/>
                <a:gd name="T8" fmla="*/ 28 w 28"/>
                <a:gd name="T9" fmla="*/ 0 h 116"/>
              </a:gdLst>
              <a:ahLst/>
              <a:cxnLst>
                <a:cxn ang="0">
                  <a:pos x="T0" y="T1"/>
                </a:cxn>
                <a:cxn ang="0">
                  <a:pos x="T2" y="T3"/>
                </a:cxn>
                <a:cxn ang="0">
                  <a:pos x="T4" y="T5"/>
                </a:cxn>
                <a:cxn ang="0">
                  <a:pos x="T6" y="T7"/>
                </a:cxn>
                <a:cxn ang="0">
                  <a:pos x="T8" y="T9"/>
                </a:cxn>
              </a:cxnLst>
              <a:rect l="0" t="0" r="r" b="b"/>
              <a:pathLst>
                <a:path w="28" h="116">
                  <a:moveTo>
                    <a:pt x="28" y="0"/>
                  </a:moveTo>
                  <a:lnTo>
                    <a:pt x="0" y="2"/>
                  </a:lnTo>
                  <a:lnTo>
                    <a:pt x="0" y="116"/>
                  </a:lnTo>
                  <a:lnTo>
                    <a:pt x="28" y="116"/>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441"/>
            <p:cNvSpPr>
              <a:spLocks/>
            </p:cNvSpPr>
            <p:nvPr/>
          </p:nvSpPr>
          <p:spPr bwMode="auto">
            <a:xfrm>
              <a:off x="5834063" y="996950"/>
              <a:ext cx="450850" cy="203200"/>
            </a:xfrm>
            <a:custGeom>
              <a:avLst/>
              <a:gdLst>
                <a:gd name="T0" fmla="*/ 284 w 284"/>
                <a:gd name="T1" fmla="*/ 0 h 128"/>
                <a:gd name="T2" fmla="*/ 189 w 284"/>
                <a:gd name="T3" fmla="*/ 0 h 128"/>
                <a:gd name="T4" fmla="*/ 189 w 284"/>
                <a:gd name="T5" fmla="*/ 128 h 128"/>
                <a:gd name="T6" fmla="*/ 161 w 284"/>
                <a:gd name="T7" fmla="*/ 128 h 128"/>
                <a:gd name="T8" fmla="*/ 161 w 284"/>
                <a:gd name="T9" fmla="*/ 0 h 128"/>
                <a:gd name="T10" fmla="*/ 161 w 284"/>
                <a:gd name="T11" fmla="*/ 128 h 128"/>
                <a:gd name="T12" fmla="*/ 71 w 284"/>
                <a:gd name="T13" fmla="*/ 128 h 128"/>
                <a:gd name="T14" fmla="*/ 71 w 284"/>
                <a:gd name="T15" fmla="*/ 0 h 128"/>
                <a:gd name="T16" fmla="*/ 5 w 284"/>
                <a:gd name="T17" fmla="*/ 0 h 128"/>
                <a:gd name="T18" fmla="*/ 0 w 284"/>
                <a:gd name="T19" fmla="*/ 0 h 128"/>
                <a:gd name="T20" fmla="*/ 0 w 284"/>
                <a:gd name="T21" fmla="*/ 128 h 128"/>
                <a:gd name="T22" fmla="*/ 284 w 284"/>
                <a:gd name="T23" fmla="*/ 128 h 128"/>
                <a:gd name="T24" fmla="*/ 284 w 284"/>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128">
                  <a:moveTo>
                    <a:pt x="284" y="0"/>
                  </a:moveTo>
                  <a:lnTo>
                    <a:pt x="189" y="0"/>
                  </a:lnTo>
                  <a:lnTo>
                    <a:pt x="189" y="128"/>
                  </a:lnTo>
                  <a:lnTo>
                    <a:pt x="161" y="128"/>
                  </a:lnTo>
                  <a:lnTo>
                    <a:pt x="161" y="0"/>
                  </a:lnTo>
                  <a:lnTo>
                    <a:pt x="161" y="128"/>
                  </a:lnTo>
                  <a:lnTo>
                    <a:pt x="71" y="128"/>
                  </a:lnTo>
                  <a:lnTo>
                    <a:pt x="71" y="0"/>
                  </a:lnTo>
                  <a:lnTo>
                    <a:pt x="5" y="0"/>
                  </a:lnTo>
                  <a:lnTo>
                    <a:pt x="0" y="0"/>
                  </a:lnTo>
                  <a:lnTo>
                    <a:pt x="0" y="128"/>
                  </a:lnTo>
                  <a:lnTo>
                    <a:pt x="284" y="128"/>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442"/>
            <p:cNvSpPr>
              <a:spLocks/>
            </p:cNvSpPr>
            <p:nvPr/>
          </p:nvSpPr>
          <p:spPr bwMode="auto">
            <a:xfrm>
              <a:off x="5834063" y="996950"/>
              <a:ext cx="450850" cy="203200"/>
            </a:xfrm>
            <a:custGeom>
              <a:avLst/>
              <a:gdLst>
                <a:gd name="T0" fmla="*/ 284 w 284"/>
                <a:gd name="T1" fmla="*/ 0 h 128"/>
                <a:gd name="T2" fmla="*/ 189 w 284"/>
                <a:gd name="T3" fmla="*/ 0 h 128"/>
                <a:gd name="T4" fmla="*/ 189 w 284"/>
                <a:gd name="T5" fmla="*/ 128 h 128"/>
                <a:gd name="T6" fmla="*/ 161 w 284"/>
                <a:gd name="T7" fmla="*/ 128 h 128"/>
                <a:gd name="T8" fmla="*/ 161 w 284"/>
                <a:gd name="T9" fmla="*/ 0 h 128"/>
                <a:gd name="T10" fmla="*/ 161 w 284"/>
                <a:gd name="T11" fmla="*/ 128 h 128"/>
                <a:gd name="T12" fmla="*/ 71 w 284"/>
                <a:gd name="T13" fmla="*/ 128 h 128"/>
                <a:gd name="T14" fmla="*/ 71 w 284"/>
                <a:gd name="T15" fmla="*/ 0 h 128"/>
                <a:gd name="T16" fmla="*/ 5 w 284"/>
                <a:gd name="T17" fmla="*/ 0 h 128"/>
                <a:gd name="T18" fmla="*/ 0 w 284"/>
                <a:gd name="T19" fmla="*/ 0 h 128"/>
                <a:gd name="T20" fmla="*/ 0 w 284"/>
                <a:gd name="T21" fmla="*/ 128 h 128"/>
                <a:gd name="T22" fmla="*/ 284 w 284"/>
                <a:gd name="T23" fmla="*/ 128 h 128"/>
                <a:gd name="T24" fmla="*/ 284 w 284"/>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128">
                  <a:moveTo>
                    <a:pt x="284" y="0"/>
                  </a:moveTo>
                  <a:lnTo>
                    <a:pt x="189" y="0"/>
                  </a:lnTo>
                  <a:lnTo>
                    <a:pt x="189" y="128"/>
                  </a:lnTo>
                  <a:lnTo>
                    <a:pt x="161" y="128"/>
                  </a:lnTo>
                  <a:lnTo>
                    <a:pt x="161" y="0"/>
                  </a:lnTo>
                  <a:lnTo>
                    <a:pt x="161" y="128"/>
                  </a:lnTo>
                  <a:lnTo>
                    <a:pt x="71" y="128"/>
                  </a:lnTo>
                  <a:lnTo>
                    <a:pt x="71" y="0"/>
                  </a:lnTo>
                  <a:lnTo>
                    <a:pt x="5" y="0"/>
                  </a:lnTo>
                  <a:lnTo>
                    <a:pt x="0" y="0"/>
                  </a:lnTo>
                  <a:lnTo>
                    <a:pt x="0" y="128"/>
                  </a:lnTo>
                  <a:lnTo>
                    <a:pt x="284" y="1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443"/>
            <p:cNvSpPr>
              <a:spLocks/>
            </p:cNvSpPr>
            <p:nvPr/>
          </p:nvSpPr>
          <p:spPr bwMode="auto">
            <a:xfrm>
              <a:off x="6210300" y="944563"/>
              <a:ext cx="74613" cy="7938"/>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444"/>
            <p:cNvSpPr>
              <a:spLocks/>
            </p:cNvSpPr>
            <p:nvPr/>
          </p:nvSpPr>
          <p:spPr bwMode="auto">
            <a:xfrm>
              <a:off x="6210300" y="944563"/>
              <a:ext cx="74613" cy="7938"/>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445"/>
            <p:cNvSpPr>
              <a:spLocks noEditPoints="1"/>
            </p:cNvSpPr>
            <p:nvPr/>
          </p:nvSpPr>
          <p:spPr bwMode="auto">
            <a:xfrm>
              <a:off x="5842000" y="952500"/>
              <a:ext cx="442913" cy="44450"/>
            </a:xfrm>
            <a:custGeom>
              <a:avLst/>
              <a:gdLst>
                <a:gd name="T0" fmla="*/ 66 w 279"/>
                <a:gd name="T1" fmla="*/ 21 h 28"/>
                <a:gd name="T2" fmla="*/ 0 w 279"/>
                <a:gd name="T3" fmla="*/ 28 h 28"/>
                <a:gd name="T4" fmla="*/ 66 w 279"/>
                <a:gd name="T5" fmla="*/ 28 h 28"/>
                <a:gd name="T6" fmla="*/ 66 w 279"/>
                <a:gd name="T7" fmla="*/ 21 h 28"/>
                <a:gd name="T8" fmla="*/ 279 w 279"/>
                <a:gd name="T9" fmla="*/ 0 h 28"/>
                <a:gd name="T10" fmla="*/ 232 w 279"/>
                <a:gd name="T11" fmla="*/ 0 h 28"/>
                <a:gd name="T12" fmla="*/ 184 w 279"/>
                <a:gd name="T13" fmla="*/ 7 h 28"/>
                <a:gd name="T14" fmla="*/ 184 w 279"/>
                <a:gd name="T15" fmla="*/ 28 h 28"/>
                <a:gd name="T16" fmla="*/ 279 w 279"/>
                <a:gd name="T17" fmla="*/ 28 h 28"/>
                <a:gd name="T18" fmla="*/ 279 w 27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28">
                  <a:moveTo>
                    <a:pt x="66" y="21"/>
                  </a:moveTo>
                  <a:lnTo>
                    <a:pt x="0" y="28"/>
                  </a:lnTo>
                  <a:lnTo>
                    <a:pt x="66" y="28"/>
                  </a:lnTo>
                  <a:lnTo>
                    <a:pt x="66" y="21"/>
                  </a:lnTo>
                  <a:close/>
                  <a:moveTo>
                    <a:pt x="279" y="0"/>
                  </a:moveTo>
                  <a:lnTo>
                    <a:pt x="232" y="0"/>
                  </a:lnTo>
                  <a:lnTo>
                    <a:pt x="184" y="7"/>
                  </a:lnTo>
                  <a:lnTo>
                    <a:pt x="184" y="28"/>
                  </a:lnTo>
                  <a:lnTo>
                    <a:pt x="279" y="28"/>
                  </a:lnTo>
                  <a:lnTo>
                    <a:pt x="279"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446"/>
            <p:cNvSpPr>
              <a:spLocks noEditPoints="1"/>
            </p:cNvSpPr>
            <p:nvPr/>
          </p:nvSpPr>
          <p:spPr bwMode="auto">
            <a:xfrm>
              <a:off x="5842000" y="952500"/>
              <a:ext cx="442913" cy="44450"/>
            </a:xfrm>
            <a:custGeom>
              <a:avLst/>
              <a:gdLst>
                <a:gd name="T0" fmla="*/ 66 w 279"/>
                <a:gd name="T1" fmla="*/ 21 h 28"/>
                <a:gd name="T2" fmla="*/ 0 w 279"/>
                <a:gd name="T3" fmla="*/ 28 h 28"/>
                <a:gd name="T4" fmla="*/ 66 w 279"/>
                <a:gd name="T5" fmla="*/ 28 h 28"/>
                <a:gd name="T6" fmla="*/ 66 w 279"/>
                <a:gd name="T7" fmla="*/ 21 h 28"/>
                <a:gd name="T8" fmla="*/ 279 w 279"/>
                <a:gd name="T9" fmla="*/ 0 h 28"/>
                <a:gd name="T10" fmla="*/ 232 w 279"/>
                <a:gd name="T11" fmla="*/ 0 h 28"/>
                <a:gd name="T12" fmla="*/ 184 w 279"/>
                <a:gd name="T13" fmla="*/ 7 h 28"/>
                <a:gd name="T14" fmla="*/ 184 w 279"/>
                <a:gd name="T15" fmla="*/ 28 h 28"/>
                <a:gd name="T16" fmla="*/ 279 w 279"/>
                <a:gd name="T17" fmla="*/ 28 h 28"/>
                <a:gd name="T18" fmla="*/ 279 w 27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28">
                  <a:moveTo>
                    <a:pt x="66" y="21"/>
                  </a:moveTo>
                  <a:lnTo>
                    <a:pt x="0" y="28"/>
                  </a:lnTo>
                  <a:lnTo>
                    <a:pt x="66" y="28"/>
                  </a:lnTo>
                  <a:lnTo>
                    <a:pt x="66" y="21"/>
                  </a:lnTo>
                  <a:moveTo>
                    <a:pt x="279" y="0"/>
                  </a:moveTo>
                  <a:lnTo>
                    <a:pt x="232" y="0"/>
                  </a:lnTo>
                  <a:lnTo>
                    <a:pt x="184" y="7"/>
                  </a:lnTo>
                  <a:lnTo>
                    <a:pt x="184" y="28"/>
                  </a:lnTo>
                  <a:lnTo>
                    <a:pt x="279" y="28"/>
                  </a:lnTo>
                  <a:lnTo>
                    <a:pt x="2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2447"/>
            <p:cNvSpPr>
              <a:spLocks noChangeArrowheads="1"/>
            </p:cNvSpPr>
            <p:nvPr/>
          </p:nvSpPr>
          <p:spPr bwMode="auto">
            <a:xfrm>
              <a:off x="594677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2448"/>
            <p:cNvSpPr>
              <a:spLocks noChangeArrowheads="1"/>
            </p:cNvSpPr>
            <p:nvPr/>
          </p:nvSpPr>
          <p:spPr bwMode="auto">
            <a:xfrm>
              <a:off x="594677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449"/>
            <p:cNvSpPr>
              <a:spLocks/>
            </p:cNvSpPr>
            <p:nvPr/>
          </p:nvSpPr>
          <p:spPr bwMode="auto">
            <a:xfrm>
              <a:off x="5946775" y="966788"/>
              <a:ext cx="142875" cy="30163"/>
            </a:xfrm>
            <a:custGeom>
              <a:avLst/>
              <a:gdLst>
                <a:gd name="T0" fmla="*/ 90 w 90"/>
                <a:gd name="T1" fmla="*/ 0 h 19"/>
                <a:gd name="T2" fmla="*/ 0 w 90"/>
                <a:gd name="T3" fmla="*/ 12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2"/>
                  </a:lnTo>
                  <a:lnTo>
                    <a:pt x="0" y="19"/>
                  </a:lnTo>
                  <a:lnTo>
                    <a:pt x="90" y="19"/>
                  </a:lnTo>
                  <a:lnTo>
                    <a:pt x="90" y="0"/>
                  </a:lnTo>
                  <a:close/>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450"/>
            <p:cNvSpPr>
              <a:spLocks/>
            </p:cNvSpPr>
            <p:nvPr/>
          </p:nvSpPr>
          <p:spPr bwMode="auto">
            <a:xfrm>
              <a:off x="5946775" y="966788"/>
              <a:ext cx="142875" cy="30163"/>
            </a:xfrm>
            <a:custGeom>
              <a:avLst/>
              <a:gdLst>
                <a:gd name="T0" fmla="*/ 90 w 90"/>
                <a:gd name="T1" fmla="*/ 0 h 19"/>
                <a:gd name="T2" fmla="*/ 0 w 90"/>
                <a:gd name="T3" fmla="*/ 12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2"/>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2451"/>
            <p:cNvSpPr>
              <a:spLocks noChangeArrowheads="1"/>
            </p:cNvSpPr>
            <p:nvPr/>
          </p:nvSpPr>
          <p:spPr bwMode="auto">
            <a:xfrm>
              <a:off x="608965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2452"/>
            <p:cNvSpPr>
              <a:spLocks noChangeArrowheads="1"/>
            </p:cNvSpPr>
            <p:nvPr/>
          </p:nvSpPr>
          <p:spPr bwMode="auto">
            <a:xfrm>
              <a:off x="608965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453"/>
            <p:cNvSpPr>
              <a:spLocks/>
            </p:cNvSpPr>
            <p:nvPr/>
          </p:nvSpPr>
          <p:spPr bwMode="auto">
            <a:xfrm>
              <a:off x="6089650" y="963613"/>
              <a:ext cx="44450" cy="33338"/>
            </a:xfrm>
            <a:custGeom>
              <a:avLst/>
              <a:gdLst>
                <a:gd name="T0" fmla="*/ 28 w 28"/>
                <a:gd name="T1" fmla="*/ 0 h 21"/>
                <a:gd name="T2" fmla="*/ 0 w 28"/>
                <a:gd name="T3" fmla="*/ 2 h 21"/>
                <a:gd name="T4" fmla="*/ 0 w 28"/>
                <a:gd name="T5" fmla="*/ 21 h 21"/>
                <a:gd name="T6" fmla="*/ 28 w 28"/>
                <a:gd name="T7" fmla="*/ 21 h 21"/>
                <a:gd name="T8" fmla="*/ 28 w 28"/>
                <a:gd name="T9" fmla="*/ 0 h 21"/>
              </a:gdLst>
              <a:ahLst/>
              <a:cxnLst>
                <a:cxn ang="0">
                  <a:pos x="T0" y="T1"/>
                </a:cxn>
                <a:cxn ang="0">
                  <a:pos x="T2" y="T3"/>
                </a:cxn>
                <a:cxn ang="0">
                  <a:pos x="T4" y="T5"/>
                </a:cxn>
                <a:cxn ang="0">
                  <a:pos x="T6" y="T7"/>
                </a:cxn>
                <a:cxn ang="0">
                  <a:pos x="T8" y="T9"/>
                </a:cxn>
              </a:cxnLst>
              <a:rect l="0" t="0" r="r" b="b"/>
              <a:pathLst>
                <a:path w="28" h="21">
                  <a:moveTo>
                    <a:pt x="28" y="0"/>
                  </a:moveTo>
                  <a:lnTo>
                    <a:pt x="0" y="2"/>
                  </a:lnTo>
                  <a:lnTo>
                    <a:pt x="0" y="21"/>
                  </a:lnTo>
                  <a:lnTo>
                    <a:pt x="28" y="21"/>
                  </a:lnTo>
                  <a:lnTo>
                    <a:pt x="28"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454"/>
            <p:cNvSpPr>
              <a:spLocks/>
            </p:cNvSpPr>
            <p:nvPr/>
          </p:nvSpPr>
          <p:spPr bwMode="auto">
            <a:xfrm>
              <a:off x="6089650" y="963613"/>
              <a:ext cx="44450" cy="33338"/>
            </a:xfrm>
            <a:custGeom>
              <a:avLst/>
              <a:gdLst>
                <a:gd name="T0" fmla="*/ 28 w 28"/>
                <a:gd name="T1" fmla="*/ 0 h 21"/>
                <a:gd name="T2" fmla="*/ 0 w 28"/>
                <a:gd name="T3" fmla="*/ 2 h 21"/>
                <a:gd name="T4" fmla="*/ 0 w 28"/>
                <a:gd name="T5" fmla="*/ 21 h 21"/>
                <a:gd name="T6" fmla="*/ 28 w 28"/>
                <a:gd name="T7" fmla="*/ 21 h 21"/>
                <a:gd name="T8" fmla="*/ 28 w 28"/>
                <a:gd name="T9" fmla="*/ 0 h 21"/>
              </a:gdLst>
              <a:ahLst/>
              <a:cxnLst>
                <a:cxn ang="0">
                  <a:pos x="T0" y="T1"/>
                </a:cxn>
                <a:cxn ang="0">
                  <a:pos x="T2" y="T3"/>
                </a:cxn>
                <a:cxn ang="0">
                  <a:pos x="T4" y="T5"/>
                </a:cxn>
                <a:cxn ang="0">
                  <a:pos x="T6" y="T7"/>
                </a:cxn>
                <a:cxn ang="0">
                  <a:pos x="T8" y="T9"/>
                </a:cxn>
              </a:cxnLst>
              <a:rect l="0" t="0" r="r" b="b"/>
              <a:pathLst>
                <a:path w="28" h="21">
                  <a:moveTo>
                    <a:pt x="28" y="0"/>
                  </a:moveTo>
                  <a:lnTo>
                    <a:pt x="0" y="2"/>
                  </a:lnTo>
                  <a:lnTo>
                    <a:pt x="0" y="21"/>
                  </a:lnTo>
                  <a:lnTo>
                    <a:pt x="28" y="2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55"/>
            <p:cNvSpPr>
              <a:spLocks/>
            </p:cNvSpPr>
            <p:nvPr/>
          </p:nvSpPr>
          <p:spPr bwMode="auto">
            <a:xfrm>
              <a:off x="6284913" y="944563"/>
              <a:ext cx="450850" cy="255588"/>
            </a:xfrm>
            <a:custGeom>
              <a:avLst/>
              <a:gdLst>
                <a:gd name="T0" fmla="*/ 0 w 284"/>
                <a:gd name="T1" fmla="*/ 0 h 161"/>
                <a:gd name="T2" fmla="*/ 0 w 284"/>
                <a:gd name="T3" fmla="*/ 0 h 161"/>
                <a:gd name="T4" fmla="*/ 0 w 284"/>
                <a:gd name="T5" fmla="*/ 161 h 161"/>
                <a:gd name="T6" fmla="*/ 284 w 284"/>
                <a:gd name="T7" fmla="*/ 161 h 161"/>
                <a:gd name="T8" fmla="*/ 284 w 284"/>
                <a:gd name="T9" fmla="*/ 33 h 161"/>
                <a:gd name="T10" fmla="*/ 189 w 284"/>
                <a:gd name="T11" fmla="*/ 33 h 161"/>
                <a:gd name="T12" fmla="*/ 189 w 284"/>
                <a:gd name="T13" fmla="*/ 161 h 161"/>
                <a:gd name="T14" fmla="*/ 161 w 284"/>
                <a:gd name="T15" fmla="*/ 161 h 161"/>
                <a:gd name="T16" fmla="*/ 161 w 284"/>
                <a:gd name="T17" fmla="*/ 33 h 161"/>
                <a:gd name="T18" fmla="*/ 161 w 284"/>
                <a:gd name="T19" fmla="*/ 161 h 161"/>
                <a:gd name="T20" fmla="*/ 71 w 284"/>
                <a:gd name="T21" fmla="*/ 161 h 161"/>
                <a:gd name="T22" fmla="*/ 71 w 284"/>
                <a:gd name="T23" fmla="*/ 33 h 161"/>
                <a:gd name="T24" fmla="*/ 0 w 284"/>
                <a:gd name="T25" fmla="*/ 33 h 161"/>
                <a:gd name="T26" fmla="*/ 0 w 284"/>
                <a:gd name="T27" fmla="*/ 14 h 161"/>
                <a:gd name="T28" fmla="*/ 0 w 284"/>
                <a:gd name="T29" fmla="*/ 9 h 161"/>
                <a:gd name="T30" fmla="*/ 0 w 284"/>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61">
                  <a:moveTo>
                    <a:pt x="0" y="0"/>
                  </a:moveTo>
                  <a:lnTo>
                    <a:pt x="0" y="0"/>
                  </a:lnTo>
                  <a:lnTo>
                    <a:pt x="0" y="161"/>
                  </a:lnTo>
                  <a:lnTo>
                    <a:pt x="284" y="161"/>
                  </a:lnTo>
                  <a:lnTo>
                    <a:pt x="284" y="33"/>
                  </a:lnTo>
                  <a:lnTo>
                    <a:pt x="189" y="33"/>
                  </a:lnTo>
                  <a:lnTo>
                    <a:pt x="189" y="161"/>
                  </a:lnTo>
                  <a:lnTo>
                    <a:pt x="161" y="161"/>
                  </a:lnTo>
                  <a:lnTo>
                    <a:pt x="161" y="33"/>
                  </a:lnTo>
                  <a:lnTo>
                    <a:pt x="161" y="161"/>
                  </a:lnTo>
                  <a:lnTo>
                    <a:pt x="71" y="161"/>
                  </a:lnTo>
                  <a:lnTo>
                    <a:pt x="71" y="33"/>
                  </a:lnTo>
                  <a:lnTo>
                    <a:pt x="0" y="33"/>
                  </a:lnTo>
                  <a:lnTo>
                    <a:pt x="0" y="14"/>
                  </a:lnTo>
                  <a:lnTo>
                    <a:pt x="0" y="9"/>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56"/>
            <p:cNvSpPr>
              <a:spLocks/>
            </p:cNvSpPr>
            <p:nvPr/>
          </p:nvSpPr>
          <p:spPr bwMode="auto">
            <a:xfrm>
              <a:off x="6284913" y="944563"/>
              <a:ext cx="450850" cy="255588"/>
            </a:xfrm>
            <a:custGeom>
              <a:avLst/>
              <a:gdLst>
                <a:gd name="T0" fmla="*/ 0 w 284"/>
                <a:gd name="T1" fmla="*/ 0 h 161"/>
                <a:gd name="T2" fmla="*/ 0 w 284"/>
                <a:gd name="T3" fmla="*/ 0 h 161"/>
                <a:gd name="T4" fmla="*/ 0 w 284"/>
                <a:gd name="T5" fmla="*/ 161 h 161"/>
                <a:gd name="T6" fmla="*/ 284 w 284"/>
                <a:gd name="T7" fmla="*/ 161 h 161"/>
                <a:gd name="T8" fmla="*/ 284 w 284"/>
                <a:gd name="T9" fmla="*/ 33 h 161"/>
                <a:gd name="T10" fmla="*/ 189 w 284"/>
                <a:gd name="T11" fmla="*/ 33 h 161"/>
                <a:gd name="T12" fmla="*/ 189 w 284"/>
                <a:gd name="T13" fmla="*/ 161 h 161"/>
                <a:gd name="T14" fmla="*/ 161 w 284"/>
                <a:gd name="T15" fmla="*/ 161 h 161"/>
                <a:gd name="T16" fmla="*/ 161 w 284"/>
                <a:gd name="T17" fmla="*/ 33 h 161"/>
                <a:gd name="T18" fmla="*/ 161 w 284"/>
                <a:gd name="T19" fmla="*/ 161 h 161"/>
                <a:gd name="T20" fmla="*/ 71 w 284"/>
                <a:gd name="T21" fmla="*/ 161 h 161"/>
                <a:gd name="T22" fmla="*/ 71 w 284"/>
                <a:gd name="T23" fmla="*/ 33 h 161"/>
                <a:gd name="T24" fmla="*/ 0 w 284"/>
                <a:gd name="T25" fmla="*/ 33 h 161"/>
                <a:gd name="T26" fmla="*/ 0 w 284"/>
                <a:gd name="T27" fmla="*/ 14 h 161"/>
                <a:gd name="T28" fmla="*/ 0 w 284"/>
                <a:gd name="T29" fmla="*/ 9 h 161"/>
                <a:gd name="T30" fmla="*/ 0 w 284"/>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61">
                  <a:moveTo>
                    <a:pt x="0" y="0"/>
                  </a:moveTo>
                  <a:lnTo>
                    <a:pt x="0" y="0"/>
                  </a:lnTo>
                  <a:lnTo>
                    <a:pt x="0" y="161"/>
                  </a:lnTo>
                  <a:lnTo>
                    <a:pt x="284" y="161"/>
                  </a:lnTo>
                  <a:lnTo>
                    <a:pt x="284" y="33"/>
                  </a:lnTo>
                  <a:lnTo>
                    <a:pt x="189" y="33"/>
                  </a:lnTo>
                  <a:lnTo>
                    <a:pt x="189" y="161"/>
                  </a:lnTo>
                  <a:lnTo>
                    <a:pt x="161" y="161"/>
                  </a:lnTo>
                  <a:lnTo>
                    <a:pt x="161" y="33"/>
                  </a:lnTo>
                  <a:lnTo>
                    <a:pt x="161" y="161"/>
                  </a:lnTo>
                  <a:lnTo>
                    <a:pt x="71" y="161"/>
                  </a:lnTo>
                  <a:lnTo>
                    <a:pt x="71" y="33"/>
                  </a:lnTo>
                  <a:lnTo>
                    <a:pt x="0" y="33"/>
                  </a:lnTo>
                  <a:lnTo>
                    <a:pt x="0" y="14"/>
                  </a:lnTo>
                  <a:lnTo>
                    <a:pt x="0"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57"/>
            <p:cNvSpPr>
              <a:spLocks/>
            </p:cNvSpPr>
            <p:nvPr/>
          </p:nvSpPr>
          <p:spPr bwMode="auto">
            <a:xfrm>
              <a:off x="6584950" y="898525"/>
              <a:ext cx="150813" cy="23813"/>
            </a:xfrm>
            <a:custGeom>
              <a:avLst/>
              <a:gdLst>
                <a:gd name="T0" fmla="*/ 40 w 40"/>
                <a:gd name="T1" fmla="*/ 0 h 6"/>
                <a:gd name="T2" fmla="*/ 10 w 40"/>
                <a:gd name="T3" fmla="*/ 1 h 6"/>
                <a:gd name="T4" fmla="*/ 0 w 40"/>
                <a:gd name="T5" fmla="*/ 2 h 6"/>
                <a:gd name="T6" fmla="*/ 0 w 40"/>
                <a:gd name="T7" fmla="*/ 6 h 6"/>
                <a:gd name="T8" fmla="*/ 40 w 40"/>
                <a:gd name="T9" fmla="*/ 6 h 6"/>
                <a:gd name="T10" fmla="*/ 40 w 40"/>
                <a:gd name="T11" fmla="*/ 0 h 6"/>
              </a:gdLst>
              <a:ahLst/>
              <a:cxnLst>
                <a:cxn ang="0">
                  <a:pos x="T0" y="T1"/>
                </a:cxn>
                <a:cxn ang="0">
                  <a:pos x="T2" y="T3"/>
                </a:cxn>
                <a:cxn ang="0">
                  <a:pos x="T4" y="T5"/>
                </a:cxn>
                <a:cxn ang="0">
                  <a:pos x="T6" y="T7"/>
                </a:cxn>
                <a:cxn ang="0">
                  <a:pos x="T8" y="T9"/>
                </a:cxn>
                <a:cxn ang="0">
                  <a:pos x="T10" y="T11"/>
                </a:cxn>
              </a:cxnLst>
              <a:rect l="0" t="0" r="r" b="b"/>
              <a:pathLst>
                <a:path w="40" h="6">
                  <a:moveTo>
                    <a:pt x="40" y="0"/>
                  </a:moveTo>
                  <a:cubicBezTo>
                    <a:pt x="22" y="0"/>
                    <a:pt x="10" y="1"/>
                    <a:pt x="10" y="1"/>
                  </a:cubicBezTo>
                  <a:cubicBezTo>
                    <a:pt x="0" y="2"/>
                    <a:pt x="0" y="2"/>
                    <a:pt x="0" y="2"/>
                  </a:cubicBezTo>
                  <a:cubicBezTo>
                    <a:pt x="0" y="6"/>
                    <a:pt x="0" y="6"/>
                    <a:pt x="0" y="6"/>
                  </a:cubicBezTo>
                  <a:cubicBezTo>
                    <a:pt x="40" y="6"/>
                    <a:pt x="40" y="6"/>
                    <a:pt x="40" y="6"/>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58"/>
            <p:cNvSpPr>
              <a:spLocks noEditPoints="1"/>
            </p:cNvSpPr>
            <p:nvPr/>
          </p:nvSpPr>
          <p:spPr bwMode="auto">
            <a:xfrm>
              <a:off x="6284913" y="922338"/>
              <a:ext cx="450850" cy="36513"/>
            </a:xfrm>
            <a:custGeom>
              <a:avLst/>
              <a:gdLst>
                <a:gd name="T0" fmla="*/ 71 w 284"/>
                <a:gd name="T1" fmla="*/ 4 h 23"/>
                <a:gd name="T2" fmla="*/ 0 w 284"/>
                <a:gd name="T3" fmla="*/ 14 h 23"/>
                <a:gd name="T4" fmla="*/ 0 w 284"/>
                <a:gd name="T5" fmla="*/ 23 h 23"/>
                <a:gd name="T6" fmla="*/ 0 w 284"/>
                <a:gd name="T7" fmla="*/ 19 h 23"/>
                <a:gd name="T8" fmla="*/ 71 w 284"/>
                <a:gd name="T9" fmla="*/ 19 h 23"/>
                <a:gd name="T10" fmla="*/ 71 w 284"/>
                <a:gd name="T11" fmla="*/ 4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4"/>
                  </a:moveTo>
                  <a:lnTo>
                    <a:pt x="0" y="14"/>
                  </a:lnTo>
                  <a:lnTo>
                    <a:pt x="0" y="23"/>
                  </a:lnTo>
                  <a:lnTo>
                    <a:pt x="0" y="19"/>
                  </a:lnTo>
                  <a:lnTo>
                    <a:pt x="71" y="19"/>
                  </a:lnTo>
                  <a:lnTo>
                    <a:pt x="71" y="4"/>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59"/>
            <p:cNvSpPr>
              <a:spLocks noEditPoints="1"/>
            </p:cNvSpPr>
            <p:nvPr/>
          </p:nvSpPr>
          <p:spPr bwMode="auto">
            <a:xfrm>
              <a:off x="6284913" y="922338"/>
              <a:ext cx="450850" cy="36513"/>
            </a:xfrm>
            <a:custGeom>
              <a:avLst/>
              <a:gdLst>
                <a:gd name="T0" fmla="*/ 71 w 284"/>
                <a:gd name="T1" fmla="*/ 4 h 23"/>
                <a:gd name="T2" fmla="*/ 0 w 284"/>
                <a:gd name="T3" fmla="*/ 14 h 23"/>
                <a:gd name="T4" fmla="*/ 0 w 284"/>
                <a:gd name="T5" fmla="*/ 23 h 23"/>
                <a:gd name="T6" fmla="*/ 0 w 284"/>
                <a:gd name="T7" fmla="*/ 19 h 23"/>
                <a:gd name="T8" fmla="*/ 71 w 284"/>
                <a:gd name="T9" fmla="*/ 19 h 23"/>
                <a:gd name="T10" fmla="*/ 71 w 284"/>
                <a:gd name="T11" fmla="*/ 4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4"/>
                  </a:moveTo>
                  <a:lnTo>
                    <a:pt x="0" y="14"/>
                  </a:lnTo>
                  <a:lnTo>
                    <a:pt x="0" y="23"/>
                  </a:lnTo>
                  <a:lnTo>
                    <a:pt x="0" y="19"/>
                  </a:lnTo>
                  <a:lnTo>
                    <a:pt x="71" y="19"/>
                  </a:lnTo>
                  <a:lnTo>
                    <a:pt x="71" y="4"/>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60"/>
            <p:cNvSpPr>
              <a:spLocks noEditPoints="1"/>
            </p:cNvSpPr>
            <p:nvPr/>
          </p:nvSpPr>
          <p:spPr bwMode="auto">
            <a:xfrm>
              <a:off x="6284913" y="952500"/>
              <a:ext cx="450850" cy="44450"/>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1"/>
            <p:cNvSpPr>
              <a:spLocks noEditPoints="1"/>
            </p:cNvSpPr>
            <p:nvPr/>
          </p:nvSpPr>
          <p:spPr bwMode="auto">
            <a:xfrm>
              <a:off x="6284913" y="952500"/>
              <a:ext cx="450850" cy="44450"/>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62"/>
            <p:cNvSpPr>
              <a:spLocks/>
            </p:cNvSpPr>
            <p:nvPr/>
          </p:nvSpPr>
          <p:spPr bwMode="auto">
            <a:xfrm>
              <a:off x="6461125" y="914400"/>
              <a:ext cx="79375" cy="7938"/>
            </a:xfrm>
            <a:custGeom>
              <a:avLst/>
              <a:gdLst>
                <a:gd name="T0" fmla="*/ 50 w 50"/>
                <a:gd name="T1" fmla="*/ 0 h 5"/>
                <a:gd name="T2" fmla="*/ 0 w 50"/>
                <a:gd name="T3" fmla="*/ 5 h 5"/>
                <a:gd name="T4" fmla="*/ 50 w 50"/>
                <a:gd name="T5" fmla="*/ 5 h 5"/>
                <a:gd name="T6" fmla="*/ 50 w 50"/>
                <a:gd name="T7" fmla="*/ 0 h 5"/>
              </a:gdLst>
              <a:ahLst/>
              <a:cxnLst>
                <a:cxn ang="0">
                  <a:pos x="T0" y="T1"/>
                </a:cxn>
                <a:cxn ang="0">
                  <a:pos x="T2" y="T3"/>
                </a:cxn>
                <a:cxn ang="0">
                  <a:pos x="T4" y="T5"/>
                </a:cxn>
                <a:cxn ang="0">
                  <a:pos x="T6" y="T7"/>
                </a:cxn>
              </a:cxnLst>
              <a:rect l="0" t="0" r="r" b="b"/>
              <a:pathLst>
                <a:path w="50" h="5">
                  <a:moveTo>
                    <a:pt x="50" y="0"/>
                  </a:moveTo>
                  <a:lnTo>
                    <a:pt x="0" y="5"/>
                  </a:lnTo>
                  <a:lnTo>
                    <a:pt x="50" y="5"/>
                  </a:lnTo>
                  <a:lnTo>
                    <a:pt x="50" y="0"/>
                  </a:lnTo>
                  <a:close/>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63"/>
            <p:cNvSpPr>
              <a:spLocks/>
            </p:cNvSpPr>
            <p:nvPr/>
          </p:nvSpPr>
          <p:spPr bwMode="auto">
            <a:xfrm>
              <a:off x="6461125" y="914400"/>
              <a:ext cx="79375" cy="7938"/>
            </a:xfrm>
            <a:custGeom>
              <a:avLst/>
              <a:gdLst>
                <a:gd name="T0" fmla="*/ 50 w 50"/>
                <a:gd name="T1" fmla="*/ 0 h 5"/>
                <a:gd name="T2" fmla="*/ 0 w 50"/>
                <a:gd name="T3" fmla="*/ 5 h 5"/>
                <a:gd name="T4" fmla="*/ 50 w 50"/>
                <a:gd name="T5" fmla="*/ 5 h 5"/>
                <a:gd name="T6" fmla="*/ 50 w 50"/>
                <a:gd name="T7" fmla="*/ 0 h 5"/>
              </a:gdLst>
              <a:ahLst/>
              <a:cxnLst>
                <a:cxn ang="0">
                  <a:pos x="T0" y="T1"/>
                </a:cxn>
                <a:cxn ang="0">
                  <a:pos x="T2" y="T3"/>
                </a:cxn>
                <a:cxn ang="0">
                  <a:pos x="T4" y="T5"/>
                </a:cxn>
                <a:cxn ang="0">
                  <a:pos x="T6" y="T7"/>
                </a:cxn>
              </a:cxnLst>
              <a:rect l="0" t="0" r="r" b="b"/>
              <a:pathLst>
                <a:path w="50" h="5">
                  <a:moveTo>
                    <a:pt x="50" y="0"/>
                  </a:moveTo>
                  <a:lnTo>
                    <a:pt x="0" y="5"/>
                  </a:lnTo>
                  <a:lnTo>
                    <a:pt x="50" y="5"/>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64"/>
            <p:cNvSpPr>
              <a:spLocks/>
            </p:cNvSpPr>
            <p:nvPr/>
          </p:nvSpPr>
          <p:spPr bwMode="auto">
            <a:xfrm>
              <a:off x="6397625" y="922338"/>
              <a:ext cx="142875" cy="30163"/>
            </a:xfrm>
            <a:custGeom>
              <a:avLst/>
              <a:gdLst>
                <a:gd name="T0" fmla="*/ 90 w 90"/>
                <a:gd name="T1" fmla="*/ 0 h 19"/>
                <a:gd name="T2" fmla="*/ 40 w 90"/>
                <a:gd name="T3" fmla="*/ 0 h 19"/>
                <a:gd name="T4" fmla="*/ 0 w 90"/>
                <a:gd name="T5" fmla="*/ 4 h 19"/>
                <a:gd name="T6" fmla="*/ 0 w 90"/>
                <a:gd name="T7" fmla="*/ 19 h 19"/>
                <a:gd name="T8" fmla="*/ 90 w 90"/>
                <a:gd name="T9" fmla="*/ 19 h 19"/>
                <a:gd name="T10" fmla="*/ 90 w 90"/>
                <a:gd name="T11" fmla="*/ 0 h 19"/>
              </a:gdLst>
              <a:ahLst/>
              <a:cxnLst>
                <a:cxn ang="0">
                  <a:pos x="T0" y="T1"/>
                </a:cxn>
                <a:cxn ang="0">
                  <a:pos x="T2" y="T3"/>
                </a:cxn>
                <a:cxn ang="0">
                  <a:pos x="T4" y="T5"/>
                </a:cxn>
                <a:cxn ang="0">
                  <a:pos x="T6" y="T7"/>
                </a:cxn>
                <a:cxn ang="0">
                  <a:pos x="T8" y="T9"/>
                </a:cxn>
                <a:cxn ang="0">
                  <a:pos x="T10" y="T11"/>
                </a:cxn>
              </a:cxnLst>
              <a:rect l="0" t="0" r="r" b="b"/>
              <a:pathLst>
                <a:path w="90" h="19">
                  <a:moveTo>
                    <a:pt x="90" y="0"/>
                  </a:moveTo>
                  <a:lnTo>
                    <a:pt x="40" y="0"/>
                  </a:lnTo>
                  <a:lnTo>
                    <a:pt x="0" y="4"/>
                  </a:lnTo>
                  <a:lnTo>
                    <a:pt x="0" y="19"/>
                  </a:lnTo>
                  <a:lnTo>
                    <a:pt x="90" y="19"/>
                  </a:lnTo>
                  <a:lnTo>
                    <a:pt x="90" y="0"/>
                  </a:lnTo>
                  <a:close/>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465"/>
            <p:cNvSpPr>
              <a:spLocks/>
            </p:cNvSpPr>
            <p:nvPr/>
          </p:nvSpPr>
          <p:spPr bwMode="auto">
            <a:xfrm>
              <a:off x="6397625" y="922338"/>
              <a:ext cx="142875" cy="30163"/>
            </a:xfrm>
            <a:custGeom>
              <a:avLst/>
              <a:gdLst>
                <a:gd name="T0" fmla="*/ 90 w 90"/>
                <a:gd name="T1" fmla="*/ 0 h 19"/>
                <a:gd name="T2" fmla="*/ 40 w 90"/>
                <a:gd name="T3" fmla="*/ 0 h 19"/>
                <a:gd name="T4" fmla="*/ 0 w 90"/>
                <a:gd name="T5" fmla="*/ 4 h 19"/>
                <a:gd name="T6" fmla="*/ 0 w 90"/>
                <a:gd name="T7" fmla="*/ 19 h 19"/>
                <a:gd name="T8" fmla="*/ 90 w 90"/>
                <a:gd name="T9" fmla="*/ 19 h 19"/>
                <a:gd name="T10" fmla="*/ 90 w 90"/>
                <a:gd name="T11" fmla="*/ 0 h 19"/>
              </a:gdLst>
              <a:ahLst/>
              <a:cxnLst>
                <a:cxn ang="0">
                  <a:pos x="T0" y="T1"/>
                </a:cxn>
                <a:cxn ang="0">
                  <a:pos x="T2" y="T3"/>
                </a:cxn>
                <a:cxn ang="0">
                  <a:pos x="T4" y="T5"/>
                </a:cxn>
                <a:cxn ang="0">
                  <a:pos x="T6" y="T7"/>
                </a:cxn>
                <a:cxn ang="0">
                  <a:pos x="T8" y="T9"/>
                </a:cxn>
                <a:cxn ang="0">
                  <a:pos x="T10" y="T11"/>
                </a:cxn>
              </a:cxnLst>
              <a:rect l="0" t="0" r="r" b="b"/>
              <a:pathLst>
                <a:path w="90" h="19">
                  <a:moveTo>
                    <a:pt x="90" y="0"/>
                  </a:moveTo>
                  <a:lnTo>
                    <a:pt x="40" y="0"/>
                  </a:lnTo>
                  <a:lnTo>
                    <a:pt x="0" y="4"/>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Rectangle 2466"/>
            <p:cNvSpPr>
              <a:spLocks noChangeArrowheads="1"/>
            </p:cNvSpPr>
            <p:nvPr/>
          </p:nvSpPr>
          <p:spPr bwMode="auto">
            <a:xfrm>
              <a:off x="639762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Rectangle 2467"/>
            <p:cNvSpPr>
              <a:spLocks noChangeArrowheads="1"/>
            </p:cNvSpPr>
            <p:nvPr/>
          </p:nvSpPr>
          <p:spPr bwMode="auto">
            <a:xfrm>
              <a:off x="639762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Rectangle 2468"/>
            <p:cNvSpPr>
              <a:spLocks noChangeArrowheads="1"/>
            </p:cNvSpPr>
            <p:nvPr/>
          </p:nvSpPr>
          <p:spPr bwMode="auto">
            <a:xfrm>
              <a:off x="6397625" y="952500"/>
              <a:ext cx="142875" cy="44450"/>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Rectangle 2469"/>
            <p:cNvSpPr>
              <a:spLocks noChangeArrowheads="1"/>
            </p:cNvSpPr>
            <p:nvPr/>
          </p:nvSpPr>
          <p:spPr bwMode="auto">
            <a:xfrm>
              <a:off x="6397625" y="952500"/>
              <a:ext cx="1428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470"/>
            <p:cNvSpPr>
              <a:spLocks/>
            </p:cNvSpPr>
            <p:nvPr/>
          </p:nvSpPr>
          <p:spPr bwMode="auto">
            <a:xfrm>
              <a:off x="6540500" y="906463"/>
              <a:ext cx="44450" cy="15875"/>
            </a:xfrm>
            <a:custGeom>
              <a:avLst/>
              <a:gdLst>
                <a:gd name="T0" fmla="*/ 28 w 28"/>
                <a:gd name="T1" fmla="*/ 0 h 10"/>
                <a:gd name="T2" fmla="*/ 0 w 28"/>
                <a:gd name="T3" fmla="*/ 5 h 10"/>
                <a:gd name="T4" fmla="*/ 0 w 28"/>
                <a:gd name="T5" fmla="*/ 10 h 10"/>
                <a:gd name="T6" fmla="*/ 28 w 28"/>
                <a:gd name="T7" fmla="*/ 10 h 10"/>
                <a:gd name="T8" fmla="*/ 28 w 28"/>
                <a:gd name="T9" fmla="*/ 0 h 10"/>
              </a:gdLst>
              <a:ahLst/>
              <a:cxnLst>
                <a:cxn ang="0">
                  <a:pos x="T0" y="T1"/>
                </a:cxn>
                <a:cxn ang="0">
                  <a:pos x="T2" y="T3"/>
                </a:cxn>
                <a:cxn ang="0">
                  <a:pos x="T4" y="T5"/>
                </a:cxn>
                <a:cxn ang="0">
                  <a:pos x="T6" y="T7"/>
                </a:cxn>
                <a:cxn ang="0">
                  <a:pos x="T8" y="T9"/>
                </a:cxn>
              </a:cxnLst>
              <a:rect l="0" t="0" r="r" b="b"/>
              <a:pathLst>
                <a:path w="28" h="10">
                  <a:moveTo>
                    <a:pt x="28" y="0"/>
                  </a:moveTo>
                  <a:lnTo>
                    <a:pt x="0" y="5"/>
                  </a:lnTo>
                  <a:lnTo>
                    <a:pt x="0" y="10"/>
                  </a:lnTo>
                  <a:lnTo>
                    <a:pt x="28" y="10"/>
                  </a:lnTo>
                  <a:lnTo>
                    <a:pt x="28" y="0"/>
                  </a:lnTo>
                  <a:close/>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471"/>
            <p:cNvSpPr>
              <a:spLocks/>
            </p:cNvSpPr>
            <p:nvPr/>
          </p:nvSpPr>
          <p:spPr bwMode="auto">
            <a:xfrm>
              <a:off x="6540500" y="906463"/>
              <a:ext cx="44450" cy="15875"/>
            </a:xfrm>
            <a:custGeom>
              <a:avLst/>
              <a:gdLst>
                <a:gd name="T0" fmla="*/ 28 w 28"/>
                <a:gd name="T1" fmla="*/ 0 h 10"/>
                <a:gd name="T2" fmla="*/ 0 w 28"/>
                <a:gd name="T3" fmla="*/ 5 h 10"/>
                <a:gd name="T4" fmla="*/ 0 w 28"/>
                <a:gd name="T5" fmla="*/ 10 h 10"/>
                <a:gd name="T6" fmla="*/ 28 w 28"/>
                <a:gd name="T7" fmla="*/ 10 h 10"/>
                <a:gd name="T8" fmla="*/ 28 w 28"/>
                <a:gd name="T9" fmla="*/ 0 h 10"/>
              </a:gdLst>
              <a:ahLst/>
              <a:cxnLst>
                <a:cxn ang="0">
                  <a:pos x="T0" y="T1"/>
                </a:cxn>
                <a:cxn ang="0">
                  <a:pos x="T2" y="T3"/>
                </a:cxn>
                <a:cxn ang="0">
                  <a:pos x="T4" y="T5"/>
                </a:cxn>
                <a:cxn ang="0">
                  <a:pos x="T6" y="T7"/>
                </a:cxn>
                <a:cxn ang="0">
                  <a:pos x="T8" y="T9"/>
                </a:cxn>
              </a:cxnLst>
              <a:rect l="0" t="0" r="r" b="b"/>
              <a:pathLst>
                <a:path w="28" h="10">
                  <a:moveTo>
                    <a:pt x="28" y="0"/>
                  </a:moveTo>
                  <a:lnTo>
                    <a:pt x="0" y="5"/>
                  </a:lnTo>
                  <a:lnTo>
                    <a:pt x="0" y="10"/>
                  </a:lnTo>
                  <a:lnTo>
                    <a:pt x="28" y="1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2472"/>
            <p:cNvSpPr>
              <a:spLocks noChangeArrowheads="1"/>
            </p:cNvSpPr>
            <p:nvPr/>
          </p:nvSpPr>
          <p:spPr bwMode="auto">
            <a:xfrm>
              <a:off x="6540500" y="922338"/>
              <a:ext cx="44450" cy="30163"/>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Rectangle 2473"/>
            <p:cNvSpPr>
              <a:spLocks noChangeArrowheads="1"/>
            </p:cNvSpPr>
            <p:nvPr/>
          </p:nvSpPr>
          <p:spPr bwMode="auto">
            <a:xfrm>
              <a:off x="6540500" y="922338"/>
              <a:ext cx="4445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Rectangle 2474"/>
            <p:cNvSpPr>
              <a:spLocks noChangeArrowheads="1"/>
            </p:cNvSpPr>
            <p:nvPr/>
          </p:nvSpPr>
          <p:spPr bwMode="auto">
            <a:xfrm>
              <a:off x="654050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Rectangle 2475"/>
            <p:cNvSpPr>
              <a:spLocks noChangeArrowheads="1"/>
            </p:cNvSpPr>
            <p:nvPr/>
          </p:nvSpPr>
          <p:spPr bwMode="auto">
            <a:xfrm>
              <a:off x="654050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2476"/>
            <p:cNvSpPr>
              <a:spLocks noChangeArrowheads="1"/>
            </p:cNvSpPr>
            <p:nvPr/>
          </p:nvSpPr>
          <p:spPr bwMode="auto">
            <a:xfrm>
              <a:off x="6540500" y="952500"/>
              <a:ext cx="44450" cy="44450"/>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2477"/>
            <p:cNvSpPr>
              <a:spLocks noChangeArrowheads="1"/>
            </p:cNvSpPr>
            <p:nvPr/>
          </p:nvSpPr>
          <p:spPr bwMode="auto">
            <a:xfrm>
              <a:off x="6540500" y="952500"/>
              <a:ext cx="4445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478"/>
            <p:cNvSpPr>
              <a:spLocks/>
            </p:cNvSpPr>
            <p:nvPr/>
          </p:nvSpPr>
          <p:spPr bwMode="auto">
            <a:xfrm>
              <a:off x="6735763" y="898525"/>
              <a:ext cx="450850" cy="301625"/>
            </a:xfrm>
            <a:custGeom>
              <a:avLst/>
              <a:gdLst>
                <a:gd name="T0" fmla="*/ 0 w 284"/>
                <a:gd name="T1" fmla="*/ 0 h 190"/>
                <a:gd name="T2" fmla="*/ 0 w 284"/>
                <a:gd name="T3" fmla="*/ 0 h 190"/>
                <a:gd name="T4" fmla="*/ 0 w 284"/>
                <a:gd name="T5" fmla="*/ 190 h 190"/>
                <a:gd name="T6" fmla="*/ 284 w 284"/>
                <a:gd name="T7" fmla="*/ 190 h 190"/>
                <a:gd name="T8" fmla="*/ 284 w 284"/>
                <a:gd name="T9" fmla="*/ 62 h 190"/>
                <a:gd name="T10" fmla="*/ 189 w 284"/>
                <a:gd name="T11" fmla="*/ 62 h 190"/>
                <a:gd name="T12" fmla="*/ 189 w 284"/>
                <a:gd name="T13" fmla="*/ 190 h 190"/>
                <a:gd name="T14" fmla="*/ 161 w 284"/>
                <a:gd name="T15" fmla="*/ 190 h 190"/>
                <a:gd name="T16" fmla="*/ 161 w 284"/>
                <a:gd name="T17" fmla="*/ 62 h 190"/>
                <a:gd name="T18" fmla="*/ 161 w 284"/>
                <a:gd name="T19" fmla="*/ 190 h 190"/>
                <a:gd name="T20" fmla="*/ 71 w 284"/>
                <a:gd name="T21" fmla="*/ 190 h 190"/>
                <a:gd name="T22" fmla="*/ 71 w 284"/>
                <a:gd name="T23" fmla="*/ 62 h 190"/>
                <a:gd name="T24" fmla="*/ 0 w 284"/>
                <a:gd name="T25" fmla="*/ 62 h 190"/>
                <a:gd name="T26" fmla="*/ 0 w 284"/>
                <a:gd name="T27" fmla="*/ 43 h 190"/>
                <a:gd name="T28" fmla="*/ 0 w 284"/>
                <a:gd name="T29" fmla="*/ 38 h 190"/>
                <a:gd name="T30" fmla="*/ 0 w 284"/>
                <a:gd name="T3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90">
                  <a:moveTo>
                    <a:pt x="0" y="0"/>
                  </a:moveTo>
                  <a:lnTo>
                    <a:pt x="0" y="0"/>
                  </a:lnTo>
                  <a:lnTo>
                    <a:pt x="0" y="190"/>
                  </a:lnTo>
                  <a:lnTo>
                    <a:pt x="284" y="190"/>
                  </a:lnTo>
                  <a:lnTo>
                    <a:pt x="284" y="62"/>
                  </a:lnTo>
                  <a:lnTo>
                    <a:pt x="189" y="62"/>
                  </a:lnTo>
                  <a:lnTo>
                    <a:pt x="189" y="190"/>
                  </a:lnTo>
                  <a:lnTo>
                    <a:pt x="161" y="190"/>
                  </a:lnTo>
                  <a:lnTo>
                    <a:pt x="161" y="62"/>
                  </a:lnTo>
                  <a:lnTo>
                    <a:pt x="161" y="190"/>
                  </a:lnTo>
                  <a:lnTo>
                    <a:pt x="71" y="190"/>
                  </a:lnTo>
                  <a:lnTo>
                    <a:pt x="71" y="62"/>
                  </a:lnTo>
                  <a:lnTo>
                    <a:pt x="0" y="62"/>
                  </a:lnTo>
                  <a:lnTo>
                    <a:pt x="0" y="43"/>
                  </a:lnTo>
                  <a:lnTo>
                    <a:pt x="0" y="38"/>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479"/>
            <p:cNvSpPr>
              <a:spLocks/>
            </p:cNvSpPr>
            <p:nvPr/>
          </p:nvSpPr>
          <p:spPr bwMode="auto">
            <a:xfrm>
              <a:off x="6735763" y="898525"/>
              <a:ext cx="450850" cy="301625"/>
            </a:xfrm>
            <a:custGeom>
              <a:avLst/>
              <a:gdLst>
                <a:gd name="T0" fmla="*/ 0 w 284"/>
                <a:gd name="T1" fmla="*/ 0 h 190"/>
                <a:gd name="T2" fmla="*/ 0 w 284"/>
                <a:gd name="T3" fmla="*/ 0 h 190"/>
                <a:gd name="T4" fmla="*/ 0 w 284"/>
                <a:gd name="T5" fmla="*/ 190 h 190"/>
                <a:gd name="T6" fmla="*/ 284 w 284"/>
                <a:gd name="T7" fmla="*/ 190 h 190"/>
                <a:gd name="T8" fmla="*/ 284 w 284"/>
                <a:gd name="T9" fmla="*/ 62 h 190"/>
                <a:gd name="T10" fmla="*/ 189 w 284"/>
                <a:gd name="T11" fmla="*/ 62 h 190"/>
                <a:gd name="T12" fmla="*/ 189 w 284"/>
                <a:gd name="T13" fmla="*/ 190 h 190"/>
                <a:gd name="T14" fmla="*/ 161 w 284"/>
                <a:gd name="T15" fmla="*/ 190 h 190"/>
                <a:gd name="T16" fmla="*/ 161 w 284"/>
                <a:gd name="T17" fmla="*/ 62 h 190"/>
                <a:gd name="T18" fmla="*/ 161 w 284"/>
                <a:gd name="T19" fmla="*/ 190 h 190"/>
                <a:gd name="T20" fmla="*/ 71 w 284"/>
                <a:gd name="T21" fmla="*/ 190 h 190"/>
                <a:gd name="T22" fmla="*/ 71 w 284"/>
                <a:gd name="T23" fmla="*/ 62 h 190"/>
                <a:gd name="T24" fmla="*/ 0 w 284"/>
                <a:gd name="T25" fmla="*/ 62 h 190"/>
                <a:gd name="T26" fmla="*/ 0 w 284"/>
                <a:gd name="T27" fmla="*/ 43 h 190"/>
                <a:gd name="T28" fmla="*/ 0 w 284"/>
                <a:gd name="T29" fmla="*/ 38 h 190"/>
                <a:gd name="T30" fmla="*/ 0 w 284"/>
                <a:gd name="T3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90">
                  <a:moveTo>
                    <a:pt x="0" y="0"/>
                  </a:moveTo>
                  <a:lnTo>
                    <a:pt x="0" y="0"/>
                  </a:lnTo>
                  <a:lnTo>
                    <a:pt x="0" y="190"/>
                  </a:lnTo>
                  <a:lnTo>
                    <a:pt x="284" y="190"/>
                  </a:lnTo>
                  <a:lnTo>
                    <a:pt x="284" y="62"/>
                  </a:lnTo>
                  <a:lnTo>
                    <a:pt x="189" y="62"/>
                  </a:lnTo>
                  <a:lnTo>
                    <a:pt x="189" y="190"/>
                  </a:lnTo>
                  <a:lnTo>
                    <a:pt x="161" y="190"/>
                  </a:lnTo>
                  <a:lnTo>
                    <a:pt x="161" y="62"/>
                  </a:lnTo>
                  <a:lnTo>
                    <a:pt x="161" y="190"/>
                  </a:lnTo>
                  <a:lnTo>
                    <a:pt x="71" y="190"/>
                  </a:lnTo>
                  <a:lnTo>
                    <a:pt x="71" y="62"/>
                  </a:lnTo>
                  <a:lnTo>
                    <a:pt x="0" y="62"/>
                  </a:lnTo>
                  <a:lnTo>
                    <a:pt x="0" y="43"/>
                  </a:lnTo>
                  <a:lnTo>
                    <a:pt x="0"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480"/>
            <p:cNvSpPr>
              <a:spLocks/>
            </p:cNvSpPr>
            <p:nvPr/>
          </p:nvSpPr>
          <p:spPr bwMode="auto">
            <a:xfrm>
              <a:off x="6735763" y="898525"/>
              <a:ext cx="112713" cy="60325"/>
            </a:xfrm>
            <a:custGeom>
              <a:avLst/>
              <a:gdLst>
                <a:gd name="T0" fmla="*/ 0 w 30"/>
                <a:gd name="T1" fmla="*/ 0 h 16"/>
                <a:gd name="T2" fmla="*/ 0 w 30"/>
                <a:gd name="T3" fmla="*/ 0 h 16"/>
                <a:gd name="T4" fmla="*/ 0 w 30"/>
                <a:gd name="T5" fmla="*/ 16 h 16"/>
                <a:gd name="T6" fmla="*/ 0 w 30"/>
                <a:gd name="T7" fmla="*/ 6 h 16"/>
                <a:gd name="T8" fmla="*/ 30 w 30"/>
                <a:gd name="T9" fmla="*/ 6 h 16"/>
                <a:gd name="T10" fmla="*/ 30 w 30"/>
                <a:gd name="T11" fmla="*/ 1 h 16"/>
                <a:gd name="T12" fmla="*/ 0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0" y="0"/>
                  </a:moveTo>
                  <a:cubicBezTo>
                    <a:pt x="0" y="0"/>
                    <a:pt x="0" y="0"/>
                    <a:pt x="0" y="0"/>
                  </a:cubicBezTo>
                  <a:cubicBezTo>
                    <a:pt x="0" y="16"/>
                    <a:pt x="0" y="16"/>
                    <a:pt x="0" y="16"/>
                  </a:cubicBezTo>
                  <a:cubicBezTo>
                    <a:pt x="0" y="6"/>
                    <a:pt x="0" y="6"/>
                    <a:pt x="0" y="6"/>
                  </a:cubicBezTo>
                  <a:cubicBezTo>
                    <a:pt x="30" y="6"/>
                    <a:pt x="30" y="6"/>
                    <a:pt x="30" y="6"/>
                  </a:cubicBezTo>
                  <a:cubicBezTo>
                    <a:pt x="30" y="1"/>
                    <a:pt x="30" y="1"/>
                    <a:pt x="30" y="1"/>
                  </a:cubicBezTo>
                  <a:cubicBezTo>
                    <a:pt x="19" y="0"/>
                    <a:pt x="9" y="0"/>
                    <a:pt x="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481"/>
            <p:cNvSpPr>
              <a:spLocks noEditPoints="1"/>
            </p:cNvSpPr>
            <p:nvPr/>
          </p:nvSpPr>
          <p:spPr bwMode="auto">
            <a:xfrm>
              <a:off x="6735763" y="922338"/>
              <a:ext cx="357188" cy="36513"/>
            </a:xfrm>
            <a:custGeom>
              <a:avLst/>
              <a:gdLst>
                <a:gd name="T0" fmla="*/ 80 w 95"/>
                <a:gd name="T1" fmla="*/ 4 h 10"/>
                <a:gd name="T2" fmla="*/ 80 w 95"/>
                <a:gd name="T3" fmla="*/ 8 h 10"/>
                <a:gd name="T4" fmla="*/ 95 w 95"/>
                <a:gd name="T5" fmla="*/ 8 h 10"/>
                <a:gd name="T6" fmla="*/ 80 w 95"/>
                <a:gd name="T7" fmla="*/ 4 h 10"/>
                <a:gd name="T8" fmla="*/ 30 w 95"/>
                <a:gd name="T9" fmla="*/ 0 h 10"/>
                <a:gd name="T10" fmla="*/ 0 w 95"/>
                <a:gd name="T11" fmla="*/ 0 h 10"/>
                <a:gd name="T12" fmla="*/ 0 w 95"/>
                <a:gd name="T13" fmla="*/ 10 h 10"/>
                <a:gd name="T14" fmla="*/ 0 w 95"/>
                <a:gd name="T15" fmla="*/ 8 h 10"/>
                <a:gd name="T16" fmla="*/ 30 w 95"/>
                <a:gd name="T17" fmla="*/ 8 h 10"/>
                <a:gd name="T18" fmla="*/ 30 w 95"/>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0">
                  <a:moveTo>
                    <a:pt x="80" y="4"/>
                  </a:moveTo>
                  <a:cubicBezTo>
                    <a:pt x="80" y="8"/>
                    <a:pt x="80" y="8"/>
                    <a:pt x="80" y="8"/>
                  </a:cubicBezTo>
                  <a:cubicBezTo>
                    <a:pt x="95" y="8"/>
                    <a:pt x="95" y="8"/>
                    <a:pt x="95" y="8"/>
                  </a:cubicBezTo>
                  <a:cubicBezTo>
                    <a:pt x="90" y="6"/>
                    <a:pt x="85" y="5"/>
                    <a:pt x="80" y="4"/>
                  </a:cubicBezTo>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482"/>
            <p:cNvSpPr>
              <a:spLocks noEditPoints="1"/>
            </p:cNvSpPr>
            <p:nvPr/>
          </p:nvSpPr>
          <p:spPr bwMode="auto">
            <a:xfrm>
              <a:off x="6735763" y="952500"/>
              <a:ext cx="450850" cy="44450"/>
            </a:xfrm>
            <a:custGeom>
              <a:avLst/>
              <a:gdLst>
                <a:gd name="T0" fmla="*/ 30 w 120"/>
                <a:gd name="T1" fmla="*/ 0 h 12"/>
                <a:gd name="T2" fmla="*/ 0 w 120"/>
                <a:gd name="T3" fmla="*/ 0 h 12"/>
                <a:gd name="T4" fmla="*/ 0 w 120"/>
                <a:gd name="T5" fmla="*/ 2 h 12"/>
                <a:gd name="T6" fmla="*/ 0 w 120"/>
                <a:gd name="T7" fmla="*/ 4 h 12"/>
                <a:gd name="T8" fmla="*/ 0 w 120"/>
                <a:gd name="T9" fmla="*/ 12 h 12"/>
                <a:gd name="T10" fmla="*/ 30 w 120"/>
                <a:gd name="T11" fmla="*/ 12 h 12"/>
                <a:gd name="T12" fmla="*/ 30 w 120"/>
                <a:gd name="T13" fmla="*/ 0 h 12"/>
                <a:gd name="T14" fmla="*/ 95 w 120"/>
                <a:gd name="T15" fmla="*/ 0 h 12"/>
                <a:gd name="T16" fmla="*/ 80 w 120"/>
                <a:gd name="T17" fmla="*/ 0 h 12"/>
                <a:gd name="T18" fmla="*/ 80 w 120"/>
                <a:gd name="T19" fmla="*/ 12 h 12"/>
                <a:gd name="T20" fmla="*/ 120 w 120"/>
                <a:gd name="T21" fmla="*/ 12 h 12"/>
                <a:gd name="T22" fmla="*/ 120 w 120"/>
                <a:gd name="T23" fmla="*/ 11 h 12"/>
                <a:gd name="T24" fmla="*/ 95 w 12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
                  <a:moveTo>
                    <a:pt x="30" y="0"/>
                  </a:moveTo>
                  <a:cubicBezTo>
                    <a:pt x="0" y="0"/>
                    <a:pt x="0" y="0"/>
                    <a:pt x="0" y="0"/>
                  </a:cubicBezTo>
                  <a:cubicBezTo>
                    <a:pt x="0" y="2"/>
                    <a:pt x="0" y="2"/>
                    <a:pt x="0" y="2"/>
                  </a:cubicBezTo>
                  <a:cubicBezTo>
                    <a:pt x="0" y="4"/>
                    <a:pt x="0" y="4"/>
                    <a:pt x="0" y="4"/>
                  </a:cubicBezTo>
                  <a:cubicBezTo>
                    <a:pt x="0" y="12"/>
                    <a:pt x="0" y="12"/>
                    <a:pt x="0" y="12"/>
                  </a:cubicBezTo>
                  <a:cubicBezTo>
                    <a:pt x="30" y="12"/>
                    <a:pt x="30" y="12"/>
                    <a:pt x="30" y="12"/>
                  </a:cubicBezTo>
                  <a:cubicBezTo>
                    <a:pt x="30" y="0"/>
                    <a:pt x="30" y="0"/>
                    <a:pt x="30" y="0"/>
                  </a:cubicBezTo>
                  <a:moveTo>
                    <a:pt x="95" y="0"/>
                  </a:moveTo>
                  <a:cubicBezTo>
                    <a:pt x="80" y="0"/>
                    <a:pt x="80" y="0"/>
                    <a:pt x="80" y="0"/>
                  </a:cubicBezTo>
                  <a:cubicBezTo>
                    <a:pt x="80" y="12"/>
                    <a:pt x="80" y="12"/>
                    <a:pt x="80" y="12"/>
                  </a:cubicBezTo>
                  <a:cubicBezTo>
                    <a:pt x="120" y="12"/>
                    <a:pt x="120" y="12"/>
                    <a:pt x="120" y="12"/>
                  </a:cubicBezTo>
                  <a:cubicBezTo>
                    <a:pt x="120" y="11"/>
                    <a:pt x="120" y="11"/>
                    <a:pt x="120" y="11"/>
                  </a:cubicBezTo>
                  <a:cubicBezTo>
                    <a:pt x="112" y="7"/>
                    <a:pt x="104" y="3"/>
                    <a:pt x="9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483"/>
            <p:cNvSpPr>
              <a:spLocks/>
            </p:cNvSpPr>
            <p:nvPr/>
          </p:nvSpPr>
          <p:spPr bwMode="auto">
            <a:xfrm>
              <a:off x="6848475" y="903288"/>
              <a:ext cx="134938" cy="19050"/>
            </a:xfrm>
            <a:custGeom>
              <a:avLst/>
              <a:gdLst>
                <a:gd name="T0" fmla="*/ 0 w 36"/>
                <a:gd name="T1" fmla="*/ 0 h 5"/>
                <a:gd name="T2" fmla="*/ 0 w 36"/>
                <a:gd name="T3" fmla="*/ 5 h 5"/>
                <a:gd name="T4" fmla="*/ 36 w 36"/>
                <a:gd name="T5" fmla="*/ 5 h 5"/>
                <a:gd name="T6" fmla="*/ 0 w 36"/>
                <a:gd name="T7" fmla="*/ 0 h 5"/>
              </a:gdLst>
              <a:ahLst/>
              <a:cxnLst>
                <a:cxn ang="0">
                  <a:pos x="T0" y="T1"/>
                </a:cxn>
                <a:cxn ang="0">
                  <a:pos x="T2" y="T3"/>
                </a:cxn>
                <a:cxn ang="0">
                  <a:pos x="T4" y="T5"/>
                </a:cxn>
                <a:cxn ang="0">
                  <a:pos x="T6" y="T7"/>
                </a:cxn>
              </a:cxnLst>
              <a:rect l="0" t="0" r="r" b="b"/>
              <a:pathLst>
                <a:path w="36" h="5">
                  <a:moveTo>
                    <a:pt x="0" y="0"/>
                  </a:moveTo>
                  <a:cubicBezTo>
                    <a:pt x="0" y="5"/>
                    <a:pt x="0" y="5"/>
                    <a:pt x="0" y="5"/>
                  </a:cubicBezTo>
                  <a:cubicBezTo>
                    <a:pt x="36" y="5"/>
                    <a:pt x="36" y="5"/>
                    <a:pt x="36" y="5"/>
                  </a:cubicBezTo>
                  <a:cubicBezTo>
                    <a:pt x="24" y="3"/>
                    <a:pt x="11" y="1"/>
                    <a:pt x="0"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484"/>
            <p:cNvSpPr>
              <a:spLocks/>
            </p:cNvSpPr>
            <p:nvPr/>
          </p:nvSpPr>
          <p:spPr bwMode="auto">
            <a:xfrm>
              <a:off x="6848475" y="922338"/>
              <a:ext cx="142875" cy="30163"/>
            </a:xfrm>
            <a:custGeom>
              <a:avLst/>
              <a:gdLst>
                <a:gd name="T0" fmla="*/ 36 w 38"/>
                <a:gd name="T1" fmla="*/ 0 h 8"/>
                <a:gd name="T2" fmla="*/ 0 w 38"/>
                <a:gd name="T3" fmla="*/ 0 h 8"/>
                <a:gd name="T4" fmla="*/ 0 w 38"/>
                <a:gd name="T5" fmla="*/ 8 h 8"/>
                <a:gd name="T6" fmla="*/ 38 w 38"/>
                <a:gd name="T7" fmla="*/ 8 h 8"/>
                <a:gd name="T8" fmla="*/ 38 w 38"/>
                <a:gd name="T9" fmla="*/ 1 h 8"/>
                <a:gd name="T10" fmla="*/ 36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6" y="0"/>
                  </a:moveTo>
                  <a:cubicBezTo>
                    <a:pt x="0" y="0"/>
                    <a:pt x="0" y="0"/>
                    <a:pt x="0" y="0"/>
                  </a:cubicBezTo>
                  <a:cubicBezTo>
                    <a:pt x="0" y="8"/>
                    <a:pt x="0" y="8"/>
                    <a:pt x="0" y="8"/>
                  </a:cubicBezTo>
                  <a:cubicBezTo>
                    <a:pt x="38" y="8"/>
                    <a:pt x="38" y="8"/>
                    <a:pt x="38" y="8"/>
                  </a:cubicBezTo>
                  <a:cubicBezTo>
                    <a:pt x="38" y="1"/>
                    <a:pt x="38" y="1"/>
                    <a:pt x="38" y="1"/>
                  </a:cubicBezTo>
                  <a:cubicBezTo>
                    <a:pt x="37" y="0"/>
                    <a:pt x="37" y="0"/>
                    <a:pt x="36"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Rectangle 2485"/>
            <p:cNvSpPr>
              <a:spLocks noChangeArrowheads="1"/>
            </p:cNvSpPr>
            <p:nvPr/>
          </p:nvSpPr>
          <p:spPr bwMode="auto">
            <a:xfrm>
              <a:off x="684847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Rectangle 2486"/>
            <p:cNvSpPr>
              <a:spLocks noChangeArrowheads="1"/>
            </p:cNvSpPr>
            <p:nvPr/>
          </p:nvSpPr>
          <p:spPr bwMode="auto">
            <a:xfrm>
              <a:off x="684847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Rectangle 2487"/>
            <p:cNvSpPr>
              <a:spLocks noChangeArrowheads="1"/>
            </p:cNvSpPr>
            <p:nvPr/>
          </p:nvSpPr>
          <p:spPr bwMode="auto">
            <a:xfrm>
              <a:off x="6848475" y="952500"/>
              <a:ext cx="142875" cy="44450"/>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Rectangle 2488"/>
            <p:cNvSpPr>
              <a:spLocks noChangeArrowheads="1"/>
            </p:cNvSpPr>
            <p:nvPr/>
          </p:nvSpPr>
          <p:spPr bwMode="auto">
            <a:xfrm>
              <a:off x="6848475" y="952500"/>
              <a:ext cx="1428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489"/>
            <p:cNvSpPr>
              <a:spLocks/>
            </p:cNvSpPr>
            <p:nvPr/>
          </p:nvSpPr>
          <p:spPr bwMode="auto">
            <a:xfrm>
              <a:off x="6991350" y="925513"/>
              <a:ext cx="44450" cy="26988"/>
            </a:xfrm>
            <a:custGeom>
              <a:avLst/>
              <a:gdLst>
                <a:gd name="T0" fmla="*/ 0 w 12"/>
                <a:gd name="T1" fmla="*/ 0 h 7"/>
                <a:gd name="T2" fmla="*/ 0 w 12"/>
                <a:gd name="T3" fmla="*/ 7 h 7"/>
                <a:gd name="T4" fmla="*/ 12 w 12"/>
                <a:gd name="T5" fmla="*/ 7 h 7"/>
                <a:gd name="T6" fmla="*/ 12 w 12"/>
                <a:gd name="T7" fmla="*/ 3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cubicBezTo>
                    <a:pt x="0" y="7"/>
                    <a:pt x="0" y="7"/>
                    <a:pt x="0" y="7"/>
                  </a:cubicBezTo>
                  <a:cubicBezTo>
                    <a:pt x="12" y="7"/>
                    <a:pt x="12" y="7"/>
                    <a:pt x="12" y="7"/>
                  </a:cubicBezTo>
                  <a:cubicBezTo>
                    <a:pt x="12" y="3"/>
                    <a:pt x="12" y="3"/>
                    <a:pt x="12" y="3"/>
                  </a:cubicBezTo>
                  <a:cubicBezTo>
                    <a:pt x="8" y="1"/>
                    <a:pt x="4" y="0"/>
                    <a:pt x="0"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Rectangle 2490"/>
            <p:cNvSpPr>
              <a:spLocks noChangeArrowheads="1"/>
            </p:cNvSpPr>
            <p:nvPr/>
          </p:nvSpPr>
          <p:spPr bwMode="auto">
            <a:xfrm>
              <a:off x="699135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Rectangle 2491"/>
            <p:cNvSpPr>
              <a:spLocks noChangeArrowheads="1"/>
            </p:cNvSpPr>
            <p:nvPr/>
          </p:nvSpPr>
          <p:spPr bwMode="auto">
            <a:xfrm>
              <a:off x="699135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492"/>
            <p:cNvSpPr>
              <a:spLocks noChangeArrowheads="1"/>
            </p:cNvSpPr>
            <p:nvPr/>
          </p:nvSpPr>
          <p:spPr bwMode="auto">
            <a:xfrm>
              <a:off x="6991350" y="952500"/>
              <a:ext cx="44450" cy="44450"/>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493"/>
            <p:cNvSpPr>
              <a:spLocks noChangeArrowheads="1"/>
            </p:cNvSpPr>
            <p:nvPr/>
          </p:nvSpPr>
          <p:spPr bwMode="auto">
            <a:xfrm>
              <a:off x="6991350" y="952500"/>
              <a:ext cx="4445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494"/>
            <p:cNvSpPr>
              <a:spLocks/>
            </p:cNvSpPr>
            <p:nvPr/>
          </p:nvSpPr>
          <p:spPr bwMode="auto">
            <a:xfrm>
              <a:off x="7186613" y="993775"/>
              <a:ext cx="211138" cy="206375"/>
            </a:xfrm>
            <a:custGeom>
              <a:avLst/>
              <a:gdLst>
                <a:gd name="T0" fmla="*/ 0 w 56"/>
                <a:gd name="T1" fmla="*/ 0 h 55"/>
                <a:gd name="T2" fmla="*/ 0 w 56"/>
                <a:gd name="T3" fmla="*/ 55 h 55"/>
                <a:gd name="T4" fmla="*/ 56 w 56"/>
                <a:gd name="T5" fmla="*/ 55 h 55"/>
                <a:gd name="T6" fmla="*/ 56 w 56"/>
                <a:gd name="T7" fmla="*/ 55 h 55"/>
                <a:gd name="T8" fmla="*/ 30 w 56"/>
                <a:gd name="T9" fmla="*/ 55 h 55"/>
                <a:gd name="T10" fmla="*/ 30 w 56"/>
                <a:gd name="T11" fmla="*/ 20 h 55"/>
                <a:gd name="T12" fmla="*/ 2 w 56"/>
                <a:gd name="T13" fmla="*/ 1 h 55"/>
                <a:gd name="T14" fmla="*/ 0 w 56"/>
                <a:gd name="T15" fmla="*/ 1 h 55"/>
                <a:gd name="T16" fmla="*/ 0 w 56"/>
                <a:gd name="T17" fmla="*/ 0 h 55"/>
                <a:gd name="T18" fmla="*/ 0 w 5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5">
                  <a:moveTo>
                    <a:pt x="0" y="0"/>
                  </a:moveTo>
                  <a:cubicBezTo>
                    <a:pt x="0" y="55"/>
                    <a:pt x="0" y="55"/>
                    <a:pt x="0" y="55"/>
                  </a:cubicBezTo>
                  <a:cubicBezTo>
                    <a:pt x="56" y="55"/>
                    <a:pt x="56" y="55"/>
                    <a:pt x="56" y="55"/>
                  </a:cubicBezTo>
                  <a:cubicBezTo>
                    <a:pt x="56" y="55"/>
                    <a:pt x="56" y="55"/>
                    <a:pt x="56" y="55"/>
                  </a:cubicBezTo>
                  <a:cubicBezTo>
                    <a:pt x="30" y="55"/>
                    <a:pt x="30" y="55"/>
                    <a:pt x="30" y="55"/>
                  </a:cubicBezTo>
                  <a:cubicBezTo>
                    <a:pt x="30" y="20"/>
                    <a:pt x="30" y="20"/>
                    <a:pt x="30" y="20"/>
                  </a:cubicBezTo>
                  <a:cubicBezTo>
                    <a:pt x="21" y="13"/>
                    <a:pt x="12" y="6"/>
                    <a:pt x="2" y="1"/>
                  </a:cubicBezTo>
                  <a:cubicBezTo>
                    <a:pt x="0" y="1"/>
                    <a:pt x="0" y="1"/>
                    <a:pt x="0" y="1"/>
                  </a:cubicBezTo>
                  <a:cubicBezTo>
                    <a:pt x="0" y="0"/>
                    <a:pt x="0" y="0"/>
                    <a:pt x="0" y="0"/>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495"/>
            <p:cNvSpPr>
              <a:spLocks/>
            </p:cNvSpPr>
            <p:nvPr/>
          </p:nvSpPr>
          <p:spPr bwMode="auto">
            <a:xfrm>
              <a:off x="7186613" y="993775"/>
              <a:ext cx="7938" cy="3175"/>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2" y="1"/>
                    <a:pt x="2" y="1"/>
                    <a:pt x="2" y="1"/>
                  </a:cubicBezTo>
                  <a:cubicBezTo>
                    <a:pt x="1" y="0"/>
                    <a:pt x="1" y="0"/>
                    <a:pt x="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496"/>
            <p:cNvSpPr>
              <a:spLocks/>
            </p:cNvSpPr>
            <p:nvPr/>
          </p:nvSpPr>
          <p:spPr bwMode="auto">
            <a:xfrm>
              <a:off x="7299325" y="1068388"/>
              <a:ext cx="98425" cy="131763"/>
            </a:xfrm>
            <a:custGeom>
              <a:avLst/>
              <a:gdLst>
                <a:gd name="T0" fmla="*/ 0 w 26"/>
                <a:gd name="T1" fmla="*/ 0 h 35"/>
                <a:gd name="T2" fmla="*/ 0 w 26"/>
                <a:gd name="T3" fmla="*/ 35 h 35"/>
                <a:gd name="T4" fmla="*/ 26 w 26"/>
                <a:gd name="T5" fmla="*/ 35 h 35"/>
                <a:gd name="T6" fmla="*/ 0 w 26"/>
                <a:gd name="T7" fmla="*/ 0 h 35"/>
              </a:gdLst>
              <a:ahLst/>
              <a:cxnLst>
                <a:cxn ang="0">
                  <a:pos x="T0" y="T1"/>
                </a:cxn>
                <a:cxn ang="0">
                  <a:pos x="T2" y="T3"/>
                </a:cxn>
                <a:cxn ang="0">
                  <a:pos x="T4" y="T5"/>
                </a:cxn>
                <a:cxn ang="0">
                  <a:pos x="T6" y="T7"/>
                </a:cxn>
              </a:cxnLst>
              <a:rect l="0" t="0" r="r" b="b"/>
              <a:pathLst>
                <a:path w="26" h="35">
                  <a:moveTo>
                    <a:pt x="0" y="0"/>
                  </a:moveTo>
                  <a:cubicBezTo>
                    <a:pt x="0" y="35"/>
                    <a:pt x="0" y="35"/>
                    <a:pt x="0" y="35"/>
                  </a:cubicBezTo>
                  <a:cubicBezTo>
                    <a:pt x="26" y="35"/>
                    <a:pt x="26" y="35"/>
                    <a:pt x="26" y="35"/>
                  </a:cubicBezTo>
                  <a:cubicBezTo>
                    <a:pt x="19" y="21"/>
                    <a:pt x="10" y="10"/>
                    <a:pt x="0"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497"/>
            <p:cNvSpPr>
              <a:spLocks/>
            </p:cNvSpPr>
            <p:nvPr/>
          </p:nvSpPr>
          <p:spPr bwMode="auto">
            <a:xfrm>
              <a:off x="1397000" y="892175"/>
              <a:ext cx="6284913" cy="3352800"/>
            </a:xfrm>
            <a:custGeom>
              <a:avLst/>
              <a:gdLst>
                <a:gd name="T0" fmla="*/ 1601 w 1673"/>
                <a:gd name="T1" fmla="*/ 86 h 891"/>
                <a:gd name="T2" fmla="*/ 1421 w 1673"/>
                <a:gd name="T3" fmla="*/ 0 h 891"/>
                <a:gd name="T4" fmla="*/ 807 w 1673"/>
                <a:gd name="T5" fmla="*/ 70 h 891"/>
                <a:gd name="T6" fmla="*/ 189 w 1673"/>
                <a:gd name="T7" fmla="*/ 144 h 891"/>
                <a:gd name="T8" fmla="*/ 42 w 1673"/>
                <a:gd name="T9" fmla="*/ 207 h 891"/>
                <a:gd name="T10" fmla="*/ 0 w 1673"/>
                <a:gd name="T11" fmla="*/ 335 h 891"/>
                <a:gd name="T12" fmla="*/ 50 w 1673"/>
                <a:gd name="T13" fmla="*/ 776 h 891"/>
                <a:gd name="T14" fmla="*/ 82 w 1673"/>
                <a:gd name="T15" fmla="*/ 833 h 891"/>
                <a:gd name="T16" fmla="*/ 234 w 1673"/>
                <a:gd name="T17" fmla="*/ 890 h 891"/>
                <a:gd name="T18" fmla="*/ 1521 w 1673"/>
                <a:gd name="T19" fmla="*/ 737 h 891"/>
                <a:gd name="T20" fmla="*/ 1673 w 1673"/>
                <a:gd name="T21" fmla="*/ 583 h 891"/>
                <a:gd name="T22" fmla="*/ 1673 w 1673"/>
                <a:gd name="T23" fmla="*/ 583 h 891"/>
                <a:gd name="T24" fmla="*/ 1632 w 1673"/>
                <a:gd name="T25" fmla="*/ 207 h 891"/>
                <a:gd name="T26" fmla="*/ 1600 w 1673"/>
                <a:gd name="T27" fmla="*/ 86 h 891"/>
                <a:gd name="T28" fmla="*/ 1628 w 1673"/>
                <a:gd name="T29" fmla="*/ 208 h 891"/>
                <a:gd name="T30" fmla="*/ 1667 w 1673"/>
                <a:gd name="T31" fmla="*/ 546 h 891"/>
                <a:gd name="T32" fmla="*/ 1669 w 1673"/>
                <a:gd name="T33" fmla="*/ 584 h 891"/>
                <a:gd name="T34" fmla="*/ 1669 w 1673"/>
                <a:gd name="T35" fmla="*/ 583 h 891"/>
                <a:gd name="T36" fmla="*/ 1646 w 1673"/>
                <a:gd name="T37" fmla="*/ 657 h 891"/>
                <a:gd name="T38" fmla="*/ 532 w 1673"/>
                <a:gd name="T39" fmla="*/ 846 h 891"/>
                <a:gd name="T40" fmla="*/ 212 w 1673"/>
                <a:gd name="T41" fmla="*/ 887 h 891"/>
                <a:gd name="T42" fmla="*/ 61 w 1673"/>
                <a:gd name="T43" fmla="*/ 792 h 891"/>
                <a:gd name="T44" fmla="*/ 55 w 1673"/>
                <a:gd name="T45" fmla="*/ 776 h 891"/>
                <a:gd name="T46" fmla="*/ 54 w 1673"/>
                <a:gd name="T47" fmla="*/ 775 h 891"/>
                <a:gd name="T48" fmla="*/ 54 w 1673"/>
                <a:gd name="T49" fmla="*/ 775 h 891"/>
                <a:gd name="T50" fmla="*/ 4 w 1673"/>
                <a:gd name="T51" fmla="*/ 335 h 891"/>
                <a:gd name="T52" fmla="*/ 45 w 1673"/>
                <a:gd name="T53" fmla="*/ 210 h 891"/>
                <a:gd name="T54" fmla="*/ 175 w 1673"/>
                <a:gd name="T55" fmla="*/ 150 h 891"/>
                <a:gd name="T56" fmla="*/ 189 w 1673"/>
                <a:gd name="T57" fmla="*/ 148 h 891"/>
                <a:gd name="T58" fmla="*/ 773 w 1673"/>
                <a:gd name="T59" fmla="*/ 78 h 891"/>
                <a:gd name="T60" fmla="*/ 1391 w 1673"/>
                <a:gd name="T61" fmla="*/ 5 h 891"/>
                <a:gd name="T62" fmla="*/ 1421 w 1673"/>
                <a:gd name="T63" fmla="*/ 4 h 891"/>
                <a:gd name="T64" fmla="*/ 1598 w 1673"/>
                <a:gd name="T65" fmla="*/ 8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3" h="891">
                  <a:moveTo>
                    <a:pt x="1600" y="86"/>
                  </a:moveTo>
                  <a:cubicBezTo>
                    <a:pt x="1601" y="86"/>
                    <a:pt x="1601" y="86"/>
                    <a:pt x="1601" y="86"/>
                  </a:cubicBezTo>
                  <a:cubicBezTo>
                    <a:pt x="1584" y="48"/>
                    <a:pt x="1551" y="26"/>
                    <a:pt x="1517" y="14"/>
                  </a:cubicBezTo>
                  <a:cubicBezTo>
                    <a:pt x="1482" y="2"/>
                    <a:pt x="1446" y="0"/>
                    <a:pt x="1421" y="0"/>
                  </a:cubicBezTo>
                  <a:cubicBezTo>
                    <a:pt x="1403" y="0"/>
                    <a:pt x="1391" y="1"/>
                    <a:pt x="1391" y="1"/>
                  </a:cubicBezTo>
                  <a:cubicBezTo>
                    <a:pt x="807" y="70"/>
                    <a:pt x="807" y="70"/>
                    <a:pt x="807" y="70"/>
                  </a:cubicBezTo>
                  <a:cubicBezTo>
                    <a:pt x="773" y="74"/>
                    <a:pt x="773" y="74"/>
                    <a:pt x="773" y="74"/>
                  </a:cubicBezTo>
                  <a:cubicBezTo>
                    <a:pt x="189" y="144"/>
                    <a:pt x="189" y="144"/>
                    <a:pt x="189" y="144"/>
                  </a:cubicBezTo>
                  <a:cubicBezTo>
                    <a:pt x="189" y="144"/>
                    <a:pt x="148" y="149"/>
                    <a:pt x="105" y="167"/>
                  </a:cubicBezTo>
                  <a:cubicBezTo>
                    <a:pt x="83" y="177"/>
                    <a:pt x="61" y="190"/>
                    <a:pt x="42" y="207"/>
                  </a:cubicBezTo>
                  <a:cubicBezTo>
                    <a:pt x="24" y="225"/>
                    <a:pt x="10" y="247"/>
                    <a:pt x="4" y="275"/>
                  </a:cubicBezTo>
                  <a:cubicBezTo>
                    <a:pt x="1" y="290"/>
                    <a:pt x="0" y="311"/>
                    <a:pt x="0" y="335"/>
                  </a:cubicBezTo>
                  <a:cubicBezTo>
                    <a:pt x="0" y="485"/>
                    <a:pt x="50" y="776"/>
                    <a:pt x="50" y="776"/>
                  </a:cubicBezTo>
                  <a:cubicBezTo>
                    <a:pt x="50" y="776"/>
                    <a:pt x="50" y="776"/>
                    <a:pt x="50" y="776"/>
                  </a:cubicBezTo>
                  <a:cubicBezTo>
                    <a:pt x="50" y="776"/>
                    <a:pt x="50" y="776"/>
                    <a:pt x="50" y="776"/>
                  </a:cubicBezTo>
                  <a:cubicBezTo>
                    <a:pt x="51" y="776"/>
                    <a:pt x="58" y="805"/>
                    <a:pt x="82" y="833"/>
                  </a:cubicBezTo>
                  <a:cubicBezTo>
                    <a:pt x="106" y="862"/>
                    <a:pt x="146" y="891"/>
                    <a:pt x="212" y="891"/>
                  </a:cubicBezTo>
                  <a:cubicBezTo>
                    <a:pt x="219" y="891"/>
                    <a:pt x="227" y="891"/>
                    <a:pt x="234" y="890"/>
                  </a:cubicBezTo>
                  <a:cubicBezTo>
                    <a:pt x="336" y="881"/>
                    <a:pt x="431" y="866"/>
                    <a:pt x="532" y="850"/>
                  </a:cubicBezTo>
                  <a:cubicBezTo>
                    <a:pt x="858" y="801"/>
                    <a:pt x="1196" y="785"/>
                    <a:pt x="1521" y="737"/>
                  </a:cubicBezTo>
                  <a:cubicBezTo>
                    <a:pt x="1596" y="726"/>
                    <a:pt x="1634" y="688"/>
                    <a:pt x="1654" y="652"/>
                  </a:cubicBezTo>
                  <a:cubicBezTo>
                    <a:pt x="1673" y="616"/>
                    <a:pt x="1673" y="584"/>
                    <a:pt x="1673" y="583"/>
                  </a:cubicBezTo>
                  <a:cubicBezTo>
                    <a:pt x="1673" y="583"/>
                    <a:pt x="1673" y="583"/>
                    <a:pt x="1673" y="583"/>
                  </a:cubicBezTo>
                  <a:cubicBezTo>
                    <a:pt x="1673" y="583"/>
                    <a:pt x="1673" y="583"/>
                    <a:pt x="1673" y="583"/>
                  </a:cubicBezTo>
                  <a:cubicBezTo>
                    <a:pt x="1673" y="583"/>
                    <a:pt x="1667" y="485"/>
                    <a:pt x="1655" y="373"/>
                  </a:cubicBezTo>
                  <a:cubicBezTo>
                    <a:pt x="1649" y="317"/>
                    <a:pt x="1641" y="258"/>
                    <a:pt x="1632" y="207"/>
                  </a:cubicBezTo>
                  <a:cubicBezTo>
                    <a:pt x="1623" y="156"/>
                    <a:pt x="1613" y="112"/>
                    <a:pt x="1601" y="86"/>
                  </a:cubicBezTo>
                  <a:cubicBezTo>
                    <a:pt x="1600" y="86"/>
                    <a:pt x="1600" y="86"/>
                    <a:pt x="1600" y="86"/>
                  </a:cubicBezTo>
                  <a:cubicBezTo>
                    <a:pt x="1598" y="87"/>
                    <a:pt x="1598" y="87"/>
                    <a:pt x="1598" y="87"/>
                  </a:cubicBezTo>
                  <a:cubicBezTo>
                    <a:pt x="1609" y="113"/>
                    <a:pt x="1620" y="156"/>
                    <a:pt x="1628" y="208"/>
                  </a:cubicBezTo>
                  <a:cubicBezTo>
                    <a:pt x="1642" y="285"/>
                    <a:pt x="1652" y="379"/>
                    <a:pt x="1659" y="453"/>
                  </a:cubicBezTo>
                  <a:cubicBezTo>
                    <a:pt x="1662" y="491"/>
                    <a:pt x="1665" y="523"/>
                    <a:pt x="1667" y="546"/>
                  </a:cubicBezTo>
                  <a:cubicBezTo>
                    <a:pt x="1668" y="558"/>
                    <a:pt x="1668" y="567"/>
                    <a:pt x="1669" y="574"/>
                  </a:cubicBezTo>
                  <a:cubicBezTo>
                    <a:pt x="1669" y="580"/>
                    <a:pt x="1669" y="584"/>
                    <a:pt x="1669" y="584"/>
                  </a:cubicBezTo>
                  <a:cubicBezTo>
                    <a:pt x="1671" y="583"/>
                    <a:pt x="1671" y="583"/>
                    <a:pt x="1671" y="583"/>
                  </a:cubicBezTo>
                  <a:cubicBezTo>
                    <a:pt x="1669" y="583"/>
                    <a:pt x="1669" y="583"/>
                    <a:pt x="1669" y="583"/>
                  </a:cubicBezTo>
                  <a:cubicBezTo>
                    <a:pt x="1669" y="583"/>
                    <a:pt x="1669" y="584"/>
                    <a:pt x="1669" y="585"/>
                  </a:cubicBezTo>
                  <a:cubicBezTo>
                    <a:pt x="1669" y="592"/>
                    <a:pt x="1666" y="624"/>
                    <a:pt x="1646" y="657"/>
                  </a:cubicBezTo>
                  <a:cubicBezTo>
                    <a:pt x="1627" y="689"/>
                    <a:pt x="1590" y="723"/>
                    <a:pt x="1521" y="733"/>
                  </a:cubicBezTo>
                  <a:cubicBezTo>
                    <a:pt x="1195" y="781"/>
                    <a:pt x="858" y="797"/>
                    <a:pt x="532" y="846"/>
                  </a:cubicBezTo>
                  <a:cubicBezTo>
                    <a:pt x="431" y="862"/>
                    <a:pt x="336" y="877"/>
                    <a:pt x="234" y="886"/>
                  </a:cubicBezTo>
                  <a:cubicBezTo>
                    <a:pt x="227" y="887"/>
                    <a:pt x="219" y="887"/>
                    <a:pt x="212" y="887"/>
                  </a:cubicBezTo>
                  <a:cubicBezTo>
                    <a:pt x="148" y="887"/>
                    <a:pt x="108" y="859"/>
                    <a:pt x="85" y="831"/>
                  </a:cubicBezTo>
                  <a:cubicBezTo>
                    <a:pt x="73" y="817"/>
                    <a:pt x="66" y="803"/>
                    <a:pt x="61" y="792"/>
                  </a:cubicBezTo>
                  <a:cubicBezTo>
                    <a:pt x="58" y="787"/>
                    <a:pt x="57" y="783"/>
                    <a:pt x="56" y="780"/>
                  </a:cubicBezTo>
                  <a:cubicBezTo>
                    <a:pt x="55" y="778"/>
                    <a:pt x="55" y="777"/>
                    <a:pt x="55" y="776"/>
                  </a:cubicBezTo>
                  <a:cubicBezTo>
                    <a:pt x="55" y="776"/>
                    <a:pt x="54" y="775"/>
                    <a:pt x="54" y="775"/>
                  </a:cubicBezTo>
                  <a:cubicBezTo>
                    <a:pt x="54" y="775"/>
                    <a:pt x="54" y="775"/>
                    <a:pt x="54" y="775"/>
                  </a:cubicBezTo>
                  <a:cubicBezTo>
                    <a:pt x="52" y="775"/>
                    <a:pt x="52" y="775"/>
                    <a:pt x="52" y="775"/>
                  </a:cubicBezTo>
                  <a:cubicBezTo>
                    <a:pt x="54" y="775"/>
                    <a:pt x="54" y="775"/>
                    <a:pt x="54" y="775"/>
                  </a:cubicBezTo>
                  <a:cubicBezTo>
                    <a:pt x="54" y="775"/>
                    <a:pt x="54" y="771"/>
                    <a:pt x="52" y="762"/>
                  </a:cubicBezTo>
                  <a:cubicBezTo>
                    <a:pt x="43" y="705"/>
                    <a:pt x="4" y="466"/>
                    <a:pt x="4" y="335"/>
                  </a:cubicBezTo>
                  <a:cubicBezTo>
                    <a:pt x="4" y="311"/>
                    <a:pt x="5" y="291"/>
                    <a:pt x="8" y="276"/>
                  </a:cubicBezTo>
                  <a:cubicBezTo>
                    <a:pt x="13" y="249"/>
                    <a:pt x="27" y="227"/>
                    <a:pt x="45" y="210"/>
                  </a:cubicBezTo>
                  <a:cubicBezTo>
                    <a:pt x="72" y="184"/>
                    <a:pt x="108" y="169"/>
                    <a:pt x="138" y="159"/>
                  </a:cubicBezTo>
                  <a:cubicBezTo>
                    <a:pt x="152" y="155"/>
                    <a:pt x="165" y="152"/>
                    <a:pt x="175" y="150"/>
                  </a:cubicBezTo>
                  <a:cubicBezTo>
                    <a:pt x="179" y="149"/>
                    <a:pt x="183" y="149"/>
                    <a:pt x="186" y="148"/>
                  </a:cubicBezTo>
                  <a:cubicBezTo>
                    <a:pt x="187" y="148"/>
                    <a:pt x="188" y="148"/>
                    <a:pt x="189" y="148"/>
                  </a:cubicBezTo>
                  <a:cubicBezTo>
                    <a:pt x="189" y="148"/>
                    <a:pt x="190" y="148"/>
                    <a:pt x="190" y="148"/>
                  </a:cubicBezTo>
                  <a:cubicBezTo>
                    <a:pt x="773" y="78"/>
                    <a:pt x="773" y="78"/>
                    <a:pt x="773" y="78"/>
                  </a:cubicBezTo>
                  <a:cubicBezTo>
                    <a:pt x="807" y="74"/>
                    <a:pt x="807" y="74"/>
                    <a:pt x="807" y="74"/>
                  </a:cubicBezTo>
                  <a:cubicBezTo>
                    <a:pt x="1391" y="5"/>
                    <a:pt x="1391" y="5"/>
                    <a:pt x="1391" y="5"/>
                  </a:cubicBezTo>
                  <a:cubicBezTo>
                    <a:pt x="1391" y="5"/>
                    <a:pt x="1392" y="5"/>
                    <a:pt x="1393" y="5"/>
                  </a:cubicBezTo>
                  <a:cubicBezTo>
                    <a:pt x="1397" y="5"/>
                    <a:pt x="1408" y="4"/>
                    <a:pt x="1421" y="4"/>
                  </a:cubicBezTo>
                  <a:cubicBezTo>
                    <a:pt x="1446" y="4"/>
                    <a:pt x="1482" y="6"/>
                    <a:pt x="1515" y="18"/>
                  </a:cubicBezTo>
                  <a:cubicBezTo>
                    <a:pt x="1549" y="30"/>
                    <a:pt x="1581" y="51"/>
                    <a:pt x="1598" y="87"/>
                  </a:cubicBezTo>
                  <a:lnTo>
                    <a:pt x="1600" y="86"/>
                  </a:ln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498"/>
            <p:cNvSpPr>
              <a:spLocks/>
            </p:cNvSpPr>
            <p:nvPr/>
          </p:nvSpPr>
          <p:spPr bwMode="auto">
            <a:xfrm>
              <a:off x="1644650" y="1054100"/>
              <a:ext cx="5729288" cy="3009900"/>
            </a:xfrm>
            <a:custGeom>
              <a:avLst/>
              <a:gdLst>
                <a:gd name="T0" fmla="*/ 1462 w 1525"/>
                <a:gd name="T1" fmla="*/ 88 h 800"/>
                <a:gd name="T2" fmla="*/ 1274 w 1525"/>
                <a:gd name="T3" fmla="*/ 17 h 800"/>
                <a:gd name="T4" fmla="*/ 746 w 1525"/>
                <a:gd name="T5" fmla="*/ 80 h 800"/>
                <a:gd name="T6" fmla="*/ 715 w 1525"/>
                <a:gd name="T7" fmla="*/ 83 h 800"/>
                <a:gd name="T8" fmla="*/ 186 w 1525"/>
                <a:gd name="T9" fmla="*/ 146 h 800"/>
                <a:gd name="T10" fmla="*/ 20 w 1525"/>
                <a:gd name="T11" fmla="*/ 259 h 800"/>
                <a:gd name="T12" fmla="*/ 59 w 1525"/>
                <a:gd name="T13" fmla="*/ 691 h 800"/>
                <a:gd name="T14" fmla="*/ 223 w 1525"/>
                <a:gd name="T15" fmla="*/ 788 h 800"/>
                <a:gd name="T16" fmla="*/ 493 w 1525"/>
                <a:gd name="T17" fmla="*/ 752 h 800"/>
                <a:gd name="T18" fmla="*/ 1388 w 1525"/>
                <a:gd name="T19" fmla="*/ 650 h 800"/>
                <a:gd name="T20" fmla="*/ 1525 w 1525"/>
                <a:gd name="T21" fmla="*/ 518 h 800"/>
                <a:gd name="T22" fmla="*/ 1462 w 1525"/>
                <a:gd name="T23" fmla="*/ 8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5" h="800">
                  <a:moveTo>
                    <a:pt x="1462" y="88"/>
                  </a:moveTo>
                  <a:cubicBezTo>
                    <a:pt x="1420" y="0"/>
                    <a:pt x="1274" y="17"/>
                    <a:pt x="1274" y="17"/>
                  </a:cubicBezTo>
                  <a:cubicBezTo>
                    <a:pt x="746" y="80"/>
                    <a:pt x="746" y="80"/>
                    <a:pt x="746" y="80"/>
                  </a:cubicBezTo>
                  <a:cubicBezTo>
                    <a:pt x="715" y="83"/>
                    <a:pt x="715" y="83"/>
                    <a:pt x="715" y="83"/>
                  </a:cubicBezTo>
                  <a:cubicBezTo>
                    <a:pt x="186" y="146"/>
                    <a:pt x="186" y="146"/>
                    <a:pt x="186" y="146"/>
                  </a:cubicBezTo>
                  <a:cubicBezTo>
                    <a:pt x="186" y="146"/>
                    <a:pt x="40" y="164"/>
                    <a:pt x="20" y="259"/>
                  </a:cubicBezTo>
                  <a:cubicBezTo>
                    <a:pt x="0" y="355"/>
                    <a:pt x="59" y="691"/>
                    <a:pt x="59" y="691"/>
                  </a:cubicBezTo>
                  <a:cubicBezTo>
                    <a:pt x="59" y="691"/>
                    <a:pt x="88" y="800"/>
                    <a:pt x="223" y="788"/>
                  </a:cubicBezTo>
                  <a:cubicBezTo>
                    <a:pt x="316" y="779"/>
                    <a:pt x="401" y="766"/>
                    <a:pt x="493" y="752"/>
                  </a:cubicBezTo>
                  <a:cubicBezTo>
                    <a:pt x="788" y="708"/>
                    <a:pt x="1093" y="693"/>
                    <a:pt x="1388" y="650"/>
                  </a:cubicBezTo>
                  <a:cubicBezTo>
                    <a:pt x="1522" y="630"/>
                    <a:pt x="1525" y="518"/>
                    <a:pt x="1525" y="518"/>
                  </a:cubicBezTo>
                  <a:cubicBezTo>
                    <a:pt x="1525" y="518"/>
                    <a:pt x="1504" y="177"/>
                    <a:pt x="1462" y="88"/>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Freeform 2499"/>
            <p:cNvSpPr>
              <a:spLocks/>
            </p:cNvSpPr>
            <p:nvPr/>
          </p:nvSpPr>
          <p:spPr bwMode="auto">
            <a:xfrm>
              <a:off x="1698625" y="1106488"/>
              <a:ext cx="5683250" cy="2924175"/>
            </a:xfrm>
            <a:custGeom>
              <a:avLst/>
              <a:gdLst>
                <a:gd name="T0" fmla="*/ 1450 w 1513"/>
                <a:gd name="T1" fmla="*/ 73 h 777"/>
                <a:gd name="T2" fmla="*/ 1289 w 1513"/>
                <a:gd name="T3" fmla="*/ 0 h 777"/>
                <a:gd name="T4" fmla="*/ 731 w 1513"/>
                <a:gd name="T5" fmla="*/ 64 h 777"/>
                <a:gd name="T6" fmla="*/ 172 w 1513"/>
                <a:gd name="T7" fmla="*/ 130 h 777"/>
                <a:gd name="T8" fmla="*/ 39 w 1513"/>
                <a:gd name="T9" fmla="*/ 186 h 777"/>
                <a:gd name="T10" fmla="*/ 0 w 1513"/>
                <a:gd name="T11" fmla="*/ 300 h 777"/>
                <a:gd name="T12" fmla="*/ 44 w 1513"/>
                <a:gd name="T13" fmla="*/ 678 h 777"/>
                <a:gd name="T14" fmla="*/ 71 w 1513"/>
                <a:gd name="T15" fmla="*/ 727 h 777"/>
                <a:gd name="T16" fmla="*/ 210 w 1513"/>
                <a:gd name="T17" fmla="*/ 776 h 777"/>
                <a:gd name="T18" fmla="*/ 1374 w 1513"/>
                <a:gd name="T19" fmla="*/ 638 h 777"/>
                <a:gd name="T20" fmla="*/ 1513 w 1513"/>
                <a:gd name="T21" fmla="*/ 504 h 777"/>
                <a:gd name="T22" fmla="*/ 1513 w 1513"/>
                <a:gd name="T23" fmla="*/ 503 h 777"/>
                <a:gd name="T24" fmla="*/ 1477 w 1513"/>
                <a:gd name="T25" fmla="*/ 178 h 777"/>
                <a:gd name="T26" fmla="*/ 1448 w 1513"/>
                <a:gd name="T27" fmla="*/ 74 h 777"/>
                <a:gd name="T28" fmla="*/ 1473 w 1513"/>
                <a:gd name="T29" fmla="*/ 179 h 777"/>
                <a:gd name="T30" fmla="*/ 1507 w 1513"/>
                <a:gd name="T31" fmla="*/ 472 h 777"/>
                <a:gd name="T32" fmla="*/ 1509 w 1513"/>
                <a:gd name="T33" fmla="*/ 504 h 777"/>
                <a:gd name="T34" fmla="*/ 1509 w 1513"/>
                <a:gd name="T35" fmla="*/ 504 h 777"/>
                <a:gd name="T36" fmla="*/ 1488 w 1513"/>
                <a:gd name="T37" fmla="*/ 567 h 777"/>
                <a:gd name="T38" fmla="*/ 479 w 1513"/>
                <a:gd name="T39" fmla="*/ 736 h 777"/>
                <a:gd name="T40" fmla="*/ 188 w 1513"/>
                <a:gd name="T41" fmla="*/ 773 h 777"/>
                <a:gd name="T42" fmla="*/ 53 w 1513"/>
                <a:gd name="T43" fmla="*/ 692 h 777"/>
                <a:gd name="T44" fmla="*/ 48 w 1513"/>
                <a:gd name="T45" fmla="*/ 678 h 777"/>
                <a:gd name="T46" fmla="*/ 47 w 1513"/>
                <a:gd name="T47" fmla="*/ 677 h 777"/>
                <a:gd name="T48" fmla="*/ 47 w 1513"/>
                <a:gd name="T49" fmla="*/ 677 h 777"/>
                <a:gd name="T50" fmla="*/ 4 w 1513"/>
                <a:gd name="T51" fmla="*/ 300 h 777"/>
                <a:gd name="T52" fmla="*/ 42 w 1513"/>
                <a:gd name="T53" fmla="*/ 189 h 777"/>
                <a:gd name="T54" fmla="*/ 159 w 1513"/>
                <a:gd name="T55" fmla="*/ 136 h 777"/>
                <a:gd name="T56" fmla="*/ 173 w 1513"/>
                <a:gd name="T57" fmla="*/ 134 h 777"/>
                <a:gd name="T58" fmla="*/ 732 w 1513"/>
                <a:gd name="T59" fmla="*/ 68 h 777"/>
                <a:gd name="T60" fmla="*/ 1262 w 1513"/>
                <a:gd name="T61" fmla="*/ 5 h 777"/>
                <a:gd name="T62" fmla="*/ 1374 w 1513"/>
                <a:gd name="T63" fmla="*/ 16 h 777"/>
                <a:gd name="T64" fmla="*/ 1448 w 1513"/>
                <a:gd name="T65" fmla="*/ 7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3" h="777">
                  <a:moveTo>
                    <a:pt x="1448" y="74"/>
                  </a:moveTo>
                  <a:cubicBezTo>
                    <a:pt x="1450" y="73"/>
                    <a:pt x="1450" y="73"/>
                    <a:pt x="1450" y="73"/>
                  </a:cubicBezTo>
                  <a:cubicBezTo>
                    <a:pt x="1435" y="41"/>
                    <a:pt x="1405" y="23"/>
                    <a:pt x="1375" y="12"/>
                  </a:cubicBezTo>
                  <a:cubicBezTo>
                    <a:pt x="1344" y="2"/>
                    <a:pt x="1312" y="0"/>
                    <a:pt x="1289" y="0"/>
                  </a:cubicBezTo>
                  <a:cubicBezTo>
                    <a:pt x="1271" y="0"/>
                    <a:pt x="1260" y="1"/>
                    <a:pt x="1260" y="1"/>
                  </a:cubicBezTo>
                  <a:cubicBezTo>
                    <a:pt x="731" y="64"/>
                    <a:pt x="731" y="64"/>
                    <a:pt x="731" y="64"/>
                  </a:cubicBezTo>
                  <a:cubicBezTo>
                    <a:pt x="700" y="67"/>
                    <a:pt x="700" y="67"/>
                    <a:pt x="700" y="67"/>
                  </a:cubicBezTo>
                  <a:cubicBezTo>
                    <a:pt x="172" y="130"/>
                    <a:pt x="172" y="130"/>
                    <a:pt x="172" y="130"/>
                  </a:cubicBezTo>
                  <a:cubicBezTo>
                    <a:pt x="172" y="130"/>
                    <a:pt x="135" y="134"/>
                    <a:pt x="96" y="151"/>
                  </a:cubicBezTo>
                  <a:cubicBezTo>
                    <a:pt x="76" y="159"/>
                    <a:pt x="56" y="170"/>
                    <a:pt x="39" y="186"/>
                  </a:cubicBezTo>
                  <a:cubicBezTo>
                    <a:pt x="22" y="201"/>
                    <a:pt x="9" y="220"/>
                    <a:pt x="4" y="245"/>
                  </a:cubicBezTo>
                  <a:cubicBezTo>
                    <a:pt x="1" y="259"/>
                    <a:pt x="0" y="278"/>
                    <a:pt x="0" y="300"/>
                  </a:cubicBezTo>
                  <a:cubicBezTo>
                    <a:pt x="0" y="431"/>
                    <a:pt x="43" y="678"/>
                    <a:pt x="44" y="678"/>
                  </a:cubicBezTo>
                  <a:cubicBezTo>
                    <a:pt x="44" y="678"/>
                    <a:pt x="44" y="678"/>
                    <a:pt x="44" y="678"/>
                  </a:cubicBezTo>
                  <a:cubicBezTo>
                    <a:pt x="44" y="678"/>
                    <a:pt x="44" y="678"/>
                    <a:pt x="44" y="678"/>
                  </a:cubicBezTo>
                  <a:cubicBezTo>
                    <a:pt x="44" y="678"/>
                    <a:pt x="50" y="703"/>
                    <a:pt x="71" y="727"/>
                  </a:cubicBezTo>
                  <a:cubicBezTo>
                    <a:pt x="93" y="752"/>
                    <a:pt x="129" y="777"/>
                    <a:pt x="188" y="777"/>
                  </a:cubicBezTo>
                  <a:cubicBezTo>
                    <a:pt x="195" y="777"/>
                    <a:pt x="202" y="776"/>
                    <a:pt x="210" y="776"/>
                  </a:cubicBezTo>
                  <a:cubicBezTo>
                    <a:pt x="302" y="767"/>
                    <a:pt x="388" y="754"/>
                    <a:pt x="479" y="740"/>
                  </a:cubicBezTo>
                  <a:cubicBezTo>
                    <a:pt x="774" y="696"/>
                    <a:pt x="1080" y="681"/>
                    <a:pt x="1374" y="638"/>
                  </a:cubicBezTo>
                  <a:cubicBezTo>
                    <a:pt x="1442" y="628"/>
                    <a:pt x="1477" y="594"/>
                    <a:pt x="1494" y="563"/>
                  </a:cubicBezTo>
                  <a:cubicBezTo>
                    <a:pt x="1512" y="532"/>
                    <a:pt x="1513" y="504"/>
                    <a:pt x="1513" y="504"/>
                  </a:cubicBezTo>
                  <a:cubicBezTo>
                    <a:pt x="1513" y="504"/>
                    <a:pt x="1513" y="504"/>
                    <a:pt x="1513" y="504"/>
                  </a:cubicBezTo>
                  <a:cubicBezTo>
                    <a:pt x="1513" y="503"/>
                    <a:pt x="1513" y="503"/>
                    <a:pt x="1513" y="503"/>
                  </a:cubicBezTo>
                  <a:cubicBezTo>
                    <a:pt x="1513" y="503"/>
                    <a:pt x="1507" y="418"/>
                    <a:pt x="1497" y="322"/>
                  </a:cubicBezTo>
                  <a:cubicBezTo>
                    <a:pt x="1492" y="274"/>
                    <a:pt x="1485" y="223"/>
                    <a:pt x="1477" y="178"/>
                  </a:cubicBezTo>
                  <a:cubicBezTo>
                    <a:pt x="1470" y="134"/>
                    <a:pt x="1460" y="96"/>
                    <a:pt x="1450" y="73"/>
                  </a:cubicBezTo>
                  <a:cubicBezTo>
                    <a:pt x="1448" y="74"/>
                    <a:pt x="1448" y="74"/>
                    <a:pt x="1448" y="74"/>
                  </a:cubicBezTo>
                  <a:cubicBezTo>
                    <a:pt x="1446" y="75"/>
                    <a:pt x="1446" y="75"/>
                    <a:pt x="1446" y="75"/>
                  </a:cubicBezTo>
                  <a:cubicBezTo>
                    <a:pt x="1457" y="97"/>
                    <a:pt x="1466" y="135"/>
                    <a:pt x="1473" y="179"/>
                  </a:cubicBezTo>
                  <a:cubicBezTo>
                    <a:pt x="1485" y="245"/>
                    <a:pt x="1494" y="327"/>
                    <a:pt x="1500" y="391"/>
                  </a:cubicBezTo>
                  <a:cubicBezTo>
                    <a:pt x="1503" y="423"/>
                    <a:pt x="1505" y="452"/>
                    <a:pt x="1507" y="472"/>
                  </a:cubicBezTo>
                  <a:cubicBezTo>
                    <a:pt x="1507" y="482"/>
                    <a:pt x="1508" y="490"/>
                    <a:pt x="1508" y="495"/>
                  </a:cubicBezTo>
                  <a:cubicBezTo>
                    <a:pt x="1509" y="501"/>
                    <a:pt x="1509" y="504"/>
                    <a:pt x="1509" y="504"/>
                  </a:cubicBezTo>
                  <a:cubicBezTo>
                    <a:pt x="1511" y="504"/>
                    <a:pt x="1511" y="504"/>
                    <a:pt x="1511" y="504"/>
                  </a:cubicBezTo>
                  <a:cubicBezTo>
                    <a:pt x="1509" y="504"/>
                    <a:pt x="1509" y="504"/>
                    <a:pt x="1509" y="504"/>
                  </a:cubicBezTo>
                  <a:cubicBezTo>
                    <a:pt x="1509" y="504"/>
                    <a:pt x="1509" y="504"/>
                    <a:pt x="1509" y="505"/>
                  </a:cubicBezTo>
                  <a:cubicBezTo>
                    <a:pt x="1508" y="511"/>
                    <a:pt x="1506" y="538"/>
                    <a:pt x="1488" y="567"/>
                  </a:cubicBezTo>
                  <a:cubicBezTo>
                    <a:pt x="1469" y="595"/>
                    <a:pt x="1436" y="624"/>
                    <a:pt x="1374" y="634"/>
                  </a:cubicBezTo>
                  <a:cubicBezTo>
                    <a:pt x="1079" y="677"/>
                    <a:pt x="774" y="692"/>
                    <a:pt x="479" y="736"/>
                  </a:cubicBezTo>
                  <a:cubicBezTo>
                    <a:pt x="387" y="750"/>
                    <a:pt x="301" y="763"/>
                    <a:pt x="209" y="772"/>
                  </a:cubicBezTo>
                  <a:cubicBezTo>
                    <a:pt x="202" y="772"/>
                    <a:pt x="195" y="773"/>
                    <a:pt x="188" y="773"/>
                  </a:cubicBezTo>
                  <a:cubicBezTo>
                    <a:pt x="130" y="773"/>
                    <a:pt x="95" y="749"/>
                    <a:pt x="74" y="725"/>
                  </a:cubicBezTo>
                  <a:cubicBezTo>
                    <a:pt x="64" y="713"/>
                    <a:pt x="57" y="701"/>
                    <a:pt x="53" y="692"/>
                  </a:cubicBezTo>
                  <a:cubicBezTo>
                    <a:pt x="51" y="687"/>
                    <a:pt x="50" y="684"/>
                    <a:pt x="49" y="681"/>
                  </a:cubicBezTo>
                  <a:cubicBezTo>
                    <a:pt x="48" y="680"/>
                    <a:pt x="48" y="679"/>
                    <a:pt x="48" y="678"/>
                  </a:cubicBezTo>
                  <a:cubicBezTo>
                    <a:pt x="47" y="677"/>
                    <a:pt x="47" y="677"/>
                    <a:pt x="47" y="677"/>
                  </a:cubicBezTo>
                  <a:cubicBezTo>
                    <a:pt x="47" y="677"/>
                    <a:pt x="47" y="677"/>
                    <a:pt x="47" y="677"/>
                  </a:cubicBezTo>
                  <a:cubicBezTo>
                    <a:pt x="45" y="677"/>
                    <a:pt x="45" y="677"/>
                    <a:pt x="45" y="677"/>
                  </a:cubicBezTo>
                  <a:cubicBezTo>
                    <a:pt x="47" y="677"/>
                    <a:pt x="47" y="677"/>
                    <a:pt x="47" y="677"/>
                  </a:cubicBezTo>
                  <a:cubicBezTo>
                    <a:pt x="47" y="677"/>
                    <a:pt x="47" y="673"/>
                    <a:pt x="46" y="666"/>
                  </a:cubicBezTo>
                  <a:cubicBezTo>
                    <a:pt x="37" y="617"/>
                    <a:pt x="4" y="414"/>
                    <a:pt x="4" y="300"/>
                  </a:cubicBezTo>
                  <a:cubicBezTo>
                    <a:pt x="4" y="278"/>
                    <a:pt x="5" y="259"/>
                    <a:pt x="8" y="246"/>
                  </a:cubicBezTo>
                  <a:cubicBezTo>
                    <a:pt x="13" y="222"/>
                    <a:pt x="25" y="204"/>
                    <a:pt x="42" y="189"/>
                  </a:cubicBezTo>
                  <a:cubicBezTo>
                    <a:pt x="66" y="166"/>
                    <a:pt x="99" y="153"/>
                    <a:pt x="126" y="145"/>
                  </a:cubicBezTo>
                  <a:cubicBezTo>
                    <a:pt x="139" y="141"/>
                    <a:pt x="151" y="138"/>
                    <a:pt x="159" y="136"/>
                  </a:cubicBezTo>
                  <a:cubicBezTo>
                    <a:pt x="163" y="135"/>
                    <a:pt x="167" y="135"/>
                    <a:pt x="169" y="135"/>
                  </a:cubicBezTo>
                  <a:cubicBezTo>
                    <a:pt x="171" y="134"/>
                    <a:pt x="173" y="134"/>
                    <a:pt x="173" y="134"/>
                  </a:cubicBezTo>
                  <a:cubicBezTo>
                    <a:pt x="701" y="71"/>
                    <a:pt x="701" y="71"/>
                    <a:pt x="701" y="71"/>
                  </a:cubicBezTo>
                  <a:cubicBezTo>
                    <a:pt x="732" y="68"/>
                    <a:pt x="732" y="68"/>
                    <a:pt x="732" y="68"/>
                  </a:cubicBezTo>
                  <a:cubicBezTo>
                    <a:pt x="1260" y="5"/>
                    <a:pt x="1260" y="5"/>
                    <a:pt x="1260" y="5"/>
                  </a:cubicBezTo>
                  <a:cubicBezTo>
                    <a:pt x="1260" y="5"/>
                    <a:pt x="1261" y="5"/>
                    <a:pt x="1262" y="5"/>
                  </a:cubicBezTo>
                  <a:cubicBezTo>
                    <a:pt x="1266" y="5"/>
                    <a:pt x="1276" y="4"/>
                    <a:pt x="1289" y="4"/>
                  </a:cubicBezTo>
                  <a:cubicBezTo>
                    <a:pt x="1311" y="4"/>
                    <a:pt x="1343" y="6"/>
                    <a:pt x="1374" y="16"/>
                  </a:cubicBezTo>
                  <a:cubicBezTo>
                    <a:pt x="1404" y="26"/>
                    <a:pt x="1432" y="44"/>
                    <a:pt x="1446" y="75"/>
                  </a:cubicBezTo>
                  <a:lnTo>
                    <a:pt x="1448" y="74"/>
                  </a:ln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499" name="图片 2498"/>
          <p:cNvPicPr>
            <a:picLocks noChangeAspect="1"/>
          </p:cNvPicPr>
          <p:nvPr/>
        </p:nvPicPr>
        <p:blipFill>
          <a:blip r:embed="rId4"/>
          <a:stretch>
            <a:fillRect/>
          </a:stretch>
        </p:blipFill>
        <p:spPr>
          <a:xfrm>
            <a:off x="1703780" y="-101530"/>
            <a:ext cx="2542500" cy="1743750"/>
          </a:xfrm>
          <a:prstGeom prst="rect">
            <a:avLst/>
          </a:prstGeom>
        </p:spPr>
      </p:pic>
      <p:sp>
        <p:nvSpPr>
          <p:cNvPr id="2515" name="品 11"/>
          <p:cNvSpPr/>
          <p:nvPr/>
        </p:nvSpPr>
        <p:spPr>
          <a:xfrm>
            <a:off x="1570550" y="3094314"/>
            <a:ext cx="5959577" cy="1384995"/>
          </a:xfrm>
          <a:prstGeom prst="rect">
            <a:avLst/>
          </a:prstGeom>
        </p:spPr>
        <p:txBody>
          <a:bodyPr wrap="square">
            <a:spAutoFit/>
          </a:bodyPr>
          <a:lstStyle/>
          <a:p>
            <a:r>
              <a:rPr lang="nl-NL" sz="2800" i="1" dirty="0" smtClean="0"/>
              <a:t>- Mái </a:t>
            </a:r>
            <a:r>
              <a:rPr lang="nl-NL" sz="2800" i="1" dirty="0"/>
              <a:t>nhà được làm nghiêng như trong hình dưới đây có lợi ích gì khi trời mưa? </a:t>
            </a:r>
            <a:endParaRPr lang="en-US" sz="2800" dirty="0"/>
          </a:p>
        </p:txBody>
      </p:sp>
    </p:spTree>
    <p:extLst>
      <p:ext uri="{BB962C8B-B14F-4D97-AF65-F5344CB8AC3E}">
        <p14:creationId xmlns:p14="http://schemas.microsoft.com/office/powerpoint/2010/main" val="220658288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99"/>
                                        </p:tgtEl>
                                        <p:attrNameLst>
                                          <p:attrName>style.visibility</p:attrName>
                                        </p:attrNameLst>
                                      </p:cBhvr>
                                      <p:to>
                                        <p:strVal val="visible"/>
                                      </p:to>
                                    </p:set>
                                    <p:animEffect transition="in" filter="fade">
                                      <p:cBhvr>
                                        <p:cTn id="14" dur="1000"/>
                                        <p:tgtEl>
                                          <p:spTgt spid="2499"/>
                                        </p:tgtEl>
                                      </p:cBhvr>
                                    </p:animEffect>
                                    <p:anim calcmode="lin" valueType="num">
                                      <p:cBhvr>
                                        <p:cTn id="15" dur="1000" fill="hold"/>
                                        <p:tgtEl>
                                          <p:spTgt spid="2499"/>
                                        </p:tgtEl>
                                        <p:attrNameLst>
                                          <p:attrName>ppt_x</p:attrName>
                                        </p:attrNameLst>
                                      </p:cBhvr>
                                      <p:tavLst>
                                        <p:tav tm="0">
                                          <p:val>
                                            <p:strVal val="#ppt_x"/>
                                          </p:val>
                                        </p:tav>
                                        <p:tav tm="100000">
                                          <p:val>
                                            <p:strVal val="#ppt_x"/>
                                          </p:val>
                                        </p:tav>
                                      </p:tavLst>
                                    </p:anim>
                                    <p:anim calcmode="lin" valueType="num">
                                      <p:cBhvr>
                                        <p:cTn id="16" dur="1000" fill="hold"/>
                                        <p:tgtEl>
                                          <p:spTgt spid="249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15"/>
                                        </p:tgtEl>
                                        <p:attrNameLst>
                                          <p:attrName>style.visibility</p:attrName>
                                        </p:attrNameLst>
                                      </p:cBhvr>
                                      <p:to>
                                        <p:strVal val="visible"/>
                                      </p:to>
                                    </p:set>
                                    <p:animEffect transition="in" filter="fade">
                                      <p:cBhvr>
                                        <p:cTn id="19" dur="1000"/>
                                        <p:tgtEl>
                                          <p:spTgt spid="2515"/>
                                        </p:tgtEl>
                                      </p:cBhvr>
                                    </p:animEffect>
                                    <p:anim calcmode="lin" valueType="num">
                                      <p:cBhvr>
                                        <p:cTn id="20" dur="1000" fill="hold"/>
                                        <p:tgtEl>
                                          <p:spTgt spid="2515"/>
                                        </p:tgtEl>
                                        <p:attrNameLst>
                                          <p:attrName>ppt_x</p:attrName>
                                        </p:attrNameLst>
                                      </p:cBhvr>
                                      <p:tavLst>
                                        <p:tav tm="0">
                                          <p:val>
                                            <p:strVal val="#ppt_x"/>
                                          </p:val>
                                        </p:tav>
                                        <p:tav tm="100000">
                                          <p:val>
                                            <p:strVal val="#ppt_x"/>
                                          </p:val>
                                        </p:tav>
                                      </p:tavLst>
                                    </p:anim>
                                    <p:anim calcmode="lin" valueType="num">
                                      <p:cBhvr>
                                        <p:cTn id="21" dur="1000" fill="hold"/>
                                        <p:tgtEl>
                                          <p:spTgt spid="25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9329" y="-153413"/>
            <a:ext cx="6133108" cy="1420491"/>
          </a:xfrm>
          <a:prstGeom prst="rect">
            <a:avLst/>
          </a:prstGeom>
        </p:spPr>
      </p:pic>
      <p:sp>
        <p:nvSpPr>
          <p:cNvPr id="3" name="Rectangle 2">
            <a:extLst>
              <a:ext uri="{FF2B5EF4-FFF2-40B4-BE49-F238E27FC236}">
                <a16:creationId xmlns:a16="http://schemas.microsoft.com/office/drawing/2014/main" xmlns="" id="{262420FE-9091-0646-72DD-834B2CDF63B3}"/>
              </a:ext>
            </a:extLst>
          </p:cNvPr>
          <p:cNvSpPr/>
          <p:nvPr/>
        </p:nvSpPr>
        <p:spPr>
          <a:xfrm>
            <a:off x="1319329" y="556832"/>
            <a:ext cx="6003683" cy="438582"/>
          </a:xfrm>
          <a:prstGeom prst="rect">
            <a:avLst/>
          </a:prstGeom>
          <a:noFill/>
        </p:spPr>
        <p:txBody>
          <a:bodyPr wrap="square" lIns="68580" tIns="34290" rIns="68580" bIns="34290">
            <a:spAutoFit/>
          </a:bodyPr>
          <a:lstStyle/>
          <a:p>
            <a:pPr algn="ctr">
              <a:buClr>
                <a:srgbClr val="000000"/>
              </a:buClr>
            </a:pPr>
            <a:r>
              <a:rPr lang="en-US" sz="2400" b="1" kern="0" dirty="0" smtClean="0">
                <a:ln w="22225">
                  <a:solidFill>
                    <a:srgbClr val="ECC383">
                      <a:lumMod val="75000"/>
                    </a:srgbClr>
                  </a:solidFill>
                  <a:prstDash val="solid"/>
                </a:ln>
                <a:solidFill>
                  <a:srgbClr val="ECC383">
                    <a:lumMod val="75000"/>
                  </a:srgbClr>
                </a:solidFill>
                <a:latin typeface="Arial" panose="020B0604020202020204" pitchFamily="34" charset="0"/>
                <a:cs typeface="Arial" panose="020B0604020202020204" pitchFamily="34" charset="0"/>
                <a:sym typeface="Arial"/>
              </a:rPr>
              <a:t>Một </a:t>
            </a:r>
            <a:r>
              <a:rPr lang="en-US" sz="2400" b="1" kern="0" dirty="0">
                <a:ln w="22225">
                  <a:solidFill>
                    <a:srgbClr val="ECC383">
                      <a:lumMod val="75000"/>
                    </a:srgbClr>
                  </a:solidFill>
                  <a:prstDash val="solid"/>
                </a:ln>
                <a:solidFill>
                  <a:srgbClr val="ECC383">
                    <a:lumMod val="75000"/>
                  </a:srgbClr>
                </a:solidFill>
                <a:latin typeface="Arial" panose="020B0604020202020204" pitchFamily="34" charset="0"/>
                <a:cs typeface="Arial" panose="020B0604020202020204" pitchFamily="34" charset="0"/>
                <a:sym typeface="Arial"/>
              </a:rPr>
              <a:t>số ứng dụng tính chất của nước</a:t>
            </a:r>
          </a:p>
        </p:txBody>
      </p:sp>
    </p:spTree>
    <p:extLst>
      <p:ext uri="{BB962C8B-B14F-4D97-AF65-F5344CB8AC3E}">
        <p14:creationId xmlns:p14="http://schemas.microsoft.com/office/powerpoint/2010/main" val="3300255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8639175" cy="4600576"/>
          </a:xfrm>
          <a:prstGeom prst="rect">
            <a:avLst/>
          </a:prstGeom>
        </p:spPr>
      </p:pic>
    </p:spTree>
    <p:extLst>
      <p:ext uri="{BB962C8B-B14F-4D97-AF65-F5344CB8AC3E}">
        <p14:creationId xmlns:p14="http://schemas.microsoft.com/office/powerpoint/2010/main" val="2482241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729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73" y="589013"/>
            <a:ext cx="7866636" cy="2031325"/>
          </a:xfrm>
          <a:prstGeom prst="rect">
            <a:avLst/>
          </a:prstGeom>
        </p:spPr>
        <p:txBody>
          <a:bodyPr wrap="square">
            <a:spAutoFit/>
          </a:bodyPr>
          <a:lstStyle/>
          <a:p>
            <a:pPr marL="457200" indent="-457200" algn="just">
              <a:lnSpc>
                <a:spcPct val="150000"/>
              </a:lnSpc>
              <a:buFontTx/>
              <a:buChar char="-"/>
              <a:tabLst>
                <a:tab pos="1322705" algn="l"/>
              </a:tabLst>
            </a:pPr>
            <a:r>
              <a:rPr lang="nl-NL" sz="2800" b="1" i="1" dirty="0" smtClean="0">
                <a:solidFill>
                  <a:srgbClr val="FF0000"/>
                </a:solidFill>
                <a:latin typeface="Times New Roman" panose="02020603050405020304" pitchFamily="18" charset="0"/>
                <a:ea typeface="Times New Roman" panose="02020603050405020304" pitchFamily="18" charset="0"/>
              </a:rPr>
              <a:t>Nếu </a:t>
            </a:r>
            <a:r>
              <a:rPr lang="nl-NL" sz="2800" b="1" i="1" dirty="0">
                <a:solidFill>
                  <a:srgbClr val="FF0000"/>
                </a:solidFill>
                <a:latin typeface="Times New Roman" panose="02020603050405020304" pitchFamily="18" charset="0"/>
                <a:ea typeface="Times New Roman" panose="02020603050405020304" pitchFamily="18" charset="0"/>
              </a:rPr>
              <a:t>em có một đôi giày vải và một đôi ủng bằng cao su thì khi trời mưa, em sẽ chọn đi đôi nào? </a:t>
            </a:r>
            <a:endParaRPr lang="nl-NL" sz="2800" b="1" i="1" dirty="0" smtClean="0">
              <a:solidFill>
                <a:srgbClr val="FF0000"/>
              </a:solidFill>
              <a:latin typeface="Times New Roman" panose="02020603050405020304" pitchFamily="18" charset="0"/>
              <a:ea typeface="Times New Roman" panose="02020603050405020304" pitchFamily="18" charset="0"/>
            </a:endParaRPr>
          </a:p>
          <a:p>
            <a:pPr algn="just">
              <a:lnSpc>
                <a:spcPct val="150000"/>
              </a:lnSpc>
              <a:tabLst>
                <a:tab pos="1322705" algn="l"/>
              </a:tabLst>
            </a:pPr>
            <a:r>
              <a:rPr lang="nl-NL" sz="2800" b="1" i="1" dirty="0" smtClean="0">
                <a:solidFill>
                  <a:srgbClr val="FF0000"/>
                </a:solidFill>
                <a:latin typeface="Times New Roman" panose="02020603050405020304" pitchFamily="18" charset="0"/>
                <a:ea typeface="Times New Roman" panose="02020603050405020304" pitchFamily="18" charset="0"/>
              </a:rPr>
              <a:t>Vì </a:t>
            </a:r>
            <a:r>
              <a:rPr lang="nl-NL" sz="2800" b="1" i="1" dirty="0">
                <a:solidFill>
                  <a:srgbClr val="FF0000"/>
                </a:solidFill>
                <a:latin typeface="Times New Roman" panose="02020603050405020304" pitchFamily="18" charset="0"/>
                <a:ea typeface="Times New Roman" panose="02020603050405020304" pitchFamily="18" charset="0"/>
              </a:rPr>
              <a:t>sao? </a:t>
            </a:r>
            <a:endParaRPr lang="en-US" sz="28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6701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0DD73A-60AB-417F-8839-F635A07A9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094" y="1296413"/>
            <a:ext cx="3811810" cy="2143473"/>
          </a:xfrm>
          <a:prstGeom prst="rect">
            <a:avLst/>
          </a:prstGeom>
        </p:spPr>
      </p:pic>
      <p:sp>
        <p:nvSpPr>
          <p:cNvPr id="6" name="TextBox 5">
            <a:extLst>
              <a:ext uri="{FF2B5EF4-FFF2-40B4-BE49-F238E27FC236}">
                <a16:creationId xmlns:a16="http://schemas.microsoft.com/office/drawing/2014/main" xmlns="" id="{28C316D0-A447-4637-A27A-A71D1E932D6E}"/>
              </a:ext>
            </a:extLst>
          </p:cNvPr>
          <p:cNvSpPr txBox="1"/>
          <p:nvPr/>
        </p:nvSpPr>
        <p:spPr>
          <a:xfrm>
            <a:off x="1251857" y="608112"/>
            <a:ext cx="6640285" cy="461665"/>
          </a:xfrm>
          <a:prstGeom prst="rect">
            <a:avLst/>
          </a:prstGeom>
          <a:noFill/>
        </p:spPr>
        <p:txBody>
          <a:bodyPr wrap="square">
            <a:spAutoFit/>
          </a:bodyPr>
          <a:lstStyle/>
          <a:p>
            <a:r>
              <a:rPr lang="en-US" sz="2400" dirty="0">
                <a:solidFill>
                  <a:schemeClr val="tx2">
                    <a:lumMod val="50000"/>
                  </a:schemeClr>
                </a:solidFill>
                <a:latin typeface="Arial" panose="020B0604020202020204" pitchFamily="34" charset="0"/>
                <a:cs typeface="Arial" panose="020B0604020202020204" pitchFamily="34" charset="0"/>
              </a:rPr>
              <a:t>- </a:t>
            </a:r>
            <a:r>
              <a:rPr lang="vi-VN" sz="2400" dirty="0">
                <a:solidFill>
                  <a:schemeClr val="tx2">
                    <a:lumMod val="50000"/>
                  </a:schemeClr>
                </a:solidFill>
                <a:latin typeface="Arial" panose="020B0604020202020204" pitchFamily="34" charset="0"/>
                <a:cs typeface="Arial" panose="020B0604020202020204" pitchFamily="34" charset="0"/>
              </a:rPr>
              <a:t>Vì sao mái nhà được làm dốc như hình </a:t>
            </a:r>
            <a:r>
              <a:rPr lang="vi-VN" sz="2400" dirty="0" smtClean="0">
                <a:solidFill>
                  <a:schemeClr val="tx2">
                    <a:lumMod val="50000"/>
                  </a:schemeClr>
                </a:solidFill>
                <a:latin typeface="Arial" panose="020B0604020202020204" pitchFamily="34" charset="0"/>
                <a:cs typeface="Arial" panose="020B0604020202020204" pitchFamily="34" charset="0"/>
              </a:rPr>
              <a:t>?</a:t>
            </a:r>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4" name="Arrow: Curved Right 3">
            <a:extLst>
              <a:ext uri="{FF2B5EF4-FFF2-40B4-BE49-F238E27FC236}">
                <a16:creationId xmlns:a16="http://schemas.microsoft.com/office/drawing/2014/main" xmlns="" id="{7C7D973F-C857-49C8-8805-816D80AAA746}"/>
              </a:ext>
            </a:extLst>
          </p:cNvPr>
          <p:cNvSpPr/>
          <p:nvPr/>
        </p:nvSpPr>
        <p:spPr>
          <a:xfrm>
            <a:off x="856343" y="3439886"/>
            <a:ext cx="754743" cy="899885"/>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xmlns="" id="{84E2C501-58FB-46F9-8A3E-18C806A214A5}"/>
              </a:ext>
            </a:extLst>
          </p:cNvPr>
          <p:cNvSpPr txBox="1"/>
          <p:nvPr/>
        </p:nvSpPr>
        <p:spPr>
          <a:xfrm>
            <a:off x="1763486" y="3889828"/>
            <a:ext cx="7206342" cy="461665"/>
          </a:xfrm>
          <a:prstGeom prst="rect">
            <a:avLst/>
          </a:prstGeom>
          <a:noFill/>
        </p:spPr>
        <p:txBody>
          <a:bodyPr wrap="square">
            <a:spAutoFit/>
          </a:bodyPr>
          <a:lstStyle/>
          <a:p>
            <a:r>
              <a:rPr lang="en-US" sz="2400">
                <a:solidFill>
                  <a:srgbClr val="FF0000"/>
                </a:solidFill>
                <a:latin typeface="Arial" panose="020B0604020202020204" pitchFamily="34" charset="0"/>
                <a:cs typeface="Arial" panose="020B0604020202020204" pitchFamily="34" charset="0"/>
              </a:rPr>
              <a:t>Dựa vào tính chất: </a:t>
            </a:r>
            <a:r>
              <a:rPr lang="vi-VN" sz="2400">
                <a:solidFill>
                  <a:srgbClr val="FF0000"/>
                </a:solidFill>
                <a:latin typeface="Arial" panose="020B0604020202020204" pitchFamily="34" charset="0"/>
                <a:cs typeface="Arial" panose="020B0604020202020204" pitchFamily="34" charset="0"/>
              </a:rPr>
              <a:t>Nước chảy từ cao xuống thấp</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298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3">
            <a:extLst>
              <a:ext uri="{FF2B5EF4-FFF2-40B4-BE49-F238E27FC236}">
                <a16:creationId xmlns:a16="http://schemas.microsoft.com/office/drawing/2014/main" xmlns="" id="{110F5407-40F5-4F49-B584-D4184B873AC0}"/>
              </a:ext>
            </a:extLst>
          </p:cNvPr>
          <p:cNvPicPr>
            <a:picLocks noChangeAspect="1"/>
          </p:cNvPicPr>
          <p:nvPr/>
        </p:nvPicPr>
        <p:blipFill>
          <a:blip r:embed="rId2"/>
          <a:stretch>
            <a:fillRect/>
          </a:stretch>
        </p:blipFill>
        <p:spPr>
          <a:xfrm rot="16200000">
            <a:off x="1950916" y="-2179265"/>
            <a:ext cx="5359397" cy="9527430"/>
          </a:xfrm>
          <a:prstGeom prst="rect">
            <a:avLst/>
          </a:prstGeom>
        </p:spPr>
      </p:pic>
      <p:pic>
        <p:nvPicPr>
          <p:cNvPr id="3074" name="Picture 2" descr="Khai thác hiệu quả công trình thủy lợi phục vụ tưới tiêu">
            <a:extLst>
              <a:ext uri="{FF2B5EF4-FFF2-40B4-BE49-F238E27FC236}">
                <a16:creationId xmlns:a16="http://schemas.microsoft.com/office/drawing/2014/main" xmlns="" id="{E5E7382F-E58F-B292-750F-406740199F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1465" y="1608693"/>
            <a:ext cx="4477922" cy="2660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3">
            <a:extLst>
              <a:ext uri="{FF2B5EF4-FFF2-40B4-BE49-F238E27FC236}">
                <a16:creationId xmlns:a16="http://schemas.microsoft.com/office/drawing/2014/main" xmlns="" id="{451FFC61-A533-E72E-7277-C1580252D767}"/>
              </a:ext>
            </a:extLst>
          </p:cNvPr>
          <p:cNvGrpSpPr/>
          <p:nvPr/>
        </p:nvGrpSpPr>
        <p:grpSpPr>
          <a:xfrm>
            <a:off x="4769387" y="1868805"/>
            <a:ext cx="3983114" cy="2400300"/>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087851" y="2577137"/>
            <a:ext cx="3542534" cy="830997"/>
          </a:xfrm>
          <a:prstGeom prst="rect">
            <a:avLst/>
          </a:prstGeom>
          <a:noFill/>
        </p:spPr>
        <p:txBody>
          <a:bodyPr wrap="square">
            <a:spAutoFit/>
          </a:bodyPr>
          <a:lstStyle/>
          <a:p>
            <a:pPr algn="ctr">
              <a:buClr>
                <a:srgbClr val="000000"/>
              </a:buClr>
            </a:pPr>
            <a:r>
              <a:rPr lang="en-US" sz="2400" b="1" kern="0" dirty="0" err="1">
                <a:solidFill>
                  <a:srgbClr val="008080"/>
                </a:solidFill>
                <a:latin typeface="Arial" panose="020B0604020202020204" pitchFamily="34" charset="0"/>
                <a:cs typeface="Arial" panose="020B0604020202020204" pitchFamily="34" charset="0"/>
                <a:sym typeface="Arial"/>
              </a:rPr>
              <a:t>Mương</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dẫn</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nước</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vào</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đồng</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ruộng</a:t>
            </a:r>
            <a:endParaRPr lang="en-US" sz="2400" b="1" kern="0" dirty="0">
              <a:solidFill>
                <a:srgbClr val="008080"/>
              </a:solidFill>
              <a:latin typeface="Arial" panose="020B0604020202020204" pitchFamily="34" charset="0"/>
              <a:cs typeface="Arial" panose="020B0604020202020204" pitchFamily="34"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5">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390718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16105" y="2535763"/>
            <a:ext cx="3663638" cy="830997"/>
          </a:xfrm>
          <a:prstGeom prst="rect">
            <a:avLst/>
          </a:prstGeom>
          <a:noFill/>
        </p:spPr>
        <p:txBody>
          <a:bodyPr wrap="square">
            <a:spAutoFit/>
          </a:bodyPr>
          <a:lstStyle/>
          <a:p>
            <a:pPr algn="ctr">
              <a:buClr>
                <a:srgbClr val="000000"/>
              </a:buClr>
            </a:pPr>
            <a:r>
              <a:rPr lang="en-US" sz="2400" b="1" kern="0" dirty="0" smtClean="0">
                <a:solidFill>
                  <a:srgbClr val="008080"/>
                </a:solidFill>
                <a:latin typeface="Arial" panose="020B0604020202020204" pitchFamily="34" charset="0"/>
                <a:cs typeface="Arial" panose="020B0604020202020204" pitchFamily="34" charset="0"/>
                <a:sym typeface="Arial"/>
              </a:rPr>
              <a:t>Tiểu </a:t>
            </a:r>
            <a:r>
              <a:rPr lang="en-US" sz="2400" b="1" kern="0" dirty="0">
                <a:solidFill>
                  <a:srgbClr val="008080"/>
                </a:solidFill>
                <a:latin typeface="Arial" panose="020B0604020202020204" pitchFamily="34" charset="0"/>
                <a:cs typeface="Arial" panose="020B0604020202020204" pitchFamily="34" charset="0"/>
                <a:sym typeface="Arial"/>
              </a:rPr>
              <a:t>cảnh, thác nước </a:t>
            </a:r>
            <a:r>
              <a:rPr lang="en-US" sz="2400" b="1" kern="0" dirty="0" smtClean="0">
                <a:solidFill>
                  <a:srgbClr val="008080"/>
                </a:solidFill>
                <a:latin typeface="Arial" panose="020B0604020202020204" pitchFamily="34" charset="0"/>
                <a:cs typeface="Arial" panose="020B0604020202020204" pitchFamily="34" charset="0"/>
                <a:sym typeface="Arial"/>
              </a:rPr>
              <a:t> </a:t>
            </a:r>
            <a:r>
              <a:rPr lang="en-US" sz="2400" b="1" kern="0" dirty="0">
                <a:solidFill>
                  <a:srgbClr val="008080"/>
                </a:solidFill>
                <a:latin typeface="Arial" panose="020B0604020202020204" pitchFamily="34" charset="0"/>
                <a:cs typeface="Arial" panose="020B0604020202020204" pitchFamily="34" charset="0"/>
                <a:sym typeface="Arial"/>
              </a:rPr>
              <a:t>chảy từ trên cao xuống</a:t>
            </a: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5126" name="Picture 6" descr="Những thác nước hùng vĩ đến khó tin ở Việt Nam - Báo Người lao động">
            <a:extLst>
              <a:ext uri="{FF2B5EF4-FFF2-40B4-BE49-F238E27FC236}">
                <a16:creationId xmlns:a16="http://schemas.microsoft.com/office/drawing/2014/main" xmlns="" id="{899C59AE-1481-6EBF-AD44-2A97DFD61D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99" y="2448610"/>
            <a:ext cx="3057284" cy="18892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mẫu tiểu cảnh thác nước được ưa chuộng hiện nay - CafeLand.Vn">
            <a:extLst>
              <a:ext uri="{FF2B5EF4-FFF2-40B4-BE49-F238E27FC236}">
                <a16:creationId xmlns:a16="http://schemas.microsoft.com/office/drawing/2014/main" xmlns="" id="{116168E2-AE57-EFB5-D09A-9C93EC8BFF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715" y="1580927"/>
            <a:ext cx="2765429" cy="193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5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500" fill="hold"/>
                                        <p:tgtEl>
                                          <p:spTgt spid="5126"/>
                                        </p:tgtEl>
                                        <p:attrNameLst>
                                          <p:attrName>ppt_w</p:attrName>
                                        </p:attrNameLst>
                                      </p:cBhvr>
                                      <p:tavLst>
                                        <p:tav tm="0">
                                          <p:val>
                                            <p:fltVal val="0"/>
                                          </p:val>
                                        </p:tav>
                                        <p:tav tm="100000">
                                          <p:val>
                                            <p:strVal val="#ppt_w"/>
                                          </p:val>
                                        </p:tav>
                                      </p:tavLst>
                                    </p:anim>
                                    <p:anim calcmode="lin" valueType="num">
                                      <p:cBhvr>
                                        <p:cTn id="8" dur="500" fill="hold"/>
                                        <p:tgtEl>
                                          <p:spTgt spid="5126"/>
                                        </p:tgtEl>
                                        <p:attrNameLst>
                                          <p:attrName>ppt_h</p:attrName>
                                        </p:attrNameLst>
                                      </p:cBhvr>
                                      <p:tavLst>
                                        <p:tav tm="0">
                                          <p:val>
                                            <p:fltVal val="0"/>
                                          </p:val>
                                        </p:tav>
                                        <p:tav tm="100000">
                                          <p:val>
                                            <p:strVal val="#ppt_h"/>
                                          </p:val>
                                        </p:tav>
                                      </p:tavLst>
                                    </p:anim>
                                    <p:animEffect transition="in" filter="fade">
                                      <p:cBhvr>
                                        <p:cTn id="9" dur="500"/>
                                        <p:tgtEl>
                                          <p:spTgt spid="51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05879" y="2389617"/>
            <a:ext cx="3663638" cy="1685077"/>
          </a:xfrm>
          <a:prstGeom prst="rect">
            <a:avLst/>
          </a:prstGeom>
          <a:noFill/>
        </p:spPr>
        <p:txBody>
          <a:bodyPr wrap="square">
            <a:spAutoFit/>
          </a:bodyPr>
          <a:lstStyle/>
          <a:p>
            <a:pPr algn="ctr">
              <a:buClr>
                <a:srgbClr val="000000"/>
              </a:buClr>
            </a:pPr>
            <a:r>
              <a:rPr lang="en-US" sz="3450" b="1" kern="0" dirty="0" err="1">
                <a:solidFill>
                  <a:srgbClr val="008080"/>
                </a:solidFill>
                <a:latin typeface="UVN Doi Moi" panose="00000400000000000000" pitchFamily="2" charset="0"/>
                <a:cs typeface="Times New Roman" pitchFamily="18" charset="0"/>
                <a:sym typeface="Arial"/>
              </a:rPr>
              <a:t>Thủy</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điện</a:t>
            </a:r>
            <a:r>
              <a:rPr lang="en-US" sz="3450" b="1" kern="0" dirty="0">
                <a:solidFill>
                  <a:srgbClr val="008080"/>
                </a:solidFill>
                <a:latin typeface="UVN Doi Moi" panose="00000400000000000000" pitchFamily="2" charset="0"/>
                <a:cs typeface="Times New Roman" pitchFamily="18" charset="0"/>
                <a:sym typeface="Arial"/>
              </a:rPr>
              <a:t> – </a:t>
            </a:r>
            <a:r>
              <a:rPr lang="en-US" sz="3450" b="1" kern="0" dirty="0" err="1">
                <a:solidFill>
                  <a:srgbClr val="008080"/>
                </a:solidFill>
                <a:latin typeface="UVN Doi Moi" panose="00000400000000000000" pitchFamily="2" charset="0"/>
                <a:cs typeface="Times New Roman" pitchFamily="18" charset="0"/>
                <a:sym typeface="Arial"/>
              </a:rPr>
              <a:t>nhờ</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sức</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nước</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chảy</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từ</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cao</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xuống</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thấp</a:t>
            </a:r>
            <a:endParaRPr lang="en-US" sz="3450" b="1" kern="0" dirty="0">
              <a:solidFill>
                <a:srgbClr val="008080"/>
              </a:solidFill>
              <a:latin typeface="UVN Doi Moi" panose="00000400000000000000" pitchFamily="2" charset="0"/>
              <a:cs typeface="Times New Roman" pitchFamily="18"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8194" name="Picture 2" descr="Khái quát về thủy điện Việt Nam">
            <a:extLst>
              <a:ext uri="{FF2B5EF4-FFF2-40B4-BE49-F238E27FC236}">
                <a16:creationId xmlns:a16="http://schemas.microsoft.com/office/drawing/2014/main" xmlns="" id="{9F88D13E-D632-3F2D-3D42-D5147BE271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485" y="1533463"/>
            <a:ext cx="2659623" cy="17745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85 công trình thủy điện đang vận hành trên cả nước">
            <a:extLst>
              <a:ext uri="{FF2B5EF4-FFF2-40B4-BE49-F238E27FC236}">
                <a16:creationId xmlns:a16="http://schemas.microsoft.com/office/drawing/2014/main" xmlns="" id="{51E9D086-F73E-5A40-DBCB-1A7DACE07C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5305" y="2494515"/>
            <a:ext cx="2659623" cy="177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98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wheel(1)">
                                      <p:cBhvr>
                                        <p:cTn id="11" dur="2000"/>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5B7249-059C-DEFD-E4A9-BA7F40EC7C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300" r="529"/>
          <a:stretch/>
        </p:blipFill>
        <p:spPr>
          <a:xfrm>
            <a:off x="508863" y="277296"/>
            <a:ext cx="8370978" cy="1538473"/>
          </a:xfrm>
          <a:prstGeom prst="rect">
            <a:avLst/>
          </a:prstGeom>
        </p:spPr>
      </p:pic>
      <p:sp>
        <p:nvSpPr>
          <p:cNvPr id="6" name="Rectangle 5">
            <a:extLst>
              <a:ext uri="{FF2B5EF4-FFF2-40B4-BE49-F238E27FC236}">
                <a16:creationId xmlns:a16="http://schemas.microsoft.com/office/drawing/2014/main" xmlns="" id="{262420FE-9091-0646-72DD-834B2CDF63B3}"/>
              </a:ext>
            </a:extLst>
          </p:cNvPr>
          <p:cNvSpPr/>
          <p:nvPr/>
        </p:nvSpPr>
        <p:spPr>
          <a:xfrm>
            <a:off x="760652" y="734457"/>
            <a:ext cx="7841400" cy="931024"/>
          </a:xfrm>
          <a:prstGeom prst="rect">
            <a:avLst/>
          </a:prstGeom>
          <a:noFill/>
        </p:spPr>
        <p:txBody>
          <a:bodyPr wrap="square" lIns="68580" tIns="34290" rIns="68580" bIns="34290">
            <a:spAutoFit/>
          </a:bodyPr>
          <a:lstStyle/>
          <a:p>
            <a:pPr algn="ctr">
              <a:buClr>
                <a:srgbClr val="000000"/>
              </a:buClr>
            </a:pPr>
            <a:r>
              <a:rPr lang="en-US" sz="2800" b="1" kern="0" dirty="0" smtClean="0">
                <a:ln w="22225">
                  <a:solidFill>
                    <a:srgbClr val="ECC383">
                      <a:lumMod val="75000"/>
                    </a:srgbClr>
                  </a:solidFill>
                  <a:prstDash val="solid"/>
                </a:ln>
                <a:solidFill>
                  <a:srgbClr val="ECC383">
                    <a:lumMod val="75000"/>
                  </a:srgbClr>
                </a:solidFill>
                <a:latin typeface="Times New Roman" panose="02020603050405020304" pitchFamily="18" charset="0"/>
                <a:cs typeface="Times New Roman" panose="02020603050405020304" pitchFamily="18" charset="0"/>
                <a:sym typeface="Arial"/>
              </a:rPr>
              <a:t>Khi trời mưa, người ta thường mặc trang phục như thế nào ?</a:t>
            </a:r>
            <a:endParaRPr lang="en-US" sz="2800" b="1" kern="0" dirty="0">
              <a:ln w="22225">
                <a:solidFill>
                  <a:srgbClr val="ECC383">
                    <a:lumMod val="75000"/>
                  </a:srgbClr>
                </a:solidFill>
                <a:prstDash val="solid"/>
              </a:ln>
              <a:solidFill>
                <a:srgbClr val="ECC383">
                  <a:lumMod val="75000"/>
                </a:srgbClr>
              </a:solidFill>
              <a:latin typeface="Times New Roman" panose="02020603050405020304" pitchFamily="18" charset="0"/>
              <a:cs typeface="Times New Roman" panose="02020603050405020304" pitchFamily="18" charset="0"/>
              <a:sym typeface="Arial"/>
            </a:endParaRPr>
          </a:p>
        </p:txBody>
      </p:sp>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14243" y="2623769"/>
            <a:ext cx="3663638" cy="1154162"/>
          </a:xfrm>
          <a:prstGeom prst="rect">
            <a:avLst/>
          </a:prstGeom>
          <a:noFill/>
        </p:spPr>
        <p:txBody>
          <a:bodyPr wrap="square">
            <a:spAutoFit/>
          </a:bodyPr>
          <a:lstStyle/>
          <a:p>
            <a:pPr algn="ctr">
              <a:buClr>
                <a:srgbClr val="000000"/>
              </a:buClr>
            </a:pPr>
            <a:r>
              <a:rPr lang="en-US" sz="3450" b="1" kern="0" dirty="0" err="1">
                <a:solidFill>
                  <a:srgbClr val="008080"/>
                </a:solidFill>
                <a:latin typeface="UVN Doi Moi" panose="00000400000000000000" pitchFamily="2" charset="0"/>
                <a:cs typeface="Times New Roman" pitchFamily="18" charset="0"/>
                <a:sym typeface="Arial"/>
              </a:rPr>
              <a:t>Sản</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xuất</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áo</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mưa</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không</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thấm</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nước</a:t>
            </a:r>
            <a:endParaRPr lang="en-US" sz="3450" b="1" kern="0" dirty="0">
              <a:solidFill>
                <a:srgbClr val="008080"/>
              </a:solidFill>
              <a:latin typeface="UVN Doi Moi" panose="00000400000000000000" pitchFamily="2" charset="0"/>
              <a:cs typeface="Times New Roman" pitchFamily="18"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3">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25" name="Picture 4" descr="ae01.alicdn.com/kf/HTB1kuVOU3HqK1RjSZJnq6zNLpXau/D...">
            <a:extLst>
              <a:ext uri="{FF2B5EF4-FFF2-40B4-BE49-F238E27FC236}">
                <a16:creationId xmlns:a16="http://schemas.microsoft.com/office/drawing/2014/main" xmlns="" id="{98E4A118-B42E-9854-C123-7A1DEA9CE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97" y="1542465"/>
            <a:ext cx="5105495" cy="27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5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006341" y="1885950"/>
            <a:ext cx="4151291" cy="231457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297192" y="2606183"/>
            <a:ext cx="3652774" cy="1107996"/>
          </a:xfrm>
          <a:prstGeom prst="rect">
            <a:avLst/>
          </a:prstGeom>
          <a:noFill/>
        </p:spPr>
        <p:txBody>
          <a:bodyPr wrap="square">
            <a:spAutoFit/>
          </a:bodyPr>
          <a:lstStyle/>
          <a:p>
            <a:pPr algn="ctr">
              <a:buClr>
                <a:srgbClr val="000000"/>
              </a:buClr>
            </a:pPr>
            <a:r>
              <a:rPr lang="en-US" sz="3300" b="1" kern="0" dirty="0" err="1">
                <a:solidFill>
                  <a:srgbClr val="008080"/>
                </a:solidFill>
                <a:latin typeface="UVN Doi Moi" panose="00000400000000000000" pitchFamily="2" charset="0"/>
                <a:cs typeface="Times New Roman" pitchFamily="18" charset="0"/>
                <a:sym typeface="Arial"/>
              </a:rPr>
              <a:t>Dùng</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vật</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liệu</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không</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thấm</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nước</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để</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chứa</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nước</a:t>
            </a:r>
            <a:r>
              <a:rPr lang="en-US" sz="3300" b="1" kern="0" dirty="0">
                <a:solidFill>
                  <a:srgbClr val="008080"/>
                </a:solidFill>
                <a:latin typeface="UVN Doi Moi" panose="00000400000000000000" pitchFamily="2" charset="0"/>
                <a:cs typeface="Times New Roman" pitchFamily="18" charset="0"/>
                <a:sym typeface="Arial"/>
              </a:rPr>
              <a:t> </a:t>
            </a: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
        <p:nvSpPr>
          <p:cNvPr id="3" name="AutoShape 4" descr="Bảng giá bồn nước inox Tân Á - Vật liệu xây dựng 24h">
            <a:extLst>
              <a:ext uri="{FF2B5EF4-FFF2-40B4-BE49-F238E27FC236}">
                <a16:creationId xmlns:a16="http://schemas.microsoft.com/office/drawing/2014/main" xmlns="" id="{2513E938-6ED0-5035-F315-E14E0FCAF935}"/>
              </a:ext>
            </a:extLst>
          </p:cNvPr>
          <p:cNvSpPr>
            <a:spLocks noChangeAspect="1" noChangeArrowheads="1"/>
          </p:cNvSpPr>
          <p:nvPr/>
        </p:nvSpPr>
        <p:spPr bwMode="auto">
          <a:xfrm>
            <a:off x="2196771" y="2571750"/>
            <a:ext cx="2603829" cy="2603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buClr>
                <a:srgbClr val="000000"/>
              </a:buClr>
            </a:pPr>
            <a:endParaRPr lang="en-US" sz="1050" kern="0">
              <a:solidFill>
                <a:srgbClr val="000000"/>
              </a:solidFill>
              <a:latin typeface="Arial"/>
              <a:cs typeface="Arial"/>
              <a:sym typeface="Arial"/>
            </a:endParaRPr>
          </a:p>
        </p:txBody>
      </p:sp>
      <p:pic>
        <p:nvPicPr>
          <p:cNvPr id="9226" name="Picture 10" descr="Bồn nước inox Tân Á 8 – 2500L Nằm | TÂN Á ĐẠI THÀNH">
            <a:extLst>
              <a:ext uri="{FF2B5EF4-FFF2-40B4-BE49-F238E27FC236}">
                <a16:creationId xmlns:a16="http://schemas.microsoft.com/office/drawing/2014/main" xmlns="" id="{E875215C-BCF0-D158-4110-2E3322E8E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75" y="1522721"/>
            <a:ext cx="2406842" cy="240684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Xô Quai Sắt 16 - Duy Tân">
            <a:extLst>
              <a:ext uri="{FF2B5EF4-FFF2-40B4-BE49-F238E27FC236}">
                <a16:creationId xmlns:a16="http://schemas.microsoft.com/office/drawing/2014/main" xmlns="" id="{5E7CE3B2-E8DA-373D-2C5E-2B16A7081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08" t="28117" r="23322" b="14280"/>
          <a:stretch/>
        </p:blipFill>
        <p:spPr bwMode="auto">
          <a:xfrm>
            <a:off x="2699404" y="1524526"/>
            <a:ext cx="2392048" cy="240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36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anim calcmode="lin" valueType="num">
                                      <p:cBhvr additive="base">
                                        <p:cTn id="7" dur="500" fill="hold"/>
                                        <p:tgtEl>
                                          <p:spTgt spid="9226"/>
                                        </p:tgtEl>
                                        <p:attrNameLst>
                                          <p:attrName>ppt_x</p:attrName>
                                        </p:attrNameLst>
                                      </p:cBhvr>
                                      <p:tavLst>
                                        <p:tav tm="0">
                                          <p:val>
                                            <p:strVal val="#ppt_x"/>
                                          </p:val>
                                        </p:tav>
                                        <p:tav tm="100000">
                                          <p:val>
                                            <p:strVal val="#ppt_x"/>
                                          </p:val>
                                        </p:tav>
                                      </p:tavLst>
                                    </p:anim>
                                    <p:anim calcmode="lin" valueType="num">
                                      <p:cBhvr additive="base">
                                        <p:cTn id="8" dur="500" fill="hold"/>
                                        <p:tgtEl>
                                          <p:spTgt spid="92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8"/>
                                        </p:tgtEl>
                                        <p:attrNameLst>
                                          <p:attrName>style.visibility</p:attrName>
                                        </p:attrNameLst>
                                      </p:cBhvr>
                                      <p:to>
                                        <p:strVal val="visible"/>
                                      </p:to>
                                    </p:set>
                                    <p:anim calcmode="lin" valueType="num">
                                      <p:cBhvr additive="base">
                                        <p:cTn id="12" dur="500" fill="hold"/>
                                        <p:tgtEl>
                                          <p:spTgt spid="9228"/>
                                        </p:tgtEl>
                                        <p:attrNameLst>
                                          <p:attrName>ppt_x</p:attrName>
                                        </p:attrNameLst>
                                      </p:cBhvr>
                                      <p:tavLst>
                                        <p:tav tm="0">
                                          <p:val>
                                            <p:strVal val="#ppt_x"/>
                                          </p:val>
                                        </p:tav>
                                        <p:tav tm="100000">
                                          <p:val>
                                            <p:strVal val="#ppt_x"/>
                                          </p:val>
                                        </p:tav>
                                      </p:tavLst>
                                    </p:anim>
                                    <p:anim calcmode="lin" valueType="num">
                                      <p:cBhvr additive="base">
                                        <p:cTn id="13"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676405" y="-162838"/>
            <a:ext cx="7891398" cy="4709786"/>
          </a:xfrm>
          <a:prstGeom prst="rect">
            <a:avLst/>
          </a:prstGeom>
        </p:spPr>
      </p:pic>
    </p:spTree>
    <p:extLst>
      <p:ext uri="{BB962C8B-B14F-4D97-AF65-F5344CB8AC3E}">
        <p14:creationId xmlns:p14="http://schemas.microsoft.com/office/powerpoint/2010/main" val="4268203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35;p45">
            <a:extLst>
              <a:ext uri="{FF2B5EF4-FFF2-40B4-BE49-F238E27FC236}">
                <a16:creationId xmlns:a16="http://schemas.microsoft.com/office/drawing/2014/main" xmlns="" id="{EE3649ED-2DFE-4849-B6A7-96DCAF444190}"/>
              </a:ext>
            </a:extLst>
          </p:cNvPr>
          <p:cNvGrpSpPr/>
          <p:nvPr/>
        </p:nvGrpSpPr>
        <p:grpSpPr>
          <a:xfrm>
            <a:off x="7965767" y="378786"/>
            <a:ext cx="845507" cy="1292101"/>
            <a:chOff x="8947095" y="-14175"/>
            <a:chExt cx="1581348" cy="2416610"/>
          </a:xfrm>
        </p:grpSpPr>
        <p:sp>
          <p:nvSpPr>
            <p:cNvPr id="3" name="Google Shape;1036;p45">
              <a:extLst>
                <a:ext uri="{FF2B5EF4-FFF2-40B4-BE49-F238E27FC236}">
                  <a16:creationId xmlns:a16="http://schemas.microsoft.com/office/drawing/2014/main" xmlns="" id="{00556AA7-8BBC-4D2D-90EB-89DF54F4DD97}"/>
                </a:ext>
              </a:extLst>
            </p:cNvPr>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4" name="Google Shape;1037;p45">
              <a:extLst>
                <a:ext uri="{FF2B5EF4-FFF2-40B4-BE49-F238E27FC236}">
                  <a16:creationId xmlns:a16="http://schemas.microsoft.com/office/drawing/2014/main" xmlns="" id="{9585F3D9-75B8-4352-9D46-2CE720BF180F}"/>
                </a:ext>
              </a:extLst>
            </p:cNvPr>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5" name="Google Shape;1040;p45">
            <a:extLst>
              <a:ext uri="{FF2B5EF4-FFF2-40B4-BE49-F238E27FC236}">
                <a16:creationId xmlns:a16="http://schemas.microsoft.com/office/drawing/2014/main" xmlns="" id="{BEF964D1-E2E1-4D9F-818C-112CDA049269}"/>
              </a:ext>
            </a:extLst>
          </p:cNvPr>
          <p:cNvSpPr/>
          <p:nvPr/>
        </p:nvSpPr>
        <p:spPr>
          <a:xfrm rot="898003" flipH="1">
            <a:off x="7027642" y="300575"/>
            <a:ext cx="832577" cy="971698"/>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6" name="Google Shape;1041;p45">
            <a:extLst>
              <a:ext uri="{FF2B5EF4-FFF2-40B4-BE49-F238E27FC236}">
                <a16:creationId xmlns:a16="http://schemas.microsoft.com/office/drawing/2014/main" xmlns="" id="{1183A63F-1A8B-471F-AFC0-D4E167CC925F}"/>
              </a:ext>
            </a:extLst>
          </p:cNvPr>
          <p:cNvGrpSpPr/>
          <p:nvPr/>
        </p:nvGrpSpPr>
        <p:grpSpPr>
          <a:xfrm>
            <a:off x="7203449" y="466125"/>
            <a:ext cx="1065291" cy="1389164"/>
            <a:chOff x="7710256" y="-546838"/>
            <a:chExt cx="1992408" cy="2598147"/>
          </a:xfrm>
        </p:grpSpPr>
        <p:sp>
          <p:nvSpPr>
            <p:cNvPr id="7" name="Google Shape;1042;p45">
              <a:extLst>
                <a:ext uri="{FF2B5EF4-FFF2-40B4-BE49-F238E27FC236}">
                  <a16:creationId xmlns:a16="http://schemas.microsoft.com/office/drawing/2014/main" xmlns="" id="{0F0D15FB-7366-419B-911E-41D7E5EF6406}"/>
                </a:ext>
              </a:extLst>
            </p:cNvPr>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8" name="Google Shape;1043;p45">
              <a:extLst>
                <a:ext uri="{FF2B5EF4-FFF2-40B4-BE49-F238E27FC236}">
                  <a16:creationId xmlns:a16="http://schemas.microsoft.com/office/drawing/2014/main" xmlns="" id="{D541FCB3-F8A0-4EE2-A17A-B351C26C476E}"/>
                </a:ext>
              </a:extLst>
            </p:cNvPr>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9" name="Google Shape;1044;p45">
            <a:extLst>
              <a:ext uri="{FF2B5EF4-FFF2-40B4-BE49-F238E27FC236}">
                <a16:creationId xmlns:a16="http://schemas.microsoft.com/office/drawing/2014/main" xmlns="" id="{8995935C-FF76-4E88-8A30-F8D27BDA8693}"/>
              </a:ext>
            </a:extLst>
          </p:cNvPr>
          <p:cNvSpPr/>
          <p:nvPr/>
        </p:nvSpPr>
        <p:spPr>
          <a:xfrm>
            <a:off x="6885783" y="-57150"/>
            <a:ext cx="2258226" cy="1118258"/>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xmlns="" id="{91AB13A2-756C-4D6E-AC64-F6E1004AE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300" r="529"/>
          <a:stretch/>
        </p:blipFill>
        <p:spPr>
          <a:xfrm>
            <a:off x="1955469" y="69556"/>
            <a:ext cx="3943350" cy="1310341"/>
          </a:xfrm>
          <a:prstGeom prst="rect">
            <a:avLst/>
          </a:prstGeom>
        </p:spPr>
      </p:pic>
      <p:sp>
        <p:nvSpPr>
          <p:cNvPr id="11" name="Rectangle 10">
            <a:extLst>
              <a:ext uri="{FF2B5EF4-FFF2-40B4-BE49-F238E27FC236}">
                <a16:creationId xmlns:a16="http://schemas.microsoft.com/office/drawing/2014/main" xmlns="" id="{9101F0EA-637F-4E90-9FB2-AA1752919CFF}"/>
              </a:ext>
            </a:extLst>
          </p:cNvPr>
          <p:cNvSpPr/>
          <p:nvPr/>
        </p:nvSpPr>
        <p:spPr>
          <a:xfrm>
            <a:off x="1022690" y="635015"/>
            <a:ext cx="5849957" cy="692497"/>
          </a:xfrm>
          <a:prstGeom prst="rect">
            <a:avLst/>
          </a:prstGeom>
          <a:noFill/>
        </p:spPr>
        <p:txBody>
          <a:bodyPr wrap="square" lIns="68580" tIns="34290" rIns="68580" bIns="34290">
            <a:spAutoFit/>
          </a:bodyPr>
          <a:lstStyle/>
          <a:p>
            <a:pPr algn="ctr">
              <a:buClr>
                <a:srgbClr val="000000"/>
              </a:buClr>
            </a:pPr>
            <a:r>
              <a:rPr lang="en-US" sz="4050" b="1" kern="0" dirty="0">
                <a:ln w="22225">
                  <a:solidFill>
                    <a:srgbClr val="ECC383">
                      <a:lumMod val="75000"/>
                    </a:srgbClr>
                  </a:solidFill>
                  <a:prstDash val="solid"/>
                </a:ln>
                <a:solidFill>
                  <a:srgbClr val="ECC383">
                    <a:lumMod val="75000"/>
                  </a:srgbClr>
                </a:solidFill>
                <a:latin typeface="UVN Thay Giao Nang" panose="02090805050506020203" pitchFamily="18" charset="0"/>
                <a:cs typeface="Times New Roman" panose="02020603050405020304" pitchFamily="18" charset="0"/>
                <a:sym typeface="Arial"/>
              </a:rPr>
              <a:t>GHI NHỚ</a:t>
            </a:r>
          </a:p>
        </p:txBody>
      </p:sp>
      <p:grpSp>
        <p:nvGrpSpPr>
          <p:cNvPr id="12" name="Group 11">
            <a:extLst>
              <a:ext uri="{FF2B5EF4-FFF2-40B4-BE49-F238E27FC236}">
                <a16:creationId xmlns:a16="http://schemas.microsoft.com/office/drawing/2014/main" xmlns="" id="{22901182-2F03-45EB-AC0D-D392CB284320}"/>
              </a:ext>
            </a:extLst>
          </p:cNvPr>
          <p:cNvGrpSpPr/>
          <p:nvPr/>
        </p:nvGrpSpPr>
        <p:grpSpPr>
          <a:xfrm>
            <a:off x="480061" y="1194283"/>
            <a:ext cx="6843797" cy="3258581"/>
            <a:chOff x="640080" y="1592377"/>
            <a:chExt cx="9125063" cy="4344774"/>
          </a:xfrm>
        </p:grpSpPr>
        <p:sp>
          <p:nvSpPr>
            <p:cNvPr id="13" name="Rectangle: Rounded Corners 12">
              <a:extLst>
                <a:ext uri="{FF2B5EF4-FFF2-40B4-BE49-F238E27FC236}">
                  <a16:creationId xmlns:a16="http://schemas.microsoft.com/office/drawing/2014/main" xmlns="" id="{903CB3E8-F89E-43B3-8D57-F0E3629E3BE0}"/>
                </a:ext>
              </a:extLst>
            </p:cNvPr>
            <p:cNvSpPr/>
            <p:nvPr/>
          </p:nvSpPr>
          <p:spPr>
            <a:xfrm rot="261746">
              <a:off x="8114856" y="1750418"/>
              <a:ext cx="390665" cy="638598"/>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4" name="Rectangle: Rounded Corners 13">
              <a:extLst>
                <a:ext uri="{FF2B5EF4-FFF2-40B4-BE49-F238E27FC236}">
                  <a16:creationId xmlns:a16="http://schemas.microsoft.com/office/drawing/2014/main" xmlns="" id="{1EF045FE-4058-4853-AC49-263711EE76C7}"/>
                </a:ext>
              </a:extLst>
            </p:cNvPr>
            <p:cNvSpPr/>
            <p:nvPr/>
          </p:nvSpPr>
          <p:spPr>
            <a:xfrm rot="261746">
              <a:off x="2179456" y="1708548"/>
              <a:ext cx="390665" cy="638598"/>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5" name="Rectangle: Folded Corner 14">
              <a:extLst>
                <a:ext uri="{FF2B5EF4-FFF2-40B4-BE49-F238E27FC236}">
                  <a16:creationId xmlns:a16="http://schemas.microsoft.com/office/drawing/2014/main" xmlns="" id="{9CA881BC-99F0-407B-9AF9-681FB3D6992D}"/>
                </a:ext>
              </a:extLst>
            </p:cNvPr>
            <p:cNvSpPr/>
            <p:nvPr/>
          </p:nvSpPr>
          <p:spPr>
            <a:xfrm>
              <a:off x="640080" y="2091690"/>
              <a:ext cx="9125063" cy="3845461"/>
            </a:xfrm>
            <a:prstGeom prst="foldedCorner">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3000" b="1" kern="0" dirty="0">
                <a:solidFill>
                  <a:srgbClr val="000099"/>
                </a:solidFill>
                <a:latin typeface="UVN Chu Ky" panose="00000400000000000000" pitchFamily="2" charset="0"/>
                <a:sym typeface="Arial"/>
              </a:endParaRPr>
            </a:p>
          </p:txBody>
        </p:sp>
        <p:sp>
          <p:nvSpPr>
            <p:cNvPr id="16" name="Rectangle: Rounded Corners 15">
              <a:extLst>
                <a:ext uri="{FF2B5EF4-FFF2-40B4-BE49-F238E27FC236}">
                  <a16:creationId xmlns:a16="http://schemas.microsoft.com/office/drawing/2014/main" xmlns="" id="{AC03B15A-67B1-4EBE-B9EB-940025636561}"/>
                </a:ext>
              </a:extLst>
            </p:cNvPr>
            <p:cNvSpPr/>
            <p:nvPr/>
          </p:nvSpPr>
          <p:spPr>
            <a:xfrm rot="21208305">
              <a:off x="7949254" y="1634247"/>
              <a:ext cx="390665" cy="723538"/>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F5555C8A-B3F9-4BFA-9AA8-6041ED59980A}"/>
                </a:ext>
              </a:extLst>
            </p:cNvPr>
            <p:cNvSpPr/>
            <p:nvPr/>
          </p:nvSpPr>
          <p:spPr>
            <a:xfrm rot="21208305">
              <a:off x="2013854" y="1592377"/>
              <a:ext cx="390665" cy="723538"/>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grpSp>
      <p:sp>
        <p:nvSpPr>
          <p:cNvPr id="18" name="TextBox 17">
            <a:extLst>
              <a:ext uri="{FF2B5EF4-FFF2-40B4-BE49-F238E27FC236}">
                <a16:creationId xmlns:a16="http://schemas.microsoft.com/office/drawing/2014/main" xmlns="" id="{5F21F33D-6515-46E6-AACD-C1A8F5F3BBBB}"/>
              </a:ext>
            </a:extLst>
          </p:cNvPr>
          <p:cNvSpPr txBox="1"/>
          <p:nvPr/>
        </p:nvSpPr>
        <p:spPr>
          <a:xfrm>
            <a:off x="480060" y="1728457"/>
            <a:ext cx="6843797" cy="1938992"/>
          </a:xfrm>
          <a:prstGeom prst="rect">
            <a:avLst/>
          </a:prstGeom>
          <a:noFill/>
        </p:spPr>
        <p:txBody>
          <a:bodyPr wrap="square">
            <a:spAutoFit/>
          </a:bodyPr>
          <a:lstStyle/>
          <a:p>
            <a:pPr lvl="0" algn="just">
              <a:buClr>
                <a:srgbClr val="000000"/>
              </a:buClr>
            </a:pPr>
            <a:r>
              <a:rPr lang="vi-VN" sz="2400" b="1" kern="0" dirty="0">
                <a:solidFill>
                  <a:srgbClr val="434343">
                    <a:lumMod val="75000"/>
                  </a:srgbClr>
                </a:solidFill>
                <a:latin typeface="Arial" panose="020B0604020202020204" pitchFamily="34" charset="0"/>
                <a:cs typeface="Arial" panose="020B0604020202020204" pitchFamily="34" charset="0"/>
                <a:sym typeface="Arial"/>
              </a:rPr>
              <a:t>•	Nước ở dạng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lỏng trong suốt, không </a:t>
            </a:r>
            <a:r>
              <a:rPr lang="vi-VN" sz="2400" b="1" kern="0" dirty="0">
                <a:solidFill>
                  <a:srgbClr val="434343">
                    <a:lumMod val="75000"/>
                  </a:srgbClr>
                </a:solidFill>
                <a:latin typeface="Arial" panose="020B0604020202020204" pitchFamily="34" charset="0"/>
                <a:cs typeface="Arial" panose="020B0604020202020204" pitchFamily="34" charset="0"/>
                <a:sym typeface="Arial"/>
              </a:rPr>
              <a:t>màu, không mùi, không vị, không có hình dạng nhất định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a:t>
            </a:r>
            <a:r>
              <a:rPr lang="vi-VN" sz="2400" b="1" kern="0" dirty="0">
                <a:solidFill>
                  <a:srgbClr val="434343">
                    <a:lumMod val="75000"/>
                  </a:srgbClr>
                </a:solidFill>
                <a:latin typeface="Arial" panose="020B0604020202020204" pitchFamily="34" charset="0"/>
                <a:cs typeface="Arial" panose="020B0604020202020204" pitchFamily="34" charset="0"/>
                <a:sym typeface="Arial"/>
              </a:rPr>
              <a:t>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Nước </a:t>
            </a:r>
            <a:r>
              <a:rPr lang="vi-VN" sz="2400" b="1" kern="0" dirty="0">
                <a:solidFill>
                  <a:srgbClr val="434343">
                    <a:lumMod val="75000"/>
                  </a:srgbClr>
                </a:solidFill>
                <a:latin typeface="Arial" panose="020B0604020202020204" pitchFamily="34" charset="0"/>
                <a:cs typeface="Arial" panose="020B0604020202020204" pitchFamily="34" charset="0"/>
                <a:sym typeface="Arial"/>
              </a:rPr>
              <a:t>chảy từ cao xuống thấp và chảy lan ra khắp mọi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phía, thấm qua một số vật và </a:t>
            </a:r>
            <a:r>
              <a:rPr lang="vi-VN" sz="2400" b="1" kern="0" dirty="0">
                <a:solidFill>
                  <a:srgbClr val="434343">
                    <a:lumMod val="75000"/>
                  </a:srgbClr>
                </a:solidFill>
                <a:latin typeface="Arial" panose="020B0604020202020204" pitchFamily="34" charset="0"/>
                <a:cs typeface="Arial" panose="020B0604020202020204" pitchFamily="34" charset="0"/>
                <a:sym typeface="Arial"/>
              </a:rPr>
              <a:t>hoà tan được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một số chất.</a:t>
            </a:r>
            <a:endParaRPr lang="en-US" sz="2400" b="1" kern="0" dirty="0">
              <a:solidFill>
                <a:srgbClr val="434343">
                  <a:lumMod val="75000"/>
                </a:srgbClr>
              </a:solidFill>
              <a:latin typeface="Arial" panose="020B0604020202020204" pitchFamily="34" charset="0"/>
              <a:cs typeface="Arial" panose="020B0604020202020204" pitchFamily="34" charset="0"/>
              <a:sym typeface="Arial"/>
            </a:endParaRPr>
          </a:p>
        </p:txBody>
      </p:sp>
      <p:pic>
        <p:nvPicPr>
          <p:cNvPr id="19" name="Google Shape;1367;p48">
            <a:extLst>
              <a:ext uri="{FF2B5EF4-FFF2-40B4-BE49-F238E27FC236}">
                <a16:creationId xmlns:a16="http://schemas.microsoft.com/office/drawing/2014/main" xmlns="" id="{B1B8DB3D-E76C-48F1-961E-7802B9708113}"/>
              </a:ext>
            </a:extLst>
          </p:cNvPr>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0" name="Google Shape;1396;p48">
            <a:extLst>
              <a:ext uri="{FF2B5EF4-FFF2-40B4-BE49-F238E27FC236}">
                <a16:creationId xmlns:a16="http://schemas.microsoft.com/office/drawing/2014/main" xmlns="" id="{AD28FD24-2CE1-409B-BB73-9D25F7663A2B}"/>
              </a:ext>
            </a:extLst>
          </p:cNvPr>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sp>
        <p:nvSpPr>
          <p:cNvPr id="21" name="Google Shape;1455;p48">
            <a:extLst>
              <a:ext uri="{FF2B5EF4-FFF2-40B4-BE49-F238E27FC236}">
                <a16:creationId xmlns:a16="http://schemas.microsoft.com/office/drawing/2014/main" xmlns="" id="{DE5F09B4-3D05-4C60-8D62-B99CCD15A862}"/>
              </a:ext>
            </a:extLst>
          </p:cNvPr>
          <p:cNvSpPr/>
          <p:nvPr/>
        </p:nvSpPr>
        <p:spPr>
          <a:xfrm>
            <a:off x="1" y="-5111"/>
            <a:ext cx="1119854" cy="66624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22" name="Google Shape;1456;p48">
            <a:extLst>
              <a:ext uri="{FF2B5EF4-FFF2-40B4-BE49-F238E27FC236}">
                <a16:creationId xmlns:a16="http://schemas.microsoft.com/office/drawing/2014/main" xmlns="" id="{E93ECF3C-01AE-4415-AE60-A9734D0F2242}"/>
              </a:ext>
            </a:extLst>
          </p:cNvPr>
          <p:cNvSpPr/>
          <p:nvPr/>
        </p:nvSpPr>
        <p:spPr>
          <a:xfrm rot="20790256">
            <a:off x="1870308" y="14931"/>
            <a:ext cx="171384" cy="16360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sp>
        <p:nvSpPr>
          <p:cNvPr id="23" name="Google Shape;1457;p48">
            <a:extLst>
              <a:ext uri="{FF2B5EF4-FFF2-40B4-BE49-F238E27FC236}">
                <a16:creationId xmlns:a16="http://schemas.microsoft.com/office/drawing/2014/main" xmlns="" id="{2D94ECE6-3908-4C93-8A88-C7D183E40159}"/>
              </a:ext>
            </a:extLst>
          </p:cNvPr>
          <p:cNvSpPr/>
          <p:nvPr/>
        </p:nvSpPr>
        <p:spPr>
          <a:xfrm rot="1106097">
            <a:off x="2066871" y="212874"/>
            <a:ext cx="168640" cy="16098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24" name="Google Shape;1458;p48">
            <a:extLst>
              <a:ext uri="{FF2B5EF4-FFF2-40B4-BE49-F238E27FC236}">
                <a16:creationId xmlns:a16="http://schemas.microsoft.com/office/drawing/2014/main" xmlns="" id="{79FBF78F-E62A-48FC-B80B-4957FABC1C98}"/>
              </a:ext>
            </a:extLst>
          </p:cNvPr>
          <p:cNvGrpSpPr/>
          <p:nvPr/>
        </p:nvGrpSpPr>
        <p:grpSpPr>
          <a:xfrm>
            <a:off x="934373" y="-401"/>
            <a:ext cx="785207" cy="967028"/>
            <a:chOff x="1994958" y="0"/>
            <a:chExt cx="2717214" cy="3346406"/>
          </a:xfrm>
        </p:grpSpPr>
        <p:sp>
          <p:nvSpPr>
            <p:cNvPr id="25" name="Google Shape;1459;p48">
              <a:extLst>
                <a:ext uri="{FF2B5EF4-FFF2-40B4-BE49-F238E27FC236}">
                  <a16:creationId xmlns:a16="http://schemas.microsoft.com/office/drawing/2014/main" xmlns="" id="{43EA6DDE-B808-4BA2-9DE7-669793E91BE5}"/>
                </a:ext>
              </a:extLst>
            </p:cNvPr>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26" name="Google Shape;1460;p48">
              <a:extLst>
                <a:ext uri="{FF2B5EF4-FFF2-40B4-BE49-F238E27FC236}">
                  <a16:creationId xmlns:a16="http://schemas.microsoft.com/office/drawing/2014/main" xmlns="" id="{4D1C32D2-C985-4361-81B5-7B5DB602AD14}"/>
                </a:ext>
              </a:extLst>
            </p:cNvPr>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27" name="Google Shape;1461;p48">
            <a:extLst>
              <a:ext uri="{FF2B5EF4-FFF2-40B4-BE49-F238E27FC236}">
                <a16:creationId xmlns:a16="http://schemas.microsoft.com/office/drawing/2014/main" xmlns="" id="{E2051750-4640-46F2-AAF2-AD06F242FB09}"/>
              </a:ext>
            </a:extLst>
          </p:cNvPr>
          <p:cNvSpPr/>
          <p:nvPr/>
        </p:nvSpPr>
        <p:spPr>
          <a:xfrm rot="20706078">
            <a:off x="1235027" y="87929"/>
            <a:ext cx="449120" cy="524166"/>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28" name="Google Shape;1462;p48">
            <a:extLst>
              <a:ext uri="{FF2B5EF4-FFF2-40B4-BE49-F238E27FC236}">
                <a16:creationId xmlns:a16="http://schemas.microsoft.com/office/drawing/2014/main" xmlns="" id="{1479BF5B-13B8-476F-B4CF-30F25DF4B01A}"/>
              </a:ext>
            </a:extLst>
          </p:cNvPr>
          <p:cNvGrpSpPr/>
          <p:nvPr/>
        </p:nvGrpSpPr>
        <p:grpSpPr>
          <a:xfrm>
            <a:off x="1498858" y="-5337"/>
            <a:ext cx="429569" cy="446921"/>
            <a:chOff x="3769376" y="509929"/>
            <a:chExt cx="1486525" cy="1546575"/>
          </a:xfrm>
        </p:grpSpPr>
        <p:sp>
          <p:nvSpPr>
            <p:cNvPr id="29" name="Google Shape;1463;p48">
              <a:extLst>
                <a:ext uri="{FF2B5EF4-FFF2-40B4-BE49-F238E27FC236}">
                  <a16:creationId xmlns:a16="http://schemas.microsoft.com/office/drawing/2014/main" xmlns="" id="{9DD1814E-4D2E-46CE-91DF-FFBA8CFC672E}"/>
                </a:ext>
              </a:extLst>
            </p:cNvPr>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30" name="Google Shape;1464;p48">
              <a:extLst>
                <a:ext uri="{FF2B5EF4-FFF2-40B4-BE49-F238E27FC236}">
                  <a16:creationId xmlns:a16="http://schemas.microsoft.com/office/drawing/2014/main" xmlns="" id="{F1D2CE4A-8537-465D-BF96-CB33694A07C7}"/>
                </a:ext>
              </a:extLst>
            </p:cNvPr>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69962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D8D5973-421C-40C5-AC7A-B2CD3C74B75A}"/>
              </a:ext>
            </a:extLst>
          </p:cNvPr>
          <p:cNvGrpSpPr/>
          <p:nvPr/>
        </p:nvGrpSpPr>
        <p:grpSpPr>
          <a:xfrm>
            <a:off x="160549" y="1078375"/>
            <a:ext cx="6827969" cy="3498572"/>
            <a:chOff x="-23150" y="601885"/>
            <a:chExt cx="9103958" cy="4664763"/>
          </a:xfrm>
        </p:grpSpPr>
        <p:sp>
          <p:nvSpPr>
            <p:cNvPr id="3" name="Rectangle 2">
              <a:extLst>
                <a:ext uri="{FF2B5EF4-FFF2-40B4-BE49-F238E27FC236}">
                  <a16:creationId xmlns:a16="http://schemas.microsoft.com/office/drawing/2014/main" xmlns="" id="{FAC99A5A-1C84-4D34-B75D-492DC64FEF30}"/>
                </a:ext>
              </a:extLst>
            </p:cNvPr>
            <p:cNvSpPr/>
            <p:nvPr/>
          </p:nvSpPr>
          <p:spPr>
            <a:xfrm rot="21009464">
              <a:off x="498835" y="764715"/>
              <a:ext cx="7825115" cy="4501933"/>
            </a:xfrm>
            <a:prstGeom prst="rect">
              <a:avLst/>
            </a:prstGeom>
            <a:solidFill>
              <a:srgbClr val="F06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00" kern="0">
                <a:solidFill>
                  <a:schemeClr val="tx2">
                    <a:lumMod val="50000"/>
                  </a:schemeClr>
                </a:solidFill>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xmlns="" id="{1AD7C1EC-4144-4FAE-B66C-A5C489CB6E54}"/>
                </a:ext>
              </a:extLst>
            </p:cNvPr>
            <p:cNvSpPr/>
            <p:nvPr/>
          </p:nvSpPr>
          <p:spPr>
            <a:xfrm>
              <a:off x="613459" y="787079"/>
              <a:ext cx="7825115" cy="447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00" kern="0">
                <a:solidFill>
                  <a:schemeClr val="tx2">
                    <a:lumMod val="50000"/>
                  </a:schemeClr>
                </a:solidFill>
                <a:latin typeface="Arial" panose="020B0604020202020204" pitchFamily="34" charset="0"/>
                <a:cs typeface="Arial" panose="020B0604020202020204" pitchFamily="34" charset="0"/>
                <a:sym typeface="Arial"/>
              </a:endParaRPr>
            </a:p>
          </p:txBody>
        </p:sp>
        <p:pic>
          <p:nvPicPr>
            <p:cNvPr id="5" name="Graphic 4">
              <a:extLst>
                <a:ext uri="{FF2B5EF4-FFF2-40B4-BE49-F238E27FC236}">
                  <a16:creationId xmlns:a16="http://schemas.microsoft.com/office/drawing/2014/main" xmlns="" id="{F7D26208-D475-4287-B7E7-BCE4284FF10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1298870">
              <a:off x="-23150" y="601885"/>
              <a:ext cx="2334271" cy="1732467"/>
            </a:xfrm>
            <a:prstGeom prst="rect">
              <a:avLst/>
            </a:prstGeom>
          </p:spPr>
        </p:pic>
        <p:pic>
          <p:nvPicPr>
            <p:cNvPr id="6" name="Graphic 5">
              <a:extLst>
                <a:ext uri="{FF2B5EF4-FFF2-40B4-BE49-F238E27FC236}">
                  <a16:creationId xmlns:a16="http://schemas.microsoft.com/office/drawing/2014/main" xmlns="" id="{20C2D2A0-8013-4033-AD38-E537C35D8AF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0285838">
              <a:off x="6569100" y="4057147"/>
              <a:ext cx="2511708" cy="1203768"/>
            </a:xfrm>
            <a:prstGeom prst="rect">
              <a:avLst/>
            </a:prstGeom>
          </p:spPr>
        </p:pic>
      </p:grpSp>
      <p:sp>
        <p:nvSpPr>
          <p:cNvPr id="7" name="TextBox 6">
            <a:extLst>
              <a:ext uri="{FF2B5EF4-FFF2-40B4-BE49-F238E27FC236}">
                <a16:creationId xmlns:a16="http://schemas.microsoft.com/office/drawing/2014/main" xmlns="" id="{0F734733-00E0-4ED2-AE59-4FCCFDF5B39F}"/>
              </a:ext>
            </a:extLst>
          </p:cNvPr>
          <p:cNvSpPr txBox="1"/>
          <p:nvPr/>
        </p:nvSpPr>
        <p:spPr>
          <a:xfrm>
            <a:off x="848753" y="313785"/>
            <a:ext cx="6933492" cy="923330"/>
          </a:xfrm>
          <a:prstGeom prst="rect">
            <a:avLst/>
          </a:prstGeom>
          <a:noFill/>
        </p:spPr>
        <p:txBody>
          <a:bodyPr wrap="square">
            <a:spAutoFit/>
          </a:bodyPr>
          <a:lstStyle/>
          <a:p>
            <a:pPr algn="ctr">
              <a:buClr>
                <a:srgbClr val="000000"/>
              </a:buClr>
            </a:pPr>
            <a:r>
              <a:rPr lang="en-US" sz="5400" b="1" kern="0" dirty="0" err="1"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Dặn</a:t>
            </a:r>
            <a:r>
              <a:rPr lang="en-US" sz="5400" b="1" kern="0" dirty="0"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 </a:t>
            </a:r>
            <a:r>
              <a:rPr lang="en-US" sz="5400" b="1" kern="0" dirty="0" err="1"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dò</a:t>
            </a:r>
            <a:r>
              <a:rPr lang="en-US" sz="5400" b="1" kern="0" dirty="0"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 </a:t>
            </a:r>
            <a:endParaRPr lang="en-US" sz="5400" b="1" kern="0" dirty="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endParaRPr>
          </a:p>
        </p:txBody>
      </p:sp>
      <p:sp>
        <p:nvSpPr>
          <p:cNvPr id="43" name="TextBox 42">
            <a:extLst>
              <a:ext uri="{FF2B5EF4-FFF2-40B4-BE49-F238E27FC236}">
                <a16:creationId xmlns:a16="http://schemas.microsoft.com/office/drawing/2014/main" xmlns="" id="{2DFBCFEE-51B3-4A25-AD42-E557580E445B}"/>
              </a:ext>
            </a:extLst>
          </p:cNvPr>
          <p:cNvSpPr txBox="1"/>
          <p:nvPr/>
        </p:nvSpPr>
        <p:spPr>
          <a:xfrm>
            <a:off x="400404" y="1517657"/>
            <a:ext cx="5868836" cy="3170099"/>
          </a:xfrm>
          <a:prstGeom prst="rect">
            <a:avLst/>
          </a:prstGeom>
          <a:noFill/>
        </p:spPr>
        <p:txBody>
          <a:bodyPr wrap="square" rtlCol="0">
            <a:spAutoFit/>
          </a:bodyPr>
          <a:lstStyle/>
          <a:p>
            <a:pPr algn="ctr">
              <a:buClr>
                <a:srgbClr val="000000"/>
              </a:buClr>
            </a:pP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Học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thuộc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ghi</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nhớ</a:t>
            </a:r>
            <a:r>
              <a:rPr lang="en-US" sz="4000" b="1" kern="0" dirty="0">
                <a:solidFill>
                  <a:schemeClr val="tx2">
                    <a:lumMod val="50000"/>
                  </a:schemeClr>
                </a:solidFill>
                <a:latin typeface="Arial" panose="020B0604020202020204" pitchFamily="34" charset="0"/>
                <a:cs typeface="Arial" panose="020B0604020202020204" pitchFamily="34" charset="0"/>
                <a:sym typeface="Arial"/>
              </a:rPr>
              <a:t>.</a:t>
            </a:r>
          </a:p>
          <a:p>
            <a:pPr algn="ctr">
              <a:buClr>
                <a:srgbClr val="000000"/>
              </a:buClr>
            </a:pP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Tìm</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hiểu</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vai</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trò</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của</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nước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trong</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các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smtClean="0">
                <a:solidFill>
                  <a:schemeClr val="tx2">
                    <a:lumMod val="50000"/>
                  </a:schemeClr>
                </a:solidFill>
                <a:latin typeface="Arial" panose="020B0604020202020204" pitchFamily="34" charset="0"/>
                <a:cs typeface="Arial" panose="020B0604020202020204" pitchFamily="34" charset="0"/>
                <a:sym typeface="Arial"/>
              </a:rPr>
              <a:t>hoạt</a:t>
            </a:r>
            <a:r>
              <a:rPr lang="en-US" sz="4000" b="1" kern="0" dirty="0" smtClean="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smtClean="0">
                <a:solidFill>
                  <a:schemeClr val="tx2">
                    <a:lumMod val="50000"/>
                  </a:schemeClr>
                </a:solidFill>
                <a:latin typeface="Arial" panose="020B0604020202020204" pitchFamily="34" charset="0"/>
                <a:cs typeface="Arial" panose="020B0604020202020204" pitchFamily="34" charset="0"/>
                <a:sym typeface="Arial"/>
              </a:rPr>
              <a:t>động</a:t>
            </a:r>
            <a:r>
              <a:rPr lang="en-US" sz="4000" b="1" kern="0" dirty="0" smtClean="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hàng</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ngày</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ở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gia</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đình</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p>
        </p:txBody>
      </p:sp>
      <p:pic>
        <p:nvPicPr>
          <p:cNvPr id="44" name="Picture 43">
            <a:extLst>
              <a:ext uri="{FF2B5EF4-FFF2-40B4-BE49-F238E27FC236}">
                <a16:creationId xmlns:a16="http://schemas.microsoft.com/office/drawing/2014/main" xmlns="" id="{7156A056-83C7-422C-AA12-5EB1743505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12117" y="1491728"/>
            <a:ext cx="3486672" cy="3486672"/>
          </a:xfrm>
          <a:prstGeom prst="rect">
            <a:avLst/>
          </a:prstGeom>
        </p:spPr>
      </p:pic>
    </p:spTree>
    <p:extLst>
      <p:ext uri="{BB962C8B-B14F-4D97-AF65-F5344CB8AC3E}">
        <p14:creationId xmlns:p14="http://schemas.microsoft.com/office/powerpoint/2010/main" val="3716444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50;p46">
            <a:extLst>
              <a:ext uri="{FF2B5EF4-FFF2-40B4-BE49-F238E27FC236}">
                <a16:creationId xmlns:a16="http://schemas.microsoft.com/office/drawing/2014/main" xmlns="" id="{193582DD-A717-471E-AD29-AF675FF749D5}"/>
              </a:ext>
            </a:extLst>
          </p:cNvPr>
          <p:cNvGrpSpPr/>
          <p:nvPr/>
        </p:nvGrpSpPr>
        <p:grpSpPr>
          <a:xfrm>
            <a:off x="5782692" y="0"/>
            <a:ext cx="1494306" cy="1538482"/>
            <a:chOff x="7710256" y="0"/>
            <a:chExt cx="1992408" cy="2051309"/>
          </a:xfrm>
        </p:grpSpPr>
        <p:sp>
          <p:nvSpPr>
            <p:cNvPr id="3" name="Google Shape;1051;p46">
              <a:extLst>
                <a:ext uri="{FF2B5EF4-FFF2-40B4-BE49-F238E27FC236}">
                  <a16:creationId xmlns:a16="http://schemas.microsoft.com/office/drawing/2014/main" xmlns="" id="{78D322F0-D29A-4F27-99E3-58A141D06217}"/>
                </a:ext>
              </a:extLst>
            </p:cNvPr>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4" name="Google Shape;1052;p46">
              <a:extLst>
                <a:ext uri="{FF2B5EF4-FFF2-40B4-BE49-F238E27FC236}">
                  <a16:creationId xmlns:a16="http://schemas.microsoft.com/office/drawing/2014/main" xmlns="" id="{EEEA7E4D-598E-4A1D-9DC2-1E0D36E1BB1D}"/>
                </a:ext>
              </a:extLst>
            </p:cNvPr>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grpSp>
        <p:nvGrpSpPr>
          <p:cNvPr id="5" name="Google Shape;1053;p46">
            <a:extLst>
              <a:ext uri="{FF2B5EF4-FFF2-40B4-BE49-F238E27FC236}">
                <a16:creationId xmlns:a16="http://schemas.microsoft.com/office/drawing/2014/main" xmlns="" id="{9D293843-7245-4D31-9D5E-8A68102A17D3}"/>
              </a:ext>
            </a:extLst>
          </p:cNvPr>
          <p:cNvGrpSpPr/>
          <p:nvPr/>
        </p:nvGrpSpPr>
        <p:grpSpPr>
          <a:xfrm>
            <a:off x="1496262" y="4518"/>
            <a:ext cx="1732835" cy="2134087"/>
            <a:chOff x="1994958" y="0"/>
            <a:chExt cx="2717214" cy="3346406"/>
          </a:xfrm>
        </p:grpSpPr>
        <p:sp>
          <p:nvSpPr>
            <p:cNvPr id="6" name="Google Shape;1054;p46">
              <a:extLst>
                <a:ext uri="{FF2B5EF4-FFF2-40B4-BE49-F238E27FC236}">
                  <a16:creationId xmlns:a16="http://schemas.microsoft.com/office/drawing/2014/main" xmlns="" id="{1AF76C50-29E9-456B-9185-5009C205B220}"/>
                </a:ext>
              </a:extLst>
            </p:cNvPr>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7" name="Google Shape;1055;p46">
              <a:extLst>
                <a:ext uri="{FF2B5EF4-FFF2-40B4-BE49-F238E27FC236}">
                  <a16:creationId xmlns:a16="http://schemas.microsoft.com/office/drawing/2014/main" xmlns="" id="{64AB7EB5-141C-454A-B55C-032E05438F2D}"/>
                </a:ext>
              </a:extLst>
            </p:cNvPr>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sp>
        <p:nvSpPr>
          <p:cNvPr id="8" name="Google Shape;1056;p46">
            <a:extLst>
              <a:ext uri="{FF2B5EF4-FFF2-40B4-BE49-F238E27FC236}">
                <a16:creationId xmlns:a16="http://schemas.microsoft.com/office/drawing/2014/main" xmlns="" id="{9E2B7645-4891-4412-88AF-D82B8FFE9E33}"/>
              </a:ext>
            </a:extLst>
          </p:cNvPr>
          <p:cNvSpPr/>
          <p:nvPr/>
        </p:nvSpPr>
        <p:spPr>
          <a:xfrm rot="20694356">
            <a:off x="2161322" y="196838"/>
            <a:ext cx="993915" cy="1159995"/>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chemeClr val="tx2">
                  <a:lumMod val="50000"/>
                </a:schemeClr>
              </a:solidFill>
              <a:latin typeface="Calibri"/>
              <a:ea typeface="Calibri"/>
              <a:cs typeface="Calibri"/>
              <a:sym typeface="Calibri"/>
            </a:endParaRPr>
          </a:p>
        </p:txBody>
      </p:sp>
      <p:grpSp>
        <p:nvGrpSpPr>
          <p:cNvPr id="9" name="Google Shape;1057;p46">
            <a:extLst>
              <a:ext uri="{FF2B5EF4-FFF2-40B4-BE49-F238E27FC236}">
                <a16:creationId xmlns:a16="http://schemas.microsoft.com/office/drawing/2014/main" xmlns="" id="{FDD43041-3CBE-426A-A5B5-5F225F93F9D3}"/>
              </a:ext>
            </a:extLst>
          </p:cNvPr>
          <p:cNvGrpSpPr/>
          <p:nvPr/>
        </p:nvGrpSpPr>
        <p:grpSpPr>
          <a:xfrm>
            <a:off x="3006815" y="357408"/>
            <a:ext cx="947994" cy="1316003"/>
            <a:chOff x="3769376" y="-7085"/>
            <a:chExt cx="1486525" cy="2063589"/>
          </a:xfrm>
        </p:grpSpPr>
        <p:sp>
          <p:nvSpPr>
            <p:cNvPr id="10" name="Google Shape;1058;p46">
              <a:extLst>
                <a:ext uri="{FF2B5EF4-FFF2-40B4-BE49-F238E27FC236}">
                  <a16:creationId xmlns:a16="http://schemas.microsoft.com/office/drawing/2014/main" xmlns="" id="{2144C01B-EBDD-4436-9D97-0EC91C5E60A1}"/>
                </a:ext>
              </a:extLst>
            </p:cNvPr>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11" name="Google Shape;1059;p46">
              <a:extLst>
                <a:ext uri="{FF2B5EF4-FFF2-40B4-BE49-F238E27FC236}">
                  <a16:creationId xmlns:a16="http://schemas.microsoft.com/office/drawing/2014/main" xmlns="" id="{FF36C7E5-B549-4AEF-A052-9032E3E56248}"/>
                </a:ext>
              </a:extLst>
            </p:cNvPr>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sp>
        <p:nvSpPr>
          <p:cNvPr id="12" name="TextBox 11">
            <a:extLst>
              <a:ext uri="{FF2B5EF4-FFF2-40B4-BE49-F238E27FC236}">
                <a16:creationId xmlns:a16="http://schemas.microsoft.com/office/drawing/2014/main" xmlns="" id="{CFFA56B2-0ED1-4C5D-A9EE-8BAAF2373DA2}"/>
              </a:ext>
            </a:extLst>
          </p:cNvPr>
          <p:cNvSpPr txBox="1"/>
          <p:nvPr/>
        </p:nvSpPr>
        <p:spPr>
          <a:xfrm>
            <a:off x="2714100" y="2008553"/>
            <a:ext cx="6137185" cy="1938992"/>
          </a:xfrm>
          <a:prstGeom prst="rect">
            <a:avLst/>
          </a:prstGeom>
          <a:noFill/>
        </p:spPr>
        <p:txBody>
          <a:bodyPr wrap="square" rtlCol="0">
            <a:spAutoFit/>
          </a:bodyPr>
          <a:lstStyle/>
          <a:p>
            <a:pPr algn="ctr">
              <a:buClr>
                <a:srgbClr val="000000"/>
              </a:buClr>
            </a:pPr>
            <a:r>
              <a:rPr lang="en-US" sz="6000" kern="0" dirty="0">
                <a:solidFill>
                  <a:schemeClr val="tx2">
                    <a:lumMod val="50000"/>
                  </a:schemeClr>
                </a:solidFill>
                <a:latin typeface="UVN Thay Giao Nang" panose="02090805050506020203" pitchFamily="18" charset="0"/>
                <a:cs typeface="Arial"/>
                <a:sym typeface="Arial"/>
              </a:rPr>
              <a:t>CHÚC CÁC EM HỌC TỐT!</a:t>
            </a:r>
          </a:p>
        </p:txBody>
      </p:sp>
      <p:pic>
        <p:nvPicPr>
          <p:cNvPr id="13" name="图片 5">
            <a:extLst>
              <a:ext uri="{FF2B5EF4-FFF2-40B4-BE49-F238E27FC236}">
                <a16:creationId xmlns:a16="http://schemas.microsoft.com/office/drawing/2014/main" xmlns="" id="{A3D92622-CBB2-43F6-8A8E-DA2562C8EA40}"/>
              </a:ext>
            </a:extLst>
          </p:cNvPr>
          <p:cNvPicPr>
            <a:picLocks noChangeAspect="1"/>
          </p:cNvPicPr>
          <p:nvPr/>
        </p:nvPicPr>
        <p:blipFill>
          <a:blip r:embed="rId2"/>
          <a:stretch>
            <a:fillRect/>
          </a:stretch>
        </p:blipFill>
        <p:spPr>
          <a:xfrm>
            <a:off x="0" y="204093"/>
            <a:ext cx="2306250" cy="2272500"/>
          </a:xfrm>
          <a:prstGeom prst="rect">
            <a:avLst/>
          </a:prstGeom>
        </p:spPr>
      </p:pic>
      <p:pic>
        <p:nvPicPr>
          <p:cNvPr id="14" name="图片 19">
            <a:extLst>
              <a:ext uri="{FF2B5EF4-FFF2-40B4-BE49-F238E27FC236}">
                <a16:creationId xmlns:a16="http://schemas.microsoft.com/office/drawing/2014/main" xmlns="" id="{10DF957E-452C-40D7-8BD8-49780C9C0F68}"/>
              </a:ext>
            </a:extLst>
          </p:cNvPr>
          <p:cNvPicPr>
            <a:picLocks noChangeAspect="1"/>
          </p:cNvPicPr>
          <p:nvPr/>
        </p:nvPicPr>
        <p:blipFill>
          <a:blip r:embed="rId3"/>
          <a:stretch>
            <a:fillRect/>
          </a:stretch>
        </p:blipFill>
        <p:spPr>
          <a:xfrm>
            <a:off x="547503" y="1575079"/>
            <a:ext cx="2625124" cy="3433946"/>
          </a:xfrm>
          <a:prstGeom prst="rect">
            <a:avLst/>
          </a:prstGeom>
        </p:spPr>
      </p:pic>
    </p:spTree>
    <p:extLst>
      <p:ext uri="{BB962C8B-B14F-4D97-AF65-F5344CB8AC3E}">
        <p14:creationId xmlns:p14="http://schemas.microsoft.com/office/powerpoint/2010/main" val="1497991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p:tgtEl>
                                          <p:spTgt spid="2"/>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500"/>
                                        <p:tgtEl>
                                          <p:spTgt spid="5"/>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0"/>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140" y="887185"/>
            <a:ext cx="7703507" cy="1015663"/>
          </a:xfrm>
          <a:prstGeom prst="rect">
            <a:avLst/>
          </a:prstGeom>
        </p:spPr>
        <p:txBody>
          <a:bodyPr wrap="square">
            <a:spAutoFit/>
          </a:bodyPr>
          <a:lstStyle/>
          <a:p>
            <a:pPr algn="just">
              <a:lnSpc>
                <a:spcPct val="150000"/>
              </a:lnSpc>
              <a:spcAft>
                <a:spcPts val="0"/>
              </a:spcAft>
            </a:pPr>
            <a:r>
              <a:rPr lang="nl-NL" sz="4000" b="1" i="1" dirty="0" smtClean="0">
                <a:solidFill>
                  <a:srgbClr val="FF0000"/>
                </a:solidFill>
                <a:latin typeface="Times New Roman" panose="02020603050405020304" pitchFamily="18" charset="0"/>
                <a:ea typeface="Times New Roman" panose="02020603050405020304" pitchFamily="18" charset="0"/>
              </a:rPr>
              <a:t>1 . Tính chất của nước</a:t>
            </a:r>
            <a:r>
              <a:rPr lang="nl-NL" sz="4000" i="1" dirty="0">
                <a:latin typeface="Times New Roman" panose="02020603050405020304" pitchFamily="18" charset="0"/>
                <a:ea typeface="Times New Roman" panose="02020603050405020304" pitchFamily="18" charset="0"/>
              </a:rPr>
              <a:t> </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323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158173" y="56532"/>
            <a:ext cx="5827421" cy="5030436"/>
          </a:xfrm>
          <a:prstGeom prst="rect">
            <a:avLst/>
          </a:prstGeom>
        </p:spPr>
      </p:pic>
      <p:sp>
        <p:nvSpPr>
          <p:cNvPr id="3" name="Rectangle 2"/>
          <p:cNvSpPr/>
          <p:nvPr/>
        </p:nvSpPr>
        <p:spPr>
          <a:xfrm>
            <a:off x="478465" y="747342"/>
            <a:ext cx="5497033" cy="646331"/>
          </a:xfrm>
          <a:prstGeom prst="rect">
            <a:avLst/>
          </a:prstGeom>
        </p:spPr>
        <p:txBody>
          <a:bodyPr wrap="square">
            <a:spAutoFit/>
          </a:bodyPr>
          <a:lstStyle/>
          <a:p>
            <a:pPr algn="just">
              <a:lnSpc>
                <a:spcPct val="150000"/>
              </a:lnSpc>
              <a:spcBef>
                <a:spcPts val="1200"/>
              </a:spcBef>
              <a:spcAft>
                <a:spcPts val="0"/>
              </a:spcAft>
            </a:pPr>
            <a:r>
              <a:rPr lang="nl-NL" sz="2400" b="1" i="1" dirty="0" smtClean="0">
                <a:latin typeface="Times New Roman" panose="02020603050405020304" pitchFamily="18" charset="0"/>
                <a:ea typeface="Times New Roman" panose="02020603050405020304" pitchFamily="18" charset="0"/>
              </a:rPr>
              <a:t>1</a:t>
            </a:r>
            <a:r>
              <a:rPr lang="nl-NL" sz="2400" b="1" i="1" dirty="0">
                <a:latin typeface="Times New Roman" panose="02020603050405020304" pitchFamily="18" charset="0"/>
                <a:ea typeface="Times New Roman" panose="02020603050405020304" pitchFamily="18" charset="0"/>
              </a:rPr>
              <a:t>. Tìm hiểu về màu, mùi và </a:t>
            </a:r>
            <a:r>
              <a:rPr lang="nl-NL" sz="2400" b="1" i="1" dirty="0" smtClean="0">
                <a:latin typeface="Times New Roman" panose="02020603050405020304" pitchFamily="18" charset="0"/>
                <a:ea typeface="Times New Roman" panose="02020603050405020304" pitchFamily="18" charset="0"/>
              </a:rPr>
              <a:t>vị </a:t>
            </a:r>
            <a:r>
              <a:rPr lang="nl-NL" sz="2400" b="1" i="1" dirty="0">
                <a:latin typeface="Times New Roman" panose="02020603050405020304" pitchFamily="18" charset="0"/>
                <a:ea typeface="Times New Roman" panose="02020603050405020304" pitchFamily="18" charset="0"/>
              </a:rPr>
              <a:t>của nước</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xmlns=""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AED7508-3E67-48A5-972E-8F2DCE35DB38}"/>
              </a:ext>
            </a:extLst>
          </p:cNvPr>
          <p:cNvSpPr txBox="1"/>
          <p:nvPr/>
        </p:nvSpPr>
        <p:spPr>
          <a:xfrm>
            <a:off x="723900" y="482600"/>
            <a:ext cx="8724900" cy="861774"/>
          </a:xfrm>
          <a:prstGeom prst="rect">
            <a:avLst/>
          </a:prstGeom>
          <a:noFill/>
        </p:spPr>
        <p:txBody>
          <a:bodyPr wrap="square" rtlCol="0">
            <a:spAutoFit/>
          </a:bodyPr>
          <a:lstStyle/>
          <a:p>
            <a:r>
              <a:rPr lang="en-US" sz="5000" dirty="0">
                <a:solidFill>
                  <a:srgbClr val="FF0000"/>
                </a:solidFill>
                <a:latin typeface="Coiny" panose="02000903060500060000" pitchFamily="2" charset="0"/>
              </a:rPr>
              <a:t>THẢO LUẬN NHÓM </a:t>
            </a:r>
            <a:r>
              <a:rPr lang="en-US" sz="5000" dirty="0" smtClean="0">
                <a:solidFill>
                  <a:srgbClr val="FF0000"/>
                </a:solidFill>
                <a:latin typeface="Coiny" panose="02000903060500060000" pitchFamily="2" charset="0"/>
              </a:rPr>
              <a:t>4</a:t>
            </a:r>
            <a:endParaRPr lang="en-US" sz="5000" dirty="0">
              <a:solidFill>
                <a:srgbClr val="FF0000"/>
              </a:solidFill>
              <a:latin typeface="Coiny" panose="02000903060500060000" pitchFamily="2" charset="0"/>
            </a:endParaRPr>
          </a:p>
        </p:txBody>
      </p:sp>
    </p:spTree>
    <p:extLst>
      <p:ext uri="{BB962C8B-B14F-4D97-AF65-F5344CB8AC3E}">
        <p14:creationId xmlns:p14="http://schemas.microsoft.com/office/powerpoint/2010/main" val="226269542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53463F75-A337-493D-BB29-BE367F30B5B6}"/>
              </a:ext>
            </a:extLst>
          </p:cNvPr>
          <p:cNvSpPr/>
          <p:nvPr/>
        </p:nvSpPr>
        <p:spPr>
          <a:xfrm>
            <a:off x="1237342" y="357929"/>
            <a:ext cx="6669316" cy="30422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E5562568-1C88-49A7-9848-A4DE366C0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520">
            <a:off x="6100797" y="-715415"/>
            <a:ext cx="1816672" cy="1816672"/>
          </a:xfrm>
          <a:prstGeom prst="rect">
            <a:avLst/>
          </a:prstGeom>
        </p:spPr>
      </p:pic>
      <p:pic>
        <p:nvPicPr>
          <p:cNvPr id="22" name="Picture 21">
            <a:extLst>
              <a:ext uri="{FF2B5EF4-FFF2-40B4-BE49-F238E27FC236}">
                <a16:creationId xmlns:a16="http://schemas.microsoft.com/office/drawing/2014/main" xmlns="" id="{E5EB097F-ED9D-46D7-92E2-75D6CD652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89" y="-422985"/>
            <a:ext cx="1105416" cy="1105416"/>
          </a:xfrm>
          <a:prstGeom prst="rect">
            <a:avLst/>
          </a:prstGeom>
        </p:spPr>
      </p:pic>
      <p:pic>
        <p:nvPicPr>
          <p:cNvPr id="23" name="Picture 22">
            <a:extLst>
              <a:ext uri="{FF2B5EF4-FFF2-40B4-BE49-F238E27FC236}">
                <a16:creationId xmlns:a16="http://schemas.microsoft.com/office/drawing/2014/main" xmlns="" id="{EB324627-89E2-4C93-BED7-21507E0DE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468" y="254081"/>
            <a:ext cx="1105416" cy="1105416"/>
          </a:xfrm>
          <a:prstGeom prst="rect">
            <a:avLst/>
          </a:prstGeom>
        </p:spPr>
      </p:pic>
      <p:pic>
        <p:nvPicPr>
          <p:cNvPr id="24" name="Picture 2" descr="3,054 See Through Cliparts, Stock Vector and Royalty Free See Through  Illustrations">
            <a:extLst>
              <a:ext uri="{FF2B5EF4-FFF2-40B4-BE49-F238E27FC236}">
                <a16:creationId xmlns:a16="http://schemas.microsoft.com/office/drawing/2014/main" xmlns="" id="{567EEB7B-FFAD-44A1-99F5-055C9A6A15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383865" y="2571750"/>
            <a:ext cx="2499002" cy="2499002"/>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94;p3">
            <a:extLst>
              <a:ext uri="{FF2B5EF4-FFF2-40B4-BE49-F238E27FC236}">
                <a16:creationId xmlns:a16="http://schemas.microsoft.com/office/drawing/2014/main" xmlns="" id="{57A82F23-D54E-4E8D-9D92-58DC87B713C1}"/>
              </a:ext>
            </a:extLst>
          </p:cNvPr>
          <p:cNvPicPr preferRelativeResize="0"/>
          <p:nvPr/>
        </p:nvPicPr>
        <p:blipFill>
          <a:blip r:embed="rId6">
            <a:alphaModFix/>
          </a:blip>
          <a:stretch>
            <a:fillRect/>
          </a:stretch>
        </p:blipFill>
        <p:spPr>
          <a:xfrm>
            <a:off x="-1190171" y="4050694"/>
            <a:ext cx="12210174" cy="1257300"/>
          </a:xfrm>
          <a:prstGeom prst="rect">
            <a:avLst/>
          </a:prstGeom>
          <a:noFill/>
          <a:ln>
            <a:noFill/>
          </a:ln>
          <a:effectLst>
            <a:outerShdw blurRad="292100" dist="219075" dir="16200000" rotWithShape="0">
              <a:srgbClr val="000000">
                <a:alpha val="40000"/>
              </a:srgb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698" y="0"/>
            <a:ext cx="5433237" cy="5070752"/>
          </a:xfrm>
          <a:prstGeom prst="rect">
            <a:avLst/>
          </a:prstGeom>
        </p:spPr>
      </p:pic>
    </p:spTree>
    <p:extLst>
      <p:ext uri="{BB962C8B-B14F-4D97-AF65-F5344CB8AC3E}">
        <p14:creationId xmlns:p14="http://schemas.microsoft.com/office/powerpoint/2010/main" val="331113796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661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30923</TotalTime>
  <Words>626</Words>
  <Application>Microsoft Office PowerPoint</Application>
  <PresentationFormat>On-screen Show (16:9)</PresentationFormat>
  <Paragraphs>90</Paragraphs>
  <Slides>42</Slides>
  <Notes>15</Notes>
  <HiddenSlides>0</HiddenSlides>
  <MMClips>1</MMClips>
  <ScaleCrop>false</ScaleCrop>
  <HeadingPairs>
    <vt:vector size="4" baseType="variant">
      <vt:variant>
        <vt:lpstr>Theme</vt:lpstr>
      </vt:variant>
      <vt:variant>
        <vt:i4>5</vt:i4>
      </vt:variant>
      <vt:variant>
        <vt:lpstr>Slide Titles</vt:lpstr>
      </vt:variant>
      <vt:variant>
        <vt:i4>42</vt:i4>
      </vt:variant>
    </vt:vector>
  </HeadingPairs>
  <TitlesOfParts>
    <vt:vector size="47" baseType="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66</cp:revision>
  <dcterms:created xsi:type="dcterms:W3CDTF">2014-11-26T08:06:19Z</dcterms:created>
  <dcterms:modified xsi:type="dcterms:W3CDTF">2025-02-27T01:14:34Z</dcterms:modified>
</cp:coreProperties>
</file>