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9" r:id="rId6"/>
    <p:sldId id="28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Calibri" panose="020F0502020204030204"/>
      <p:regular r:id="rId31"/>
    </p:embeddedFont>
    <p:embeddedFont>
      <p:font typeface="Open Sans"/>
      <p:regular r:id="rId32"/>
      <p:bold r:id="rId33"/>
      <p:italic r:id="rId34"/>
      <p:boldItalic r:id="rId35"/>
    </p:embeddedFont>
    <p:embeddedFont>
      <p:font typeface="Oi"/>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SG"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 name="Google Shape;91;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5" name="Shape 335"/>
        <p:cNvGrpSpPr/>
        <p:nvPr/>
      </p:nvGrpSpPr>
      <p:grpSpPr>
        <a:xfrm>
          <a:off x="0" y="0"/>
          <a:ext cx="0" cy="0"/>
          <a:chOff x="0" y="0"/>
          <a:chExt cx="0" cy="0"/>
        </a:xfrm>
      </p:grpSpPr>
      <p:sp>
        <p:nvSpPr>
          <p:cNvPr id="336" name="Google Shape;336;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7" name="Google Shape;337;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7" name="Shape 367"/>
        <p:cNvGrpSpPr/>
        <p:nvPr/>
      </p:nvGrpSpPr>
      <p:grpSpPr>
        <a:xfrm>
          <a:off x="0" y="0"/>
          <a:ext cx="0" cy="0"/>
          <a:chOff x="0" y="0"/>
          <a:chExt cx="0" cy="0"/>
        </a:xfrm>
      </p:grpSpPr>
      <p:sp>
        <p:nvSpPr>
          <p:cNvPr id="368" name="Google Shape;368;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9" name="Google Shape;369;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8" name="Shape 398"/>
        <p:cNvGrpSpPr/>
        <p:nvPr/>
      </p:nvGrpSpPr>
      <p:grpSpPr>
        <a:xfrm>
          <a:off x="0" y="0"/>
          <a:ext cx="0" cy="0"/>
          <a:chOff x="0" y="0"/>
          <a:chExt cx="0" cy="0"/>
        </a:xfrm>
      </p:grpSpPr>
      <p:sp>
        <p:nvSpPr>
          <p:cNvPr id="399" name="Google Shape;399;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0" name="Google Shape;400;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9" name="Shape 429"/>
        <p:cNvGrpSpPr/>
        <p:nvPr/>
      </p:nvGrpSpPr>
      <p:grpSpPr>
        <a:xfrm>
          <a:off x="0" y="0"/>
          <a:ext cx="0" cy="0"/>
          <a:chOff x="0" y="0"/>
          <a:chExt cx="0" cy="0"/>
        </a:xfrm>
      </p:grpSpPr>
      <p:sp>
        <p:nvSpPr>
          <p:cNvPr id="430" name="Google Shape;430;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1" name="Google Shape;431;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4" name="Shape 454"/>
        <p:cNvGrpSpPr/>
        <p:nvPr/>
      </p:nvGrpSpPr>
      <p:grpSpPr>
        <a:xfrm>
          <a:off x="0" y="0"/>
          <a:ext cx="0" cy="0"/>
          <a:chOff x="0" y="0"/>
          <a:chExt cx="0" cy="0"/>
        </a:xfrm>
      </p:grpSpPr>
      <p:sp>
        <p:nvSpPr>
          <p:cNvPr id="455" name="Google Shape;455;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6" name="Google Shape;456;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2" name="Shape 482"/>
        <p:cNvGrpSpPr/>
        <p:nvPr/>
      </p:nvGrpSpPr>
      <p:grpSpPr>
        <a:xfrm>
          <a:off x="0" y="0"/>
          <a:ext cx="0" cy="0"/>
          <a:chOff x="0" y="0"/>
          <a:chExt cx="0" cy="0"/>
        </a:xfrm>
      </p:grpSpPr>
      <p:sp>
        <p:nvSpPr>
          <p:cNvPr id="483" name="Google Shape;483;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4" name="Google Shape;484;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8" name="Shape 518"/>
        <p:cNvGrpSpPr/>
        <p:nvPr/>
      </p:nvGrpSpPr>
      <p:grpSpPr>
        <a:xfrm>
          <a:off x="0" y="0"/>
          <a:ext cx="0" cy="0"/>
          <a:chOff x="0" y="0"/>
          <a:chExt cx="0" cy="0"/>
        </a:xfrm>
      </p:grpSpPr>
      <p:sp>
        <p:nvSpPr>
          <p:cNvPr id="519" name="Google Shape;519;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20" name="Google Shape;520;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7" name="Shape 547"/>
        <p:cNvGrpSpPr/>
        <p:nvPr/>
      </p:nvGrpSpPr>
      <p:grpSpPr>
        <a:xfrm>
          <a:off x="0" y="0"/>
          <a:ext cx="0" cy="0"/>
          <a:chOff x="0" y="0"/>
          <a:chExt cx="0" cy="0"/>
        </a:xfrm>
      </p:grpSpPr>
      <p:sp>
        <p:nvSpPr>
          <p:cNvPr id="548" name="Google Shape;548;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49" name="Google Shape;549;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6" name="Shape 576"/>
        <p:cNvGrpSpPr/>
        <p:nvPr/>
      </p:nvGrpSpPr>
      <p:grpSpPr>
        <a:xfrm>
          <a:off x="0" y="0"/>
          <a:ext cx="0" cy="0"/>
          <a:chOff x="0" y="0"/>
          <a:chExt cx="0" cy="0"/>
        </a:xfrm>
      </p:grpSpPr>
      <p:sp>
        <p:nvSpPr>
          <p:cNvPr id="577" name="Google Shape;577;p1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8" name="Google Shape;578;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7" name="Shape 607"/>
        <p:cNvGrpSpPr/>
        <p:nvPr/>
      </p:nvGrpSpPr>
      <p:grpSpPr>
        <a:xfrm>
          <a:off x="0" y="0"/>
          <a:ext cx="0" cy="0"/>
          <a:chOff x="0" y="0"/>
          <a:chExt cx="0" cy="0"/>
        </a:xfrm>
      </p:grpSpPr>
      <p:sp>
        <p:nvSpPr>
          <p:cNvPr id="608" name="Google Shape;608;p2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09" name="Google Shape;609;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97"/>
        <p:cNvGrpSpPr/>
        <p:nvPr/>
      </p:nvGrpSpPr>
      <p:grpSpPr>
        <a:xfrm>
          <a:off x="0" y="0"/>
          <a:ext cx="0" cy="0"/>
          <a:chOff x="0" y="0"/>
          <a:chExt cx="0" cy="0"/>
        </a:xfrm>
      </p:grpSpPr>
      <p:sp>
        <p:nvSpPr>
          <p:cNvPr id="98" name="Google Shape;98;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0" name="Google Shape;100;p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6" name="Shape 636"/>
        <p:cNvGrpSpPr/>
        <p:nvPr/>
      </p:nvGrpSpPr>
      <p:grpSpPr>
        <a:xfrm>
          <a:off x="0" y="0"/>
          <a:ext cx="0" cy="0"/>
          <a:chOff x="0" y="0"/>
          <a:chExt cx="0" cy="0"/>
        </a:xfrm>
      </p:grpSpPr>
      <p:sp>
        <p:nvSpPr>
          <p:cNvPr id="637" name="Google Shape;637;p2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38" name="Google Shape;638;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2" name="Shape 662"/>
        <p:cNvGrpSpPr/>
        <p:nvPr/>
      </p:nvGrpSpPr>
      <p:grpSpPr>
        <a:xfrm>
          <a:off x="0" y="0"/>
          <a:ext cx="0" cy="0"/>
          <a:chOff x="0" y="0"/>
          <a:chExt cx="0" cy="0"/>
        </a:xfrm>
      </p:grpSpPr>
      <p:sp>
        <p:nvSpPr>
          <p:cNvPr id="663" name="Google Shape;663;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65" name="Google Shape;665;p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0" name="Shape 720"/>
        <p:cNvGrpSpPr/>
        <p:nvPr/>
      </p:nvGrpSpPr>
      <p:grpSpPr>
        <a:xfrm>
          <a:off x="0" y="0"/>
          <a:ext cx="0" cy="0"/>
          <a:chOff x="0" y="0"/>
          <a:chExt cx="0" cy="0"/>
        </a:xfrm>
      </p:grpSpPr>
      <p:sp>
        <p:nvSpPr>
          <p:cNvPr id="721" name="Google Shape;721;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2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23" name="Google Shape;723;p2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9" name="Shape 749"/>
        <p:cNvGrpSpPr/>
        <p:nvPr/>
      </p:nvGrpSpPr>
      <p:grpSpPr>
        <a:xfrm>
          <a:off x="0" y="0"/>
          <a:ext cx="0" cy="0"/>
          <a:chOff x="0" y="0"/>
          <a:chExt cx="0" cy="0"/>
        </a:xfrm>
      </p:grpSpPr>
      <p:sp>
        <p:nvSpPr>
          <p:cNvPr id="750" name="Google Shape;750;p2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51" name="Google Shape;751;p2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8b48c8db3e_1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7" name="Google Shape;137;g28b48c8db3e_1_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8" name="Google Shape;168;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3" name="Google Shape;193;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9" name="Google Shape;249;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6" name="Shape 276"/>
        <p:cNvGrpSpPr/>
        <p:nvPr/>
      </p:nvGrpSpPr>
      <p:grpSpPr>
        <a:xfrm>
          <a:off x="0" y="0"/>
          <a:ext cx="0" cy="0"/>
          <a:chOff x="0" y="0"/>
          <a:chExt cx="0" cy="0"/>
        </a:xfrm>
      </p:grpSpPr>
      <p:sp>
        <p:nvSpPr>
          <p:cNvPr id="277" name="Google Shape;277;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78" name="Google Shape;278;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05" name="Google Shape;305;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5" name="Shape 15"/>
        <p:cNvGrpSpPr/>
        <p:nvPr/>
      </p:nvGrpSpPr>
      <p:grpSpPr>
        <a:xfrm>
          <a:off x="0" y="0"/>
          <a:ext cx="0" cy="0"/>
          <a:chOff x="0" y="0"/>
          <a:chExt cx="0" cy="0"/>
        </a:xfrm>
      </p:grpSpPr>
      <p:sp>
        <p:nvSpPr>
          <p:cNvPr id="16" name="Google Shape;16;p26"/>
          <p:cNvSpPr txBox="1"/>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Calibri" panose="020F0502020204030204"/>
              <a:buNone/>
              <a:defRPr sz="4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p:nvPr>
            <p:ph type="pic" idx="2"/>
          </p:nvPr>
        </p:nvSpPr>
        <p:spPr>
          <a:xfrm>
            <a:off x="0" y="0"/>
            <a:ext cx="6096000" cy="6858000"/>
          </a:xfrm>
          <a:prstGeom prst="rect">
            <a:avLst/>
          </a:prstGeom>
          <a:noFill/>
          <a:ln>
            <a:noFill/>
          </a:ln>
        </p:spPr>
      </p:sp>
      <p:sp>
        <p:nvSpPr>
          <p:cNvPr id="18" name="Google Shape;18;p26"/>
          <p:cNvSpPr txBox="1"/>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9" name="Google Shape;19;p26"/>
          <p:cNvSpPr txBox="1"/>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70" name="Shape 70"/>
        <p:cNvGrpSpPr/>
        <p:nvPr/>
      </p:nvGrpSpPr>
      <p:grpSpPr>
        <a:xfrm>
          <a:off x="0" y="0"/>
          <a:ext cx="0" cy="0"/>
          <a:chOff x="0" y="0"/>
          <a:chExt cx="0" cy="0"/>
        </a:xfrm>
      </p:grpSpPr>
      <p:sp>
        <p:nvSpPr>
          <p:cNvPr id="71" name="Google Shape;71;p35"/>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5"/>
          <p:cNvSpPr/>
          <p:nvPr>
            <p:ph type="pic" idx="2"/>
          </p:nvPr>
        </p:nvSpPr>
        <p:spPr>
          <a:xfrm>
            <a:off x="5183188" y="987425"/>
            <a:ext cx="6172200" cy="4873625"/>
          </a:xfrm>
          <a:prstGeom prst="rect">
            <a:avLst/>
          </a:prstGeom>
          <a:noFill/>
          <a:ln>
            <a:noFill/>
          </a:ln>
        </p:spPr>
      </p:sp>
      <p:sp>
        <p:nvSpPr>
          <p:cNvPr id="73" name="Google Shape;73;p35"/>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4" name="Google Shape;74;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7" name="Shape 77"/>
        <p:cNvGrpSpPr/>
        <p:nvPr/>
      </p:nvGrpSpPr>
      <p:grpSpPr>
        <a:xfrm>
          <a:off x="0" y="0"/>
          <a:ext cx="0" cy="0"/>
          <a:chOff x="0" y="0"/>
          <a:chExt cx="0" cy="0"/>
        </a:xfrm>
      </p:grpSpPr>
      <p:sp>
        <p:nvSpPr>
          <p:cNvPr id="78" name="Google Shape;78;p3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6"/>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0" name="Google Shape;80;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83" name="Shape 83"/>
        <p:cNvGrpSpPr/>
        <p:nvPr/>
      </p:nvGrpSpPr>
      <p:grpSpPr>
        <a:xfrm>
          <a:off x="0" y="0"/>
          <a:ext cx="0" cy="0"/>
          <a:chOff x="0" y="0"/>
          <a:chExt cx="0" cy="0"/>
        </a:xfrm>
      </p:grpSpPr>
      <p:sp>
        <p:nvSpPr>
          <p:cNvPr id="84" name="Google Shape;84;p37"/>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7"/>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6" name="Google Shape;86;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20" name="Shape 20"/>
        <p:cNvGrpSpPr/>
        <p:nvPr/>
      </p:nvGrpSpPr>
      <p:grpSpPr>
        <a:xfrm>
          <a:off x="0" y="0"/>
          <a:ext cx="0" cy="0"/>
          <a:chOff x="0" y="0"/>
          <a:chExt cx="0" cy="0"/>
        </a:xfrm>
      </p:grpSpPr>
      <p:sp>
        <p:nvSpPr>
          <p:cNvPr id="21" name="Google Shape;21;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4" name="Shape 24"/>
        <p:cNvGrpSpPr/>
        <p:nvPr/>
      </p:nvGrpSpPr>
      <p:grpSpPr>
        <a:xfrm>
          <a:off x="0" y="0"/>
          <a:ext cx="0" cy="0"/>
          <a:chOff x="0" y="0"/>
          <a:chExt cx="0" cy="0"/>
        </a:xfrm>
      </p:grpSpPr>
      <p:sp>
        <p:nvSpPr>
          <p:cNvPr id="25" name="Google Shape;25;p28"/>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8"/>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30" name="Shape 30"/>
        <p:cNvGrpSpPr/>
        <p:nvPr/>
      </p:nvGrpSpPr>
      <p:grpSpPr>
        <a:xfrm>
          <a:off x="0" y="0"/>
          <a:ext cx="0" cy="0"/>
          <a:chOff x="0" y="0"/>
          <a:chExt cx="0" cy="0"/>
        </a:xfrm>
      </p:grpSpPr>
      <p:sp>
        <p:nvSpPr>
          <p:cNvPr id="31" name="Google Shape;31;p2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9"/>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6" name="Shape 36"/>
        <p:cNvGrpSpPr/>
        <p:nvPr/>
      </p:nvGrpSpPr>
      <p:grpSpPr>
        <a:xfrm>
          <a:off x="0" y="0"/>
          <a:ext cx="0" cy="0"/>
          <a:chOff x="0" y="0"/>
          <a:chExt cx="0" cy="0"/>
        </a:xfrm>
      </p:grpSpPr>
      <p:sp>
        <p:nvSpPr>
          <p:cNvPr id="37" name="Google Shape;37;p30"/>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3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42" name="Shape 42"/>
        <p:cNvGrpSpPr/>
        <p:nvPr/>
      </p:nvGrpSpPr>
      <p:grpSpPr>
        <a:xfrm>
          <a:off x="0" y="0"/>
          <a:ext cx="0" cy="0"/>
          <a:chOff x="0" y="0"/>
          <a:chExt cx="0" cy="0"/>
        </a:xfrm>
      </p:grpSpPr>
      <p:sp>
        <p:nvSpPr>
          <p:cNvPr id="43" name="Google Shape;43;p3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1"/>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5" name="Google Shape;45;p31"/>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3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9" name="Shape 49"/>
        <p:cNvGrpSpPr/>
        <p:nvPr/>
      </p:nvGrpSpPr>
      <p:grpSpPr>
        <a:xfrm>
          <a:off x="0" y="0"/>
          <a:ext cx="0" cy="0"/>
          <a:chOff x="0" y="0"/>
          <a:chExt cx="0" cy="0"/>
        </a:xfrm>
      </p:grpSpPr>
      <p:sp>
        <p:nvSpPr>
          <p:cNvPr id="50" name="Google Shape;50;p32"/>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2" name="Google Shape;52;p32"/>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3" name="Google Shape;53;p32"/>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4" name="Google Shape;54;p32"/>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5" name="Google Shape;55;p3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8" name="Shape 58"/>
        <p:cNvGrpSpPr/>
        <p:nvPr/>
      </p:nvGrpSpPr>
      <p:grpSpPr>
        <a:xfrm>
          <a:off x="0" y="0"/>
          <a:ext cx="0" cy="0"/>
          <a:chOff x="0" y="0"/>
          <a:chExt cx="0" cy="0"/>
        </a:xfrm>
      </p:grpSpPr>
      <p:sp>
        <p:nvSpPr>
          <p:cNvPr id="59" name="Google Shape;59;p3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63" name="Shape 63"/>
        <p:cNvGrpSpPr/>
        <p:nvPr/>
      </p:nvGrpSpPr>
      <p:grpSpPr>
        <a:xfrm>
          <a:off x="0" y="0"/>
          <a:ext cx="0" cy="0"/>
          <a:chOff x="0" y="0"/>
          <a:chExt cx="0" cy="0"/>
        </a:xfrm>
      </p:grpSpPr>
      <p:sp>
        <p:nvSpPr>
          <p:cNvPr id="64" name="Google Shape;64;p34"/>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4"/>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6" name="Google Shape;66;p34"/>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7" name="Google Shape;67;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SG"/>
            </a:fld>
            <a:endParaRPr lang="en-SG"/>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pic>
        <p:nvPicPr>
          <p:cNvPr id="93" name="Google Shape;93;p1" descr="A blue and white clouds in space&#10;&#10;Description automatically generated"/>
          <p:cNvPicPr preferRelativeResize="0"/>
          <p:nvPr/>
        </p:nvPicPr>
        <p:blipFill rotWithShape="1">
          <a:blip r:embed="rId1"/>
          <a:srcRect/>
          <a:stretch>
            <a:fillRect/>
          </a:stretch>
        </p:blipFill>
        <p:spPr>
          <a:xfrm>
            <a:off x="1" y="0"/>
            <a:ext cx="12192000" cy="7313190"/>
          </a:xfrm>
          <a:prstGeom prst="rect">
            <a:avLst/>
          </a:prstGeom>
          <a:noFill/>
          <a:ln>
            <a:noFill/>
          </a:ln>
        </p:spPr>
      </p:pic>
      <p:pic>
        <p:nvPicPr>
          <p:cNvPr id="94" name="Google Shape;94;p1"/>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95" name="Google Shape;95;p1"/>
          <p:cNvPicPr preferRelativeResize="0"/>
          <p:nvPr/>
        </p:nvPicPr>
        <p:blipFill rotWithShape="1">
          <a:blip r:embed="rId3"/>
          <a:srcRect/>
          <a:stretch>
            <a:fillRect/>
          </a:stretch>
        </p:blipFill>
        <p:spPr>
          <a:xfrm>
            <a:off x="629916" y="910678"/>
            <a:ext cx="7343144" cy="5172975"/>
          </a:xfrm>
          <a:prstGeom prst="rect">
            <a:avLst/>
          </a:prstGeom>
          <a:noFill/>
          <a:ln>
            <a:noFill/>
          </a:ln>
          <a:effectLst>
            <a:outerShdw blurRad="50800" dist="330200" dir="2700000" algn="tl" rotWithShape="0">
              <a:srgbClr val="000000">
                <a:alpha val="40000"/>
              </a:srgbClr>
            </a:outerShdw>
          </a:effectLst>
        </p:spPr>
      </p:pic>
      <p:pic>
        <p:nvPicPr>
          <p:cNvPr id="96" name="Google Shape;96;p1"/>
          <p:cNvPicPr preferRelativeResize="0"/>
          <p:nvPr/>
        </p:nvPicPr>
        <p:blipFill rotWithShape="1">
          <a:blip r:embed="rId4"/>
          <a:srcRect/>
          <a:stretch>
            <a:fillRect/>
          </a:stretch>
        </p:blipFill>
        <p:spPr>
          <a:xfrm>
            <a:off x="7973060" y="1274422"/>
            <a:ext cx="4450989" cy="4401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06" name="Shape 306"/>
        <p:cNvGrpSpPr/>
        <p:nvPr/>
      </p:nvGrpSpPr>
      <p:grpSpPr>
        <a:xfrm>
          <a:off x="0" y="0"/>
          <a:ext cx="0" cy="0"/>
          <a:chOff x="0" y="0"/>
          <a:chExt cx="0" cy="0"/>
        </a:xfrm>
      </p:grpSpPr>
      <p:sp>
        <p:nvSpPr>
          <p:cNvPr id="307" name="Google Shape;307;p10"/>
          <p:cNvSpPr/>
          <p:nvPr/>
        </p:nvSpPr>
        <p:spPr>
          <a:xfrm>
            <a:off x="-185913" y="6427929"/>
            <a:ext cx="2161987" cy="57741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308" name="Google Shape;308;p10"/>
          <p:cNvGrpSpPr/>
          <p:nvPr/>
        </p:nvGrpSpPr>
        <p:grpSpPr>
          <a:xfrm rot="10800000">
            <a:off x="-461734" y="-526030"/>
            <a:ext cx="3593475" cy="7456600"/>
            <a:chOff x="9107170" y="-77900"/>
            <a:chExt cx="3307048" cy="7164499"/>
          </a:xfrm>
        </p:grpSpPr>
        <p:grpSp>
          <p:nvGrpSpPr>
            <p:cNvPr id="309" name="Google Shape;309;p10"/>
            <p:cNvGrpSpPr/>
            <p:nvPr/>
          </p:nvGrpSpPr>
          <p:grpSpPr>
            <a:xfrm>
              <a:off x="9107170" y="-47625"/>
              <a:ext cx="3078131" cy="6905625"/>
              <a:chOff x="9107170" y="-47625"/>
              <a:chExt cx="3078131" cy="6905625"/>
            </a:xfrm>
          </p:grpSpPr>
          <p:sp>
            <p:nvSpPr>
              <p:cNvPr id="310" name="Google Shape;310;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1" name="Google Shape;311;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12" name="Google Shape;312;p10"/>
            <p:cNvGrpSpPr/>
            <p:nvPr/>
          </p:nvGrpSpPr>
          <p:grpSpPr>
            <a:xfrm>
              <a:off x="9229090" y="-50800"/>
              <a:ext cx="3078131" cy="7013798"/>
              <a:chOff x="9089390" y="0"/>
              <a:chExt cx="3078131" cy="6858000"/>
            </a:xfrm>
          </p:grpSpPr>
          <p:sp>
            <p:nvSpPr>
              <p:cNvPr id="313" name="Google Shape;313;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4" name="Google Shape;314;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15" name="Google Shape;315;p10"/>
            <p:cNvGrpSpPr/>
            <p:nvPr/>
          </p:nvGrpSpPr>
          <p:grpSpPr>
            <a:xfrm>
              <a:off x="9336373" y="-77900"/>
              <a:ext cx="3077845" cy="7164499"/>
              <a:chOff x="8997315" y="0"/>
              <a:chExt cx="3077845" cy="6858000"/>
            </a:xfrm>
          </p:grpSpPr>
          <p:sp>
            <p:nvSpPr>
              <p:cNvPr id="316" name="Google Shape;316;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7" name="Google Shape;317;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318" name="Google Shape;318;p10"/>
          <p:cNvSpPr/>
          <p:nvPr/>
        </p:nvSpPr>
        <p:spPr>
          <a:xfrm>
            <a:off x="1473325" y="274824"/>
            <a:ext cx="8591459" cy="121502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9" name="Google Shape;319;p10"/>
          <p:cNvSpPr txBox="1"/>
          <p:nvPr/>
        </p:nvSpPr>
        <p:spPr>
          <a:xfrm>
            <a:off x="1840529" y="396021"/>
            <a:ext cx="82242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a:solidFill>
                  <a:schemeClr val="dk1"/>
                </a:solidFill>
                <a:latin typeface="Calibri" panose="020F0502020204030204"/>
                <a:ea typeface="Calibri" panose="020F0502020204030204"/>
                <a:cs typeface="Calibri" panose="020F0502020204030204"/>
                <a:sym typeface="Calibri" panose="020F0502020204030204"/>
              </a:rPr>
              <a:t>1. Tìm hiểu về </a:t>
            </a:r>
            <a:r>
              <a:rPr lang="en-SG" sz="3200" b="1">
                <a:solidFill>
                  <a:srgbClr val="FF0000"/>
                </a:solidFill>
                <a:latin typeface="Calibri" panose="020F0502020204030204"/>
                <a:ea typeface="Calibri" panose="020F0502020204030204"/>
                <a:cs typeface="Calibri" panose="020F0502020204030204"/>
                <a:sym typeface="Calibri" panose="020F0502020204030204"/>
              </a:rPr>
              <a:t>vật cho ánh sáng truyền qua và vật cản sáng, bóng của vật</a:t>
            </a:r>
            <a:endParaRPr sz="3000" b="1">
              <a:solidFill>
                <a:srgbClr val="FF0000"/>
              </a:solidFill>
              <a:latin typeface="Arial" panose="020B0604020202020204"/>
              <a:ea typeface="Arial" panose="020B0604020202020204"/>
              <a:cs typeface="Arial" panose="020B0604020202020204"/>
              <a:sym typeface="Arial" panose="020B0604020202020204"/>
            </a:endParaRPr>
          </a:p>
        </p:txBody>
      </p:sp>
      <p:grpSp>
        <p:nvGrpSpPr>
          <p:cNvPr id="320" name="Google Shape;320;p10"/>
          <p:cNvGrpSpPr/>
          <p:nvPr/>
        </p:nvGrpSpPr>
        <p:grpSpPr>
          <a:xfrm>
            <a:off x="9067237" y="-104178"/>
            <a:ext cx="3593475" cy="7456600"/>
            <a:chOff x="9107170" y="-77900"/>
            <a:chExt cx="3307048" cy="7164499"/>
          </a:xfrm>
        </p:grpSpPr>
        <p:grpSp>
          <p:nvGrpSpPr>
            <p:cNvPr id="321" name="Google Shape;321;p10"/>
            <p:cNvGrpSpPr/>
            <p:nvPr/>
          </p:nvGrpSpPr>
          <p:grpSpPr>
            <a:xfrm>
              <a:off x="9107170" y="-47625"/>
              <a:ext cx="3078131" cy="6905625"/>
              <a:chOff x="9107170" y="-47625"/>
              <a:chExt cx="3078131" cy="6905625"/>
            </a:xfrm>
          </p:grpSpPr>
          <p:sp>
            <p:nvSpPr>
              <p:cNvPr id="322" name="Google Shape;322;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3" name="Google Shape;323;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24" name="Google Shape;324;p10"/>
            <p:cNvGrpSpPr/>
            <p:nvPr/>
          </p:nvGrpSpPr>
          <p:grpSpPr>
            <a:xfrm>
              <a:off x="9229090" y="-50800"/>
              <a:ext cx="3078131" cy="7013798"/>
              <a:chOff x="9089390" y="0"/>
              <a:chExt cx="3078131" cy="6858000"/>
            </a:xfrm>
          </p:grpSpPr>
          <p:sp>
            <p:nvSpPr>
              <p:cNvPr id="325" name="Google Shape;325;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6" name="Google Shape;326;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27" name="Google Shape;327;p10"/>
            <p:cNvGrpSpPr/>
            <p:nvPr/>
          </p:nvGrpSpPr>
          <p:grpSpPr>
            <a:xfrm>
              <a:off x="9336373" y="-77900"/>
              <a:ext cx="3077845" cy="7164499"/>
              <a:chOff x="8997315" y="0"/>
              <a:chExt cx="3077845" cy="6858000"/>
            </a:xfrm>
          </p:grpSpPr>
          <p:sp>
            <p:nvSpPr>
              <p:cNvPr id="328" name="Google Shape;328;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9" name="Google Shape;329;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330" name="Google Shape;330;p10"/>
          <p:cNvPicPr preferRelativeResize="0"/>
          <p:nvPr/>
        </p:nvPicPr>
        <p:blipFill rotWithShape="1">
          <a:blip r:embed="rId1"/>
          <a:srcRect/>
          <a:stretch>
            <a:fillRect/>
          </a:stretch>
        </p:blipFill>
        <p:spPr>
          <a:xfrm>
            <a:off x="10988502" y="154549"/>
            <a:ext cx="1023257" cy="1025717"/>
          </a:xfrm>
          <a:prstGeom prst="rect">
            <a:avLst/>
          </a:prstGeom>
          <a:noFill/>
          <a:ln>
            <a:noFill/>
          </a:ln>
        </p:spPr>
      </p:pic>
      <p:sp>
        <p:nvSpPr>
          <p:cNvPr id="331" name="Google Shape;331;p10"/>
          <p:cNvSpPr txBox="1"/>
          <p:nvPr/>
        </p:nvSpPr>
        <p:spPr>
          <a:xfrm>
            <a:off x="826747" y="1907934"/>
            <a:ext cx="1051798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Quan sát cách bố trí thí nghiệm trong hình, </a:t>
            </a:r>
            <a:r>
              <a:rPr lang="en-SG" sz="2800" b="1">
                <a:solidFill>
                  <a:srgbClr val="FF0000"/>
                </a:solidFill>
                <a:latin typeface="Calibri" panose="020F0502020204030204"/>
                <a:ea typeface="Calibri" panose="020F0502020204030204"/>
                <a:cs typeface="Calibri" panose="020F0502020204030204"/>
                <a:sym typeface="Calibri" panose="020F0502020204030204"/>
              </a:rPr>
              <a:t>kể tên các vật và mô tả thứ tự đặt các vật.</a:t>
            </a:r>
            <a:endParaRPr sz="2800" b="1">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32" name="Google Shape;332;p10" descr="A cartoon of a magnifying glass&#10;&#10;Description automatically generated"/>
          <p:cNvPicPr preferRelativeResize="0"/>
          <p:nvPr/>
        </p:nvPicPr>
        <p:blipFill rotWithShape="1">
          <a:blip r:embed="rId2"/>
          <a:srcRect/>
          <a:stretch>
            <a:fillRect/>
          </a:stretch>
        </p:blipFill>
        <p:spPr>
          <a:xfrm>
            <a:off x="195811" y="100304"/>
            <a:ext cx="1261872" cy="1261872"/>
          </a:xfrm>
          <a:prstGeom prst="rect">
            <a:avLst/>
          </a:prstGeom>
          <a:noFill/>
          <a:ln>
            <a:noFill/>
          </a:ln>
          <a:effectLst>
            <a:outerShdw blurRad="50800" dist="63500" dir="2700000" algn="tl" rotWithShape="0">
              <a:srgbClr val="000000">
                <a:alpha val="40000"/>
              </a:srgbClr>
            </a:outerShdw>
          </a:effectLst>
        </p:spPr>
      </p:pic>
      <p:pic>
        <p:nvPicPr>
          <p:cNvPr id="333" name="Google Shape;333;p10"/>
          <p:cNvPicPr preferRelativeResize="0"/>
          <p:nvPr/>
        </p:nvPicPr>
        <p:blipFill rotWithShape="1">
          <a:blip r:embed="rId3"/>
          <a:srcRect/>
          <a:stretch>
            <a:fillRect/>
          </a:stretch>
        </p:blipFill>
        <p:spPr>
          <a:xfrm>
            <a:off x="654914" y="3935344"/>
            <a:ext cx="1931237" cy="2365024"/>
          </a:xfrm>
          <a:prstGeom prst="rect">
            <a:avLst/>
          </a:prstGeom>
          <a:noFill/>
          <a:ln>
            <a:noFill/>
          </a:ln>
        </p:spPr>
      </p:pic>
      <p:pic>
        <p:nvPicPr>
          <p:cNvPr id="334" name="Google Shape;334;p10"/>
          <p:cNvPicPr preferRelativeResize="0"/>
          <p:nvPr/>
        </p:nvPicPr>
        <p:blipFill rotWithShape="1">
          <a:blip r:embed="rId4"/>
          <a:srcRect/>
          <a:stretch>
            <a:fillRect/>
          </a:stretch>
        </p:blipFill>
        <p:spPr>
          <a:xfrm>
            <a:off x="2854780" y="3499091"/>
            <a:ext cx="8322630" cy="20542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fade">
                                      <p:cBhvr>
                                        <p:cTn id="10" dur="100"/>
                                        <p:tgtEl>
                                          <p:spTgt spid="3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1">
                                            <p:txEl>
                                              <p:pRg st="0" end="0"/>
                                            </p:txEl>
                                          </p:spTgt>
                                        </p:tgtEl>
                                        <p:attrNameLst>
                                          <p:attrName>style.visibility</p:attrName>
                                        </p:attrNameLst>
                                      </p:cBhvr>
                                      <p:to>
                                        <p:strVal val="visible"/>
                                      </p:to>
                                    </p:set>
                                    <p:animEffect transition="in" filter="fade">
                                      <p:cBhvr>
                                        <p:cTn id="15" dur="500"/>
                                        <p:tgtEl>
                                          <p:spTgt spid="3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xit" presetSubtype="32" fill="hold" nodeType="clickEffect">
                                  <p:stCondLst>
                                    <p:cond delay="0"/>
                                  </p:stCondLst>
                                  <p:childTnLst>
                                    <p:anim calcmode="lin" valueType="num">
                                      <p:cBhvr additive="base">
                                        <p:cTn id="19" dur="500"/>
                                        <p:tgtEl>
                                          <p:spTgt spid="331">
                                            <p:txEl>
                                              <p:pRg st="0" end="0"/>
                                            </p:txEl>
                                          </p:spTgt>
                                        </p:tgtEl>
                                        <p:attrNameLst>
                                          <p:attrName>ppt_w</p:attrName>
                                        </p:attrNameLst>
                                      </p:cBhvr>
                                      <p:tavLst>
                                        <p:tav tm="0" fmla="">
                                          <p:val>
                                            <p:strVal val="#ppt_w"/>
                                          </p:val>
                                        </p:tav>
                                        <p:tav tm="100000" fmla="">
                                          <p:val>
                                            <p:fltVal val="0"/>
                                          </p:val>
                                        </p:tav>
                                      </p:tavLst>
                                    </p:anim>
                                    <p:anim calcmode="lin" valueType="num">
                                      <p:cBhvr additive="base">
                                        <p:cTn id="20" dur="500"/>
                                        <p:tgtEl>
                                          <p:spTgt spid="331">
                                            <p:txEl>
                                              <p:pRg st="0" end="0"/>
                                            </p:txEl>
                                          </p:spTgt>
                                        </p:tgtEl>
                                        <p:attrNameLst>
                                          <p:attrName>ppt_h</p:attrName>
                                        </p:attrNameLst>
                                      </p:cBhvr>
                                      <p:tavLst>
                                        <p:tav tm="0" fmla="">
                                          <p:val>
                                            <p:strVal val="#ppt_h"/>
                                          </p:val>
                                        </p:tav>
                                        <p:tav tm="100000" fmla="">
                                          <p:val>
                                            <p:fltVal val="0"/>
                                          </p:val>
                                        </p:tav>
                                      </p:tavLst>
                                    </p:anim>
                                    <p:set>
                                      <p:cBhvr>
                                        <p:cTn id="21" dur="1" fill="hold">
                                          <p:stCondLst>
                                            <p:cond delay="500"/>
                                          </p:stCondLst>
                                        </p:cTn>
                                        <p:tgtEl>
                                          <p:spTgt spid="331">
                                            <p:txEl>
                                              <p:pRg st="0" end="0"/>
                                            </p:txEl>
                                          </p:spTgt>
                                        </p:tgtEl>
                                        <p:attrNameLst>
                                          <p:attrName>style.visibility</p:attrName>
                                        </p:attrNameLst>
                                      </p:cBhvr>
                                      <p:to>
                                        <p:strVal val="hidden"/>
                                      </p:to>
                                    </p:set>
                                  </p:childTnLst>
                                </p:cTn>
                              </p:par>
                              <p:par>
                                <p:cTn id="22" presetID="23" presetClass="exit" presetSubtype="32" fill="hold" nodeType="withEffect">
                                  <p:stCondLst>
                                    <p:cond delay="0"/>
                                  </p:stCondLst>
                                  <p:childTnLst>
                                    <p:anim calcmode="lin" valueType="num">
                                      <p:cBhvr additive="base">
                                        <p:cTn id="23" dur="500"/>
                                        <p:tgtEl>
                                          <p:spTgt spid="307"/>
                                        </p:tgtEl>
                                        <p:attrNameLst>
                                          <p:attrName>ppt_w</p:attrName>
                                        </p:attrNameLst>
                                      </p:cBhvr>
                                      <p:tavLst>
                                        <p:tav tm="0" fmla="">
                                          <p:val>
                                            <p:strVal val="#ppt_w"/>
                                          </p:val>
                                        </p:tav>
                                        <p:tav tm="100000" fmla="">
                                          <p:val>
                                            <p:fltVal val="0"/>
                                          </p:val>
                                        </p:tav>
                                      </p:tavLst>
                                    </p:anim>
                                    <p:anim calcmode="lin" valueType="num">
                                      <p:cBhvr additive="base">
                                        <p:cTn id="24" dur="500"/>
                                        <p:tgtEl>
                                          <p:spTgt spid="307"/>
                                        </p:tgtEl>
                                        <p:attrNameLst>
                                          <p:attrName>ppt_h</p:attrName>
                                        </p:attrNameLst>
                                      </p:cBhvr>
                                      <p:tavLst>
                                        <p:tav tm="0" fmla="">
                                          <p:val>
                                            <p:strVal val="#ppt_h"/>
                                          </p:val>
                                        </p:tav>
                                        <p:tav tm="100000" fmla="">
                                          <p:val>
                                            <p:fltVal val="0"/>
                                          </p:val>
                                        </p:tav>
                                      </p:tavLst>
                                    </p:anim>
                                    <p:set>
                                      <p:cBhvr>
                                        <p:cTn id="25" dur="1" fill="hold">
                                          <p:stCondLst>
                                            <p:cond delay="500"/>
                                          </p:stCondLst>
                                        </p:cTn>
                                        <p:tgtEl>
                                          <p:spTgt spid="3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38" name="Shape 338"/>
        <p:cNvGrpSpPr/>
        <p:nvPr/>
      </p:nvGrpSpPr>
      <p:grpSpPr>
        <a:xfrm>
          <a:off x="0" y="0"/>
          <a:ext cx="0" cy="0"/>
          <a:chOff x="0" y="0"/>
          <a:chExt cx="0" cy="0"/>
        </a:xfrm>
      </p:grpSpPr>
      <p:grpSp>
        <p:nvGrpSpPr>
          <p:cNvPr id="339" name="Google Shape;339;p11"/>
          <p:cNvGrpSpPr/>
          <p:nvPr/>
        </p:nvGrpSpPr>
        <p:grpSpPr>
          <a:xfrm rot="10800000">
            <a:off x="-461734" y="-526030"/>
            <a:ext cx="3593475" cy="7456600"/>
            <a:chOff x="9107170" y="-77900"/>
            <a:chExt cx="3307048" cy="7164499"/>
          </a:xfrm>
        </p:grpSpPr>
        <p:grpSp>
          <p:nvGrpSpPr>
            <p:cNvPr id="340" name="Google Shape;340;p11"/>
            <p:cNvGrpSpPr/>
            <p:nvPr/>
          </p:nvGrpSpPr>
          <p:grpSpPr>
            <a:xfrm>
              <a:off x="9107170" y="-47625"/>
              <a:ext cx="3078131" cy="6905625"/>
              <a:chOff x="9107170" y="-47625"/>
              <a:chExt cx="3078131" cy="6905625"/>
            </a:xfrm>
          </p:grpSpPr>
          <p:sp>
            <p:nvSpPr>
              <p:cNvPr id="341" name="Google Shape;341;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2" name="Google Shape;342;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43" name="Google Shape;343;p11"/>
            <p:cNvGrpSpPr/>
            <p:nvPr/>
          </p:nvGrpSpPr>
          <p:grpSpPr>
            <a:xfrm>
              <a:off x="9229090" y="-50800"/>
              <a:ext cx="3078131" cy="7013798"/>
              <a:chOff x="9089390" y="0"/>
              <a:chExt cx="3078131" cy="6858000"/>
            </a:xfrm>
          </p:grpSpPr>
          <p:sp>
            <p:nvSpPr>
              <p:cNvPr id="344" name="Google Shape;344;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46" name="Google Shape;346;p11"/>
            <p:cNvGrpSpPr/>
            <p:nvPr/>
          </p:nvGrpSpPr>
          <p:grpSpPr>
            <a:xfrm>
              <a:off x="9336373" y="-77900"/>
              <a:ext cx="3077845" cy="7164499"/>
              <a:chOff x="8997315" y="0"/>
              <a:chExt cx="3077845" cy="6858000"/>
            </a:xfrm>
          </p:grpSpPr>
          <p:sp>
            <p:nvSpPr>
              <p:cNvPr id="347" name="Google Shape;347;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8" name="Google Shape;348;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349" name="Google Shape;349;p11"/>
          <p:cNvSpPr/>
          <p:nvPr/>
        </p:nvSpPr>
        <p:spPr>
          <a:xfrm>
            <a:off x="1473325" y="274824"/>
            <a:ext cx="8591459" cy="121502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0" name="Google Shape;350;p11"/>
          <p:cNvSpPr txBox="1"/>
          <p:nvPr/>
        </p:nvSpPr>
        <p:spPr>
          <a:xfrm>
            <a:off x="1840529" y="396021"/>
            <a:ext cx="82242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a:solidFill>
                  <a:schemeClr val="dk1"/>
                </a:solidFill>
                <a:latin typeface="Calibri" panose="020F0502020204030204"/>
                <a:ea typeface="Calibri" panose="020F0502020204030204"/>
                <a:cs typeface="Calibri" panose="020F0502020204030204"/>
                <a:sym typeface="Calibri" panose="020F0502020204030204"/>
              </a:rPr>
              <a:t>1. Tìm hiểu về </a:t>
            </a:r>
            <a:r>
              <a:rPr lang="en-SG" sz="3200" b="1">
                <a:solidFill>
                  <a:srgbClr val="FF0000"/>
                </a:solidFill>
                <a:latin typeface="Calibri" panose="020F0502020204030204"/>
                <a:ea typeface="Calibri" panose="020F0502020204030204"/>
                <a:cs typeface="Calibri" panose="020F0502020204030204"/>
                <a:sym typeface="Calibri" panose="020F0502020204030204"/>
              </a:rPr>
              <a:t>vật cho ánh sáng truyền qua và vật cản sáng, bóng của vật</a:t>
            </a:r>
            <a:endParaRPr sz="3000" b="1">
              <a:solidFill>
                <a:srgbClr val="FF0000"/>
              </a:solidFill>
              <a:latin typeface="Arial" panose="020B0604020202020204"/>
              <a:ea typeface="Arial" panose="020B0604020202020204"/>
              <a:cs typeface="Arial" panose="020B0604020202020204"/>
              <a:sym typeface="Arial" panose="020B0604020202020204"/>
            </a:endParaRPr>
          </a:p>
        </p:txBody>
      </p:sp>
      <p:grpSp>
        <p:nvGrpSpPr>
          <p:cNvPr id="351" name="Google Shape;351;p11"/>
          <p:cNvGrpSpPr/>
          <p:nvPr/>
        </p:nvGrpSpPr>
        <p:grpSpPr>
          <a:xfrm>
            <a:off x="9067237" y="-104178"/>
            <a:ext cx="3593475" cy="7456600"/>
            <a:chOff x="9107170" y="-77900"/>
            <a:chExt cx="3307048" cy="7164499"/>
          </a:xfrm>
        </p:grpSpPr>
        <p:grpSp>
          <p:nvGrpSpPr>
            <p:cNvPr id="352" name="Google Shape;352;p11"/>
            <p:cNvGrpSpPr/>
            <p:nvPr/>
          </p:nvGrpSpPr>
          <p:grpSpPr>
            <a:xfrm>
              <a:off x="9107170" y="-47625"/>
              <a:ext cx="3078131" cy="6905625"/>
              <a:chOff x="9107170" y="-47625"/>
              <a:chExt cx="3078131" cy="6905625"/>
            </a:xfrm>
          </p:grpSpPr>
          <p:sp>
            <p:nvSpPr>
              <p:cNvPr id="353" name="Google Shape;35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4" name="Google Shape;35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55" name="Google Shape;355;p11"/>
            <p:cNvGrpSpPr/>
            <p:nvPr/>
          </p:nvGrpSpPr>
          <p:grpSpPr>
            <a:xfrm>
              <a:off x="9229090" y="-50800"/>
              <a:ext cx="3078131" cy="7013798"/>
              <a:chOff x="9089390" y="0"/>
              <a:chExt cx="3078131" cy="6858000"/>
            </a:xfrm>
          </p:grpSpPr>
          <p:sp>
            <p:nvSpPr>
              <p:cNvPr id="356" name="Google Shape;35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58" name="Google Shape;358;p11"/>
            <p:cNvGrpSpPr/>
            <p:nvPr/>
          </p:nvGrpSpPr>
          <p:grpSpPr>
            <a:xfrm>
              <a:off x="9336373" y="-77900"/>
              <a:ext cx="3077845" cy="7164499"/>
              <a:chOff x="8997315" y="0"/>
              <a:chExt cx="3077845" cy="6858000"/>
            </a:xfrm>
          </p:grpSpPr>
          <p:sp>
            <p:nvSpPr>
              <p:cNvPr id="359" name="Google Shape;35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0" name="Google Shape;36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361" name="Google Shape;361;p11"/>
          <p:cNvPicPr preferRelativeResize="0"/>
          <p:nvPr/>
        </p:nvPicPr>
        <p:blipFill rotWithShape="1">
          <a:blip r:embed="rId1"/>
          <a:srcRect/>
          <a:stretch>
            <a:fillRect/>
          </a:stretch>
        </p:blipFill>
        <p:spPr>
          <a:xfrm>
            <a:off x="10988502" y="154549"/>
            <a:ext cx="1023257" cy="1025717"/>
          </a:xfrm>
          <a:prstGeom prst="rect">
            <a:avLst/>
          </a:prstGeom>
          <a:noFill/>
          <a:ln>
            <a:noFill/>
          </a:ln>
        </p:spPr>
      </p:pic>
      <p:sp>
        <p:nvSpPr>
          <p:cNvPr id="362" name="Google Shape;362;p11"/>
          <p:cNvSpPr txBox="1"/>
          <p:nvPr/>
        </p:nvSpPr>
        <p:spPr>
          <a:xfrm>
            <a:off x="806628" y="1706083"/>
            <a:ext cx="10336669" cy="196977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FF0000"/>
              </a:buClr>
              <a:buSzPts val="2800"/>
              <a:buFont typeface="Calibri" panose="020F0502020204030204"/>
              <a:buAutoNum type="alphaLcPeriod"/>
            </a:pPr>
            <a:r>
              <a:rPr lang="en-SG" sz="2800" b="1">
                <a:solidFill>
                  <a:srgbClr val="FF0000"/>
                </a:solidFill>
                <a:latin typeface="Calibri" panose="020F0502020204030204"/>
                <a:ea typeface="Calibri" panose="020F0502020204030204"/>
                <a:cs typeface="Calibri" panose="020F0502020204030204"/>
                <a:sym typeface="Calibri" panose="020F0502020204030204"/>
              </a:rPr>
              <a:t>Dự đoán </a:t>
            </a:r>
            <a:r>
              <a:rPr lang="en-SG" sz="2800">
                <a:solidFill>
                  <a:schemeClr val="dk1"/>
                </a:solidFill>
                <a:latin typeface="Calibri" panose="020F0502020204030204"/>
                <a:ea typeface="Calibri" panose="020F0502020204030204"/>
                <a:cs typeface="Calibri" panose="020F0502020204030204"/>
                <a:sym typeface="Calibri" panose="020F0502020204030204"/>
              </a:rPr>
              <a:t>hiện tượng khi bật đèn pin với 2 bông hoa bằng bìa và nhựa trong, </a:t>
            </a:r>
            <a:r>
              <a:rPr lang="en-SG" sz="2800" b="1">
                <a:solidFill>
                  <a:srgbClr val="FF0000"/>
                </a:solidFill>
                <a:latin typeface="Calibri" panose="020F0502020204030204"/>
                <a:ea typeface="Calibri" panose="020F0502020204030204"/>
                <a:cs typeface="Calibri" panose="020F0502020204030204"/>
                <a:sym typeface="Calibri" panose="020F0502020204030204"/>
              </a:rPr>
              <a:t>ghi lại dự đoán vào bảng như bảng 1 trang 15.</a:t>
            </a:r>
            <a:endParaRPr lang="en-SG" sz="2800" b="1">
              <a:solidFill>
                <a:srgbClr val="FF0000"/>
              </a:solidFill>
              <a:latin typeface="Calibri" panose="020F0502020204030204"/>
              <a:ea typeface="Calibri" panose="020F0502020204030204"/>
              <a:cs typeface="Calibri" panose="020F0502020204030204"/>
              <a:sym typeface="Calibri" panose="020F0502020204030204"/>
            </a:endParaRPr>
          </a:p>
          <a:p>
            <a:pPr marL="514350" marR="0" lvl="0" indent="-514350" algn="l" rtl="0">
              <a:spcBef>
                <a:spcPts val="1200"/>
              </a:spcBef>
              <a:spcAft>
                <a:spcPts val="0"/>
              </a:spcAft>
              <a:buClr>
                <a:srgbClr val="FF0000"/>
              </a:buClr>
              <a:buSzPts val="2800"/>
              <a:buFont typeface="Calibri" panose="020F0502020204030204"/>
              <a:buAutoNum type="alphaLcPeriod"/>
            </a:pPr>
            <a:r>
              <a:rPr lang="en-SG" sz="2800" b="1">
                <a:solidFill>
                  <a:srgbClr val="FF0000"/>
                </a:solidFill>
                <a:latin typeface="Calibri" panose="020F0502020204030204"/>
                <a:ea typeface="Calibri" panose="020F0502020204030204"/>
                <a:cs typeface="Calibri" panose="020F0502020204030204"/>
                <a:sym typeface="Calibri" panose="020F0502020204030204"/>
              </a:rPr>
              <a:t>Thực hiện thí nghiệm </a:t>
            </a:r>
            <a:r>
              <a:rPr lang="en-SG" sz="2800">
                <a:solidFill>
                  <a:schemeClr val="dk1"/>
                </a:solidFill>
                <a:latin typeface="Calibri" panose="020F0502020204030204"/>
                <a:ea typeface="Calibri" panose="020F0502020204030204"/>
                <a:cs typeface="Calibri" panose="020F0502020204030204"/>
                <a:sym typeface="Calibri" panose="020F0502020204030204"/>
              </a:rPr>
              <a:t>bật đèn pin chiếu vào từng bông hoa, quan sát hiện tượng trên màn hứng, </a:t>
            </a:r>
            <a:r>
              <a:rPr lang="en-SG" sz="2800" b="1">
                <a:solidFill>
                  <a:srgbClr val="FF0000"/>
                </a:solidFill>
                <a:latin typeface="Calibri" panose="020F0502020204030204"/>
                <a:ea typeface="Calibri" panose="020F0502020204030204"/>
                <a:cs typeface="Calibri" panose="020F0502020204030204"/>
                <a:sym typeface="Calibri" panose="020F0502020204030204"/>
              </a:rPr>
              <a:t>ghi hiện tượng</a:t>
            </a:r>
            <a:r>
              <a:rPr lang="en-SG" sz="2800">
                <a:solidFill>
                  <a:schemeClr val="dk1"/>
                </a:solidFill>
                <a:latin typeface="Calibri" panose="020F0502020204030204"/>
                <a:ea typeface="Calibri" panose="020F0502020204030204"/>
                <a:cs typeface="Calibri" panose="020F0502020204030204"/>
                <a:sym typeface="Calibri" panose="020F0502020204030204"/>
              </a:rPr>
              <a:t>  vào bảng</a:t>
            </a:r>
            <a:endParaRPr sz="2800" b="1">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63" name="Google Shape;363;p11" descr="A cartoon of a magnifying glass&#10;&#10;Description automatically generated"/>
          <p:cNvPicPr preferRelativeResize="0"/>
          <p:nvPr/>
        </p:nvPicPr>
        <p:blipFill rotWithShape="1">
          <a:blip r:embed="rId2"/>
          <a:srcRect/>
          <a:stretch>
            <a:fillRect/>
          </a:stretch>
        </p:blipFill>
        <p:spPr>
          <a:xfrm>
            <a:off x="195811" y="100304"/>
            <a:ext cx="1261872" cy="1261872"/>
          </a:xfrm>
          <a:prstGeom prst="rect">
            <a:avLst/>
          </a:prstGeom>
          <a:noFill/>
          <a:ln>
            <a:noFill/>
          </a:ln>
          <a:effectLst>
            <a:outerShdw blurRad="50800" dist="63500" dir="2700000" algn="tl" rotWithShape="0">
              <a:srgbClr val="000000">
                <a:alpha val="40000"/>
              </a:srgbClr>
            </a:outerShdw>
          </a:effectLst>
        </p:spPr>
      </p:pic>
      <p:pic>
        <p:nvPicPr>
          <p:cNvPr id="364" name="Google Shape;364;p11"/>
          <p:cNvPicPr preferRelativeResize="0"/>
          <p:nvPr/>
        </p:nvPicPr>
        <p:blipFill rotWithShape="1">
          <a:blip r:embed="rId3"/>
          <a:srcRect/>
          <a:stretch>
            <a:fillRect/>
          </a:stretch>
        </p:blipFill>
        <p:spPr>
          <a:xfrm>
            <a:off x="806417" y="3908697"/>
            <a:ext cx="4440478" cy="1593137"/>
          </a:xfrm>
          <a:prstGeom prst="rect">
            <a:avLst/>
          </a:prstGeom>
          <a:noFill/>
          <a:ln>
            <a:noFill/>
          </a:ln>
        </p:spPr>
      </p:pic>
      <p:pic>
        <p:nvPicPr>
          <p:cNvPr id="365" name="Google Shape;365;p11"/>
          <p:cNvPicPr preferRelativeResize="0"/>
          <p:nvPr/>
        </p:nvPicPr>
        <p:blipFill rotWithShape="1">
          <a:blip r:embed="rId4"/>
          <a:srcRect t="14792"/>
          <a:stretch>
            <a:fillRect/>
          </a:stretch>
        </p:blipFill>
        <p:spPr>
          <a:xfrm>
            <a:off x="5440985" y="3817102"/>
            <a:ext cx="6059145" cy="1736948"/>
          </a:xfrm>
          <a:prstGeom prst="rect">
            <a:avLst/>
          </a:prstGeom>
          <a:noFill/>
          <a:ln>
            <a:noFill/>
          </a:ln>
        </p:spPr>
      </p:pic>
      <p:sp>
        <p:nvSpPr>
          <p:cNvPr id="366" name="Google Shape;366;p11"/>
          <p:cNvSpPr txBox="1"/>
          <p:nvPr/>
        </p:nvSpPr>
        <p:spPr>
          <a:xfrm>
            <a:off x="905685" y="5729866"/>
            <a:ext cx="8309472" cy="95410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chemeClr val="dk1"/>
                </a:solidFill>
                <a:latin typeface="Calibri" panose="020F0502020204030204"/>
                <a:ea typeface="Calibri" panose="020F0502020204030204"/>
                <a:cs typeface="Calibri" panose="020F0502020204030204"/>
                <a:sym typeface="Calibri" panose="020F0502020204030204"/>
              </a:rPr>
              <a:t>Lưu ý:</a:t>
            </a:r>
            <a:r>
              <a:rPr lang="en-SG" sz="2800">
                <a:solidFill>
                  <a:schemeClr val="dk1"/>
                </a:solidFill>
                <a:latin typeface="Calibri" panose="020F0502020204030204"/>
                <a:ea typeface="Calibri" panose="020F0502020204030204"/>
                <a:cs typeface="Calibri" panose="020F0502020204030204"/>
                <a:sym typeface="Calibri" panose="020F0502020204030204"/>
              </a:rPr>
              <a:t> Trong quá trình thực hiện thí nghiệm, không thay đổi vị trí đèn pin, bông hoa và tấm nhựa trắng</a:t>
            </a: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100"/>
                                        <p:tgtEl>
                                          <p:spTgt spid="3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2">
                                            <p:txEl>
                                              <p:pRg st="0" end="0"/>
                                            </p:txEl>
                                          </p:spTgt>
                                        </p:tgtEl>
                                        <p:attrNameLst>
                                          <p:attrName>style.visibility</p:attrName>
                                        </p:attrNameLst>
                                      </p:cBhvr>
                                      <p:to>
                                        <p:strVal val="visible"/>
                                      </p:to>
                                    </p:set>
                                    <p:animEffect transition="in" filter="fade">
                                      <p:cBhvr>
                                        <p:cTn id="15" dur="500"/>
                                        <p:tgtEl>
                                          <p:spTgt spid="36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2">
                                            <p:txEl>
                                              <p:pRg st="1" end="1"/>
                                            </p:txEl>
                                          </p:spTgt>
                                        </p:tgtEl>
                                        <p:attrNameLst>
                                          <p:attrName>style.visibility</p:attrName>
                                        </p:attrNameLst>
                                      </p:cBhvr>
                                      <p:to>
                                        <p:strVal val="visible"/>
                                      </p:to>
                                    </p:set>
                                    <p:animEffect transition="in" filter="fade">
                                      <p:cBhvr>
                                        <p:cTn id="20" dur="500"/>
                                        <p:tgtEl>
                                          <p:spTgt spid="3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500"/>
                                        <p:tgtEl>
                                          <p:spTgt spid="362">
                                            <p:txEl>
                                              <p:pRg st="0" end="0"/>
                                            </p:txEl>
                                          </p:spTgt>
                                        </p:tgtEl>
                                        <p:attrNameLst>
                                          <p:attrName>ppt_w</p:attrName>
                                        </p:attrNameLst>
                                      </p:cBhvr>
                                      <p:tavLst>
                                        <p:tav tm="0" fmla="">
                                          <p:val>
                                            <p:strVal val="#ppt_w"/>
                                          </p:val>
                                        </p:tav>
                                        <p:tav tm="100000" fmla="">
                                          <p:val>
                                            <p:fltVal val="0"/>
                                          </p:val>
                                        </p:tav>
                                      </p:tavLst>
                                    </p:anim>
                                    <p:anim calcmode="lin" valueType="num">
                                      <p:cBhvr additive="base">
                                        <p:cTn id="25" dur="500"/>
                                        <p:tgtEl>
                                          <p:spTgt spid="362">
                                            <p:txEl>
                                              <p:pRg st="0" end="0"/>
                                            </p:txEl>
                                          </p:spTgt>
                                        </p:tgtEl>
                                        <p:attrNameLst>
                                          <p:attrName>ppt_h</p:attrName>
                                        </p:attrNameLst>
                                      </p:cBhvr>
                                      <p:tavLst>
                                        <p:tav tm="0" fmla="">
                                          <p:val>
                                            <p:strVal val="#ppt_h"/>
                                          </p:val>
                                        </p:tav>
                                        <p:tav tm="100000" fmla="">
                                          <p:val>
                                            <p:fltVal val="0"/>
                                          </p:val>
                                        </p:tav>
                                      </p:tavLst>
                                    </p:anim>
                                    <p:set>
                                      <p:cBhvr>
                                        <p:cTn id="26" dur="1" fill="hold">
                                          <p:stCondLst>
                                            <p:cond delay="500"/>
                                          </p:stCondLst>
                                        </p:cTn>
                                        <p:tgtEl>
                                          <p:spTgt spid="36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additive="base">
                                        <p:cTn id="30" dur="500"/>
                                        <p:tgtEl>
                                          <p:spTgt spid="362">
                                            <p:txEl>
                                              <p:pRg st="1" end="1"/>
                                            </p:txEl>
                                          </p:spTgt>
                                        </p:tgtEl>
                                        <p:attrNameLst>
                                          <p:attrName>ppt_w</p:attrName>
                                        </p:attrNameLst>
                                      </p:cBhvr>
                                      <p:tavLst>
                                        <p:tav tm="0" fmla="">
                                          <p:val>
                                            <p:strVal val="#ppt_w"/>
                                          </p:val>
                                        </p:tav>
                                        <p:tav tm="100000" fmla="">
                                          <p:val>
                                            <p:fltVal val="0"/>
                                          </p:val>
                                        </p:tav>
                                      </p:tavLst>
                                    </p:anim>
                                    <p:anim calcmode="lin" valueType="num">
                                      <p:cBhvr additive="base">
                                        <p:cTn id="31" dur="500"/>
                                        <p:tgtEl>
                                          <p:spTgt spid="362">
                                            <p:txEl>
                                              <p:pRg st="1" end="1"/>
                                            </p:txEl>
                                          </p:spTgt>
                                        </p:tgtEl>
                                        <p:attrNameLst>
                                          <p:attrName>ppt_h</p:attrName>
                                        </p:attrNameLst>
                                      </p:cBhvr>
                                      <p:tavLst>
                                        <p:tav tm="0" fmla="">
                                          <p:val>
                                            <p:strVal val="#ppt_h"/>
                                          </p:val>
                                        </p:tav>
                                        <p:tav tm="100000" fmla="">
                                          <p:val>
                                            <p:fltVal val="0"/>
                                          </p:val>
                                        </p:tav>
                                      </p:tavLst>
                                    </p:anim>
                                    <p:set>
                                      <p:cBhvr>
                                        <p:cTn id="32" dur="1" fill="hold">
                                          <p:stCondLst>
                                            <p:cond delay="500"/>
                                          </p:stCondLst>
                                        </p:cTn>
                                        <p:tgtEl>
                                          <p:spTgt spid="362">
                                            <p:txEl>
                                              <p:pRg st="1" end="1"/>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70" name="Shape 370"/>
        <p:cNvGrpSpPr/>
        <p:nvPr/>
      </p:nvGrpSpPr>
      <p:grpSpPr>
        <a:xfrm>
          <a:off x="0" y="0"/>
          <a:ext cx="0" cy="0"/>
          <a:chOff x="0" y="0"/>
          <a:chExt cx="0" cy="0"/>
        </a:xfrm>
      </p:grpSpPr>
      <p:grpSp>
        <p:nvGrpSpPr>
          <p:cNvPr id="371" name="Google Shape;371;p12"/>
          <p:cNvGrpSpPr/>
          <p:nvPr/>
        </p:nvGrpSpPr>
        <p:grpSpPr>
          <a:xfrm rot="10800000">
            <a:off x="-461734" y="-526030"/>
            <a:ext cx="3593475" cy="7456600"/>
            <a:chOff x="9107170" y="-77900"/>
            <a:chExt cx="3307048" cy="7164499"/>
          </a:xfrm>
        </p:grpSpPr>
        <p:grpSp>
          <p:nvGrpSpPr>
            <p:cNvPr id="372" name="Google Shape;372;p12"/>
            <p:cNvGrpSpPr/>
            <p:nvPr/>
          </p:nvGrpSpPr>
          <p:grpSpPr>
            <a:xfrm>
              <a:off x="9107170" y="-47625"/>
              <a:ext cx="3078131" cy="6905625"/>
              <a:chOff x="9107170" y="-47625"/>
              <a:chExt cx="3078131" cy="6905625"/>
            </a:xfrm>
          </p:grpSpPr>
          <p:sp>
            <p:nvSpPr>
              <p:cNvPr id="373" name="Google Shape;373;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4" name="Google Shape;374;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75" name="Google Shape;375;p12"/>
            <p:cNvGrpSpPr/>
            <p:nvPr/>
          </p:nvGrpSpPr>
          <p:grpSpPr>
            <a:xfrm>
              <a:off x="9229090" y="-50800"/>
              <a:ext cx="3078131" cy="7013798"/>
              <a:chOff x="9089390" y="0"/>
              <a:chExt cx="3078131" cy="6858000"/>
            </a:xfrm>
          </p:grpSpPr>
          <p:sp>
            <p:nvSpPr>
              <p:cNvPr id="376" name="Google Shape;376;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7" name="Google Shape;377;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78" name="Google Shape;378;p12"/>
            <p:cNvGrpSpPr/>
            <p:nvPr/>
          </p:nvGrpSpPr>
          <p:grpSpPr>
            <a:xfrm>
              <a:off x="9336373" y="-77900"/>
              <a:ext cx="3077845" cy="7164499"/>
              <a:chOff x="8997315" y="0"/>
              <a:chExt cx="3077845" cy="6858000"/>
            </a:xfrm>
          </p:grpSpPr>
          <p:sp>
            <p:nvSpPr>
              <p:cNvPr id="379" name="Google Shape;379;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0" name="Google Shape;380;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381" name="Google Shape;381;p12"/>
          <p:cNvSpPr/>
          <p:nvPr/>
        </p:nvSpPr>
        <p:spPr>
          <a:xfrm>
            <a:off x="1473325" y="274824"/>
            <a:ext cx="8591459" cy="121502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2" name="Google Shape;382;p12"/>
          <p:cNvSpPr txBox="1"/>
          <p:nvPr/>
        </p:nvSpPr>
        <p:spPr>
          <a:xfrm>
            <a:off x="1840529" y="396021"/>
            <a:ext cx="82242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a:solidFill>
                  <a:schemeClr val="dk1"/>
                </a:solidFill>
                <a:latin typeface="Calibri" panose="020F0502020204030204"/>
                <a:ea typeface="Calibri" panose="020F0502020204030204"/>
                <a:cs typeface="Calibri" panose="020F0502020204030204"/>
                <a:sym typeface="Calibri" panose="020F0502020204030204"/>
              </a:rPr>
              <a:t>1. Tìm hiểu về </a:t>
            </a:r>
            <a:r>
              <a:rPr lang="en-SG" sz="3200" b="1">
                <a:solidFill>
                  <a:srgbClr val="FF0000"/>
                </a:solidFill>
                <a:latin typeface="Calibri" panose="020F0502020204030204"/>
                <a:ea typeface="Calibri" panose="020F0502020204030204"/>
                <a:cs typeface="Calibri" panose="020F0502020204030204"/>
                <a:sym typeface="Calibri" panose="020F0502020204030204"/>
              </a:rPr>
              <a:t>vật cho ánh sáng truyền qua và vật cản sáng, bóng của vật</a:t>
            </a:r>
            <a:endParaRPr sz="3000" b="1">
              <a:solidFill>
                <a:srgbClr val="FF0000"/>
              </a:solidFill>
              <a:latin typeface="Arial" panose="020B0604020202020204"/>
              <a:ea typeface="Arial" panose="020B0604020202020204"/>
              <a:cs typeface="Arial" panose="020B0604020202020204"/>
              <a:sym typeface="Arial" panose="020B0604020202020204"/>
            </a:endParaRPr>
          </a:p>
        </p:txBody>
      </p:sp>
      <p:grpSp>
        <p:nvGrpSpPr>
          <p:cNvPr id="383" name="Google Shape;383;p12"/>
          <p:cNvGrpSpPr/>
          <p:nvPr/>
        </p:nvGrpSpPr>
        <p:grpSpPr>
          <a:xfrm>
            <a:off x="9067237" y="-104178"/>
            <a:ext cx="3593475" cy="7456600"/>
            <a:chOff x="9107170" y="-77900"/>
            <a:chExt cx="3307048" cy="7164499"/>
          </a:xfrm>
        </p:grpSpPr>
        <p:grpSp>
          <p:nvGrpSpPr>
            <p:cNvPr id="384" name="Google Shape;384;p12"/>
            <p:cNvGrpSpPr/>
            <p:nvPr/>
          </p:nvGrpSpPr>
          <p:grpSpPr>
            <a:xfrm>
              <a:off x="9107170" y="-47625"/>
              <a:ext cx="3078131" cy="6905625"/>
              <a:chOff x="9107170" y="-47625"/>
              <a:chExt cx="3078131" cy="6905625"/>
            </a:xfrm>
          </p:grpSpPr>
          <p:sp>
            <p:nvSpPr>
              <p:cNvPr id="385" name="Google Shape;38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6" name="Google Shape;38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87" name="Google Shape;387;p12"/>
            <p:cNvGrpSpPr/>
            <p:nvPr/>
          </p:nvGrpSpPr>
          <p:grpSpPr>
            <a:xfrm>
              <a:off x="9229090" y="-50800"/>
              <a:ext cx="3078131" cy="7013798"/>
              <a:chOff x="9089390" y="0"/>
              <a:chExt cx="3078131" cy="6858000"/>
            </a:xfrm>
          </p:grpSpPr>
          <p:sp>
            <p:nvSpPr>
              <p:cNvPr id="388" name="Google Shape;38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9" name="Google Shape;38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90" name="Google Shape;390;p12"/>
            <p:cNvGrpSpPr/>
            <p:nvPr/>
          </p:nvGrpSpPr>
          <p:grpSpPr>
            <a:xfrm>
              <a:off x="9336373" y="-77900"/>
              <a:ext cx="3077845" cy="7164499"/>
              <a:chOff x="8997315" y="0"/>
              <a:chExt cx="3077845" cy="6858000"/>
            </a:xfrm>
          </p:grpSpPr>
          <p:sp>
            <p:nvSpPr>
              <p:cNvPr id="391" name="Google Shape;39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2" name="Google Shape;39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393" name="Google Shape;393;p12"/>
          <p:cNvPicPr preferRelativeResize="0"/>
          <p:nvPr/>
        </p:nvPicPr>
        <p:blipFill rotWithShape="1">
          <a:blip r:embed="rId1"/>
          <a:srcRect/>
          <a:stretch>
            <a:fillRect/>
          </a:stretch>
        </p:blipFill>
        <p:spPr>
          <a:xfrm>
            <a:off x="10988502" y="154549"/>
            <a:ext cx="1023257" cy="1025717"/>
          </a:xfrm>
          <a:prstGeom prst="rect">
            <a:avLst/>
          </a:prstGeom>
          <a:noFill/>
          <a:ln>
            <a:noFill/>
          </a:ln>
        </p:spPr>
      </p:pic>
      <p:pic>
        <p:nvPicPr>
          <p:cNvPr id="394" name="Google Shape;394;p12" descr="A cartoon of a magnifying glass&#10;&#10;Description automatically generated"/>
          <p:cNvPicPr preferRelativeResize="0"/>
          <p:nvPr/>
        </p:nvPicPr>
        <p:blipFill rotWithShape="1">
          <a:blip r:embed="rId2"/>
          <a:srcRect/>
          <a:stretch>
            <a:fillRect/>
          </a:stretch>
        </p:blipFill>
        <p:spPr>
          <a:xfrm>
            <a:off x="195811" y="100304"/>
            <a:ext cx="1261872" cy="1261872"/>
          </a:xfrm>
          <a:prstGeom prst="rect">
            <a:avLst/>
          </a:prstGeom>
          <a:noFill/>
          <a:ln>
            <a:noFill/>
          </a:ln>
          <a:effectLst>
            <a:outerShdw blurRad="50800" dist="63500" dir="2700000" algn="tl" rotWithShape="0">
              <a:srgbClr val="000000">
                <a:alpha val="40000"/>
              </a:srgbClr>
            </a:outerShdw>
          </a:effectLst>
        </p:spPr>
      </p:pic>
      <p:pic>
        <p:nvPicPr>
          <p:cNvPr id="395" name="Google Shape;395;p12"/>
          <p:cNvPicPr preferRelativeResize="0"/>
          <p:nvPr/>
        </p:nvPicPr>
        <p:blipFill rotWithShape="1">
          <a:blip r:embed="rId3"/>
          <a:srcRect/>
          <a:stretch>
            <a:fillRect/>
          </a:stretch>
        </p:blipFill>
        <p:spPr>
          <a:xfrm>
            <a:off x="2141186" y="2685803"/>
            <a:ext cx="7550978" cy="1815882"/>
          </a:xfrm>
          <a:prstGeom prst="rect">
            <a:avLst/>
          </a:prstGeom>
          <a:noFill/>
          <a:ln>
            <a:noFill/>
          </a:ln>
        </p:spPr>
      </p:pic>
      <p:sp>
        <p:nvSpPr>
          <p:cNvPr id="396" name="Google Shape;396;p12"/>
          <p:cNvSpPr txBox="1"/>
          <p:nvPr/>
        </p:nvSpPr>
        <p:spPr>
          <a:xfrm>
            <a:off x="895080" y="1710857"/>
            <a:ext cx="1049197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chemeClr val="dk1"/>
                </a:solidFill>
                <a:latin typeface="Arial" panose="020B0604020202020204"/>
                <a:ea typeface="Arial" panose="020B0604020202020204"/>
                <a:cs typeface="Arial" panose="020B0604020202020204"/>
                <a:sym typeface="Arial" panose="020B0604020202020204"/>
              </a:rPr>
              <a:t>c. </a:t>
            </a:r>
            <a:r>
              <a:rPr lang="en-SG" sz="2800">
                <a:solidFill>
                  <a:schemeClr val="dk1"/>
                </a:solidFill>
                <a:latin typeface="Calibri" panose="020F0502020204030204"/>
                <a:ea typeface="Calibri" panose="020F0502020204030204"/>
                <a:cs typeface="Calibri" panose="020F0502020204030204"/>
                <a:sym typeface="Calibri" panose="020F0502020204030204"/>
              </a:rPr>
              <a:t>Giữ cố định đèn pin và tấm nhựa trắng, </a:t>
            </a:r>
            <a:r>
              <a:rPr lang="en-SG" sz="2800" b="1">
                <a:solidFill>
                  <a:srgbClr val="FF0000"/>
                </a:solidFill>
                <a:latin typeface="Calibri" panose="020F0502020204030204"/>
                <a:ea typeface="Calibri" panose="020F0502020204030204"/>
                <a:cs typeface="Calibri" panose="020F0502020204030204"/>
                <a:sym typeface="Calibri" panose="020F0502020204030204"/>
              </a:rPr>
              <a:t>di chuyển bông hoa </a:t>
            </a:r>
            <a:r>
              <a:rPr lang="en-SG" sz="2800">
                <a:solidFill>
                  <a:schemeClr val="dk1"/>
                </a:solidFill>
                <a:latin typeface="Calibri" panose="020F0502020204030204"/>
                <a:ea typeface="Calibri" panose="020F0502020204030204"/>
                <a:cs typeface="Calibri" panose="020F0502020204030204"/>
                <a:sym typeface="Calibri" panose="020F0502020204030204"/>
              </a:rPr>
              <a:t>để bóng </a:t>
            </a:r>
            <a:r>
              <a:rPr lang="en-SG" sz="2800" b="1">
                <a:solidFill>
                  <a:srgbClr val="FF0000"/>
                </a:solidFill>
                <a:latin typeface="Arial" panose="020B0604020202020204"/>
                <a:ea typeface="Arial" panose="020B0604020202020204"/>
                <a:cs typeface="Arial" panose="020B0604020202020204"/>
                <a:sym typeface="Arial" panose="020B0604020202020204"/>
              </a:rPr>
              <a:t>to hoặc nhỏ hơn</a:t>
            </a:r>
            <a:r>
              <a:rPr lang="en-SG" sz="2800">
                <a:solidFill>
                  <a:schemeClr val="dk1"/>
                </a:solidFill>
                <a:latin typeface="Calibri" panose="020F0502020204030204"/>
                <a:ea typeface="Calibri" panose="020F0502020204030204"/>
                <a:cs typeface="Calibri" panose="020F0502020204030204"/>
                <a:sym typeface="Calibri" panose="020F0502020204030204"/>
              </a:rPr>
              <a:t>. Viết lại cách đã thực hiện.</a:t>
            </a: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7" name="Google Shape;397;p12"/>
          <p:cNvSpPr txBox="1"/>
          <p:nvPr/>
        </p:nvSpPr>
        <p:spPr>
          <a:xfrm>
            <a:off x="845551" y="4636903"/>
            <a:ext cx="1049197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chemeClr val="dk1"/>
                </a:solidFill>
                <a:latin typeface="Arial" panose="020B0604020202020204"/>
                <a:ea typeface="Arial" panose="020B0604020202020204"/>
                <a:cs typeface="Arial" panose="020B0604020202020204"/>
                <a:sym typeface="Arial" panose="020B0604020202020204"/>
              </a:rPr>
              <a:t>d. </a:t>
            </a:r>
            <a:r>
              <a:rPr lang="en-SG" sz="2800" b="1">
                <a:solidFill>
                  <a:srgbClr val="FF0000"/>
                </a:solidFill>
                <a:latin typeface="Arial" panose="020B0604020202020204"/>
                <a:ea typeface="Arial" panose="020B0604020202020204"/>
                <a:cs typeface="Arial" panose="020B0604020202020204"/>
                <a:sym typeface="Arial" panose="020B0604020202020204"/>
              </a:rPr>
              <a:t>Thay tấm nhựa trắng bằng giấy nến</a:t>
            </a:r>
            <a:r>
              <a:rPr lang="en-SG" sz="2800">
                <a:solidFill>
                  <a:schemeClr val="dk1"/>
                </a:solidFill>
                <a:latin typeface="Arial" panose="020B0604020202020204"/>
                <a:ea typeface="Arial" panose="020B0604020202020204"/>
                <a:cs typeface="Arial" panose="020B0604020202020204"/>
                <a:sym typeface="Arial" panose="020B0604020202020204"/>
              </a:rPr>
              <a:t>. </a:t>
            </a:r>
            <a:r>
              <a:rPr lang="en-SG" sz="2800">
                <a:solidFill>
                  <a:srgbClr val="FF0000"/>
                </a:solidFill>
                <a:latin typeface="Arial" panose="020B0604020202020204"/>
                <a:ea typeface="Arial" panose="020B0604020202020204"/>
                <a:cs typeface="Arial" panose="020B0604020202020204"/>
                <a:sym typeface="Arial" panose="020B0604020202020204"/>
              </a:rPr>
              <a:t>Quan sát bóng ở hai mặt giấy nến </a:t>
            </a:r>
            <a:r>
              <a:rPr lang="en-SG" sz="2800">
                <a:solidFill>
                  <a:schemeClr val="dk1"/>
                </a:solidFill>
                <a:latin typeface="Arial" panose="020B0604020202020204"/>
                <a:ea typeface="Arial" panose="020B0604020202020204"/>
                <a:cs typeface="Arial" panose="020B0604020202020204"/>
                <a:sym typeface="Arial" panose="020B0604020202020204"/>
              </a:rPr>
              <a:t>và so sánh với khi dùng tấm nhựa trắng.</a:t>
            </a:r>
            <a:endParaRPr lang="en-SG"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SG" sz="2800" b="1">
                <a:solidFill>
                  <a:srgbClr val="00B050"/>
                </a:solidFill>
                <a:latin typeface="Arial" panose="020B0604020202020204"/>
                <a:ea typeface="Arial" panose="020B0604020202020204"/>
                <a:cs typeface="Arial" panose="020B0604020202020204"/>
                <a:sym typeface="Arial" panose="020B0604020202020204"/>
              </a:rPr>
              <a:t>Trả lời câu hỏi</a:t>
            </a:r>
            <a:r>
              <a:rPr lang="en-SG" sz="2800">
                <a:solidFill>
                  <a:srgbClr val="00B050"/>
                </a:solidFill>
                <a:latin typeface="Arial" panose="020B0604020202020204"/>
                <a:ea typeface="Arial" panose="020B0604020202020204"/>
                <a:cs typeface="Arial" panose="020B0604020202020204"/>
                <a:sym typeface="Arial" panose="020B0604020202020204"/>
              </a:rPr>
              <a:t>: </a:t>
            </a:r>
            <a:r>
              <a:rPr lang="en-SG" sz="2800">
                <a:solidFill>
                  <a:srgbClr val="00B050"/>
                </a:solidFill>
                <a:latin typeface="Calibri" panose="020F0502020204030204"/>
                <a:ea typeface="Calibri" panose="020F0502020204030204"/>
                <a:cs typeface="Calibri" panose="020F0502020204030204"/>
                <a:sym typeface="Calibri" panose="020F0502020204030204"/>
              </a:rPr>
              <a:t>làm màn hứng bóng bằng vật liệu gì để đạt được yêu cầu (2) </a:t>
            </a:r>
            <a:r>
              <a:rPr lang="en-SG" sz="2800">
                <a:solidFill>
                  <a:srgbClr val="00B050"/>
                </a:solidFill>
                <a:latin typeface="Arial" panose="020B0604020202020204"/>
                <a:ea typeface="Arial" panose="020B0604020202020204"/>
                <a:cs typeface="Arial" panose="020B0604020202020204"/>
                <a:sym typeface="Arial" panose="020B0604020202020204"/>
              </a:rPr>
              <a:t>trong thử thách STEM.</a:t>
            </a:r>
            <a:endParaRPr sz="2800">
              <a:solidFill>
                <a:srgbClr val="00B05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
                                        <p:tgtEl>
                                          <p:spTgt spid="381"/>
                                        </p:tgtEl>
                                      </p:cBhvr>
                                    </p:animEffect>
                                  </p:childTnLst>
                                </p:cTn>
                              </p:par>
                              <p:par>
                                <p:cTn id="8" presetID="10" presetClass="entr" presetSubtype="0"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fade">
                                      <p:cBhvr>
                                        <p:cTn id="10" dur="1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01" name="Shape 401"/>
        <p:cNvGrpSpPr/>
        <p:nvPr/>
      </p:nvGrpSpPr>
      <p:grpSpPr>
        <a:xfrm>
          <a:off x="0" y="0"/>
          <a:ext cx="0" cy="0"/>
          <a:chOff x="0" y="0"/>
          <a:chExt cx="0" cy="0"/>
        </a:xfrm>
      </p:grpSpPr>
      <p:grpSp>
        <p:nvGrpSpPr>
          <p:cNvPr id="402" name="Google Shape;402;p13"/>
          <p:cNvGrpSpPr/>
          <p:nvPr/>
        </p:nvGrpSpPr>
        <p:grpSpPr>
          <a:xfrm rot="10800000">
            <a:off x="-461734" y="-526030"/>
            <a:ext cx="3593475" cy="7456600"/>
            <a:chOff x="9107170" y="-77900"/>
            <a:chExt cx="3307048" cy="7164499"/>
          </a:xfrm>
        </p:grpSpPr>
        <p:grpSp>
          <p:nvGrpSpPr>
            <p:cNvPr id="403" name="Google Shape;403;p13"/>
            <p:cNvGrpSpPr/>
            <p:nvPr/>
          </p:nvGrpSpPr>
          <p:grpSpPr>
            <a:xfrm>
              <a:off x="9107170" y="-47625"/>
              <a:ext cx="3078131" cy="6905625"/>
              <a:chOff x="9107170" y="-47625"/>
              <a:chExt cx="3078131" cy="6905625"/>
            </a:xfrm>
          </p:grpSpPr>
          <p:sp>
            <p:nvSpPr>
              <p:cNvPr id="404" name="Google Shape;404;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5" name="Google Shape;405;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06" name="Google Shape;406;p13"/>
            <p:cNvGrpSpPr/>
            <p:nvPr/>
          </p:nvGrpSpPr>
          <p:grpSpPr>
            <a:xfrm>
              <a:off x="9229090" y="-50800"/>
              <a:ext cx="3078131" cy="7013798"/>
              <a:chOff x="9089390" y="0"/>
              <a:chExt cx="3078131" cy="6858000"/>
            </a:xfrm>
          </p:grpSpPr>
          <p:sp>
            <p:nvSpPr>
              <p:cNvPr id="407" name="Google Shape;407;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8" name="Google Shape;408;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09" name="Google Shape;409;p13"/>
            <p:cNvGrpSpPr/>
            <p:nvPr/>
          </p:nvGrpSpPr>
          <p:grpSpPr>
            <a:xfrm>
              <a:off x="9336373" y="-77900"/>
              <a:ext cx="3077845" cy="7164499"/>
              <a:chOff x="8997315" y="0"/>
              <a:chExt cx="3077845" cy="6858000"/>
            </a:xfrm>
          </p:grpSpPr>
          <p:sp>
            <p:nvSpPr>
              <p:cNvPr id="410" name="Google Shape;410;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1" name="Google Shape;411;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412" name="Google Shape;412;p13"/>
          <p:cNvSpPr/>
          <p:nvPr/>
        </p:nvSpPr>
        <p:spPr>
          <a:xfrm>
            <a:off x="1539572" y="243259"/>
            <a:ext cx="3439606" cy="121502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3" name="Google Shape;413;p13"/>
          <p:cNvSpPr txBox="1"/>
          <p:nvPr/>
        </p:nvSpPr>
        <p:spPr>
          <a:xfrm>
            <a:off x="1957133" y="523072"/>
            <a:ext cx="33444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F0000"/>
                </a:solidFill>
                <a:latin typeface="Calibri" panose="020F0502020204030204"/>
                <a:ea typeface="Calibri" panose="020F0502020204030204"/>
                <a:cs typeface="Calibri" panose="020F0502020204030204"/>
                <a:sym typeface="Calibri" panose="020F0502020204030204"/>
              </a:rPr>
              <a:t>Em cần nhớ</a:t>
            </a:r>
            <a:endParaRPr sz="3000" b="1">
              <a:solidFill>
                <a:srgbClr val="FF0000"/>
              </a:solidFill>
              <a:latin typeface="Arial" panose="020B0604020202020204"/>
              <a:ea typeface="Arial" panose="020B0604020202020204"/>
              <a:cs typeface="Arial" panose="020B0604020202020204"/>
              <a:sym typeface="Arial" panose="020B0604020202020204"/>
            </a:endParaRPr>
          </a:p>
        </p:txBody>
      </p:sp>
      <p:grpSp>
        <p:nvGrpSpPr>
          <p:cNvPr id="414" name="Google Shape;414;p13"/>
          <p:cNvGrpSpPr/>
          <p:nvPr/>
        </p:nvGrpSpPr>
        <p:grpSpPr>
          <a:xfrm>
            <a:off x="9067237" y="-104178"/>
            <a:ext cx="3593475" cy="7456600"/>
            <a:chOff x="9107170" y="-77900"/>
            <a:chExt cx="3307048" cy="7164499"/>
          </a:xfrm>
        </p:grpSpPr>
        <p:grpSp>
          <p:nvGrpSpPr>
            <p:cNvPr id="415" name="Google Shape;415;p13"/>
            <p:cNvGrpSpPr/>
            <p:nvPr/>
          </p:nvGrpSpPr>
          <p:grpSpPr>
            <a:xfrm>
              <a:off x="9107170" y="-47625"/>
              <a:ext cx="3078131" cy="6905625"/>
              <a:chOff x="9107170" y="-47625"/>
              <a:chExt cx="3078131" cy="6905625"/>
            </a:xfrm>
          </p:grpSpPr>
          <p:sp>
            <p:nvSpPr>
              <p:cNvPr id="416" name="Google Shape;416;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7" name="Google Shape;417;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18" name="Google Shape;418;p13"/>
            <p:cNvGrpSpPr/>
            <p:nvPr/>
          </p:nvGrpSpPr>
          <p:grpSpPr>
            <a:xfrm>
              <a:off x="9229090" y="-50800"/>
              <a:ext cx="3078131" cy="7013798"/>
              <a:chOff x="9089390" y="0"/>
              <a:chExt cx="3078131" cy="6858000"/>
            </a:xfrm>
          </p:grpSpPr>
          <p:sp>
            <p:nvSpPr>
              <p:cNvPr id="419" name="Google Shape;419;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0" name="Google Shape;420;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21" name="Google Shape;421;p13"/>
            <p:cNvGrpSpPr/>
            <p:nvPr/>
          </p:nvGrpSpPr>
          <p:grpSpPr>
            <a:xfrm>
              <a:off x="9336373" y="-77900"/>
              <a:ext cx="3077845" cy="7164499"/>
              <a:chOff x="8997315" y="0"/>
              <a:chExt cx="3077845" cy="6858000"/>
            </a:xfrm>
          </p:grpSpPr>
          <p:sp>
            <p:nvSpPr>
              <p:cNvPr id="422" name="Google Shape;422;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3" name="Google Shape;423;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424" name="Google Shape;424;p13"/>
          <p:cNvPicPr preferRelativeResize="0"/>
          <p:nvPr/>
        </p:nvPicPr>
        <p:blipFill rotWithShape="1">
          <a:blip r:embed="rId1"/>
          <a:srcRect/>
          <a:stretch>
            <a:fillRect/>
          </a:stretch>
        </p:blipFill>
        <p:spPr>
          <a:xfrm>
            <a:off x="10988502" y="154549"/>
            <a:ext cx="1023257" cy="1025717"/>
          </a:xfrm>
          <a:prstGeom prst="rect">
            <a:avLst/>
          </a:prstGeom>
          <a:noFill/>
          <a:ln>
            <a:noFill/>
          </a:ln>
        </p:spPr>
      </p:pic>
      <p:pic>
        <p:nvPicPr>
          <p:cNvPr id="425" name="Google Shape;425;p13" descr="A cartoon of a magnifying glass&#10;&#10;Description automatically generated"/>
          <p:cNvPicPr preferRelativeResize="0"/>
          <p:nvPr/>
        </p:nvPicPr>
        <p:blipFill rotWithShape="1">
          <a:blip r:embed="rId2"/>
          <a:srcRect/>
          <a:stretch>
            <a:fillRect/>
          </a:stretch>
        </p:blipFill>
        <p:spPr>
          <a:xfrm>
            <a:off x="195811" y="100304"/>
            <a:ext cx="1261872" cy="1261872"/>
          </a:xfrm>
          <a:prstGeom prst="rect">
            <a:avLst/>
          </a:prstGeom>
          <a:noFill/>
          <a:ln>
            <a:noFill/>
          </a:ln>
          <a:effectLst>
            <a:outerShdw blurRad="50800" dist="63500" dir="2700000" algn="tl" rotWithShape="0">
              <a:srgbClr val="000000">
                <a:alpha val="40000"/>
              </a:srgbClr>
            </a:outerShdw>
          </a:effectLst>
        </p:spPr>
      </p:pic>
      <p:pic>
        <p:nvPicPr>
          <p:cNvPr id="426" name="Google Shape;426;p13"/>
          <p:cNvPicPr preferRelativeResize="0"/>
          <p:nvPr/>
        </p:nvPicPr>
        <p:blipFill rotWithShape="1">
          <a:blip r:embed="rId3"/>
          <a:srcRect/>
          <a:stretch>
            <a:fillRect/>
          </a:stretch>
        </p:blipFill>
        <p:spPr>
          <a:xfrm>
            <a:off x="7412097" y="2989596"/>
            <a:ext cx="4119503" cy="3390273"/>
          </a:xfrm>
          <a:prstGeom prst="rect">
            <a:avLst/>
          </a:prstGeom>
          <a:noFill/>
          <a:ln>
            <a:noFill/>
          </a:ln>
        </p:spPr>
      </p:pic>
      <p:sp>
        <p:nvSpPr>
          <p:cNvPr id="427" name="Google Shape;427;p13"/>
          <p:cNvSpPr txBox="1"/>
          <p:nvPr/>
        </p:nvSpPr>
        <p:spPr>
          <a:xfrm>
            <a:off x="1035252" y="1666484"/>
            <a:ext cx="1036024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1. Khi ánh sáng chiếu tới các vật thì </a:t>
            </a:r>
            <a:r>
              <a:rPr lang="en-SG" sz="2800">
                <a:solidFill>
                  <a:srgbClr val="FF0000"/>
                </a:solidFill>
                <a:latin typeface="Calibri" panose="020F0502020204030204"/>
                <a:ea typeface="Calibri" panose="020F0502020204030204"/>
                <a:cs typeface="Calibri" panose="020F0502020204030204"/>
                <a:sym typeface="Calibri" panose="020F0502020204030204"/>
              </a:rPr>
              <a:t>một số vật không cho ánh sáng truyền qua, một số vật cho hầu hết ánh sáng truyền qua</a:t>
            </a:r>
            <a:r>
              <a:rPr lang="en-SG" sz="2800">
                <a:solidFill>
                  <a:schemeClr val="dk1"/>
                </a:solidFill>
                <a:latin typeface="Calibri" panose="020F0502020204030204"/>
                <a:ea typeface="Calibri" panose="020F0502020204030204"/>
                <a:cs typeface="Calibri" panose="020F0502020204030204"/>
                <a:sym typeface="Calibri" panose="020F0502020204030204"/>
              </a:rPr>
              <a:t>. </a:t>
            </a: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8" name="Google Shape;428;p13"/>
          <p:cNvSpPr txBox="1"/>
          <p:nvPr/>
        </p:nvSpPr>
        <p:spPr>
          <a:xfrm>
            <a:off x="991592" y="2931386"/>
            <a:ext cx="6638223"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2. Khi được chiếu sáng thì phía </a:t>
            </a:r>
            <a:r>
              <a:rPr lang="en-SG" sz="2800" b="1">
                <a:solidFill>
                  <a:srgbClr val="FF0000"/>
                </a:solidFill>
                <a:latin typeface="Calibri" panose="020F0502020204030204"/>
                <a:ea typeface="Calibri" panose="020F0502020204030204"/>
                <a:cs typeface="Calibri" panose="020F0502020204030204"/>
                <a:sym typeface="Calibri" panose="020F0502020204030204"/>
              </a:rPr>
              <a:t>sau vật cản sáng có bóng của vật </a:t>
            </a:r>
            <a:r>
              <a:rPr lang="en-SG" sz="2800">
                <a:solidFill>
                  <a:schemeClr val="dk1"/>
                </a:solidFill>
                <a:latin typeface="Calibri" panose="020F0502020204030204"/>
                <a:ea typeface="Calibri" panose="020F0502020204030204"/>
                <a:cs typeface="Calibri" panose="020F0502020204030204"/>
                <a:sym typeface="Calibri" panose="020F0502020204030204"/>
              </a:rPr>
              <a:t>đó.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3. Di chuyển </a:t>
            </a:r>
            <a:r>
              <a:rPr lang="en-SG" sz="2800" b="1">
                <a:solidFill>
                  <a:srgbClr val="FF0000"/>
                </a:solidFill>
                <a:latin typeface="Calibri" panose="020F0502020204030204"/>
                <a:ea typeface="Calibri" panose="020F0502020204030204"/>
                <a:cs typeface="Calibri" panose="020F0502020204030204"/>
                <a:sym typeface="Calibri" panose="020F0502020204030204"/>
              </a:rPr>
              <a:t>vật cản sáng ra xa nguồn sáng </a:t>
            </a:r>
            <a:r>
              <a:rPr lang="en-SG" sz="2800">
                <a:solidFill>
                  <a:schemeClr val="dk1"/>
                </a:solidFill>
                <a:latin typeface="Calibri" panose="020F0502020204030204"/>
                <a:ea typeface="Calibri" panose="020F0502020204030204"/>
                <a:cs typeface="Calibri" panose="020F0502020204030204"/>
                <a:sym typeface="Calibri" panose="020F0502020204030204"/>
              </a:rPr>
              <a:t>thì kích thước </a:t>
            </a:r>
            <a:r>
              <a:rPr lang="en-SG" sz="2800" b="1">
                <a:solidFill>
                  <a:srgbClr val="FF0000"/>
                </a:solidFill>
                <a:latin typeface="Calibri" panose="020F0502020204030204"/>
                <a:ea typeface="Calibri" panose="020F0502020204030204"/>
                <a:cs typeface="Calibri" panose="020F0502020204030204"/>
                <a:sym typeface="Calibri" panose="020F0502020204030204"/>
              </a:rPr>
              <a:t>bóng nhỏ đi</a:t>
            </a:r>
            <a:r>
              <a:rPr lang="en-SG" sz="2800">
                <a:solidFill>
                  <a:schemeClr val="dk1"/>
                </a:solidFill>
                <a:latin typeface="Calibri" panose="020F0502020204030204"/>
                <a:ea typeface="Calibri" panose="020F0502020204030204"/>
                <a:cs typeface="Calibri" panose="020F0502020204030204"/>
                <a:sym typeface="Calibri" panose="020F0502020204030204"/>
              </a:rPr>
              <a:t>.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4. Di chuyển </a:t>
            </a:r>
            <a:r>
              <a:rPr lang="en-SG" sz="2800" b="1">
                <a:solidFill>
                  <a:srgbClr val="FF0000"/>
                </a:solidFill>
                <a:latin typeface="Calibri" panose="020F0502020204030204"/>
                <a:ea typeface="Calibri" panose="020F0502020204030204"/>
                <a:cs typeface="Calibri" panose="020F0502020204030204"/>
                <a:sym typeface="Calibri" panose="020F0502020204030204"/>
              </a:rPr>
              <a:t>vật cản sáng lại gần nguồn sáng</a:t>
            </a:r>
            <a:r>
              <a:rPr lang="en-SG" sz="2800">
                <a:solidFill>
                  <a:schemeClr val="dk1"/>
                </a:solidFill>
                <a:latin typeface="Calibri" panose="020F0502020204030204"/>
                <a:ea typeface="Calibri" panose="020F0502020204030204"/>
                <a:cs typeface="Calibri" panose="020F0502020204030204"/>
                <a:sym typeface="Calibri" panose="020F0502020204030204"/>
              </a:rPr>
              <a:t> thì kích thước </a:t>
            </a:r>
            <a:r>
              <a:rPr lang="en-SG" sz="2800" b="1">
                <a:solidFill>
                  <a:srgbClr val="FF0000"/>
                </a:solidFill>
                <a:latin typeface="Calibri" panose="020F0502020204030204"/>
                <a:ea typeface="Calibri" panose="020F0502020204030204"/>
                <a:cs typeface="Calibri" panose="020F0502020204030204"/>
                <a:sym typeface="Calibri" panose="020F0502020204030204"/>
              </a:rPr>
              <a:t>bóng to lên</a:t>
            </a:r>
            <a:r>
              <a:rPr lang="en-SG" sz="2800">
                <a:solidFill>
                  <a:schemeClr val="dk1"/>
                </a:solidFill>
                <a:latin typeface="Calibri" panose="020F0502020204030204"/>
                <a:ea typeface="Calibri" panose="020F0502020204030204"/>
                <a:cs typeface="Calibri" panose="020F0502020204030204"/>
                <a:sym typeface="Calibri" panose="020F0502020204030204"/>
              </a:rPr>
              <a:t>.</a:t>
            </a: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
                                        <p:tgtEl>
                                          <p:spTgt spid="412"/>
                                        </p:tgtEl>
                                      </p:cBhvr>
                                    </p:animEffect>
                                  </p:childTnLst>
                                </p:cTn>
                              </p:par>
                              <p:par>
                                <p:cTn id="8" presetID="10" presetClass="entr" presetSubtype="0"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Effect transition="in" filter="fade">
                                      <p:cBhvr>
                                        <p:cTn id="10" dur="1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32" name="Shape 432"/>
        <p:cNvGrpSpPr/>
        <p:nvPr/>
      </p:nvGrpSpPr>
      <p:grpSpPr>
        <a:xfrm>
          <a:off x="0" y="0"/>
          <a:ext cx="0" cy="0"/>
          <a:chOff x="0" y="0"/>
          <a:chExt cx="0" cy="0"/>
        </a:xfrm>
      </p:grpSpPr>
      <p:grpSp>
        <p:nvGrpSpPr>
          <p:cNvPr id="433" name="Google Shape;433;p14"/>
          <p:cNvGrpSpPr/>
          <p:nvPr/>
        </p:nvGrpSpPr>
        <p:grpSpPr>
          <a:xfrm>
            <a:off x="-461734" y="-526030"/>
            <a:ext cx="3593475" cy="7475319"/>
            <a:chOff x="-461734" y="-526030"/>
            <a:chExt cx="3593475" cy="7475319"/>
          </a:xfrm>
        </p:grpSpPr>
        <p:grpSp>
          <p:nvGrpSpPr>
            <p:cNvPr id="434" name="Google Shape;434;p14"/>
            <p:cNvGrpSpPr/>
            <p:nvPr/>
          </p:nvGrpSpPr>
          <p:grpSpPr>
            <a:xfrm>
              <a:off x="-212990" y="-288111"/>
              <a:ext cx="3344731" cy="7237400"/>
              <a:chOff x="-212990" y="-360681"/>
              <a:chExt cx="3344731" cy="7237400"/>
            </a:xfrm>
          </p:grpSpPr>
          <p:sp>
            <p:nvSpPr>
              <p:cNvPr id="435" name="Google Shape;435;p1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36" name="Google Shape;436;p1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37" name="Google Shape;437;p14"/>
            <p:cNvGrpSpPr/>
            <p:nvPr/>
          </p:nvGrpSpPr>
          <p:grpSpPr>
            <a:xfrm>
              <a:off x="-345470" y="-397390"/>
              <a:ext cx="3344731" cy="7346679"/>
              <a:chOff x="-345470" y="-469960"/>
              <a:chExt cx="3344731" cy="7376013"/>
            </a:xfrm>
          </p:grpSpPr>
          <p:sp>
            <p:nvSpPr>
              <p:cNvPr id="438" name="Google Shape;438;p1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39" name="Google Shape;439;p1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40" name="Google Shape;440;p14"/>
            <p:cNvGrpSpPr/>
            <p:nvPr/>
          </p:nvGrpSpPr>
          <p:grpSpPr>
            <a:xfrm>
              <a:off x="-461734" y="-526030"/>
              <a:ext cx="3344420" cy="7475319"/>
              <a:chOff x="-461734" y="-598600"/>
              <a:chExt cx="3344420" cy="7580186"/>
            </a:xfrm>
          </p:grpSpPr>
          <p:sp>
            <p:nvSpPr>
              <p:cNvPr id="441" name="Google Shape;441;p1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2" name="Google Shape;442;p1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grpSp>
        <p:nvGrpSpPr>
          <p:cNvPr id="443" name="Google Shape;443;p14"/>
          <p:cNvGrpSpPr/>
          <p:nvPr/>
        </p:nvGrpSpPr>
        <p:grpSpPr>
          <a:xfrm>
            <a:off x="9067237" y="-68116"/>
            <a:ext cx="3586196" cy="7449566"/>
            <a:chOff x="9067237" y="-68116"/>
            <a:chExt cx="3586196" cy="7449566"/>
          </a:xfrm>
        </p:grpSpPr>
        <p:sp>
          <p:nvSpPr>
            <p:cNvPr id="444" name="Google Shape;444;p14"/>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5" name="Google Shape;445;p14"/>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6" name="Google Shape;446;p14"/>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7" name="Google Shape;447;p14"/>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48" name="Google Shape;448;p14"/>
            <p:cNvGrpSpPr/>
            <p:nvPr/>
          </p:nvGrpSpPr>
          <p:grpSpPr>
            <a:xfrm>
              <a:off x="9303872" y="-68116"/>
              <a:ext cx="3349561" cy="7449566"/>
              <a:chOff x="9303872" y="-24574"/>
              <a:chExt cx="3349561" cy="7449566"/>
            </a:xfrm>
          </p:grpSpPr>
          <p:sp>
            <p:nvSpPr>
              <p:cNvPr id="449" name="Google Shape;449;p1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50" name="Google Shape;450;p1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451" name="Google Shape;451;p14"/>
          <p:cNvPicPr preferRelativeResize="0"/>
          <p:nvPr/>
        </p:nvPicPr>
        <p:blipFill rotWithShape="1">
          <a:blip r:embed="rId1"/>
          <a:srcRect/>
          <a:stretch>
            <a:fillRect/>
          </a:stretch>
        </p:blipFill>
        <p:spPr>
          <a:xfrm>
            <a:off x="1042531" y="1491666"/>
            <a:ext cx="10181202" cy="2572735"/>
          </a:xfrm>
          <a:prstGeom prst="rect">
            <a:avLst/>
          </a:prstGeom>
          <a:noFill/>
          <a:ln>
            <a:noFill/>
          </a:ln>
        </p:spPr>
      </p:pic>
      <p:pic>
        <p:nvPicPr>
          <p:cNvPr id="452" name="Google Shape;452;p14"/>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453" name="Google Shape;453;p14"/>
          <p:cNvPicPr preferRelativeResize="0"/>
          <p:nvPr/>
        </p:nvPicPr>
        <p:blipFill rotWithShape="1">
          <a:blip r:embed="rId3"/>
          <a:srcRect/>
          <a:stretch>
            <a:fillRect/>
          </a:stretch>
        </p:blipFill>
        <p:spPr>
          <a:xfrm>
            <a:off x="8208711" y="3807374"/>
            <a:ext cx="3136622" cy="264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ppt_x</p:attrName>
                                        </p:attrNameLst>
                                      </p:cBhvr>
                                      <p:tavLst>
                                        <p:tav tm="0" fmla="">
                                          <p:val>
                                            <p:strVal val="#ppt_x-1"/>
                                          </p:val>
                                        </p:tav>
                                        <p:tav tm="100000" fmla="">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43"/>
                                        </p:tgtEl>
                                        <p:attrNameLst>
                                          <p:attrName>style.visibility</p:attrName>
                                        </p:attrNameLst>
                                      </p:cBhvr>
                                      <p:to>
                                        <p:strVal val="visible"/>
                                      </p:to>
                                    </p:set>
                                    <p:anim calcmode="lin" valueType="num">
                                      <p:cBhvr additive="base">
                                        <p:cTn id="10" dur="500"/>
                                        <p:tgtEl>
                                          <p:spTgt spid="443"/>
                                        </p:tgtEl>
                                        <p:attrNameLst>
                                          <p:attrName>ppt_x</p:attrName>
                                        </p:attrNameLst>
                                      </p:cBhvr>
                                      <p:tavLst>
                                        <p:tav tm="0" fmla="">
                                          <p:val>
                                            <p:strVal val="#ppt_x+1"/>
                                          </p:val>
                                        </p:tav>
                                        <p:tav tm="100000" fmla="">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51"/>
                                        </p:tgtEl>
                                        <p:attrNameLst>
                                          <p:attrName>style.visibility</p:attrName>
                                        </p:attrNameLst>
                                      </p:cBhvr>
                                      <p:to>
                                        <p:strVal val="visible"/>
                                      </p:to>
                                    </p:set>
                                    <p:anim calcmode="lin" valueType="num">
                                      <p:cBhvr additive="base">
                                        <p:cTn id="15" dur="500"/>
                                        <p:tgtEl>
                                          <p:spTgt spid="451"/>
                                        </p:tgtEl>
                                        <p:attrNameLst>
                                          <p:attrName>ppt_w</p:attrName>
                                        </p:attrNameLst>
                                      </p:cBhvr>
                                      <p:tavLst>
                                        <p:tav tm="0" fmla="">
                                          <p:val>
                                            <p:fltVal val="0"/>
                                          </p:val>
                                        </p:tav>
                                        <p:tav tm="100000" fmla="">
                                          <p:val>
                                            <p:strVal val="#ppt_w"/>
                                          </p:val>
                                        </p:tav>
                                      </p:tavLst>
                                    </p:anim>
                                    <p:anim calcmode="lin" valueType="num">
                                      <p:cBhvr additive="base">
                                        <p:cTn id="16" dur="500"/>
                                        <p:tgtEl>
                                          <p:spTgt spid="451"/>
                                        </p:tgtEl>
                                        <p:attrNameLst>
                                          <p:attrName>ppt_h</p:attrName>
                                        </p:attrNameLst>
                                      </p:cBhvr>
                                      <p:tavLst>
                                        <p:tav tm="0" fmla="">
                                          <p:val>
                                            <p:fltVal val="0"/>
                                          </p:val>
                                        </p:tav>
                                        <p:tav tm="100000" fmla="">
                                          <p:val>
                                            <p:strVal val="#ppt_h"/>
                                          </p:val>
                                        </p:tav>
                                      </p:tavLst>
                                    </p:anim>
                                  </p:childTnLst>
                                </p:cTn>
                              </p:par>
                              <p:par>
                                <p:cTn id="17" presetID="23" presetClass="exit" presetSubtype="32" fill="hold" nodeType="withEffect">
                                  <p:stCondLst>
                                    <p:cond delay="0"/>
                                  </p:stCondLst>
                                  <p:childTnLst>
                                    <p:anim calcmode="lin" valueType="num">
                                      <p:cBhvr additive="base">
                                        <p:cTn id="18" dur="500"/>
                                        <p:tgtEl>
                                          <p:spTgt spid="451"/>
                                        </p:tgtEl>
                                        <p:attrNameLst>
                                          <p:attrName>ppt_w</p:attrName>
                                        </p:attrNameLst>
                                      </p:cBhvr>
                                      <p:tavLst>
                                        <p:tav tm="0" fmla="">
                                          <p:val>
                                            <p:strVal val="#ppt_w"/>
                                          </p:val>
                                        </p:tav>
                                        <p:tav tm="100000" fmla="">
                                          <p:val>
                                            <p:fltVal val="0"/>
                                          </p:val>
                                        </p:tav>
                                      </p:tavLst>
                                    </p:anim>
                                    <p:anim calcmode="lin" valueType="num">
                                      <p:cBhvr additive="base">
                                        <p:cTn id="19" dur="500"/>
                                        <p:tgtEl>
                                          <p:spTgt spid="451"/>
                                        </p:tgtEl>
                                        <p:attrNameLst>
                                          <p:attrName>ppt_h</p:attrName>
                                        </p:attrNameLst>
                                      </p:cBhvr>
                                      <p:tavLst>
                                        <p:tav tm="0" fmla="">
                                          <p:val>
                                            <p:strVal val="#ppt_h"/>
                                          </p:val>
                                        </p:tav>
                                        <p:tav tm="100000" fmla="">
                                          <p:val>
                                            <p:fltVal val="0"/>
                                          </p:val>
                                        </p:tav>
                                      </p:tavLst>
                                    </p:anim>
                                    <p:set>
                                      <p:cBhvr>
                                        <p:cTn id="20" dur="1" fill="hold">
                                          <p:stCondLst>
                                            <p:cond delay="500"/>
                                          </p:stCondLst>
                                        </p:cTn>
                                        <p:tgtEl>
                                          <p:spTgt spid="4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57" name="Shape 457"/>
        <p:cNvGrpSpPr/>
        <p:nvPr/>
      </p:nvGrpSpPr>
      <p:grpSpPr>
        <a:xfrm>
          <a:off x="0" y="0"/>
          <a:ext cx="0" cy="0"/>
          <a:chOff x="0" y="0"/>
          <a:chExt cx="0" cy="0"/>
        </a:xfrm>
      </p:grpSpPr>
      <p:grpSp>
        <p:nvGrpSpPr>
          <p:cNvPr id="458" name="Google Shape;458;p15"/>
          <p:cNvGrpSpPr/>
          <p:nvPr/>
        </p:nvGrpSpPr>
        <p:grpSpPr>
          <a:xfrm>
            <a:off x="-212990" y="-317139"/>
            <a:ext cx="3344731" cy="7237400"/>
            <a:chOff x="-212990" y="-360681"/>
            <a:chExt cx="3344731" cy="7237400"/>
          </a:xfrm>
        </p:grpSpPr>
        <p:sp>
          <p:nvSpPr>
            <p:cNvPr id="459" name="Google Shape;459;p1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0" name="Google Shape;460;p1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61" name="Google Shape;461;p15"/>
          <p:cNvGrpSpPr/>
          <p:nvPr/>
        </p:nvGrpSpPr>
        <p:grpSpPr>
          <a:xfrm>
            <a:off x="-345470" y="-426418"/>
            <a:ext cx="3344731" cy="7346679"/>
            <a:chOff x="-345470" y="-469960"/>
            <a:chExt cx="3344731" cy="7376013"/>
          </a:xfrm>
        </p:grpSpPr>
        <p:sp>
          <p:nvSpPr>
            <p:cNvPr id="462" name="Google Shape;462;p1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3" name="Google Shape;463;p1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64" name="Google Shape;464;p15"/>
          <p:cNvGrpSpPr/>
          <p:nvPr/>
        </p:nvGrpSpPr>
        <p:grpSpPr>
          <a:xfrm>
            <a:off x="-461734" y="-555058"/>
            <a:ext cx="3344420" cy="7475319"/>
            <a:chOff x="-461734" y="-598600"/>
            <a:chExt cx="3344420" cy="7580186"/>
          </a:xfrm>
        </p:grpSpPr>
        <p:sp>
          <p:nvSpPr>
            <p:cNvPr id="465" name="Google Shape;465;p1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6" name="Google Shape;466;p1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67" name="Google Shape;467;p1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8" name="Google Shape;468;p1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9" name="Google Shape;469;p1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0" name="Google Shape;470;p1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71" name="Google Shape;471;p15"/>
          <p:cNvGrpSpPr/>
          <p:nvPr/>
        </p:nvGrpSpPr>
        <p:grpSpPr>
          <a:xfrm>
            <a:off x="9303872" y="-82630"/>
            <a:ext cx="3349561" cy="7449566"/>
            <a:chOff x="9303872" y="-24574"/>
            <a:chExt cx="3349561" cy="7449566"/>
          </a:xfrm>
        </p:grpSpPr>
        <p:sp>
          <p:nvSpPr>
            <p:cNvPr id="472" name="Google Shape;472;p1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3" name="Google Shape;473;p1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74" name="Google Shape;474;p15"/>
          <p:cNvSpPr/>
          <p:nvPr/>
        </p:nvSpPr>
        <p:spPr>
          <a:xfrm>
            <a:off x="1150580" y="313877"/>
            <a:ext cx="7434619"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475" name="Google Shape;475;p15"/>
          <p:cNvGrpSpPr/>
          <p:nvPr/>
        </p:nvGrpSpPr>
        <p:grpSpPr>
          <a:xfrm>
            <a:off x="1529253" y="425242"/>
            <a:ext cx="7769477" cy="1582186"/>
            <a:chOff x="3435743" y="1210320"/>
            <a:chExt cx="7769477" cy="1582186"/>
          </a:xfrm>
        </p:grpSpPr>
        <p:sp>
          <p:nvSpPr>
            <p:cNvPr id="476" name="Google Shape;476;p15"/>
            <p:cNvSpPr txBox="1"/>
            <p:nvPr/>
          </p:nvSpPr>
          <p:spPr>
            <a:xfrm>
              <a:off x="3435743" y="1210320"/>
              <a:ext cx="776947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B0401"/>
                  </a:solidFill>
                  <a:latin typeface="Arial" panose="020B0604020202020204"/>
                  <a:ea typeface="Arial" panose="020B0604020202020204"/>
                  <a:cs typeface="Arial" panose="020B0604020202020204"/>
                  <a:sym typeface="Arial" panose="020B0604020202020204"/>
                </a:rPr>
                <a:t>KIỂM TRA VẬT LIỆU VÀ DỤNG CỤ</a:t>
              </a:r>
              <a:endParaRPr lang="en-SG" sz="3200" b="1">
                <a:solidFill>
                  <a:srgbClr val="FB0401"/>
                </a:solidFill>
                <a:latin typeface="Arial" panose="020B0604020202020204"/>
                <a:ea typeface="Arial" panose="020B0604020202020204"/>
                <a:cs typeface="Arial" panose="020B0604020202020204"/>
                <a:sym typeface="Arial" panose="020B0604020202020204"/>
              </a:endParaRPr>
            </a:p>
          </p:txBody>
        </p:sp>
        <p:sp>
          <p:nvSpPr>
            <p:cNvPr id="477" name="Google Shape;477;p15"/>
            <p:cNvSpPr txBox="1"/>
            <p:nvPr/>
          </p:nvSpPr>
          <p:spPr>
            <a:xfrm>
              <a:off x="3675899" y="2207507"/>
              <a:ext cx="728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5811E"/>
                  </a:solidFill>
                  <a:latin typeface="Arial" panose="020B0604020202020204"/>
                  <a:ea typeface="Arial" panose="020B0604020202020204"/>
                  <a:cs typeface="Arial" panose="020B0604020202020204"/>
                  <a:sym typeface="Arial" panose="020B0604020202020204"/>
                </a:rPr>
                <a:t>KIỂM TRA VẬT LIỆU VÀ DỤNG CỤ</a:t>
              </a:r>
              <a:endParaRPr lang="en-SG" sz="3200" b="1">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478" name="Google Shape;478;p15"/>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pic>
        <p:nvPicPr>
          <p:cNvPr id="479" name="Google Shape;479;p15"/>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480" name="Google Shape;480;p15"/>
          <p:cNvPicPr preferRelativeResize="0"/>
          <p:nvPr/>
        </p:nvPicPr>
        <p:blipFill rotWithShape="1">
          <a:blip r:embed="rId3"/>
          <a:srcRect/>
          <a:stretch>
            <a:fillRect/>
          </a:stretch>
        </p:blipFill>
        <p:spPr>
          <a:xfrm>
            <a:off x="1459530" y="1901767"/>
            <a:ext cx="10175799" cy="2945259"/>
          </a:xfrm>
          <a:prstGeom prst="rect">
            <a:avLst/>
          </a:prstGeom>
          <a:noFill/>
          <a:ln>
            <a:noFill/>
          </a:ln>
        </p:spPr>
      </p:pic>
      <p:pic>
        <p:nvPicPr>
          <p:cNvPr id="481" name="Google Shape;481;p15"/>
          <p:cNvPicPr preferRelativeResize="0"/>
          <p:nvPr/>
        </p:nvPicPr>
        <p:blipFill rotWithShape="1">
          <a:blip r:embed="rId4"/>
          <a:srcRect/>
          <a:stretch>
            <a:fillRect/>
          </a:stretch>
        </p:blipFill>
        <p:spPr>
          <a:xfrm>
            <a:off x="-46189" y="4323866"/>
            <a:ext cx="1952872" cy="239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00"/>
                                        <p:tgtEl>
                                          <p:spTgt spid="474"/>
                                        </p:tgtEl>
                                      </p:cBhvr>
                                    </p:animEffect>
                                  </p:childTnLst>
                                </p:cTn>
                              </p:par>
                              <p:par>
                                <p:cTn id="8" presetID="10" presetClass="entr" presetSubtype="0" fill="hold" nodeType="withEffect">
                                  <p:stCondLst>
                                    <p:cond delay="0"/>
                                  </p:stCondLst>
                                  <p:childTnLst>
                                    <p:set>
                                      <p:cBhvr>
                                        <p:cTn id="9" dur="1" fill="hold">
                                          <p:stCondLst>
                                            <p:cond delay="0"/>
                                          </p:stCondLst>
                                        </p:cTn>
                                        <p:tgtEl>
                                          <p:spTgt spid="475"/>
                                        </p:tgtEl>
                                        <p:attrNameLst>
                                          <p:attrName>style.visibility</p:attrName>
                                        </p:attrNameLst>
                                      </p:cBhvr>
                                      <p:to>
                                        <p:strVal val="visible"/>
                                      </p:to>
                                    </p:set>
                                    <p:animEffect transition="in" filter="fade">
                                      <p:cBhvr>
                                        <p:cTn id="10" dur="1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5" name="Shape 485"/>
        <p:cNvGrpSpPr/>
        <p:nvPr/>
      </p:nvGrpSpPr>
      <p:grpSpPr>
        <a:xfrm>
          <a:off x="0" y="0"/>
          <a:ext cx="0" cy="0"/>
          <a:chOff x="0" y="0"/>
          <a:chExt cx="0" cy="0"/>
        </a:xfrm>
      </p:grpSpPr>
      <p:grpSp>
        <p:nvGrpSpPr>
          <p:cNvPr id="486" name="Google Shape;486;p16"/>
          <p:cNvGrpSpPr/>
          <p:nvPr/>
        </p:nvGrpSpPr>
        <p:grpSpPr>
          <a:xfrm>
            <a:off x="-212990" y="-317139"/>
            <a:ext cx="3344731" cy="7237400"/>
            <a:chOff x="-212990" y="-360681"/>
            <a:chExt cx="3344731" cy="7237400"/>
          </a:xfrm>
        </p:grpSpPr>
        <p:sp>
          <p:nvSpPr>
            <p:cNvPr id="487" name="Google Shape;487;p1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88" name="Google Shape;488;p1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89" name="Google Shape;489;p16"/>
          <p:cNvGrpSpPr/>
          <p:nvPr/>
        </p:nvGrpSpPr>
        <p:grpSpPr>
          <a:xfrm>
            <a:off x="-345470" y="-426418"/>
            <a:ext cx="3344731" cy="7346679"/>
            <a:chOff x="-345470" y="-469960"/>
            <a:chExt cx="3344731" cy="7376013"/>
          </a:xfrm>
        </p:grpSpPr>
        <p:sp>
          <p:nvSpPr>
            <p:cNvPr id="490" name="Google Shape;490;p1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1" name="Google Shape;491;p1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492" name="Google Shape;492;p16"/>
          <p:cNvGrpSpPr/>
          <p:nvPr/>
        </p:nvGrpSpPr>
        <p:grpSpPr>
          <a:xfrm>
            <a:off x="-461734" y="-555058"/>
            <a:ext cx="3344420" cy="7475319"/>
            <a:chOff x="-461734" y="-598600"/>
            <a:chExt cx="3344420" cy="7580186"/>
          </a:xfrm>
        </p:grpSpPr>
        <p:sp>
          <p:nvSpPr>
            <p:cNvPr id="493" name="Google Shape;493;p1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4" name="Google Shape;494;p1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95" name="Google Shape;495;p16"/>
          <p:cNvSpPr/>
          <p:nvPr/>
        </p:nvSpPr>
        <p:spPr>
          <a:xfrm>
            <a:off x="9079658" y="1950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16"/>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7" name="Google Shape;497;p16"/>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p16"/>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99" name="Google Shape;499;p16"/>
          <p:cNvGrpSpPr/>
          <p:nvPr/>
        </p:nvGrpSpPr>
        <p:grpSpPr>
          <a:xfrm>
            <a:off x="9303872" y="-82630"/>
            <a:ext cx="3349561" cy="7449566"/>
            <a:chOff x="9303872" y="-24574"/>
            <a:chExt cx="3349561" cy="7449566"/>
          </a:xfrm>
        </p:grpSpPr>
        <p:sp>
          <p:nvSpPr>
            <p:cNvPr id="500" name="Google Shape;500;p1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01" name="Google Shape;501;p1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02" name="Google Shape;502;p16"/>
          <p:cNvSpPr/>
          <p:nvPr/>
        </p:nvSpPr>
        <p:spPr>
          <a:xfrm>
            <a:off x="1150580" y="313877"/>
            <a:ext cx="370853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503" name="Google Shape;503;p16"/>
          <p:cNvGrpSpPr/>
          <p:nvPr/>
        </p:nvGrpSpPr>
        <p:grpSpPr>
          <a:xfrm>
            <a:off x="1590214" y="399467"/>
            <a:ext cx="3110399" cy="586166"/>
            <a:chOff x="3496704" y="1184545"/>
            <a:chExt cx="3110399" cy="586166"/>
          </a:xfrm>
        </p:grpSpPr>
        <p:sp>
          <p:nvSpPr>
            <p:cNvPr id="504" name="Google Shape;504;p16"/>
            <p:cNvSpPr txBox="1"/>
            <p:nvPr/>
          </p:nvSpPr>
          <p:spPr>
            <a:xfrm>
              <a:off x="3496704" y="1185936"/>
              <a:ext cx="30433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B0401"/>
                  </a:solidFill>
                  <a:latin typeface="Arial" panose="020B0604020202020204"/>
                  <a:ea typeface="Arial" panose="020B0604020202020204"/>
                  <a:cs typeface="Arial" panose="020B0604020202020204"/>
                  <a:sym typeface="Arial" panose="020B0604020202020204"/>
                </a:rPr>
                <a:t>Lên ý tưởng</a:t>
              </a:r>
              <a:endParaRPr lang="en-SG" sz="3200" b="1">
                <a:solidFill>
                  <a:srgbClr val="FB0401"/>
                </a:solidFill>
                <a:latin typeface="Arial" panose="020B0604020202020204"/>
                <a:ea typeface="Arial" panose="020B0604020202020204"/>
                <a:cs typeface="Arial" panose="020B0604020202020204"/>
                <a:sym typeface="Arial" panose="020B0604020202020204"/>
              </a:endParaRPr>
            </a:p>
          </p:txBody>
        </p:sp>
        <p:sp>
          <p:nvSpPr>
            <p:cNvPr id="505" name="Google Shape;505;p16"/>
            <p:cNvSpPr txBox="1"/>
            <p:nvPr/>
          </p:nvSpPr>
          <p:spPr>
            <a:xfrm>
              <a:off x="3499955" y="1184545"/>
              <a:ext cx="310714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5811E"/>
                  </a:solidFill>
                  <a:latin typeface="Arial" panose="020B0604020202020204"/>
                  <a:ea typeface="Arial" panose="020B0604020202020204"/>
                  <a:cs typeface="Arial" panose="020B0604020202020204"/>
                  <a:sym typeface="Arial" panose="020B0604020202020204"/>
                </a:rPr>
                <a:t>Lên ý tưởng</a:t>
              </a:r>
              <a:endParaRPr lang="en-SG" sz="3200" b="1">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506" name="Google Shape;506;p16"/>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507" name="Google Shape;507;p16"/>
          <p:cNvSpPr txBox="1"/>
          <p:nvPr/>
        </p:nvSpPr>
        <p:spPr>
          <a:xfrm>
            <a:off x="654983" y="2432013"/>
            <a:ext cx="8190298" cy="341632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2800"/>
              <a:buFont typeface="Noto Sans Symbols"/>
              <a:buChar char="❑"/>
            </a:pPr>
            <a:r>
              <a:rPr lang="en-SG" sz="2800">
                <a:solidFill>
                  <a:schemeClr val="dk1"/>
                </a:solidFill>
                <a:latin typeface="Calibri" panose="020F0502020204030204"/>
                <a:ea typeface="Calibri" panose="020F0502020204030204"/>
                <a:cs typeface="Calibri" panose="020F0502020204030204"/>
                <a:sym typeface="Calibri" panose="020F0502020204030204"/>
              </a:rPr>
              <a:t>Rạp chiếu bóng mini cần có những bộ phận nào? Kích thước và hình dạng của các bộ phận như thế nào?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1200"/>
              </a:spcBef>
              <a:spcAft>
                <a:spcPts val="0"/>
              </a:spcAft>
              <a:buClr>
                <a:srgbClr val="FF0000"/>
              </a:buClr>
              <a:buSzPts val="2800"/>
              <a:buFont typeface="Noto Sans Symbols"/>
              <a:buChar char="❑"/>
            </a:pPr>
            <a:r>
              <a:rPr lang="en-SG" sz="2800">
                <a:solidFill>
                  <a:schemeClr val="dk1"/>
                </a:solidFill>
                <a:latin typeface="Calibri" panose="020F0502020204030204"/>
                <a:ea typeface="Calibri" panose="020F0502020204030204"/>
                <a:cs typeface="Calibri" panose="020F0502020204030204"/>
                <a:sym typeface="Calibri" panose="020F0502020204030204"/>
              </a:rPr>
              <a:t>Tên vở kịch biểu diễn là gì? Có những nhân vật, hoạt cảnh và lời thoại như thế nào?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1200"/>
              </a:spcBef>
              <a:spcAft>
                <a:spcPts val="0"/>
              </a:spcAft>
              <a:buClr>
                <a:srgbClr val="FF0000"/>
              </a:buClr>
              <a:buSzPts val="2800"/>
              <a:buFont typeface="Noto Sans Symbols"/>
              <a:buChar char="❑"/>
            </a:pPr>
            <a:r>
              <a:rPr lang="en-SG" sz="2800">
                <a:solidFill>
                  <a:schemeClr val="dk1"/>
                </a:solidFill>
                <a:latin typeface="Calibri" panose="020F0502020204030204"/>
                <a:ea typeface="Calibri" panose="020F0502020204030204"/>
                <a:cs typeface="Calibri" panose="020F0502020204030204"/>
                <a:sym typeface="Calibri" panose="020F0502020204030204"/>
              </a:rPr>
              <a:t>Các hoạt cảnh nào sẽ thực hiện thay đổi kích thước bóng của nhân vật?</a:t>
            </a:r>
            <a:endParaRPr sz="2800" b="1">
              <a:solidFill>
                <a:srgbClr val="FF0000"/>
              </a:solidFill>
              <a:latin typeface="Open Sans"/>
              <a:ea typeface="Open Sans"/>
              <a:cs typeface="Open Sans"/>
              <a:sym typeface="Open Sans"/>
            </a:endParaRPr>
          </a:p>
        </p:txBody>
      </p:sp>
      <p:pic>
        <p:nvPicPr>
          <p:cNvPr id="508" name="Google Shape;508;p16"/>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509" name="Google Shape;509;p16"/>
          <p:cNvPicPr preferRelativeResize="0"/>
          <p:nvPr/>
        </p:nvPicPr>
        <p:blipFill rotWithShape="1">
          <a:blip r:embed="rId3"/>
          <a:srcRect l="76560"/>
          <a:stretch>
            <a:fillRect/>
          </a:stretch>
        </p:blipFill>
        <p:spPr>
          <a:xfrm>
            <a:off x="10521035" y="2747923"/>
            <a:ext cx="1489706" cy="1876770"/>
          </a:xfrm>
          <a:prstGeom prst="rect">
            <a:avLst/>
          </a:prstGeom>
          <a:noFill/>
          <a:ln>
            <a:noFill/>
          </a:ln>
        </p:spPr>
      </p:pic>
      <p:sp>
        <p:nvSpPr>
          <p:cNvPr id="510" name="Google Shape;510;p16"/>
          <p:cNvSpPr txBox="1"/>
          <p:nvPr/>
        </p:nvSpPr>
        <p:spPr>
          <a:xfrm>
            <a:off x="1047864" y="1617102"/>
            <a:ext cx="65701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F0000"/>
                </a:solidFill>
                <a:latin typeface="Calibri" panose="020F0502020204030204"/>
                <a:ea typeface="Calibri" panose="020F0502020204030204"/>
                <a:cs typeface="Calibri" panose="020F0502020204030204"/>
                <a:sym typeface="Calibri" panose="020F0502020204030204"/>
              </a:rPr>
              <a:t>Thảo luận trả lời các câu hỏi sau:</a:t>
            </a:r>
            <a:endParaRPr sz="3200" b="1">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511" name="Google Shape;511;p16"/>
          <p:cNvGrpSpPr/>
          <p:nvPr/>
        </p:nvGrpSpPr>
        <p:grpSpPr>
          <a:xfrm>
            <a:off x="8732410" y="1690684"/>
            <a:ext cx="1824036" cy="1951469"/>
            <a:chOff x="-38038" y="3872700"/>
            <a:chExt cx="2545908" cy="2406857"/>
          </a:xfrm>
        </p:grpSpPr>
        <p:sp>
          <p:nvSpPr>
            <p:cNvPr id="512" name="Google Shape;512;p16"/>
            <p:cNvSpPr/>
            <p:nvPr/>
          </p:nvSpPr>
          <p:spPr>
            <a:xfrm>
              <a:off x="-38038" y="5702147"/>
              <a:ext cx="2161987" cy="57741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3" name="Google Shape;513;p16"/>
            <p:cNvPicPr preferRelativeResize="0"/>
            <p:nvPr/>
          </p:nvPicPr>
          <p:blipFill rotWithShape="1">
            <a:blip r:embed="rId4"/>
            <a:srcRect l="1379" t="8116" r="5383" b="10002"/>
            <a:stretch>
              <a:fillRect/>
            </a:stretch>
          </p:blipFill>
          <p:spPr>
            <a:xfrm>
              <a:off x="376651" y="3872700"/>
              <a:ext cx="2131219" cy="2365659"/>
            </a:xfrm>
            <a:prstGeom prst="rect">
              <a:avLst/>
            </a:prstGeom>
            <a:noFill/>
            <a:ln>
              <a:noFill/>
            </a:ln>
          </p:spPr>
        </p:pic>
      </p:grpSp>
      <p:pic>
        <p:nvPicPr>
          <p:cNvPr id="514" name="Google Shape;514;p16"/>
          <p:cNvPicPr preferRelativeResize="0"/>
          <p:nvPr/>
        </p:nvPicPr>
        <p:blipFill rotWithShape="1">
          <a:blip r:embed="rId3"/>
          <a:srcRect l="76560"/>
          <a:stretch>
            <a:fillRect/>
          </a:stretch>
        </p:blipFill>
        <p:spPr>
          <a:xfrm>
            <a:off x="10431605" y="4710956"/>
            <a:ext cx="1489706" cy="1876770"/>
          </a:xfrm>
          <a:prstGeom prst="rect">
            <a:avLst/>
          </a:prstGeom>
          <a:noFill/>
          <a:ln>
            <a:noFill/>
          </a:ln>
        </p:spPr>
      </p:pic>
      <p:grpSp>
        <p:nvGrpSpPr>
          <p:cNvPr id="515" name="Google Shape;515;p16"/>
          <p:cNvGrpSpPr/>
          <p:nvPr/>
        </p:nvGrpSpPr>
        <p:grpSpPr>
          <a:xfrm>
            <a:off x="8642980" y="3653717"/>
            <a:ext cx="1824036" cy="1951469"/>
            <a:chOff x="-38038" y="3872700"/>
            <a:chExt cx="2545908" cy="2406857"/>
          </a:xfrm>
        </p:grpSpPr>
        <p:sp>
          <p:nvSpPr>
            <p:cNvPr id="516" name="Google Shape;516;p16"/>
            <p:cNvSpPr/>
            <p:nvPr/>
          </p:nvSpPr>
          <p:spPr>
            <a:xfrm>
              <a:off x="-38038" y="5702147"/>
              <a:ext cx="2161987" cy="57741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7" name="Google Shape;517;p16"/>
            <p:cNvPicPr preferRelativeResize="0"/>
            <p:nvPr/>
          </p:nvPicPr>
          <p:blipFill rotWithShape="1">
            <a:blip r:embed="rId4"/>
            <a:srcRect l="1379" t="8116" r="5383" b="10002"/>
            <a:stretch>
              <a:fillRect/>
            </a:stretch>
          </p:blipFill>
          <p:spPr>
            <a:xfrm>
              <a:off x="376651" y="3872700"/>
              <a:ext cx="2131219" cy="236565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6"/>
                                        </p:tgtEl>
                                        <p:attrNameLst>
                                          <p:attrName>style.visibility</p:attrName>
                                        </p:attrNameLst>
                                      </p:cBhvr>
                                      <p:to>
                                        <p:strVal val="visible"/>
                                      </p:to>
                                    </p:set>
                                    <p:anim calcmode="lin" valueType="num">
                                      <p:cBhvr additive="base">
                                        <p:cTn id="7" dur="500"/>
                                        <p:tgtEl>
                                          <p:spTgt spid="506"/>
                                        </p:tgtEl>
                                        <p:attrNameLst>
                                          <p:attrName>ppt_w</p:attrName>
                                        </p:attrNameLst>
                                      </p:cBhvr>
                                      <p:tavLst>
                                        <p:tav tm="0" fmla="">
                                          <p:val>
                                            <p:fltVal val="0"/>
                                          </p:val>
                                        </p:tav>
                                        <p:tav tm="100000" fmla="">
                                          <p:val>
                                            <p:strVal val="#ppt_w"/>
                                          </p:val>
                                        </p:tav>
                                      </p:tavLst>
                                    </p:anim>
                                    <p:anim calcmode="lin" valueType="num">
                                      <p:cBhvr additive="base">
                                        <p:cTn id="8" dur="500"/>
                                        <p:tgtEl>
                                          <p:spTgt spid="506"/>
                                        </p:tgtEl>
                                        <p:attrNameLst>
                                          <p:attrName>ppt_h</p:attrName>
                                        </p:attrNameLst>
                                      </p:cBhvr>
                                      <p:tavLst>
                                        <p:tav tm="0" fmla="">
                                          <p:val>
                                            <p:fltVal val="0"/>
                                          </p:val>
                                        </p:tav>
                                        <p:tav tm="100000" fmla="">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02"/>
                                        </p:tgtEl>
                                        <p:attrNameLst>
                                          <p:attrName>style.visibility</p:attrName>
                                        </p:attrNameLst>
                                      </p:cBhvr>
                                      <p:to>
                                        <p:strVal val="visible"/>
                                      </p:to>
                                    </p:set>
                                    <p:animEffect transition="in" filter="fade">
                                      <p:cBhvr>
                                        <p:cTn id="13" dur="100"/>
                                        <p:tgtEl>
                                          <p:spTgt spid="502"/>
                                        </p:tgtEl>
                                      </p:cBhvr>
                                    </p:animEffect>
                                  </p:childTnLst>
                                </p:cTn>
                              </p:par>
                              <p:par>
                                <p:cTn id="14" presetID="10" presetClass="entr" presetSubtype="0" fill="hold" nodeType="withEffect">
                                  <p:stCondLst>
                                    <p:cond delay="0"/>
                                  </p:stCondLst>
                                  <p:childTnLst>
                                    <p:set>
                                      <p:cBhvr>
                                        <p:cTn id="15" dur="1" fill="hold">
                                          <p:stCondLst>
                                            <p:cond delay="0"/>
                                          </p:stCondLst>
                                        </p:cTn>
                                        <p:tgtEl>
                                          <p:spTgt spid="503"/>
                                        </p:tgtEl>
                                        <p:attrNameLst>
                                          <p:attrName>style.visibility</p:attrName>
                                        </p:attrNameLst>
                                      </p:cBhvr>
                                      <p:to>
                                        <p:strVal val="visible"/>
                                      </p:to>
                                    </p:set>
                                    <p:animEffect transition="in" filter="fade">
                                      <p:cBhvr>
                                        <p:cTn id="16" dur="100"/>
                                        <p:tgtEl>
                                          <p:spTgt spid="50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7">
                                            <p:txEl>
                                              <p:pRg st="0" end="0"/>
                                            </p:txEl>
                                          </p:spTgt>
                                        </p:tgtEl>
                                        <p:attrNameLst>
                                          <p:attrName>style.visibility</p:attrName>
                                        </p:attrNameLst>
                                      </p:cBhvr>
                                      <p:to>
                                        <p:strVal val="visible"/>
                                      </p:to>
                                    </p:set>
                                    <p:animEffect transition="in" filter="fade">
                                      <p:cBhvr>
                                        <p:cTn id="21" dur="500"/>
                                        <p:tgtEl>
                                          <p:spTgt spid="50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7">
                                            <p:txEl>
                                              <p:pRg st="1" end="1"/>
                                            </p:txEl>
                                          </p:spTgt>
                                        </p:tgtEl>
                                        <p:attrNameLst>
                                          <p:attrName>style.visibility</p:attrName>
                                        </p:attrNameLst>
                                      </p:cBhvr>
                                      <p:to>
                                        <p:strVal val="visible"/>
                                      </p:to>
                                    </p:set>
                                    <p:animEffect transition="in" filter="fade">
                                      <p:cBhvr>
                                        <p:cTn id="26" dur="500"/>
                                        <p:tgtEl>
                                          <p:spTgt spid="50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07">
                                            <p:txEl>
                                              <p:pRg st="2" end="2"/>
                                            </p:txEl>
                                          </p:spTgt>
                                        </p:tgtEl>
                                        <p:attrNameLst>
                                          <p:attrName>style.visibility</p:attrName>
                                        </p:attrNameLst>
                                      </p:cBhvr>
                                      <p:to>
                                        <p:strVal val="visible"/>
                                      </p:to>
                                    </p:set>
                                    <p:animEffect transition="in" filter="fade">
                                      <p:cBhvr>
                                        <p:cTn id="31" dur="500"/>
                                        <p:tgtEl>
                                          <p:spTgt spid="50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childTnLst>
                                    <p:anim calcmode="lin" valueType="num">
                                      <p:cBhvr additive="base">
                                        <p:cTn id="35" dur="500"/>
                                        <p:tgtEl>
                                          <p:spTgt spid="507">
                                            <p:txEl>
                                              <p:pRg st="0" end="0"/>
                                            </p:txEl>
                                          </p:spTgt>
                                        </p:tgtEl>
                                        <p:attrNameLst>
                                          <p:attrName>ppt_w</p:attrName>
                                        </p:attrNameLst>
                                      </p:cBhvr>
                                      <p:tavLst>
                                        <p:tav tm="0" fmla="">
                                          <p:val>
                                            <p:strVal val="#ppt_w"/>
                                          </p:val>
                                        </p:tav>
                                        <p:tav tm="100000" fmla="">
                                          <p:val>
                                            <p:fltVal val="0"/>
                                          </p:val>
                                        </p:tav>
                                      </p:tavLst>
                                    </p:anim>
                                    <p:anim calcmode="lin" valueType="num">
                                      <p:cBhvr additive="base">
                                        <p:cTn id="36" dur="500"/>
                                        <p:tgtEl>
                                          <p:spTgt spid="507">
                                            <p:txEl>
                                              <p:pRg st="0" end="0"/>
                                            </p:txEl>
                                          </p:spTgt>
                                        </p:tgtEl>
                                        <p:attrNameLst>
                                          <p:attrName>ppt_h</p:attrName>
                                        </p:attrNameLst>
                                      </p:cBhvr>
                                      <p:tavLst>
                                        <p:tav tm="0" fmla="">
                                          <p:val>
                                            <p:strVal val="#ppt_h"/>
                                          </p:val>
                                        </p:tav>
                                        <p:tav tm="100000" fmla="">
                                          <p:val>
                                            <p:fltVal val="0"/>
                                          </p:val>
                                        </p:tav>
                                      </p:tavLst>
                                    </p:anim>
                                    <p:set>
                                      <p:cBhvr>
                                        <p:cTn id="37" dur="1" fill="hold">
                                          <p:stCondLst>
                                            <p:cond delay="500"/>
                                          </p:stCondLst>
                                        </p:cTn>
                                        <p:tgtEl>
                                          <p:spTgt spid="507">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additive="base">
                                        <p:cTn id="41" dur="500"/>
                                        <p:tgtEl>
                                          <p:spTgt spid="507">
                                            <p:txEl>
                                              <p:pRg st="1" end="1"/>
                                            </p:txEl>
                                          </p:spTgt>
                                        </p:tgtEl>
                                        <p:attrNameLst>
                                          <p:attrName>ppt_w</p:attrName>
                                        </p:attrNameLst>
                                      </p:cBhvr>
                                      <p:tavLst>
                                        <p:tav tm="0" fmla="">
                                          <p:val>
                                            <p:strVal val="#ppt_w"/>
                                          </p:val>
                                        </p:tav>
                                        <p:tav tm="100000" fmla="">
                                          <p:val>
                                            <p:fltVal val="0"/>
                                          </p:val>
                                        </p:tav>
                                      </p:tavLst>
                                    </p:anim>
                                    <p:anim calcmode="lin" valueType="num">
                                      <p:cBhvr additive="base">
                                        <p:cTn id="42" dur="500"/>
                                        <p:tgtEl>
                                          <p:spTgt spid="507">
                                            <p:txEl>
                                              <p:pRg st="1" end="1"/>
                                            </p:txEl>
                                          </p:spTgt>
                                        </p:tgtEl>
                                        <p:attrNameLst>
                                          <p:attrName>ppt_h</p:attrName>
                                        </p:attrNameLst>
                                      </p:cBhvr>
                                      <p:tavLst>
                                        <p:tav tm="0" fmla="">
                                          <p:val>
                                            <p:strVal val="#ppt_h"/>
                                          </p:val>
                                        </p:tav>
                                        <p:tav tm="100000" fmla="">
                                          <p:val>
                                            <p:fltVal val="0"/>
                                          </p:val>
                                        </p:tav>
                                      </p:tavLst>
                                    </p:anim>
                                    <p:set>
                                      <p:cBhvr>
                                        <p:cTn id="43" dur="1" fill="hold">
                                          <p:stCondLst>
                                            <p:cond delay="500"/>
                                          </p:stCondLst>
                                        </p:cTn>
                                        <p:tgtEl>
                                          <p:spTgt spid="507">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nodeType="clickEffect">
                                  <p:stCondLst>
                                    <p:cond delay="0"/>
                                  </p:stCondLst>
                                  <p:childTnLst>
                                    <p:anim calcmode="lin" valueType="num">
                                      <p:cBhvr additive="base">
                                        <p:cTn id="47" dur="500"/>
                                        <p:tgtEl>
                                          <p:spTgt spid="507">
                                            <p:txEl>
                                              <p:pRg st="2" end="2"/>
                                            </p:txEl>
                                          </p:spTgt>
                                        </p:tgtEl>
                                        <p:attrNameLst>
                                          <p:attrName>ppt_w</p:attrName>
                                        </p:attrNameLst>
                                      </p:cBhvr>
                                      <p:tavLst>
                                        <p:tav tm="0" fmla="">
                                          <p:val>
                                            <p:strVal val="#ppt_w"/>
                                          </p:val>
                                        </p:tav>
                                        <p:tav tm="100000" fmla="">
                                          <p:val>
                                            <p:fltVal val="0"/>
                                          </p:val>
                                        </p:tav>
                                      </p:tavLst>
                                    </p:anim>
                                    <p:anim calcmode="lin" valueType="num">
                                      <p:cBhvr additive="base">
                                        <p:cTn id="48" dur="500"/>
                                        <p:tgtEl>
                                          <p:spTgt spid="507">
                                            <p:txEl>
                                              <p:pRg st="2" end="2"/>
                                            </p:txEl>
                                          </p:spTgt>
                                        </p:tgtEl>
                                        <p:attrNameLst>
                                          <p:attrName>ppt_h</p:attrName>
                                        </p:attrNameLst>
                                      </p:cBhvr>
                                      <p:tavLst>
                                        <p:tav tm="0" fmla="">
                                          <p:val>
                                            <p:strVal val="#ppt_h"/>
                                          </p:val>
                                        </p:tav>
                                        <p:tav tm="100000" fmla="">
                                          <p:val>
                                            <p:fltVal val="0"/>
                                          </p:val>
                                        </p:tav>
                                      </p:tavLst>
                                    </p:anim>
                                    <p:set>
                                      <p:cBhvr>
                                        <p:cTn id="49" dur="1" fill="hold">
                                          <p:stCondLst>
                                            <p:cond delay="500"/>
                                          </p:stCondLst>
                                        </p:cTn>
                                        <p:tgtEl>
                                          <p:spTgt spid="507">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11"/>
                                        </p:tgtEl>
                                        <p:attrNameLst>
                                          <p:attrName>style.visibility</p:attrName>
                                        </p:attrNameLst>
                                      </p:cBhvr>
                                      <p:to>
                                        <p:strVal val="visible"/>
                                      </p:to>
                                    </p:set>
                                    <p:anim calcmode="lin" valueType="num">
                                      <p:cBhvr additive="base">
                                        <p:cTn id="54" dur="500"/>
                                        <p:tgtEl>
                                          <p:spTgt spid="511"/>
                                        </p:tgtEl>
                                        <p:attrNameLst>
                                          <p:attrName>ppt_x</p:attrName>
                                        </p:attrNameLst>
                                      </p:cBhvr>
                                      <p:tavLst>
                                        <p:tav tm="0" fmla="">
                                          <p:val>
                                            <p:strVal val="#ppt_x-1"/>
                                          </p:val>
                                        </p:tav>
                                        <p:tav tm="100000" fmla="">
                                          <p:val>
                                            <p:strVal val="#ppt_x"/>
                                          </p:val>
                                        </p:tav>
                                      </p:tavLst>
                                    </p:anim>
                                  </p:childTnLst>
                                </p:cTn>
                              </p:par>
                              <p:par>
                                <p:cTn id="55" presetID="2" presetClass="exit" presetSubtype="8" fill="hold" nodeType="withEffect">
                                  <p:stCondLst>
                                    <p:cond delay="0"/>
                                  </p:stCondLst>
                                  <p:childTnLst>
                                    <p:anim calcmode="lin" valueType="num">
                                      <p:cBhvr additive="base">
                                        <p:cTn id="56" dur="500"/>
                                        <p:tgtEl>
                                          <p:spTgt spid="511"/>
                                        </p:tgtEl>
                                        <p:attrNameLst>
                                          <p:attrName>ppt_x</p:attrName>
                                        </p:attrNameLst>
                                      </p:cBhvr>
                                      <p:tavLst>
                                        <p:tav tm="0" fmla="">
                                          <p:val>
                                            <p:strVal val="#ppt_x"/>
                                          </p:val>
                                        </p:tav>
                                        <p:tav tm="100000" fmla="">
                                          <p:val>
                                            <p:strVal val="#ppt_x-1"/>
                                          </p:val>
                                        </p:tav>
                                      </p:tavLst>
                                    </p:anim>
                                    <p:set>
                                      <p:cBhvr>
                                        <p:cTn id="57" dur="1" fill="hold">
                                          <p:stCondLst>
                                            <p:cond delay="500"/>
                                          </p:stCondLst>
                                        </p:cTn>
                                        <p:tgtEl>
                                          <p:spTgt spid="5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515"/>
                                        </p:tgtEl>
                                        <p:attrNameLst>
                                          <p:attrName>style.visibility</p:attrName>
                                        </p:attrNameLst>
                                      </p:cBhvr>
                                      <p:to>
                                        <p:strVal val="visible"/>
                                      </p:to>
                                    </p:set>
                                    <p:anim calcmode="lin" valueType="num">
                                      <p:cBhvr additive="base">
                                        <p:cTn id="62" dur="500"/>
                                        <p:tgtEl>
                                          <p:spTgt spid="515"/>
                                        </p:tgtEl>
                                        <p:attrNameLst>
                                          <p:attrName>ppt_x</p:attrName>
                                        </p:attrNameLst>
                                      </p:cBhvr>
                                      <p:tavLst>
                                        <p:tav tm="0" fmla="">
                                          <p:val>
                                            <p:strVal val="#ppt_x-1"/>
                                          </p:val>
                                        </p:tav>
                                        <p:tav tm="100000" fmla="">
                                          <p:val>
                                            <p:strVal val="#ppt_x"/>
                                          </p:val>
                                        </p:tav>
                                      </p:tavLst>
                                    </p:anim>
                                  </p:childTnLst>
                                </p:cTn>
                              </p:par>
                              <p:par>
                                <p:cTn id="63" presetID="2" presetClass="exit" presetSubtype="8" fill="hold" nodeType="withEffect">
                                  <p:stCondLst>
                                    <p:cond delay="0"/>
                                  </p:stCondLst>
                                  <p:childTnLst>
                                    <p:anim calcmode="lin" valueType="num">
                                      <p:cBhvr additive="base">
                                        <p:cTn id="64" dur="500"/>
                                        <p:tgtEl>
                                          <p:spTgt spid="515"/>
                                        </p:tgtEl>
                                        <p:attrNameLst>
                                          <p:attrName>ppt_x</p:attrName>
                                        </p:attrNameLst>
                                      </p:cBhvr>
                                      <p:tavLst>
                                        <p:tav tm="0" fmla="">
                                          <p:val>
                                            <p:strVal val="#ppt_x"/>
                                          </p:val>
                                        </p:tav>
                                        <p:tav tm="100000" fmla="">
                                          <p:val>
                                            <p:strVal val="#ppt_x-1"/>
                                          </p:val>
                                        </p:tav>
                                      </p:tavLst>
                                    </p:anim>
                                    <p:set>
                                      <p:cBhvr>
                                        <p:cTn id="65" dur="1" fill="hold">
                                          <p:stCondLst>
                                            <p:cond delay="500"/>
                                          </p:stCondLst>
                                        </p:cTn>
                                        <p:tgtEl>
                                          <p:spTgt spid="5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21" name="Shape 521"/>
        <p:cNvGrpSpPr/>
        <p:nvPr/>
      </p:nvGrpSpPr>
      <p:grpSpPr>
        <a:xfrm>
          <a:off x="0" y="0"/>
          <a:ext cx="0" cy="0"/>
          <a:chOff x="0" y="0"/>
          <a:chExt cx="0" cy="0"/>
        </a:xfrm>
      </p:grpSpPr>
      <p:grpSp>
        <p:nvGrpSpPr>
          <p:cNvPr id="522" name="Google Shape;522;p17"/>
          <p:cNvGrpSpPr/>
          <p:nvPr/>
        </p:nvGrpSpPr>
        <p:grpSpPr>
          <a:xfrm>
            <a:off x="-212990" y="-317139"/>
            <a:ext cx="3344731" cy="7237400"/>
            <a:chOff x="-212990" y="-360681"/>
            <a:chExt cx="3344731" cy="7237400"/>
          </a:xfrm>
        </p:grpSpPr>
        <p:sp>
          <p:nvSpPr>
            <p:cNvPr id="523" name="Google Shape;523;p1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4" name="Google Shape;524;p1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25" name="Google Shape;525;p17"/>
          <p:cNvGrpSpPr/>
          <p:nvPr/>
        </p:nvGrpSpPr>
        <p:grpSpPr>
          <a:xfrm>
            <a:off x="-345470" y="-426418"/>
            <a:ext cx="3344731" cy="7346679"/>
            <a:chOff x="-345470" y="-469960"/>
            <a:chExt cx="3344731" cy="7376013"/>
          </a:xfrm>
        </p:grpSpPr>
        <p:sp>
          <p:nvSpPr>
            <p:cNvPr id="526" name="Google Shape;526;p1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7" name="Google Shape;527;p1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28" name="Google Shape;528;p17"/>
          <p:cNvGrpSpPr/>
          <p:nvPr/>
        </p:nvGrpSpPr>
        <p:grpSpPr>
          <a:xfrm>
            <a:off x="-461734" y="-555058"/>
            <a:ext cx="3344420" cy="7475319"/>
            <a:chOff x="-461734" y="-598600"/>
            <a:chExt cx="3344420" cy="7580186"/>
          </a:xfrm>
        </p:grpSpPr>
        <p:sp>
          <p:nvSpPr>
            <p:cNvPr id="529" name="Google Shape;529;p1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0" name="Google Shape;530;p1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31" name="Google Shape;531;p1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2" name="Google Shape;532;p1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3" name="Google Shape;533;p1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4" name="Google Shape;534;p1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35" name="Google Shape;535;p17"/>
          <p:cNvGrpSpPr/>
          <p:nvPr/>
        </p:nvGrpSpPr>
        <p:grpSpPr>
          <a:xfrm>
            <a:off x="9303872" y="-82630"/>
            <a:ext cx="3349561" cy="7449566"/>
            <a:chOff x="9303872" y="-24574"/>
            <a:chExt cx="3349561" cy="7449566"/>
          </a:xfrm>
        </p:grpSpPr>
        <p:sp>
          <p:nvSpPr>
            <p:cNvPr id="536" name="Google Shape;536;p1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7" name="Google Shape;537;p1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panose="020F0502020204030204"/>
                <a:buNone/>
              </a:pPr>
              <a:endPar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38" name="Google Shape;538;p17"/>
          <p:cNvSpPr/>
          <p:nvPr/>
        </p:nvSpPr>
        <p:spPr>
          <a:xfrm>
            <a:off x="994938" y="313877"/>
            <a:ext cx="1034986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539" name="Google Shape;539;p17"/>
          <p:cNvGrpSpPr/>
          <p:nvPr/>
        </p:nvGrpSpPr>
        <p:grpSpPr>
          <a:xfrm>
            <a:off x="1429430" y="399799"/>
            <a:ext cx="9969286" cy="623687"/>
            <a:chOff x="3495548" y="1185932"/>
            <a:chExt cx="2241627" cy="2603109"/>
          </a:xfrm>
        </p:grpSpPr>
        <p:sp>
          <p:nvSpPr>
            <p:cNvPr id="540" name="Google Shape;540;p17"/>
            <p:cNvSpPr txBox="1"/>
            <p:nvPr/>
          </p:nvSpPr>
          <p:spPr>
            <a:xfrm>
              <a:off x="3496704" y="1185932"/>
              <a:ext cx="2240471" cy="24407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200"/>
                <a:buFont typeface="Arial" panose="020B0604020202020204"/>
                <a:buNone/>
              </a:pPr>
              <a:r>
                <a:rPr lang="en-SG" sz="3200" b="1" i="0" u="none" strike="noStrike" cap="none">
                  <a:solidFill>
                    <a:srgbClr val="FB0401"/>
                  </a:solidFill>
                  <a:latin typeface="Arial" panose="020B0604020202020204"/>
                  <a:ea typeface="Arial" panose="020B0604020202020204"/>
                  <a:cs typeface="Arial" panose="020B0604020202020204"/>
                  <a:sym typeface="Arial" panose="020B0604020202020204"/>
                </a:rPr>
                <a:t>LỰA CHỌN VẬT LIỆU, DỤNG CỤ, THIẾT KẾ CHI TIẾT</a:t>
              </a:r>
              <a:endParaRPr lang="en-SG" sz="3200" b="1" i="0" u="none" strike="noStrike" cap="none">
                <a:solidFill>
                  <a:srgbClr val="FB0401"/>
                </a:solidFill>
                <a:latin typeface="Arial" panose="020B0604020202020204"/>
                <a:ea typeface="Arial" panose="020B0604020202020204"/>
                <a:cs typeface="Arial" panose="020B0604020202020204"/>
                <a:sym typeface="Arial" panose="020B0604020202020204"/>
              </a:endParaRPr>
            </a:p>
          </p:txBody>
        </p:sp>
        <p:sp>
          <p:nvSpPr>
            <p:cNvPr id="541" name="Google Shape;541;p17"/>
            <p:cNvSpPr txBox="1"/>
            <p:nvPr/>
          </p:nvSpPr>
          <p:spPr>
            <a:xfrm>
              <a:off x="3495548" y="1234498"/>
              <a:ext cx="2229505" cy="2554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200"/>
                <a:buFont typeface="Arial" panose="020B0604020202020204"/>
                <a:buNone/>
              </a:pPr>
              <a:r>
                <a:rPr lang="en-SG" sz="3200" b="1" i="0" u="none" strike="noStrike" cap="none">
                  <a:solidFill>
                    <a:srgbClr val="F5811E"/>
                  </a:solidFill>
                  <a:latin typeface="Arial" panose="020B0604020202020204"/>
                  <a:ea typeface="Arial" panose="020B0604020202020204"/>
                  <a:cs typeface="Arial" panose="020B0604020202020204"/>
                  <a:sym typeface="Arial" panose="020B0604020202020204"/>
                </a:rPr>
                <a:t>LỰA CHỌN VẬT LIỆU, DỤNG CỤ, THIẾT KẾ CHI TIẾT</a:t>
              </a:r>
              <a:endParaRPr lang="en-SG" sz="3200" b="1" i="0" u="none" strike="noStrike" cap="none">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542" name="Google Shape;542;p17"/>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pic>
        <p:nvPicPr>
          <p:cNvPr id="543" name="Google Shape;543;p17"/>
          <p:cNvPicPr preferRelativeResize="0"/>
          <p:nvPr/>
        </p:nvPicPr>
        <p:blipFill rotWithShape="1">
          <a:blip r:embed="rId2"/>
          <a:srcRect/>
          <a:stretch>
            <a:fillRect/>
          </a:stretch>
        </p:blipFill>
        <p:spPr>
          <a:xfrm>
            <a:off x="10988502" y="154549"/>
            <a:ext cx="1023257" cy="1025717"/>
          </a:xfrm>
          <a:prstGeom prst="rect">
            <a:avLst/>
          </a:prstGeom>
          <a:noFill/>
          <a:ln>
            <a:noFill/>
          </a:ln>
        </p:spPr>
      </p:pic>
      <p:sp>
        <p:nvSpPr>
          <p:cNvPr id="544" name="Google Shape;544;p17"/>
          <p:cNvSpPr txBox="1"/>
          <p:nvPr/>
        </p:nvSpPr>
        <p:spPr>
          <a:xfrm>
            <a:off x="1088285" y="1588252"/>
            <a:ext cx="9942962" cy="32008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3200" b="1">
                <a:solidFill>
                  <a:srgbClr val="FF0000"/>
                </a:solidFill>
                <a:latin typeface="Calibri" panose="020F0502020204030204"/>
                <a:ea typeface="Calibri" panose="020F0502020204030204"/>
                <a:cs typeface="Calibri" panose="020F0502020204030204"/>
                <a:sym typeface="Calibri" panose="020F0502020204030204"/>
              </a:rPr>
              <a:t>Lập bản vẽ </a:t>
            </a:r>
            <a:r>
              <a:rPr lang="en-SG" sz="3200" b="1">
                <a:solidFill>
                  <a:schemeClr val="dk1"/>
                </a:solidFill>
                <a:latin typeface="Calibri" panose="020F0502020204030204"/>
                <a:ea typeface="Calibri" panose="020F0502020204030204"/>
                <a:cs typeface="Calibri" panose="020F0502020204030204"/>
                <a:sym typeface="Calibri" panose="020F0502020204030204"/>
              </a:rPr>
              <a:t>rạp chiếu bóng và </a:t>
            </a:r>
            <a:r>
              <a:rPr lang="en-SG" sz="3200" b="1">
                <a:solidFill>
                  <a:srgbClr val="FF0000"/>
                </a:solidFill>
                <a:latin typeface="Calibri" panose="020F0502020204030204"/>
                <a:ea typeface="Calibri" panose="020F0502020204030204"/>
                <a:cs typeface="Calibri" panose="020F0502020204030204"/>
                <a:sym typeface="Calibri" panose="020F0502020204030204"/>
              </a:rPr>
              <a:t>viết kịch bản </a:t>
            </a:r>
            <a:r>
              <a:rPr lang="en-SG" sz="3200" b="1">
                <a:solidFill>
                  <a:schemeClr val="dk1"/>
                </a:solidFill>
                <a:latin typeface="Calibri" panose="020F0502020204030204"/>
                <a:ea typeface="Calibri" panose="020F0502020204030204"/>
                <a:cs typeface="Calibri" panose="020F0502020204030204"/>
                <a:sym typeface="Calibri" panose="020F0502020204030204"/>
              </a:rPr>
              <a:t>vở kịch:</a:t>
            </a:r>
            <a:endParaRPr lang="en-SG" sz="3200" b="1">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1200"/>
              </a:spcBef>
              <a:spcAft>
                <a:spcPts val="0"/>
              </a:spcAft>
              <a:buClr>
                <a:srgbClr val="FF0000"/>
              </a:buClr>
              <a:buSzPts val="2800"/>
              <a:buFont typeface="Noto Sans Symbols"/>
              <a:buChar char="▪"/>
            </a:pPr>
            <a:r>
              <a:rPr lang="en-SG" sz="2800">
                <a:solidFill>
                  <a:schemeClr val="dk1"/>
                </a:solidFill>
                <a:latin typeface="Calibri" panose="020F0502020204030204"/>
                <a:ea typeface="Calibri" panose="020F0502020204030204"/>
                <a:cs typeface="Calibri" panose="020F0502020204030204"/>
                <a:sym typeface="Calibri" panose="020F0502020204030204"/>
              </a:rPr>
              <a:t>Mỗi bộ phận của rạp chiếu bóng mini làm bằng vật liệu gì?</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1200"/>
              </a:spcBef>
              <a:spcAft>
                <a:spcPts val="0"/>
              </a:spcAft>
              <a:buClr>
                <a:srgbClr val="FF0000"/>
              </a:buClr>
              <a:buSzPts val="2800"/>
              <a:buFont typeface="Noto Sans Symbols"/>
              <a:buChar char="▪"/>
            </a:pPr>
            <a:r>
              <a:rPr lang="en-SG" sz="2800">
                <a:solidFill>
                  <a:schemeClr val="dk1"/>
                </a:solidFill>
                <a:latin typeface="Calibri" panose="020F0502020204030204"/>
                <a:ea typeface="Calibri" panose="020F0502020204030204"/>
                <a:cs typeface="Calibri" panose="020F0502020204030204"/>
                <a:sym typeface="Calibri" panose="020F0502020204030204"/>
              </a:rPr>
              <a:t>Phác thảo rạp chiếu bóng mini và ghi chú tên từng bộ phận, vật liệu trên bản vẽ.</a:t>
            </a:r>
            <a:endParaRPr lang="en-SG" sz="28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1200"/>
              </a:spcBef>
              <a:spcAft>
                <a:spcPts val="0"/>
              </a:spcAft>
              <a:buClr>
                <a:srgbClr val="FF0000"/>
              </a:buClr>
              <a:buSzPts val="2800"/>
              <a:buFont typeface="Noto Sans Symbols"/>
              <a:buChar char="▪"/>
            </a:pPr>
            <a:r>
              <a:rPr lang="en-SG" sz="2800">
                <a:solidFill>
                  <a:schemeClr val="dk1"/>
                </a:solidFill>
                <a:latin typeface="Arial" panose="020B0604020202020204"/>
                <a:ea typeface="Arial" panose="020B0604020202020204"/>
                <a:cs typeface="Arial" panose="020B0604020202020204"/>
                <a:sym typeface="Arial" panose="020B0604020202020204"/>
              </a:rPr>
              <a:t>Viết tiến trình vở kịch </a:t>
            </a:r>
            <a:r>
              <a:rPr lang="en-SG" sz="2800" b="1">
                <a:solidFill>
                  <a:srgbClr val="FF0000"/>
                </a:solidFill>
                <a:latin typeface="Arial" panose="020B0604020202020204"/>
                <a:ea typeface="Arial" panose="020B0604020202020204"/>
                <a:cs typeface="Arial" panose="020B0604020202020204"/>
                <a:sym typeface="Arial" panose="020B0604020202020204"/>
              </a:rPr>
              <a:t>(tham khảo cách viết ở mục b trang 16</a:t>
            </a:r>
            <a:endParaRPr lang="en-SG" sz="2800" b="1">
              <a:solidFill>
                <a:srgbClr val="FF0000"/>
              </a:solidFill>
              <a:latin typeface="Arial" panose="020B0604020202020204"/>
              <a:ea typeface="Arial" panose="020B0604020202020204"/>
              <a:cs typeface="Arial" panose="020B0604020202020204"/>
              <a:sym typeface="Arial" panose="020B0604020202020204"/>
            </a:endParaRPr>
          </a:p>
        </p:txBody>
      </p:sp>
      <p:pic>
        <p:nvPicPr>
          <p:cNvPr id="545" name="Google Shape;545;p17"/>
          <p:cNvPicPr preferRelativeResize="0"/>
          <p:nvPr/>
        </p:nvPicPr>
        <p:blipFill rotWithShape="1">
          <a:blip r:embed="rId3"/>
          <a:srcRect l="76560"/>
          <a:stretch>
            <a:fillRect/>
          </a:stretch>
        </p:blipFill>
        <p:spPr>
          <a:xfrm>
            <a:off x="9254747" y="4574186"/>
            <a:ext cx="1667515" cy="2100778"/>
          </a:xfrm>
          <a:prstGeom prst="rect">
            <a:avLst/>
          </a:prstGeom>
          <a:noFill/>
          <a:ln>
            <a:noFill/>
          </a:ln>
        </p:spPr>
      </p:pic>
      <p:pic>
        <p:nvPicPr>
          <p:cNvPr id="546" name="Google Shape;546;p17"/>
          <p:cNvPicPr preferRelativeResize="0"/>
          <p:nvPr/>
        </p:nvPicPr>
        <p:blipFill rotWithShape="1">
          <a:blip r:embed="rId4"/>
          <a:srcRect/>
          <a:stretch>
            <a:fillRect/>
          </a:stretch>
        </p:blipFill>
        <p:spPr>
          <a:xfrm>
            <a:off x="3664818" y="4452943"/>
            <a:ext cx="5529758" cy="24359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100"/>
                                        <p:tgtEl>
                                          <p:spTgt spid="538"/>
                                        </p:tgtEl>
                                      </p:cBhvr>
                                    </p:animEffect>
                                  </p:childTnLst>
                                </p:cTn>
                              </p:par>
                              <p:par>
                                <p:cTn id="8" presetID="10" presetClass="entr" presetSubtype="0"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Effect transition="in" filter="fade">
                                      <p:cBhvr>
                                        <p:cTn id="10" dur="100"/>
                                        <p:tgtEl>
                                          <p:spTgt spid="5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4"/>
                                        </p:tgtEl>
                                        <p:attrNameLst>
                                          <p:attrName>style.visibility</p:attrName>
                                        </p:attrNameLst>
                                      </p:cBhvr>
                                      <p:to>
                                        <p:strVal val="visible"/>
                                      </p:to>
                                    </p:set>
                                    <p:animEffect transition="in" filter="fade">
                                      <p:cBhvr>
                                        <p:cTn id="15" dur="500"/>
                                        <p:tgtEl>
                                          <p:spTgt spid="5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44"/>
                                        </p:tgtEl>
                                      </p:cBhvr>
                                    </p:animEffect>
                                    <p:set>
                                      <p:cBhvr>
                                        <p:cTn id="20" dur="1" fill="hold">
                                          <p:stCondLst>
                                            <p:cond delay="500"/>
                                          </p:stCondLst>
                                        </p:cTn>
                                        <p:tgtEl>
                                          <p:spTgt spid="5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50" name="Shape 550"/>
        <p:cNvGrpSpPr/>
        <p:nvPr/>
      </p:nvGrpSpPr>
      <p:grpSpPr>
        <a:xfrm>
          <a:off x="0" y="0"/>
          <a:ext cx="0" cy="0"/>
          <a:chOff x="0" y="0"/>
          <a:chExt cx="0" cy="0"/>
        </a:xfrm>
      </p:grpSpPr>
      <p:grpSp>
        <p:nvGrpSpPr>
          <p:cNvPr id="551" name="Google Shape;551;p18"/>
          <p:cNvGrpSpPr/>
          <p:nvPr/>
        </p:nvGrpSpPr>
        <p:grpSpPr>
          <a:xfrm>
            <a:off x="-212990" y="-317139"/>
            <a:ext cx="3344731" cy="7237400"/>
            <a:chOff x="-212990" y="-360681"/>
            <a:chExt cx="3344731" cy="7237400"/>
          </a:xfrm>
        </p:grpSpPr>
        <p:sp>
          <p:nvSpPr>
            <p:cNvPr id="552" name="Google Shape;552;p1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3" name="Google Shape;553;p1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554" name="Google Shape;554;p18"/>
          <p:cNvGrpSpPr/>
          <p:nvPr/>
        </p:nvGrpSpPr>
        <p:grpSpPr>
          <a:xfrm>
            <a:off x="-345470" y="-426418"/>
            <a:ext cx="3344731" cy="7346679"/>
            <a:chOff x="-345470" y="-469960"/>
            <a:chExt cx="3344731" cy="7376013"/>
          </a:xfrm>
        </p:grpSpPr>
        <p:sp>
          <p:nvSpPr>
            <p:cNvPr id="555" name="Google Shape;555;p1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6" name="Google Shape;556;p1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557" name="Google Shape;557;p18"/>
          <p:cNvGrpSpPr/>
          <p:nvPr/>
        </p:nvGrpSpPr>
        <p:grpSpPr>
          <a:xfrm>
            <a:off x="-461734" y="-555058"/>
            <a:ext cx="3344420" cy="7475319"/>
            <a:chOff x="-461734" y="-598600"/>
            <a:chExt cx="3344420" cy="7580186"/>
          </a:xfrm>
        </p:grpSpPr>
        <p:sp>
          <p:nvSpPr>
            <p:cNvPr id="558" name="Google Shape;558;p1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9" name="Google Shape;559;p1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60" name="Google Shape;560;p18"/>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1" name="Google Shape;561;p18"/>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2" name="Google Shape;562;p18"/>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3" name="Google Shape;563;p18"/>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564" name="Google Shape;564;p18"/>
          <p:cNvGrpSpPr/>
          <p:nvPr/>
        </p:nvGrpSpPr>
        <p:grpSpPr>
          <a:xfrm>
            <a:off x="9303872" y="-82630"/>
            <a:ext cx="3349561" cy="7449566"/>
            <a:chOff x="9303872" y="-24574"/>
            <a:chExt cx="3349561" cy="7449566"/>
          </a:xfrm>
        </p:grpSpPr>
        <p:sp>
          <p:nvSpPr>
            <p:cNvPr id="565" name="Google Shape;565;p1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6" name="Google Shape;566;p1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67" name="Google Shape;567;p18"/>
          <p:cNvSpPr/>
          <p:nvPr/>
        </p:nvSpPr>
        <p:spPr>
          <a:xfrm>
            <a:off x="994938" y="313877"/>
            <a:ext cx="4977599"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568" name="Google Shape;568;p18"/>
          <p:cNvGrpSpPr/>
          <p:nvPr/>
        </p:nvGrpSpPr>
        <p:grpSpPr>
          <a:xfrm>
            <a:off x="1429430" y="399799"/>
            <a:ext cx="4296828" cy="596411"/>
            <a:chOff x="3495548" y="1185932"/>
            <a:chExt cx="966156" cy="2489266"/>
          </a:xfrm>
        </p:grpSpPr>
        <p:sp>
          <p:nvSpPr>
            <p:cNvPr id="569" name="Google Shape;569;p18"/>
            <p:cNvSpPr txBox="1"/>
            <p:nvPr/>
          </p:nvSpPr>
          <p:spPr>
            <a:xfrm>
              <a:off x="3496704" y="1185932"/>
              <a:ext cx="965000" cy="244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B0401"/>
                  </a:solidFill>
                  <a:latin typeface="Arial" panose="020B0604020202020204"/>
                  <a:ea typeface="Arial" panose="020B0604020202020204"/>
                  <a:cs typeface="Arial" panose="020B0604020202020204"/>
                  <a:sym typeface="Arial" panose="020B0604020202020204"/>
                </a:rPr>
                <a:t>CHẾ TẠO SẢN PHẨM</a:t>
              </a:r>
              <a:endParaRPr lang="en-SG" sz="3200" b="1">
                <a:solidFill>
                  <a:srgbClr val="FB0401"/>
                </a:solidFill>
                <a:latin typeface="Arial" panose="020B0604020202020204"/>
                <a:ea typeface="Arial" panose="020B0604020202020204"/>
                <a:cs typeface="Arial" panose="020B0604020202020204"/>
                <a:sym typeface="Arial" panose="020B0604020202020204"/>
              </a:endParaRPr>
            </a:p>
          </p:txBody>
        </p:sp>
        <p:sp>
          <p:nvSpPr>
            <p:cNvPr id="570" name="Google Shape;570;p18"/>
            <p:cNvSpPr txBox="1"/>
            <p:nvPr/>
          </p:nvSpPr>
          <p:spPr>
            <a:xfrm>
              <a:off x="3495548" y="1234498"/>
              <a:ext cx="951262" cy="244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5811E"/>
                  </a:solidFill>
                  <a:latin typeface="Arial" panose="020B0604020202020204"/>
                  <a:ea typeface="Arial" panose="020B0604020202020204"/>
                  <a:cs typeface="Arial" panose="020B0604020202020204"/>
                  <a:sym typeface="Arial" panose="020B0604020202020204"/>
                </a:rPr>
                <a:t>CHẾ TẠO SẢN PHẨM</a:t>
              </a:r>
              <a:endParaRPr lang="en-SG" sz="3200" b="1">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571" name="Google Shape;571;p18"/>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pic>
        <p:nvPicPr>
          <p:cNvPr id="572" name="Google Shape;572;p18"/>
          <p:cNvPicPr preferRelativeResize="0"/>
          <p:nvPr/>
        </p:nvPicPr>
        <p:blipFill rotWithShape="1">
          <a:blip r:embed="rId2"/>
          <a:srcRect/>
          <a:stretch>
            <a:fillRect/>
          </a:stretch>
        </p:blipFill>
        <p:spPr>
          <a:xfrm>
            <a:off x="10988502" y="154549"/>
            <a:ext cx="1023257" cy="1025717"/>
          </a:xfrm>
          <a:prstGeom prst="rect">
            <a:avLst/>
          </a:prstGeom>
          <a:noFill/>
          <a:ln>
            <a:noFill/>
          </a:ln>
        </p:spPr>
      </p:pic>
      <p:sp>
        <p:nvSpPr>
          <p:cNvPr id="573" name="Google Shape;573;p18"/>
          <p:cNvSpPr txBox="1"/>
          <p:nvPr/>
        </p:nvSpPr>
        <p:spPr>
          <a:xfrm>
            <a:off x="665987" y="1789910"/>
            <a:ext cx="1089533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800" b="1">
                <a:solidFill>
                  <a:srgbClr val="FF0000"/>
                </a:solidFill>
                <a:latin typeface="Open Sans"/>
                <a:ea typeface="Open Sans"/>
                <a:cs typeface="Open Sans"/>
                <a:sym typeface="Open Sans"/>
              </a:rPr>
              <a:t>Phân công nhiệm vụ </a:t>
            </a:r>
            <a:r>
              <a:rPr lang="en-SG" sz="2800">
                <a:solidFill>
                  <a:schemeClr val="dk1"/>
                </a:solidFill>
                <a:latin typeface="Open Sans"/>
                <a:ea typeface="Open Sans"/>
                <a:cs typeface="Open Sans"/>
                <a:sym typeface="Open Sans"/>
              </a:rPr>
              <a:t>trong nhóm theo bảng gợi ý và </a:t>
            </a:r>
            <a:r>
              <a:rPr lang="en-SG" sz="2800" b="1">
                <a:solidFill>
                  <a:srgbClr val="FF0000"/>
                </a:solidFill>
                <a:latin typeface="Open Sans"/>
                <a:ea typeface="Open Sans"/>
                <a:cs typeface="Open Sans"/>
                <a:sym typeface="Open Sans"/>
              </a:rPr>
              <a:t>thực hiện</a:t>
            </a:r>
            <a:endParaRPr sz="2800" b="1">
              <a:solidFill>
                <a:srgbClr val="FF0000"/>
              </a:solidFill>
              <a:latin typeface="Open Sans"/>
              <a:ea typeface="Open Sans"/>
              <a:cs typeface="Open Sans"/>
              <a:sym typeface="Open Sans"/>
            </a:endParaRPr>
          </a:p>
        </p:txBody>
      </p:sp>
      <p:pic>
        <p:nvPicPr>
          <p:cNvPr id="574" name="Google Shape;574;p18"/>
          <p:cNvPicPr preferRelativeResize="0"/>
          <p:nvPr/>
        </p:nvPicPr>
        <p:blipFill rotWithShape="1">
          <a:blip r:embed="rId3"/>
          <a:srcRect l="76560"/>
          <a:stretch>
            <a:fillRect/>
          </a:stretch>
        </p:blipFill>
        <p:spPr>
          <a:xfrm>
            <a:off x="9533590" y="2638442"/>
            <a:ext cx="1860843" cy="2344338"/>
          </a:xfrm>
          <a:prstGeom prst="rect">
            <a:avLst/>
          </a:prstGeom>
          <a:noFill/>
          <a:ln>
            <a:noFill/>
          </a:ln>
        </p:spPr>
      </p:pic>
      <p:pic>
        <p:nvPicPr>
          <p:cNvPr id="575" name="Google Shape;575;p18"/>
          <p:cNvPicPr preferRelativeResize="0"/>
          <p:nvPr/>
        </p:nvPicPr>
        <p:blipFill rotWithShape="1">
          <a:blip r:embed="rId4"/>
          <a:srcRect/>
          <a:stretch>
            <a:fillRect/>
          </a:stretch>
        </p:blipFill>
        <p:spPr>
          <a:xfrm>
            <a:off x="618065" y="3085948"/>
            <a:ext cx="8804502" cy="2411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 calcmode="lin" valueType="num">
                                      <p:cBhvr additive="base">
                                        <p:cTn id="7" dur="500"/>
                                        <p:tgtEl>
                                          <p:spTgt spid="571"/>
                                        </p:tgtEl>
                                        <p:attrNameLst>
                                          <p:attrName>ppt_w</p:attrName>
                                        </p:attrNameLst>
                                      </p:cBhvr>
                                      <p:tavLst>
                                        <p:tav tm="0" fmla="">
                                          <p:val>
                                            <p:fltVal val="0"/>
                                          </p:val>
                                        </p:tav>
                                        <p:tav tm="100000" fmla="">
                                          <p:val>
                                            <p:strVal val="#ppt_w"/>
                                          </p:val>
                                        </p:tav>
                                      </p:tavLst>
                                    </p:anim>
                                    <p:anim calcmode="lin" valueType="num">
                                      <p:cBhvr additive="base">
                                        <p:cTn id="8" dur="500"/>
                                        <p:tgtEl>
                                          <p:spTgt spid="571"/>
                                        </p:tgtEl>
                                        <p:attrNameLst>
                                          <p:attrName>ppt_h</p:attrName>
                                        </p:attrNameLst>
                                      </p:cBhvr>
                                      <p:tavLst>
                                        <p:tav tm="0" fmla="">
                                          <p:val>
                                            <p:fltVal val="0"/>
                                          </p:val>
                                        </p:tav>
                                        <p:tav tm="100000" fmla="">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3"/>
                                        </p:tgtEl>
                                        <p:attrNameLst>
                                          <p:attrName>style.visibility</p:attrName>
                                        </p:attrNameLst>
                                      </p:cBhvr>
                                      <p:to>
                                        <p:strVal val="visible"/>
                                      </p:to>
                                    </p:set>
                                    <p:animEffect transition="in" filter="fade">
                                      <p:cBhvr>
                                        <p:cTn id="13"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79" name="Shape 579"/>
        <p:cNvGrpSpPr/>
        <p:nvPr/>
      </p:nvGrpSpPr>
      <p:grpSpPr>
        <a:xfrm>
          <a:off x="0" y="0"/>
          <a:ext cx="0" cy="0"/>
          <a:chOff x="0" y="0"/>
          <a:chExt cx="0" cy="0"/>
        </a:xfrm>
      </p:grpSpPr>
      <p:grpSp>
        <p:nvGrpSpPr>
          <p:cNvPr id="580" name="Google Shape;580;p19"/>
          <p:cNvGrpSpPr/>
          <p:nvPr/>
        </p:nvGrpSpPr>
        <p:grpSpPr>
          <a:xfrm>
            <a:off x="-212990" y="-317139"/>
            <a:ext cx="3344731" cy="7237400"/>
            <a:chOff x="-212990" y="-360681"/>
            <a:chExt cx="3344731" cy="7237400"/>
          </a:xfrm>
        </p:grpSpPr>
        <p:sp>
          <p:nvSpPr>
            <p:cNvPr id="581" name="Google Shape;581;p1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2" name="Google Shape;582;p1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583" name="Google Shape;583;p19"/>
          <p:cNvGrpSpPr/>
          <p:nvPr/>
        </p:nvGrpSpPr>
        <p:grpSpPr>
          <a:xfrm>
            <a:off x="-345470" y="-426418"/>
            <a:ext cx="3344731" cy="7346679"/>
            <a:chOff x="-345470" y="-469960"/>
            <a:chExt cx="3344731" cy="7376013"/>
          </a:xfrm>
        </p:grpSpPr>
        <p:sp>
          <p:nvSpPr>
            <p:cNvPr id="584" name="Google Shape;584;p1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5" name="Google Shape;585;p1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586" name="Google Shape;586;p19"/>
          <p:cNvGrpSpPr/>
          <p:nvPr/>
        </p:nvGrpSpPr>
        <p:grpSpPr>
          <a:xfrm>
            <a:off x="-461734" y="-555058"/>
            <a:ext cx="3344420" cy="7475319"/>
            <a:chOff x="-461734" y="-598600"/>
            <a:chExt cx="3344420" cy="7580186"/>
          </a:xfrm>
        </p:grpSpPr>
        <p:sp>
          <p:nvSpPr>
            <p:cNvPr id="587" name="Google Shape;587;p1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8" name="Google Shape;588;p1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89" name="Google Shape;589;p1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0" name="Google Shape;590;p1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1" name="Google Shape;591;p1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2" name="Google Shape;592;p1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593" name="Google Shape;593;p19"/>
          <p:cNvGrpSpPr/>
          <p:nvPr/>
        </p:nvGrpSpPr>
        <p:grpSpPr>
          <a:xfrm>
            <a:off x="9303872" y="-82630"/>
            <a:ext cx="3349561" cy="7449566"/>
            <a:chOff x="9303872" y="-24574"/>
            <a:chExt cx="3349561" cy="7449566"/>
          </a:xfrm>
        </p:grpSpPr>
        <p:sp>
          <p:nvSpPr>
            <p:cNvPr id="594" name="Google Shape;594;p1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5" name="Google Shape;595;p1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596" name="Google Shape;596;p19"/>
          <p:cNvSpPr/>
          <p:nvPr/>
        </p:nvSpPr>
        <p:spPr>
          <a:xfrm>
            <a:off x="994938" y="313877"/>
            <a:ext cx="9179209"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597" name="Google Shape;597;p19"/>
          <p:cNvGrpSpPr/>
          <p:nvPr/>
        </p:nvGrpSpPr>
        <p:grpSpPr>
          <a:xfrm>
            <a:off x="1429429" y="399799"/>
            <a:ext cx="8609146" cy="596411"/>
            <a:chOff x="3495548" y="1185932"/>
            <a:chExt cx="1935795" cy="2489267"/>
          </a:xfrm>
        </p:grpSpPr>
        <p:sp>
          <p:nvSpPr>
            <p:cNvPr id="598" name="Google Shape;598;p19"/>
            <p:cNvSpPr txBox="1"/>
            <p:nvPr/>
          </p:nvSpPr>
          <p:spPr>
            <a:xfrm>
              <a:off x="3496704" y="1185932"/>
              <a:ext cx="1923481" cy="24407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B0401"/>
                  </a:solidFill>
                  <a:latin typeface="Arial" panose="020B0604020202020204"/>
                  <a:ea typeface="Arial" panose="020B0604020202020204"/>
                  <a:cs typeface="Arial" panose="020B0604020202020204"/>
                  <a:sym typeface="Arial" panose="020B0604020202020204"/>
                </a:rPr>
                <a:t>Thử nghiệm, điều chỉnh và hoàn thiện</a:t>
              </a:r>
              <a:endParaRPr lang="en-SG" sz="3200" b="1">
                <a:solidFill>
                  <a:srgbClr val="FB0401"/>
                </a:solidFill>
                <a:latin typeface="Arial" panose="020B0604020202020204"/>
                <a:ea typeface="Arial" panose="020B0604020202020204"/>
                <a:cs typeface="Arial" panose="020B0604020202020204"/>
                <a:sym typeface="Arial" panose="020B0604020202020204"/>
              </a:endParaRPr>
            </a:p>
          </p:txBody>
        </p:sp>
        <p:sp>
          <p:nvSpPr>
            <p:cNvPr id="599" name="Google Shape;599;p19"/>
            <p:cNvSpPr txBox="1"/>
            <p:nvPr/>
          </p:nvSpPr>
          <p:spPr>
            <a:xfrm>
              <a:off x="3495548" y="1234498"/>
              <a:ext cx="1935795" cy="24407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5811E"/>
                  </a:solidFill>
                  <a:latin typeface="Arial" panose="020B0604020202020204"/>
                  <a:ea typeface="Arial" panose="020B0604020202020204"/>
                  <a:cs typeface="Arial" panose="020B0604020202020204"/>
                  <a:sym typeface="Arial" panose="020B0604020202020204"/>
                </a:rPr>
                <a:t>Thử nghiệm, điều chỉnh và hoàn thiện</a:t>
              </a:r>
              <a:endParaRPr lang="en-SG" sz="3200" b="1">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600" name="Google Shape;600;p19"/>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pic>
        <p:nvPicPr>
          <p:cNvPr id="601" name="Google Shape;601;p19"/>
          <p:cNvPicPr preferRelativeResize="0"/>
          <p:nvPr/>
        </p:nvPicPr>
        <p:blipFill rotWithShape="1">
          <a:blip r:embed="rId2"/>
          <a:srcRect/>
          <a:stretch>
            <a:fillRect/>
          </a:stretch>
        </p:blipFill>
        <p:spPr>
          <a:xfrm>
            <a:off x="10988502" y="154549"/>
            <a:ext cx="1023257" cy="1025717"/>
          </a:xfrm>
          <a:prstGeom prst="rect">
            <a:avLst/>
          </a:prstGeom>
          <a:noFill/>
          <a:ln>
            <a:noFill/>
          </a:ln>
        </p:spPr>
      </p:pic>
      <p:sp>
        <p:nvSpPr>
          <p:cNvPr id="602" name="Google Shape;602;p19"/>
          <p:cNvSpPr txBox="1"/>
          <p:nvPr/>
        </p:nvSpPr>
        <p:spPr>
          <a:xfrm>
            <a:off x="3508416" y="1396807"/>
            <a:ext cx="7880859" cy="298543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0000"/>
              </a:buClr>
              <a:buSzPts val="2800"/>
              <a:buFont typeface="Arial" panose="020B0604020202020204"/>
              <a:buChar char="•"/>
            </a:pPr>
            <a:r>
              <a:rPr lang="en-SG" sz="2800" b="1">
                <a:solidFill>
                  <a:srgbClr val="FF0000"/>
                </a:solidFill>
                <a:latin typeface="Calibri" panose="020F0502020204030204"/>
                <a:ea typeface="Calibri" panose="020F0502020204030204"/>
                <a:cs typeface="Calibri" panose="020F0502020204030204"/>
                <a:sym typeface="Calibri" panose="020F0502020204030204"/>
              </a:rPr>
              <a:t>Phân công </a:t>
            </a:r>
            <a:r>
              <a:rPr lang="en-SG" sz="2800">
                <a:solidFill>
                  <a:schemeClr val="dk1"/>
                </a:solidFill>
                <a:latin typeface="Calibri" panose="020F0502020204030204"/>
                <a:ea typeface="Calibri" panose="020F0502020204030204"/>
                <a:cs typeface="Calibri" panose="020F0502020204030204"/>
                <a:sym typeface="Calibri" panose="020F0502020204030204"/>
              </a:rPr>
              <a:t>người</a:t>
            </a:r>
            <a:r>
              <a:rPr lang="en-SG" sz="2800" b="1">
                <a:solidFill>
                  <a:srgbClr val="FF0000"/>
                </a:solidFill>
                <a:latin typeface="Calibri" panose="020F0502020204030204"/>
                <a:ea typeface="Calibri" panose="020F0502020204030204"/>
                <a:cs typeface="Calibri" panose="020F0502020204030204"/>
                <a:sym typeface="Calibri" panose="020F0502020204030204"/>
              </a:rPr>
              <a:t> biểu diễn</a:t>
            </a:r>
            <a:r>
              <a:rPr lang="en-SG" sz="2800">
                <a:solidFill>
                  <a:schemeClr val="dk1"/>
                </a:solidFill>
                <a:latin typeface="Calibri" panose="020F0502020204030204"/>
                <a:ea typeface="Calibri" panose="020F0502020204030204"/>
                <a:cs typeface="Calibri" panose="020F0502020204030204"/>
                <a:sym typeface="Calibri" panose="020F0502020204030204"/>
              </a:rPr>
              <a:t>, thực hiện hành động và các lời nói của nhân vật.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just" rtl="0">
              <a:spcBef>
                <a:spcPts val="1200"/>
              </a:spcBef>
              <a:spcAft>
                <a:spcPts val="0"/>
              </a:spcAft>
              <a:buClr>
                <a:srgbClr val="FF0000"/>
              </a:buClr>
              <a:buSzPts val="2800"/>
              <a:buFont typeface="Arial" panose="020B0604020202020204"/>
              <a:buChar char="•"/>
            </a:pPr>
            <a:r>
              <a:rPr lang="en-SG" sz="2800" b="1">
                <a:solidFill>
                  <a:srgbClr val="FF0000"/>
                </a:solidFill>
                <a:latin typeface="Arial" panose="020B0604020202020204"/>
                <a:ea typeface="Arial" panose="020B0604020202020204"/>
                <a:cs typeface="Arial" panose="020B0604020202020204"/>
                <a:sym typeface="Arial" panose="020B0604020202020204"/>
              </a:rPr>
              <a:t>Biểu diễn thử </a:t>
            </a:r>
            <a:r>
              <a:rPr lang="en-SG" sz="2800">
                <a:solidFill>
                  <a:schemeClr val="dk1"/>
                </a:solidFill>
                <a:latin typeface="Calibri" panose="020F0502020204030204"/>
                <a:ea typeface="Calibri" panose="020F0502020204030204"/>
                <a:cs typeface="Calibri" panose="020F0502020204030204"/>
                <a:sym typeface="Calibri" panose="020F0502020204030204"/>
              </a:rPr>
              <a:t>vở kịch với rạp chiếu bóng mini và các nhân vật mà nhóm đã chế tạo.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285750" algn="just" rtl="0">
              <a:spcBef>
                <a:spcPts val="1200"/>
              </a:spcBef>
              <a:spcAft>
                <a:spcPts val="0"/>
              </a:spcAft>
              <a:buClr>
                <a:srgbClr val="FF0000"/>
              </a:buClr>
              <a:buSzPts val="2800"/>
              <a:buFont typeface="Arial" panose="020B0604020202020204"/>
              <a:buChar char="•"/>
            </a:pPr>
            <a:r>
              <a:rPr lang="en-SG" sz="2800" b="1">
                <a:solidFill>
                  <a:srgbClr val="FF0000"/>
                </a:solidFill>
                <a:latin typeface="Calibri" panose="020F0502020204030204"/>
                <a:ea typeface="Calibri" panose="020F0502020204030204"/>
                <a:cs typeface="Calibri" panose="020F0502020204030204"/>
                <a:sym typeface="Calibri" panose="020F0502020204030204"/>
              </a:rPr>
              <a:t>Tự đánh giá </a:t>
            </a:r>
            <a:r>
              <a:rPr lang="en-SG" sz="2800">
                <a:solidFill>
                  <a:schemeClr val="dk1"/>
                </a:solidFill>
                <a:latin typeface="Calibri" panose="020F0502020204030204"/>
                <a:ea typeface="Calibri" panose="020F0502020204030204"/>
                <a:cs typeface="Calibri" panose="020F0502020204030204"/>
                <a:sym typeface="Calibri" panose="020F0502020204030204"/>
              </a:rPr>
              <a:t>theo các yêu cầu </a:t>
            </a:r>
            <a:r>
              <a:rPr lang="en-SG" sz="2800" b="1">
                <a:solidFill>
                  <a:srgbClr val="FF0000"/>
                </a:solidFill>
                <a:latin typeface="Arial" panose="020B0604020202020204"/>
                <a:ea typeface="Arial" panose="020B0604020202020204"/>
                <a:cs typeface="Arial" panose="020B0604020202020204"/>
                <a:sym typeface="Arial" panose="020B0604020202020204"/>
              </a:rPr>
              <a:t>trong mục thử thách STEM trang 14</a:t>
            </a:r>
            <a:r>
              <a:rPr lang="en-SG" sz="2800">
                <a:solidFill>
                  <a:schemeClr val="dk1"/>
                </a:solidFill>
                <a:latin typeface="Calibri" panose="020F0502020204030204"/>
                <a:ea typeface="Calibri" panose="020F0502020204030204"/>
                <a:cs typeface="Calibri" panose="020F0502020204030204"/>
                <a:sym typeface="Calibri" panose="020F0502020204030204"/>
              </a:rPr>
              <a:t> và điều chỉnh.</a:t>
            </a:r>
            <a:endParaRPr sz="2400" i="1">
              <a:solidFill>
                <a:schemeClr val="dk1"/>
              </a:solidFill>
              <a:latin typeface="Arial" panose="020B0604020202020204"/>
              <a:ea typeface="Arial" panose="020B0604020202020204"/>
              <a:cs typeface="Arial" panose="020B0604020202020204"/>
              <a:sym typeface="Arial" panose="020B0604020202020204"/>
            </a:endParaRPr>
          </a:p>
        </p:txBody>
      </p:sp>
      <p:pic>
        <p:nvPicPr>
          <p:cNvPr id="603" name="Google Shape;603;p19"/>
          <p:cNvPicPr preferRelativeResize="0"/>
          <p:nvPr/>
        </p:nvPicPr>
        <p:blipFill rotWithShape="1">
          <a:blip r:embed="rId3"/>
          <a:srcRect l="1379" t="8116" r="5383" b="10002"/>
          <a:stretch>
            <a:fillRect/>
          </a:stretch>
        </p:blipFill>
        <p:spPr>
          <a:xfrm>
            <a:off x="1117156" y="1798650"/>
            <a:ext cx="1850917" cy="2054522"/>
          </a:xfrm>
          <a:prstGeom prst="rect">
            <a:avLst/>
          </a:prstGeom>
          <a:noFill/>
          <a:ln>
            <a:noFill/>
          </a:ln>
        </p:spPr>
      </p:pic>
      <p:pic>
        <p:nvPicPr>
          <p:cNvPr id="604" name="Google Shape;604;p19"/>
          <p:cNvPicPr preferRelativeResize="0"/>
          <p:nvPr/>
        </p:nvPicPr>
        <p:blipFill rotWithShape="1">
          <a:blip r:embed="rId4"/>
          <a:srcRect/>
          <a:stretch>
            <a:fillRect/>
          </a:stretch>
        </p:blipFill>
        <p:spPr>
          <a:xfrm>
            <a:off x="386460" y="4714685"/>
            <a:ext cx="8704858" cy="1615334"/>
          </a:xfrm>
          <a:prstGeom prst="rect">
            <a:avLst/>
          </a:prstGeom>
          <a:noFill/>
          <a:ln>
            <a:noFill/>
          </a:ln>
        </p:spPr>
      </p:pic>
      <p:sp>
        <p:nvSpPr>
          <p:cNvPr id="605" name="Google Shape;605;p19"/>
          <p:cNvSpPr txBox="1"/>
          <p:nvPr/>
        </p:nvSpPr>
        <p:spPr>
          <a:xfrm>
            <a:off x="9183545" y="4861445"/>
            <a:ext cx="2621995" cy="52322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rgbClr val="000000"/>
                </a:solidFill>
                <a:latin typeface="Calibri" panose="020F0502020204030204"/>
                <a:ea typeface="Calibri" panose="020F0502020204030204"/>
                <a:cs typeface="Calibri" panose="020F0502020204030204"/>
                <a:sym typeface="Calibri" panose="020F0502020204030204"/>
              </a:rPr>
              <a:t>Bảng 3 trang 17</a:t>
            </a:r>
            <a:endParaRPr sz="2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9"/>
          <p:cNvSpPr/>
          <p:nvPr/>
        </p:nvSpPr>
        <p:spPr>
          <a:xfrm>
            <a:off x="9446175" y="5472021"/>
            <a:ext cx="1943100" cy="421066"/>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
                                        <p:tgtEl>
                                          <p:spTgt spid="596"/>
                                        </p:tgtEl>
                                      </p:cBhvr>
                                    </p:animEffect>
                                  </p:childTnLst>
                                </p:cTn>
                              </p:par>
                              <p:par>
                                <p:cTn id="8" presetID="10" presetClass="entr" presetSubtype="0" fill="hold" nodeType="withEffect">
                                  <p:stCondLst>
                                    <p:cond delay="0"/>
                                  </p:stCondLst>
                                  <p:childTnLst>
                                    <p:set>
                                      <p:cBhvr>
                                        <p:cTn id="9" dur="1" fill="hold">
                                          <p:stCondLst>
                                            <p:cond delay="0"/>
                                          </p:stCondLst>
                                        </p:cTn>
                                        <p:tgtEl>
                                          <p:spTgt spid="597"/>
                                        </p:tgtEl>
                                        <p:attrNameLst>
                                          <p:attrName>style.visibility</p:attrName>
                                        </p:attrNameLst>
                                      </p:cBhvr>
                                      <p:to>
                                        <p:strVal val="visible"/>
                                      </p:to>
                                    </p:set>
                                    <p:animEffect transition="in" filter="fade">
                                      <p:cBhvr>
                                        <p:cTn id="10" dur="100"/>
                                        <p:tgtEl>
                                          <p:spTgt spid="5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2">
                                            <p:txEl>
                                              <p:pRg st="0" end="0"/>
                                            </p:txEl>
                                          </p:spTgt>
                                        </p:tgtEl>
                                        <p:attrNameLst>
                                          <p:attrName>style.visibility</p:attrName>
                                        </p:attrNameLst>
                                      </p:cBhvr>
                                      <p:to>
                                        <p:strVal val="visible"/>
                                      </p:to>
                                    </p:set>
                                    <p:animEffect transition="in" filter="fade">
                                      <p:cBhvr>
                                        <p:cTn id="15" dur="500"/>
                                        <p:tgtEl>
                                          <p:spTgt spid="60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02">
                                            <p:txEl>
                                              <p:pRg st="1" end="1"/>
                                            </p:txEl>
                                          </p:spTgt>
                                        </p:tgtEl>
                                        <p:attrNameLst>
                                          <p:attrName>style.visibility</p:attrName>
                                        </p:attrNameLst>
                                      </p:cBhvr>
                                      <p:to>
                                        <p:strVal val="visible"/>
                                      </p:to>
                                    </p:set>
                                    <p:animEffect transition="in" filter="fade">
                                      <p:cBhvr>
                                        <p:cTn id="20" dur="500"/>
                                        <p:tgtEl>
                                          <p:spTgt spid="60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2">
                                            <p:txEl>
                                              <p:pRg st="2" end="2"/>
                                            </p:txEl>
                                          </p:spTgt>
                                        </p:tgtEl>
                                        <p:attrNameLst>
                                          <p:attrName>style.visibility</p:attrName>
                                        </p:attrNameLst>
                                      </p:cBhvr>
                                      <p:to>
                                        <p:strVal val="visible"/>
                                      </p:to>
                                    </p:set>
                                    <p:animEffect transition="in" filter="fade">
                                      <p:cBhvr>
                                        <p:cTn id="25" dur="500"/>
                                        <p:tgtEl>
                                          <p:spTgt spid="602">
                                            <p:txEl>
                                              <p:pRg st="2" end="2"/>
                                            </p:txEl>
                                          </p:spTgt>
                                        </p:tgtEl>
                                      </p:cBhvr>
                                    </p:animEffect>
                                  </p:childTnLst>
                                </p:cTn>
                              </p:par>
                            </p:childTnLst>
                          </p:cTn>
                        </p:par>
                        <p:par>
                          <p:cTn id="26" fill="hold">
                            <p:stCondLst>
                              <p:cond delay="500"/>
                            </p:stCondLst>
                            <p:childTnLst>
                              <p:par>
                                <p:cTn id="27" presetID="23" presetClass="entr" presetSubtype="16" fill="hold" nodeType="afterEffect">
                                  <p:stCondLst>
                                    <p:cond delay="0"/>
                                  </p:stCondLst>
                                  <p:childTnLst>
                                    <p:set>
                                      <p:cBhvr>
                                        <p:cTn id="28" dur="1" fill="hold">
                                          <p:stCondLst>
                                            <p:cond delay="0"/>
                                          </p:stCondLst>
                                        </p:cTn>
                                        <p:tgtEl>
                                          <p:spTgt spid="603"/>
                                        </p:tgtEl>
                                        <p:attrNameLst>
                                          <p:attrName>style.visibility</p:attrName>
                                        </p:attrNameLst>
                                      </p:cBhvr>
                                      <p:to>
                                        <p:strVal val="visible"/>
                                      </p:to>
                                    </p:set>
                                    <p:anim calcmode="lin" valueType="num">
                                      <p:cBhvr additive="base">
                                        <p:cTn id="29" dur="500"/>
                                        <p:tgtEl>
                                          <p:spTgt spid="603"/>
                                        </p:tgtEl>
                                        <p:attrNameLst>
                                          <p:attrName>ppt_w</p:attrName>
                                        </p:attrNameLst>
                                      </p:cBhvr>
                                      <p:tavLst>
                                        <p:tav tm="0" fmla="">
                                          <p:val>
                                            <p:fltVal val="0"/>
                                          </p:val>
                                        </p:tav>
                                        <p:tav tm="100000" fmla="">
                                          <p:val>
                                            <p:strVal val="#ppt_w"/>
                                          </p:val>
                                        </p:tav>
                                      </p:tavLst>
                                    </p:anim>
                                    <p:anim calcmode="lin" valueType="num">
                                      <p:cBhvr additive="base">
                                        <p:cTn id="30" dur="500"/>
                                        <p:tgtEl>
                                          <p:spTgt spid="603"/>
                                        </p:tgtEl>
                                        <p:attrNameLst>
                                          <p:attrName>ppt_h</p:attrName>
                                        </p:attrNameLst>
                                      </p:cBhvr>
                                      <p:tavLst>
                                        <p:tav tm="0" fmla="">
                                          <p:val>
                                            <p:fltVal val="0"/>
                                          </p:val>
                                        </p:tav>
                                        <p:tav tm="100000" fmla="">
                                          <p:val>
                                            <p:strVal val="#ppt_h"/>
                                          </p:val>
                                        </p:tav>
                                      </p:tavLst>
                                    </p:anim>
                                  </p:childTnLst>
                                </p:cTn>
                              </p:par>
                              <p:par>
                                <p:cTn id="31" presetID="23" presetClass="exit" presetSubtype="32" fill="hold" nodeType="withEffect">
                                  <p:stCondLst>
                                    <p:cond delay="0"/>
                                  </p:stCondLst>
                                  <p:childTnLst>
                                    <p:anim calcmode="lin" valueType="num">
                                      <p:cBhvr additive="base">
                                        <p:cTn id="32" dur="500"/>
                                        <p:tgtEl>
                                          <p:spTgt spid="603"/>
                                        </p:tgtEl>
                                        <p:attrNameLst>
                                          <p:attrName>ppt_w</p:attrName>
                                        </p:attrNameLst>
                                      </p:cBhvr>
                                      <p:tavLst>
                                        <p:tav tm="0" fmla="">
                                          <p:val>
                                            <p:strVal val="#ppt_w"/>
                                          </p:val>
                                        </p:tav>
                                        <p:tav tm="100000" fmla="">
                                          <p:val>
                                            <p:fltVal val="0"/>
                                          </p:val>
                                        </p:tav>
                                      </p:tavLst>
                                    </p:anim>
                                    <p:anim calcmode="lin" valueType="num">
                                      <p:cBhvr additive="base">
                                        <p:cTn id="33" dur="500"/>
                                        <p:tgtEl>
                                          <p:spTgt spid="603"/>
                                        </p:tgtEl>
                                        <p:attrNameLst>
                                          <p:attrName>ppt_h</p:attrName>
                                        </p:attrNameLst>
                                      </p:cBhvr>
                                      <p:tavLst>
                                        <p:tav tm="0" fmla="">
                                          <p:val>
                                            <p:strVal val="#ppt_h"/>
                                          </p:val>
                                        </p:tav>
                                        <p:tav tm="100000" fmla="">
                                          <p:val>
                                            <p:fltVal val="0"/>
                                          </p:val>
                                        </p:tav>
                                      </p:tavLst>
                                    </p:anim>
                                    <p:set>
                                      <p:cBhvr>
                                        <p:cTn id="34" dur="1" fill="hold">
                                          <p:stCondLst>
                                            <p:cond delay="500"/>
                                          </p:stCondLst>
                                        </p:cTn>
                                        <p:tgtEl>
                                          <p:spTgt spid="6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1"/>
          <a:srcRect/>
          <a:stretch>
            <a:fillRect/>
          </a:stretch>
        </p:blipFill>
        <p:spPr>
          <a:xfrm>
            <a:off x="-204968" y="-92723"/>
            <a:ext cx="12651130" cy="6099329"/>
          </a:xfrm>
          <a:prstGeom prst="rect">
            <a:avLst/>
          </a:prstGeom>
          <a:noFill/>
          <a:ln>
            <a:noFill/>
          </a:ln>
        </p:spPr>
      </p:pic>
      <p:grpSp>
        <p:nvGrpSpPr>
          <p:cNvPr id="103" name="Google Shape;103;p2"/>
          <p:cNvGrpSpPr/>
          <p:nvPr/>
        </p:nvGrpSpPr>
        <p:grpSpPr>
          <a:xfrm>
            <a:off x="2640975" y="1167592"/>
            <a:ext cx="9412141" cy="964043"/>
            <a:chOff x="2814624" y="1643504"/>
            <a:chExt cx="11417206" cy="964043"/>
          </a:xfrm>
        </p:grpSpPr>
        <p:sp>
          <p:nvSpPr>
            <p:cNvPr id="104" name="Google Shape;104;p2"/>
            <p:cNvSpPr txBox="1"/>
            <p:nvPr/>
          </p:nvSpPr>
          <p:spPr>
            <a:xfrm>
              <a:off x="2814624" y="1684217"/>
              <a:ext cx="1137665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i="0" u="none" strike="noStrike" cap="none">
                  <a:solidFill>
                    <a:srgbClr val="0366BC"/>
                  </a:solidFill>
                  <a:latin typeface="Arial" panose="020B0604020202020204"/>
                  <a:ea typeface="Arial" panose="020B0604020202020204"/>
                  <a:cs typeface="Arial" panose="020B0604020202020204"/>
                  <a:sym typeface="Arial" panose="020B0604020202020204"/>
                </a:rPr>
                <a:t>Rạm chiêu bóng mini</a:t>
              </a:r>
              <a:endParaRPr lang="en-SG" sz="5400" b="1" i="0" u="none" strike="noStrike" cap="none">
                <a:solidFill>
                  <a:srgbClr val="0366BC"/>
                </a:solidFill>
                <a:latin typeface="Arial" panose="020B0604020202020204"/>
                <a:ea typeface="Arial" panose="020B0604020202020204"/>
                <a:cs typeface="Arial" panose="020B0604020202020204"/>
                <a:sym typeface="Arial" panose="020B0604020202020204"/>
              </a:endParaRPr>
            </a:p>
          </p:txBody>
        </p:sp>
        <p:sp>
          <p:nvSpPr>
            <p:cNvPr id="105" name="Google Shape;105;p2"/>
            <p:cNvSpPr txBox="1"/>
            <p:nvPr/>
          </p:nvSpPr>
          <p:spPr>
            <a:xfrm>
              <a:off x="2855171" y="1643504"/>
              <a:ext cx="1137665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i="0" u="none" strike="noStrike" cap="none">
                  <a:solidFill>
                    <a:srgbClr val="FFFFFF"/>
                  </a:solidFill>
                  <a:latin typeface="Arial" panose="020B0604020202020204"/>
                  <a:ea typeface="Arial" panose="020B0604020202020204"/>
                  <a:cs typeface="Arial" panose="020B0604020202020204"/>
                  <a:sym typeface="Arial" panose="020B0604020202020204"/>
                </a:rPr>
                <a:t>Rạp chiếu bóng mini</a:t>
              </a:r>
              <a:endParaRPr lang="en-SG" sz="5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grpSp>
      <p:sp>
        <p:nvSpPr>
          <p:cNvPr id="106" name="Google Shape;106;p2"/>
          <p:cNvSpPr txBox="1"/>
          <p:nvPr/>
        </p:nvSpPr>
        <p:spPr>
          <a:xfrm>
            <a:off x="3036145" y="3650442"/>
            <a:ext cx="640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7" name="Google Shape;107;p2"/>
          <p:cNvPicPr preferRelativeResize="0"/>
          <p:nvPr/>
        </p:nvPicPr>
        <p:blipFill rotWithShape="1">
          <a:blip r:embed="rId2"/>
          <a:srcRect/>
          <a:stretch>
            <a:fillRect/>
          </a:stretch>
        </p:blipFill>
        <p:spPr>
          <a:xfrm>
            <a:off x="11016342" y="157267"/>
            <a:ext cx="1023257" cy="1025717"/>
          </a:xfrm>
          <a:prstGeom prst="rect">
            <a:avLst/>
          </a:prstGeom>
          <a:noFill/>
          <a:ln>
            <a:noFill/>
          </a:ln>
        </p:spPr>
      </p:pic>
      <p:sp>
        <p:nvSpPr>
          <p:cNvPr id="108" name="Google Shape;108;p2"/>
          <p:cNvSpPr txBox="1"/>
          <p:nvPr/>
        </p:nvSpPr>
        <p:spPr>
          <a:xfrm>
            <a:off x="3036145" y="3650442"/>
            <a:ext cx="640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 name="Google Shape;109;p2"/>
          <p:cNvSpPr txBox="1"/>
          <p:nvPr/>
        </p:nvSpPr>
        <p:spPr>
          <a:xfrm>
            <a:off x="1266720" y="2090923"/>
            <a:ext cx="133531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8000" b="1">
                <a:solidFill>
                  <a:srgbClr val="9D070D"/>
                </a:solidFill>
                <a:latin typeface="Calibri" panose="020F0502020204030204"/>
                <a:ea typeface="Calibri" panose="020F0502020204030204"/>
                <a:cs typeface="Calibri" panose="020F0502020204030204"/>
                <a:sym typeface="Calibri" panose="020F0502020204030204"/>
              </a:rPr>
              <a:t>2</a:t>
            </a:r>
            <a:endParaRPr sz="8000" b="1">
              <a:solidFill>
                <a:srgbClr val="9D070D"/>
              </a:solidFill>
              <a:latin typeface="Calibri" panose="020F0502020204030204"/>
              <a:ea typeface="Calibri" panose="020F0502020204030204"/>
              <a:cs typeface="Calibri" panose="020F0502020204030204"/>
              <a:sym typeface="Calibri" panose="020F0502020204030204"/>
            </a:endParaRPr>
          </a:p>
        </p:txBody>
      </p:sp>
      <p:sp>
        <p:nvSpPr>
          <p:cNvPr id="110" name="Google Shape;110;p2"/>
          <p:cNvSpPr txBox="1"/>
          <p:nvPr/>
        </p:nvSpPr>
        <p:spPr>
          <a:xfrm>
            <a:off x="1272235" y="2090922"/>
            <a:ext cx="133531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8000" b="1">
                <a:solidFill>
                  <a:srgbClr val="9D070D"/>
                </a:solidFill>
                <a:latin typeface="Calibri" panose="020F0502020204030204"/>
                <a:ea typeface="Calibri" panose="020F0502020204030204"/>
                <a:cs typeface="Calibri" panose="020F0502020204030204"/>
                <a:sym typeface="Calibri" panose="020F0502020204030204"/>
              </a:rPr>
              <a:t>2</a:t>
            </a:r>
            <a:endParaRPr lang="en-SG" sz="8000" b="1">
              <a:solidFill>
                <a:srgbClr val="9D070D"/>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10" name="Shape 610"/>
        <p:cNvGrpSpPr/>
        <p:nvPr/>
      </p:nvGrpSpPr>
      <p:grpSpPr>
        <a:xfrm>
          <a:off x="0" y="0"/>
          <a:ext cx="0" cy="0"/>
          <a:chOff x="0" y="0"/>
          <a:chExt cx="0" cy="0"/>
        </a:xfrm>
      </p:grpSpPr>
      <p:grpSp>
        <p:nvGrpSpPr>
          <p:cNvPr id="611" name="Google Shape;611;p20"/>
          <p:cNvGrpSpPr/>
          <p:nvPr/>
        </p:nvGrpSpPr>
        <p:grpSpPr>
          <a:xfrm>
            <a:off x="-212990" y="-317139"/>
            <a:ext cx="3344731" cy="7237400"/>
            <a:chOff x="-212990" y="-360681"/>
            <a:chExt cx="3344731" cy="7237400"/>
          </a:xfrm>
        </p:grpSpPr>
        <p:sp>
          <p:nvSpPr>
            <p:cNvPr id="612" name="Google Shape;612;p2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13" name="Google Shape;613;p2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14" name="Google Shape;614;p20"/>
          <p:cNvGrpSpPr/>
          <p:nvPr/>
        </p:nvGrpSpPr>
        <p:grpSpPr>
          <a:xfrm>
            <a:off x="-345470" y="-426418"/>
            <a:ext cx="3344731" cy="7346679"/>
            <a:chOff x="-345470" y="-469960"/>
            <a:chExt cx="3344731" cy="7376013"/>
          </a:xfrm>
        </p:grpSpPr>
        <p:sp>
          <p:nvSpPr>
            <p:cNvPr id="615" name="Google Shape;615;p2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16" name="Google Shape;616;p2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17" name="Google Shape;617;p20"/>
          <p:cNvGrpSpPr/>
          <p:nvPr/>
        </p:nvGrpSpPr>
        <p:grpSpPr>
          <a:xfrm>
            <a:off x="-461734" y="-555058"/>
            <a:ext cx="3344420" cy="7475319"/>
            <a:chOff x="-461734" y="-598600"/>
            <a:chExt cx="3344420" cy="7580186"/>
          </a:xfrm>
        </p:grpSpPr>
        <p:sp>
          <p:nvSpPr>
            <p:cNvPr id="618" name="Google Shape;618;p2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19" name="Google Shape;619;p2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20" name="Google Shape;620;p2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1" name="Google Shape;621;p2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2" name="Google Shape;622;p2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3" name="Google Shape;623;p2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624" name="Google Shape;624;p20"/>
          <p:cNvGrpSpPr/>
          <p:nvPr/>
        </p:nvGrpSpPr>
        <p:grpSpPr>
          <a:xfrm>
            <a:off x="9303872" y="-82630"/>
            <a:ext cx="3349561" cy="7449566"/>
            <a:chOff x="9303872" y="-24574"/>
            <a:chExt cx="3349561" cy="7449566"/>
          </a:xfrm>
        </p:grpSpPr>
        <p:sp>
          <p:nvSpPr>
            <p:cNvPr id="625" name="Google Shape;625;p2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6" name="Google Shape;626;p2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27" name="Google Shape;627;p20"/>
          <p:cNvSpPr/>
          <p:nvPr/>
        </p:nvSpPr>
        <p:spPr>
          <a:xfrm>
            <a:off x="994938" y="313877"/>
            <a:ext cx="5486885"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3E8C0"/>
              </a:solidFill>
              <a:latin typeface="Calibri" panose="020F0502020204030204"/>
              <a:ea typeface="Calibri" panose="020F0502020204030204"/>
              <a:cs typeface="Calibri" panose="020F0502020204030204"/>
              <a:sym typeface="Calibri" panose="020F0502020204030204"/>
            </a:endParaRPr>
          </a:p>
        </p:txBody>
      </p:sp>
      <p:grpSp>
        <p:nvGrpSpPr>
          <p:cNvPr id="628" name="Google Shape;628;p20"/>
          <p:cNvGrpSpPr/>
          <p:nvPr/>
        </p:nvGrpSpPr>
        <p:grpSpPr>
          <a:xfrm>
            <a:off x="1429430" y="399799"/>
            <a:ext cx="5642702" cy="523221"/>
            <a:chOff x="3495548" y="1185932"/>
            <a:chExt cx="966156" cy="4544598"/>
          </a:xfrm>
        </p:grpSpPr>
        <p:sp>
          <p:nvSpPr>
            <p:cNvPr id="629" name="Google Shape;629;p20"/>
            <p:cNvSpPr txBox="1"/>
            <p:nvPr/>
          </p:nvSpPr>
          <p:spPr>
            <a:xfrm>
              <a:off x="3496704" y="1185932"/>
              <a:ext cx="965000" cy="4496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B0401"/>
                  </a:solidFill>
                  <a:latin typeface="Arial" panose="020B0604020202020204"/>
                  <a:ea typeface="Arial" panose="020B0604020202020204"/>
                  <a:cs typeface="Arial" panose="020B0604020202020204"/>
                  <a:sym typeface="Arial" panose="020B0604020202020204"/>
                </a:rPr>
                <a:t>BÁO CÁO, TRÌNH DIỄN</a:t>
              </a:r>
              <a:endParaRPr lang="en-SG" sz="3200" b="1">
                <a:solidFill>
                  <a:srgbClr val="FB0401"/>
                </a:solidFill>
                <a:latin typeface="Arial" panose="020B0604020202020204"/>
                <a:ea typeface="Arial" panose="020B0604020202020204"/>
                <a:cs typeface="Arial" panose="020B0604020202020204"/>
                <a:sym typeface="Arial" panose="020B0604020202020204"/>
              </a:endParaRPr>
            </a:p>
          </p:txBody>
        </p:sp>
        <p:sp>
          <p:nvSpPr>
            <p:cNvPr id="630" name="Google Shape;630;p20"/>
            <p:cNvSpPr txBox="1"/>
            <p:nvPr/>
          </p:nvSpPr>
          <p:spPr>
            <a:xfrm>
              <a:off x="3495548" y="1234498"/>
              <a:ext cx="836748" cy="4496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F5811E"/>
                  </a:solidFill>
                  <a:latin typeface="Arial" panose="020B0604020202020204"/>
                  <a:ea typeface="Arial" panose="020B0604020202020204"/>
                  <a:cs typeface="Arial" panose="020B0604020202020204"/>
                  <a:sym typeface="Arial" panose="020B0604020202020204"/>
                </a:rPr>
                <a:t>BÁO CÁO, TRÌNH DIỄN</a:t>
              </a:r>
              <a:endParaRPr lang="en-SG" sz="3200" b="1">
                <a:solidFill>
                  <a:srgbClr val="F5811E"/>
                </a:solidFill>
                <a:latin typeface="Arial" panose="020B0604020202020204"/>
                <a:ea typeface="Arial" panose="020B0604020202020204"/>
                <a:cs typeface="Arial" panose="020B0604020202020204"/>
                <a:sym typeface="Arial" panose="020B0604020202020204"/>
              </a:endParaRPr>
            </a:p>
          </p:txBody>
        </p:sp>
      </p:grpSp>
      <p:pic>
        <p:nvPicPr>
          <p:cNvPr id="631" name="Google Shape;631;p20"/>
          <p:cNvPicPr preferRelativeResize="0"/>
          <p:nvPr/>
        </p:nvPicPr>
        <p:blipFill rotWithShape="1">
          <a:blip r:embed="rId1"/>
          <a:srcRect l="-1" r="2407"/>
          <a:stretch>
            <a:fillRect/>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pic>
        <p:nvPicPr>
          <p:cNvPr id="632" name="Google Shape;632;p20"/>
          <p:cNvPicPr preferRelativeResize="0"/>
          <p:nvPr/>
        </p:nvPicPr>
        <p:blipFill rotWithShape="1">
          <a:blip r:embed="rId2"/>
          <a:srcRect/>
          <a:stretch>
            <a:fillRect/>
          </a:stretch>
        </p:blipFill>
        <p:spPr>
          <a:xfrm>
            <a:off x="10988502" y="154549"/>
            <a:ext cx="1023257" cy="1025717"/>
          </a:xfrm>
          <a:prstGeom prst="rect">
            <a:avLst/>
          </a:prstGeom>
          <a:noFill/>
          <a:ln>
            <a:noFill/>
          </a:ln>
        </p:spPr>
      </p:pic>
      <p:sp>
        <p:nvSpPr>
          <p:cNvPr id="633" name="Google Shape;633;p20"/>
          <p:cNvSpPr txBox="1"/>
          <p:nvPr/>
        </p:nvSpPr>
        <p:spPr>
          <a:xfrm>
            <a:off x="1389556" y="1578014"/>
            <a:ext cx="6433643" cy="135421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0000"/>
              </a:buClr>
              <a:buSzPts val="3600"/>
              <a:buFont typeface="Arial" panose="020B0604020202020204"/>
              <a:buChar char="•"/>
            </a:pPr>
            <a:r>
              <a:rPr lang="en-SG" sz="3600">
                <a:solidFill>
                  <a:schemeClr val="dk1"/>
                </a:solidFill>
                <a:latin typeface="Arial" panose="020B0604020202020204"/>
                <a:ea typeface="Arial" panose="020B0604020202020204"/>
                <a:cs typeface="Arial" panose="020B0604020202020204"/>
                <a:sym typeface="Arial" panose="020B0604020202020204"/>
              </a:rPr>
              <a:t>Các nhóm </a:t>
            </a:r>
            <a:r>
              <a:rPr lang="en-SG" sz="3600" b="1">
                <a:solidFill>
                  <a:srgbClr val="C00000"/>
                </a:solidFill>
                <a:latin typeface="Arial" panose="020B0604020202020204"/>
                <a:ea typeface="Arial" panose="020B0604020202020204"/>
                <a:cs typeface="Arial" panose="020B0604020202020204"/>
                <a:sym typeface="Arial" panose="020B0604020202020204"/>
              </a:rPr>
              <a:t>biểu diễn vở kịch</a:t>
            </a:r>
            <a:endParaRPr sz="3600" b="1">
              <a:solidFill>
                <a:srgbClr val="C00000"/>
              </a:solidFill>
              <a:latin typeface="Arial" panose="020B0604020202020204"/>
              <a:ea typeface="Arial" panose="020B0604020202020204"/>
              <a:cs typeface="Arial" panose="020B0604020202020204"/>
              <a:sym typeface="Arial" panose="020B0604020202020204"/>
            </a:endParaRPr>
          </a:p>
          <a:p>
            <a:pPr marL="285750" marR="0" lvl="0" indent="-285750" algn="just" rtl="0">
              <a:spcBef>
                <a:spcPts val="1200"/>
              </a:spcBef>
              <a:spcAft>
                <a:spcPts val="0"/>
              </a:spcAft>
              <a:buClr>
                <a:srgbClr val="FF0000"/>
              </a:buClr>
              <a:buSzPts val="3600"/>
              <a:buFont typeface="Arial" panose="020B0604020202020204"/>
              <a:buChar char="•"/>
            </a:pPr>
            <a:r>
              <a:rPr lang="en-SG" sz="3600" b="1">
                <a:solidFill>
                  <a:srgbClr val="C00000"/>
                </a:solidFill>
                <a:latin typeface="Arial" panose="020B0604020202020204"/>
                <a:ea typeface="Arial" panose="020B0604020202020204"/>
                <a:cs typeface="Arial" panose="020B0604020202020204"/>
                <a:sym typeface="Arial" panose="020B0604020202020204"/>
              </a:rPr>
              <a:t>Đánh giá chéo</a:t>
            </a:r>
            <a:endParaRPr sz="3600" b="1">
              <a:solidFill>
                <a:srgbClr val="C00000"/>
              </a:solidFill>
              <a:latin typeface="Arial" panose="020B0604020202020204"/>
              <a:ea typeface="Arial" panose="020B0604020202020204"/>
              <a:cs typeface="Arial" panose="020B0604020202020204"/>
              <a:sym typeface="Arial" panose="020B0604020202020204"/>
            </a:endParaRPr>
          </a:p>
        </p:txBody>
      </p:sp>
      <p:pic>
        <p:nvPicPr>
          <p:cNvPr id="634" name="Google Shape;634;p20"/>
          <p:cNvPicPr preferRelativeResize="0"/>
          <p:nvPr/>
        </p:nvPicPr>
        <p:blipFill rotWithShape="1">
          <a:blip r:embed="rId3"/>
          <a:srcRect l="1379" t="8116" r="5383" b="10002"/>
          <a:stretch>
            <a:fillRect/>
          </a:stretch>
        </p:blipFill>
        <p:spPr>
          <a:xfrm>
            <a:off x="8484700" y="1750925"/>
            <a:ext cx="2652586" cy="2944376"/>
          </a:xfrm>
          <a:prstGeom prst="rect">
            <a:avLst/>
          </a:prstGeom>
          <a:noFill/>
          <a:ln>
            <a:noFill/>
          </a:ln>
        </p:spPr>
      </p:pic>
      <p:pic>
        <p:nvPicPr>
          <p:cNvPr id="635" name="Google Shape;635;p20"/>
          <p:cNvPicPr preferRelativeResize="0"/>
          <p:nvPr/>
        </p:nvPicPr>
        <p:blipFill rotWithShape="1">
          <a:blip r:embed="rId4"/>
          <a:srcRect/>
          <a:stretch>
            <a:fillRect/>
          </a:stretch>
        </p:blipFill>
        <p:spPr>
          <a:xfrm>
            <a:off x="2093593" y="3148772"/>
            <a:ext cx="5568398" cy="3484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fade">
                                      <p:cBhvr>
                                        <p:cTn id="7" dur="100"/>
                                        <p:tgtEl>
                                          <p:spTgt spid="627"/>
                                        </p:tgtEl>
                                      </p:cBhvr>
                                    </p:animEffect>
                                  </p:childTnLst>
                                </p:cTn>
                              </p:par>
                              <p:par>
                                <p:cTn id="8" presetID="10" presetClass="entr" presetSubtype="0" fill="hold" nodeType="withEffect">
                                  <p:stCondLst>
                                    <p:cond delay="0"/>
                                  </p:stCondLst>
                                  <p:childTnLst>
                                    <p:set>
                                      <p:cBhvr>
                                        <p:cTn id="9" dur="1" fill="hold">
                                          <p:stCondLst>
                                            <p:cond delay="0"/>
                                          </p:stCondLst>
                                        </p:cTn>
                                        <p:tgtEl>
                                          <p:spTgt spid="628"/>
                                        </p:tgtEl>
                                        <p:attrNameLst>
                                          <p:attrName>style.visibility</p:attrName>
                                        </p:attrNameLst>
                                      </p:cBhvr>
                                      <p:to>
                                        <p:strVal val="visible"/>
                                      </p:to>
                                    </p:set>
                                    <p:animEffect transition="in" filter="fade">
                                      <p:cBhvr>
                                        <p:cTn id="10" dur="100"/>
                                        <p:tgtEl>
                                          <p:spTgt spid="6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3">
                                            <p:txEl>
                                              <p:pRg st="0" end="0"/>
                                            </p:txEl>
                                          </p:spTgt>
                                        </p:tgtEl>
                                        <p:attrNameLst>
                                          <p:attrName>style.visibility</p:attrName>
                                        </p:attrNameLst>
                                      </p:cBhvr>
                                      <p:to>
                                        <p:strVal val="visible"/>
                                      </p:to>
                                    </p:set>
                                    <p:animEffect transition="in" filter="fade">
                                      <p:cBhvr>
                                        <p:cTn id="15" dur="500"/>
                                        <p:tgtEl>
                                          <p:spTgt spid="63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3">
                                            <p:txEl>
                                              <p:pRg st="1" end="1"/>
                                            </p:txEl>
                                          </p:spTgt>
                                        </p:tgtEl>
                                        <p:attrNameLst>
                                          <p:attrName>style.visibility</p:attrName>
                                        </p:attrNameLst>
                                      </p:cBhvr>
                                      <p:to>
                                        <p:strVal val="visible"/>
                                      </p:to>
                                    </p:set>
                                    <p:animEffect transition="in" filter="fade">
                                      <p:cBhvr>
                                        <p:cTn id="20" dur="500"/>
                                        <p:tgtEl>
                                          <p:spTgt spid="633">
                                            <p:txEl>
                                              <p:pRg st="1" end="1"/>
                                            </p:txEl>
                                          </p:spTgt>
                                        </p:tgtEl>
                                      </p:cBhvr>
                                    </p:animEffec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634"/>
                                        </p:tgtEl>
                                        <p:attrNameLst>
                                          <p:attrName>style.visibility</p:attrName>
                                        </p:attrNameLst>
                                      </p:cBhvr>
                                      <p:to>
                                        <p:strVal val="visible"/>
                                      </p:to>
                                    </p:set>
                                    <p:anim calcmode="lin" valueType="num">
                                      <p:cBhvr additive="base">
                                        <p:cTn id="24" dur="500"/>
                                        <p:tgtEl>
                                          <p:spTgt spid="634"/>
                                        </p:tgtEl>
                                        <p:attrNameLst>
                                          <p:attrName>ppt_w</p:attrName>
                                        </p:attrNameLst>
                                      </p:cBhvr>
                                      <p:tavLst>
                                        <p:tav tm="0" fmla="">
                                          <p:val>
                                            <p:fltVal val="0"/>
                                          </p:val>
                                        </p:tav>
                                        <p:tav tm="100000" fmla="">
                                          <p:val>
                                            <p:strVal val="#ppt_w"/>
                                          </p:val>
                                        </p:tav>
                                      </p:tavLst>
                                    </p:anim>
                                    <p:anim calcmode="lin" valueType="num">
                                      <p:cBhvr additive="base">
                                        <p:cTn id="25" dur="500"/>
                                        <p:tgtEl>
                                          <p:spTgt spid="634"/>
                                        </p:tgtEl>
                                        <p:attrNameLst>
                                          <p:attrName>ppt_h</p:attrName>
                                        </p:attrNameLst>
                                      </p:cBhvr>
                                      <p:tavLst>
                                        <p:tav tm="0" fmla="">
                                          <p:val>
                                            <p:fltVal val="0"/>
                                          </p:val>
                                        </p:tav>
                                        <p:tav tm="100000" fmla="">
                                          <p:val>
                                            <p:strVal val="#ppt_h"/>
                                          </p:val>
                                        </p:tav>
                                      </p:tavLst>
                                    </p:anim>
                                  </p:childTnLst>
                                </p:cTn>
                              </p:par>
                              <p:par>
                                <p:cTn id="26" presetID="23" presetClass="exit" presetSubtype="32" fill="hold" nodeType="withEffect">
                                  <p:stCondLst>
                                    <p:cond delay="0"/>
                                  </p:stCondLst>
                                  <p:childTnLst>
                                    <p:anim calcmode="lin" valueType="num">
                                      <p:cBhvr additive="base">
                                        <p:cTn id="27" dur="500"/>
                                        <p:tgtEl>
                                          <p:spTgt spid="634"/>
                                        </p:tgtEl>
                                        <p:attrNameLst>
                                          <p:attrName>ppt_w</p:attrName>
                                        </p:attrNameLst>
                                      </p:cBhvr>
                                      <p:tavLst>
                                        <p:tav tm="0" fmla="">
                                          <p:val>
                                            <p:strVal val="#ppt_w"/>
                                          </p:val>
                                        </p:tav>
                                        <p:tav tm="100000" fmla="">
                                          <p:val>
                                            <p:fltVal val="0"/>
                                          </p:val>
                                        </p:tav>
                                      </p:tavLst>
                                    </p:anim>
                                    <p:anim calcmode="lin" valueType="num">
                                      <p:cBhvr additive="base">
                                        <p:cTn id="28" dur="500"/>
                                        <p:tgtEl>
                                          <p:spTgt spid="634"/>
                                        </p:tgtEl>
                                        <p:attrNameLst>
                                          <p:attrName>ppt_h</p:attrName>
                                        </p:attrNameLst>
                                      </p:cBhvr>
                                      <p:tavLst>
                                        <p:tav tm="0" fmla="">
                                          <p:val>
                                            <p:strVal val="#ppt_h"/>
                                          </p:val>
                                        </p:tav>
                                        <p:tav tm="100000" fmla="">
                                          <p:val>
                                            <p:fltVal val="0"/>
                                          </p:val>
                                        </p:tav>
                                      </p:tavLst>
                                    </p:anim>
                                    <p:set>
                                      <p:cBhvr>
                                        <p:cTn id="29" dur="1" fill="hold">
                                          <p:stCondLst>
                                            <p:cond delay="500"/>
                                          </p:stCondLst>
                                        </p:cTn>
                                        <p:tgtEl>
                                          <p:spTgt spid="6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39" name="Shape 639"/>
        <p:cNvGrpSpPr/>
        <p:nvPr/>
      </p:nvGrpSpPr>
      <p:grpSpPr>
        <a:xfrm>
          <a:off x="0" y="0"/>
          <a:ext cx="0" cy="0"/>
          <a:chOff x="0" y="0"/>
          <a:chExt cx="0" cy="0"/>
        </a:xfrm>
      </p:grpSpPr>
      <p:grpSp>
        <p:nvGrpSpPr>
          <p:cNvPr id="640" name="Google Shape;640;p21"/>
          <p:cNvGrpSpPr/>
          <p:nvPr/>
        </p:nvGrpSpPr>
        <p:grpSpPr>
          <a:xfrm>
            <a:off x="-461734" y="-526030"/>
            <a:ext cx="3593475" cy="7475319"/>
            <a:chOff x="-461734" y="-526030"/>
            <a:chExt cx="3593475" cy="7475319"/>
          </a:xfrm>
        </p:grpSpPr>
        <p:grpSp>
          <p:nvGrpSpPr>
            <p:cNvPr id="641" name="Google Shape;641;p21"/>
            <p:cNvGrpSpPr/>
            <p:nvPr/>
          </p:nvGrpSpPr>
          <p:grpSpPr>
            <a:xfrm>
              <a:off x="-212990" y="-288111"/>
              <a:ext cx="3344731" cy="7237400"/>
              <a:chOff x="-212990" y="-360681"/>
              <a:chExt cx="3344731" cy="7237400"/>
            </a:xfrm>
          </p:grpSpPr>
          <p:sp>
            <p:nvSpPr>
              <p:cNvPr id="642" name="Google Shape;642;p2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3" name="Google Shape;643;p2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44" name="Google Shape;644;p21"/>
            <p:cNvGrpSpPr/>
            <p:nvPr/>
          </p:nvGrpSpPr>
          <p:grpSpPr>
            <a:xfrm>
              <a:off x="-345470" y="-397390"/>
              <a:ext cx="3344731" cy="7346679"/>
              <a:chOff x="-345470" y="-469960"/>
              <a:chExt cx="3344731" cy="7376013"/>
            </a:xfrm>
          </p:grpSpPr>
          <p:sp>
            <p:nvSpPr>
              <p:cNvPr id="645" name="Google Shape;645;p2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6" name="Google Shape;646;p2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47" name="Google Shape;647;p21"/>
            <p:cNvGrpSpPr/>
            <p:nvPr/>
          </p:nvGrpSpPr>
          <p:grpSpPr>
            <a:xfrm>
              <a:off x="-461734" y="-526030"/>
              <a:ext cx="3344420" cy="7475319"/>
              <a:chOff x="-461734" y="-598600"/>
              <a:chExt cx="3344420" cy="7580186"/>
            </a:xfrm>
          </p:grpSpPr>
          <p:sp>
            <p:nvSpPr>
              <p:cNvPr id="648" name="Google Shape;648;p2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9" name="Google Shape;649;p2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grpSp>
        <p:nvGrpSpPr>
          <p:cNvPr id="650" name="Google Shape;650;p21"/>
          <p:cNvGrpSpPr/>
          <p:nvPr/>
        </p:nvGrpSpPr>
        <p:grpSpPr>
          <a:xfrm>
            <a:off x="9067237" y="-24574"/>
            <a:ext cx="3586196" cy="7449566"/>
            <a:chOff x="9067237" y="-24574"/>
            <a:chExt cx="3586196" cy="7449566"/>
          </a:xfrm>
        </p:grpSpPr>
        <p:sp>
          <p:nvSpPr>
            <p:cNvPr id="651" name="Google Shape;651;p21"/>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2" name="Google Shape;652;p21"/>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3" name="Google Shape;653;p21"/>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4" name="Google Shape;654;p21"/>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655" name="Google Shape;655;p21"/>
            <p:cNvGrpSpPr/>
            <p:nvPr/>
          </p:nvGrpSpPr>
          <p:grpSpPr>
            <a:xfrm>
              <a:off x="9303872" y="-24574"/>
              <a:ext cx="3349561" cy="7449566"/>
              <a:chOff x="9303872" y="-24574"/>
              <a:chExt cx="3349561" cy="7449566"/>
            </a:xfrm>
          </p:grpSpPr>
          <p:sp>
            <p:nvSpPr>
              <p:cNvPr id="656" name="Google Shape;656;p2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7" name="Google Shape;657;p2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658" name="Google Shape;658;p21"/>
          <p:cNvPicPr preferRelativeResize="0"/>
          <p:nvPr/>
        </p:nvPicPr>
        <p:blipFill rotWithShape="1">
          <a:blip r:embed="rId1"/>
          <a:srcRect/>
          <a:stretch>
            <a:fillRect/>
          </a:stretch>
        </p:blipFill>
        <p:spPr>
          <a:xfrm>
            <a:off x="325805" y="1391345"/>
            <a:ext cx="2557038" cy="2590383"/>
          </a:xfrm>
          <a:prstGeom prst="rect">
            <a:avLst/>
          </a:prstGeom>
          <a:noFill/>
          <a:ln>
            <a:noFill/>
          </a:ln>
        </p:spPr>
      </p:pic>
      <p:pic>
        <p:nvPicPr>
          <p:cNvPr id="659" name="Google Shape;659;p21"/>
          <p:cNvPicPr preferRelativeResize="0"/>
          <p:nvPr/>
        </p:nvPicPr>
        <p:blipFill rotWithShape="1">
          <a:blip r:embed="rId2"/>
          <a:srcRect b="61722"/>
          <a:stretch>
            <a:fillRect/>
          </a:stretch>
        </p:blipFill>
        <p:spPr>
          <a:xfrm>
            <a:off x="2658533" y="1810243"/>
            <a:ext cx="10658099" cy="1752589"/>
          </a:xfrm>
          <a:prstGeom prst="rect">
            <a:avLst/>
          </a:prstGeom>
          <a:noFill/>
          <a:ln>
            <a:noFill/>
          </a:ln>
        </p:spPr>
      </p:pic>
      <p:pic>
        <p:nvPicPr>
          <p:cNvPr id="660" name="Google Shape;660;p21"/>
          <p:cNvPicPr preferRelativeResize="0"/>
          <p:nvPr/>
        </p:nvPicPr>
        <p:blipFill rotWithShape="1">
          <a:blip r:embed="rId3"/>
          <a:srcRect/>
          <a:stretch>
            <a:fillRect/>
          </a:stretch>
        </p:blipFill>
        <p:spPr>
          <a:xfrm>
            <a:off x="11016342" y="157267"/>
            <a:ext cx="1023257" cy="1025717"/>
          </a:xfrm>
          <a:prstGeom prst="rect">
            <a:avLst/>
          </a:prstGeom>
          <a:noFill/>
          <a:ln>
            <a:noFill/>
          </a:ln>
        </p:spPr>
      </p:pic>
      <p:pic>
        <p:nvPicPr>
          <p:cNvPr id="661" name="Google Shape;661;p21"/>
          <p:cNvPicPr preferRelativeResize="0"/>
          <p:nvPr/>
        </p:nvPicPr>
        <p:blipFill rotWithShape="1">
          <a:blip r:embed="rId4"/>
          <a:srcRect/>
          <a:stretch>
            <a:fillRect/>
          </a:stretch>
        </p:blipFill>
        <p:spPr>
          <a:xfrm>
            <a:off x="8208711" y="3807374"/>
            <a:ext cx="3136622" cy="264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0"/>
                                        </p:tgtEl>
                                        <p:attrNameLst>
                                          <p:attrName>style.visibility</p:attrName>
                                        </p:attrNameLst>
                                      </p:cBhvr>
                                      <p:to>
                                        <p:strVal val="visible"/>
                                      </p:to>
                                    </p:set>
                                    <p:anim calcmode="lin" valueType="num">
                                      <p:cBhvr additive="base">
                                        <p:cTn id="7" dur="500"/>
                                        <p:tgtEl>
                                          <p:spTgt spid="640"/>
                                        </p:tgtEl>
                                        <p:attrNameLst>
                                          <p:attrName>ppt_x</p:attrName>
                                        </p:attrNameLst>
                                      </p:cBhvr>
                                      <p:tavLst>
                                        <p:tav tm="0" fmla="">
                                          <p:val>
                                            <p:strVal val="#ppt_x-1"/>
                                          </p:val>
                                        </p:tav>
                                        <p:tav tm="100000" fmla="">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50"/>
                                        </p:tgtEl>
                                        <p:attrNameLst>
                                          <p:attrName>style.visibility</p:attrName>
                                        </p:attrNameLst>
                                      </p:cBhvr>
                                      <p:to>
                                        <p:strVal val="visible"/>
                                      </p:to>
                                    </p:set>
                                    <p:anim calcmode="lin" valueType="num">
                                      <p:cBhvr additive="base">
                                        <p:cTn id="10" dur="500"/>
                                        <p:tgtEl>
                                          <p:spTgt spid="650"/>
                                        </p:tgtEl>
                                        <p:attrNameLst>
                                          <p:attrName>ppt_x</p:attrName>
                                        </p:attrNameLst>
                                      </p:cBhvr>
                                      <p:tavLst>
                                        <p:tav tm="0" fmla="">
                                          <p:val>
                                            <p:strVal val="#ppt_x+1"/>
                                          </p:val>
                                        </p:tav>
                                        <p:tav tm="100000" fmla="">
                                          <p:val>
                                            <p:strVal val="#ppt_x"/>
                                          </p:val>
                                        </p:tav>
                                      </p:tavLst>
                                    </p:anim>
                                  </p:childTnLst>
                                </p:cTn>
                              </p:par>
                            </p:childTnLst>
                          </p:cTn>
                        </p:par>
                        <p:par>
                          <p:cTn id="11" fill="hold">
                            <p:stCondLst>
                              <p:cond delay="500"/>
                            </p:stCondLst>
                            <p:childTnLst>
                              <p:par>
                                <p:cTn id="12" presetID="2" presetClass="entr" presetSubtype="2" fill="hold" nodeType="afterEffect">
                                  <p:stCondLst>
                                    <p:cond delay="400"/>
                                  </p:stCondLst>
                                  <p:childTnLst>
                                    <p:set>
                                      <p:cBhvr>
                                        <p:cTn id="13" dur="1" fill="hold">
                                          <p:stCondLst>
                                            <p:cond delay="0"/>
                                          </p:stCondLst>
                                        </p:cTn>
                                        <p:tgtEl>
                                          <p:spTgt spid="659"/>
                                        </p:tgtEl>
                                        <p:attrNameLst>
                                          <p:attrName>style.visibility</p:attrName>
                                        </p:attrNameLst>
                                      </p:cBhvr>
                                      <p:to>
                                        <p:strVal val="visible"/>
                                      </p:to>
                                    </p:set>
                                    <p:anim calcmode="lin" valueType="num">
                                      <p:cBhvr additive="base">
                                        <p:cTn id="14" dur="1000"/>
                                        <p:tgtEl>
                                          <p:spTgt spid="659"/>
                                        </p:tgtEl>
                                        <p:attrNameLst>
                                          <p:attrName>ppt_x</p:attrName>
                                        </p:attrNameLst>
                                      </p:cBhvr>
                                      <p:tavLst>
                                        <p:tav tm="0" fmla="">
                                          <p:val>
                                            <p:strVal val="#ppt_x+1"/>
                                          </p:val>
                                        </p:tav>
                                        <p:tav tm="100000" fmla="">
                                          <p:val>
                                            <p:strVal val="#ppt_x"/>
                                          </p:val>
                                        </p:tav>
                                      </p:tavLst>
                                    </p:anim>
                                  </p:childTnLst>
                                </p:cTn>
                              </p:par>
                              <p:par>
                                <p:cTn id="15" presetID="23" presetClass="entr" presetSubtype="16" fill="hold" nodeType="withEffect">
                                  <p:stCondLst>
                                    <p:cond delay="400"/>
                                  </p:stCondLst>
                                  <p:childTnLst>
                                    <p:set>
                                      <p:cBhvr>
                                        <p:cTn id="16" dur="1" fill="hold">
                                          <p:stCondLst>
                                            <p:cond delay="0"/>
                                          </p:stCondLst>
                                        </p:cTn>
                                        <p:tgtEl>
                                          <p:spTgt spid="658"/>
                                        </p:tgtEl>
                                        <p:attrNameLst>
                                          <p:attrName>style.visibility</p:attrName>
                                        </p:attrNameLst>
                                      </p:cBhvr>
                                      <p:to>
                                        <p:strVal val="visible"/>
                                      </p:to>
                                    </p:set>
                                    <p:anim calcmode="lin" valueType="num">
                                      <p:cBhvr additive="base">
                                        <p:cTn id="17" dur="500"/>
                                        <p:tgtEl>
                                          <p:spTgt spid="658"/>
                                        </p:tgtEl>
                                        <p:attrNameLst>
                                          <p:attrName>ppt_w</p:attrName>
                                        </p:attrNameLst>
                                      </p:cBhvr>
                                      <p:tavLst>
                                        <p:tav tm="0" fmla="">
                                          <p:val>
                                            <p:fltVal val="0"/>
                                          </p:val>
                                        </p:tav>
                                        <p:tav tm="100000" fmla="">
                                          <p:val>
                                            <p:strVal val="#ppt_w"/>
                                          </p:val>
                                        </p:tav>
                                      </p:tavLst>
                                    </p:anim>
                                    <p:anim calcmode="lin" valueType="num">
                                      <p:cBhvr additive="base">
                                        <p:cTn id="18" dur="500"/>
                                        <p:tgtEl>
                                          <p:spTgt spid="658"/>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66" name="Shape 666"/>
        <p:cNvGrpSpPr/>
        <p:nvPr/>
      </p:nvGrpSpPr>
      <p:grpSpPr>
        <a:xfrm>
          <a:off x="0" y="0"/>
          <a:ext cx="0" cy="0"/>
          <a:chOff x="0" y="0"/>
          <a:chExt cx="0" cy="0"/>
        </a:xfrm>
      </p:grpSpPr>
      <p:grpSp>
        <p:nvGrpSpPr>
          <p:cNvPr id="667" name="Google Shape;667;p22"/>
          <p:cNvGrpSpPr/>
          <p:nvPr/>
        </p:nvGrpSpPr>
        <p:grpSpPr>
          <a:xfrm>
            <a:off x="-212990" y="-288111"/>
            <a:ext cx="3344731" cy="7237400"/>
            <a:chOff x="-212990" y="-360681"/>
            <a:chExt cx="3344731" cy="7237400"/>
          </a:xfrm>
        </p:grpSpPr>
        <p:sp>
          <p:nvSpPr>
            <p:cNvPr id="668" name="Google Shape;668;p2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69" name="Google Shape;669;p2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70" name="Google Shape;670;p22"/>
          <p:cNvGrpSpPr/>
          <p:nvPr/>
        </p:nvGrpSpPr>
        <p:grpSpPr>
          <a:xfrm>
            <a:off x="-345470" y="-397390"/>
            <a:ext cx="3344731" cy="7346679"/>
            <a:chOff x="-345470" y="-469960"/>
            <a:chExt cx="3344731" cy="7376013"/>
          </a:xfrm>
        </p:grpSpPr>
        <p:sp>
          <p:nvSpPr>
            <p:cNvPr id="671" name="Google Shape;671;p2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2" name="Google Shape;672;p2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673" name="Google Shape;673;p22"/>
          <p:cNvGrpSpPr/>
          <p:nvPr/>
        </p:nvGrpSpPr>
        <p:grpSpPr>
          <a:xfrm>
            <a:off x="-461734" y="-526030"/>
            <a:ext cx="3344420" cy="7475319"/>
            <a:chOff x="-461734" y="-598600"/>
            <a:chExt cx="3344420" cy="7580186"/>
          </a:xfrm>
        </p:grpSpPr>
        <p:sp>
          <p:nvSpPr>
            <p:cNvPr id="674" name="Google Shape;674;p2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5" name="Google Shape;675;p2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76" name="Google Shape;676;p22"/>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7" name="Google Shape;677;p22"/>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8" name="Google Shape;678;p22"/>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9" name="Google Shape;679;p22"/>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680" name="Google Shape;680;p22"/>
          <p:cNvGrpSpPr/>
          <p:nvPr/>
        </p:nvGrpSpPr>
        <p:grpSpPr>
          <a:xfrm>
            <a:off x="9303872" y="-24574"/>
            <a:ext cx="3349561" cy="7449566"/>
            <a:chOff x="9303872" y="-24574"/>
            <a:chExt cx="3349561" cy="7449566"/>
          </a:xfrm>
        </p:grpSpPr>
        <p:sp>
          <p:nvSpPr>
            <p:cNvPr id="681" name="Google Shape;681;p2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82" name="Google Shape;682;p2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83" name="Google Shape;683;p22"/>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684" name="Google Shape;684;p22"/>
          <p:cNvGrpSpPr/>
          <p:nvPr/>
        </p:nvGrpSpPr>
        <p:grpSpPr>
          <a:xfrm>
            <a:off x="1469421" y="447795"/>
            <a:ext cx="5009628" cy="557769"/>
            <a:chOff x="3442453" y="958549"/>
            <a:chExt cx="5009628" cy="557769"/>
          </a:xfrm>
        </p:grpSpPr>
        <p:sp>
          <p:nvSpPr>
            <p:cNvPr id="685" name="Google Shape;685;p22"/>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FB0401"/>
                  </a:solidFill>
                  <a:latin typeface="Arial" panose="020B0604020202020204"/>
                  <a:ea typeface="Arial" panose="020B0604020202020204"/>
                  <a:cs typeface="Arial" panose="020B0604020202020204"/>
                  <a:sym typeface="Arial" panose="020B0604020202020204"/>
                </a:rPr>
                <a:t>STEM và cuộc sống</a:t>
              </a:r>
              <a:endParaRPr lang="en-SG" sz="3000" b="1">
                <a:solidFill>
                  <a:srgbClr val="FB0401"/>
                </a:solidFill>
                <a:latin typeface="Arial" panose="020B0604020202020204"/>
                <a:ea typeface="Arial" panose="020B0604020202020204"/>
                <a:cs typeface="Arial" panose="020B0604020202020204"/>
                <a:sym typeface="Arial" panose="020B0604020202020204"/>
              </a:endParaRPr>
            </a:p>
          </p:txBody>
        </p:sp>
        <p:sp>
          <p:nvSpPr>
            <p:cNvPr id="686" name="Google Shape;686;p22"/>
            <p:cNvSpPr txBox="1"/>
            <p:nvPr/>
          </p:nvSpPr>
          <p:spPr>
            <a:xfrm>
              <a:off x="3442453" y="958549"/>
              <a:ext cx="456561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7E3E98"/>
                  </a:solidFill>
                  <a:latin typeface="Arial" panose="020B0604020202020204"/>
                  <a:ea typeface="Arial" panose="020B0604020202020204"/>
                  <a:cs typeface="Arial" panose="020B0604020202020204"/>
                  <a:sym typeface="Arial" panose="020B0604020202020204"/>
                </a:rPr>
                <a:t>STEm và cuộc sống</a:t>
              </a:r>
              <a:endParaRPr sz="3000" b="1">
                <a:solidFill>
                  <a:srgbClr val="7E3E98"/>
                </a:solidFill>
                <a:latin typeface="Arial" panose="020B0604020202020204"/>
                <a:ea typeface="Arial" panose="020B0604020202020204"/>
                <a:cs typeface="Arial" panose="020B0604020202020204"/>
                <a:sym typeface="Arial" panose="020B0604020202020204"/>
              </a:endParaRPr>
            </a:p>
          </p:txBody>
        </p:sp>
      </p:grpSp>
      <p:pic>
        <p:nvPicPr>
          <p:cNvPr id="687" name="Google Shape;687;p22" descr="A cartoon of a purple gear&#10;&#10;Description automatically generated"/>
          <p:cNvPicPr preferRelativeResize="0"/>
          <p:nvPr/>
        </p:nvPicPr>
        <p:blipFill rotWithShape="1">
          <a:blip r:embed="rId1"/>
          <a:srcRect/>
          <a:stretch>
            <a:fill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pic>
        <p:nvPicPr>
          <p:cNvPr id="688" name="Google Shape;688;p22"/>
          <p:cNvPicPr preferRelativeResize="0"/>
          <p:nvPr/>
        </p:nvPicPr>
        <p:blipFill rotWithShape="1">
          <a:blip r:embed="rId2"/>
          <a:srcRect/>
          <a:stretch>
            <a:fillRect/>
          </a:stretch>
        </p:blipFill>
        <p:spPr>
          <a:xfrm>
            <a:off x="11016342" y="157267"/>
            <a:ext cx="1023257" cy="1025717"/>
          </a:xfrm>
          <a:prstGeom prst="rect">
            <a:avLst/>
          </a:prstGeom>
          <a:noFill/>
          <a:ln>
            <a:noFill/>
          </a:ln>
        </p:spPr>
      </p:pic>
      <p:sp>
        <p:nvSpPr>
          <p:cNvPr id="689" name="Google Shape;689;p22"/>
          <p:cNvSpPr/>
          <p:nvPr/>
        </p:nvSpPr>
        <p:spPr>
          <a:xfrm>
            <a:off x="2177064" y="1909707"/>
            <a:ext cx="9027925" cy="1373027"/>
          </a:xfrm>
          <a:prstGeom prst="roundRect">
            <a:avLst>
              <a:gd name="adj" fmla="val 9154"/>
            </a:avLst>
          </a:prstGeom>
          <a:solidFill>
            <a:schemeClr val="lt1"/>
          </a:solidFill>
          <a:ln>
            <a:noFill/>
          </a:ln>
        </p:spPr>
        <p:txBody>
          <a:bodyPr spcFirstLastPara="1" wrap="square" lIns="91425" tIns="91425" rIns="91425" bIns="91425" anchor="ctr" anchorCtr="0">
            <a:noAutofit/>
          </a:bodyPr>
          <a:lstStyle/>
          <a:p>
            <a:pPr marL="0" marR="0" lvl="0" indent="0" algn="just" rtl="0">
              <a:spcBef>
                <a:spcPts val="1200"/>
              </a:spcBef>
              <a:spcAft>
                <a:spcPts val="600"/>
              </a:spcAft>
              <a:buNone/>
            </a:pPr>
            <a:r>
              <a:rPr lang="en-SG" sz="2400">
                <a:solidFill>
                  <a:srgbClr val="FF0000"/>
                </a:solidFill>
                <a:latin typeface="Calibri" panose="020F0502020204030204"/>
                <a:ea typeface="Calibri" panose="020F0502020204030204"/>
                <a:cs typeface="Calibri" panose="020F0502020204030204"/>
                <a:sym typeface="Calibri" panose="020F0502020204030204"/>
              </a:rPr>
              <a:t>Quan sát và đánh dấu bóng của một vật cố định </a:t>
            </a:r>
            <a:r>
              <a:rPr lang="en-SG" sz="2400">
                <a:solidFill>
                  <a:schemeClr val="dk1"/>
                </a:solidFill>
                <a:latin typeface="Calibri" panose="020F0502020204030204"/>
                <a:ea typeface="Calibri" panose="020F0502020204030204"/>
                <a:cs typeface="Calibri" panose="020F0502020204030204"/>
                <a:sym typeface="Calibri" panose="020F0502020204030204"/>
              </a:rPr>
              <a:t>trong không gian gia đình em </a:t>
            </a:r>
            <a:r>
              <a:rPr lang="en-SG" sz="2400">
                <a:solidFill>
                  <a:srgbClr val="FF0000"/>
                </a:solidFill>
                <a:latin typeface="Calibri" panose="020F0502020204030204"/>
                <a:ea typeface="Calibri" panose="020F0502020204030204"/>
                <a:cs typeface="Calibri" panose="020F0502020204030204"/>
                <a:sym typeface="Calibri" panose="020F0502020204030204"/>
              </a:rPr>
              <a:t>ở các thời điểm </a:t>
            </a:r>
            <a:r>
              <a:rPr lang="en-SG" sz="2400">
                <a:solidFill>
                  <a:schemeClr val="dk1"/>
                </a:solidFill>
                <a:latin typeface="Calibri" panose="020F0502020204030204"/>
                <a:ea typeface="Calibri" panose="020F0502020204030204"/>
                <a:cs typeface="Calibri" panose="020F0502020204030204"/>
                <a:sym typeface="Calibri" panose="020F0502020204030204"/>
              </a:rPr>
              <a:t>khác nhau </a:t>
            </a:r>
            <a:r>
              <a:rPr lang="en-SG" sz="2400">
                <a:solidFill>
                  <a:srgbClr val="FF0000"/>
                </a:solidFill>
                <a:latin typeface="Calibri" panose="020F0502020204030204"/>
                <a:ea typeface="Calibri" panose="020F0502020204030204"/>
                <a:cs typeface="Calibri" panose="020F0502020204030204"/>
                <a:sym typeface="Calibri" panose="020F0502020204030204"/>
              </a:rPr>
              <a:t>trong ngày</a:t>
            </a:r>
            <a:r>
              <a:rPr lang="en-SG" sz="2400">
                <a:solidFill>
                  <a:schemeClr val="dk1"/>
                </a:solidFill>
                <a:latin typeface="Calibri" panose="020F0502020204030204"/>
                <a:ea typeface="Calibri" panose="020F0502020204030204"/>
                <a:cs typeface="Calibri" panose="020F0502020204030204"/>
                <a:sym typeface="Calibri" panose="020F0502020204030204"/>
              </a:rPr>
              <a:t>. </a:t>
            </a:r>
            <a:endParaRPr sz="2400">
              <a:solidFill>
                <a:srgbClr val="FF0000"/>
              </a:solidFill>
              <a:highlight>
                <a:srgbClr val="FFFF00"/>
              </a:highlight>
              <a:latin typeface="Arial" panose="020B0604020202020204"/>
              <a:ea typeface="Arial" panose="020B0604020202020204"/>
              <a:cs typeface="Arial" panose="020B0604020202020204"/>
              <a:sym typeface="Arial" panose="020B0604020202020204"/>
            </a:endParaRPr>
          </a:p>
        </p:txBody>
      </p:sp>
      <p:pic>
        <p:nvPicPr>
          <p:cNvPr id="690" name="Google Shape;690;p22"/>
          <p:cNvPicPr preferRelativeResize="0"/>
          <p:nvPr/>
        </p:nvPicPr>
        <p:blipFill rotWithShape="1">
          <a:blip r:embed="rId3"/>
          <a:srcRect/>
          <a:stretch>
            <a:fillRect/>
          </a:stretch>
        </p:blipFill>
        <p:spPr>
          <a:xfrm>
            <a:off x="561185" y="1800659"/>
            <a:ext cx="1374414" cy="1683130"/>
          </a:xfrm>
          <a:prstGeom prst="rect">
            <a:avLst/>
          </a:prstGeom>
          <a:noFill/>
          <a:ln>
            <a:noFill/>
          </a:ln>
        </p:spPr>
      </p:pic>
      <p:grpSp>
        <p:nvGrpSpPr>
          <p:cNvPr id="691" name="Google Shape;691;p22"/>
          <p:cNvGrpSpPr/>
          <p:nvPr/>
        </p:nvGrpSpPr>
        <p:grpSpPr>
          <a:xfrm>
            <a:off x="859600" y="3900540"/>
            <a:ext cx="10710197" cy="1713126"/>
            <a:chOff x="0" y="489166"/>
            <a:chExt cx="10710197" cy="1713126"/>
          </a:xfrm>
        </p:grpSpPr>
        <p:sp>
          <p:nvSpPr>
            <p:cNvPr id="692" name="Google Shape;692;p22"/>
            <p:cNvSpPr/>
            <p:nvPr/>
          </p:nvSpPr>
          <p:spPr>
            <a:xfrm>
              <a:off x="0" y="513375"/>
              <a:ext cx="1402814" cy="8640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22"/>
            <p:cNvSpPr txBox="1"/>
            <p:nvPr/>
          </p:nvSpPr>
          <p:spPr>
            <a:xfrm>
              <a:off x="0" y="513375"/>
              <a:ext cx="1402814" cy="561125"/>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Calibri" panose="020F0502020204030204"/>
                <a:buNone/>
              </a:pPr>
              <a:r>
                <a:rPr lang="en-SG" sz="2000">
                  <a:solidFill>
                    <a:schemeClr val="lt1"/>
                  </a:solidFill>
                  <a:latin typeface="Calibri" panose="020F0502020204030204"/>
                  <a:ea typeface="Calibri" panose="020F0502020204030204"/>
                  <a:cs typeface="Calibri" panose="020F0502020204030204"/>
                  <a:sym typeface="Calibri" panose="020F0502020204030204"/>
                </a:rPr>
                <a:t>8:00 sáng</a:t>
              </a:r>
              <a:endParaRPr sz="20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94" name="Google Shape;694;p22"/>
            <p:cNvSpPr/>
            <p:nvPr/>
          </p:nvSpPr>
          <p:spPr>
            <a:xfrm>
              <a:off x="293540" y="1050292"/>
              <a:ext cx="1402814" cy="1152000"/>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22"/>
            <p:cNvSpPr txBox="1"/>
            <p:nvPr/>
          </p:nvSpPr>
          <p:spPr>
            <a:xfrm>
              <a:off x="327281" y="1084033"/>
              <a:ext cx="1335332" cy="108451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000"/>
                <a:buFont typeface="Calibri" panose="020F0502020204030204"/>
                <a:buChar char="•"/>
              </a:pPr>
              <a:r>
                <a:rPr lang="en-SG" sz="20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96" name="Google Shape;696;p22"/>
            <p:cNvSpPr/>
            <p:nvPr/>
          </p:nvSpPr>
          <p:spPr>
            <a:xfrm rot="-36829">
              <a:off x="1617017" y="607066"/>
              <a:ext cx="454163" cy="349260"/>
            </a:xfrm>
            <a:prstGeom prst="rightArrow">
              <a:avLst>
                <a:gd name="adj1" fmla="val 6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22"/>
            <p:cNvSpPr txBox="1"/>
            <p:nvPr/>
          </p:nvSpPr>
          <p:spPr>
            <a:xfrm rot="-36829">
              <a:off x="1617020" y="677479"/>
              <a:ext cx="349385" cy="2095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panose="020F0502020204030204"/>
                <a:buNone/>
              </a:pP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98" name="Google Shape;698;p22"/>
            <p:cNvSpPr/>
            <p:nvPr/>
          </p:nvSpPr>
          <p:spPr>
            <a:xfrm>
              <a:off x="2259678" y="489166"/>
              <a:ext cx="1402814" cy="8640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22"/>
            <p:cNvSpPr txBox="1"/>
            <p:nvPr/>
          </p:nvSpPr>
          <p:spPr>
            <a:xfrm>
              <a:off x="2259678" y="489166"/>
              <a:ext cx="1402814" cy="561125"/>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Calibri" panose="020F0502020204030204"/>
                <a:buNone/>
              </a:pPr>
              <a:r>
                <a:rPr lang="en-SG" sz="2000">
                  <a:solidFill>
                    <a:schemeClr val="lt1"/>
                  </a:solidFill>
                  <a:latin typeface="Calibri" panose="020F0502020204030204"/>
                  <a:ea typeface="Calibri" panose="020F0502020204030204"/>
                  <a:cs typeface="Calibri" panose="020F0502020204030204"/>
                  <a:sym typeface="Calibri" panose="020F0502020204030204"/>
                </a:rPr>
                <a:t>10:00 sáng</a:t>
              </a:r>
              <a:endParaRPr sz="20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00" name="Google Shape;700;p22"/>
            <p:cNvSpPr/>
            <p:nvPr/>
          </p:nvSpPr>
          <p:spPr>
            <a:xfrm>
              <a:off x="2547001" y="1050292"/>
              <a:ext cx="1402814" cy="1152000"/>
            </a:xfrm>
            <a:prstGeom prst="roundRect">
              <a:avLst>
                <a:gd name="adj" fmla="val 10000"/>
              </a:avLst>
            </a:prstGeom>
            <a:solidFill>
              <a:schemeClr val="lt1">
                <a:alpha val="89803"/>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22"/>
            <p:cNvSpPr txBox="1"/>
            <p:nvPr/>
          </p:nvSpPr>
          <p:spPr>
            <a:xfrm>
              <a:off x="2580742" y="1084033"/>
              <a:ext cx="1335332" cy="108451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000"/>
                <a:buFont typeface="Calibri" panose="020F0502020204030204"/>
                <a:buChar char="•"/>
              </a:pPr>
              <a:r>
                <a:rPr lang="en-SG" sz="20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2" name="Google Shape;702;p22"/>
            <p:cNvSpPr/>
            <p:nvPr/>
          </p:nvSpPr>
          <p:spPr>
            <a:xfrm>
              <a:off x="3875153" y="595099"/>
              <a:ext cx="450842" cy="34926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22"/>
            <p:cNvSpPr txBox="1"/>
            <p:nvPr/>
          </p:nvSpPr>
          <p:spPr>
            <a:xfrm>
              <a:off x="3875153" y="664951"/>
              <a:ext cx="346064" cy="2095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panose="020F0502020204030204"/>
                <a:buNone/>
              </a:pP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04" name="Google Shape;704;p22"/>
            <p:cNvSpPr/>
            <p:nvPr/>
          </p:nvSpPr>
          <p:spPr>
            <a:xfrm>
              <a:off x="4513138" y="489166"/>
              <a:ext cx="1402814" cy="8640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2"/>
            <p:cNvSpPr txBox="1"/>
            <p:nvPr/>
          </p:nvSpPr>
          <p:spPr>
            <a:xfrm>
              <a:off x="4513138" y="489166"/>
              <a:ext cx="1402814" cy="561125"/>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Calibri" panose="020F0502020204030204"/>
                <a:buNone/>
              </a:pPr>
              <a:r>
                <a:rPr lang="en-SG" sz="2000">
                  <a:solidFill>
                    <a:schemeClr val="lt1"/>
                  </a:solidFill>
                  <a:latin typeface="Calibri" panose="020F0502020204030204"/>
                  <a:ea typeface="Calibri" panose="020F0502020204030204"/>
                  <a:cs typeface="Calibri" panose="020F0502020204030204"/>
                  <a:sym typeface="Calibri" panose="020F0502020204030204"/>
                </a:rPr>
                <a:t>12:00 sáng</a:t>
              </a:r>
              <a:endParaRPr sz="20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06" name="Google Shape;706;p22"/>
            <p:cNvSpPr/>
            <p:nvPr/>
          </p:nvSpPr>
          <p:spPr>
            <a:xfrm>
              <a:off x="4800462" y="1050292"/>
              <a:ext cx="1402814" cy="1152000"/>
            </a:xfrm>
            <a:prstGeom prst="roundRect">
              <a:avLst>
                <a:gd name="adj" fmla="val 1000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22"/>
            <p:cNvSpPr txBox="1"/>
            <p:nvPr/>
          </p:nvSpPr>
          <p:spPr>
            <a:xfrm>
              <a:off x="4834203" y="1084033"/>
              <a:ext cx="1335332" cy="108451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000"/>
                <a:buFont typeface="Calibri" panose="020F0502020204030204"/>
                <a:buChar char="•"/>
              </a:pPr>
              <a:r>
                <a:rPr lang="en-SG" sz="20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8" name="Google Shape;708;p22"/>
            <p:cNvSpPr/>
            <p:nvPr/>
          </p:nvSpPr>
          <p:spPr>
            <a:xfrm>
              <a:off x="6128614" y="595099"/>
              <a:ext cx="450842" cy="349260"/>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2"/>
            <p:cNvSpPr txBox="1"/>
            <p:nvPr/>
          </p:nvSpPr>
          <p:spPr>
            <a:xfrm>
              <a:off x="6128614" y="664951"/>
              <a:ext cx="346064" cy="2095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panose="020F0502020204030204"/>
                <a:buNone/>
              </a:pP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10" name="Google Shape;710;p22"/>
            <p:cNvSpPr/>
            <p:nvPr/>
          </p:nvSpPr>
          <p:spPr>
            <a:xfrm>
              <a:off x="6766599" y="489166"/>
              <a:ext cx="1402814" cy="864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22"/>
            <p:cNvSpPr txBox="1"/>
            <p:nvPr/>
          </p:nvSpPr>
          <p:spPr>
            <a:xfrm>
              <a:off x="6766599" y="489166"/>
              <a:ext cx="1402814" cy="561125"/>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Calibri" panose="020F0502020204030204"/>
                <a:buNone/>
              </a:pPr>
              <a:r>
                <a:rPr lang="en-SG" sz="2000">
                  <a:solidFill>
                    <a:schemeClr val="lt1"/>
                  </a:solidFill>
                  <a:latin typeface="Calibri" panose="020F0502020204030204"/>
                  <a:ea typeface="Calibri" panose="020F0502020204030204"/>
                  <a:cs typeface="Calibri" panose="020F0502020204030204"/>
                  <a:sym typeface="Calibri" panose="020F0502020204030204"/>
                </a:rPr>
                <a:t>2:00 sáng</a:t>
              </a:r>
              <a:endParaRPr sz="20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12" name="Google Shape;712;p22"/>
            <p:cNvSpPr/>
            <p:nvPr/>
          </p:nvSpPr>
          <p:spPr>
            <a:xfrm>
              <a:off x="7053922" y="1050292"/>
              <a:ext cx="1402814" cy="1152000"/>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22"/>
            <p:cNvSpPr txBox="1"/>
            <p:nvPr/>
          </p:nvSpPr>
          <p:spPr>
            <a:xfrm>
              <a:off x="7087663" y="1084033"/>
              <a:ext cx="1335332" cy="108451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000"/>
                <a:buFont typeface="Calibri" panose="020F0502020204030204"/>
                <a:buChar char="•"/>
              </a:pPr>
              <a:r>
                <a:rPr lang="en-SG" sz="20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14" name="Google Shape;714;p22"/>
            <p:cNvSpPr/>
            <p:nvPr/>
          </p:nvSpPr>
          <p:spPr>
            <a:xfrm>
              <a:off x="8382075" y="595099"/>
              <a:ext cx="450842" cy="349260"/>
            </a:xfrm>
            <a:prstGeom prst="righ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22"/>
            <p:cNvSpPr txBox="1"/>
            <p:nvPr/>
          </p:nvSpPr>
          <p:spPr>
            <a:xfrm>
              <a:off x="8382075" y="664951"/>
              <a:ext cx="346064" cy="2095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panose="020F0502020204030204"/>
                <a:buNone/>
              </a:pPr>
              <a:endParaRPr sz="15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16" name="Google Shape;716;p22"/>
            <p:cNvSpPr/>
            <p:nvPr/>
          </p:nvSpPr>
          <p:spPr>
            <a:xfrm>
              <a:off x="9020059" y="489166"/>
              <a:ext cx="1402814" cy="8640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22"/>
            <p:cNvSpPr txBox="1"/>
            <p:nvPr/>
          </p:nvSpPr>
          <p:spPr>
            <a:xfrm>
              <a:off x="9020059" y="489166"/>
              <a:ext cx="1402814" cy="561125"/>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Calibri" panose="020F0502020204030204"/>
                <a:buNone/>
              </a:pPr>
              <a:r>
                <a:rPr lang="en-SG" sz="2000">
                  <a:solidFill>
                    <a:schemeClr val="lt1"/>
                  </a:solidFill>
                  <a:latin typeface="Calibri" panose="020F0502020204030204"/>
                  <a:ea typeface="Calibri" panose="020F0502020204030204"/>
                  <a:cs typeface="Calibri" panose="020F0502020204030204"/>
                  <a:sym typeface="Calibri" panose="020F0502020204030204"/>
                </a:rPr>
                <a:t>4:00 sáng</a:t>
              </a:r>
              <a:endParaRPr sz="20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18" name="Google Shape;718;p22"/>
            <p:cNvSpPr/>
            <p:nvPr/>
          </p:nvSpPr>
          <p:spPr>
            <a:xfrm>
              <a:off x="9307383" y="1050292"/>
              <a:ext cx="1402814" cy="1152000"/>
            </a:xfrm>
            <a:prstGeom prst="roundRect">
              <a:avLst>
                <a:gd name="adj" fmla="val 10000"/>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22"/>
            <p:cNvSpPr txBox="1"/>
            <p:nvPr/>
          </p:nvSpPr>
          <p:spPr>
            <a:xfrm>
              <a:off x="9341124" y="1084033"/>
              <a:ext cx="1335332" cy="1084518"/>
            </a:xfrm>
            <a:prstGeom prst="rect">
              <a:avLst/>
            </a:prstGeom>
            <a:noFill/>
            <a:ln>
              <a:noFill/>
            </a:ln>
          </p:spPr>
          <p:txBody>
            <a:bodyPr spcFirstLastPara="1" wrap="square" lIns="142225" tIns="142225" rIns="142225" bIns="142225" anchor="t" anchorCtr="0">
              <a:noAutofit/>
            </a:bodyPr>
            <a:lstStyle/>
            <a:p>
              <a:pPr marL="228600" marR="0" lvl="1" indent="-228600" algn="l" rtl="0">
                <a:lnSpc>
                  <a:spcPct val="90000"/>
                </a:lnSpc>
                <a:spcBef>
                  <a:spcPts val="0"/>
                </a:spcBef>
                <a:spcAft>
                  <a:spcPts val="0"/>
                </a:spcAft>
                <a:buClr>
                  <a:schemeClr val="dk1"/>
                </a:buClr>
                <a:buSzPts val="2000"/>
                <a:buFont typeface="Calibri" panose="020F0502020204030204"/>
                <a:buChar char="•"/>
              </a:pPr>
              <a:r>
                <a:rPr lang="en-SG" sz="20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100"/>
                                        <p:tgtEl>
                                          <p:spTgt spid="683"/>
                                        </p:tgtEl>
                                      </p:cBhvr>
                                    </p:animEffect>
                                  </p:childTnLst>
                                </p:cTn>
                              </p:par>
                              <p:par>
                                <p:cTn id="8" presetID="10" presetClass="entr" presetSubtype="0" fill="hold" nodeType="withEffect">
                                  <p:stCondLst>
                                    <p:cond delay="0"/>
                                  </p:stCondLst>
                                  <p:childTnLst>
                                    <p:set>
                                      <p:cBhvr>
                                        <p:cTn id="9" dur="1" fill="hold">
                                          <p:stCondLst>
                                            <p:cond delay="0"/>
                                          </p:stCondLst>
                                        </p:cTn>
                                        <p:tgtEl>
                                          <p:spTgt spid="684"/>
                                        </p:tgtEl>
                                        <p:attrNameLst>
                                          <p:attrName>style.visibility</p:attrName>
                                        </p:attrNameLst>
                                      </p:cBhvr>
                                      <p:to>
                                        <p:strVal val="visible"/>
                                      </p:to>
                                    </p:set>
                                    <p:animEffect transition="in" filter="fade">
                                      <p:cBhvr>
                                        <p:cTn id="10" dur="100"/>
                                        <p:tgtEl>
                                          <p:spTgt spid="684"/>
                                        </p:tgtEl>
                                      </p:cBhvr>
                                    </p:animEffect>
                                  </p:childTnLst>
                                </p:cTn>
                              </p:par>
                              <p:par>
                                <p:cTn id="11" presetID="10" presetClass="entr" presetSubtype="0" fill="hold" nodeType="withEffect">
                                  <p:stCondLst>
                                    <p:cond delay="0"/>
                                  </p:stCondLst>
                                  <p:childTnLst>
                                    <p:set>
                                      <p:cBhvr>
                                        <p:cTn id="12" dur="1" fill="hold">
                                          <p:stCondLst>
                                            <p:cond delay="0"/>
                                          </p:stCondLst>
                                        </p:cTn>
                                        <p:tgtEl>
                                          <p:spTgt spid="687"/>
                                        </p:tgtEl>
                                        <p:attrNameLst>
                                          <p:attrName>style.visibility</p:attrName>
                                        </p:attrNameLst>
                                      </p:cBhvr>
                                      <p:to>
                                        <p:strVal val="visible"/>
                                      </p:to>
                                    </p:set>
                                    <p:animEffect transition="in" filter="fade">
                                      <p:cBhvr>
                                        <p:cTn id="13" dur="100"/>
                                        <p:tgtEl>
                                          <p:spTgt spid="6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9">
                                            <p:txEl>
                                              <p:pRg st="0" end="0"/>
                                            </p:txEl>
                                          </p:spTgt>
                                        </p:tgtEl>
                                        <p:attrNameLst>
                                          <p:attrName>style.visibility</p:attrName>
                                        </p:attrNameLst>
                                      </p:cBhvr>
                                      <p:to>
                                        <p:strVal val="visible"/>
                                      </p:to>
                                    </p:set>
                                    <p:animEffect transition="in" filter="fade">
                                      <p:cBhvr>
                                        <p:cTn id="18" dur="500"/>
                                        <p:tgtEl>
                                          <p:spTgt spid="68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24" name="Shape 724"/>
        <p:cNvGrpSpPr/>
        <p:nvPr/>
      </p:nvGrpSpPr>
      <p:grpSpPr>
        <a:xfrm>
          <a:off x="0" y="0"/>
          <a:ext cx="0" cy="0"/>
          <a:chOff x="0" y="0"/>
          <a:chExt cx="0" cy="0"/>
        </a:xfrm>
      </p:grpSpPr>
      <p:grpSp>
        <p:nvGrpSpPr>
          <p:cNvPr id="725" name="Google Shape;725;p23"/>
          <p:cNvGrpSpPr/>
          <p:nvPr/>
        </p:nvGrpSpPr>
        <p:grpSpPr>
          <a:xfrm>
            <a:off x="-212990" y="-288111"/>
            <a:ext cx="3344731" cy="7237400"/>
            <a:chOff x="-212990" y="-360681"/>
            <a:chExt cx="3344731" cy="7237400"/>
          </a:xfrm>
        </p:grpSpPr>
        <p:sp>
          <p:nvSpPr>
            <p:cNvPr id="726" name="Google Shape;726;p2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7" name="Google Shape;727;p2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728" name="Google Shape;728;p23"/>
          <p:cNvGrpSpPr/>
          <p:nvPr/>
        </p:nvGrpSpPr>
        <p:grpSpPr>
          <a:xfrm>
            <a:off x="-345470" y="-397390"/>
            <a:ext cx="3344731" cy="7346679"/>
            <a:chOff x="-345470" y="-469960"/>
            <a:chExt cx="3344731" cy="7376013"/>
          </a:xfrm>
        </p:grpSpPr>
        <p:sp>
          <p:nvSpPr>
            <p:cNvPr id="729" name="Google Shape;729;p2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0" name="Google Shape;730;p2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731" name="Google Shape;731;p23"/>
          <p:cNvGrpSpPr/>
          <p:nvPr/>
        </p:nvGrpSpPr>
        <p:grpSpPr>
          <a:xfrm>
            <a:off x="-461734" y="-526030"/>
            <a:ext cx="3344420" cy="7475319"/>
            <a:chOff x="-461734" y="-598600"/>
            <a:chExt cx="3344420" cy="7580186"/>
          </a:xfrm>
        </p:grpSpPr>
        <p:sp>
          <p:nvSpPr>
            <p:cNvPr id="732" name="Google Shape;732;p2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3" name="Google Shape;733;p2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734" name="Google Shape;734;p23"/>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5" name="Google Shape;735;p23"/>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6" name="Google Shape;736;p23"/>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7" name="Google Shape;737;p23"/>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738" name="Google Shape;738;p23"/>
          <p:cNvGrpSpPr/>
          <p:nvPr/>
        </p:nvGrpSpPr>
        <p:grpSpPr>
          <a:xfrm>
            <a:off x="9303872" y="-24574"/>
            <a:ext cx="3349561" cy="7449566"/>
            <a:chOff x="9303872" y="-24574"/>
            <a:chExt cx="3349561" cy="7449566"/>
          </a:xfrm>
        </p:grpSpPr>
        <p:sp>
          <p:nvSpPr>
            <p:cNvPr id="739" name="Google Shape;739;p2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40" name="Google Shape;740;p2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741" name="Google Shape;741;p23"/>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742" name="Google Shape;742;p23"/>
          <p:cNvGrpSpPr/>
          <p:nvPr/>
        </p:nvGrpSpPr>
        <p:grpSpPr>
          <a:xfrm>
            <a:off x="1469421" y="447795"/>
            <a:ext cx="5009628" cy="557769"/>
            <a:chOff x="3442453" y="958549"/>
            <a:chExt cx="5009628" cy="557769"/>
          </a:xfrm>
        </p:grpSpPr>
        <p:sp>
          <p:nvSpPr>
            <p:cNvPr id="743" name="Google Shape;743;p23"/>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FB0401"/>
                  </a:solidFill>
                  <a:latin typeface="Arial" panose="020B0604020202020204"/>
                  <a:ea typeface="Arial" panose="020B0604020202020204"/>
                  <a:cs typeface="Arial" panose="020B0604020202020204"/>
                  <a:sym typeface="Arial" panose="020B0604020202020204"/>
                </a:rPr>
                <a:t>STEM và cuộc sống</a:t>
              </a:r>
              <a:endParaRPr lang="en-SG" sz="3000" b="1">
                <a:solidFill>
                  <a:srgbClr val="FB0401"/>
                </a:solidFill>
                <a:latin typeface="Arial" panose="020B0604020202020204"/>
                <a:ea typeface="Arial" panose="020B0604020202020204"/>
                <a:cs typeface="Arial" panose="020B0604020202020204"/>
                <a:sym typeface="Arial" panose="020B0604020202020204"/>
              </a:endParaRPr>
            </a:p>
          </p:txBody>
        </p:sp>
        <p:sp>
          <p:nvSpPr>
            <p:cNvPr id="744" name="Google Shape;744;p23"/>
            <p:cNvSpPr txBox="1"/>
            <p:nvPr/>
          </p:nvSpPr>
          <p:spPr>
            <a:xfrm>
              <a:off x="3442453" y="958549"/>
              <a:ext cx="456561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7E3E98"/>
                  </a:solidFill>
                  <a:latin typeface="Arial" panose="020B0604020202020204"/>
                  <a:ea typeface="Arial" panose="020B0604020202020204"/>
                  <a:cs typeface="Arial" panose="020B0604020202020204"/>
                  <a:sym typeface="Arial" panose="020B0604020202020204"/>
                </a:rPr>
                <a:t>STEm và cuộc sống</a:t>
              </a:r>
              <a:endParaRPr sz="3000" b="1">
                <a:solidFill>
                  <a:srgbClr val="7E3E98"/>
                </a:solidFill>
                <a:latin typeface="Arial" panose="020B0604020202020204"/>
                <a:ea typeface="Arial" panose="020B0604020202020204"/>
                <a:cs typeface="Arial" panose="020B0604020202020204"/>
                <a:sym typeface="Arial" panose="020B0604020202020204"/>
              </a:endParaRPr>
            </a:p>
          </p:txBody>
        </p:sp>
      </p:grpSp>
      <p:pic>
        <p:nvPicPr>
          <p:cNvPr id="745" name="Google Shape;745;p23" descr="A cartoon of a purple gear&#10;&#10;Description automatically generated"/>
          <p:cNvPicPr preferRelativeResize="0"/>
          <p:nvPr/>
        </p:nvPicPr>
        <p:blipFill rotWithShape="1">
          <a:blip r:embed="rId1"/>
          <a:srcRect/>
          <a:stretch>
            <a:fill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pic>
        <p:nvPicPr>
          <p:cNvPr id="746" name="Google Shape;746;p23"/>
          <p:cNvPicPr preferRelativeResize="0"/>
          <p:nvPr/>
        </p:nvPicPr>
        <p:blipFill rotWithShape="1">
          <a:blip r:embed="rId2"/>
          <a:srcRect/>
          <a:stretch>
            <a:fillRect/>
          </a:stretch>
        </p:blipFill>
        <p:spPr>
          <a:xfrm>
            <a:off x="11016342" y="157267"/>
            <a:ext cx="1023257" cy="1025717"/>
          </a:xfrm>
          <a:prstGeom prst="rect">
            <a:avLst/>
          </a:prstGeom>
          <a:noFill/>
          <a:ln>
            <a:noFill/>
          </a:ln>
        </p:spPr>
      </p:pic>
      <p:sp>
        <p:nvSpPr>
          <p:cNvPr id="747" name="Google Shape;747;p23"/>
          <p:cNvSpPr txBox="1"/>
          <p:nvPr/>
        </p:nvSpPr>
        <p:spPr>
          <a:xfrm>
            <a:off x="3235897" y="2303536"/>
            <a:ext cx="8065954" cy="2831544"/>
          </a:xfrm>
          <a:prstGeom prst="rect">
            <a:avLst/>
          </a:prstGeom>
          <a:solidFill>
            <a:srgbClr val="EDE9F3"/>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Một người bị lạc trong rừng vào buổi sáng nhưng không mang theo la bàn.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60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Người đó quyết định đi theo hướng đông bằng cách dựa vào bóng của mình. </a:t>
            </a:r>
            <a:endParaRPr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600"/>
              </a:spcBef>
              <a:spcAft>
                <a:spcPts val="0"/>
              </a:spcAft>
              <a:buNone/>
            </a:pPr>
            <a:r>
              <a:rPr lang="en-SG" sz="2800">
                <a:solidFill>
                  <a:schemeClr val="dk1"/>
                </a:solidFill>
                <a:latin typeface="Calibri" panose="020F0502020204030204"/>
                <a:ea typeface="Calibri" panose="020F0502020204030204"/>
                <a:cs typeface="Calibri" panose="020F0502020204030204"/>
                <a:sym typeface="Calibri" panose="020F0502020204030204"/>
              </a:rPr>
              <a:t>Người đó sẽ xác định hướng đông ở vị trí nào so với bóng của mình?</a:t>
            </a:r>
            <a:endParaRPr lang="en-SG" sz="2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48" name="Google Shape;748;p23"/>
          <p:cNvPicPr preferRelativeResize="0"/>
          <p:nvPr/>
        </p:nvPicPr>
        <p:blipFill rotWithShape="1">
          <a:blip r:embed="rId3"/>
          <a:srcRect l="1379" t="8116" r="5383" b="10002"/>
          <a:stretch>
            <a:fillRect/>
          </a:stretch>
        </p:blipFill>
        <p:spPr>
          <a:xfrm>
            <a:off x="654679" y="2255896"/>
            <a:ext cx="2410667" cy="26758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1"/>
                                        </p:tgtEl>
                                        <p:attrNameLst>
                                          <p:attrName>style.visibility</p:attrName>
                                        </p:attrNameLst>
                                      </p:cBhvr>
                                      <p:to>
                                        <p:strVal val="visible"/>
                                      </p:to>
                                    </p:set>
                                    <p:animEffect transition="in" filter="fade">
                                      <p:cBhvr>
                                        <p:cTn id="7" dur="100"/>
                                        <p:tgtEl>
                                          <p:spTgt spid="741"/>
                                        </p:tgtEl>
                                      </p:cBhvr>
                                    </p:animEffect>
                                  </p:childTnLst>
                                </p:cTn>
                              </p:par>
                              <p:par>
                                <p:cTn id="8" presetID="10" presetClass="entr" presetSubtype="0" fill="hold" nodeType="withEffect">
                                  <p:stCondLst>
                                    <p:cond delay="0"/>
                                  </p:stCondLst>
                                  <p:childTnLst>
                                    <p:set>
                                      <p:cBhvr>
                                        <p:cTn id="9" dur="1" fill="hold">
                                          <p:stCondLst>
                                            <p:cond delay="0"/>
                                          </p:stCondLst>
                                        </p:cTn>
                                        <p:tgtEl>
                                          <p:spTgt spid="742"/>
                                        </p:tgtEl>
                                        <p:attrNameLst>
                                          <p:attrName>style.visibility</p:attrName>
                                        </p:attrNameLst>
                                      </p:cBhvr>
                                      <p:to>
                                        <p:strVal val="visible"/>
                                      </p:to>
                                    </p:set>
                                    <p:animEffect transition="in" filter="fade">
                                      <p:cBhvr>
                                        <p:cTn id="10" dur="100"/>
                                        <p:tgtEl>
                                          <p:spTgt spid="742"/>
                                        </p:tgtEl>
                                      </p:cBhvr>
                                    </p:animEffect>
                                  </p:childTnLst>
                                </p:cTn>
                              </p:par>
                              <p:par>
                                <p:cTn id="11" presetID="10" presetClass="entr" presetSubtype="0" fill="hold" nodeType="withEffect">
                                  <p:stCondLst>
                                    <p:cond delay="0"/>
                                  </p:stCondLst>
                                  <p:childTnLst>
                                    <p:set>
                                      <p:cBhvr>
                                        <p:cTn id="12" dur="1" fill="hold">
                                          <p:stCondLst>
                                            <p:cond delay="0"/>
                                          </p:stCondLst>
                                        </p:cTn>
                                        <p:tgtEl>
                                          <p:spTgt spid="745"/>
                                        </p:tgtEl>
                                        <p:attrNameLst>
                                          <p:attrName>style.visibility</p:attrName>
                                        </p:attrNameLst>
                                      </p:cBhvr>
                                      <p:to>
                                        <p:strVal val="visible"/>
                                      </p:to>
                                    </p:set>
                                    <p:animEffect transition="in" filter="fade">
                                      <p:cBhvr>
                                        <p:cTn id="13" dur="100"/>
                                        <p:tgtEl>
                                          <p:spTgt spid="7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48"/>
                                        </p:tgtEl>
                                        <p:attrNameLst>
                                          <p:attrName>style.visibility</p:attrName>
                                        </p:attrNameLst>
                                      </p:cBhvr>
                                      <p:to>
                                        <p:strVal val="visible"/>
                                      </p:to>
                                    </p:set>
                                    <p:animEffect transition="in" filter="fade">
                                      <p:cBhvr>
                                        <p:cTn id="18" dur="500"/>
                                        <p:tgtEl>
                                          <p:spTgt spid="748"/>
                                        </p:tgtEl>
                                      </p:cBhvr>
                                    </p:animEffect>
                                  </p:childTnLst>
                                </p:cTn>
                              </p:par>
                              <p:par>
                                <p:cTn id="19" presetID="2" presetClass="exit" presetSubtype="8" fill="hold" nodeType="withEffect">
                                  <p:stCondLst>
                                    <p:cond delay="0"/>
                                  </p:stCondLst>
                                  <p:childTnLst>
                                    <p:anim calcmode="lin" valueType="num">
                                      <p:cBhvr additive="base">
                                        <p:cTn id="20" dur="500"/>
                                        <p:tgtEl>
                                          <p:spTgt spid="748"/>
                                        </p:tgtEl>
                                        <p:attrNameLst>
                                          <p:attrName>ppt_x</p:attrName>
                                        </p:attrNameLst>
                                      </p:cBhvr>
                                      <p:tavLst>
                                        <p:tav tm="0" fmla="">
                                          <p:val>
                                            <p:strVal val="#ppt_x"/>
                                          </p:val>
                                        </p:tav>
                                        <p:tav tm="100000" fmla="">
                                          <p:val>
                                            <p:strVal val="#ppt_x-1"/>
                                          </p:val>
                                        </p:tav>
                                      </p:tavLst>
                                    </p:anim>
                                    <p:set>
                                      <p:cBhvr>
                                        <p:cTn id="21" dur="1" fill="hold">
                                          <p:stCondLst>
                                            <p:cond delay="500"/>
                                          </p:stCondLst>
                                        </p:cTn>
                                        <p:tgtEl>
                                          <p:spTgt spid="7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52" name="Shape 752"/>
        <p:cNvGrpSpPr/>
        <p:nvPr/>
      </p:nvGrpSpPr>
      <p:grpSpPr>
        <a:xfrm>
          <a:off x="0" y="0"/>
          <a:ext cx="0" cy="0"/>
          <a:chOff x="0" y="0"/>
          <a:chExt cx="0" cy="0"/>
        </a:xfrm>
      </p:grpSpPr>
      <p:pic>
        <p:nvPicPr>
          <p:cNvPr id="753" name="Google Shape;753;p24"/>
          <p:cNvPicPr preferRelativeResize="0"/>
          <p:nvPr/>
        </p:nvPicPr>
        <p:blipFill rotWithShape="1">
          <a:blip r:embed="rId1"/>
          <a:srcRect/>
          <a:stretch>
            <a:fillRect/>
          </a:stretch>
        </p:blipFill>
        <p:spPr>
          <a:xfrm>
            <a:off x="926166" y="3741514"/>
            <a:ext cx="236649" cy="219008"/>
          </a:xfrm>
          <a:prstGeom prst="rect">
            <a:avLst/>
          </a:prstGeom>
          <a:noFill/>
          <a:ln>
            <a:noFill/>
          </a:ln>
        </p:spPr>
      </p:pic>
      <p:pic>
        <p:nvPicPr>
          <p:cNvPr id="754" name="Google Shape;754;p24"/>
          <p:cNvPicPr preferRelativeResize="0"/>
          <p:nvPr/>
        </p:nvPicPr>
        <p:blipFill rotWithShape="1">
          <a:blip r:embed="rId2"/>
          <a:srcRect/>
          <a:stretch>
            <a:fillRect/>
          </a:stretch>
        </p:blipFill>
        <p:spPr>
          <a:xfrm>
            <a:off x="4303091" y="5037769"/>
            <a:ext cx="236649" cy="219008"/>
          </a:xfrm>
          <a:prstGeom prst="rect">
            <a:avLst/>
          </a:prstGeom>
          <a:noFill/>
          <a:ln>
            <a:noFill/>
          </a:ln>
        </p:spPr>
      </p:pic>
      <p:pic>
        <p:nvPicPr>
          <p:cNvPr id="755" name="Google Shape;755;p24"/>
          <p:cNvPicPr preferRelativeResize="0"/>
          <p:nvPr/>
        </p:nvPicPr>
        <p:blipFill rotWithShape="1">
          <a:blip r:embed="rId3"/>
          <a:srcRect/>
          <a:stretch>
            <a:fillRect/>
          </a:stretch>
        </p:blipFill>
        <p:spPr>
          <a:xfrm>
            <a:off x="143666" y="1432756"/>
            <a:ext cx="5779054" cy="4612444"/>
          </a:xfrm>
          <a:prstGeom prst="rect">
            <a:avLst/>
          </a:prstGeom>
          <a:noFill/>
          <a:ln>
            <a:noFill/>
          </a:ln>
        </p:spPr>
      </p:pic>
      <p:sp>
        <p:nvSpPr>
          <p:cNvPr id="756" name="Google Shape;756;p24"/>
          <p:cNvSpPr txBox="1"/>
          <p:nvPr/>
        </p:nvSpPr>
        <p:spPr>
          <a:xfrm>
            <a:off x="5587457" y="1270260"/>
            <a:ext cx="5940513" cy="415498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SG" sz="6000" b="1">
                <a:solidFill>
                  <a:schemeClr val="accent1"/>
                </a:solidFill>
                <a:latin typeface="Open Sans"/>
                <a:ea typeface="Open Sans"/>
                <a:cs typeface="Open Sans"/>
                <a:sym typeface="Open Sans"/>
              </a:rPr>
              <a:t>Cảm ơn các em đã tham gia học tích cực!</a:t>
            </a:r>
            <a:endParaRPr sz="6000" b="1">
              <a:solidFill>
                <a:schemeClr val="accent1"/>
              </a:solidFill>
              <a:latin typeface="Open Sans"/>
              <a:ea typeface="Open Sans"/>
              <a:cs typeface="Open Sans"/>
              <a:sym typeface="Open Sans"/>
            </a:endParaRPr>
          </a:p>
        </p:txBody>
      </p:sp>
      <p:pic>
        <p:nvPicPr>
          <p:cNvPr id="757" name="Google Shape;757;p24"/>
          <p:cNvPicPr preferRelativeResize="0"/>
          <p:nvPr/>
        </p:nvPicPr>
        <p:blipFill rotWithShape="1">
          <a:blip r:embed="rId4"/>
          <a:srcRect/>
          <a:stretch>
            <a:fillRect/>
          </a:stretch>
        </p:blipFill>
        <p:spPr>
          <a:xfrm>
            <a:off x="11016342" y="157267"/>
            <a:ext cx="1023257" cy="10257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grpSp>
        <p:nvGrpSpPr>
          <p:cNvPr id="139" name="Google Shape;139;g28b48c8db3e_1_0"/>
          <p:cNvGrpSpPr/>
          <p:nvPr/>
        </p:nvGrpSpPr>
        <p:grpSpPr>
          <a:xfrm>
            <a:off x="-461732" y="-598611"/>
            <a:ext cx="3593473" cy="7475570"/>
            <a:chOff x="-461732" y="-598611"/>
            <a:chExt cx="3593473" cy="7475570"/>
          </a:xfrm>
        </p:grpSpPr>
        <p:grpSp>
          <p:nvGrpSpPr>
            <p:cNvPr id="140" name="Google Shape;140;g28b48c8db3e_1_0"/>
            <p:cNvGrpSpPr/>
            <p:nvPr/>
          </p:nvGrpSpPr>
          <p:grpSpPr>
            <a:xfrm>
              <a:off x="-212989" y="-360687"/>
              <a:ext cx="3344730" cy="7237406"/>
              <a:chOff x="-212989" y="-360687"/>
              <a:chExt cx="3344730" cy="7237406"/>
            </a:xfrm>
          </p:grpSpPr>
          <p:sp>
            <p:nvSpPr>
              <p:cNvPr id="141" name="Google Shape;141;g28b48c8db3e_1_0"/>
              <p:cNvSpPr/>
              <p:nvPr/>
            </p:nvSpPr>
            <p:spPr>
              <a:xfrm rot="10800000">
                <a:off x="-212677" y="-360687"/>
                <a:ext cx="3344418" cy="7032530"/>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g28b48c8db3e_1_0"/>
              <p:cNvSpPr/>
              <p:nvPr/>
            </p:nvSpPr>
            <p:spPr>
              <a:xfrm rot="10800000">
                <a:off x="-212989" y="3356160"/>
                <a:ext cx="1489705" cy="3520559"/>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43" name="Google Shape;143;g28b48c8db3e_1_0"/>
            <p:cNvGrpSpPr/>
            <p:nvPr/>
          </p:nvGrpSpPr>
          <p:grpSpPr>
            <a:xfrm>
              <a:off x="-345469" y="-469942"/>
              <a:ext cx="3344730" cy="7346501"/>
              <a:chOff x="-345469" y="-469953"/>
              <a:chExt cx="3344730" cy="7376006"/>
            </a:xfrm>
          </p:grpSpPr>
          <p:sp>
            <p:nvSpPr>
              <p:cNvPr id="144" name="Google Shape;144;g28b48c8db3e_1_0"/>
              <p:cNvSpPr/>
              <p:nvPr/>
            </p:nvSpPr>
            <p:spPr>
              <a:xfrm rot="10800000">
                <a:off x="-345157" y="-469953"/>
                <a:ext cx="3344418" cy="7192279"/>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5" name="Google Shape;145;g28b48c8db3e_1_0"/>
              <p:cNvSpPr/>
              <p:nvPr/>
            </p:nvSpPr>
            <p:spPr>
              <a:xfrm rot="10800000">
                <a:off x="-345469" y="3280631"/>
                <a:ext cx="1489705" cy="3625422"/>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46" name="Google Shape;146;g28b48c8db3e_1_0"/>
            <p:cNvGrpSpPr/>
            <p:nvPr/>
          </p:nvGrpSpPr>
          <p:grpSpPr>
            <a:xfrm>
              <a:off x="-461732" y="-598611"/>
              <a:ext cx="3344418" cy="7475570"/>
              <a:chOff x="-461732" y="-598590"/>
              <a:chExt cx="3344418" cy="7580176"/>
            </a:xfrm>
          </p:grpSpPr>
          <p:sp>
            <p:nvSpPr>
              <p:cNvPr id="147" name="Google Shape;147;g28b48c8db3e_1_0"/>
              <p:cNvSpPr/>
              <p:nvPr/>
            </p:nvSpPr>
            <p:spPr>
              <a:xfrm rot="10800000">
                <a:off x="-461732" y="-598590"/>
                <a:ext cx="3344418" cy="734681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g28b48c8db3e_1_0"/>
              <p:cNvSpPr/>
              <p:nvPr/>
            </p:nvSpPr>
            <p:spPr>
              <a:xfrm rot="10800000">
                <a:off x="-454454" y="3232569"/>
                <a:ext cx="1489705" cy="374901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155" name="Google Shape;155;g28b48c8db3e_1_0"/>
          <p:cNvSpPr/>
          <p:nvPr/>
        </p:nvSpPr>
        <p:spPr>
          <a:xfrm rot="10800000">
            <a:off x="668490" y="1887083"/>
            <a:ext cx="10496400" cy="4759500"/>
          </a:xfrm>
          <a:prstGeom prst="round1Rect">
            <a:avLst>
              <a:gd name="adj" fmla="val 15472"/>
            </a:avLst>
          </a:prstGeom>
          <a:solidFill>
            <a:srgbClr val="FDE2D1"/>
          </a:solidFill>
          <a:ln w="47625" cap="flat" cmpd="sng">
            <a:solidFill>
              <a:srgbClr val="F256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a:solidFill>
                <a:schemeClr val="lt1"/>
              </a:solidFill>
              <a:latin typeface="Open Sans"/>
              <a:ea typeface="Open Sans"/>
              <a:cs typeface="Open Sans"/>
              <a:sym typeface="Open Sans"/>
            </a:endParaRPr>
          </a:p>
        </p:txBody>
      </p:sp>
      <p:sp>
        <p:nvSpPr>
          <p:cNvPr id="156" name="Google Shape;156;g28b48c8db3e_1_0"/>
          <p:cNvSpPr txBox="1"/>
          <p:nvPr/>
        </p:nvSpPr>
        <p:spPr>
          <a:xfrm>
            <a:off x="880533" y="1997019"/>
            <a:ext cx="10283100" cy="529145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I.YÊU CẦU CẦN ĐẠT</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1.Năng lực đặc thù:</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-Thực hiện được thí nghiệm xác định vật cho ánh sáng truyền qua và vật cản sáng.</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-Vận dụng được kiến thức về tính chất cho hay không cho ánh sáng truyền qua của các vật dể giải thích một số hiện tượng tự nhiên.</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-Thực hiện được thí nghiệm để tìm hiểu nguyên nhân có bóng của vật và sự thay đổi của bóng khi vị trí của vật hoặc của nguồn sáng thay đổi.</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2600">
                <a:solidFill>
                  <a:schemeClr val="dk1"/>
                </a:solidFill>
                <a:latin typeface="Calibri" panose="020F0502020204030204"/>
                <a:ea typeface="Calibri" panose="020F0502020204030204"/>
                <a:cs typeface="Calibri" panose="020F0502020204030204"/>
                <a:sym typeface="Calibri" panose="020F0502020204030204"/>
              </a:rPr>
              <a:t>-Vận dụng được trong thực tế, ở mức độ đơn giản kiến thức về bóng của vật, chế tạo được rạp chiếu bóng mini và biểu diễn được câu chuyện bằng bóng.</a:t>
            </a: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endParaRPr lang="en-SG" sz="26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endParaRPr lang="en-SG" sz="26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57" name="Google Shape;157;g28b48c8db3e_1_0"/>
          <p:cNvGrpSpPr/>
          <p:nvPr/>
        </p:nvGrpSpPr>
        <p:grpSpPr>
          <a:xfrm>
            <a:off x="9067237" y="-24574"/>
            <a:ext cx="3593473" cy="7449556"/>
            <a:chOff x="9067237" y="-24574"/>
            <a:chExt cx="3593473" cy="7449556"/>
          </a:xfrm>
        </p:grpSpPr>
        <p:sp>
          <p:nvSpPr>
            <p:cNvPr id="158" name="Google Shape;158;g28b48c8db3e_1_0"/>
            <p:cNvSpPr/>
            <p:nvPr/>
          </p:nvSpPr>
          <p:spPr>
            <a:xfrm>
              <a:off x="9067237" y="154549"/>
              <a:ext cx="3344418" cy="7032530"/>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9" name="Google Shape;159;g28b48c8db3e_1_0"/>
            <p:cNvSpPr/>
            <p:nvPr/>
          </p:nvSpPr>
          <p:spPr>
            <a:xfrm>
              <a:off x="10922262" y="-99"/>
              <a:ext cx="1489705" cy="347033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g28b48c8db3e_1_0"/>
            <p:cNvSpPr/>
            <p:nvPr/>
          </p:nvSpPr>
          <p:spPr>
            <a:xfrm>
              <a:off x="9199717" y="104066"/>
              <a:ext cx="3344418" cy="7192279"/>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1" name="Google Shape;161;g28b48c8db3e_1_0"/>
            <p:cNvSpPr/>
            <p:nvPr/>
          </p:nvSpPr>
          <p:spPr>
            <a:xfrm>
              <a:off x="11054742" y="-1"/>
              <a:ext cx="1489705" cy="3545764"/>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62" name="Google Shape;162;g28b48c8db3e_1_0"/>
            <p:cNvGrpSpPr/>
            <p:nvPr/>
          </p:nvGrpSpPr>
          <p:grpSpPr>
            <a:xfrm>
              <a:off x="9316292" y="-24574"/>
              <a:ext cx="3344418" cy="7449556"/>
              <a:chOff x="9316292" y="-24574"/>
              <a:chExt cx="3344418" cy="7449556"/>
            </a:xfrm>
          </p:grpSpPr>
          <p:sp>
            <p:nvSpPr>
              <p:cNvPr id="163" name="Google Shape;163;g28b48c8db3e_1_0"/>
              <p:cNvSpPr/>
              <p:nvPr/>
            </p:nvSpPr>
            <p:spPr>
              <a:xfrm>
                <a:off x="9316292" y="78170"/>
                <a:ext cx="3344418" cy="734681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4" name="Google Shape;164;g28b48c8db3e_1_0"/>
              <p:cNvSpPr/>
              <p:nvPr/>
            </p:nvSpPr>
            <p:spPr>
              <a:xfrm>
                <a:off x="11163727" y="-24574"/>
                <a:ext cx="1489705" cy="361839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165" name="Google Shape;165;g28b48c8db3e_1_0"/>
          <p:cNvPicPr preferRelativeResize="0"/>
          <p:nvPr/>
        </p:nvPicPr>
        <p:blipFill rotWithShape="1">
          <a:blip r:embed="rId1"/>
          <a:srcRect/>
          <a:stretch>
            <a:fillRect/>
          </a:stretch>
        </p:blipFill>
        <p:spPr>
          <a:xfrm>
            <a:off x="11016342" y="157267"/>
            <a:ext cx="1023256" cy="1025716"/>
          </a:xfrm>
          <a:prstGeom prst="rect">
            <a:avLst/>
          </a:prstGeom>
          <a:noFill/>
          <a:ln>
            <a:noFill/>
          </a:ln>
        </p:spPr>
      </p:pic>
      <p:sp>
        <p:nvSpPr>
          <p:cNvPr id="1" name="Text Box 0"/>
          <p:cNvSpPr txBox="1"/>
          <p:nvPr/>
        </p:nvSpPr>
        <p:spPr>
          <a:xfrm>
            <a:off x="490220" y="38735"/>
            <a:ext cx="7619365" cy="706755"/>
          </a:xfrm>
          <a:prstGeom prst="rect">
            <a:avLst/>
          </a:prstGeom>
          <a:noFill/>
        </p:spPr>
        <p:txBody>
          <a:bodyPr wrap="square" rtlCol="0">
            <a:spAutoFit/>
          </a:bodyPr>
          <a:p>
            <a:r>
              <a:rPr lang="vi-VN" altLang="en-US" sz="4000" b="1"/>
              <a:t>YÊU CẦU CẦN ĐẠT</a:t>
            </a:r>
            <a:endParaRPr lang="vi-VN" altLang="en-US" sz="4000" b="1"/>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ppt_w</p:attrName>
                                        </p:attrNameLst>
                                      </p:cBhvr>
                                      <p:tavLst>
                                        <p:tav tm="0" fmla="">
                                          <p:val>
                                            <p:fltVal val="0"/>
                                          </p:val>
                                        </p:tav>
                                        <p:tav tm="100000" fmla="">
                                          <p:val>
                                            <p:strVal val="#ppt_w"/>
                                          </p:val>
                                        </p:tav>
                                      </p:tavLst>
                                    </p:anim>
                                    <p:anim calcmode="lin" valueType="num">
                                      <p:cBhvr additive="base">
                                        <p:cTn id="8" dur="500"/>
                                        <p:tgtEl>
                                          <p:spTgt spid="155"/>
                                        </p:tgtEl>
                                        <p:attrNameLst>
                                          <p:attrName>ppt_h</p:attrName>
                                        </p:attrNameLst>
                                      </p:cBhvr>
                                      <p:tavLst>
                                        <p:tav tm="0" fmla="">
                                          <p:val>
                                            <p:fltVal val="0"/>
                                          </p:val>
                                        </p:tav>
                                        <p:tav tm="100000" fmla="">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6">
                                            <p:txEl>
                                              <p:pRg st="0" end="0"/>
                                            </p:txEl>
                                          </p:spTgt>
                                        </p:tgtEl>
                                        <p:attrNameLst>
                                          <p:attrName>style.visibility</p:attrName>
                                        </p:attrNameLst>
                                      </p:cBhvr>
                                      <p:to>
                                        <p:strVal val="visible"/>
                                      </p:to>
                                    </p:set>
                                    <p:animEffect transition="in" filter="fade">
                                      <p:cBhvr>
                                        <p:cTn id="13" dur="500"/>
                                        <p:tgtEl>
                                          <p:spTgt spid="15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6">
                                            <p:txEl>
                                              <p:pRg st="1" end="1"/>
                                            </p:txEl>
                                          </p:spTgt>
                                        </p:tgtEl>
                                        <p:attrNameLst>
                                          <p:attrName>style.visibility</p:attrName>
                                        </p:attrNameLst>
                                      </p:cBhvr>
                                      <p:to>
                                        <p:strVal val="visible"/>
                                      </p:to>
                                    </p:set>
                                    <p:animEffect transition="in" filter="fade">
                                      <p:cBhvr>
                                        <p:cTn id="18" dur="500"/>
                                        <p:tgtEl>
                                          <p:spTgt spid="15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6">
                                            <p:txEl>
                                              <p:pRg st="2" end="2"/>
                                            </p:txEl>
                                          </p:spTgt>
                                        </p:tgtEl>
                                        <p:attrNameLst>
                                          <p:attrName>style.visibility</p:attrName>
                                        </p:attrNameLst>
                                      </p:cBhvr>
                                      <p:to>
                                        <p:strVal val="visible"/>
                                      </p:to>
                                    </p:set>
                                    <p:animEffect transition="in" filter="fade">
                                      <p:cBhvr>
                                        <p:cTn id="23" dur="500"/>
                                        <p:tgtEl>
                                          <p:spTgt spid="1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6">
                                            <p:txEl>
                                              <p:pRg st="3" end="3"/>
                                            </p:txEl>
                                          </p:spTgt>
                                        </p:tgtEl>
                                        <p:attrNameLst>
                                          <p:attrName>style.visibility</p:attrName>
                                        </p:attrNameLst>
                                      </p:cBhvr>
                                      <p:to>
                                        <p:strVal val="visible"/>
                                      </p:to>
                                    </p:set>
                                    <p:animEffect transition="in" filter="fade">
                                      <p:cBhvr>
                                        <p:cTn id="28" dur="500"/>
                                        <p:tgtEl>
                                          <p:spTgt spid="15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6">
                                            <p:txEl>
                                              <p:pRg st="4" end="4"/>
                                            </p:txEl>
                                          </p:spTgt>
                                        </p:tgtEl>
                                        <p:attrNameLst>
                                          <p:attrName>style.visibility</p:attrName>
                                        </p:attrNameLst>
                                      </p:cBhvr>
                                      <p:to>
                                        <p:strVal val="visible"/>
                                      </p:to>
                                    </p:set>
                                    <p:animEffect transition="in" filter="fade">
                                      <p:cBhvr>
                                        <p:cTn id="33" dur="500"/>
                                        <p:tgtEl>
                                          <p:spTgt spid="15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6">
                                            <p:txEl>
                                              <p:pRg st="5" end="5"/>
                                            </p:txEl>
                                          </p:spTgt>
                                        </p:tgtEl>
                                        <p:attrNameLst>
                                          <p:attrName>style.visibility</p:attrName>
                                        </p:attrNameLst>
                                      </p:cBhvr>
                                      <p:to>
                                        <p:strVal val="visible"/>
                                      </p:to>
                                    </p:set>
                                    <p:animEffect transition="in" filter="fade">
                                      <p:cBhvr>
                                        <p:cTn id="38" dur="500"/>
                                        <p:tgtEl>
                                          <p:spTgt spid="156">
                                            <p:txEl>
                                              <p:pRg st="5" end="5"/>
                                            </p:txEl>
                                          </p:spTgt>
                                        </p:tgtEl>
                                      </p:cBhvr>
                                    </p:animEffect>
                                  </p:childTnLst>
                                </p:cTn>
                              </p:par>
                              <p:par>
                                <p:cTn id="39" presetID="2" presetClass="exit" presetSubtype="8" fill="hold" nodeType="withEffect">
                                  <p:stCondLst>
                                    <p:cond delay="0"/>
                                  </p:stCondLst>
                                  <p:childTnLst>
                                    <p:anim calcmode="lin" valueType="num">
                                      <p:cBhvr additive="base">
                                        <p:cTn id="40" dur="500"/>
                                        <p:tgtEl>
                                          <p:spTgt spid="155"/>
                                        </p:tgtEl>
                                        <p:attrNameLst>
                                          <p:attrName>ppt_x</p:attrName>
                                        </p:attrNameLst>
                                      </p:cBhvr>
                                      <p:tavLst>
                                        <p:tav tm="0" fmla="">
                                          <p:val>
                                            <p:strVal val="#ppt_x"/>
                                          </p:val>
                                        </p:tav>
                                        <p:tav tm="100000" fmla="">
                                          <p:val>
                                            <p:strVal val="#ppt_x-1"/>
                                          </p:val>
                                        </p:tav>
                                      </p:tavLst>
                                    </p:anim>
                                    <p:set>
                                      <p:cBhvr>
                                        <p:cTn id="41" dur="1" fill="hold">
                                          <p:stCondLst>
                                            <p:cond delay="500"/>
                                          </p:stCondLst>
                                        </p:cTn>
                                        <p:tgtEl>
                                          <p:spTgt spid="155"/>
                                        </p:tgtEl>
                                        <p:attrNameLst>
                                          <p:attrName>style.visibility</p:attrName>
                                        </p:attrNameLst>
                                      </p:cBhvr>
                                      <p:to>
                                        <p:strVal val="hidden"/>
                                      </p:to>
                                    </p:set>
                                  </p:childTnLst>
                                </p:cTn>
                              </p:par>
                              <p:par>
                                <p:cTn id="42" presetID="2" presetClass="exit" presetSubtype="8" fill="hold" nodeType="withEffect">
                                  <p:stCondLst>
                                    <p:cond delay="0"/>
                                  </p:stCondLst>
                                  <p:childTnLst>
                                    <p:anim calcmode="lin" valueType="num">
                                      <p:cBhvr additive="base">
                                        <p:cTn id="43" dur="500"/>
                                        <p:tgtEl>
                                          <p:spTgt spid="156">
                                            <p:txEl>
                                              <p:pRg st="0" end="0"/>
                                            </p:txEl>
                                          </p:spTgt>
                                        </p:tgtEl>
                                        <p:attrNameLst>
                                          <p:attrName>ppt_x</p:attrName>
                                        </p:attrNameLst>
                                      </p:cBhvr>
                                      <p:tavLst>
                                        <p:tav tm="0" fmla="">
                                          <p:val>
                                            <p:strVal val="#ppt_x"/>
                                          </p:val>
                                        </p:tav>
                                        <p:tav tm="100000" fmla="">
                                          <p:val>
                                            <p:strVal val="#ppt_x-1"/>
                                          </p:val>
                                        </p:tav>
                                      </p:tavLst>
                                    </p:anim>
                                    <p:set>
                                      <p:cBhvr>
                                        <p:cTn id="44" dur="1" fill="hold">
                                          <p:stCondLst>
                                            <p:cond delay="500"/>
                                          </p:stCondLst>
                                        </p:cTn>
                                        <p:tgtEl>
                                          <p:spTgt spid="156">
                                            <p:txEl>
                                              <p:pRg st="0" end="0"/>
                                            </p:txEl>
                                          </p:spTgt>
                                        </p:tgtEl>
                                        <p:attrNameLst>
                                          <p:attrName>style.visibility</p:attrName>
                                        </p:attrNameLst>
                                      </p:cBhvr>
                                      <p:to>
                                        <p:strVal val="hidden"/>
                                      </p:to>
                                    </p:set>
                                  </p:childTnLst>
                                </p:cTn>
                              </p:par>
                              <p:par>
                                <p:cTn id="45" presetID="2" presetClass="exit" presetSubtype="8" fill="hold" nodeType="withEffect">
                                  <p:stCondLst>
                                    <p:cond delay="0"/>
                                  </p:stCondLst>
                                  <p:childTnLst>
                                    <p:anim calcmode="lin" valueType="num">
                                      <p:cBhvr additive="base">
                                        <p:cTn id="46" dur="500"/>
                                        <p:tgtEl>
                                          <p:spTgt spid="156">
                                            <p:txEl>
                                              <p:pRg st="1" end="1"/>
                                            </p:txEl>
                                          </p:spTgt>
                                        </p:tgtEl>
                                        <p:attrNameLst>
                                          <p:attrName>ppt_x</p:attrName>
                                        </p:attrNameLst>
                                      </p:cBhvr>
                                      <p:tavLst>
                                        <p:tav tm="0" fmla="">
                                          <p:val>
                                            <p:strVal val="#ppt_x"/>
                                          </p:val>
                                        </p:tav>
                                        <p:tav tm="100000" fmla="">
                                          <p:val>
                                            <p:strVal val="#ppt_x-1"/>
                                          </p:val>
                                        </p:tav>
                                      </p:tavLst>
                                    </p:anim>
                                    <p:set>
                                      <p:cBhvr>
                                        <p:cTn id="47" dur="1" fill="hold">
                                          <p:stCondLst>
                                            <p:cond delay="500"/>
                                          </p:stCondLst>
                                        </p:cTn>
                                        <p:tgtEl>
                                          <p:spTgt spid="156">
                                            <p:txEl>
                                              <p:pRg st="1" end="1"/>
                                            </p:txEl>
                                          </p:spTgt>
                                        </p:tgtEl>
                                        <p:attrNameLst>
                                          <p:attrName>style.visibility</p:attrName>
                                        </p:attrNameLst>
                                      </p:cBhvr>
                                      <p:to>
                                        <p:strVal val="hidden"/>
                                      </p:to>
                                    </p:set>
                                  </p:childTnLst>
                                </p:cTn>
                              </p:par>
                              <p:par>
                                <p:cTn id="48" presetID="2" presetClass="exit" presetSubtype="8" fill="hold" nodeType="withEffect">
                                  <p:stCondLst>
                                    <p:cond delay="0"/>
                                  </p:stCondLst>
                                  <p:childTnLst>
                                    <p:anim calcmode="lin" valueType="num">
                                      <p:cBhvr additive="base">
                                        <p:cTn id="49" dur="500"/>
                                        <p:tgtEl>
                                          <p:spTgt spid="156">
                                            <p:txEl>
                                              <p:pRg st="2" end="2"/>
                                            </p:txEl>
                                          </p:spTgt>
                                        </p:tgtEl>
                                        <p:attrNameLst>
                                          <p:attrName>ppt_x</p:attrName>
                                        </p:attrNameLst>
                                      </p:cBhvr>
                                      <p:tavLst>
                                        <p:tav tm="0" fmla="">
                                          <p:val>
                                            <p:strVal val="#ppt_x"/>
                                          </p:val>
                                        </p:tav>
                                        <p:tav tm="100000" fmla="">
                                          <p:val>
                                            <p:strVal val="#ppt_x-1"/>
                                          </p:val>
                                        </p:tav>
                                      </p:tavLst>
                                    </p:anim>
                                    <p:set>
                                      <p:cBhvr>
                                        <p:cTn id="50" dur="1" fill="hold">
                                          <p:stCondLst>
                                            <p:cond delay="500"/>
                                          </p:stCondLst>
                                        </p:cTn>
                                        <p:tgtEl>
                                          <p:spTgt spid="156">
                                            <p:txEl>
                                              <p:pRg st="2" end="2"/>
                                            </p:txEl>
                                          </p:spTgt>
                                        </p:tgtEl>
                                        <p:attrNameLst>
                                          <p:attrName>style.visibility</p:attrName>
                                        </p:attrNameLst>
                                      </p:cBhvr>
                                      <p:to>
                                        <p:strVal val="hidden"/>
                                      </p:to>
                                    </p:set>
                                  </p:childTnLst>
                                </p:cTn>
                              </p:par>
                              <p:par>
                                <p:cTn id="51" presetID="2" presetClass="exit" presetSubtype="8" fill="hold" nodeType="withEffect">
                                  <p:stCondLst>
                                    <p:cond delay="0"/>
                                  </p:stCondLst>
                                  <p:childTnLst>
                                    <p:anim calcmode="lin" valueType="num">
                                      <p:cBhvr additive="base">
                                        <p:cTn id="52" dur="500"/>
                                        <p:tgtEl>
                                          <p:spTgt spid="156">
                                            <p:txEl>
                                              <p:pRg st="3" end="3"/>
                                            </p:txEl>
                                          </p:spTgt>
                                        </p:tgtEl>
                                        <p:attrNameLst>
                                          <p:attrName>ppt_x</p:attrName>
                                        </p:attrNameLst>
                                      </p:cBhvr>
                                      <p:tavLst>
                                        <p:tav tm="0" fmla="">
                                          <p:val>
                                            <p:strVal val="#ppt_x"/>
                                          </p:val>
                                        </p:tav>
                                        <p:tav tm="100000" fmla="">
                                          <p:val>
                                            <p:strVal val="#ppt_x-1"/>
                                          </p:val>
                                        </p:tav>
                                      </p:tavLst>
                                    </p:anim>
                                    <p:set>
                                      <p:cBhvr>
                                        <p:cTn id="53" dur="1" fill="hold">
                                          <p:stCondLst>
                                            <p:cond delay="500"/>
                                          </p:stCondLst>
                                        </p:cTn>
                                        <p:tgtEl>
                                          <p:spTgt spid="156">
                                            <p:txEl>
                                              <p:pRg st="3" end="3"/>
                                            </p:txEl>
                                          </p:spTgt>
                                        </p:tgtEl>
                                        <p:attrNameLst>
                                          <p:attrName>style.visibility</p:attrName>
                                        </p:attrNameLst>
                                      </p:cBhvr>
                                      <p:to>
                                        <p:strVal val="hidden"/>
                                      </p:to>
                                    </p:set>
                                  </p:childTnLst>
                                </p:cTn>
                              </p:par>
                              <p:par>
                                <p:cTn id="54" presetID="2" presetClass="exit" presetSubtype="8" fill="hold" nodeType="withEffect">
                                  <p:stCondLst>
                                    <p:cond delay="0"/>
                                  </p:stCondLst>
                                  <p:childTnLst>
                                    <p:anim calcmode="lin" valueType="num">
                                      <p:cBhvr additive="base">
                                        <p:cTn id="55" dur="500"/>
                                        <p:tgtEl>
                                          <p:spTgt spid="156">
                                            <p:txEl>
                                              <p:pRg st="4" end="4"/>
                                            </p:txEl>
                                          </p:spTgt>
                                        </p:tgtEl>
                                        <p:attrNameLst>
                                          <p:attrName>ppt_x</p:attrName>
                                        </p:attrNameLst>
                                      </p:cBhvr>
                                      <p:tavLst>
                                        <p:tav tm="0" fmla="">
                                          <p:val>
                                            <p:strVal val="#ppt_x"/>
                                          </p:val>
                                        </p:tav>
                                        <p:tav tm="100000" fmla="">
                                          <p:val>
                                            <p:strVal val="#ppt_x-1"/>
                                          </p:val>
                                        </p:tav>
                                      </p:tavLst>
                                    </p:anim>
                                    <p:set>
                                      <p:cBhvr>
                                        <p:cTn id="56" dur="1" fill="hold">
                                          <p:stCondLst>
                                            <p:cond delay="500"/>
                                          </p:stCondLst>
                                        </p:cTn>
                                        <p:tgtEl>
                                          <p:spTgt spid="156">
                                            <p:txEl>
                                              <p:pRg st="4" end="4"/>
                                            </p:txEl>
                                          </p:spTgt>
                                        </p:tgtEl>
                                        <p:attrNameLst>
                                          <p:attrName>style.visibility</p:attrName>
                                        </p:attrNameLst>
                                      </p:cBhvr>
                                      <p:to>
                                        <p:strVal val="hidden"/>
                                      </p:to>
                                    </p:set>
                                  </p:childTnLst>
                                </p:cTn>
                              </p:par>
                              <p:par>
                                <p:cTn id="57" presetID="2" presetClass="exit" presetSubtype="8" fill="hold" nodeType="withEffect">
                                  <p:stCondLst>
                                    <p:cond delay="0"/>
                                  </p:stCondLst>
                                  <p:childTnLst>
                                    <p:anim calcmode="lin" valueType="num">
                                      <p:cBhvr additive="base">
                                        <p:cTn id="58" dur="500"/>
                                        <p:tgtEl>
                                          <p:spTgt spid="156">
                                            <p:txEl>
                                              <p:pRg st="5" end="5"/>
                                            </p:txEl>
                                          </p:spTgt>
                                        </p:tgtEl>
                                        <p:attrNameLst>
                                          <p:attrName>ppt_x</p:attrName>
                                        </p:attrNameLst>
                                      </p:cBhvr>
                                      <p:tavLst>
                                        <p:tav tm="0" fmla="">
                                          <p:val>
                                            <p:strVal val="#ppt_x"/>
                                          </p:val>
                                        </p:tav>
                                        <p:tav tm="100000" fmla="">
                                          <p:val>
                                            <p:strVal val="#ppt_x-1"/>
                                          </p:val>
                                        </p:tav>
                                      </p:tavLst>
                                    </p:anim>
                                    <p:set>
                                      <p:cBhvr>
                                        <p:cTn id="59" dur="1" fill="hold">
                                          <p:stCondLst>
                                            <p:cond delay="500"/>
                                          </p:stCondLst>
                                        </p:cTn>
                                        <p:tgtEl>
                                          <p:spTgt spid="156">
                                            <p:txEl>
                                              <p:pRg st="5" end="5"/>
                                            </p:txEl>
                                          </p:spTgt>
                                        </p:tgtEl>
                                        <p:attrNameLst>
                                          <p:attrName>style.visibility</p:attrName>
                                        </p:attrNameLst>
                                      </p:cBhvr>
                                      <p:to>
                                        <p:strVal val="hidden"/>
                                      </p:to>
                                    </p:set>
                                  </p:childTnLst>
                                </p:cTn>
                              </p:par>
                              <p:par>
                                <p:cTn id="60" presetID="2" presetClass="exit" presetSubtype="8" fill="hold" nodeType="withEffect">
                                  <p:stCondLst>
                                    <p:cond delay="0"/>
                                  </p:stCondLst>
                                  <p:childTnLst>
                                    <p:anim calcmode="lin" valueType="num">
                                      <p:cBhvr additive="base">
                                        <p:cTn id="61" dur="500"/>
                                        <p:tgtEl>
                                          <p:spTgt spid="139"/>
                                        </p:tgtEl>
                                        <p:attrNameLst>
                                          <p:attrName>ppt_x</p:attrName>
                                        </p:attrNameLst>
                                      </p:cBhvr>
                                      <p:tavLst>
                                        <p:tav tm="0" fmla="">
                                          <p:val>
                                            <p:strVal val="#ppt_x"/>
                                          </p:val>
                                        </p:tav>
                                        <p:tav tm="100000" fmla="">
                                          <p:val>
                                            <p:strVal val="#ppt_x-1"/>
                                          </p:val>
                                        </p:tav>
                                      </p:tavLst>
                                    </p:anim>
                                    <p:set>
                                      <p:cBhvr>
                                        <p:cTn id="62" dur="1" fill="hold">
                                          <p:stCondLst>
                                            <p:cond delay="500"/>
                                          </p:stCondLst>
                                        </p:cTn>
                                        <p:tgtEl>
                                          <p:spTgt spid="139"/>
                                        </p:tgtEl>
                                        <p:attrNameLst>
                                          <p:attrName>style.visibility</p:attrName>
                                        </p:attrNameLst>
                                      </p:cBhvr>
                                      <p:to>
                                        <p:strVal val="hidden"/>
                                      </p:to>
                                    </p:set>
                                  </p:childTnLst>
                                </p:cTn>
                              </p:par>
                              <p:par>
                                <p:cTn id="63" presetID="2" presetClass="exit" presetSubtype="2" fill="hold" nodeType="withEffect">
                                  <p:stCondLst>
                                    <p:cond delay="0"/>
                                  </p:stCondLst>
                                  <p:childTnLst>
                                    <p:anim calcmode="lin" valueType="num">
                                      <p:cBhvr additive="base">
                                        <p:cTn id="64" dur="500"/>
                                        <p:tgtEl>
                                          <p:spTgt spid="157"/>
                                        </p:tgtEl>
                                        <p:attrNameLst>
                                          <p:attrName>ppt_x</p:attrName>
                                        </p:attrNameLst>
                                      </p:cBhvr>
                                      <p:tavLst>
                                        <p:tav tm="0" fmla="">
                                          <p:val>
                                            <p:strVal val="#ppt_x"/>
                                          </p:val>
                                        </p:tav>
                                        <p:tav tm="100000" fmla="">
                                          <p:val>
                                            <p:strVal val="#ppt_x+1"/>
                                          </p:val>
                                        </p:tav>
                                      </p:tavLst>
                                    </p:anim>
                                    <p:set>
                                      <p:cBhvr>
                                        <p:cTn id="65" dur="1" fill="hold">
                                          <p:stCondLst>
                                            <p:cond delay="500"/>
                                          </p:stCondLst>
                                        </p:cTn>
                                        <p:tgtEl>
                                          <p:spTgt spid="1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67055" y="405130"/>
            <a:ext cx="11038840" cy="4264660"/>
          </a:xfrm>
          <a:prstGeom prst="rect">
            <a:avLst/>
          </a:prstGeom>
          <a:noFill/>
        </p:spPr>
        <p:txBody>
          <a:bodyPr wrap="square" rtlCol="0">
            <a:noAutofit/>
          </a:bodyPr>
          <a:p>
            <a:pPr marL="457200" marR="0" lvl="0" indent="-457200" algn="just" rtl="0">
              <a:spcBef>
                <a:spcPts val="0"/>
              </a:spcBef>
              <a:spcAft>
                <a:spcPts val="0"/>
              </a:spcAft>
              <a:buClr>
                <a:srgbClr val="FF0000"/>
              </a:buClr>
              <a:buSzPts val="2600"/>
              <a:buFont typeface="Noto Sans Symbols"/>
              <a:buChar char="⮚"/>
            </a:pPr>
            <a:r>
              <a:rPr lang="en-SG" sz="3200">
                <a:solidFill>
                  <a:schemeClr val="dk1"/>
                </a:solidFill>
                <a:latin typeface="Calibri" panose="020F0502020204030204"/>
                <a:ea typeface="Calibri" panose="020F0502020204030204"/>
                <a:cs typeface="Calibri" panose="020F0502020204030204"/>
                <a:sym typeface="Calibri" panose="020F0502020204030204"/>
              </a:rPr>
              <a:t>2.Năng lực chung:</a:t>
            </a:r>
            <a:endParaRPr lang="en-SG" sz="32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3200">
                <a:solidFill>
                  <a:schemeClr val="dk1"/>
                </a:solidFill>
                <a:latin typeface="Calibri" panose="020F0502020204030204"/>
                <a:ea typeface="Calibri" panose="020F0502020204030204"/>
                <a:cs typeface="Calibri" panose="020F0502020204030204"/>
                <a:sym typeface="Calibri" panose="020F0502020204030204"/>
              </a:rPr>
              <a:t>-Nêu ý kiến cá nhân, lắng nghe, góp ý và đưa ra các kết luận hay điều chỉnh trong quá trình làm việc nhóm. Tham gia phân công và thực hiện được nhiệm vụ được giao khi làm việc nhóm thực hiện thí nghiệm khám phá kiến thức, đề xuất ý tưởng, thiết kế và chế tạo rạp chiếu bóng mini, biểu diễn câu chuyện bằng bóng.</a:t>
            </a:r>
            <a:endParaRPr lang="en-SG" sz="32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3200">
                <a:solidFill>
                  <a:schemeClr val="dk1"/>
                </a:solidFill>
                <a:latin typeface="Calibri" panose="020F0502020204030204"/>
                <a:ea typeface="Calibri" panose="020F0502020204030204"/>
                <a:cs typeface="Calibri" panose="020F0502020204030204"/>
                <a:sym typeface="Calibri" panose="020F0502020204030204"/>
              </a:rPr>
              <a:t>3.Phẩm chất</a:t>
            </a:r>
            <a:endParaRPr lang="en-SG" sz="32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3200">
                <a:solidFill>
                  <a:schemeClr val="dk1"/>
                </a:solidFill>
                <a:latin typeface="Calibri" panose="020F0502020204030204"/>
                <a:ea typeface="Calibri" panose="020F0502020204030204"/>
                <a:cs typeface="Calibri" panose="020F0502020204030204"/>
                <a:sym typeface="Calibri" panose="020F0502020204030204"/>
              </a:rPr>
              <a:t>-Chăm chỉ thực hiện các thí nghiệm, hoàn thành các nhiệm vụ được phân công.</a:t>
            </a:r>
            <a:endParaRPr lang="en-SG" sz="3200">
              <a:solidFill>
                <a:schemeClr val="dk1"/>
              </a:solidFill>
              <a:latin typeface="Calibri" panose="020F0502020204030204"/>
              <a:ea typeface="Calibri" panose="020F0502020204030204"/>
              <a:cs typeface="Calibri" panose="020F0502020204030204"/>
              <a:sym typeface="Calibri" panose="020F0502020204030204"/>
            </a:endParaRPr>
          </a:p>
          <a:p>
            <a:pPr marL="457200" marR="0" lvl="0" indent="-457200" algn="just" rtl="0">
              <a:spcBef>
                <a:spcPts val="0"/>
              </a:spcBef>
              <a:spcAft>
                <a:spcPts val="0"/>
              </a:spcAft>
              <a:buClr>
                <a:srgbClr val="FF0000"/>
              </a:buClr>
              <a:buSzPts val="2600"/>
              <a:buFont typeface="Noto Sans Symbols"/>
              <a:buChar char="⮚"/>
            </a:pPr>
            <a:r>
              <a:rPr lang="en-SG" sz="3200">
                <a:solidFill>
                  <a:schemeClr val="dk1"/>
                </a:solidFill>
                <a:latin typeface="Calibri" panose="020F0502020204030204"/>
                <a:ea typeface="Calibri" panose="020F0502020204030204"/>
                <a:cs typeface="Calibri" panose="020F0502020204030204"/>
                <a:sym typeface="Calibri" panose="020F0502020204030204"/>
              </a:rPr>
              <a:t>-Ghi chép cẩn thận, trung thực các thông tin khi thực hiện thí nghiệm.</a:t>
            </a:r>
            <a:endParaRPr lang="en-SG" sz="3200">
              <a:solidFill>
                <a:schemeClr val="dk1"/>
              </a:solidFill>
              <a:latin typeface="Calibri" panose="020F0502020204030204"/>
              <a:ea typeface="Calibri" panose="020F0502020204030204"/>
              <a:cs typeface="Calibri" panose="020F0502020204030204"/>
              <a:sym typeface="Calibri" panose="020F0502020204030204"/>
            </a:endParaRPr>
          </a:p>
          <a:p>
            <a:endParaRPr 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grpSp>
        <p:nvGrpSpPr>
          <p:cNvPr id="170" name="Google Shape;170;p5"/>
          <p:cNvGrpSpPr/>
          <p:nvPr/>
        </p:nvGrpSpPr>
        <p:grpSpPr>
          <a:xfrm>
            <a:off x="-461734" y="-598600"/>
            <a:ext cx="3593475" cy="7475319"/>
            <a:chOff x="-461734" y="-598600"/>
            <a:chExt cx="3593475" cy="7475319"/>
          </a:xfrm>
        </p:grpSpPr>
        <p:grpSp>
          <p:nvGrpSpPr>
            <p:cNvPr id="171" name="Google Shape;171;p5"/>
            <p:cNvGrpSpPr/>
            <p:nvPr/>
          </p:nvGrpSpPr>
          <p:grpSpPr>
            <a:xfrm>
              <a:off x="-212990" y="-360681"/>
              <a:ext cx="3344731" cy="7237400"/>
              <a:chOff x="-212990" y="-360681"/>
              <a:chExt cx="3344731" cy="7237400"/>
            </a:xfrm>
          </p:grpSpPr>
          <p:sp>
            <p:nvSpPr>
              <p:cNvPr id="172" name="Google Shape;172;p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74" name="Google Shape;174;p5"/>
            <p:cNvGrpSpPr/>
            <p:nvPr/>
          </p:nvGrpSpPr>
          <p:grpSpPr>
            <a:xfrm>
              <a:off x="-345470" y="-469960"/>
              <a:ext cx="3344731" cy="7346679"/>
              <a:chOff x="-345470" y="-469960"/>
              <a:chExt cx="3344731" cy="7376013"/>
            </a:xfrm>
          </p:grpSpPr>
          <p:sp>
            <p:nvSpPr>
              <p:cNvPr id="175" name="Google Shape;175;p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p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77" name="Google Shape;177;p5"/>
            <p:cNvGrpSpPr/>
            <p:nvPr/>
          </p:nvGrpSpPr>
          <p:grpSpPr>
            <a:xfrm>
              <a:off x="-461734" y="-598600"/>
              <a:ext cx="3344420" cy="7475319"/>
              <a:chOff x="-461734" y="-598600"/>
              <a:chExt cx="3344420" cy="7580186"/>
            </a:xfrm>
          </p:grpSpPr>
          <p:sp>
            <p:nvSpPr>
              <p:cNvPr id="178" name="Google Shape;178;p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9" name="Google Shape;179;p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180" name="Google Shape;180;p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1" name="Google Shape;181;p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2" name="Google Shape;182;p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p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84" name="Google Shape;184;p5"/>
          <p:cNvGrpSpPr/>
          <p:nvPr/>
        </p:nvGrpSpPr>
        <p:grpSpPr>
          <a:xfrm>
            <a:off x="9316292" y="-24574"/>
            <a:ext cx="3344420" cy="7449566"/>
            <a:chOff x="9316292" y="-24574"/>
            <a:chExt cx="3344420" cy="7449566"/>
          </a:xfrm>
        </p:grpSpPr>
        <p:sp>
          <p:nvSpPr>
            <p:cNvPr id="185" name="Google Shape;185;p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6" name="Google Shape;186;p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187" name="Google Shape;187;p5"/>
          <p:cNvPicPr preferRelativeResize="0"/>
          <p:nvPr/>
        </p:nvPicPr>
        <p:blipFill rotWithShape="1">
          <a:blip r:embed="rId1"/>
          <a:srcRect/>
          <a:stretch>
            <a:fillRect/>
          </a:stretch>
        </p:blipFill>
        <p:spPr>
          <a:xfrm>
            <a:off x="744489" y="1096495"/>
            <a:ext cx="2496238" cy="2655086"/>
          </a:xfrm>
          <a:prstGeom prst="rect">
            <a:avLst/>
          </a:prstGeom>
          <a:noFill/>
          <a:ln>
            <a:noFill/>
          </a:ln>
          <a:effectLst>
            <a:outerShdw blurRad="50800" dist="38100" dir="2700000" algn="tl" rotWithShape="0">
              <a:srgbClr val="000000">
                <a:alpha val="40000"/>
              </a:srgbClr>
            </a:outerShdw>
          </a:effectLst>
        </p:spPr>
      </p:pic>
      <p:pic>
        <p:nvPicPr>
          <p:cNvPr id="188" name="Google Shape;188;p5"/>
          <p:cNvPicPr preferRelativeResize="0"/>
          <p:nvPr/>
        </p:nvPicPr>
        <p:blipFill rotWithShape="1">
          <a:blip r:embed="rId2"/>
          <a:srcRect/>
          <a:stretch>
            <a:fillRect/>
          </a:stretch>
        </p:blipFill>
        <p:spPr>
          <a:xfrm>
            <a:off x="2999262" y="1568088"/>
            <a:ext cx="9157378" cy="1998180"/>
          </a:xfrm>
          <a:prstGeom prst="rect">
            <a:avLst/>
          </a:prstGeom>
          <a:noFill/>
          <a:ln>
            <a:noFill/>
          </a:ln>
        </p:spPr>
      </p:pic>
      <p:pic>
        <p:nvPicPr>
          <p:cNvPr id="189" name="Google Shape;189;p5"/>
          <p:cNvPicPr preferRelativeResize="0"/>
          <p:nvPr/>
        </p:nvPicPr>
        <p:blipFill rotWithShape="1">
          <a:blip r:embed="rId3"/>
          <a:srcRect/>
          <a:stretch>
            <a:fillRect/>
          </a:stretch>
        </p:blipFill>
        <p:spPr>
          <a:xfrm>
            <a:off x="11016342" y="157267"/>
            <a:ext cx="1023257" cy="1025717"/>
          </a:xfrm>
          <a:prstGeom prst="rect">
            <a:avLst/>
          </a:prstGeom>
          <a:noFill/>
          <a:ln>
            <a:noFill/>
          </a:ln>
        </p:spPr>
      </p:pic>
      <p:pic>
        <p:nvPicPr>
          <p:cNvPr id="190" name="Google Shape;190;p5"/>
          <p:cNvPicPr preferRelativeResize="0"/>
          <p:nvPr/>
        </p:nvPicPr>
        <p:blipFill rotWithShape="1">
          <a:blip r:embed="rId4"/>
          <a:srcRect/>
          <a:stretch>
            <a:fillRect/>
          </a:stretch>
        </p:blipFill>
        <p:spPr>
          <a:xfrm>
            <a:off x="8208711" y="3807374"/>
            <a:ext cx="3136622" cy="264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ppt_x</p:attrName>
                                        </p:attrNameLst>
                                      </p:cBhvr>
                                      <p:tavLst>
                                        <p:tav tm="0" fmla="">
                                          <p:val>
                                            <p:strVal val="#ppt_x-1"/>
                                          </p:val>
                                        </p:tav>
                                        <p:tav tm="100000" fmla="">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 calcmode="lin" valueType="num">
                                      <p:cBhvr additive="base">
                                        <p:cTn id="10" dur="500"/>
                                        <p:tgtEl>
                                          <p:spTgt spid="180"/>
                                        </p:tgtEl>
                                        <p:attrNameLst>
                                          <p:attrName>ppt_x</p:attrName>
                                        </p:attrNameLst>
                                      </p:cBhvr>
                                      <p:tavLst>
                                        <p:tav tm="0" fmla="">
                                          <p:val>
                                            <p:strVal val="#ppt_x+1"/>
                                          </p:val>
                                        </p:tav>
                                        <p:tav tm="100000" fmla="">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 calcmode="lin" valueType="num">
                                      <p:cBhvr additive="base">
                                        <p:cTn id="13" dur="500"/>
                                        <p:tgtEl>
                                          <p:spTgt spid="181"/>
                                        </p:tgtEl>
                                        <p:attrNameLst>
                                          <p:attrName>ppt_x</p:attrName>
                                        </p:attrNameLst>
                                      </p:cBhvr>
                                      <p:tavLst>
                                        <p:tav tm="0" fmla="">
                                          <p:val>
                                            <p:strVal val="#ppt_x+1"/>
                                          </p:val>
                                        </p:tav>
                                        <p:tav tm="100000" fmla="">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84"/>
                                        </p:tgtEl>
                                        <p:attrNameLst>
                                          <p:attrName>style.visibility</p:attrName>
                                        </p:attrNameLst>
                                      </p:cBhvr>
                                      <p:to>
                                        <p:strVal val="visible"/>
                                      </p:to>
                                    </p:set>
                                    <p:anim calcmode="lin" valueType="num">
                                      <p:cBhvr additive="base">
                                        <p:cTn id="16" dur="500"/>
                                        <p:tgtEl>
                                          <p:spTgt spid="184"/>
                                        </p:tgtEl>
                                        <p:attrNameLst>
                                          <p:attrName>ppt_x</p:attrName>
                                        </p:attrNameLst>
                                      </p:cBhvr>
                                      <p:tavLst>
                                        <p:tav tm="0" fmla="">
                                          <p:val>
                                            <p:strVal val="#ppt_x+1"/>
                                          </p:val>
                                        </p:tav>
                                        <p:tav tm="100000" fmla="">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fade">
                                      <p:cBhvr>
                                        <p:cTn id="21" dur="500"/>
                                        <p:tgtEl>
                                          <p:spTgt spid="188"/>
                                        </p:tgtEl>
                                      </p:cBhvr>
                                    </p:animEffect>
                                  </p:childTnLst>
                                </p:cTn>
                              </p:par>
                              <p:par>
                                <p:cTn id="22" presetID="10" presetClass="entr" presetSubtype="0" fill="hold" nodeType="withEffect">
                                  <p:stCondLst>
                                    <p:cond delay="0"/>
                                  </p:stCondLst>
                                  <p:childTnLst>
                                    <p:set>
                                      <p:cBhvr>
                                        <p:cTn id="23" dur="1" fill="hold">
                                          <p:stCondLst>
                                            <p:cond delay="0"/>
                                          </p:stCondLst>
                                        </p:cTn>
                                        <p:tgtEl>
                                          <p:spTgt spid="187"/>
                                        </p:tgtEl>
                                        <p:attrNameLst>
                                          <p:attrName>style.visibility</p:attrName>
                                        </p:attrNameLst>
                                      </p:cBhvr>
                                      <p:to>
                                        <p:strVal val="visible"/>
                                      </p:to>
                                    </p:set>
                                    <p:animEffect transition="in" filter="fade">
                                      <p:cBhvr>
                                        <p:cTn id="24" dur="500"/>
                                        <p:tgtEl>
                                          <p:spTgt spid="18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additive="base">
                                        <p:cTn id="28" dur="500"/>
                                        <p:tgtEl>
                                          <p:spTgt spid="188"/>
                                        </p:tgtEl>
                                        <p:attrNameLst>
                                          <p:attrName>ppt_w</p:attrName>
                                        </p:attrNameLst>
                                      </p:cBhvr>
                                      <p:tavLst>
                                        <p:tav tm="0" fmla="">
                                          <p:val>
                                            <p:strVal val="#ppt_w"/>
                                          </p:val>
                                        </p:tav>
                                        <p:tav tm="100000" fmla="">
                                          <p:val>
                                            <p:fltVal val="0"/>
                                          </p:val>
                                        </p:tav>
                                      </p:tavLst>
                                    </p:anim>
                                    <p:anim calcmode="lin" valueType="num">
                                      <p:cBhvr additive="base">
                                        <p:cTn id="29" dur="500"/>
                                        <p:tgtEl>
                                          <p:spTgt spid="188"/>
                                        </p:tgtEl>
                                        <p:attrNameLst>
                                          <p:attrName>ppt_h</p:attrName>
                                        </p:attrNameLst>
                                      </p:cBhvr>
                                      <p:tavLst>
                                        <p:tav tm="0" fmla="">
                                          <p:val>
                                            <p:strVal val="#ppt_h"/>
                                          </p:val>
                                        </p:tav>
                                        <p:tav tm="100000" fmla="">
                                          <p:val>
                                            <p:fltVal val="0"/>
                                          </p:val>
                                        </p:tav>
                                      </p:tavLst>
                                    </p:anim>
                                    <p:set>
                                      <p:cBhvr>
                                        <p:cTn id="30" dur="1" fill="hold">
                                          <p:stCondLst>
                                            <p:cond delay="500"/>
                                          </p:stCondLst>
                                        </p:cTn>
                                        <p:tgtEl>
                                          <p:spTgt spid="188"/>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additive="base">
                                        <p:cTn id="32" dur="500"/>
                                        <p:tgtEl>
                                          <p:spTgt spid="187"/>
                                        </p:tgtEl>
                                        <p:attrNameLst>
                                          <p:attrName>ppt_w</p:attrName>
                                        </p:attrNameLst>
                                      </p:cBhvr>
                                      <p:tavLst>
                                        <p:tav tm="0" fmla="">
                                          <p:val>
                                            <p:strVal val="#ppt_w"/>
                                          </p:val>
                                        </p:tav>
                                        <p:tav tm="100000" fmla="">
                                          <p:val>
                                            <p:fltVal val="0"/>
                                          </p:val>
                                        </p:tav>
                                      </p:tavLst>
                                    </p:anim>
                                    <p:anim calcmode="lin" valueType="num">
                                      <p:cBhvr additive="base">
                                        <p:cTn id="33" dur="500"/>
                                        <p:tgtEl>
                                          <p:spTgt spid="187"/>
                                        </p:tgtEl>
                                        <p:attrNameLst>
                                          <p:attrName>ppt_h</p:attrName>
                                        </p:attrNameLst>
                                      </p:cBhvr>
                                      <p:tavLst>
                                        <p:tav tm="0" fmla="">
                                          <p:val>
                                            <p:strVal val="#ppt_h"/>
                                          </p:val>
                                        </p:tav>
                                        <p:tav tm="100000" fmla="">
                                          <p:val>
                                            <p:fltVal val="0"/>
                                          </p:val>
                                        </p:tav>
                                      </p:tavLst>
                                    </p:anim>
                                    <p:set>
                                      <p:cBhvr>
                                        <p:cTn id="34" dur="1" fill="hold">
                                          <p:stCondLst>
                                            <p:cond delay="500"/>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grpSp>
        <p:nvGrpSpPr>
          <p:cNvPr id="195" name="Google Shape;195;p6"/>
          <p:cNvGrpSpPr/>
          <p:nvPr/>
        </p:nvGrpSpPr>
        <p:grpSpPr>
          <a:xfrm>
            <a:off x="-212990" y="-360681"/>
            <a:ext cx="3344731" cy="7237400"/>
            <a:chOff x="-212990" y="-360681"/>
            <a:chExt cx="3344731" cy="7237400"/>
          </a:xfrm>
        </p:grpSpPr>
        <p:sp>
          <p:nvSpPr>
            <p:cNvPr id="196" name="Google Shape;196;p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7" name="Google Shape;197;p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98" name="Google Shape;198;p6"/>
          <p:cNvGrpSpPr/>
          <p:nvPr/>
        </p:nvGrpSpPr>
        <p:grpSpPr>
          <a:xfrm>
            <a:off x="-345470" y="-469960"/>
            <a:ext cx="3344731" cy="7346679"/>
            <a:chOff x="-345470" y="-469960"/>
            <a:chExt cx="3344731" cy="7376013"/>
          </a:xfrm>
        </p:grpSpPr>
        <p:sp>
          <p:nvSpPr>
            <p:cNvPr id="199" name="Google Shape;199;p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0" name="Google Shape;200;p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01" name="Google Shape;201;p6"/>
          <p:cNvGrpSpPr/>
          <p:nvPr/>
        </p:nvGrpSpPr>
        <p:grpSpPr>
          <a:xfrm>
            <a:off x="-461734" y="-598600"/>
            <a:ext cx="3344420" cy="7475319"/>
            <a:chOff x="-461734" y="-598600"/>
            <a:chExt cx="3344420" cy="7580186"/>
          </a:xfrm>
        </p:grpSpPr>
        <p:sp>
          <p:nvSpPr>
            <p:cNvPr id="202" name="Google Shape;202;p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3" name="Google Shape;203;p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04" name="Google Shape;204;p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5" name="Google Shape;205;p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6" name="Google Shape;206;p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p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08" name="Google Shape;208;p6"/>
          <p:cNvGrpSpPr/>
          <p:nvPr/>
        </p:nvGrpSpPr>
        <p:grpSpPr>
          <a:xfrm>
            <a:off x="9316292" y="-24574"/>
            <a:ext cx="3344420" cy="7449566"/>
            <a:chOff x="9316292" y="-24574"/>
            <a:chExt cx="3344420" cy="7449566"/>
          </a:xfrm>
        </p:grpSpPr>
        <p:sp>
          <p:nvSpPr>
            <p:cNvPr id="209" name="Google Shape;209;p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0" name="Google Shape;210;p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11" name="Google Shape;211;p6"/>
          <p:cNvSpPr/>
          <p:nvPr/>
        </p:nvSpPr>
        <p:spPr>
          <a:xfrm>
            <a:off x="1202383" y="275777"/>
            <a:ext cx="4171539"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212" name="Google Shape;212;p6"/>
          <p:cNvGrpSpPr/>
          <p:nvPr/>
        </p:nvGrpSpPr>
        <p:grpSpPr>
          <a:xfrm>
            <a:off x="1532921" y="413466"/>
            <a:ext cx="4996928" cy="561750"/>
            <a:chOff x="3455153" y="962320"/>
            <a:chExt cx="4996928" cy="561750"/>
          </a:xfrm>
        </p:grpSpPr>
        <p:sp>
          <p:nvSpPr>
            <p:cNvPr id="213" name="Google Shape;213;p6"/>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FB0401"/>
                  </a:solidFill>
                  <a:latin typeface="Arial" panose="020B0604020202020204"/>
                  <a:ea typeface="Arial" panose="020B0604020202020204"/>
                  <a:cs typeface="Arial" panose="020B0604020202020204"/>
                  <a:sym typeface="Arial" panose="020B0604020202020204"/>
                </a:rPr>
                <a:t>Câu chuyện STEM</a:t>
              </a:r>
              <a:endParaRPr lang="en-SG" sz="3000" b="1">
                <a:solidFill>
                  <a:srgbClr val="FB0401"/>
                </a:solidFill>
                <a:latin typeface="Arial" panose="020B0604020202020204"/>
                <a:ea typeface="Arial" panose="020B0604020202020204"/>
                <a:cs typeface="Arial" panose="020B0604020202020204"/>
                <a:sym typeface="Arial" panose="020B0604020202020204"/>
              </a:endParaRPr>
            </a:p>
          </p:txBody>
        </p:sp>
        <p:sp>
          <p:nvSpPr>
            <p:cNvPr id="214" name="Google Shape;214;p6"/>
            <p:cNvSpPr txBox="1"/>
            <p:nvPr/>
          </p:nvSpPr>
          <p:spPr>
            <a:xfrm>
              <a:off x="3455153" y="970072"/>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00A68B"/>
                  </a:solidFill>
                  <a:latin typeface="Arial" panose="020B0604020202020204"/>
                  <a:ea typeface="Arial" panose="020B0604020202020204"/>
                  <a:cs typeface="Arial" panose="020B0604020202020204"/>
                  <a:sym typeface="Arial" panose="020B0604020202020204"/>
                </a:rPr>
                <a:t>Câu chuyện STEM</a:t>
              </a:r>
              <a:endParaRPr lang="en-SG" sz="3000" b="1">
                <a:solidFill>
                  <a:srgbClr val="00A68B"/>
                </a:solidFill>
                <a:latin typeface="Arial" panose="020B0604020202020204"/>
                <a:ea typeface="Arial" panose="020B0604020202020204"/>
                <a:cs typeface="Arial" panose="020B0604020202020204"/>
                <a:sym typeface="Arial" panose="020B0604020202020204"/>
              </a:endParaRPr>
            </a:p>
          </p:txBody>
        </p:sp>
      </p:grpSp>
      <p:pic>
        <p:nvPicPr>
          <p:cNvPr id="215" name="Google Shape;215;p6"/>
          <p:cNvPicPr preferRelativeResize="0"/>
          <p:nvPr/>
        </p:nvPicPr>
        <p:blipFill rotWithShape="1">
          <a:blip r:embed="rId1"/>
          <a:srcRect/>
          <a:stretch>
            <a:fill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pic>
        <p:nvPicPr>
          <p:cNvPr id="216" name="Google Shape;216;p6"/>
          <p:cNvPicPr preferRelativeResize="0"/>
          <p:nvPr/>
        </p:nvPicPr>
        <p:blipFill rotWithShape="1">
          <a:blip r:embed="rId2"/>
          <a:srcRect/>
          <a:stretch>
            <a:fillRect/>
          </a:stretch>
        </p:blipFill>
        <p:spPr>
          <a:xfrm>
            <a:off x="11016342" y="157267"/>
            <a:ext cx="1023257" cy="1025717"/>
          </a:xfrm>
          <a:prstGeom prst="rect">
            <a:avLst/>
          </a:prstGeom>
          <a:noFill/>
          <a:ln>
            <a:noFill/>
          </a:ln>
        </p:spPr>
      </p:pic>
      <p:sp>
        <p:nvSpPr>
          <p:cNvPr id="217" name="Google Shape;217;p6"/>
          <p:cNvSpPr txBox="1"/>
          <p:nvPr/>
        </p:nvSpPr>
        <p:spPr>
          <a:xfrm>
            <a:off x="9378130" y="5468838"/>
            <a:ext cx="23874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2400" b="1">
                <a:solidFill>
                  <a:schemeClr val="lt1"/>
                </a:solidFill>
                <a:latin typeface="Oi"/>
                <a:ea typeface="Oi"/>
                <a:cs typeface="Oi"/>
                <a:sym typeface="Oi"/>
              </a:rPr>
              <a:t>Lá cờ Olympic</a:t>
            </a:r>
            <a:endParaRPr lang="en-SG" sz="2400" b="1">
              <a:solidFill>
                <a:schemeClr val="lt1"/>
              </a:solidFill>
              <a:latin typeface="Oi"/>
              <a:ea typeface="Oi"/>
              <a:cs typeface="Oi"/>
              <a:sym typeface="Oi"/>
            </a:endParaRPr>
          </a:p>
        </p:txBody>
      </p:sp>
      <p:sp>
        <p:nvSpPr>
          <p:cNvPr id="221" name="Google Shape;221;p6"/>
          <p:cNvSpPr/>
          <p:nvPr/>
        </p:nvSpPr>
        <p:spPr>
          <a:xfrm>
            <a:off x="2960788" y="936918"/>
            <a:ext cx="6734838" cy="2370701"/>
          </a:xfrm>
          <a:custGeom>
            <a:avLst/>
            <a:gdLst/>
            <a:ahLst/>
            <a:cxnLst/>
            <a:rect l="l" t="t" r="r" b="b"/>
            <a:pathLst>
              <a:path w="5921026" h="2370701" fill="none" extrusionOk="0">
                <a:moveTo>
                  <a:pt x="7875" y="2821703"/>
                </a:moveTo>
                <a:cubicBezTo>
                  <a:pt x="286107" y="2641796"/>
                  <a:pt x="548813" y="2308128"/>
                  <a:pt x="800746" y="1996076"/>
                </a:cubicBezTo>
                <a:cubicBezTo>
                  <a:pt x="-825057" y="1270371"/>
                  <a:pt x="51064" y="203774"/>
                  <a:pt x="2401711" y="21306"/>
                </a:cubicBezTo>
                <a:cubicBezTo>
                  <a:pt x="3130737" y="-95487"/>
                  <a:pt x="4091230" y="66979"/>
                  <a:pt x="4615166" y="202421"/>
                </a:cubicBezTo>
                <a:cubicBezTo>
                  <a:pt x="6666541" y="710549"/>
                  <a:pt x="6308596" y="2016134"/>
                  <a:pt x="3781312" y="2324233"/>
                </a:cubicBezTo>
                <a:cubicBezTo>
                  <a:pt x="3202811" y="2420850"/>
                  <a:pt x="2345084" y="2511079"/>
                  <a:pt x="1716536" y="2260980"/>
                </a:cubicBezTo>
                <a:cubicBezTo>
                  <a:pt x="1522004" y="2460275"/>
                  <a:pt x="572377" y="2727301"/>
                  <a:pt x="7875" y="2821703"/>
                </a:cubicBezTo>
                <a:close/>
              </a:path>
              <a:path w="5921026" h="2370701" extrusionOk="0">
                <a:moveTo>
                  <a:pt x="7875" y="2821703"/>
                </a:moveTo>
                <a:cubicBezTo>
                  <a:pt x="318956" y="2415459"/>
                  <a:pt x="649317" y="2265006"/>
                  <a:pt x="800746" y="1996076"/>
                </a:cubicBezTo>
                <a:cubicBezTo>
                  <a:pt x="-624727" y="1480958"/>
                  <a:pt x="356994" y="61691"/>
                  <a:pt x="2401711" y="21306"/>
                </a:cubicBezTo>
                <a:cubicBezTo>
                  <a:pt x="3161886" y="-38227"/>
                  <a:pt x="4001501" y="15431"/>
                  <a:pt x="4615166" y="202421"/>
                </a:cubicBezTo>
                <a:cubicBezTo>
                  <a:pt x="6669346" y="667566"/>
                  <a:pt x="6299653" y="2142037"/>
                  <a:pt x="3781312" y="2324233"/>
                </a:cubicBezTo>
                <a:cubicBezTo>
                  <a:pt x="3029754" y="2367988"/>
                  <a:pt x="2355458" y="2265252"/>
                  <a:pt x="1716536" y="2260980"/>
                </a:cubicBezTo>
                <a:cubicBezTo>
                  <a:pt x="1432140" y="2242375"/>
                  <a:pt x="500908" y="2621105"/>
                  <a:pt x="7875" y="2821703"/>
                </a:cubicBezTo>
                <a:close/>
              </a:path>
            </a:pathLst>
          </a:custGeom>
          <a:solidFill>
            <a:srgbClr val="EDEDED"/>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3300">
                <a:solidFill>
                  <a:schemeClr val="dk1"/>
                </a:solidFill>
                <a:latin typeface="Open Sans"/>
                <a:ea typeface="Open Sans"/>
                <a:cs typeface="Open Sans"/>
                <a:sym typeface="Open Sans"/>
              </a:rPr>
              <a:t>Các em hãy đọc</a:t>
            </a:r>
            <a:endParaRPr sz="33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SG" sz="3300" b="1">
                <a:solidFill>
                  <a:srgbClr val="00A47C"/>
                </a:solidFill>
                <a:latin typeface="Open Sans"/>
                <a:ea typeface="Open Sans"/>
                <a:cs typeface="Open Sans"/>
                <a:sym typeface="Open Sans"/>
              </a:rPr>
              <a:t>CÂU CHUYỆN STEM</a:t>
            </a:r>
            <a:endParaRPr lang="en-SG" sz="3300" b="1">
              <a:solidFill>
                <a:srgbClr val="00A47C"/>
              </a:solidFill>
              <a:latin typeface="Open Sans"/>
              <a:ea typeface="Open Sans"/>
              <a:cs typeface="Open Sans"/>
              <a:sym typeface="Open Sans"/>
            </a:endParaRPr>
          </a:p>
          <a:p>
            <a:pPr marL="0" marR="0" lvl="0" indent="0" algn="ctr" rtl="0">
              <a:spcBef>
                <a:spcPts val="0"/>
              </a:spcBef>
              <a:spcAft>
                <a:spcPts val="0"/>
              </a:spcAft>
              <a:buNone/>
            </a:pPr>
            <a:r>
              <a:rPr lang="en-SG" sz="3300">
                <a:solidFill>
                  <a:schemeClr val="dk1"/>
                </a:solidFill>
                <a:latin typeface="Open Sans"/>
                <a:ea typeface="Open Sans"/>
                <a:cs typeface="Open Sans"/>
                <a:sym typeface="Open Sans"/>
              </a:rPr>
              <a:t>ở trang 13 và trả lời câu hỏi.</a:t>
            </a:r>
            <a:endParaRPr sz="3300">
              <a:solidFill>
                <a:schemeClr val="dk1"/>
              </a:solidFill>
              <a:latin typeface="Open Sans"/>
              <a:ea typeface="Open Sans"/>
              <a:cs typeface="Open Sans"/>
              <a:sym typeface="Open Sans"/>
            </a:endParaRPr>
          </a:p>
        </p:txBody>
      </p:sp>
      <p:pic>
        <p:nvPicPr>
          <p:cNvPr id="222" name="Google Shape;222;p6"/>
          <p:cNvPicPr preferRelativeResize="0"/>
          <p:nvPr/>
        </p:nvPicPr>
        <p:blipFill rotWithShape="1">
          <a:blip r:embed="rId3"/>
          <a:srcRect/>
          <a:stretch>
            <a:fillRect/>
          </a:stretch>
        </p:blipFill>
        <p:spPr>
          <a:xfrm>
            <a:off x="7828187" y="3517101"/>
            <a:ext cx="3811263" cy="28778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100"/>
                                        <p:tgtEl>
                                          <p:spTgt spid="212"/>
                                        </p:tgtEl>
                                      </p:cBhvr>
                                    </p:animEffect>
                                  </p:childTnLst>
                                </p:cTn>
                              </p:par>
                              <p:par>
                                <p:cTn id="11" presetID="10"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animEffect transition="in" filter="fade">
                                      <p:cBhvr>
                                        <p:cTn id="13" dur="100"/>
                                        <p:tgtEl>
                                          <p:spTgt spid="2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8" fill="hold" nodeType="clickEffect">
                                  <p:stCondLst>
                                    <p:cond delay="0"/>
                                  </p:stCondLst>
                                  <p:childTnLst>
                                    <p:anim calcmode="lin" valueType="num">
                                      <p:cBhvr additive="base">
                                        <p:cTn id="17" dur="500"/>
                                        <p:tgtEl>
                                          <p:spTgt spid="211"/>
                                        </p:tgtEl>
                                        <p:attrNameLst>
                                          <p:attrName>ppt_x</p:attrName>
                                        </p:attrNameLst>
                                      </p:cBhvr>
                                      <p:tavLst>
                                        <p:tav tm="0" fmla="">
                                          <p:val>
                                            <p:strVal val="#ppt_x"/>
                                          </p:val>
                                        </p:tav>
                                        <p:tav tm="100000" fmla="">
                                          <p:val>
                                            <p:strVal val="#ppt_x-1"/>
                                          </p:val>
                                        </p:tav>
                                      </p:tavLst>
                                    </p:anim>
                                    <p:set>
                                      <p:cBhvr>
                                        <p:cTn id="18" dur="1" fill="hold">
                                          <p:stCondLst>
                                            <p:cond delay="500"/>
                                          </p:stCondLst>
                                        </p:cTn>
                                        <p:tgtEl>
                                          <p:spTgt spid="211"/>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212"/>
                                        </p:tgtEl>
                                        <p:attrNameLst>
                                          <p:attrName>ppt_x</p:attrName>
                                        </p:attrNameLst>
                                      </p:cBhvr>
                                      <p:tavLst>
                                        <p:tav tm="0" fmla="">
                                          <p:val>
                                            <p:strVal val="#ppt_x"/>
                                          </p:val>
                                        </p:tav>
                                        <p:tav tm="100000" fmla="">
                                          <p:val>
                                            <p:strVal val="#ppt_x-1"/>
                                          </p:val>
                                        </p:tav>
                                      </p:tavLst>
                                    </p:anim>
                                    <p:set>
                                      <p:cBhvr>
                                        <p:cTn id="21" dur="1" fill="hold">
                                          <p:stCondLst>
                                            <p:cond delay="500"/>
                                          </p:stCondLst>
                                        </p:cTn>
                                        <p:tgtEl>
                                          <p:spTgt spid="212"/>
                                        </p:tgtEl>
                                        <p:attrNameLst>
                                          <p:attrName>style.visibility</p:attrName>
                                        </p:attrNameLst>
                                      </p:cBhvr>
                                      <p:to>
                                        <p:strVal val="hidden"/>
                                      </p:to>
                                    </p:set>
                                  </p:childTnLst>
                                </p:cTn>
                              </p:par>
                              <p:par>
                                <p:cTn id="22" presetID="2" presetClass="exit" presetSubtype="8" fill="hold" nodeType="withEffect">
                                  <p:stCondLst>
                                    <p:cond delay="0"/>
                                  </p:stCondLst>
                                  <p:childTnLst>
                                    <p:anim calcmode="lin" valueType="num">
                                      <p:cBhvr additive="base">
                                        <p:cTn id="23" dur="500"/>
                                        <p:tgtEl>
                                          <p:spTgt spid="215"/>
                                        </p:tgtEl>
                                        <p:attrNameLst>
                                          <p:attrName>ppt_x</p:attrName>
                                        </p:attrNameLst>
                                      </p:cBhvr>
                                      <p:tavLst>
                                        <p:tav tm="0" fmla="">
                                          <p:val>
                                            <p:strVal val="#ppt_x"/>
                                          </p:val>
                                        </p:tav>
                                        <p:tav tm="100000" fmla="">
                                          <p:val>
                                            <p:strVal val="#ppt_x-1"/>
                                          </p:val>
                                        </p:tav>
                                      </p:tavLst>
                                    </p:anim>
                                    <p:set>
                                      <p:cBhvr>
                                        <p:cTn id="24" dur="1" fill="hold">
                                          <p:stCondLst>
                                            <p:cond delay="500"/>
                                          </p:stCondLst>
                                        </p:cTn>
                                        <p:tgtEl>
                                          <p:spTgt spid="215"/>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195"/>
                                        </p:tgtEl>
                                        <p:attrNameLst>
                                          <p:attrName>ppt_x</p:attrName>
                                        </p:attrNameLst>
                                      </p:cBhvr>
                                      <p:tavLst>
                                        <p:tav tm="0" fmla="">
                                          <p:val>
                                            <p:strVal val="#ppt_x"/>
                                          </p:val>
                                        </p:tav>
                                        <p:tav tm="100000" fmla="">
                                          <p:val>
                                            <p:strVal val="#ppt_x-1"/>
                                          </p:val>
                                        </p:tav>
                                      </p:tavLst>
                                    </p:anim>
                                    <p:set>
                                      <p:cBhvr>
                                        <p:cTn id="27" dur="1" fill="hold">
                                          <p:stCondLst>
                                            <p:cond delay="500"/>
                                          </p:stCondLst>
                                        </p:cTn>
                                        <p:tgtEl>
                                          <p:spTgt spid="195"/>
                                        </p:tgtEl>
                                        <p:attrNameLst>
                                          <p:attrName>style.visibility</p:attrName>
                                        </p:attrNameLst>
                                      </p:cBhvr>
                                      <p:to>
                                        <p:strVal val="hidden"/>
                                      </p:to>
                                    </p:set>
                                  </p:childTnLst>
                                </p:cTn>
                              </p:par>
                              <p:par>
                                <p:cTn id="28" presetID="2" presetClass="exit" presetSubtype="8" fill="hold" nodeType="withEffect">
                                  <p:stCondLst>
                                    <p:cond delay="0"/>
                                  </p:stCondLst>
                                  <p:childTnLst>
                                    <p:anim calcmode="lin" valueType="num">
                                      <p:cBhvr additive="base">
                                        <p:cTn id="29" dur="500"/>
                                        <p:tgtEl>
                                          <p:spTgt spid="198"/>
                                        </p:tgtEl>
                                        <p:attrNameLst>
                                          <p:attrName>ppt_x</p:attrName>
                                        </p:attrNameLst>
                                      </p:cBhvr>
                                      <p:tavLst>
                                        <p:tav tm="0" fmla="">
                                          <p:val>
                                            <p:strVal val="#ppt_x"/>
                                          </p:val>
                                        </p:tav>
                                        <p:tav tm="100000" fmla="">
                                          <p:val>
                                            <p:strVal val="#ppt_x-1"/>
                                          </p:val>
                                        </p:tav>
                                      </p:tavLst>
                                    </p:anim>
                                    <p:set>
                                      <p:cBhvr>
                                        <p:cTn id="30" dur="1" fill="hold">
                                          <p:stCondLst>
                                            <p:cond delay="500"/>
                                          </p:stCondLst>
                                        </p:cTn>
                                        <p:tgtEl>
                                          <p:spTgt spid="198"/>
                                        </p:tgtEl>
                                        <p:attrNameLst>
                                          <p:attrName>style.visibility</p:attrName>
                                        </p:attrNameLst>
                                      </p:cBhvr>
                                      <p:to>
                                        <p:strVal val="hidden"/>
                                      </p:to>
                                    </p:set>
                                  </p:childTnLst>
                                </p:cTn>
                              </p:par>
                              <p:par>
                                <p:cTn id="31" presetID="2" presetClass="exit" presetSubtype="8" fill="hold" nodeType="withEffect">
                                  <p:stCondLst>
                                    <p:cond delay="0"/>
                                  </p:stCondLst>
                                  <p:childTnLst>
                                    <p:anim calcmode="lin" valueType="num">
                                      <p:cBhvr additive="base">
                                        <p:cTn id="32" dur="500"/>
                                        <p:tgtEl>
                                          <p:spTgt spid="201"/>
                                        </p:tgtEl>
                                        <p:attrNameLst>
                                          <p:attrName>ppt_x</p:attrName>
                                        </p:attrNameLst>
                                      </p:cBhvr>
                                      <p:tavLst>
                                        <p:tav tm="0" fmla="">
                                          <p:val>
                                            <p:strVal val="#ppt_x"/>
                                          </p:val>
                                        </p:tav>
                                        <p:tav tm="100000" fmla="">
                                          <p:val>
                                            <p:strVal val="#ppt_x-1"/>
                                          </p:val>
                                        </p:tav>
                                      </p:tavLst>
                                    </p:anim>
                                    <p:set>
                                      <p:cBhvr>
                                        <p:cTn id="33" dur="1" fill="hold">
                                          <p:stCondLst>
                                            <p:cond delay="500"/>
                                          </p:stCondLst>
                                        </p:cTn>
                                        <p:tgtEl>
                                          <p:spTgt spid="201"/>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500"/>
                                        <p:tgtEl>
                                          <p:spTgt spid="204"/>
                                        </p:tgtEl>
                                        <p:attrNameLst>
                                          <p:attrName>ppt_x</p:attrName>
                                        </p:attrNameLst>
                                      </p:cBhvr>
                                      <p:tavLst>
                                        <p:tav tm="0" fmla="">
                                          <p:val>
                                            <p:strVal val="#ppt_x"/>
                                          </p:val>
                                        </p:tav>
                                        <p:tav tm="100000" fmla="">
                                          <p:val>
                                            <p:strVal val="#ppt_x+1"/>
                                          </p:val>
                                        </p:tav>
                                      </p:tavLst>
                                    </p:anim>
                                    <p:set>
                                      <p:cBhvr>
                                        <p:cTn id="36" dur="1" fill="hold">
                                          <p:stCondLst>
                                            <p:cond delay="500"/>
                                          </p:stCondLst>
                                        </p:cTn>
                                        <p:tgtEl>
                                          <p:spTgt spid="204"/>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205"/>
                                        </p:tgtEl>
                                        <p:attrNameLst>
                                          <p:attrName>ppt_x</p:attrName>
                                        </p:attrNameLst>
                                      </p:cBhvr>
                                      <p:tavLst>
                                        <p:tav tm="0" fmla="">
                                          <p:val>
                                            <p:strVal val="#ppt_x"/>
                                          </p:val>
                                        </p:tav>
                                        <p:tav tm="100000" fmla="">
                                          <p:val>
                                            <p:strVal val="#ppt_x+1"/>
                                          </p:val>
                                        </p:tav>
                                      </p:tavLst>
                                    </p:anim>
                                    <p:set>
                                      <p:cBhvr>
                                        <p:cTn id="39" dur="1" fill="hold">
                                          <p:stCondLst>
                                            <p:cond delay="500"/>
                                          </p:stCondLst>
                                        </p:cTn>
                                        <p:tgtEl>
                                          <p:spTgt spid="205"/>
                                        </p:tgtEl>
                                        <p:attrNameLst>
                                          <p:attrName>style.visibility</p:attrName>
                                        </p:attrNameLst>
                                      </p:cBhvr>
                                      <p:to>
                                        <p:strVal val="hidden"/>
                                      </p:to>
                                    </p:set>
                                  </p:childTnLst>
                                </p:cTn>
                              </p:par>
                              <p:par>
                                <p:cTn id="40" presetID="2" presetClass="exit" presetSubtype="2" fill="hold" nodeType="withEffect">
                                  <p:stCondLst>
                                    <p:cond delay="0"/>
                                  </p:stCondLst>
                                  <p:childTnLst>
                                    <p:anim calcmode="lin" valueType="num">
                                      <p:cBhvr additive="base">
                                        <p:cTn id="41" dur="500"/>
                                        <p:tgtEl>
                                          <p:spTgt spid="208"/>
                                        </p:tgtEl>
                                        <p:attrNameLst>
                                          <p:attrName>ppt_x</p:attrName>
                                        </p:attrNameLst>
                                      </p:cBhvr>
                                      <p:tavLst>
                                        <p:tav tm="0" fmla="">
                                          <p:val>
                                            <p:strVal val="#ppt_x"/>
                                          </p:val>
                                        </p:tav>
                                        <p:tav tm="100000" fmla="">
                                          <p:val>
                                            <p:strVal val="#ppt_x+1"/>
                                          </p:val>
                                        </p:tav>
                                      </p:tavLst>
                                    </p:anim>
                                    <p:set>
                                      <p:cBhvr>
                                        <p:cTn id="42" dur="1" fill="hold">
                                          <p:stCondLst>
                                            <p:cond delay="500"/>
                                          </p:stCondLst>
                                        </p:cTn>
                                        <p:tgtEl>
                                          <p:spTgt spid="208"/>
                                        </p:tgtEl>
                                        <p:attrNameLst>
                                          <p:attrName>style.visibility</p:attrName>
                                        </p:attrNameLst>
                                      </p:cBhvr>
                                      <p:to>
                                        <p:strVal val="hidden"/>
                                      </p:to>
                                    </p:set>
                                  </p:childTnLst>
                                </p:cTn>
                              </p:par>
                              <p:par>
                                <p:cTn id="43" presetID="2" presetClass="exit" presetSubtype="2" fill="hold" nodeType="withEffect">
                                  <p:stCondLst>
                                    <p:cond delay="0"/>
                                  </p:stCondLst>
                                  <p:childTnLst>
                                    <p:anim calcmode="lin" valueType="num">
                                      <p:cBhvr additive="base">
                                        <p:cTn id="44" dur="500"/>
                                        <p:tgtEl>
                                          <p:spTgt spid="217"/>
                                        </p:tgtEl>
                                        <p:attrNameLst>
                                          <p:attrName>ppt_x</p:attrName>
                                        </p:attrNameLst>
                                      </p:cBhvr>
                                      <p:tavLst>
                                        <p:tav tm="0" fmla="">
                                          <p:val>
                                            <p:strVal val="#ppt_x"/>
                                          </p:val>
                                        </p:tav>
                                        <p:tav tm="100000" fmla="">
                                          <p:val>
                                            <p:strVal val="#ppt_x+1"/>
                                          </p:val>
                                        </p:tav>
                                      </p:tavLst>
                                    </p:anim>
                                    <p:set>
                                      <p:cBhvr>
                                        <p:cTn id="45" dur="1" fill="hold">
                                          <p:stCondLst>
                                            <p:cond delay="500"/>
                                          </p:stCondLst>
                                        </p:cTn>
                                        <p:tgtEl>
                                          <p:spTgt spid="21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21"/>
                                        </p:tgtEl>
                                        <p:attrNameLst>
                                          <p:attrName>style.visibility</p:attrName>
                                        </p:attrNameLst>
                                      </p:cBhvr>
                                      <p:to>
                                        <p:strVal val="visible"/>
                                      </p:to>
                                    </p:set>
                                    <p:animEffect transition="in" filter="fade">
                                      <p:cBhvr>
                                        <p:cTn id="49" dur="500"/>
                                        <p:tgtEl>
                                          <p:spTgt spid="221"/>
                                        </p:tgtEl>
                                      </p:cBhvr>
                                    </p:animEffect>
                                  </p:childTnLst>
                                </p:cTn>
                              </p:par>
                              <p:par>
                                <p:cTn id="50" presetID="2" presetClass="exit" presetSubtype="8" fill="hold" nodeType="withEffect">
                                  <p:stCondLst>
                                    <p:cond delay="0"/>
                                  </p:stCondLst>
                                  <p:childTnLst>
                                    <p:anim calcmode="lin" valueType="num">
                                      <p:cBhvr additive="base">
                                        <p:cTn id="51" dur="500"/>
                                        <p:tgtEl>
                                          <p:spTgt spid="221"/>
                                        </p:tgtEl>
                                        <p:attrNameLst>
                                          <p:attrName>ppt_x</p:attrName>
                                        </p:attrNameLst>
                                      </p:cBhvr>
                                      <p:tavLst>
                                        <p:tav tm="0" fmla="">
                                          <p:val>
                                            <p:strVal val="#ppt_x"/>
                                          </p:val>
                                        </p:tav>
                                        <p:tav tm="100000" fmla="">
                                          <p:val>
                                            <p:strVal val="#ppt_x-1"/>
                                          </p:val>
                                        </p:tav>
                                      </p:tavLst>
                                    </p:anim>
                                    <p:set>
                                      <p:cBhvr>
                                        <p:cTn id="52" dur="1" fill="hold">
                                          <p:stCondLst>
                                            <p:cond delay="500"/>
                                          </p:stCondLst>
                                        </p:cTn>
                                        <p:tgtEl>
                                          <p:spTgt spid="2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grpSp>
        <p:nvGrpSpPr>
          <p:cNvPr id="227" name="Google Shape;227;p7"/>
          <p:cNvGrpSpPr/>
          <p:nvPr/>
        </p:nvGrpSpPr>
        <p:grpSpPr>
          <a:xfrm>
            <a:off x="-461734" y="-569572"/>
            <a:ext cx="3593475" cy="7475319"/>
            <a:chOff x="-461734" y="-569572"/>
            <a:chExt cx="3593475" cy="7475319"/>
          </a:xfrm>
        </p:grpSpPr>
        <p:grpSp>
          <p:nvGrpSpPr>
            <p:cNvPr id="228" name="Google Shape;228;p7"/>
            <p:cNvGrpSpPr/>
            <p:nvPr/>
          </p:nvGrpSpPr>
          <p:grpSpPr>
            <a:xfrm>
              <a:off x="-212990" y="-331653"/>
              <a:ext cx="3344731" cy="7237400"/>
              <a:chOff x="-212990" y="-360681"/>
              <a:chExt cx="3344731" cy="7237400"/>
            </a:xfrm>
          </p:grpSpPr>
          <p:sp>
            <p:nvSpPr>
              <p:cNvPr id="229" name="Google Shape;229;p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0" name="Google Shape;230;p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31" name="Google Shape;231;p7"/>
            <p:cNvGrpSpPr/>
            <p:nvPr/>
          </p:nvGrpSpPr>
          <p:grpSpPr>
            <a:xfrm>
              <a:off x="-345470" y="-440932"/>
              <a:ext cx="3344731" cy="7346679"/>
              <a:chOff x="-345470" y="-469960"/>
              <a:chExt cx="3344731" cy="7376013"/>
            </a:xfrm>
          </p:grpSpPr>
          <p:sp>
            <p:nvSpPr>
              <p:cNvPr id="232" name="Google Shape;232;p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3" name="Google Shape;233;p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34" name="Google Shape;234;p7"/>
            <p:cNvGrpSpPr/>
            <p:nvPr/>
          </p:nvGrpSpPr>
          <p:grpSpPr>
            <a:xfrm>
              <a:off x="-461734" y="-569572"/>
              <a:ext cx="3344420" cy="7475319"/>
              <a:chOff x="-461734" y="-598600"/>
              <a:chExt cx="3344420" cy="7580186"/>
            </a:xfrm>
          </p:grpSpPr>
          <p:sp>
            <p:nvSpPr>
              <p:cNvPr id="235" name="Google Shape;235;p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p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grpSp>
        <p:nvGrpSpPr>
          <p:cNvPr id="237" name="Google Shape;237;p7"/>
          <p:cNvGrpSpPr/>
          <p:nvPr/>
        </p:nvGrpSpPr>
        <p:grpSpPr>
          <a:xfrm>
            <a:off x="9067237" y="-18877"/>
            <a:ext cx="3593475" cy="7414841"/>
            <a:chOff x="9067237" y="-18877"/>
            <a:chExt cx="3593475" cy="7414841"/>
          </a:xfrm>
        </p:grpSpPr>
        <p:sp>
          <p:nvSpPr>
            <p:cNvPr id="238" name="Google Shape;238;p7"/>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 name="Google Shape;239;p7"/>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 name="Google Shape;240;p7"/>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 name="Google Shape;241;p7"/>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 name="Google Shape;242;p7"/>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 name="Google Shape;243;p7"/>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244" name="Google Shape;244;p7"/>
          <p:cNvPicPr preferRelativeResize="0"/>
          <p:nvPr/>
        </p:nvPicPr>
        <p:blipFill rotWithShape="1">
          <a:blip r:embed="rId1"/>
          <a:srcRect/>
          <a:stretch>
            <a:fillRect/>
          </a:stretch>
        </p:blipFill>
        <p:spPr>
          <a:xfrm>
            <a:off x="871265" y="1591510"/>
            <a:ext cx="10705504" cy="2359356"/>
          </a:xfrm>
          <a:prstGeom prst="rect">
            <a:avLst/>
          </a:prstGeom>
          <a:noFill/>
          <a:ln>
            <a:noFill/>
          </a:ln>
        </p:spPr>
      </p:pic>
      <p:pic>
        <p:nvPicPr>
          <p:cNvPr id="245" name="Google Shape;245;p7"/>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246" name="Google Shape;246;p7"/>
          <p:cNvPicPr preferRelativeResize="0"/>
          <p:nvPr/>
        </p:nvPicPr>
        <p:blipFill rotWithShape="1">
          <a:blip r:embed="rId3"/>
          <a:srcRect/>
          <a:stretch>
            <a:fillRect/>
          </a:stretch>
        </p:blipFill>
        <p:spPr>
          <a:xfrm>
            <a:off x="8208711" y="3807374"/>
            <a:ext cx="3136622" cy="264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ppt_x</p:attrName>
                                        </p:attrNameLst>
                                      </p:cBhvr>
                                      <p:tavLst>
                                        <p:tav tm="0" fmla="">
                                          <p:val>
                                            <p:strVal val="#ppt_x+1"/>
                                          </p:val>
                                        </p:tav>
                                        <p:tav tm="100000" fmla="">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 calcmode="lin" valueType="num">
                                      <p:cBhvr additive="base">
                                        <p:cTn id="10" dur="500"/>
                                        <p:tgtEl>
                                          <p:spTgt spid="227"/>
                                        </p:tgtEl>
                                        <p:attrNameLst>
                                          <p:attrName>ppt_x</p:attrName>
                                        </p:attrNameLst>
                                      </p:cBhvr>
                                      <p:tavLst>
                                        <p:tav tm="0" fmla="">
                                          <p:val>
                                            <p:strVal val="#ppt_x-1"/>
                                          </p:val>
                                        </p:tav>
                                        <p:tav tm="100000" fmla="">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44"/>
                                        </p:tgtEl>
                                        <p:attrNameLst>
                                          <p:attrName>style.visibility</p:attrName>
                                        </p:attrNameLst>
                                      </p:cBhvr>
                                      <p:to>
                                        <p:strVal val="visible"/>
                                      </p:to>
                                    </p:set>
                                    <p:anim calcmode="lin" valueType="num">
                                      <p:cBhvr additive="base">
                                        <p:cTn id="15" dur="500"/>
                                        <p:tgtEl>
                                          <p:spTgt spid="244"/>
                                        </p:tgtEl>
                                        <p:attrNameLst>
                                          <p:attrName>ppt_w</p:attrName>
                                        </p:attrNameLst>
                                      </p:cBhvr>
                                      <p:tavLst>
                                        <p:tav tm="0" fmla="">
                                          <p:val>
                                            <p:fltVal val="0"/>
                                          </p:val>
                                        </p:tav>
                                        <p:tav tm="100000" fmla="">
                                          <p:val>
                                            <p:strVal val="#ppt_w"/>
                                          </p:val>
                                        </p:tav>
                                      </p:tavLst>
                                    </p:anim>
                                    <p:anim calcmode="lin" valueType="num">
                                      <p:cBhvr additive="base">
                                        <p:cTn id="16" dur="500"/>
                                        <p:tgtEl>
                                          <p:spTgt spid="244"/>
                                        </p:tgtEl>
                                        <p:attrNameLst>
                                          <p:attrName>ppt_h</p:attrName>
                                        </p:attrNameLst>
                                      </p:cBhvr>
                                      <p:tavLst>
                                        <p:tav tm="0" fmla="">
                                          <p:val>
                                            <p:fltVal val="0"/>
                                          </p:val>
                                        </p:tav>
                                        <p:tav tm="100000" fmla="">
                                          <p:val>
                                            <p:strVal val="#ppt_h"/>
                                          </p:val>
                                        </p:tav>
                                      </p:tavLst>
                                    </p:anim>
                                  </p:childTnLst>
                                </p:cTn>
                              </p:par>
                              <p:par>
                                <p:cTn id="17" presetID="23" presetClass="exit" presetSubtype="32" fill="hold" nodeType="withEffect">
                                  <p:stCondLst>
                                    <p:cond delay="0"/>
                                  </p:stCondLst>
                                  <p:childTnLst>
                                    <p:anim calcmode="lin" valueType="num">
                                      <p:cBhvr additive="base">
                                        <p:cTn id="18" dur="500"/>
                                        <p:tgtEl>
                                          <p:spTgt spid="244"/>
                                        </p:tgtEl>
                                        <p:attrNameLst>
                                          <p:attrName>ppt_w</p:attrName>
                                        </p:attrNameLst>
                                      </p:cBhvr>
                                      <p:tavLst>
                                        <p:tav tm="0" fmla="">
                                          <p:val>
                                            <p:strVal val="#ppt_w"/>
                                          </p:val>
                                        </p:tav>
                                        <p:tav tm="100000" fmla="">
                                          <p:val>
                                            <p:fltVal val="0"/>
                                          </p:val>
                                        </p:tav>
                                      </p:tavLst>
                                    </p:anim>
                                    <p:anim calcmode="lin" valueType="num">
                                      <p:cBhvr additive="base">
                                        <p:cTn id="19" dur="500"/>
                                        <p:tgtEl>
                                          <p:spTgt spid="244"/>
                                        </p:tgtEl>
                                        <p:attrNameLst>
                                          <p:attrName>ppt_h</p:attrName>
                                        </p:attrNameLst>
                                      </p:cBhvr>
                                      <p:tavLst>
                                        <p:tav tm="0" fmla="">
                                          <p:val>
                                            <p:strVal val="#ppt_h"/>
                                          </p:val>
                                        </p:tav>
                                        <p:tav tm="100000" fmla="">
                                          <p:val>
                                            <p:fltVal val="0"/>
                                          </p:val>
                                        </p:tav>
                                      </p:tavLst>
                                    </p:anim>
                                    <p:set>
                                      <p:cBhvr>
                                        <p:cTn id="20" dur="1" fill="hold">
                                          <p:stCondLst>
                                            <p:cond delay="500"/>
                                          </p:stCondLst>
                                        </p:cTn>
                                        <p:tgtEl>
                                          <p:spTgt spid="2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0" name="Shape 250"/>
        <p:cNvGrpSpPr/>
        <p:nvPr/>
      </p:nvGrpSpPr>
      <p:grpSpPr>
        <a:xfrm>
          <a:off x="0" y="0"/>
          <a:ext cx="0" cy="0"/>
          <a:chOff x="0" y="0"/>
          <a:chExt cx="0" cy="0"/>
        </a:xfrm>
      </p:grpSpPr>
      <p:sp>
        <p:nvSpPr>
          <p:cNvPr id="251" name="Google Shape;251;p8"/>
          <p:cNvSpPr/>
          <p:nvPr/>
        </p:nvSpPr>
        <p:spPr>
          <a:xfrm>
            <a:off x="969444" y="5946562"/>
            <a:ext cx="2161987" cy="57741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252" name="Google Shape;252;p8"/>
          <p:cNvGrpSpPr/>
          <p:nvPr/>
        </p:nvGrpSpPr>
        <p:grpSpPr>
          <a:xfrm>
            <a:off x="-212990" y="-317139"/>
            <a:ext cx="3344731" cy="7237400"/>
            <a:chOff x="-212990" y="-360681"/>
            <a:chExt cx="3344731" cy="7237400"/>
          </a:xfrm>
        </p:grpSpPr>
        <p:sp>
          <p:nvSpPr>
            <p:cNvPr id="253" name="Google Shape;253;p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4" name="Google Shape;254;p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55" name="Google Shape;255;p8"/>
          <p:cNvGrpSpPr/>
          <p:nvPr/>
        </p:nvGrpSpPr>
        <p:grpSpPr>
          <a:xfrm>
            <a:off x="-345470" y="-426418"/>
            <a:ext cx="3344731" cy="7346679"/>
            <a:chOff x="-345470" y="-469960"/>
            <a:chExt cx="3344731" cy="7376013"/>
          </a:xfrm>
        </p:grpSpPr>
        <p:sp>
          <p:nvSpPr>
            <p:cNvPr id="256" name="Google Shape;256;p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7" name="Google Shape;257;p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58" name="Google Shape;258;p8"/>
          <p:cNvGrpSpPr/>
          <p:nvPr/>
        </p:nvGrpSpPr>
        <p:grpSpPr>
          <a:xfrm>
            <a:off x="-461734" y="-555058"/>
            <a:ext cx="3344420" cy="7475319"/>
            <a:chOff x="-461734" y="-598600"/>
            <a:chExt cx="3344420" cy="7580186"/>
          </a:xfrm>
        </p:grpSpPr>
        <p:sp>
          <p:nvSpPr>
            <p:cNvPr id="259" name="Google Shape;259;p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0" name="Google Shape;260;p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61" name="Google Shape;261;p8"/>
          <p:cNvGrpSpPr/>
          <p:nvPr/>
        </p:nvGrpSpPr>
        <p:grpSpPr>
          <a:xfrm>
            <a:off x="9067237" y="-53602"/>
            <a:ext cx="3593475" cy="7449566"/>
            <a:chOff x="9067237" y="-53602"/>
            <a:chExt cx="3593475" cy="7449566"/>
          </a:xfrm>
        </p:grpSpPr>
        <p:sp>
          <p:nvSpPr>
            <p:cNvPr id="262" name="Google Shape;262;p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3" name="Google Shape;263;p8"/>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4" name="Google Shape;264;p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5" name="Google Shape;265;p8"/>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6" name="Google Shape;266;p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p8"/>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68" name="Google Shape;268;p8"/>
          <p:cNvSpPr/>
          <p:nvPr/>
        </p:nvSpPr>
        <p:spPr>
          <a:xfrm>
            <a:off x="800101" y="3011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269" name="Google Shape;269;p8"/>
          <p:cNvGrpSpPr/>
          <p:nvPr/>
        </p:nvGrpSpPr>
        <p:grpSpPr>
          <a:xfrm>
            <a:off x="1480757" y="433484"/>
            <a:ext cx="4998292" cy="559380"/>
            <a:chOff x="3453789" y="956938"/>
            <a:chExt cx="4998292" cy="559380"/>
          </a:xfrm>
        </p:grpSpPr>
        <p:sp>
          <p:nvSpPr>
            <p:cNvPr id="270" name="Google Shape;270;p8"/>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FB0401"/>
                  </a:solidFill>
                  <a:latin typeface="Arial" panose="020B0604020202020204"/>
                  <a:ea typeface="Arial" panose="020B0604020202020204"/>
                  <a:cs typeface="Arial" panose="020B0604020202020204"/>
                  <a:sym typeface="Arial" panose="020B0604020202020204"/>
                </a:rPr>
                <a:t>Thử thách STEM</a:t>
              </a:r>
              <a:endParaRPr lang="en-SG" sz="3000" b="1">
                <a:solidFill>
                  <a:srgbClr val="FB0401"/>
                </a:solidFill>
                <a:latin typeface="Arial" panose="020B0604020202020204"/>
                <a:ea typeface="Arial" panose="020B0604020202020204"/>
                <a:cs typeface="Arial" panose="020B0604020202020204"/>
                <a:sym typeface="Arial" panose="020B0604020202020204"/>
              </a:endParaRPr>
            </a:p>
          </p:txBody>
        </p:sp>
        <p:sp>
          <p:nvSpPr>
            <p:cNvPr id="271" name="Google Shape;271;p8"/>
            <p:cNvSpPr txBox="1"/>
            <p:nvPr/>
          </p:nvSpPr>
          <p:spPr>
            <a:xfrm>
              <a:off x="3453789" y="956938"/>
              <a:ext cx="49969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000" b="1">
                  <a:solidFill>
                    <a:srgbClr val="F05A67"/>
                  </a:solidFill>
                  <a:latin typeface="Arial" panose="020B0604020202020204"/>
                  <a:ea typeface="Arial" panose="020B0604020202020204"/>
                  <a:cs typeface="Arial" panose="020B0604020202020204"/>
                  <a:sym typeface="Arial" panose="020B0604020202020204"/>
                </a:rPr>
                <a:t>Thử thách STEm</a:t>
              </a:r>
              <a:endParaRPr lang="en-SG" sz="3000" b="1">
                <a:solidFill>
                  <a:srgbClr val="F05A67"/>
                </a:solidFill>
                <a:latin typeface="Arial" panose="020B0604020202020204"/>
                <a:ea typeface="Arial" panose="020B0604020202020204"/>
                <a:cs typeface="Arial" panose="020B0604020202020204"/>
                <a:sym typeface="Arial" panose="020B0604020202020204"/>
              </a:endParaRPr>
            </a:p>
          </p:txBody>
        </p:sp>
      </p:grpSp>
      <p:pic>
        <p:nvPicPr>
          <p:cNvPr id="272" name="Google Shape;272;p8"/>
          <p:cNvPicPr preferRelativeResize="0"/>
          <p:nvPr/>
        </p:nvPicPr>
        <p:blipFill rotWithShape="1">
          <a:blip r:embed="rId1"/>
          <a:srcRect/>
          <a:stretch>
            <a:fill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pic>
        <p:nvPicPr>
          <p:cNvPr id="273" name="Google Shape;273;p8"/>
          <p:cNvPicPr preferRelativeResize="0"/>
          <p:nvPr/>
        </p:nvPicPr>
        <p:blipFill rotWithShape="1">
          <a:blip r:embed="rId2"/>
          <a:srcRect/>
          <a:stretch>
            <a:fillRect/>
          </a:stretch>
        </p:blipFill>
        <p:spPr>
          <a:xfrm>
            <a:off x="11016342" y="157267"/>
            <a:ext cx="1023257" cy="1025717"/>
          </a:xfrm>
          <a:prstGeom prst="rect">
            <a:avLst/>
          </a:prstGeom>
          <a:noFill/>
          <a:ln>
            <a:noFill/>
          </a:ln>
        </p:spPr>
      </p:pic>
      <p:pic>
        <p:nvPicPr>
          <p:cNvPr id="274" name="Google Shape;274;p8"/>
          <p:cNvPicPr preferRelativeResize="0"/>
          <p:nvPr/>
        </p:nvPicPr>
        <p:blipFill rotWithShape="1">
          <a:blip r:embed="rId3"/>
          <a:srcRect l="1379" t="8116" r="5383" b="10002"/>
          <a:stretch>
            <a:fillRect/>
          </a:stretch>
        </p:blipFill>
        <p:spPr>
          <a:xfrm>
            <a:off x="999332" y="3681726"/>
            <a:ext cx="2380319" cy="2642160"/>
          </a:xfrm>
          <a:prstGeom prst="rect">
            <a:avLst/>
          </a:prstGeom>
          <a:noFill/>
          <a:ln>
            <a:noFill/>
          </a:ln>
        </p:spPr>
      </p:pic>
      <p:sp>
        <p:nvSpPr>
          <p:cNvPr id="275" name="Google Shape;275;p8"/>
          <p:cNvSpPr/>
          <p:nvPr/>
        </p:nvSpPr>
        <p:spPr>
          <a:xfrm>
            <a:off x="3445291" y="1417668"/>
            <a:ext cx="6423660" cy="2571949"/>
          </a:xfrm>
          <a:custGeom>
            <a:avLst/>
            <a:gdLst/>
            <a:ahLst/>
            <a:cxnLst/>
            <a:rect l="l" t="t" r="r" b="b"/>
            <a:pathLst>
              <a:path w="6423660" h="2571949" fill="none" extrusionOk="0">
                <a:moveTo>
                  <a:pt x="-287716" y="2409222"/>
                </a:moveTo>
                <a:cubicBezTo>
                  <a:pt x="-42212" y="2212753"/>
                  <a:pt x="256046" y="2066131"/>
                  <a:pt x="368548" y="1884094"/>
                </a:cubicBezTo>
                <a:cubicBezTo>
                  <a:pt x="-861217" y="828382"/>
                  <a:pt x="407823" y="126830"/>
                  <a:pt x="2863744" y="7574"/>
                </a:cubicBezTo>
                <a:cubicBezTo>
                  <a:pt x="3846949" y="-158658"/>
                  <a:pt x="5040776" y="148957"/>
                  <a:pt x="5671495" y="459013"/>
                </a:cubicBezTo>
                <a:cubicBezTo>
                  <a:pt x="7154973" y="1022402"/>
                  <a:pt x="6491761" y="2317464"/>
                  <a:pt x="3723092" y="2555552"/>
                </a:cubicBezTo>
                <a:cubicBezTo>
                  <a:pt x="2824298" y="2619922"/>
                  <a:pt x="1846704" y="2541366"/>
                  <a:pt x="1135192" y="2266998"/>
                </a:cubicBezTo>
                <a:cubicBezTo>
                  <a:pt x="617261" y="2235172"/>
                  <a:pt x="389855" y="2451126"/>
                  <a:pt x="-287716" y="2409222"/>
                </a:cubicBezTo>
                <a:close/>
              </a:path>
              <a:path w="6423660" h="2571949" extrusionOk="0">
                <a:moveTo>
                  <a:pt x="-287716" y="2409222"/>
                </a:moveTo>
                <a:cubicBezTo>
                  <a:pt x="-68032" y="2203399"/>
                  <a:pt x="289402" y="2004319"/>
                  <a:pt x="368548" y="1884094"/>
                </a:cubicBezTo>
                <a:cubicBezTo>
                  <a:pt x="-536420" y="1226901"/>
                  <a:pt x="885339" y="-45659"/>
                  <a:pt x="2863744" y="7574"/>
                </a:cubicBezTo>
                <a:cubicBezTo>
                  <a:pt x="3810014" y="-44351"/>
                  <a:pt x="5108375" y="88160"/>
                  <a:pt x="5671495" y="459013"/>
                </a:cubicBezTo>
                <a:cubicBezTo>
                  <a:pt x="7191310" y="947910"/>
                  <a:pt x="6402123" y="2598429"/>
                  <a:pt x="3723092" y="2555552"/>
                </a:cubicBezTo>
                <a:cubicBezTo>
                  <a:pt x="2714431" y="2571810"/>
                  <a:pt x="1848598" y="2473066"/>
                  <a:pt x="1135192" y="2266998"/>
                </a:cubicBezTo>
                <a:cubicBezTo>
                  <a:pt x="942351" y="2246651"/>
                  <a:pt x="349788" y="2327821"/>
                  <a:pt x="-287716" y="2409222"/>
                </a:cubicBezTo>
                <a:close/>
              </a:path>
            </a:pathLst>
          </a:custGeom>
          <a:solidFill>
            <a:srgbClr val="EDEDED"/>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3600">
                <a:solidFill>
                  <a:schemeClr val="dk1"/>
                </a:solidFill>
                <a:latin typeface="Open Sans"/>
                <a:ea typeface="Open Sans"/>
                <a:cs typeface="Open Sans"/>
                <a:sym typeface="Open Sans"/>
              </a:rPr>
              <a:t>Các em hãy đọc</a:t>
            </a:r>
            <a:endParaRPr sz="36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SG" sz="3600" b="1">
                <a:solidFill>
                  <a:srgbClr val="EF5263"/>
                </a:solidFill>
                <a:latin typeface="Open Sans"/>
                <a:ea typeface="Open Sans"/>
                <a:cs typeface="Open Sans"/>
                <a:sym typeface="Open Sans"/>
              </a:rPr>
              <a:t>THỬ THÁCH STEM</a:t>
            </a:r>
            <a:endParaRPr lang="en-SG" sz="3600" b="1">
              <a:solidFill>
                <a:srgbClr val="EF5263"/>
              </a:solidFill>
              <a:latin typeface="Open Sans"/>
              <a:ea typeface="Open Sans"/>
              <a:cs typeface="Open Sans"/>
              <a:sym typeface="Open Sans"/>
            </a:endParaRPr>
          </a:p>
          <a:p>
            <a:pPr marL="0" marR="0" lvl="0" indent="0" algn="ctr" rtl="0">
              <a:spcBef>
                <a:spcPts val="0"/>
              </a:spcBef>
              <a:spcAft>
                <a:spcPts val="0"/>
              </a:spcAft>
              <a:buNone/>
            </a:pPr>
            <a:r>
              <a:rPr lang="en-SG" sz="3600">
                <a:solidFill>
                  <a:schemeClr val="dk1"/>
                </a:solidFill>
                <a:latin typeface="Open Sans"/>
                <a:ea typeface="Open Sans"/>
                <a:cs typeface="Open Sans"/>
                <a:sym typeface="Open Sans"/>
              </a:rPr>
              <a:t>ở trang 14.</a:t>
            </a:r>
            <a:endParaRPr sz="36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100"/>
                                        <p:tgtEl>
                                          <p:spTgt spid="2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fade">
                                      <p:cBhvr>
                                        <p:cTn id="15" dur="500"/>
                                        <p:tgtEl>
                                          <p:spTgt spid="274"/>
                                        </p:tgtEl>
                                      </p:cBhvr>
                                    </p:animEffect>
                                  </p:childTnLst>
                                </p:cTn>
                              </p:par>
                              <p:par>
                                <p:cTn id="16" presetID="10" presetClass="entr" presetSubtype="0" fill="hold" nodeType="with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fade">
                                      <p:cBhvr>
                                        <p:cTn id="18" dur="500"/>
                                        <p:tgtEl>
                                          <p:spTgt spid="2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500"/>
                                        <p:tgtEl>
                                          <p:spTgt spid="268"/>
                                        </p:tgtEl>
                                        <p:attrNameLst>
                                          <p:attrName>ppt_x</p:attrName>
                                        </p:attrNameLst>
                                      </p:cBhvr>
                                      <p:tavLst>
                                        <p:tav tm="0" fmla="">
                                          <p:val>
                                            <p:strVal val="#ppt_x"/>
                                          </p:val>
                                        </p:tav>
                                        <p:tav tm="100000" fmla="">
                                          <p:val>
                                            <p:strVal val="#ppt_x-1"/>
                                          </p:val>
                                        </p:tav>
                                      </p:tavLst>
                                    </p:anim>
                                    <p:set>
                                      <p:cBhvr>
                                        <p:cTn id="23" dur="1" fill="hold">
                                          <p:stCondLst>
                                            <p:cond delay="500"/>
                                          </p:stCondLst>
                                        </p:cTn>
                                        <p:tgtEl>
                                          <p:spTgt spid="268"/>
                                        </p:tgtEl>
                                        <p:attrNameLst>
                                          <p:attrName>style.visibility</p:attrName>
                                        </p:attrNameLst>
                                      </p:cBhvr>
                                      <p:to>
                                        <p:strVal val="hidden"/>
                                      </p:to>
                                    </p:set>
                                  </p:childTnLst>
                                </p:cTn>
                              </p:par>
                              <p:par>
                                <p:cTn id="24" presetID="2" presetClass="exit" presetSubtype="8" fill="hold" nodeType="withEffect">
                                  <p:stCondLst>
                                    <p:cond delay="0"/>
                                  </p:stCondLst>
                                  <p:childTnLst>
                                    <p:anim calcmode="lin" valueType="num">
                                      <p:cBhvr additive="base">
                                        <p:cTn id="25" dur="500"/>
                                        <p:tgtEl>
                                          <p:spTgt spid="269"/>
                                        </p:tgtEl>
                                        <p:attrNameLst>
                                          <p:attrName>ppt_x</p:attrName>
                                        </p:attrNameLst>
                                      </p:cBhvr>
                                      <p:tavLst>
                                        <p:tav tm="0" fmla="">
                                          <p:val>
                                            <p:strVal val="#ppt_x"/>
                                          </p:val>
                                        </p:tav>
                                        <p:tav tm="100000" fmla="">
                                          <p:val>
                                            <p:strVal val="#ppt_x-1"/>
                                          </p:val>
                                        </p:tav>
                                      </p:tavLst>
                                    </p:anim>
                                    <p:set>
                                      <p:cBhvr>
                                        <p:cTn id="26" dur="1" fill="hold">
                                          <p:stCondLst>
                                            <p:cond delay="500"/>
                                          </p:stCondLst>
                                        </p:cTn>
                                        <p:tgtEl>
                                          <p:spTgt spid="269"/>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500"/>
                                        <p:tgtEl>
                                          <p:spTgt spid="274"/>
                                        </p:tgtEl>
                                        <p:attrNameLst>
                                          <p:attrName>ppt_x</p:attrName>
                                        </p:attrNameLst>
                                      </p:cBhvr>
                                      <p:tavLst>
                                        <p:tav tm="0" fmla="">
                                          <p:val>
                                            <p:strVal val="#ppt_x"/>
                                          </p:val>
                                        </p:tav>
                                        <p:tav tm="100000" fmla="">
                                          <p:val>
                                            <p:strVal val="#ppt_x-1"/>
                                          </p:val>
                                        </p:tav>
                                      </p:tavLst>
                                    </p:anim>
                                    <p:set>
                                      <p:cBhvr>
                                        <p:cTn id="29" dur="1" fill="hold">
                                          <p:stCondLst>
                                            <p:cond delay="500"/>
                                          </p:stCondLst>
                                        </p:cTn>
                                        <p:tgtEl>
                                          <p:spTgt spid="274"/>
                                        </p:tgtEl>
                                        <p:attrNameLst>
                                          <p:attrName>style.visibility</p:attrName>
                                        </p:attrNameLst>
                                      </p:cBhvr>
                                      <p:to>
                                        <p:strVal val="hidden"/>
                                      </p:to>
                                    </p:set>
                                  </p:childTnLst>
                                </p:cTn>
                              </p:par>
                              <p:par>
                                <p:cTn id="30" presetID="2" presetClass="exit" presetSubtype="8" fill="hold" nodeType="withEffect">
                                  <p:stCondLst>
                                    <p:cond delay="0"/>
                                  </p:stCondLst>
                                  <p:childTnLst>
                                    <p:anim calcmode="lin" valueType="num">
                                      <p:cBhvr additive="base">
                                        <p:cTn id="31" dur="500"/>
                                        <p:tgtEl>
                                          <p:spTgt spid="251"/>
                                        </p:tgtEl>
                                        <p:attrNameLst>
                                          <p:attrName>ppt_x</p:attrName>
                                        </p:attrNameLst>
                                      </p:cBhvr>
                                      <p:tavLst>
                                        <p:tav tm="0" fmla="">
                                          <p:val>
                                            <p:strVal val="#ppt_x"/>
                                          </p:val>
                                        </p:tav>
                                        <p:tav tm="100000" fmla="">
                                          <p:val>
                                            <p:strVal val="#ppt_x-1"/>
                                          </p:val>
                                        </p:tav>
                                      </p:tavLst>
                                    </p:anim>
                                    <p:set>
                                      <p:cBhvr>
                                        <p:cTn id="32" dur="1" fill="hold">
                                          <p:stCondLst>
                                            <p:cond delay="500"/>
                                          </p:stCondLst>
                                        </p:cTn>
                                        <p:tgtEl>
                                          <p:spTgt spid="251"/>
                                        </p:tgtEl>
                                        <p:attrNameLst>
                                          <p:attrName>style.visibility</p:attrName>
                                        </p:attrNameLst>
                                      </p:cBhvr>
                                      <p:to>
                                        <p:strVal val="hidden"/>
                                      </p:to>
                                    </p:set>
                                  </p:childTnLst>
                                </p:cTn>
                              </p:par>
                              <p:par>
                                <p:cTn id="33" presetID="2" presetClass="exit" presetSubtype="8" fill="hold" nodeType="withEffect">
                                  <p:stCondLst>
                                    <p:cond delay="0"/>
                                  </p:stCondLst>
                                  <p:childTnLst>
                                    <p:anim calcmode="lin" valueType="num">
                                      <p:cBhvr additive="base">
                                        <p:cTn id="34" dur="500"/>
                                        <p:tgtEl>
                                          <p:spTgt spid="252"/>
                                        </p:tgtEl>
                                        <p:attrNameLst>
                                          <p:attrName>ppt_x</p:attrName>
                                        </p:attrNameLst>
                                      </p:cBhvr>
                                      <p:tavLst>
                                        <p:tav tm="0" fmla="">
                                          <p:val>
                                            <p:strVal val="#ppt_x"/>
                                          </p:val>
                                        </p:tav>
                                        <p:tav tm="100000" fmla="">
                                          <p:val>
                                            <p:strVal val="#ppt_x-1"/>
                                          </p:val>
                                        </p:tav>
                                      </p:tavLst>
                                    </p:anim>
                                    <p:set>
                                      <p:cBhvr>
                                        <p:cTn id="35" dur="1" fill="hold">
                                          <p:stCondLst>
                                            <p:cond delay="500"/>
                                          </p:stCondLst>
                                        </p:cTn>
                                        <p:tgtEl>
                                          <p:spTgt spid="252"/>
                                        </p:tgtEl>
                                        <p:attrNameLst>
                                          <p:attrName>style.visibility</p:attrName>
                                        </p:attrNameLst>
                                      </p:cBhvr>
                                      <p:to>
                                        <p:strVal val="hidden"/>
                                      </p:to>
                                    </p:set>
                                  </p:childTnLst>
                                </p:cTn>
                              </p:par>
                              <p:par>
                                <p:cTn id="36" presetID="2" presetClass="exit" presetSubtype="8" fill="hold" nodeType="withEffect">
                                  <p:stCondLst>
                                    <p:cond delay="0"/>
                                  </p:stCondLst>
                                  <p:childTnLst>
                                    <p:anim calcmode="lin" valueType="num">
                                      <p:cBhvr additive="base">
                                        <p:cTn id="37" dur="500"/>
                                        <p:tgtEl>
                                          <p:spTgt spid="255"/>
                                        </p:tgtEl>
                                        <p:attrNameLst>
                                          <p:attrName>ppt_x</p:attrName>
                                        </p:attrNameLst>
                                      </p:cBhvr>
                                      <p:tavLst>
                                        <p:tav tm="0" fmla="">
                                          <p:val>
                                            <p:strVal val="#ppt_x"/>
                                          </p:val>
                                        </p:tav>
                                        <p:tav tm="100000" fmla="">
                                          <p:val>
                                            <p:strVal val="#ppt_x-1"/>
                                          </p:val>
                                        </p:tav>
                                      </p:tavLst>
                                    </p:anim>
                                    <p:set>
                                      <p:cBhvr>
                                        <p:cTn id="38" dur="1" fill="hold">
                                          <p:stCondLst>
                                            <p:cond delay="500"/>
                                          </p:stCondLst>
                                        </p:cTn>
                                        <p:tgtEl>
                                          <p:spTgt spid="255"/>
                                        </p:tgtEl>
                                        <p:attrNameLst>
                                          <p:attrName>style.visibility</p:attrName>
                                        </p:attrNameLst>
                                      </p:cBhvr>
                                      <p:to>
                                        <p:strVal val="hidden"/>
                                      </p:to>
                                    </p:set>
                                  </p:childTnLst>
                                </p:cTn>
                              </p:par>
                              <p:par>
                                <p:cTn id="39" presetID="2" presetClass="exit" presetSubtype="8" fill="hold" nodeType="withEffect">
                                  <p:stCondLst>
                                    <p:cond delay="0"/>
                                  </p:stCondLst>
                                  <p:childTnLst>
                                    <p:anim calcmode="lin" valueType="num">
                                      <p:cBhvr additive="base">
                                        <p:cTn id="40" dur="500"/>
                                        <p:tgtEl>
                                          <p:spTgt spid="258"/>
                                        </p:tgtEl>
                                        <p:attrNameLst>
                                          <p:attrName>ppt_x</p:attrName>
                                        </p:attrNameLst>
                                      </p:cBhvr>
                                      <p:tavLst>
                                        <p:tav tm="0" fmla="">
                                          <p:val>
                                            <p:strVal val="#ppt_x"/>
                                          </p:val>
                                        </p:tav>
                                        <p:tav tm="100000" fmla="">
                                          <p:val>
                                            <p:strVal val="#ppt_x-1"/>
                                          </p:val>
                                        </p:tav>
                                      </p:tavLst>
                                    </p:anim>
                                    <p:set>
                                      <p:cBhvr>
                                        <p:cTn id="41" dur="1" fill="hold">
                                          <p:stCondLst>
                                            <p:cond delay="500"/>
                                          </p:stCondLst>
                                        </p:cTn>
                                        <p:tgtEl>
                                          <p:spTgt spid="258"/>
                                        </p:tgtEl>
                                        <p:attrNameLst>
                                          <p:attrName>style.visibility</p:attrName>
                                        </p:attrNameLst>
                                      </p:cBhvr>
                                      <p:to>
                                        <p:strVal val="hidden"/>
                                      </p:to>
                                    </p:set>
                                  </p:childTnLst>
                                </p:cTn>
                              </p:par>
                              <p:par>
                                <p:cTn id="42" presetID="2" presetClass="exit" presetSubtype="8" fill="hold" nodeType="withEffect">
                                  <p:stCondLst>
                                    <p:cond delay="0"/>
                                  </p:stCondLst>
                                  <p:childTnLst>
                                    <p:anim calcmode="lin" valueType="num">
                                      <p:cBhvr additive="base">
                                        <p:cTn id="43" dur="500"/>
                                        <p:tgtEl>
                                          <p:spTgt spid="272"/>
                                        </p:tgtEl>
                                        <p:attrNameLst>
                                          <p:attrName>ppt_x</p:attrName>
                                        </p:attrNameLst>
                                      </p:cBhvr>
                                      <p:tavLst>
                                        <p:tav tm="0" fmla="">
                                          <p:val>
                                            <p:strVal val="#ppt_x"/>
                                          </p:val>
                                        </p:tav>
                                        <p:tav tm="100000" fmla="">
                                          <p:val>
                                            <p:strVal val="#ppt_x-1"/>
                                          </p:val>
                                        </p:tav>
                                      </p:tavLst>
                                    </p:anim>
                                    <p:set>
                                      <p:cBhvr>
                                        <p:cTn id="44" dur="1" fill="hold">
                                          <p:stCondLst>
                                            <p:cond delay="500"/>
                                          </p:stCondLst>
                                        </p:cTn>
                                        <p:tgtEl>
                                          <p:spTgt spid="272"/>
                                        </p:tgtEl>
                                        <p:attrNameLst>
                                          <p:attrName>style.visibility</p:attrName>
                                        </p:attrNameLst>
                                      </p:cBhvr>
                                      <p:to>
                                        <p:strVal val="hidden"/>
                                      </p:to>
                                    </p:set>
                                  </p:childTnLst>
                                </p:cTn>
                              </p:par>
                              <p:par>
                                <p:cTn id="45" presetID="2" presetClass="exit" presetSubtype="2" fill="hold" nodeType="withEffect">
                                  <p:stCondLst>
                                    <p:cond delay="0"/>
                                  </p:stCondLst>
                                  <p:childTnLst>
                                    <p:anim calcmode="lin" valueType="num">
                                      <p:cBhvr additive="base">
                                        <p:cTn id="46" dur="500"/>
                                        <p:tgtEl>
                                          <p:spTgt spid="261"/>
                                        </p:tgtEl>
                                        <p:attrNameLst>
                                          <p:attrName>ppt_x</p:attrName>
                                        </p:attrNameLst>
                                      </p:cBhvr>
                                      <p:tavLst>
                                        <p:tav tm="0" fmla="">
                                          <p:val>
                                            <p:strVal val="#ppt_x"/>
                                          </p:val>
                                        </p:tav>
                                        <p:tav tm="100000" fmla="">
                                          <p:val>
                                            <p:strVal val="#ppt_x+1"/>
                                          </p:val>
                                        </p:tav>
                                      </p:tavLst>
                                    </p:anim>
                                    <p:set>
                                      <p:cBhvr>
                                        <p:cTn id="47" dur="1" fill="hold">
                                          <p:stCondLst>
                                            <p:cond delay="500"/>
                                          </p:stCondLst>
                                        </p:cTn>
                                        <p:tgtEl>
                                          <p:spTgt spid="261"/>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75"/>
                                        </p:tgtEl>
                                        <p:attrNameLst>
                                          <p:attrName>style.visibility</p:attrName>
                                        </p:attrNameLst>
                                      </p:cBhvr>
                                      <p:to>
                                        <p:strVal val="visible"/>
                                      </p:to>
                                    </p:set>
                                    <p:animEffect transition="in" filter="fade">
                                      <p:cBhvr>
                                        <p:cTn id="51" dur="500"/>
                                        <p:tgtEl>
                                          <p:spTgt spid="275"/>
                                        </p:tgtEl>
                                      </p:cBhvr>
                                    </p:animEffect>
                                  </p:childTnLst>
                                </p:cTn>
                              </p:par>
                              <p:par>
                                <p:cTn id="52" presetID="2" presetClass="exit" presetSubtype="8" fill="hold" nodeType="withEffect">
                                  <p:stCondLst>
                                    <p:cond delay="0"/>
                                  </p:stCondLst>
                                  <p:childTnLst>
                                    <p:anim calcmode="lin" valueType="num">
                                      <p:cBhvr additive="base">
                                        <p:cTn id="53" dur="500"/>
                                        <p:tgtEl>
                                          <p:spTgt spid="275"/>
                                        </p:tgtEl>
                                        <p:attrNameLst>
                                          <p:attrName>ppt_x</p:attrName>
                                        </p:attrNameLst>
                                      </p:cBhvr>
                                      <p:tavLst>
                                        <p:tav tm="0" fmla="">
                                          <p:val>
                                            <p:strVal val="#ppt_x"/>
                                          </p:val>
                                        </p:tav>
                                        <p:tav tm="100000" fmla="">
                                          <p:val>
                                            <p:strVal val="#ppt_x-1"/>
                                          </p:val>
                                        </p:tav>
                                      </p:tavLst>
                                    </p:anim>
                                    <p:set>
                                      <p:cBhvr>
                                        <p:cTn id="54" dur="1" fill="hold">
                                          <p:stCondLst>
                                            <p:cond delay="500"/>
                                          </p:stCondLst>
                                        </p:cTn>
                                        <p:tgtEl>
                                          <p:spTgt spid="2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79" name="Shape 279"/>
        <p:cNvGrpSpPr/>
        <p:nvPr/>
      </p:nvGrpSpPr>
      <p:grpSpPr>
        <a:xfrm>
          <a:off x="0" y="0"/>
          <a:ext cx="0" cy="0"/>
          <a:chOff x="0" y="0"/>
          <a:chExt cx="0" cy="0"/>
        </a:xfrm>
      </p:grpSpPr>
      <p:grpSp>
        <p:nvGrpSpPr>
          <p:cNvPr id="280" name="Google Shape;280;p9"/>
          <p:cNvGrpSpPr/>
          <p:nvPr/>
        </p:nvGrpSpPr>
        <p:grpSpPr>
          <a:xfrm rot="10800000">
            <a:off x="-461734" y="-540544"/>
            <a:ext cx="3593475" cy="7456600"/>
            <a:chOff x="9107170" y="-77900"/>
            <a:chExt cx="3307048" cy="7164499"/>
          </a:xfrm>
        </p:grpSpPr>
        <p:grpSp>
          <p:nvGrpSpPr>
            <p:cNvPr id="281" name="Google Shape;281;p9"/>
            <p:cNvGrpSpPr/>
            <p:nvPr/>
          </p:nvGrpSpPr>
          <p:grpSpPr>
            <a:xfrm>
              <a:off x="9107170" y="-47625"/>
              <a:ext cx="3078131" cy="6905625"/>
              <a:chOff x="9107170" y="-47625"/>
              <a:chExt cx="3078131" cy="6905625"/>
            </a:xfrm>
          </p:grpSpPr>
          <p:sp>
            <p:nvSpPr>
              <p:cNvPr id="282" name="Google Shape;282;p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3" name="Google Shape;283;p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84" name="Google Shape;284;p9"/>
            <p:cNvGrpSpPr/>
            <p:nvPr/>
          </p:nvGrpSpPr>
          <p:grpSpPr>
            <a:xfrm>
              <a:off x="9229090" y="-50800"/>
              <a:ext cx="3078131" cy="7013798"/>
              <a:chOff x="9089390" y="0"/>
              <a:chExt cx="3078131" cy="6858000"/>
            </a:xfrm>
          </p:grpSpPr>
          <p:sp>
            <p:nvSpPr>
              <p:cNvPr id="285" name="Google Shape;285;p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87" name="Google Shape;287;p9"/>
            <p:cNvGrpSpPr/>
            <p:nvPr/>
          </p:nvGrpSpPr>
          <p:grpSpPr>
            <a:xfrm>
              <a:off x="9336373" y="-77900"/>
              <a:ext cx="3077845" cy="7164499"/>
              <a:chOff x="8997315" y="0"/>
              <a:chExt cx="3077845" cy="6858000"/>
            </a:xfrm>
          </p:grpSpPr>
          <p:sp>
            <p:nvSpPr>
              <p:cNvPr id="288" name="Google Shape;288;p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9" name="Google Shape;289;p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grpSp>
        <p:nvGrpSpPr>
          <p:cNvPr id="290" name="Google Shape;290;p9"/>
          <p:cNvGrpSpPr/>
          <p:nvPr/>
        </p:nvGrpSpPr>
        <p:grpSpPr>
          <a:xfrm>
            <a:off x="9067237" y="-89664"/>
            <a:ext cx="3593475" cy="7456600"/>
            <a:chOff x="9107170" y="-77900"/>
            <a:chExt cx="3307048" cy="7164499"/>
          </a:xfrm>
        </p:grpSpPr>
        <p:grpSp>
          <p:nvGrpSpPr>
            <p:cNvPr id="291" name="Google Shape;291;p9"/>
            <p:cNvGrpSpPr/>
            <p:nvPr/>
          </p:nvGrpSpPr>
          <p:grpSpPr>
            <a:xfrm>
              <a:off x="9107170" y="-47625"/>
              <a:ext cx="3078131" cy="6905625"/>
              <a:chOff x="9107170" y="-47625"/>
              <a:chExt cx="3078131" cy="6905625"/>
            </a:xfrm>
          </p:grpSpPr>
          <p:sp>
            <p:nvSpPr>
              <p:cNvPr id="292" name="Google Shape;292;p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3" name="Google Shape;293;p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94" name="Google Shape;294;p9"/>
            <p:cNvGrpSpPr/>
            <p:nvPr/>
          </p:nvGrpSpPr>
          <p:grpSpPr>
            <a:xfrm>
              <a:off x="9229090" y="-50800"/>
              <a:ext cx="3078131" cy="7013798"/>
              <a:chOff x="9089390" y="0"/>
              <a:chExt cx="3078131" cy="6858000"/>
            </a:xfrm>
          </p:grpSpPr>
          <p:sp>
            <p:nvSpPr>
              <p:cNvPr id="295" name="Google Shape;295;p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6" name="Google Shape;296;p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97" name="Google Shape;297;p9"/>
            <p:cNvGrpSpPr/>
            <p:nvPr/>
          </p:nvGrpSpPr>
          <p:grpSpPr>
            <a:xfrm>
              <a:off x="9336373" y="-77900"/>
              <a:ext cx="3077845" cy="7164499"/>
              <a:chOff x="8997315" y="0"/>
              <a:chExt cx="3077845" cy="6858000"/>
            </a:xfrm>
          </p:grpSpPr>
          <p:sp>
            <p:nvSpPr>
              <p:cNvPr id="298" name="Google Shape;298;p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9" name="Google Shape;299;p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grpSp>
      </p:grpSp>
      <p:pic>
        <p:nvPicPr>
          <p:cNvPr id="300" name="Google Shape;300;p9"/>
          <p:cNvPicPr preferRelativeResize="0"/>
          <p:nvPr/>
        </p:nvPicPr>
        <p:blipFill rotWithShape="1">
          <a:blip r:embed="rId1"/>
          <a:srcRect/>
          <a:stretch>
            <a:fillRect/>
          </a:stretch>
        </p:blipFill>
        <p:spPr>
          <a:xfrm>
            <a:off x="11016342" y="157267"/>
            <a:ext cx="1023257" cy="1025717"/>
          </a:xfrm>
          <a:prstGeom prst="rect">
            <a:avLst/>
          </a:prstGeom>
          <a:noFill/>
          <a:ln>
            <a:noFill/>
          </a:ln>
        </p:spPr>
      </p:pic>
      <p:pic>
        <p:nvPicPr>
          <p:cNvPr id="301" name="Google Shape;301;p9"/>
          <p:cNvPicPr preferRelativeResize="0"/>
          <p:nvPr/>
        </p:nvPicPr>
        <p:blipFill rotWithShape="1">
          <a:blip r:embed="rId2"/>
          <a:srcRect/>
          <a:stretch>
            <a:fillRect/>
          </a:stretch>
        </p:blipFill>
        <p:spPr>
          <a:xfrm>
            <a:off x="550432" y="1057329"/>
            <a:ext cx="13773821" cy="3153911"/>
          </a:xfrm>
          <a:prstGeom prst="rect">
            <a:avLst/>
          </a:prstGeom>
          <a:noFill/>
          <a:ln>
            <a:noFill/>
          </a:ln>
        </p:spPr>
      </p:pic>
      <p:pic>
        <p:nvPicPr>
          <p:cNvPr id="302" name="Google Shape;302;p9"/>
          <p:cNvPicPr preferRelativeResize="0"/>
          <p:nvPr/>
        </p:nvPicPr>
        <p:blipFill rotWithShape="1">
          <a:blip r:embed="rId3"/>
          <a:srcRect/>
          <a:stretch>
            <a:fillRect/>
          </a:stretch>
        </p:blipFill>
        <p:spPr>
          <a:xfrm>
            <a:off x="8542265" y="3118330"/>
            <a:ext cx="2912559" cy="3458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ppt_x</p:attrName>
                                        </p:attrNameLst>
                                      </p:cBhvr>
                                      <p:tavLst>
                                        <p:tav tm="0" fmla="">
                                          <p:val>
                                            <p:strVal val="#ppt_x-1"/>
                                          </p:val>
                                        </p:tav>
                                        <p:tav tm="100000" fmla="">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 calcmode="lin" valueType="num">
                                      <p:cBhvr additive="base">
                                        <p:cTn id="10" dur="500"/>
                                        <p:tgtEl>
                                          <p:spTgt spid="290"/>
                                        </p:tgtEl>
                                        <p:attrNameLst>
                                          <p:attrName>ppt_x</p:attrName>
                                        </p:attrNameLst>
                                      </p:cBhvr>
                                      <p:tavLst>
                                        <p:tav tm="0" fmla="">
                                          <p:val>
                                            <p:strVal val="#ppt_x+1"/>
                                          </p:val>
                                        </p:tav>
                                        <p:tav tm="100000" fmla="">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additive="base">
                                        <p:cTn id="13" dur="500"/>
                                        <p:tgtEl>
                                          <p:spTgt spid="301"/>
                                        </p:tgtEl>
                                        <p:attrNameLst>
                                          <p:attrName>ppt_w</p:attrName>
                                        </p:attrNameLst>
                                      </p:cBhvr>
                                      <p:tavLst>
                                        <p:tav tm="0" fmla="">
                                          <p:val>
                                            <p:fltVal val="0"/>
                                          </p:val>
                                        </p:tav>
                                        <p:tav tm="100000" fmla="">
                                          <p:val>
                                            <p:strVal val="#ppt_w"/>
                                          </p:val>
                                        </p:tav>
                                      </p:tavLst>
                                    </p:anim>
                                    <p:anim calcmode="lin" valueType="num">
                                      <p:cBhvr additive="base">
                                        <p:cTn id="14" dur="500"/>
                                        <p:tgtEl>
                                          <p:spTgt spid="301"/>
                                        </p:tgtEl>
                                        <p:attrNameLst>
                                          <p:attrName>ppt_h</p:attrName>
                                        </p:attrNameLst>
                                      </p:cBhvr>
                                      <p:tavLst>
                                        <p:tav tm="0" fmla="">
                                          <p:val>
                                            <p:fltVal val="0"/>
                                          </p:val>
                                        </p:tav>
                                        <p:tav tm="100000" fmla="">
                                          <p:val>
                                            <p:strVal val="#ppt_h"/>
                                          </p:val>
                                        </p:tav>
                                      </p:tavLst>
                                    </p:anim>
                                  </p:childTnLst>
                                </p:cTn>
                              </p:par>
                              <p:par>
                                <p:cTn id="15" presetID="23" presetClass="exit" presetSubtype="32" fill="hold" nodeType="withEffect">
                                  <p:stCondLst>
                                    <p:cond delay="0"/>
                                  </p:stCondLst>
                                  <p:childTnLst>
                                    <p:anim calcmode="lin" valueType="num">
                                      <p:cBhvr additive="base">
                                        <p:cTn id="16" dur="500"/>
                                        <p:tgtEl>
                                          <p:spTgt spid="301"/>
                                        </p:tgtEl>
                                        <p:attrNameLst>
                                          <p:attrName>ppt_w</p:attrName>
                                        </p:attrNameLst>
                                      </p:cBhvr>
                                      <p:tavLst>
                                        <p:tav tm="0" fmla="">
                                          <p:val>
                                            <p:strVal val="#ppt_w"/>
                                          </p:val>
                                        </p:tav>
                                        <p:tav tm="100000" fmla="">
                                          <p:val>
                                            <p:fltVal val="0"/>
                                          </p:val>
                                        </p:tav>
                                      </p:tavLst>
                                    </p:anim>
                                    <p:anim calcmode="lin" valueType="num">
                                      <p:cBhvr additive="base">
                                        <p:cTn id="17" dur="500"/>
                                        <p:tgtEl>
                                          <p:spTgt spid="301"/>
                                        </p:tgtEl>
                                        <p:attrNameLst>
                                          <p:attrName>ppt_h</p:attrName>
                                        </p:attrNameLst>
                                      </p:cBhvr>
                                      <p:tavLst>
                                        <p:tav tm="0" fmla="">
                                          <p:val>
                                            <p:strVal val="#ppt_h"/>
                                          </p:val>
                                        </p:tav>
                                        <p:tav tm="100000" fmla="">
                                          <p:val>
                                            <p:fltVal val="0"/>
                                          </p:val>
                                        </p:tav>
                                      </p:tavLst>
                                    </p:anim>
                                    <p:set>
                                      <p:cBhvr>
                                        <p:cTn id="18" dur="1" fill="hold">
                                          <p:stCondLst>
                                            <p:cond delay="500"/>
                                          </p:stCondLst>
                                        </p:cTn>
                                        <p:tgtEl>
                                          <p:spTgt spid="3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4255</Words>
  <Application>WPS Presentation</Application>
  <PresentationFormat/>
  <Paragraphs>158</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SimSun</vt:lpstr>
      <vt:lpstr>Wingdings</vt:lpstr>
      <vt:lpstr>Arial</vt:lpstr>
      <vt:lpstr>Calibri</vt:lpstr>
      <vt:lpstr>Open Sans</vt:lpstr>
      <vt:lpstr>Noto Sans Symbols</vt:lpstr>
      <vt:lpstr>Segoe Print</vt:lpstr>
      <vt:lpstr>Oi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Trịnh Văn Xuân</dc:creator>
  <cp:lastModifiedBy>nhat ta thi</cp:lastModifiedBy>
  <cp:revision>2</cp:revision>
  <dcterms:created xsi:type="dcterms:W3CDTF">2024-10-17T00:28:24Z</dcterms:created>
  <dcterms:modified xsi:type="dcterms:W3CDTF">2024-10-17T00:31:30Z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66F7F546865245ACB99B2A1BBDF62D69_12</vt:lpwstr>
  </property>
  <property fmtid="{D5CDD505-2E9C-101B-9397-08002B2CF9AE}" pid="3" name="KSOProductBuildVer">
    <vt:lpwstr>1033-12.2.0.18586</vt:lpwstr>
  </property>
</Properties>
</file>