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0"/>
  </p:notesMasterIdLst>
  <p:sldIdLst>
    <p:sldId id="256" r:id="rId2"/>
    <p:sldId id="264" r:id="rId3"/>
    <p:sldId id="259" r:id="rId4"/>
    <p:sldId id="263" r:id="rId5"/>
    <p:sldId id="260" r:id="rId6"/>
    <p:sldId id="272" r:id="rId7"/>
    <p:sldId id="276" r:id="rId8"/>
    <p:sldId id="326" r:id="rId9"/>
    <p:sldId id="325" r:id="rId10"/>
    <p:sldId id="277" r:id="rId11"/>
    <p:sldId id="275" r:id="rId12"/>
    <p:sldId id="327" r:id="rId13"/>
    <p:sldId id="328" r:id="rId14"/>
    <p:sldId id="329" r:id="rId15"/>
    <p:sldId id="330" r:id="rId16"/>
    <p:sldId id="258" r:id="rId17"/>
    <p:sldId id="265" r:id="rId18"/>
    <p:sldId id="261"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UTM Avo" panose="02040603050506020204" pitchFamily="18" charset="0"/>
      <p:regular r:id="rId25"/>
      <p:bold r:id="rId26"/>
      <p:italic r:id="rId27"/>
      <p:boldItalic r:id="rId28"/>
    </p:embeddedFont>
  </p:embeddedFontLst>
  <p:custDataLst>
    <p:tags r:id="rId2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120"/>
    <a:srgbClr val="FC9706"/>
    <a:srgbClr val="F15E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8" autoAdjust="0"/>
    <p:restoredTop sz="82725" autoAdjust="0"/>
  </p:normalViewPr>
  <p:slideViewPr>
    <p:cSldViewPr snapToGrid="0">
      <p:cViewPr varScale="1">
        <p:scale>
          <a:sx n="108" d="100"/>
          <a:sy n="108" d="100"/>
        </p:scale>
        <p:origin x="90" y="1992"/>
      </p:cViewPr>
      <p:guideLst/>
    </p:cSldViewPr>
  </p:slideViewPr>
  <p:outlineViewPr>
    <p:cViewPr>
      <p:scale>
        <a:sx n="33" d="100"/>
        <a:sy n="33" d="100"/>
      </p:scale>
      <p:origin x="0" y="-71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925766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4503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 xmlns:a16="http://schemas.microsoft.com/office/drawing/2014/main" id="{939F65A3-9A57-5DC7-B86D-FCE372A8BF27}"/>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image" Target="../media/image19.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hyperlink" Target="https://hoc10.vn/doc-sach/khoa-hoc-4/1/393/6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41.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hyperlink" Target="https://hoc10.vn/doc-sach/khoa-hoc-4/1/393/6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hyperlink" Target="https://hoc10.vn/doc-sach/khoa-hoc-4/1/393/6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2.sv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jpg"/><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jpg"/><Relationship Id="rId7" Type="http://schemas.openxmlformats.org/officeDocument/2006/relationships/image" Target="../media/image24.sv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7.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7"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 xmlns:a16="http://schemas.microsoft.com/office/drawing/2014/main" id="{9FFD71C9-E11C-1516-4D8D-3AFE2CD15D99}"/>
              </a:ext>
            </a:extLst>
          </p:cNvPr>
          <p:cNvSpPr txBox="1"/>
          <p:nvPr/>
        </p:nvSpPr>
        <p:spPr>
          <a:xfrm>
            <a:off x="9048750" y="195308"/>
            <a:ext cx="3143250" cy="646331"/>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UTM Avo" panose="02040603050506020204" pitchFamily="18" charset="0"/>
              </a:rPr>
              <a:t>Khoa học 4</a:t>
            </a:r>
          </a:p>
        </p:txBody>
      </p:sp>
      <p:sp>
        <p:nvSpPr>
          <p:cNvPr id="9" name="Google Shape;54;p1">
            <a:extLst>
              <a:ext uri="{FF2B5EF4-FFF2-40B4-BE49-F238E27FC236}">
                <a16:creationId xmlns="" xmlns:a16="http://schemas.microsoft.com/office/drawing/2014/main" id="{D2B0C381-AC83-477C-A42B-612BDE63DE3C}"/>
              </a:ext>
            </a:extLst>
          </p:cNvPr>
          <p:cNvSpPr txBox="1">
            <a:spLocks/>
          </p:cNvSpPr>
          <p:nvPr/>
        </p:nvSpPr>
        <p:spPr>
          <a:xfrm>
            <a:off x="-521892" y="2788459"/>
            <a:ext cx="13235781" cy="14603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15: </a:t>
            </a:r>
            <a:r>
              <a:rPr lang="en-US" sz="5200" b="1" dirty="0" err="1">
                <a:solidFill>
                  <a:srgbClr val="FF0000"/>
                </a:solidFill>
                <a:latin typeface="UTM Avo" panose="02040603050506020204" pitchFamily="18" charset="0"/>
                <a:cs typeface="Arial" panose="020B0604020202020204" pitchFamily="34" charset="0"/>
              </a:rPr>
              <a:t>Nấm</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và</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một</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số</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nấm</a:t>
            </a:r>
            <a:endParaRPr lang="en-US" sz="5200" b="1" dirty="0">
              <a:solidFill>
                <a:srgbClr val="FF0000"/>
              </a:solidFill>
              <a:latin typeface="UTM Avo" panose="02040603050506020204" pitchFamily="18" charset="0"/>
              <a:cs typeface="Arial" panose="020B0604020202020204" pitchFamily="34"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được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dùng</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làm</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thức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ăn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Tiết</a:t>
            </a:r>
            <a:r>
              <a:rPr lang="en-US" sz="5200" b="1" dirty="0">
                <a:solidFill>
                  <a:srgbClr val="FF0000"/>
                </a:solidFill>
                <a:latin typeface="UTM Avo" panose="02040603050506020204" pitchFamily="18" charset="0"/>
                <a:cs typeface="Arial" panose="020B0604020202020204" pitchFamily="34" charset="0"/>
              </a:rPr>
              <a:t> 1)</a:t>
            </a:r>
          </a:p>
        </p:txBody>
      </p:sp>
      <p:sp>
        <p:nvSpPr>
          <p:cNvPr id="3" name="Google Shape;54;p1">
            <a:extLst>
              <a:ext uri="{FF2B5EF4-FFF2-40B4-BE49-F238E27FC236}">
                <a16:creationId xmlns="" xmlns:a16="http://schemas.microsoft.com/office/drawing/2014/main" id="{CAB9AF7D-4456-5252-6C52-89EDF4404272}"/>
              </a:ext>
            </a:extLst>
          </p:cNvPr>
          <p:cNvSpPr txBox="1">
            <a:spLocks/>
          </p:cNvSpPr>
          <p:nvPr/>
        </p:nvSpPr>
        <p:spPr>
          <a:xfrm>
            <a:off x="-521892" y="1449960"/>
            <a:ext cx="13235781" cy="14603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4: </a:t>
            </a:r>
            <a:r>
              <a:rPr lang="en-US" sz="5200" b="1" dirty="0" err="1">
                <a:solidFill>
                  <a:srgbClr val="002060"/>
                </a:solidFill>
                <a:latin typeface="UTM Avo" panose="02040603050506020204" pitchFamily="18" charset="0"/>
              </a:rPr>
              <a:t>Nấm</a:t>
            </a:r>
            <a:endParaRPr lang="en-US" sz="5200" b="1" dirty="0">
              <a:solidFill>
                <a:srgbClr val="002060"/>
              </a:solidFill>
              <a:latin typeface="UTM Avo" panose="02040603050506020204" pitchFamily="18"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4">
            <a:extLst>
              <a:ext uri="{FF2B5EF4-FFF2-40B4-BE49-F238E27FC236}">
                <a16:creationId xmlns="" xmlns:a16="http://schemas.microsoft.com/office/drawing/2014/main" id="{7EDF51B9-3576-D8E8-B21C-6E8FB9446D8B}"/>
              </a:ext>
            </a:extLst>
          </p:cNvPr>
          <p:cNvSpPr/>
          <p:nvPr/>
        </p:nvSpPr>
        <p:spPr>
          <a:xfrm>
            <a:off x="170313" y="856290"/>
            <a:ext cx="7996431" cy="2895788"/>
          </a:xfrm>
          <a:prstGeom prst="roundRect">
            <a:avLst/>
          </a:prstGeom>
          <a:solidFill>
            <a:srgbClr val="A0D468">
              <a:lumMod val="40000"/>
              <a:lumOff val="60000"/>
            </a:srgbClr>
          </a:solidFill>
          <a:ln>
            <a:noFill/>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prstClr val="black">
                    <a:lumMod val="10000"/>
                  </a:prstClr>
                </a:solidFill>
                <a:effectLst/>
                <a:uLnTx/>
                <a:uFillTx/>
                <a:latin typeface="UTM Avo"/>
                <a:ea typeface="+mn-ea"/>
                <a:cs typeface="+mn-cs"/>
              </a:rPr>
              <a:t>Nấm men thường sống trên bề mặt trái cây, quả mọng, trong dạ dày, trên da của động vật (như chó, mèo) và </a:t>
            </a:r>
            <a:r>
              <a:rPr kumimoji="0" lang="en-US" sz="2000" b="0" i="0" u="none" strike="noStrike" kern="0" cap="none" spc="0" normalizeH="0" baseline="0" noProof="0" dirty="0">
                <a:ln>
                  <a:noFill/>
                </a:ln>
                <a:solidFill>
                  <a:prstClr val="black">
                    <a:lumMod val="10000"/>
                  </a:prstClr>
                </a:solidFill>
                <a:effectLst/>
                <a:uLnTx/>
                <a:uFillTx/>
                <a:latin typeface="UTM Avo"/>
                <a:ea typeface="+mn-ea"/>
                <a:cs typeface="+mn-cs"/>
              </a:rPr>
              <a:t/>
            </a:r>
            <a:br>
              <a:rPr kumimoji="0" lang="en-US" sz="2000" b="0" i="0" u="none" strike="noStrike" kern="0" cap="none" spc="0" normalizeH="0" baseline="0" noProof="0" dirty="0">
                <a:ln>
                  <a:noFill/>
                </a:ln>
                <a:solidFill>
                  <a:prstClr val="black">
                    <a:lumMod val="10000"/>
                  </a:prstClr>
                </a:solidFill>
                <a:effectLst/>
                <a:uLnTx/>
                <a:uFillTx/>
                <a:latin typeface="UTM Avo"/>
                <a:ea typeface="+mn-ea"/>
                <a:cs typeface="+mn-cs"/>
              </a:rPr>
            </a:br>
            <a:r>
              <a:rPr kumimoji="0" lang="vi-VN" sz="2000" b="0" i="0" u="none" strike="noStrike" kern="0" cap="none" spc="0" normalizeH="0" baseline="0" noProof="0" dirty="0">
                <a:ln>
                  <a:noFill/>
                </a:ln>
                <a:solidFill>
                  <a:prstClr val="black">
                    <a:lumMod val="10000"/>
                  </a:prstClr>
                </a:solidFill>
                <a:effectLst/>
                <a:uLnTx/>
                <a:uFillTx/>
                <a:latin typeface="UTM Avo"/>
                <a:ea typeface="+mn-ea"/>
                <a:cs typeface="+mn-cs"/>
              </a:rPr>
              <a:t>con người,... Nấm men có kích thước rất nhỏ, mắt thường không nhìn thấy được. Khi phóng to hình ảnh của nấm men nhiều lần, ta có thể thấy chúng có dạng hình trứng</a:t>
            </a:r>
            <a:r>
              <a:rPr kumimoji="0" lang="en-US" sz="2000" b="0" i="0" u="none" strike="noStrike" kern="0" cap="none" spc="0" normalizeH="0" baseline="0" noProof="0" dirty="0">
                <a:ln>
                  <a:noFill/>
                </a:ln>
                <a:solidFill>
                  <a:prstClr val="black">
                    <a:lumMod val="10000"/>
                  </a:prstClr>
                </a:solidFill>
                <a:effectLst/>
                <a:uLnTx/>
                <a:uFillTx/>
                <a:latin typeface="UTM Avo" panose="02040603050506020204" pitchFamily="18" charset="0"/>
                <a:ea typeface="+mn-ea"/>
                <a:cs typeface="+mn-cs"/>
              </a:rPr>
              <a:t>.</a:t>
            </a:r>
          </a:p>
        </p:txBody>
      </p:sp>
      <p:pic>
        <p:nvPicPr>
          <p:cNvPr id="10" name="Picture 9" descr="A close up of a fruit&#10;&#10;Description generated with high confidence">
            <a:extLst>
              <a:ext uri="{FF2B5EF4-FFF2-40B4-BE49-F238E27FC236}">
                <a16:creationId xmlns="" xmlns:a16="http://schemas.microsoft.com/office/drawing/2014/main" id="{EB82AA6F-F39B-01C2-0245-7B2A6EF9AAEF}"/>
              </a:ext>
            </a:extLst>
          </p:cNvPr>
          <p:cNvPicPr>
            <a:picLocks noChangeAspect="1"/>
          </p:cNvPicPr>
          <p:nvPr/>
        </p:nvPicPr>
        <p:blipFill>
          <a:blip r:embed="rId4"/>
          <a:stretch>
            <a:fillRect/>
          </a:stretch>
        </p:blipFill>
        <p:spPr>
          <a:xfrm>
            <a:off x="8561776" y="856290"/>
            <a:ext cx="3439964" cy="2895789"/>
          </a:xfrm>
          <a:prstGeom prst="rect">
            <a:avLst/>
          </a:prstGeom>
        </p:spPr>
      </p:pic>
      <p:sp>
        <p:nvSpPr>
          <p:cNvPr id="11" name="Rectangle: Rounded Corners 4">
            <a:extLst>
              <a:ext uri="{FF2B5EF4-FFF2-40B4-BE49-F238E27FC236}">
                <a16:creationId xmlns="" xmlns:a16="http://schemas.microsoft.com/office/drawing/2014/main" id="{073E43B8-389C-2B9D-1693-97CD1A867E23}"/>
              </a:ext>
            </a:extLst>
          </p:cNvPr>
          <p:cNvSpPr/>
          <p:nvPr/>
        </p:nvSpPr>
        <p:spPr>
          <a:xfrm>
            <a:off x="170313" y="4086345"/>
            <a:ext cx="8100293" cy="2446100"/>
          </a:xfrm>
          <a:prstGeom prst="roundRect">
            <a:avLst/>
          </a:prstGeom>
          <a:solidFill>
            <a:srgbClr val="A0D468">
              <a:lumMod val="40000"/>
              <a:lumOff val="60000"/>
            </a:srgbClr>
          </a:solidFill>
          <a:ln>
            <a:noFill/>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lumMod val="10000"/>
                  </a:prstClr>
                </a:solidFill>
                <a:effectLst/>
                <a:uLnTx/>
                <a:uFillTx/>
                <a:latin typeface="UTM Avo"/>
                <a:ea typeface="+mn-ea"/>
                <a:cs typeface="+mn-cs"/>
              </a:rPr>
              <a:t>Nấm mốc thường sống ở những nơi ẩm ướt; trên thức ăn, hoa quả để lâu ngày,... Nấm mốc chỉ nhìn thấy được bằng mắt thường khi chúng phát triển thành rất nhiều sợi nấm nối liền và đan xen nhau</a:t>
            </a:r>
            <a:r>
              <a:rPr kumimoji="0" lang="en-US" sz="2400" b="0" i="0" u="none" strike="noStrike" kern="0" cap="none" spc="0" normalizeH="0" baseline="0" noProof="0" dirty="0">
                <a:ln>
                  <a:noFill/>
                </a:ln>
                <a:solidFill>
                  <a:prstClr val="black">
                    <a:lumMod val="10000"/>
                  </a:prstClr>
                </a:solidFill>
                <a:effectLst/>
                <a:uLnTx/>
                <a:uFillTx/>
                <a:latin typeface="UTM Avo" panose="02040603050506020204" pitchFamily="18" charset="0"/>
                <a:ea typeface="+mn-ea"/>
                <a:cs typeface="+mn-cs"/>
              </a:rPr>
              <a:t>.</a:t>
            </a:r>
          </a:p>
        </p:txBody>
      </p:sp>
      <p:pic>
        <p:nvPicPr>
          <p:cNvPr id="12" name="Picture 11" descr="A close up of a bread&#10;&#10;Description generated with high confidence">
            <a:extLst>
              <a:ext uri="{FF2B5EF4-FFF2-40B4-BE49-F238E27FC236}">
                <a16:creationId xmlns="" xmlns:a16="http://schemas.microsoft.com/office/drawing/2014/main" id="{0D28E2DE-2403-FE67-6FB7-002902AC3F1B}"/>
              </a:ext>
            </a:extLst>
          </p:cNvPr>
          <p:cNvPicPr>
            <a:picLocks noChangeAspect="1"/>
          </p:cNvPicPr>
          <p:nvPr/>
        </p:nvPicPr>
        <p:blipFill>
          <a:blip r:embed="rId5"/>
          <a:stretch>
            <a:fillRect/>
          </a:stretch>
        </p:blipFill>
        <p:spPr>
          <a:xfrm>
            <a:off x="8561776" y="4086345"/>
            <a:ext cx="3358043" cy="2446100"/>
          </a:xfrm>
          <a:prstGeom prst="rect">
            <a:avLst/>
          </a:prstGeom>
        </p:spPr>
      </p:pic>
    </p:spTree>
    <p:custDataLst>
      <p:tags r:id="rId1"/>
    </p:custDataLst>
    <p:extLst>
      <p:ext uri="{BB962C8B-B14F-4D97-AF65-F5344CB8AC3E}">
        <p14:creationId xmlns:p14="http://schemas.microsoft.com/office/powerpoint/2010/main" val="1096821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 xmlns:a16="http://schemas.microsoft.com/office/drawing/2014/main" id="{33A3D90D-F6D9-E300-2277-1B7AF277616E}"/>
              </a:ext>
            </a:extLst>
          </p:cNvPr>
          <p:cNvSpPr txBox="1">
            <a:spLocks/>
          </p:cNvSpPr>
          <p:nvPr/>
        </p:nvSpPr>
        <p:spPr>
          <a:xfrm>
            <a:off x="802554" y="3896649"/>
            <a:ext cx="7178760" cy="2311882"/>
          </a:xfrm>
          <a:prstGeom prst="rect">
            <a:avLst/>
          </a:prstGeom>
        </p:spPr>
        <p:txBody>
          <a:bodyPr vert="horz" lIns="91440" tIns="45720" rIns="91440" bIns="45720" rtlCol="0" anchor="ctr">
            <a:normAutofit/>
          </a:bodyPr>
          <a:lstStyle>
            <a:lvl1pPr algn="l" defTabSz="914406"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just" defTabSz="914406" rtl="0" eaLnBrk="1" fontAlgn="auto" latinLnBrk="0" hangingPunct="1">
              <a:lnSpc>
                <a:spcPct val="150000"/>
              </a:lnSpc>
              <a:spcBef>
                <a:spcPct val="0"/>
              </a:spcBef>
              <a:spcAft>
                <a:spcPts val="0"/>
              </a:spcAft>
              <a:buClrTx/>
              <a:buSzTx/>
              <a:buFontTx/>
              <a:buNone/>
              <a:tabLst/>
              <a:defRPr/>
            </a:pPr>
            <a:r>
              <a:rPr kumimoji="0" lang="vi-VN" sz="2400" b="0" i="0" u="none" strike="noStrike" kern="1200" cap="none" spc="0" normalizeH="0" baseline="0" noProof="0" dirty="0">
                <a:ln>
                  <a:noFill/>
                </a:ln>
                <a:solidFill>
                  <a:sysClr val="windowText" lastClr="000000"/>
                </a:solidFill>
                <a:effectLst/>
                <a:uLnTx/>
                <a:uFillTx/>
                <a:latin typeface="UTM Avo"/>
                <a:ea typeface="+mj-ea"/>
                <a:cs typeface="+mj-cs"/>
              </a:rPr>
              <a:t>Để quan sát nấm men, nấm mốc,... có </a:t>
            </a:r>
            <a:r>
              <a:rPr kumimoji="0" lang="en-US" sz="2400" b="0" i="0" u="none" strike="noStrike" kern="1200" cap="none" spc="0" normalizeH="0" baseline="0" noProof="0" dirty="0">
                <a:ln>
                  <a:noFill/>
                </a:ln>
                <a:solidFill>
                  <a:sysClr val="windowText" lastClr="000000"/>
                </a:solidFill>
                <a:effectLst/>
                <a:uLnTx/>
                <a:uFillTx/>
                <a:latin typeface="UTM Avo"/>
                <a:ea typeface="+mj-ea"/>
                <a:cs typeface="+mj-cs"/>
              </a:rPr>
              <a:t/>
            </a:r>
            <a:br>
              <a:rPr kumimoji="0" lang="en-US" sz="2400" b="0" i="0" u="none" strike="noStrike" kern="1200" cap="none" spc="0" normalizeH="0" baseline="0" noProof="0" dirty="0">
                <a:ln>
                  <a:noFill/>
                </a:ln>
                <a:solidFill>
                  <a:sysClr val="windowText" lastClr="000000"/>
                </a:solidFill>
                <a:effectLst/>
                <a:uLnTx/>
                <a:uFillTx/>
                <a:latin typeface="UTM Avo"/>
                <a:ea typeface="+mj-ea"/>
                <a:cs typeface="+mj-cs"/>
              </a:rPr>
            </a:br>
            <a:r>
              <a:rPr kumimoji="0" lang="vi-VN" sz="2400" b="0" i="0" u="none" strike="noStrike" kern="1200" cap="none" spc="0" normalizeH="0" baseline="0" noProof="0" dirty="0">
                <a:ln>
                  <a:noFill/>
                </a:ln>
                <a:solidFill>
                  <a:sysClr val="windowText" lastClr="000000"/>
                </a:solidFill>
                <a:effectLst/>
                <a:uLnTx/>
                <a:uFillTx/>
                <a:latin typeface="UTM Avo"/>
                <a:ea typeface="+mj-ea"/>
                <a:cs typeface="+mj-cs"/>
              </a:rPr>
              <a:t>kích thước rất nhỏ mà mắt thường của </a:t>
            </a:r>
            <a:r>
              <a:rPr kumimoji="0" lang="en-US" sz="2400" b="0" i="0" u="none" strike="noStrike" kern="1200" cap="none" spc="0" normalizeH="0" baseline="0" noProof="0" dirty="0">
                <a:ln>
                  <a:noFill/>
                </a:ln>
                <a:solidFill>
                  <a:sysClr val="windowText" lastClr="000000"/>
                </a:solidFill>
                <a:effectLst/>
                <a:uLnTx/>
                <a:uFillTx/>
                <a:latin typeface="UTM Avo"/>
                <a:ea typeface="+mj-ea"/>
                <a:cs typeface="+mj-cs"/>
              </a:rPr>
              <a:t/>
            </a:r>
            <a:br>
              <a:rPr kumimoji="0" lang="en-US" sz="2400" b="0" i="0" u="none" strike="noStrike" kern="1200" cap="none" spc="0" normalizeH="0" baseline="0" noProof="0" dirty="0">
                <a:ln>
                  <a:noFill/>
                </a:ln>
                <a:solidFill>
                  <a:sysClr val="windowText" lastClr="000000"/>
                </a:solidFill>
                <a:effectLst/>
                <a:uLnTx/>
                <a:uFillTx/>
                <a:latin typeface="UTM Avo"/>
                <a:ea typeface="+mj-ea"/>
                <a:cs typeface="+mj-cs"/>
              </a:rPr>
            </a:br>
            <a:r>
              <a:rPr kumimoji="0" lang="vi-VN" sz="2400" b="0" i="0" u="none" strike="noStrike" kern="1200" cap="none" spc="0" normalizeH="0" baseline="0" noProof="0" dirty="0">
                <a:ln>
                  <a:noFill/>
                </a:ln>
                <a:solidFill>
                  <a:sysClr val="windowText" lastClr="000000"/>
                </a:solidFill>
                <a:effectLst/>
                <a:uLnTx/>
                <a:uFillTx/>
                <a:latin typeface="UTM Avo"/>
                <a:ea typeface="+mj-ea"/>
                <a:cs typeface="+mj-cs"/>
              </a:rPr>
              <a:t>con người không thể nhìn thấy được, người ta phải sử dụng kính hiển vi.</a:t>
            </a:r>
            <a:endParaRPr kumimoji="0" lang="en-US" sz="2400" b="0" i="0" u="none" strike="noStrike" kern="1200" cap="none" spc="0" normalizeH="0" baseline="0" noProof="0" dirty="0">
              <a:ln>
                <a:noFill/>
              </a:ln>
              <a:solidFill>
                <a:sysClr val="windowText" lastClr="000000"/>
              </a:solidFill>
              <a:effectLst/>
              <a:uLnTx/>
              <a:uFillTx/>
              <a:latin typeface="UTM Avo"/>
              <a:ea typeface="+mj-ea"/>
              <a:cs typeface="+mj-cs"/>
            </a:endParaRPr>
          </a:p>
        </p:txBody>
      </p:sp>
      <p:sp>
        <p:nvSpPr>
          <p:cNvPr id="17" name="Title 2">
            <a:extLst>
              <a:ext uri="{FF2B5EF4-FFF2-40B4-BE49-F238E27FC236}">
                <a16:creationId xmlns="" xmlns:a16="http://schemas.microsoft.com/office/drawing/2014/main" id="{9041DF2C-3F90-0D84-02BC-32A5B8ACE322}"/>
              </a:ext>
            </a:extLst>
          </p:cNvPr>
          <p:cNvSpPr txBox="1">
            <a:spLocks/>
          </p:cNvSpPr>
          <p:nvPr/>
        </p:nvSpPr>
        <p:spPr>
          <a:xfrm>
            <a:off x="1726568" y="1745529"/>
            <a:ext cx="5932600" cy="952825"/>
          </a:xfrm>
          <a:prstGeom prst="rect">
            <a:avLst/>
          </a:prstGeom>
          <a:noFill/>
          <a:ln>
            <a:noFill/>
          </a:ln>
        </p:spPr>
        <p:txBody>
          <a:bodyPr spcFirstLastPara="1" wrap="square" lIns="82937" tIns="82937" rIns="82937" bIns="8293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marL="0" marR="0" lvl="0" indent="0" algn="ctr" defTabSz="914400" rtl="0" eaLnBrk="1" fontAlgn="auto" latinLnBrk="0" hangingPunct="1">
              <a:lnSpc>
                <a:spcPct val="100000"/>
              </a:lnSpc>
              <a:spcBef>
                <a:spcPts val="0"/>
              </a:spcBef>
              <a:spcAft>
                <a:spcPts val="0"/>
              </a:spcAft>
              <a:buClr>
                <a:srgbClr val="191919"/>
              </a:buClr>
              <a:buSzPts val="3500"/>
              <a:buFont typeface="Barriecito"/>
              <a:buNone/>
              <a:tabLst/>
              <a:defRPr/>
            </a:pPr>
            <a:r>
              <a:rPr kumimoji="0" lang="en-US" sz="3266" b="1" i="0" u="none" strike="noStrike" kern="0" cap="none" spc="0" normalizeH="0" baseline="0" noProof="0" dirty="0" smtClean="0">
                <a:ln>
                  <a:noFill/>
                </a:ln>
                <a:solidFill>
                  <a:srgbClr val="191919"/>
                </a:solidFill>
                <a:effectLst/>
                <a:uLnTx/>
                <a:uFillTx/>
                <a:latin typeface="UTM Avo" panose="02040603050506020204" pitchFamily="18" charset="0"/>
                <a:cs typeface="Arial" panose="020B0604020202020204" pitchFamily="34" charset="0"/>
                <a:sym typeface="Barriecito"/>
              </a:rPr>
              <a:t>“</a:t>
            </a:r>
            <a:r>
              <a:rPr kumimoji="0" lang="en-US" sz="3266" b="1" i="0" u="none" strike="noStrike" kern="0" cap="none" spc="0" normalizeH="0" baseline="0" noProof="0" dirty="0" err="1">
                <a:ln>
                  <a:noFill/>
                </a:ln>
                <a:solidFill>
                  <a:srgbClr val="191919"/>
                </a:solidFill>
                <a:effectLst/>
                <a:uLnTx/>
                <a:uFillTx/>
                <a:latin typeface="UTM Avo" panose="02040603050506020204" pitchFamily="18" charset="0"/>
                <a:cs typeface="Arial" panose="020B0604020202020204" pitchFamily="34" charset="0"/>
                <a:sym typeface="Barriecito"/>
              </a:rPr>
              <a:t>Em</a:t>
            </a:r>
            <a:r>
              <a:rPr kumimoji="0" lang="en-US" sz="3266" b="1" i="0" u="none" strike="noStrike" kern="0" cap="none" spc="0" normalizeH="0" baseline="0" noProof="0" dirty="0">
                <a:ln>
                  <a:noFill/>
                </a:ln>
                <a:solidFill>
                  <a:srgbClr val="191919"/>
                </a:solidFill>
                <a:effectLst/>
                <a:uLnTx/>
                <a:uFillTx/>
                <a:latin typeface="UTM Avo" panose="02040603050506020204" pitchFamily="18" charset="0"/>
                <a:cs typeface="Arial" panose="020B0604020202020204" pitchFamily="34" charset="0"/>
                <a:sym typeface="Barriecito"/>
              </a:rPr>
              <a:t> </a:t>
            </a:r>
            <a:r>
              <a:rPr kumimoji="0" lang="en-US" sz="3266" b="1" i="0" u="none" strike="noStrike" kern="0" cap="none" spc="0" normalizeH="0" baseline="0" noProof="0" dirty="0" err="1">
                <a:ln>
                  <a:noFill/>
                </a:ln>
                <a:solidFill>
                  <a:srgbClr val="191919"/>
                </a:solidFill>
                <a:effectLst/>
                <a:uLnTx/>
                <a:uFillTx/>
                <a:latin typeface="UTM Avo" panose="02040603050506020204" pitchFamily="18" charset="0"/>
                <a:cs typeface="Arial" panose="020B0604020202020204" pitchFamily="34" charset="0"/>
                <a:sym typeface="Barriecito"/>
              </a:rPr>
              <a:t>có</a:t>
            </a:r>
            <a:r>
              <a:rPr kumimoji="0" lang="en-US" sz="3266" b="1" i="0" u="none" strike="noStrike" kern="0" cap="none" spc="0" normalizeH="0" baseline="0" noProof="0" dirty="0">
                <a:ln>
                  <a:noFill/>
                </a:ln>
                <a:solidFill>
                  <a:srgbClr val="191919"/>
                </a:solidFill>
                <a:effectLst/>
                <a:uLnTx/>
                <a:uFillTx/>
                <a:latin typeface="UTM Avo" panose="02040603050506020204" pitchFamily="18" charset="0"/>
                <a:cs typeface="Arial" panose="020B0604020202020204" pitchFamily="34" charset="0"/>
                <a:sym typeface="Barriecito"/>
              </a:rPr>
              <a:t> </a:t>
            </a:r>
            <a:r>
              <a:rPr kumimoji="0" lang="en-US" sz="3266" b="1" i="0" u="none" strike="noStrike" kern="0" cap="none" spc="0" normalizeH="0" baseline="0" noProof="0" dirty="0" err="1">
                <a:ln>
                  <a:noFill/>
                </a:ln>
                <a:solidFill>
                  <a:srgbClr val="191919"/>
                </a:solidFill>
                <a:effectLst/>
                <a:uLnTx/>
                <a:uFillTx/>
                <a:latin typeface="UTM Avo" panose="02040603050506020204" pitchFamily="18" charset="0"/>
                <a:cs typeface="Arial" panose="020B0604020202020204" pitchFamily="34" charset="0"/>
                <a:sym typeface="Barriecito"/>
              </a:rPr>
              <a:t>biết</a:t>
            </a:r>
            <a:r>
              <a:rPr kumimoji="0" lang="en-US" sz="3266" b="1" i="0" u="none" strike="noStrike" kern="0" cap="none" spc="0" normalizeH="0" baseline="0" noProof="0" dirty="0">
                <a:ln>
                  <a:noFill/>
                </a:ln>
                <a:solidFill>
                  <a:srgbClr val="191919"/>
                </a:solidFill>
                <a:effectLst/>
                <a:uLnTx/>
                <a:uFillTx/>
                <a:latin typeface="UTM Avo" panose="02040603050506020204" pitchFamily="18" charset="0"/>
                <a:cs typeface="Arial" panose="020B0604020202020204" pitchFamily="34" charset="0"/>
                <a:sym typeface="Barriecito"/>
              </a:rPr>
              <a:t>”</a:t>
            </a:r>
          </a:p>
        </p:txBody>
      </p:sp>
      <p:pic>
        <p:nvPicPr>
          <p:cNvPr id="18" name="Picture 4">
            <a:extLst>
              <a:ext uri="{FF2B5EF4-FFF2-40B4-BE49-F238E27FC236}">
                <a16:creationId xmlns="" xmlns:a16="http://schemas.microsoft.com/office/drawing/2014/main" id="{2FC9F153-FF41-7A12-4829-47CAF845F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74254" y="1967708"/>
            <a:ext cx="1929098" cy="1461292"/>
          </a:xfrm>
          <a:prstGeom prst="rect">
            <a:avLst/>
          </a:prstGeom>
        </p:spPr>
      </p:pic>
      <p:pic>
        <p:nvPicPr>
          <p:cNvPr id="22" name="Picture 21">
            <a:extLst>
              <a:ext uri="{FF2B5EF4-FFF2-40B4-BE49-F238E27FC236}">
                <a16:creationId xmlns="" xmlns:a16="http://schemas.microsoft.com/office/drawing/2014/main" id="{461DAC93-A1BF-4CF4-3083-89D160F5C853}"/>
              </a:ext>
            </a:extLst>
          </p:cNvPr>
          <p:cNvPicPr>
            <a:picLocks noChangeAspect="1"/>
          </p:cNvPicPr>
          <p:nvPr/>
        </p:nvPicPr>
        <p:blipFill>
          <a:blip r:embed="rId6"/>
          <a:stretch>
            <a:fillRect/>
          </a:stretch>
        </p:blipFill>
        <p:spPr>
          <a:xfrm>
            <a:off x="8188168" y="2827234"/>
            <a:ext cx="3444488" cy="3853316"/>
          </a:xfrm>
          <a:prstGeom prst="rect">
            <a:avLst/>
          </a:prstGeom>
        </p:spPr>
      </p:pic>
    </p:spTree>
    <p:custDataLst>
      <p:tags r:id="rId1"/>
    </p:custDataLst>
    <p:extLst>
      <p:ext uri="{BB962C8B-B14F-4D97-AF65-F5344CB8AC3E}">
        <p14:creationId xmlns:p14="http://schemas.microsoft.com/office/powerpoint/2010/main" val="717132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1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ợi ích tuyệt vời từ chiết xuất nấm men trong thực phẩm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25754" cy="351571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Men Bia Là Gì? Tác Dụng Của Men Bia - HalidaBeer.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Nấm men trong công nghệ sản xuất bia có đặc điểm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754" y="0"/>
            <a:ext cx="5977211" cy="35157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ên men là gì? Tìm hiểu rượu lên men và quá trình lên men rượu ng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754" y="3515710"/>
            <a:ext cx="7620000" cy="3342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0981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h làm tương bần ngon đậm đà chuẩn vị Hưng Yên tại nh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208" y="394138"/>
            <a:ext cx="9317420" cy="586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0136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6">
            <a:extLst>
              <a:ext uri="{FF2B5EF4-FFF2-40B4-BE49-F238E27FC236}">
                <a16:creationId xmlns="" xmlns:a16="http://schemas.microsoft.com/office/drawing/2014/main" id="{FAB512D2-5D2F-5A83-522B-68D57FC07A49}"/>
              </a:ext>
            </a:extLst>
          </p:cNvPr>
          <p:cNvSpPr/>
          <p:nvPr/>
        </p:nvSpPr>
        <p:spPr>
          <a:xfrm>
            <a:off x="220717" y="725214"/>
            <a:ext cx="7598980" cy="5423338"/>
          </a:xfrm>
          <a:prstGeom prst="roundRect">
            <a:avLst/>
          </a:prstGeom>
          <a:blipFill>
            <a:blip r:embed="rId2"/>
            <a:stretch>
              <a:fillRect/>
            </a:stretch>
          </a:blipFill>
          <a:ln w="12700" cap="flat" cmpd="sng" algn="ctr">
            <a:noFill/>
            <a:prstDash val="solid"/>
            <a:miter lim="800000"/>
          </a:ln>
          <a:effectLst/>
        </p:spPr>
        <p:txBody>
          <a:bodyPr rot="0" spcFirstLastPara="0" vertOverflow="overflow" horzOverflow="overflow" vert="horz" wrap="square" lIns="110610" tIns="55305" rIns="110610" bIns="55305"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94" b="0" i="0" u="none" strike="noStrike" kern="0" cap="none" spc="0" normalizeH="0" baseline="0" noProof="0" dirty="0">
              <a:ln>
                <a:noFill/>
              </a:ln>
              <a:solidFill>
                <a:schemeClr val="tx1"/>
              </a:solidFill>
              <a:effectLst/>
              <a:uLnTx/>
              <a:uFillTx/>
              <a:latin typeface="UTM Avo" panose="02040603050506020204" pitchFamily="18" charset="0"/>
              <a:ea typeface="+mn-ea"/>
              <a:cs typeface="+mn-cs"/>
            </a:endParaRPr>
          </a:p>
        </p:txBody>
      </p:sp>
      <p:pic>
        <p:nvPicPr>
          <p:cNvPr id="3" name="Picture 2" descr="A close up of a fruit&#10;&#10;Description generated with high confidence">
            <a:extLst>
              <a:ext uri="{FF2B5EF4-FFF2-40B4-BE49-F238E27FC236}">
                <a16:creationId xmlns="" xmlns:a16="http://schemas.microsoft.com/office/drawing/2014/main" id="{EB82AA6F-F39B-01C2-0245-7B2A6EF9AAEF}"/>
              </a:ext>
            </a:extLst>
          </p:cNvPr>
          <p:cNvPicPr>
            <a:picLocks noChangeAspect="1"/>
          </p:cNvPicPr>
          <p:nvPr/>
        </p:nvPicPr>
        <p:blipFill>
          <a:blip r:embed="rId3"/>
          <a:stretch>
            <a:fillRect/>
          </a:stretch>
        </p:blipFill>
        <p:spPr>
          <a:xfrm>
            <a:off x="8142443" y="725214"/>
            <a:ext cx="3439964" cy="2895789"/>
          </a:xfrm>
          <a:prstGeom prst="rect">
            <a:avLst/>
          </a:prstGeom>
        </p:spPr>
      </p:pic>
      <p:pic>
        <p:nvPicPr>
          <p:cNvPr id="4" name="Picture 3" descr="A close up of a bread&#10;&#10;Description generated with high confidence">
            <a:extLst>
              <a:ext uri="{FF2B5EF4-FFF2-40B4-BE49-F238E27FC236}">
                <a16:creationId xmlns="" xmlns:a16="http://schemas.microsoft.com/office/drawing/2014/main" id="{0D28E2DE-2403-FE67-6FB7-002902AC3F1B}"/>
              </a:ext>
            </a:extLst>
          </p:cNvPr>
          <p:cNvPicPr>
            <a:picLocks noChangeAspect="1"/>
          </p:cNvPicPr>
          <p:nvPr/>
        </p:nvPicPr>
        <p:blipFill>
          <a:blip r:embed="rId4"/>
          <a:stretch>
            <a:fillRect/>
          </a:stretch>
        </p:blipFill>
        <p:spPr>
          <a:xfrm>
            <a:off x="8183404" y="3955269"/>
            <a:ext cx="3358043" cy="2446100"/>
          </a:xfrm>
          <a:prstGeom prst="rect">
            <a:avLst/>
          </a:prstGeom>
        </p:spPr>
      </p:pic>
    </p:spTree>
    <p:extLst>
      <p:ext uri="{BB962C8B-B14F-4D97-AF65-F5344CB8AC3E}">
        <p14:creationId xmlns:p14="http://schemas.microsoft.com/office/powerpoint/2010/main" val="341392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ấm da (hắc lào) là bệnh gì? Nguyên nhân và triệu chứ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17" y="-86710"/>
            <a:ext cx="5904734" cy="56282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iệu chứng nấm lang ben và cách điều trị | Vinm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8455" y="0"/>
            <a:ext cx="5264917" cy="55415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 xmlns:a16="http://schemas.microsoft.com/office/drawing/2014/main" id="{9041DF2C-3F90-0D84-02BC-32A5B8ACE322}"/>
              </a:ext>
            </a:extLst>
          </p:cNvPr>
          <p:cNvSpPr txBox="1">
            <a:spLocks/>
          </p:cNvSpPr>
          <p:nvPr/>
        </p:nvSpPr>
        <p:spPr>
          <a:xfrm>
            <a:off x="312788" y="5541580"/>
            <a:ext cx="5932600" cy="952825"/>
          </a:xfrm>
          <a:prstGeom prst="rect">
            <a:avLst/>
          </a:prstGeom>
          <a:noFill/>
          <a:ln>
            <a:noFill/>
          </a:ln>
        </p:spPr>
        <p:txBody>
          <a:bodyPr spcFirstLastPara="1" wrap="square" lIns="82937" tIns="82937" rIns="82937" bIns="8293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marL="0" marR="0" lvl="0" indent="0" algn="ctr" defTabSz="914400" rtl="0" eaLnBrk="1" fontAlgn="auto" latinLnBrk="0" hangingPunct="1">
              <a:lnSpc>
                <a:spcPct val="100000"/>
              </a:lnSpc>
              <a:spcBef>
                <a:spcPts val="0"/>
              </a:spcBef>
              <a:spcAft>
                <a:spcPts val="0"/>
              </a:spcAft>
              <a:buClr>
                <a:srgbClr val="191919"/>
              </a:buClr>
              <a:buSzPts val="3500"/>
              <a:buFont typeface="Barriecito"/>
              <a:buNone/>
              <a:tabLst/>
              <a:defRPr/>
            </a:pPr>
            <a:r>
              <a:rPr kumimoji="0" lang="en-US" sz="3266" b="1" i="0" u="none" strike="noStrike" kern="0" cap="none" spc="0" normalizeH="0" baseline="0" noProof="0" dirty="0" err="1" smtClean="0">
                <a:ln>
                  <a:noFill/>
                </a:ln>
                <a:solidFill>
                  <a:srgbClr val="191919"/>
                </a:solidFill>
                <a:effectLst/>
                <a:uLnTx/>
                <a:uFillTx/>
                <a:latin typeface="UTM Avo" panose="02040603050506020204" pitchFamily="18" charset="0"/>
                <a:cs typeface="Arial" panose="020B0604020202020204" pitchFamily="34" charset="0"/>
                <a:sym typeface="Barriecito"/>
              </a:rPr>
              <a:t>Hắc</a:t>
            </a:r>
            <a:r>
              <a:rPr kumimoji="0" lang="en-US" sz="3266" b="1" i="0" u="none" strike="noStrike" kern="0" cap="none" spc="0" normalizeH="0" noProof="0" dirty="0" smtClean="0">
                <a:ln>
                  <a:noFill/>
                </a:ln>
                <a:solidFill>
                  <a:srgbClr val="191919"/>
                </a:solidFill>
                <a:effectLst/>
                <a:uLnTx/>
                <a:uFillTx/>
                <a:latin typeface="UTM Avo" panose="02040603050506020204" pitchFamily="18" charset="0"/>
                <a:cs typeface="Arial" panose="020B0604020202020204" pitchFamily="34" charset="0"/>
                <a:sym typeface="Barriecito"/>
              </a:rPr>
              <a:t> </a:t>
            </a:r>
            <a:r>
              <a:rPr kumimoji="0" lang="en-US" sz="3266" b="1" i="0" u="none" strike="noStrike" kern="0" cap="none" spc="0" normalizeH="0" noProof="0" dirty="0" err="1" smtClean="0">
                <a:ln>
                  <a:noFill/>
                </a:ln>
                <a:solidFill>
                  <a:srgbClr val="191919"/>
                </a:solidFill>
                <a:effectLst/>
                <a:uLnTx/>
                <a:uFillTx/>
                <a:latin typeface="UTM Avo" panose="02040603050506020204" pitchFamily="18" charset="0"/>
                <a:cs typeface="Arial" panose="020B0604020202020204" pitchFamily="34" charset="0"/>
                <a:sym typeface="Barriecito"/>
              </a:rPr>
              <a:t>lào</a:t>
            </a:r>
            <a:endParaRPr kumimoji="0" lang="en-US" sz="3266" b="1" i="0" u="none" strike="noStrike" kern="0" cap="none" spc="0" normalizeH="0" baseline="0" noProof="0" dirty="0">
              <a:ln>
                <a:noFill/>
              </a:ln>
              <a:solidFill>
                <a:srgbClr val="191919"/>
              </a:solidFill>
              <a:effectLst/>
              <a:uLnTx/>
              <a:uFillTx/>
              <a:latin typeface="UTM Avo" panose="02040603050506020204" pitchFamily="18" charset="0"/>
              <a:cs typeface="Arial" panose="020B0604020202020204" pitchFamily="34" charset="0"/>
              <a:sym typeface="Barriecito"/>
            </a:endParaRPr>
          </a:p>
        </p:txBody>
      </p:sp>
      <p:sp>
        <p:nvSpPr>
          <p:cNvPr id="5" name="Title 2">
            <a:extLst>
              <a:ext uri="{FF2B5EF4-FFF2-40B4-BE49-F238E27FC236}">
                <a16:creationId xmlns="" xmlns:a16="http://schemas.microsoft.com/office/drawing/2014/main" id="{9041DF2C-3F90-0D84-02BC-32A5B8ACE322}"/>
              </a:ext>
            </a:extLst>
          </p:cNvPr>
          <p:cNvSpPr txBox="1">
            <a:spLocks/>
          </p:cNvSpPr>
          <p:nvPr/>
        </p:nvSpPr>
        <p:spPr>
          <a:xfrm>
            <a:off x="6113351" y="5565229"/>
            <a:ext cx="5932600" cy="952825"/>
          </a:xfrm>
          <a:prstGeom prst="rect">
            <a:avLst/>
          </a:prstGeom>
          <a:noFill/>
          <a:ln>
            <a:noFill/>
          </a:ln>
        </p:spPr>
        <p:txBody>
          <a:bodyPr spcFirstLastPara="1" wrap="square" lIns="82937" tIns="82937" rIns="82937" bIns="8293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marL="0" marR="0" lvl="0" indent="0" algn="ctr" defTabSz="914400" rtl="0" eaLnBrk="1" fontAlgn="auto" latinLnBrk="0" hangingPunct="1">
              <a:lnSpc>
                <a:spcPct val="100000"/>
              </a:lnSpc>
              <a:spcBef>
                <a:spcPts val="0"/>
              </a:spcBef>
              <a:spcAft>
                <a:spcPts val="0"/>
              </a:spcAft>
              <a:buClr>
                <a:srgbClr val="191919"/>
              </a:buClr>
              <a:buSzPts val="3500"/>
              <a:buFont typeface="Barriecito"/>
              <a:buNone/>
              <a:tabLst/>
              <a:defRPr/>
            </a:pPr>
            <a:r>
              <a:rPr kumimoji="0" lang="en-US" sz="3266" b="1" i="0" u="none" strike="noStrike" kern="0" cap="none" spc="0" normalizeH="0" baseline="0" noProof="0" dirty="0" smtClean="0">
                <a:ln>
                  <a:noFill/>
                </a:ln>
                <a:solidFill>
                  <a:srgbClr val="191919"/>
                </a:solidFill>
                <a:effectLst/>
                <a:uLnTx/>
                <a:uFillTx/>
                <a:latin typeface="UTM Avo" panose="02040603050506020204" pitchFamily="18" charset="0"/>
                <a:cs typeface="Arial" panose="020B0604020202020204" pitchFamily="34" charset="0"/>
                <a:sym typeface="Barriecito"/>
              </a:rPr>
              <a:t>Lang ben</a:t>
            </a:r>
            <a:endParaRPr kumimoji="0" lang="en-US" sz="3266" b="1" i="0" u="none" strike="noStrike" kern="0" cap="none" spc="0" normalizeH="0" baseline="0" noProof="0" dirty="0">
              <a:ln>
                <a:noFill/>
              </a:ln>
              <a:solidFill>
                <a:srgbClr val="191919"/>
              </a:solidFill>
              <a:effectLst/>
              <a:uLnTx/>
              <a:uFillTx/>
              <a:latin typeface="UTM Avo" panose="02040603050506020204" pitchFamily="18" charset="0"/>
              <a:cs typeface="Arial" panose="020B0604020202020204" pitchFamily="34" charset="0"/>
              <a:sym typeface="Barriecito"/>
            </a:endParaRPr>
          </a:p>
        </p:txBody>
      </p:sp>
    </p:spTree>
    <p:extLst>
      <p:ext uri="{BB962C8B-B14F-4D97-AF65-F5344CB8AC3E}">
        <p14:creationId xmlns:p14="http://schemas.microsoft.com/office/powerpoint/2010/main" val="206025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 trống">
            <a:extLst>
              <a:ext uri="{FF2B5EF4-FFF2-40B4-BE49-F238E27FC236}">
                <a16:creationId xmlns="" xmlns:a16="http://schemas.microsoft.com/office/drawing/2014/main" id="{4CEAB28A-B081-8240-4358-1D508C70409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2" name="Google Shape;531;p39">
            <a:extLst>
              <a:ext uri="{FF2B5EF4-FFF2-40B4-BE49-F238E27FC236}">
                <a16:creationId xmlns="" xmlns:a16="http://schemas.microsoft.com/office/drawing/2014/main" id="{3D93EE16-AEEE-2CF4-AB93-00B58995E7F0}"/>
              </a:ext>
            </a:extLst>
          </p:cNvPr>
          <p:cNvSpPr/>
          <p:nvPr/>
        </p:nvSpPr>
        <p:spPr>
          <a:xfrm>
            <a:off x="640815" y="6204795"/>
            <a:ext cx="2522098" cy="174188"/>
          </a:xfrm>
          <a:prstGeom prst="ellipse">
            <a:avLst/>
          </a:prstGeom>
          <a:solidFill>
            <a:srgbClr val="5D9CEC">
              <a:alpha val="16760"/>
            </a:srgbClr>
          </a:solidFill>
          <a:ln w="9525" cap="flat" cmpd="sng">
            <a:solidFill>
              <a:srgbClr val="092D6C"/>
            </a:solidFill>
            <a:prstDash val="solid"/>
            <a:round/>
            <a:headEnd type="none" w="sm" len="sm"/>
            <a:tailEnd type="none" w="sm" len="sm"/>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33" name="Google Shape;532;p39">
            <a:extLst>
              <a:ext uri="{FF2B5EF4-FFF2-40B4-BE49-F238E27FC236}">
                <a16:creationId xmlns="" xmlns:a16="http://schemas.microsoft.com/office/drawing/2014/main" id="{56CFA1F0-6F8B-BF3A-D481-95A2C6F541DA}"/>
              </a:ext>
            </a:extLst>
          </p:cNvPr>
          <p:cNvSpPr txBox="1">
            <a:spLocks/>
          </p:cNvSpPr>
          <p:nvPr/>
        </p:nvSpPr>
        <p:spPr>
          <a:xfrm>
            <a:off x="3657235" y="1017344"/>
            <a:ext cx="7901606" cy="1073071"/>
          </a:xfrm>
          <a:prstGeom prst="rect">
            <a:avLst/>
          </a:prstGeom>
          <a:noFill/>
        </p:spPr>
        <p:txBody>
          <a:bodyPr spcFirstLastPara="1" vert="horz" wrap="square" lIns="110592" tIns="110592" rIns="110592" bIns="110592" rtlCol="0" anchor="ctr" anchorCtr="0">
            <a:noAutofit/>
          </a:bodyPr>
          <a:lstStyle>
            <a:lvl1pPr lvl="0" algn="ctr" defTabSz="914406" rtl="0" eaLnBrk="1" latinLnBrk="0" hangingPunct="1">
              <a:lnSpc>
                <a:spcPct val="90000"/>
              </a:lnSpc>
              <a:spcBef>
                <a:spcPts val="0"/>
              </a:spcBef>
              <a:spcAft>
                <a:spcPts val="0"/>
              </a:spcAft>
              <a:buSzPts val="3000"/>
              <a:buChar char="-"/>
              <a:defRPr sz="3629" kern="1200">
                <a:solidFill>
                  <a:schemeClr val="tx2"/>
                </a:solidFill>
                <a:latin typeface="UTM Avo" panose="02040603050506020204" pitchFamily="18" charset="0"/>
                <a:ea typeface="+mj-ea"/>
                <a:cs typeface="Arial" panose="020B0604020202020204" pitchFamily="34" charset="0"/>
              </a:defRPr>
            </a:lvl1pPr>
            <a:lvl2pPr lvl="1" algn="ctr" rtl="0">
              <a:spcBef>
                <a:spcPts val="0"/>
              </a:spcBef>
              <a:spcAft>
                <a:spcPts val="0"/>
              </a:spcAft>
              <a:buSzPts val="3000"/>
              <a:buChar char="-"/>
              <a:defRPr sz="3629"/>
            </a:lvl2pPr>
            <a:lvl3pPr lvl="2" algn="ctr" rtl="0">
              <a:spcBef>
                <a:spcPts val="0"/>
              </a:spcBef>
              <a:spcAft>
                <a:spcPts val="0"/>
              </a:spcAft>
              <a:buSzPts val="3000"/>
              <a:buChar char="-"/>
              <a:defRPr sz="3629"/>
            </a:lvl3pPr>
            <a:lvl4pPr lvl="3" algn="ctr" rtl="0">
              <a:spcBef>
                <a:spcPts val="0"/>
              </a:spcBef>
              <a:spcAft>
                <a:spcPts val="0"/>
              </a:spcAft>
              <a:buSzPts val="3000"/>
              <a:buChar char="-"/>
              <a:defRPr sz="3629"/>
            </a:lvl4pPr>
            <a:lvl5pPr lvl="4" algn="ctr" rtl="0">
              <a:spcBef>
                <a:spcPts val="0"/>
              </a:spcBef>
              <a:spcAft>
                <a:spcPts val="0"/>
              </a:spcAft>
              <a:buSzPts val="3000"/>
              <a:buChar char="-"/>
              <a:defRPr sz="3629"/>
            </a:lvl5pPr>
            <a:lvl6pPr lvl="5" algn="ctr" rtl="0">
              <a:spcBef>
                <a:spcPts val="0"/>
              </a:spcBef>
              <a:spcAft>
                <a:spcPts val="0"/>
              </a:spcAft>
              <a:buSzPts val="3000"/>
              <a:buChar char="-"/>
              <a:defRPr sz="3629"/>
            </a:lvl6pPr>
            <a:lvl7pPr lvl="6" algn="ctr" rtl="0">
              <a:spcBef>
                <a:spcPts val="0"/>
              </a:spcBef>
              <a:spcAft>
                <a:spcPts val="0"/>
              </a:spcAft>
              <a:buSzPts val="3000"/>
              <a:buChar char="-"/>
              <a:defRPr sz="3629"/>
            </a:lvl7pPr>
            <a:lvl8pPr lvl="7" algn="ctr" rtl="0">
              <a:spcBef>
                <a:spcPts val="0"/>
              </a:spcBef>
              <a:spcAft>
                <a:spcPts val="0"/>
              </a:spcAft>
              <a:buSzPts val="3000"/>
              <a:buChar char="-"/>
              <a:defRPr sz="3629"/>
            </a:lvl8pPr>
            <a:lvl9pPr lvl="8" algn="ctr" rtl="0">
              <a:spcBef>
                <a:spcPts val="0"/>
              </a:spcBef>
              <a:spcAft>
                <a:spcPts val="0"/>
              </a:spcAft>
              <a:buSzPts val="3000"/>
              <a:buChar char="-"/>
              <a:defRPr sz="3629"/>
            </a:lvl9pPr>
          </a:lstStyle>
          <a:p>
            <a:pPr marL="553056" marR="0" lvl="0" indent="0" algn="ctr" defTabSz="914406" rtl="0" eaLnBrk="1" fontAlgn="auto" latinLnBrk="0" hangingPunct="1">
              <a:lnSpc>
                <a:spcPct val="90000"/>
              </a:lnSpc>
              <a:spcBef>
                <a:spcPts val="0"/>
              </a:spcBef>
              <a:spcAft>
                <a:spcPts val="0"/>
              </a:spcAft>
              <a:buClrTx/>
              <a:buSzPts val="3000"/>
              <a:buFontTx/>
              <a:buNone/>
              <a:tabLst/>
              <a:defRPr/>
            </a:pPr>
            <a:r>
              <a:rPr kumimoji="0" lang="en-US" sz="3629" b="1" i="0" u="none" strike="noStrike" kern="1200" cap="none" spc="0" normalizeH="0" baseline="0" noProof="0">
                <a:ln>
                  <a:noFill/>
                </a:ln>
                <a:solidFill>
                  <a:sysClr val="windowText" lastClr="000000"/>
                </a:solidFill>
                <a:effectLst/>
                <a:uLnTx/>
                <a:uFillTx/>
                <a:latin typeface="UTM Avo" panose="02040603050506020204" pitchFamily="18" charset="0"/>
                <a:ea typeface="+mj-ea"/>
                <a:cs typeface="Arial" panose="020B0604020202020204" pitchFamily="34" charset="0"/>
              </a:rPr>
              <a:t>TỔNG KẾT</a:t>
            </a:r>
            <a:endParaRPr kumimoji="0" lang="en-US" sz="3629" b="1" i="0" u="none" strike="noStrike" kern="1200" cap="none" spc="0" normalizeH="0" baseline="0" noProof="0" dirty="0">
              <a:ln>
                <a:noFill/>
              </a:ln>
              <a:solidFill>
                <a:sysClr val="windowText" lastClr="000000"/>
              </a:solidFill>
              <a:effectLst/>
              <a:uLnTx/>
              <a:uFillTx/>
              <a:latin typeface="UTM Avo" panose="02040603050506020204" pitchFamily="18" charset="0"/>
              <a:ea typeface="+mj-ea"/>
              <a:cs typeface="Arial" panose="020B0604020202020204" pitchFamily="34" charset="0"/>
            </a:endParaRPr>
          </a:p>
        </p:txBody>
      </p:sp>
      <p:sp>
        <p:nvSpPr>
          <p:cNvPr id="134" name="Google Shape;533;p39">
            <a:extLst>
              <a:ext uri="{FF2B5EF4-FFF2-40B4-BE49-F238E27FC236}">
                <a16:creationId xmlns="" xmlns:a16="http://schemas.microsoft.com/office/drawing/2014/main" id="{7D1E69DB-40B4-BF50-4C07-0EEF79F90E53}"/>
              </a:ext>
            </a:extLst>
          </p:cNvPr>
          <p:cNvSpPr txBox="1">
            <a:spLocks/>
          </p:cNvSpPr>
          <p:nvPr/>
        </p:nvSpPr>
        <p:spPr>
          <a:xfrm>
            <a:off x="3328117" y="1920375"/>
            <a:ext cx="8559843" cy="4398249"/>
          </a:xfrm>
          <a:prstGeom prst="rect">
            <a:avLst/>
          </a:prstGeom>
          <a:noFill/>
        </p:spPr>
        <p:txBody>
          <a:bodyPr spcFirstLastPara="1" vert="horz" wrap="square" lIns="331804" tIns="110592" rIns="331804" bIns="110592" rtlCol="0" anchor="ctr" anchorCtr="0">
            <a:noAutofit/>
          </a:bodyPr>
          <a:lstStyle>
            <a:lvl1pPr marL="228602" lvl="0" indent="-228602" algn="ctr" defTabSz="914406" rtl="0" eaLnBrk="1" latinLnBrk="0" hangingPunct="1">
              <a:lnSpc>
                <a:spcPct val="100000"/>
              </a:lnSpc>
              <a:spcBef>
                <a:spcPts val="0"/>
              </a:spcBef>
              <a:spcAft>
                <a:spcPts val="0"/>
              </a:spcAft>
              <a:buSzPts val="2500"/>
              <a:buFont typeface="Arial" panose="020B0604020202020204" pitchFamily="34" charset="0"/>
              <a:buNone/>
              <a:defRPr sz="3025" kern="1200">
                <a:solidFill>
                  <a:schemeClr val="tx1">
                    <a:lumMod val="50000"/>
                    <a:lumOff val="50000"/>
                  </a:schemeClr>
                </a:solidFill>
                <a:latin typeface="UTM Avo" panose="02040603050506020204" pitchFamily="18" charset="0"/>
                <a:ea typeface="+mn-ea"/>
                <a:cs typeface="Arial" panose="020B0604020202020204" pitchFamily="34" charset="0"/>
              </a:defRPr>
            </a:lvl1pPr>
            <a:lvl2pPr marL="685804" lvl="1" indent="-228602" algn="ctr" defTabSz="914406" rtl="0" eaLnBrk="1" latinLnBrk="0" hangingPunct="1">
              <a:lnSpc>
                <a:spcPct val="100000"/>
              </a:lnSpc>
              <a:spcBef>
                <a:spcPts val="0"/>
              </a:spcBef>
              <a:spcAft>
                <a:spcPts val="0"/>
              </a:spcAft>
              <a:buSzPts val="2500"/>
              <a:buFont typeface="Arial" panose="020B0604020202020204" pitchFamily="34" charset="0"/>
              <a:buNone/>
              <a:defRPr sz="3025" kern="1200">
                <a:solidFill>
                  <a:schemeClr val="tx1">
                    <a:lumMod val="50000"/>
                    <a:lumOff val="50000"/>
                  </a:schemeClr>
                </a:solidFill>
                <a:latin typeface="+mn-lt"/>
                <a:ea typeface="+mn-ea"/>
                <a:cs typeface="+mn-cs"/>
              </a:defRPr>
            </a:lvl2pPr>
            <a:lvl3pPr marL="1143008" lvl="2" indent="-228602" algn="ctr" defTabSz="914406" rtl="0" eaLnBrk="1" latinLnBrk="0" hangingPunct="1">
              <a:lnSpc>
                <a:spcPct val="100000"/>
              </a:lnSpc>
              <a:spcBef>
                <a:spcPts val="0"/>
              </a:spcBef>
              <a:spcAft>
                <a:spcPts val="0"/>
              </a:spcAft>
              <a:buSzPts val="2500"/>
              <a:buFont typeface="Arial" panose="020B0604020202020204" pitchFamily="34" charset="0"/>
              <a:buNone/>
              <a:defRPr sz="3025" kern="1200">
                <a:solidFill>
                  <a:schemeClr val="tx1">
                    <a:lumMod val="50000"/>
                    <a:lumOff val="50000"/>
                  </a:schemeClr>
                </a:solidFill>
                <a:latin typeface="+mn-lt"/>
                <a:ea typeface="+mn-ea"/>
                <a:cs typeface="+mn-cs"/>
              </a:defRPr>
            </a:lvl3pPr>
            <a:lvl4pPr marL="1600210" lvl="3" indent="-228602" algn="ctr" defTabSz="914406" rtl="0" eaLnBrk="1" latinLnBrk="0" hangingPunct="1">
              <a:lnSpc>
                <a:spcPct val="100000"/>
              </a:lnSpc>
              <a:spcBef>
                <a:spcPts val="0"/>
              </a:spcBef>
              <a:spcAft>
                <a:spcPts val="0"/>
              </a:spcAft>
              <a:buSzPts val="2500"/>
              <a:buFont typeface="Arial" panose="020B0604020202020204" pitchFamily="34" charset="0"/>
              <a:buNone/>
              <a:defRPr sz="3025" kern="1200">
                <a:solidFill>
                  <a:schemeClr val="tx1">
                    <a:lumMod val="50000"/>
                    <a:lumOff val="50000"/>
                  </a:schemeClr>
                </a:solidFill>
                <a:latin typeface="+mn-lt"/>
                <a:ea typeface="+mn-ea"/>
                <a:cs typeface="+mn-cs"/>
              </a:defRPr>
            </a:lvl4pPr>
            <a:lvl5pPr marL="2057413" lvl="4" indent="-228602" algn="ctr" defTabSz="914406" rtl="0" eaLnBrk="1" latinLnBrk="0" hangingPunct="1">
              <a:lnSpc>
                <a:spcPct val="100000"/>
              </a:lnSpc>
              <a:spcBef>
                <a:spcPts val="0"/>
              </a:spcBef>
              <a:spcAft>
                <a:spcPts val="0"/>
              </a:spcAft>
              <a:buSzPts val="2500"/>
              <a:buFont typeface="Arial" panose="020B0604020202020204" pitchFamily="34" charset="0"/>
              <a:buNone/>
              <a:defRPr sz="3025" kern="1200">
                <a:solidFill>
                  <a:schemeClr val="tx1">
                    <a:lumMod val="50000"/>
                    <a:lumOff val="50000"/>
                  </a:schemeClr>
                </a:solidFill>
                <a:latin typeface="+mn-lt"/>
                <a:ea typeface="+mn-ea"/>
                <a:cs typeface="+mn-cs"/>
              </a:defRPr>
            </a:lvl5pPr>
            <a:lvl6pPr marL="2514617" lvl="5" indent="-228602" algn="ctr" defTabSz="914406" rtl="0" eaLnBrk="1" latinLnBrk="0" hangingPunct="1">
              <a:lnSpc>
                <a:spcPct val="100000"/>
              </a:lnSpc>
              <a:spcBef>
                <a:spcPts val="0"/>
              </a:spcBef>
              <a:spcAft>
                <a:spcPts val="0"/>
              </a:spcAft>
              <a:buSzPts val="2500"/>
              <a:buFont typeface="Arial" panose="020B0604020202020204" pitchFamily="34" charset="0"/>
              <a:buNone/>
              <a:defRPr sz="3025" kern="1200">
                <a:solidFill>
                  <a:schemeClr val="tx1"/>
                </a:solidFill>
                <a:latin typeface="+mn-lt"/>
                <a:ea typeface="+mn-ea"/>
                <a:cs typeface="+mn-cs"/>
              </a:defRPr>
            </a:lvl6pPr>
            <a:lvl7pPr marL="2971819" lvl="6" indent="-228602" algn="ctr" defTabSz="914406" rtl="0" eaLnBrk="1" latinLnBrk="0" hangingPunct="1">
              <a:lnSpc>
                <a:spcPct val="100000"/>
              </a:lnSpc>
              <a:spcBef>
                <a:spcPts val="0"/>
              </a:spcBef>
              <a:spcAft>
                <a:spcPts val="0"/>
              </a:spcAft>
              <a:buSzPts val="2500"/>
              <a:buFont typeface="Arial" panose="020B0604020202020204" pitchFamily="34" charset="0"/>
              <a:buNone/>
              <a:defRPr sz="3025" kern="1200">
                <a:solidFill>
                  <a:schemeClr val="tx1"/>
                </a:solidFill>
                <a:latin typeface="+mn-lt"/>
                <a:ea typeface="+mn-ea"/>
                <a:cs typeface="+mn-cs"/>
              </a:defRPr>
            </a:lvl7pPr>
            <a:lvl8pPr marL="3429023" lvl="7" indent="-228602" algn="ctr" defTabSz="914406" rtl="0" eaLnBrk="1" latinLnBrk="0" hangingPunct="1">
              <a:lnSpc>
                <a:spcPct val="100000"/>
              </a:lnSpc>
              <a:spcBef>
                <a:spcPts val="0"/>
              </a:spcBef>
              <a:spcAft>
                <a:spcPts val="0"/>
              </a:spcAft>
              <a:buSzPts val="2500"/>
              <a:buFont typeface="Arial" panose="020B0604020202020204" pitchFamily="34" charset="0"/>
              <a:buNone/>
              <a:defRPr sz="3025" kern="1200">
                <a:solidFill>
                  <a:schemeClr val="tx1"/>
                </a:solidFill>
                <a:latin typeface="+mn-lt"/>
                <a:ea typeface="+mn-ea"/>
                <a:cs typeface="+mn-cs"/>
              </a:defRPr>
            </a:lvl8pPr>
            <a:lvl9pPr marL="3886225" lvl="8" indent="-228602" algn="ctr" defTabSz="914406" rtl="0" eaLnBrk="1" latinLnBrk="0" hangingPunct="1">
              <a:lnSpc>
                <a:spcPct val="100000"/>
              </a:lnSpc>
              <a:spcBef>
                <a:spcPts val="0"/>
              </a:spcBef>
              <a:spcAft>
                <a:spcPts val="0"/>
              </a:spcAft>
              <a:buSzPts val="2500"/>
              <a:buFont typeface="Arial" panose="020B0604020202020204" pitchFamily="34" charset="0"/>
              <a:buNone/>
              <a:defRPr sz="3025" kern="1200">
                <a:solidFill>
                  <a:schemeClr val="tx1"/>
                </a:solidFill>
                <a:latin typeface="+mn-lt"/>
                <a:ea typeface="+mn-ea"/>
                <a:cs typeface="+mn-cs"/>
              </a:defRPr>
            </a:lvl9pPr>
          </a:lstStyle>
          <a:p>
            <a:pPr marL="228602" marR="0" lvl="0" indent="-414772" algn="just" defTabSz="914406" rtl="0" eaLnBrk="1" fontAlgn="auto" latinLnBrk="0" hangingPunct="1">
              <a:lnSpc>
                <a:spcPct val="150000"/>
              </a:lnSpc>
              <a:spcBef>
                <a:spcPts val="0"/>
              </a:spcBef>
              <a:spcAft>
                <a:spcPts val="0"/>
              </a:spcAft>
              <a:buClrTx/>
              <a:buSzPts val="2500"/>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rPr>
              <a:t>Mỗi loại nấm có hình dạng, màu sắc, kích thước khác nhau. Nấm men, nấm mốc có kích thước</a:t>
            </a:r>
            <a: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rPr>
              <a:t/>
            </a:r>
            <a:b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rPr>
            </a:br>
            <a:r>
              <a:rPr kumimoji="0" lang="vi-VN"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rPr>
              <a:t>nhỏ bé, không thể nhìn thấy được bằng </a:t>
            </a:r>
            <a: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rPr>
              <a:t/>
            </a:r>
            <a:b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rPr>
            </a:br>
            <a:r>
              <a:rPr kumimoji="0" lang="vi-VN"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rPr>
              <a:t>mắt thường. Nấm hương, nấm sò,... có kích thước lớn có thể nhìn thấy bằng mắt thường. </a:t>
            </a:r>
          </a:p>
          <a:p>
            <a:pPr marL="228602" marR="0" lvl="0" indent="-414772" algn="just" defTabSz="914406" rtl="0" eaLnBrk="1" fontAlgn="auto" latinLnBrk="0" hangingPunct="1">
              <a:lnSpc>
                <a:spcPct val="150000"/>
              </a:lnSpc>
              <a:spcBef>
                <a:spcPts val="0"/>
              </a:spcBef>
              <a:spcAft>
                <a:spcPts val="0"/>
              </a:spcAft>
              <a:buClrTx/>
              <a:buSzPts val="2500"/>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rPr>
              <a:t>Nấm có thể sống ở trong đất; xác sinh vật; </a:t>
            </a:r>
            <a: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rPr>
              <a:t/>
            </a:r>
            <a:b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rPr>
            </a:br>
            <a:r>
              <a:rPr kumimoji="0" lang="vi-VN"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rPr>
              <a:t>trên thực vật, động vật, con người;...</a:t>
            </a:r>
          </a:p>
        </p:txBody>
      </p:sp>
      <p:sp>
        <p:nvSpPr>
          <p:cNvPr id="135" name="Google Shape;534;p39">
            <a:extLst>
              <a:ext uri="{FF2B5EF4-FFF2-40B4-BE49-F238E27FC236}">
                <a16:creationId xmlns="" xmlns:a16="http://schemas.microsoft.com/office/drawing/2014/main" id="{AFC56A17-6A8C-6ED3-53D1-2A959E7CF584}"/>
              </a:ext>
            </a:extLst>
          </p:cNvPr>
          <p:cNvSpPr/>
          <p:nvPr/>
        </p:nvSpPr>
        <p:spPr>
          <a:xfrm>
            <a:off x="8035828" y="6312040"/>
            <a:ext cx="44" cy="44"/>
          </a:xfrm>
          <a:custGeom>
            <a:avLst/>
            <a:gdLst/>
            <a:ahLst/>
            <a:cxnLst/>
            <a:rect l="l" t="t" r="r" b="b"/>
            <a:pathLst>
              <a:path w="1" h="1" extrusionOk="0">
                <a:moveTo>
                  <a:pt x="1" y="0"/>
                </a:moveTo>
                <a:lnTo>
                  <a:pt x="1" y="0"/>
                </a:lnTo>
                <a:lnTo>
                  <a:pt x="1" y="0"/>
                </a:ln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36" name="Google Shape;535;p39">
            <a:extLst>
              <a:ext uri="{FF2B5EF4-FFF2-40B4-BE49-F238E27FC236}">
                <a16:creationId xmlns="" xmlns:a16="http://schemas.microsoft.com/office/drawing/2014/main" id="{8928AAF6-69D4-79CC-B5D8-0CCCE7090564}"/>
              </a:ext>
            </a:extLst>
          </p:cNvPr>
          <p:cNvSpPr/>
          <p:nvPr/>
        </p:nvSpPr>
        <p:spPr>
          <a:xfrm>
            <a:off x="7966363" y="6284388"/>
            <a:ext cx="44" cy="44"/>
          </a:xfrm>
          <a:custGeom>
            <a:avLst/>
            <a:gdLst/>
            <a:ahLst/>
            <a:cxnLst/>
            <a:rect l="l" t="t" r="r" b="b"/>
            <a:pathLst>
              <a:path w="1" h="1" extrusionOk="0">
                <a:moveTo>
                  <a:pt x="0" y="0"/>
                </a:moveTo>
                <a:lnTo>
                  <a:pt x="0" y="0"/>
                </a:ln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37" name="Google Shape;536;p39">
            <a:extLst>
              <a:ext uri="{FF2B5EF4-FFF2-40B4-BE49-F238E27FC236}">
                <a16:creationId xmlns="" xmlns:a16="http://schemas.microsoft.com/office/drawing/2014/main" id="{25F2456F-89F0-82B9-9DDA-DB36A2586137}"/>
              </a:ext>
            </a:extLst>
          </p:cNvPr>
          <p:cNvSpPr/>
          <p:nvPr/>
        </p:nvSpPr>
        <p:spPr>
          <a:xfrm>
            <a:off x="7965914" y="6284117"/>
            <a:ext cx="313" cy="179"/>
          </a:xfrm>
          <a:custGeom>
            <a:avLst/>
            <a:gdLst/>
            <a:ahLst/>
            <a:cxnLst/>
            <a:rect l="l" t="t" r="r" b="b"/>
            <a:pathLst>
              <a:path w="7" h="4" extrusionOk="0">
                <a:moveTo>
                  <a:pt x="0" y="0"/>
                </a:moveTo>
                <a:cubicBezTo>
                  <a:pt x="0" y="3"/>
                  <a:pt x="4" y="3"/>
                  <a:pt x="4" y="3"/>
                </a:cubicBezTo>
                <a:lnTo>
                  <a:pt x="7" y="3"/>
                </a:lnTo>
                <a:cubicBezTo>
                  <a:pt x="4" y="3"/>
                  <a:pt x="0" y="3"/>
                  <a:pt x="0" y="0"/>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grpSp>
        <p:nvGrpSpPr>
          <p:cNvPr id="138" name="Google Shape;537;p39">
            <a:extLst>
              <a:ext uri="{FF2B5EF4-FFF2-40B4-BE49-F238E27FC236}">
                <a16:creationId xmlns="" xmlns:a16="http://schemas.microsoft.com/office/drawing/2014/main" id="{22E7BBB2-4152-6F01-C266-3D10E61A10F5}"/>
              </a:ext>
            </a:extLst>
          </p:cNvPr>
          <p:cNvGrpSpPr/>
          <p:nvPr/>
        </p:nvGrpSpPr>
        <p:grpSpPr>
          <a:xfrm>
            <a:off x="640831" y="1071083"/>
            <a:ext cx="2294476" cy="5249785"/>
            <a:chOff x="3794525" y="582700"/>
            <a:chExt cx="1719853" cy="3935043"/>
          </a:xfrm>
        </p:grpSpPr>
        <p:sp>
          <p:nvSpPr>
            <p:cNvPr id="139" name="Google Shape;538;p39">
              <a:extLst>
                <a:ext uri="{FF2B5EF4-FFF2-40B4-BE49-F238E27FC236}">
                  <a16:creationId xmlns="" xmlns:a16="http://schemas.microsoft.com/office/drawing/2014/main" id="{97A5EB83-4C1B-5DED-8964-50EFE6B83AEC}"/>
                </a:ext>
              </a:extLst>
            </p:cNvPr>
            <p:cNvSpPr/>
            <p:nvPr/>
          </p:nvSpPr>
          <p:spPr>
            <a:xfrm>
              <a:off x="4523330" y="1043918"/>
              <a:ext cx="43834" cy="43834"/>
            </a:xfrm>
            <a:custGeom>
              <a:avLst/>
              <a:gdLst/>
              <a:ahLst/>
              <a:cxnLst/>
              <a:rect l="l" t="t" r="r" b="b"/>
              <a:pathLst>
                <a:path w="726" h="726" extrusionOk="0">
                  <a:moveTo>
                    <a:pt x="366" y="1"/>
                  </a:moveTo>
                  <a:cubicBezTo>
                    <a:pt x="167" y="1"/>
                    <a:pt x="5" y="160"/>
                    <a:pt x="1" y="360"/>
                  </a:cubicBezTo>
                  <a:cubicBezTo>
                    <a:pt x="1" y="455"/>
                    <a:pt x="38" y="543"/>
                    <a:pt x="106" y="618"/>
                  </a:cubicBezTo>
                  <a:cubicBezTo>
                    <a:pt x="177" y="685"/>
                    <a:pt x="265" y="726"/>
                    <a:pt x="360" y="726"/>
                  </a:cubicBezTo>
                  <a:cubicBezTo>
                    <a:pt x="560" y="726"/>
                    <a:pt x="722" y="566"/>
                    <a:pt x="725" y="366"/>
                  </a:cubicBezTo>
                  <a:cubicBezTo>
                    <a:pt x="725" y="272"/>
                    <a:pt x="688" y="184"/>
                    <a:pt x="621" y="110"/>
                  </a:cubicBezTo>
                  <a:cubicBezTo>
                    <a:pt x="549" y="41"/>
                    <a:pt x="461" y="1"/>
                    <a:pt x="366"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40" name="Google Shape;539;p39">
              <a:extLst>
                <a:ext uri="{FF2B5EF4-FFF2-40B4-BE49-F238E27FC236}">
                  <a16:creationId xmlns="" xmlns:a16="http://schemas.microsoft.com/office/drawing/2014/main" id="{53A13614-2C85-C2BC-60FF-1E2FFC06E534}"/>
                </a:ext>
              </a:extLst>
            </p:cNvPr>
            <p:cNvSpPr/>
            <p:nvPr/>
          </p:nvSpPr>
          <p:spPr>
            <a:xfrm>
              <a:off x="4575314" y="1030876"/>
              <a:ext cx="43774" cy="43774"/>
            </a:xfrm>
            <a:custGeom>
              <a:avLst/>
              <a:gdLst/>
              <a:ahLst/>
              <a:cxnLst/>
              <a:rect l="l" t="t" r="r" b="b"/>
              <a:pathLst>
                <a:path w="725" h="725" extrusionOk="0">
                  <a:moveTo>
                    <a:pt x="360" y="0"/>
                  </a:moveTo>
                  <a:cubicBezTo>
                    <a:pt x="166" y="0"/>
                    <a:pt x="3" y="162"/>
                    <a:pt x="0" y="359"/>
                  </a:cubicBezTo>
                  <a:cubicBezTo>
                    <a:pt x="0" y="451"/>
                    <a:pt x="38" y="542"/>
                    <a:pt x="105" y="613"/>
                  </a:cubicBezTo>
                  <a:cubicBezTo>
                    <a:pt x="176" y="684"/>
                    <a:pt x="264" y="721"/>
                    <a:pt x="359" y="725"/>
                  </a:cubicBezTo>
                  <a:cubicBezTo>
                    <a:pt x="558" y="725"/>
                    <a:pt x="721" y="562"/>
                    <a:pt x="724" y="366"/>
                  </a:cubicBezTo>
                  <a:cubicBezTo>
                    <a:pt x="724" y="271"/>
                    <a:pt x="688" y="180"/>
                    <a:pt x="619" y="109"/>
                  </a:cubicBezTo>
                  <a:cubicBezTo>
                    <a:pt x="549" y="41"/>
                    <a:pt x="460" y="1"/>
                    <a:pt x="366" y="1"/>
                  </a:cubicBezTo>
                  <a:cubicBezTo>
                    <a:pt x="364" y="1"/>
                    <a:pt x="362" y="0"/>
                    <a:pt x="360" y="0"/>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41" name="Google Shape;540;p39">
              <a:extLst>
                <a:ext uri="{FF2B5EF4-FFF2-40B4-BE49-F238E27FC236}">
                  <a16:creationId xmlns="" xmlns:a16="http://schemas.microsoft.com/office/drawing/2014/main" id="{97FDF123-F64D-0CEF-EA6F-701203F74914}"/>
                </a:ext>
              </a:extLst>
            </p:cNvPr>
            <p:cNvSpPr/>
            <p:nvPr/>
          </p:nvSpPr>
          <p:spPr>
            <a:xfrm>
              <a:off x="4559737" y="1095660"/>
              <a:ext cx="43834" cy="43834"/>
            </a:xfrm>
            <a:custGeom>
              <a:avLst/>
              <a:gdLst/>
              <a:ahLst/>
              <a:cxnLst/>
              <a:rect l="l" t="t" r="r" b="b"/>
              <a:pathLst>
                <a:path w="726" h="726" extrusionOk="0">
                  <a:moveTo>
                    <a:pt x="359" y="1"/>
                  </a:moveTo>
                  <a:cubicBezTo>
                    <a:pt x="166" y="1"/>
                    <a:pt x="4" y="162"/>
                    <a:pt x="1" y="359"/>
                  </a:cubicBezTo>
                  <a:cubicBezTo>
                    <a:pt x="1" y="451"/>
                    <a:pt x="38" y="542"/>
                    <a:pt x="105" y="614"/>
                  </a:cubicBezTo>
                  <a:cubicBezTo>
                    <a:pt x="177" y="685"/>
                    <a:pt x="265" y="722"/>
                    <a:pt x="360" y="725"/>
                  </a:cubicBezTo>
                  <a:cubicBezTo>
                    <a:pt x="560" y="725"/>
                    <a:pt x="722" y="563"/>
                    <a:pt x="725" y="367"/>
                  </a:cubicBezTo>
                  <a:cubicBezTo>
                    <a:pt x="725" y="272"/>
                    <a:pt x="688" y="180"/>
                    <a:pt x="621" y="109"/>
                  </a:cubicBezTo>
                  <a:cubicBezTo>
                    <a:pt x="549" y="42"/>
                    <a:pt x="461" y="1"/>
                    <a:pt x="366" y="1"/>
                  </a:cubicBezTo>
                  <a:cubicBezTo>
                    <a:pt x="364" y="1"/>
                    <a:pt x="361" y="1"/>
                    <a:pt x="359"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42" name="Google Shape;541;p39">
              <a:extLst>
                <a:ext uri="{FF2B5EF4-FFF2-40B4-BE49-F238E27FC236}">
                  <a16:creationId xmlns="" xmlns:a16="http://schemas.microsoft.com/office/drawing/2014/main" id="{36FC599E-A9FB-B412-6160-3CF474CAC4DA}"/>
                </a:ext>
              </a:extLst>
            </p:cNvPr>
            <p:cNvSpPr/>
            <p:nvPr/>
          </p:nvSpPr>
          <p:spPr>
            <a:xfrm>
              <a:off x="4731689" y="890017"/>
              <a:ext cx="2958" cy="10445"/>
            </a:xfrm>
            <a:custGeom>
              <a:avLst/>
              <a:gdLst/>
              <a:ahLst/>
              <a:cxnLst/>
              <a:rect l="l" t="t" r="r" b="b"/>
              <a:pathLst>
                <a:path w="49" h="173" extrusionOk="0">
                  <a:moveTo>
                    <a:pt x="0" y="0"/>
                  </a:moveTo>
                  <a:cubicBezTo>
                    <a:pt x="14" y="41"/>
                    <a:pt x="24" y="82"/>
                    <a:pt x="34" y="126"/>
                  </a:cubicBezTo>
                  <a:cubicBezTo>
                    <a:pt x="41" y="139"/>
                    <a:pt x="44" y="156"/>
                    <a:pt x="48" y="173"/>
                  </a:cubicBezTo>
                  <a:cubicBezTo>
                    <a:pt x="44" y="112"/>
                    <a:pt x="31" y="51"/>
                    <a:pt x="0" y="0"/>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43" name="Google Shape;542;p39">
              <a:extLst>
                <a:ext uri="{FF2B5EF4-FFF2-40B4-BE49-F238E27FC236}">
                  <a16:creationId xmlns="" xmlns:a16="http://schemas.microsoft.com/office/drawing/2014/main" id="{1488927F-7E19-1511-8433-E265FC55F198}"/>
                </a:ext>
              </a:extLst>
            </p:cNvPr>
            <p:cNvSpPr/>
            <p:nvPr/>
          </p:nvSpPr>
          <p:spPr>
            <a:xfrm>
              <a:off x="4239802" y="905534"/>
              <a:ext cx="436952" cy="110068"/>
            </a:xfrm>
            <a:custGeom>
              <a:avLst/>
              <a:gdLst/>
              <a:ahLst/>
              <a:cxnLst/>
              <a:rect l="l" t="t" r="r" b="b"/>
              <a:pathLst>
                <a:path w="7237" h="1823" extrusionOk="0">
                  <a:moveTo>
                    <a:pt x="7006" y="1"/>
                  </a:moveTo>
                  <a:cubicBezTo>
                    <a:pt x="6959" y="28"/>
                    <a:pt x="6915" y="55"/>
                    <a:pt x="6870" y="75"/>
                  </a:cubicBezTo>
                  <a:cubicBezTo>
                    <a:pt x="6627" y="187"/>
                    <a:pt x="6380" y="285"/>
                    <a:pt x="6129" y="380"/>
                  </a:cubicBezTo>
                  <a:cubicBezTo>
                    <a:pt x="6045" y="414"/>
                    <a:pt x="5963" y="448"/>
                    <a:pt x="5882" y="481"/>
                  </a:cubicBezTo>
                  <a:lnTo>
                    <a:pt x="5821" y="505"/>
                  </a:lnTo>
                  <a:cubicBezTo>
                    <a:pt x="5659" y="570"/>
                    <a:pt x="5496" y="637"/>
                    <a:pt x="5330" y="692"/>
                  </a:cubicBezTo>
                  <a:cubicBezTo>
                    <a:pt x="5208" y="722"/>
                    <a:pt x="5087" y="745"/>
                    <a:pt x="4968" y="769"/>
                  </a:cubicBezTo>
                  <a:lnTo>
                    <a:pt x="4927" y="776"/>
                  </a:lnTo>
                  <a:cubicBezTo>
                    <a:pt x="4818" y="797"/>
                    <a:pt x="4717" y="820"/>
                    <a:pt x="4615" y="844"/>
                  </a:cubicBezTo>
                  <a:cubicBezTo>
                    <a:pt x="4368" y="905"/>
                    <a:pt x="4118" y="952"/>
                    <a:pt x="3871" y="1000"/>
                  </a:cubicBezTo>
                  <a:cubicBezTo>
                    <a:pt x="3529" y="1061"/>
                    <a:pt x="3180" y="1078"/>
                    <a:pt x="2791" y="1091"/>
                  </a:cubicBezTo>
                  <a:lnTo>
                    <a:pt x="2685" y="1098"/>
                  </a:lnTo>
                  <a:cubicBezTo>
                    <a:pt x="2591" y="1101"/>
                    <a:pt x="2499" y="1101"/>
                    <a:pt x="2408" y="1101"/>
                  </a:cubicBezTo>
                  <a:cubicBezTo>
                    <a:pt x="2255" y="1101"/>
                    <a:pt x="2103" y="1094"/>
                    <a:pt x="1951" y="1081"/>
                  </a:cubicBezTo>
                  <a:cubicBezTo>
                    <a:pt x="1829" y="1067"/>
                    <a:pt x="1703" y="1050"/>
                    <a:pt x="1582" y="1027"/>
                  </a:cubicBezTo>
                  <a:cubicBezTo>
                    <a:pt x="1463" y="1010"/>
                    <a:pt x="1344" y="997"/>
                    <a:pt x="1222" y="983"/>
                  </a:cubicBezTo>
                  <a:lnTo>
                    <a:pt x="1114" y="972"/>
                  </a:lnTo>
                  <a:cubicBezTo>
                    <a:pt x="901" y="952"/>
                    <a:pt x="722" y="925"/>
                    <a:pt x="566" y="891"/>
                  </a:cubicBezTo>
                  <a:cubicBezTo>
                    <a:pt x="464" y="875"/>
                    <a:pt x="363" y="850"/>
                    <a:pt x="264" y="830"/>
                  </a:cubicBezTo>
                  <a:cubicBezTo>
                    <a:pt x="200" y="1020"/>
                    <a:pt x="122" y="1206"/>
                    <a:pt x="44" y="1392"/>
                  </a:cubicBezTo>
                  <a:cubicBezTo>
                    <a:pt x="28" y="1430"/>
                    <a:pt x="14" y="1470"/>
                    <a:pt x="0" y="1511"/>
                  </a:cubicBezTo>
                  <a:cubicBezTo>
                    <a:pt x="75" y="1528"/>
                    <a:pt x="153" y="1545"/>
                    <a:pt x="241" y="1561"/>
                  </a:cubicBezTo>
                  <a:lnTo>
                    <a:pt x="328" y="1578"/>
                  </a:lnTo>
                  <a:cubicBezTo>
                    <a:pt x="441" y="1602"/>
                    <a:pt x="549" y="1626"/>
                    <a:pt x="658" y="1647"/>
                  </a:cubicBezTo>
                  <a:cubicBezTo>
                    <a:pt x="792" y="1667"/>
                    <a:pt x="928" y="1680"/>
                    <a:pt x="1064" y="1694"/>
                  </a:cubicBezTo>
                  <a:lnTo>
                    <a:pt x="1111" y="1697"/>
                  </a:lnTo>
                  <a:lnTo>
                    <a:pt x="1155" y="1704"/>
                  </a:lnTo>
                  <a:lnTo>
                    <a:pt x="1192" y="1704"/>
                  </a:lnTo>
                  <a:cubicBezTo>
                    <a:pt x="1287" y="1714"/>
                    <a:pt x="1382" y="1724"/>
                    <a:pt x="1477" y="1744"/>
                  </a:cubicBezTo>
                  <a:cubicBezTo>
                    <a:pt x="1585" y="1764"/>
                    <a:pt x="1697" y="1782"/>
                    <a:pt x="1805" y="1792"/>
                  </a:cubicBezTo>
                  <a:cubicBezTo>
                    <a:pt x="2015" y="1812"/>
                    <a:pt x="2198" y="1819"/>
                    <a:pt x="2371" y="1822"/>
                  </a:cubicBezTo>
                  <a:cubicBezTo>
                    <a:pt x="2665" y="1822"/>
                    <a:pt x="2953" y="1805"/>
                    <a:pt x="3282" y="1785"/>
                  </a:cubicBezTo>
                  <a:lnTo>
                    <a:pt x="3383" y="1778"/>
                  </a:lnTo>
                  <a:lnTo>
                    <a:pt x="3461" y="1775"/>
                  </a:lnTo>
                  <a:lnTo>
                    <a:pt x="3532" y="1769"/>
                  </a:lnTo>
                  <a:cubicBezTo>
                    <a:pt x="3596" y="1764"/>
                    <a:pt x="3657" y="1758"/>
                    <a:pt x="3718" y="1755"/>
                  </a:cubicBezTo>
                  <a:cubicBezTo>
                    <a:pt x="3884" y="1734"/>
                    <a:pt x="4046" y="1704"/>
                    <a:pt x="4216" y="1670"/>
                  </a:cubicBezTo>
                  <a:cubicBezTo>
                    <a:pt x="4362" y="1636"/>
                    <a:pt x="4504" y="1606"/>
                    <a:pt x="4680" y="1561"/>
                  </a:cubicBezTo>
                  <a:cubicBezTo>
                    <a:pt x="4809" y="1534"/>
                    <a:pt x="4937" y="1504"/>
                    <a:pt x="5066" y="1480"/>
                  </a:cubicBezTo>
                  <a:lnTo>
                    <a:pt x="5140" y="1467"/>
                  </a:lnTo>
                  <a:lnTo>
                    <a:pt x="5215" y="1450"/>
                  </a:lnTo>
                  <a:lnTo>
                    <a:pt x="5256" y="1443"/>
                  </a:lnTo>
                  <a:cubicBezTo>
                    <a:pt x="5326" y="1426"/>
                    <a:pt x="5398" y="1413"/>
                    <a:pt x="5469" y="1392"/>
                  </a:cubicBezTo>
                  <a:cubicBezTo>
                    <a:pt x="5635" y="1352"/>
                    <a:pt x="5801" y="1284"/>
                    <a:pt x="5943" y="1223"/>
                  </a:cubicBezTo>
                  <a:lnTo>
                    <a:pt x="6095" y="1166"/>
                  </a:lnTo>
                  <a:lnTo>
                    <a:pt x="6170" y="1135"/>
                  </a:lnTo>
                  <a:lnTo>
                    <a:pt x="6285" y="1094"/>
                  </a:lnTo>
                  <a:cubicBezTo>
                    <a:pt x="6454" y="1027"/>
                    <a:pt x="6623" y="962"/>
                    <a:pt x="6793" y="891"/>
                  </a:cubicBezTo>
                  <a:cubicBezTo>
                    <a:pt x="6935" y="830"/>
                    <a:pt x="7074" y="769"/>
                    <a:pt x="7213" y="705"/>
                  </a:cubicBezTo>
                  <a:cubicBezTo>
                    <a:pt x="7223" y="702"/>
                    <a:pt x="7230" y="695"/>
                    <a:pt x="7236" y="692"/>
                  </a:cubicBezTo>
                  <a:lnTo>
                    <a:pt x="7236" y="681"/>
                  </a:lnTo>
                  <a:cubicBezTo>
                    <a:pt x="7169" y="451"/>
                    <a:pt x="7091" y="228"/>
                    <a:pt x="7006"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44" name="Google Shape;543;p39">
              <a:extLst>
                <a:ext uri="{FF2B5EF4-FFF2-40B4-BE49-F238E27FC236}">
                  <a16:creationId xmlns="" xmlns:a16="http://schemas.microsoft.com/office/drawing/2014/main" id="{31E73666-5AED-260A-DA13-C57E75F698B0}"/>
                </a:ext>
              </a:extLst>
            </p:cNvPr>
            <p:cNvSpPr/>
            <p:nvPr/>
          </p:nvSpPr>
          <p:spPr>
            <a:xfrm>
              <a:off x="4265764" y="843225"/>
              <a:ext cx="388288" cy="91412"/>
            </a:xfrm>
            <a:custGeom>
              <a:avLst/>
              <a:gdLst/>
              <a:ahLst/>
              <a:cxnLst/>
              <a:rect l="l" t="t" r="r" b="b"/>
              <a:pathLst>
                <a:path w="6431" h="1514" extrusionOk="0">
                  <a:moveTo>
                    <a:pt x="6140" y="0"/>
                  </a:moveTo>
                  <a:cubicBezTo>
                    <a:pt x="6126" y="7"/>
                    <a:pt x="6109" y="17"/>
                    <a:pt x="6095" y="24"/>
                  </a:cubicBezTo>
                  <a:lnTo>
                    <a:pt x="5815" y="142"/>
                  </a:lnTo>
                  <a:lnTo>
                    <a:pt x="5530" y="261"/>
                  </a:lnTo>
                  <a:cubicBezTo>
                    <a:pt x="5299" y="352"/>
                    <a:pt x="5117" y="419"/>
                    <a:pt x="4941" y="477"/>
                  </a:cubicBezTo>
                  <a:cubicBezTo>
                    <a:pt x="4721" y="538"/>
                    <a:pt x="4477" y="589"/>
                    <a:pt x="4182" y="647"/>
                  </a:cubicBezTo>
                  <a:cubicBezTo>
                    <a:pt x="3844" y="697"/>
                    <a:pt x="3512" y="749"/>
                    <a:pt x="3183" y="765"/>
                  </a:cubicBezTo>
                  <a:lnTo>
                    <a:pt x="2950" y="769"/>
                  </a:lnTo>
                  <a:lnTo>
                    <a:pt x="2777" y="769"/>
                  </a:lnTo>
                  <a:lnTo>
                    <a:pt x="2692" y="772"/>
                  </a:lnTo>
                  <a:lnTo>
                    <a:pt x="2605" y="772"/>
                  </a:lnTo>
                  <a:lnTo>
                    <a:pt x="2479" y="779"/>
                  </a:lnTo>
                  <a:cubicBezTo>
                    <a:pt x="2333" y="785"/>
                    <a:pt x="2191" y="789"/>
                    <a:pt x="2045" y="789"/>
                  </a:cubicBezTo>
                  <a:lnTo>
                    <a:pt x="1971" y="789"/>
                  </a:lnTo>
                  <a:cubicBezTo>
                    <a:pt x="1599" y="789"/>
                    <a:pt x="1247" y="765"/>
                    <a:pt x="955" y="744"/>
                  </a:cubicBezTo>
                  <a:cubicBezTo>
                    <a:pt x="705" y="724"/>
                    <a:pt x="475" y="691"/>
                    <a:pt x="254" y="643"/>
                  </a:cubicBezTo>
                  <a:cubicBezTo>
                    <a:pt x="251" y="643"/>
                    <a:pt x="248" y="640"/>
                    <a:pt x="241" y="640"/>
                  </a:cubicBezTo>
                  <a:cubicBezTo>
                    <a:pt x="176" y="823"/>
                    <a:pt x="109" y="1002"/>
                    <a:pt x="45" y="1182"/>
                  </a:cubicBezTo>
                  <a:cubicBezTo>
                    <a:pt x="28" y="1229"/>
                    <a:pt x="17" y="1280"/>
                    <a:pt x="0" y="1330"/>
                  </a:cubicBezTo>
                  <a:cubicBezTo>
                    <a:pt x="92" y="1351"/>
                    <a:pt x="190" y="1371"/>
                    <a:pt x="309" y="1391"/>
                  </a:cubicBezTo>
                  <a:cubicBezTo>
                    <a:pt x="488" y="1419"/>
                    <a:pt x="664" y="1443"/>
                    <a:pt x="844" y="1463"/>
                  </a:cubicBezTo>
                  <a:cubicBezTo>
                    <a:pt x="986" y="1476"/>
                    <a:pt x="1125" y="1483"/>
                    <a:pt x="1264" y="1490"/>
                  </a:cubicBezTo>
                  <a:lnTo>
                    <a:pt x="1402" y="1496"/>
                  </a:lnTo>
                  <a:cubicBezTo>
                    <a:pt x="1558" y="1507"/>
                    <a:pt x="1714" y="1513"/>
                    <a:pt x="1869" y="1513"/>
                  </a:cubicBezTo>
                  <a:lnTo>
                    <a:pt x="1924" y="1513"/>
                  </a:lnTo>
                  <a:cubicBezTo>
                    <a:pt x="2049" y="1513"/>
                    <a:pt x="2178" y="1507"/>
                    <a:pt x="2313" y="1504"/>
                  </a:cubicBezTo>
                  <a:lnTo>
                    <a:pt x="2371" y="1504"/>
                  </a:lnTo>
                  <a:lnTo>
                    <a:pt x="2445" y="1500"/>
                  </a:lnTo>
                  <a:cubicBezTo>
                    <a:pt x="2594" y="1496"/>
                    <a:pt x="2747" y="1493"/>
                    <a:pt x="2896" y="1493"/>
                  </a:cubicBezTo>
                  <a:lnTo>
                    <a:pt x="2991" y="1493"/>
                  </a:lnTo>
                  <a:cubicBezTo>
                    <a:pt x="3183" y="1490"/>
                    <a:pt x="3383" y="1483"/>
                    <a:pt x="3572" y="1463"/>
                  </a:cubicBezTo>
                  <a:cubicBezTo>
                    <a:pt x="3752" y="1439"/>
                    <a:pt x="3925" y="1415"/>
                    <a:pt x="4101" y="1388"/>
                  </a:cubicBezTo>
                  <a:cubicBezTo>
                    <a:pt x="4457" y="1330"/>
                    <a:pt x="4829" y="1266"/>
                    <a:pt x="5195" y="1148"/>
                  </a:cubicBezTo>
                  <a:cubicBezTo>
                    <a:pt x="5438" y="1074"/>
                    <a:pt x="5668" y="979"/>
                    <a:pt x="5967" y="853"/>
                  </a:cubicBezTo>
                  <a:lnTo>
                    <a:pt x="6167" y="772"/>
                  </a:lnTo>
                  <a:cubicBezTo>
                    <a:pt x="6265" y="731"/>
                    <a:pt x="6349" y="694"/>
                    <a:pt x="6431" y="657"/>
                  </a:cubicBezTo>
                  <a:cubicBezTo>
                    <a:pt x="6374" y="531"/>
                    <a:pt x="6321" y="407"/>
                    <a:pt x="6270" y="281"/>
                  </a:cubicBezTo>
                  <a:lnTo>
                    <a:pt x="6270" y="281"/>
                  </a:lnTo>
                  <a:cubicBezTo>
                    <a:pt x="6271" y="284"/>
                    <a:pt x="6273" y="288"/>
                    <a:pt x="6275" y="291"/>
                  </a:cubicBezTo>
                  <a:cubicBezTo>
                    <a:pt x="6272" y="286"/>
                    <a:pt x="6270" y="281"/>
                    <a:pt x="6268" y="275"/>
                  </a:cubicBezTo>
                  <a:lnTo>
                    <a:pt x="6268" y="275"/>
                  </a:lnTo>
                  <a:cubicBezTo>
                    <a:pt x="6264" y="267"/>
                    <a:pt x="6261" y="259"/>
                    <a:pt x="6258" y="250"/>
                  </a:cubicBezTo>
                  <a:lnTo>
                    <a:pt x="6258" y="250"/>
                  </a:lnTo>
                  <a:cubicBezTo>
                    <a:pt x="6259" y="254"/>
                    <a:pt x="6260" y="257"/>
                    <a:pt x="6261" y="261"/>
                  </a:cubicBezTo>
                  <a:lnTo>
                    <a:pt x="6261" y="261"/>
                  </a:lnTo>
                  <a:cubicBezTo>
                    <a:pt x="6222" y="173"/>
                    <a:pt x="6182" y="88"/>
                    <a:pt x="6140" y="0"/>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45" name="Google Shape;544;p39">
              <a:extLst>
                <a:ext uri="{FF2B5EF4-FFF2-40B4-BE49-F238E27FC236}">
                  <a16:creationId xmlns="" xmlns:a16="http://schemas.microsoft.com/office/drawing/2014/main" id="{95417289-0044-041D-E479-4CA373A445EE}"/>
                </a:ext>
              </a:extLst>
            </p:cNvPr>
            <p:cNvSpPr/>
            <p:nvPr/>
          </p:nvSpPr>
          <p:spPr>
            <a:xfrm>
              <a:off x="4130822" y="1217319"/>
              <a:ext cx="628107" cy="136453"/>
            </a:xfrm>
            <a:custGeom>
              <a:avLst/>
              <a:gdLst/>
              <a:ahLst/>
              <a:cxnLst/>
              <a:rect l="l" t="t" r="r" b="b"/>
              <a:pathLst>
                <a:path w="10403" h="2260" extrusionOk="0">
                  <a:moveTo>
                    <a:pt x="10206" y="1"/>
                  </a:moveTo>
                  <a:cubicBezTo>
                    <a:pt x="9993" y="123"/>
                    <a:pt x="9786" y="234"/>
                    <a:pt x="9597" y="326"/>
                  </a:cubicBezTo>
                  <a:cubicBezTo>
                    <a:pt x="9438" y="396"/>
                    <a:pt x="9275" y="457"/>
                    <a:pt x="9069" y="535"/>
                  </a:cubicBezTo>
                  <a:lnTo>
                    <a:pt x="9031" y="549"/>
                  </a:lnTo>
                  <a:cubicBezTo>
                    <a:pt x="8906" y="596"/>
                    <a:pt x="8784" y="640"/>
                    <a:pt x="8659" y="691"/>
                  </a:cubicBezTo>
                  <a:cubicBezTo>
                    <a:pt x="8371" y="803"/>
                    <a:pt x="8063" y="912"/>
                    <a:pt x="7748" y="1017"/>
                  </a:cubicBezTo>
                  <a:cubicBezTo>
                    <a:pt x="7298" y="1148"/>
                    <a:pt x="6820" y="1240"/>
                    <a:pt x="6417" y="1318"/>
                  </a:cubicBezTo>
                  <a:lnTo>
                    <a:pt x="6315" y="1355"/>
                  </a:lnTo>
                  <a:lnTo>
                    <a:pt x="6353" y="1318"/>
                  </a:lnTo>
                  <a:lnTo>
                    <a:pt x="6353" y="1318"/>
                  </a:lnTo>
                  <a:cubicBezTo>
                    <a:pt x="5990" y="1379"/>
                    <a:pt x="5632" y="1423"/>
                    <a:pt x="5256" y="1450"/>
                  </a:cubicBezTo>
                  <a:cubicBezTo>
                    <a:pt x="5117" y="1460"/>
                    <a:pt x="4982" y="1473"/>
                    <a:pt x="4846" y="1484"/>
                  </a:cubicBezTo>
                  <a:cubicBezTo>
                    <a:pt x="4636" y="1504"/>
                    <a:pt x="4426" y="1524"/>
                    <a:pt x="4216" y="1537"/>
                  </a:cubicBezTo>
                  <a:lnTo>
                    <a:pt x="4084" y="1537"/>
                  </a:lnTo>
                  <a:cubicBezTo>
                    <a:pt x="3844" y="1534"/>
                    <a:pt x="3583" y="1524"/>
                    <a:pt x="3291" y="1497"/>
                  </a:cubicBezTo>
                  <a:cubicBezTo>
                    <a:pt x="3085" y="1476"/>
                    <a:pt x="2875" y="1456"/>
                    <a:pt x="2672" y="1423"/>
                  </a:cubicBezTo>
                  <a:cubicBezTo>
                    <a:pt x="2574" y="1409"/>
                    <a:pt x="2472" y="1389"/>
                    <a:pt x="2374" y="1372"/>
                  </a:cubicBezTo>
                  <a:lnTo>
                    <a:pt x="2289" y="1359"/>
                  </a:lnTo>
                  <a:lnTo>
                    <a:pt x="2039" y="1311"/>
                  </a:lnTo>
                  <a:cubicBezTo>
                    <a:pt x="1890" y="1287"/>
                    <a:pt x="1738" y="1264"/>
                    <a:pt x="1589" y="1243"/>
                  </a:cubicBezTo>
                  <a:lnTo>
                    <a:pt x="1535" y="1237"/>
                  </a:lnTo>
                  <a:cubicBezTo>
                    <a:pt x="1291" y="1199"/>
                    <a:pt x="1044" y="1162"/>
                    <a:pt x="803" y="1115"/>
                  </a:cubicBezTo>
                  <a:cubicBezTo>
                    <a:pt x="705" y="1087"/>
                    <a:pt x="603" y="1057"/>
                    <a:pt x="505" y="1026"/>
                  </a:cubicBezTo>
                  <a:cubicBezTo>
                    <a:pt x="414" y="989"/>
                    <a:pt x="329" y="956"/>
                    <a:pt x="251" y="918"/>
                  </a:cubicBezTo>
                  <a:cubicBezTo>
                    <a:pt x="231" y="962"/>
                    <a:pt x="217" y="1006"/>
                    <a:pt x="197" y="1047"/>
                  </a:cubicBezTo>
                  <a:cubicBezTo>
                    <a:pt x="129" y="1226"/>
                    <a:pt x="68" y="1409"/>
                    <a:pt x="0" y="1589"/>
                  </a:cubicBezTo>
                  <a:cubicBezTo>
                    <a:pt x="194" y="1670"/>
                    <a:pt x="383" y="1741"/>
                    <a:pt x="583" y="1795"/>
                  </a:cubicBezTo>
                  <a:cubicBezTo>
                    <a:pt x="817" y="1859"/>
                    <a:pt x="1061" y="1893"/>
                    <a:pt x="1274" y="1923"/>
                  </a:cubicBezTo>
                  <a:cubicBezTo>
                    <a:pt x="1355" y="1937"/>
                    <a:pt x="1436" y="1948"/>
                    <a:pt x="1521" y="1961"/>
                  </a:cubicBezTo>
                  <a:cubicBezTo>
                    <a:pt x="1636" y="1978"/>
                    <a:pt x="1751" y="1998"/>
                    <a:pt x="1866" y="2019"/>
                  </a:cubicBezTo>
                  <a:lnTo>
                    <a:pt x="1995" y="2039"/>
                  </a:lnTo>
                  <a:lnTo>
                    <a:pt x="2032" y="2045"/>
                  </a:lnTo>
                  <a:cubicBezTo>
                    <a:pt x="2181" y="2073"/>
                    <a:pt x="2333" y="2100"/>
                    <a:pt x="2486" y="2127"/>
                  </a:cubicBezTo>
                  <a:cubicBezTo>
                    <a:pt x="2875" y="2188"/>
                    <a:pt x="3275" y="2222"/>
                    <a:pt x="3617" y="2245"/>
                  </a:cubicBezTo>
                  <a:cubicBezTo>
                    <a:pt x="3749" y="2256"/>
                    <a:pt x="3877" y="2259"/>
                    <a:pt x="4007" y="2259"/>
                  </a:cubicBezTo>
                  <a:cubicBezTo>
                    <a:pt x="4028" y="2259"/>
                    <a:pt x="4049" y="2260"/>
                    <a:pt x="4071" y="2260"/>
                  </a:cubicBezTo>
                  <a:cubicBezTo>
                    <a:pt x="4269" y="2260"/>
                    <a:pt x="4481" y="2247"/>
                    <a:pt x="4701" y="2228"/>
                  </a:cubicBezTo>
                  <a:lnTo>
                    <a:pt x="4860" y="2212"/>
                  </a:lnTo>
                  <a:cubicBezTo>
                    <a:pt x="4998" y="2195"/>
                    <a:pt x="5134" y="2181"/>
                    <a:pt x="5273" y="2171"/>
                  </a:cubicBezTo>
                  <a:cubicBezTo>
                    <a:pt x="5456" y="2157"/>
                    <a:pt x="5642" y="2144"/>
                    <a:pt x="5825" y="2127"/>
                  </a:cubicBezTo>
                  <a:cubicBezTo>
                    <a:pt x="6176" y="2083"/>
                    <a:pt x="6532" y="2019"/>
                    <a:pt x="6925" y="1951"/>
                  </a:cubicBezTo>
                  <a:lnTo>
                    <a:pt x="6962" y="1941"/>
                  </a:lnTo>
                  <a:cubicBezTo>
                    <a:pt x="7237" y="1887"/>
                    <a:pt x="7612" y="1809"/>
                    <a:pt x="7968" y="1693"/>
                  </a:cubicBezTo>
                  <a:cubicBezTo>
                    <a:pt x="8245" y="1612"/>
                    <a:pt x="8558" y="1501"/>
                    <a:pt x="8944" y="1348"/>
                  </a:cubicBezTo>
                  <a:cubicBezTo>
                    <a:pt x="9035" y="1314"/>
                    <a:pt x="9126" y="1281"/>
                    <a:pt x="9217" y="1246"/>
                  </a:cubicBezTo>
                  <a:lnTo>
                    <a:pt x="9275" y="1223"/>
                  </a:lnTo>
                  <a:cubicBezTo>
                    <a:pt x="9512" y="1138"/>
                    <a:pt x="9746" y="1054"/>
                    <a:pt x="9955" y="948"/>
                  </a:cubicBezTo>
                  <a:cubicBezTo>
                    <a:pt x="10105" y="878"/>
                    <a:pt x="10254" y="803"/>
                    <a:pt x="10402" y="718"/>
                  </a:cubicBezTo>
                  <a:cubicBezTo>
                    <a:pt x="10338" y="478"/>
                    <a:pt x="10274" y="241"/>
                    <a:pt x="10206"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46" name="Google Shape;545;p39">
              <a:extLst>
                <a:ext uri="{FF2B5EF4-FFF2-40B4-BE49-F238E27FC236}">
                  <a16:creationId xmlns="" xmlns:a16="http://schemas.microsoft.com/office/drawing/2014/main" id="{04816D16-0CD4-E39C-63DE-0C949E317CDF}"/>
                </a:ext>
              </a:extLst>
            </p:cNvPr>
            <p:cNvSpPr/>
            <p:nvPr/>
          </p:nvSpPr>
          <p:spPr>
            <a:xfrm>
              <a:off x="4106913" y="1294602"/>
              <a:ext cx="672062" cy="133314"/>
            </a:xfrm>
            <a:custGeom>
              <a:avLst/>
              <a:gdLst/>
              <a:ahLst/>
              <a:cxnLst/>
              <a:rect l="l" t="t" r="r" b="b"/>
              <a:pathLst>
                <a:path w="11131" h="2208" extrusionOk="0">
                  <a:moveTo>
                    <a:pt x="10948" y="1"/>
                  </a:moveTo>
                  <a:lnTo>
                    <a:pt x="10887" y="45"/>
                  </a:lnTo>
                  <a:cubicBezTo>
                    <a:pt x="10609" y="207"/>
                    <a:pt x="10345" y="349"/>
                    <a:pt x="10108" y="461"/>
                  </a:cubicBezTo>
                  <a:cubicBezTo>
                    <a:pt x="9878" y="552"/>
                    <a:pt x="9654" y="627"/>
                    <a:pt x="9410" y="704"/>
                  </a:cubicBezTo>
                  <a:cubicBezTo>
                    <a:pt x="9160" y="782"/>
                    <a:pt x="8916" y="864"/>
                    <a:pt x="8672" y="948"/>
                  </a:cubicBezTo>
                  <a:cubicBezTo>
                    <a:pt x="8205" y="1084"/>
                    <a:pt x="7741" y="1185"/>
                    <a:pt x="7189" y="1298"/>
                  </a:cubicBezTo>
                  <a:cubicBezTo>
                    <a:pt x="6891" y="1351"/>
                    <a:pt x="6593" y="1385"/>
                    <a:pt x="6366" y="1406"/>
                  </a:cubicBezTo>
                  <a:cubicBezTo>
                    <a:pt x="6153" y="1433"/>
                    <a:pt x="5835" y="1470"/>
                    <a:pt x="5520" y="1480"/>
                  </a:cubicBezTo>
                  <a:cubicBezTo>
                    <a:pt x="5330" y="1484"/>
                    <a:pt x="5137" y="1484"/>
                    <a:pt x="4947" y="1484"/>
                  </a:cubicBezTo>
                  <a:cubicBezTo>
                    <a:pt x="4873" y="1484"/>
                    <a:pt x="4800" y="1482"/>
                    <a:pt x="4727" y="1482"/>
                  </a:cubicBezTo>
                  <a:cubicBezTo>
                    <a:pt x="4690" y="1482"/>
                    <a:pt x="4653" y="1483"/>
                    <a:pt x="4616" y="1484"/>
                  </a:cubicBezTo>
                  <a:lnTo>
                    <a:pt x="4555" y="1484"/>
                  </a:lnTo>
                  <a:cubicBezTo>
                    <a:pt x="4233" y="1480"/>
                    <a:pt x="3918" y="1460"/>
                    <a:pt x="3708" y="1443"/>
                  </a:cubicBezTo>
                  <a:cubicBezTo>
                    <a:pt x="3251" y="1399"/>
                    <a:pt x="2814" y="1324"/>
                    <a:pt x="2408" y="1246"/>
                  </a:cubicBezTo>
                  <a:cubicBezTo>
                    <a:pt x="2029" y="1179"/>
                    <a:pt x="1649" y="1104"/>
                    <a:pt x="1267" y="1026"/>
                  </a:cubicBezTo>
                  <a:lnTo>
                    <a:pt x="1193" y="1009"/>
                  </a:lnTo>
                  <a:cubicBezTo>
                    <a:pt x="1054" y="976"/>
                    <a:pt x="911" y="938"/>
                    <a:pt x="776" y="898"/>
                  </a:cubicBezTo>
                  <a:cubicBezTo>
                    <a:pt x="681" y="867"/>
                    <a:pt x="590" y="834"/>
                    <a:pt x="498" y="803"/>
                  </a:cubicBezTo>
                  <a:lnTo>
                    <a:pt x="437" y="779"/>
                  </a:lnTo>
                  <a:lnTo>
                    <a:pt x="322" y="765"/>
                  </a:lnTo>
                  <a:lnTo>
                    <a:pt x="376" y="759"/>
                  </a:lnTo>
                  <a:cubicBezTo>
                    <a:pt x="332" y="742"/>
                    <a:pt x="288" y="729"/>
                    <a:pt x="244" y="712"/>
                  </a:cubicBezTo>
                  <a:cubicBezTo>
                    <a:pt x="180" y="874"/>
                    <a:pt x="116" y="1037"/>
                    <a:pt x="61" y="1206"/>
                  </a:cubicBezTo>
                  <a:cubicBezTo>
                    <a:pt x="44" y="1264"/>
                    <a:pt x="21" y="1321"/>
                    <a:pt x="0" y="1382"/>
                  </a:cubicBezTo>
                  <a:cubicBezTo>
                    <a:pt x="112" y="1423"/>
                    <a:pt x="224" y="1463"/>
                    <a:pt x="335" y="1501"/>
                  </a:cubicBezTo>
                  <a:lnTo>
                    <a:pt x="482" y="1551"/>
                  </a:lnTo>
                  <a:cubicBezTo>
                    <a:pt x="668" y="1619"/>
                    <a:pt x="847" y="1663"/>
                    <a:pt x="1040" y="1707"/>
                  </a:cubicBezTo>
                  <a:cubicBezTo>
                    <a:pt x="1297" y="1771"/>
                    <a:pt x="1558" y="1822"/>
                    <a:pt x="1832" y="1873"/>
                  </a:cubicBezTo>
                  <a:lnTo>
                    <a:pt x="1904" y="1887"/>
                  </a:lnTo>
                  <a:lnTo>
                    <a:pt x="2049" y="1917"/>
                  </a:lnTo>
                  <a:cubicBezTo>
                    <a:pt x="2448" y="1992"/>
                    <a:pt x="2781" y="2049"/>
                    <a:pt x="3089" y="2093"/>
                  </a:cubicBezTo>
                  <a:cubicBezTo>
                    <a:pt x="3431" y="2137"/>
                    <a:pt x="3786" y="2171"/>
                    <a:pt x="4175" y="2195"/>
                  </a:cubicBezTo>
                  <a:cubicBezTo>
                    <a:pt x="4301" y="2201"/>
                    <a:pt x="4423" y="2205"/>
                    <a:pt x="4548" y="2205"/>
                  </a:cubicBezTo>
                  <a:lnTo>
                    <a:pt x="4829" y="2205"/>
                  </a:lnTo>
                  <a:lnTo>
                    <a:pt x="5059" y="2201"/>
                  </a:lnTo>
                  <a:lnTo>
                    <a:pt x="5225" y="2208"/>
                  </a:lnTo>
                  <a:lnTo>
                    <a:pt x="5303" y="2208"/>
                  </a:lnTo>
                  <a:cubicBezTo>
                    <a:pt x="5648" y="2208"/>
                    <a:pt x="5991" y="2175"/>
                    <a:pt x="6282" y="2144"/>
                  </a:cubicBezTo>
                  <a:lnTo>
                    <a:pt x="6505" y="2120"/>
                  </a:lnTo>
                  <a:cubicBezTo>
                    <a:pt x="6769" y="2090"/>
                    <a:pt x="7064" y="2059"/>
                    <a:pt x="7352" y="2001"/>
                  </a:cubicBezTo>
                  <a:cubicBezTo>
                    <a:pt x="7730" y="1923"/>
                    <a:pt x="8069" y="1846"/>
                    <a:pt x="8388" y="1761"/>
                  </a:cubicBezTo>
                  <a:lnTo>
                    <a:pt x="8510" y="1731"/>
                  </a:lnTo>
                  <a:cubicBezTo>
                    <a:pt x="8645" y="1697"/>
                    <a:pt x="8780" y="1663"/>
                    <a:pt x="8913" y="1619"/>
                  </a:cubicBezTo>
                  <a:lnTo>
                    <a:pt x="9140" y="1545"/>
                  </a:lnTo>
                  <a:cubicBezTo>
                    <a:pt x="9227" y="1514"/>
                    <a:pt x="9315" y="1484"/>
                    <a:pt x="9404" y="1453"/>
                  </a:cubicBezTo>
                  <a:lnTo>
                    <a:pt x="9522" y="1420"/>
                  </a:lnTo>
                  <a:cubicBezTo>
                    <a:pt x="9813" y="1331"/>
                    <a:pt x="10209" y="1212"/>
                    <a:pt x="10559" y="1037"/>
                  </a:cubicBezTo>
                  <a:cubicBezTo>
                    <a:pt x="10724" y="956"/>
                    <a:pt x="10890" y="871"/>
                    <a:pt x="11056" y="776"/>
                  </a:cubicBezTo>
                  <a:cubicBezTo>
                    <a:pt x="11079" y="759"/>
                    <a:pt x="11103" y="742"/>
                    <a:pt x="11131" y="729"/>
                  </a:cubicBezTo>
                  <a:cubicBezTo>
                    <a:pt x="11114" y="661"/>
                    <a:pt x="11100" y="593"/>
                    <a:pt x="11083" y="529"/>
                  </a:cubicBezTo>
                  <a:cubicBezTo>
                    <a:pt x="11039" y="353"/>
                    <a:pt x="10995" y="176"/>
                    <a:pt x="10948"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47" name="Google Shape;546;p39">
              <a:extLst>
                <a:ext uri="{FF2B5EF4-FFF2-40B4-BE49-F238E27FC236}">
                  <a16:creationId xmlns="" xmlns:a16="http://schemas.microsoft.com/office/drawing/2014/main" id="{48D77C0B-FA25-8F50-36C3-0AC61380AB5E}"/>
                </a:ext>
              </a:extLst>
            </p:cNvPr>
            <p:cNvSpPr/>
            <p:nvPr/>
          </p:nvSpPr>
          <p:spPr>
            <a:xfrm>
              <a:off x="4192587" y="1449589"/>
              <a:ext cx="43774" cy="43774"/>
            </a:xfrm>
            <a:custGeom>
              <a:avLst/>
              <a:gdLst/>
              <a:ahLst/>
              <a:cxnLst/>
              <a:rect l="l" t="t" r="r" b="b"/>
              <a:pathLst>
                <a:path w="725" h="725" extrusionOk="0">
                  <a:moveTo>
                    <a:pt x="359" y="0"/>
                  </a:moveTo>
                  <a:cubicBezTo>
                    <a:pt x="268" y="0"/>
                    <a:pt x="180" y="37"/>
                    <a:pt x="108" y="105"/>
                  </a:cubicBezTo>
                  <a:cubicBezTo>
                    <a:pt x="38" y="176"/>
                    <a:pt x="0" y="271"/>
                    <a:pt x="0" y="362"/>
                  </a:cubicBezTo>
                  <a:cubicBezTo>
                    <a:pt x="0" y="562"/>
                    <a:pt x="166" y="722"/>
                    <a:pt x="363" y="725"/>
                  </a:cubicBezTo>
                  <a:cubicBezTo>
                    <a:pt x="457" y="725"/>
                    <a:pt x="546" y="684"/>
                    <a:pt x="616" y="616"/>
                  </a:cubicBezTo>
                  <a:cubicBezTo>
                    <a:pt x="684" y="545"/>
                    <a:pt x="724" y="450"/>
                    <a:pt x="724" y="359"/>
                  </a:cubicBezTo>
                  <a:cubicBezTo>
                    <a:pt x="721" y="163"/>
                    <a:pt x="559" y="0"/>
                    <a:pt x="359" y="0"/>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48" name="Google Shape;547;p39">
              <a:extLst>
                <a:ext uri="{FF2B5EF4-FFF2-40B4-BE49-F238E27FC236}">
                  <a16:creationId xmlns="" xmlns:a16="http://schemas.microsoft.com/office/drawing/2014/main" id="{270136DA-9491-A80D-1855-213FD9124B24}"/>
                </a:ext>
              </a:extLst>
            </p:cNvPr>
            <p:cNvSpPr/>
            <p:nvPr/>
          </p:nvSpPr>
          <p:spPr>
            <a:xfrm>
              <a:off x="4559133" y="3286671"/>
              <a:ext cx="7004" cy="21132"/>
            </a:xfrm>
            <a:custGeom>
              <a:avLst/>
              <a:gdLst/>
              <a:ahLst/>
              <a:cxnLst/>
              <a:rect l="l" t="t" r="r" b="b"/>
              <a:pathLst>
                <a:path w="116" h="350" extrusionOk="0">
                  <a:moveTo>
                    <a:pt x="1" y="1"/>
                  </a:moveTo>
                  <a:cubicBezTo>
                    <a:pt x="11" y="59"/>
                    <a:pt x="28" y="112"/>
                    <a:pt x="34" y="170"/>
                  </a:cubicBezTo>
                  <a:cubicBezTo>
                    <a:pt x="48" y="221"/>
                    <a:pt x="62" y="271"/>
                    <a:pt x="75" y="323"/>
                  </a:cubicBezTo>
                  <a:cubicBezTo>
                    <a:pt x="89" y="326"/>
                    <a:pt x="98" y="343"/>
                    <a:pt x="115" y="349"/>
                  </a:cubicBezTo>
                  <a:cubicBezTo>
                    <a:pt x="98" y="309"/>
                    <a:pt x="82" y="268"/>
                    <a:pt x="68" y="224"/>
                  </a:cubicBezTo>
                  <a:cubicBezTo>
                    <a:pt x="41" y="153"/>
                    <a:pt x="24" y="75"/>
                    <a:pt x="1" y="1"/>
                  </a:cubicBezTo>
                  <a:close/>
                </a:path>
              </a:pathLst>
            </a:custGeom>
            <a:solidFill>
              <a:sysClr val="windowText" lastClr="000000"/>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49" name="Google Shape;548;p39">
              <a:extLst>
                <a:ext uri="{FF2B5EF4-FFF2-40B4-BE49-F238E27FC236}">
                  <a16:creationId xmlns="" xmlns:a16="http://schemas.microsoft.com/office/drawing/2014/main" id="{9858B913-95DF-1BDF-21DC-F1C70D41BBC4}"/>
                </a:ext>
              </a:extLst>
            </p:cNvPr>
            <p:cNvSpPr/>
            <p:nvPr/>
          </p:nvSpPr>
          <p:spPr>
            <a:xfrm>
              <a:off x="5193690" y="3686606"/>
              <a:ext cx="8694" cy="13343"/>
            </a:xfrm>
            <a:custGeom>
              <a:avLst/>
              <a:gdLst/>
              <a:ahLst/>
              <a:cxnLst/>
              <a:rect l="l" t="t" r="r" b="b"/>
              <a:pathLst>
                <a:path w="144" h="221" extrusionOk="0">
                  <a:moveTo>
                    <a:pt x="1" y="0"/>
                  </a:moveTo>
                  <a:lnTo>
                    <a:pt x="1" y="0"/>
                  </a:lnTo>
                  <a:cubicBezTo>
                    <a:pt x="38" y="71"/>
                    <a:pt x="79" y="142"/>
                    <a:pt x="116" y="213"/>
                  </a:cubicBezTo>
                  <a:cubicBezTo>
                    <a:pt x="123" y="213"/>
                    <a:pt x="133" y="220"/>
                    <a:pt x="143" y="220"/>
                  </a:cubicBezTo>
                  <a:cubicBezTo>
                    <a:pt x="120" y="180"/>
                    <a:pt x="89" y="146"/>
                    <a:pt x="65" y="105"/>
                  </a:cubicBezTo>
                  <a:cubicBezTo>
                    <a:pt x="45" y="71"/>
                    <a:pt x="21" y="33"/>
                    <a:pt x="1" y="0"/>
                  </a:cubicBezTo>
                  <a:close/>
                </a:path>
              </a:pathLst>
            </a:custGeom>
            <a:solidFill>
              <a:sysClr val="windowText" lastClr="000000"/>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50" name="Google Shape;549;p39">
              <a:extLst>
                <a:ext uri="{FF2B5EF4-FFF2-40B4-BE49-F238E27FC236}">
                  <a16:creationId xmlns="" xmlns:a16="http://schemas.microsoft.com/office/drawing/2014/main" id="{D4650F46-53C1-E939-ED23-F86BF5DAAC1B}"/>
                </a:ext>
              </a:extLst>
            </p:cNvPr>
            <p:cNvSpPr/>
            <p:nvPr/>
          </p:nvSpPr>
          <p:spPr>
            <a:xfrm>
              <a:off x="4255741" y="882833"/>
              <a:ext cx="407125" cy="89238"/>
            </a:xfrm>
            <a:custGeom>
              <a:avLst/>
              <a:gdLst/>
              <a:ahLst/>
              <a:cxnLst/>
              <a:rect l="l" t="t" r="r" b="b"/>
              <a:pathLst>
                <a:path w="6743" h="1478" extrusionOk="0">
                  <a:moveTo>
                    <a:pt x="6597" y="1"/>
                  </a:moveTo>
                  <a:cubicBezTo>
                    <a:pt x="6515" y="38"/>
                    <a:pt x="6431" y="75"/>
                    <a:pt x="6333" y="116"/>
                  </a:cubicBezTo>
                  <a:lnTo>
                    <a:pt x="6133" y="197"/>
                  </a:lnTo>
                  <a:cubicBezTo>
                    <a:pt x="5834" y="323"/>
                    <a:pt x="5604" y="418"/>
                    <a:pt x="5361" y="492"/>
                  </a:cubicBezTo>
                  <a:cubicBezTo>
                    <a:pt x="4995" y="610"/>
                    <a:pt x="4623" y="674"/>
                    <a:pt x="4267" y="732"/>
                  </a:cubicBezTo>
                  <a:cubicBezTo>
                    <a:pt x="4091" y="759"/>
                    <a:pt x="3918" y="783"/>
                    <a:pt x="3738" y="807"/>
                  </a:cubicBezTo>
                  <a:cubicBezTo>
                    <a:pt x="3549" y="827"/>
                    <a:pt x="3349" y="834"/>
                    <a:pt x="3157" y="837"/>
                  </a:cubicBezTo>
                  <a:lnTo>
                    <a:pt x="3062" y="837"/>
                  </a:lnTo>
                  <a:cubicBezTo>
                    <a:pt x="2913" y="837"/>
                    <a:pt x="2760" y="840"/>
                    <a:pt x="2611" y="844"/>
                  </a:cubicBezTo>
                  <a:lnTo>
                    <a:pt x="2537" y="848"/>
                  </a:lnTo>
                  <a:lnTo>
                    <a:pt x="2479" y="848"/>
                  </a:lnTo>
                  <a:cubicBezTo>
                    <a:pt x="2344" y="851"/>
                    <a:pt x="2215" y="857"/>
                    <a:pt x="2090" y="857"/>
                  </a:cubicBezTo>
                  <a:lnTo>
                    <a:pt x="2035" y="857"/>
                  </a:lnTo>
                  <a:cubicBezTo>
                    <a:pt x="1880" y="857"/>
                    <a:pt x="1724" y="851"/>
                    <a:pt x="1568" y="840"/>
                  </a:cubicBezTo>
                  <a:lnTo>
                    <a:pt x="1430" y="834"/>
                  </a:lnTo>
                  <a:cubicBezTo>
                    <a:pt x="1291" y="827"/>
                    <a:pt x="1152" y="820"/>
                    <a:pt x="1010" y="807"/>
                  </a:cubicBezTo>
                  <a:cubicBezTo>
                    <a:pt x="830" y="787"/>
                    <a:pt x="654" y="763"/>
                    <a:pt x="475" y="735"/>
                  </a:cubicBezTo>
                  <a:cubicBezTo>
                    <a:pt x="356" y="715"/>
                    <a:pt x="258" y="695"/>
                    <a:pt x="166" y="674"/>
                  </a:cubicBezTo>
                  <a:cubicBezTo>
                    <a:pt x="119" y="827"/>
                    <a:pt x="72" y="979"/>
                    <a:pt x="24" y="1132"/>
                  </a:cubicBezTo>
                  <a:cubicBezTo>
                    <a:pt x="17" y="1159"/>
                    <a:pt x="8" y="1182"/>
                    <a:pt x="0" y="1206"/>
                  </a:cubicBezTo>
                  <a:cubicBezTo>
                    <a:pt x="102" y="1226"/>
                    <a:pt x="200" y="1251"/>
                    <a:pt x="302" y="1267"/>
                  </a:cubicBezTo>
                  <a:cubicBezTo>
                    <a:pt x="458" y="1301"/>
                    <a:pt x="637" y="1328"/>
                    <a:pt x="850" y="1348"/>
                  </a:cubicBezTo>
                  <a:lnTo>
                    <a:pt x="958" y="1359"/>
                  </a:lnTo>
                  <a:cubicBezTo>
                    <a:pt x="1080" y="1373"/>
                    <a:pt x="1199" y="1386"/>
                    <a:pt x="1318" y="1403"/>
                  </a:cubicBezTo>
                  <a:cubicBezTo>
                    <a:pt x="1439" y="1426"/>
                    <a:pt x="1565" y="1443"/>
                    <a:pt x="1687" y="1457"/>
                  </a:cubicBezTo>
                  <a:cubicBezTo>
                    <a:pt x="1839" y="1470"/>
                    <a:pt x="1991" y="1477"/>
                    <a:pt x="2144" y="1477"/>
                  </a:cubicBezTo>
                  <a:cubicBezTo>
                    <a:pt x="2235" y="1477"/>
                    <a:pt x="2327" y="1477"/>
                    <a:pt x="2421" y="1474"/>
                  </a:cubicBezTo>
                  <a:lnTo>
                    <a:pt x="2527" y="1467"/>
                  </a:lnTo>
                  <a:cubicBezTo>
                    <a:pt x="2916" y="1454"/>
                    <a:pt x="3265" y="1437"/>
                    <a:pt x="3607" y="1376"/>
                  </a:cubicBezTo>
                  <a:cubicBezTo>
                    <a:pt x="3854" y="1328"/>
                    <a:pt x="4104" y="1281"/>
                    <a:pt x="4351" y="1220"/>
                  </a:cubicBezTo>
                  <a:cubicBezTo>
                    <a:pt x="4453" y="1196"/>
                    <a:pt x="4554" y="1173"/>
                    <a:pt x="4663" y="1152"/>
                  </a:cubicBezTo>
                  <a:lnTo>
                    <a:pt x="4704" y="1145"/>
                  </a:lnTo>
                  <a:cubicBezTo>
                    <a:pt x="4823" y="1121"/>
                    <a:pt x="4944" y="1098"/>
                    <a:pt x="5066" y="1068"/>
                  </a:cubicBezTo>
                  <a:cubicBezTo>
                    <a:pt x="5232" y="1013"/>
                    <a:pt x="5395" y="946"/>
                    <a:pt x="5557" y="881"/>
                  </a:cubicBezTo>
                  <a:lnTo>
                    <a:pt x="5618" y="857"/>
                  </a:lnTo>
                  <a:cubicBezTo>
                    <a:pt x="5699" y="824"/>
                    <a:pt x="5781" y="790"/>
                    <a:pt x="5865" y="756"/>
                  </a:cubicBezTo>
                  <a:cubicBezTo>
                    <a:pt x="6116" y="661"/>
                    <a:pt x="6363" y="563"/>
                    <a:pt x="6606" y="451"/>
                  </a:cubicBezTo>
                  <a:cubicBezTo>
                    <a:pt x="6651" y="431"/>
                    <a:pt x="6695" y="404"/>
                    <a:pt x="6742" y="377"/>
                  </a:cubicBezTo>
                  <a:cubicBezTo>
                    <a:pt x="6705" y="279"/>
                    <a:pt x="6667" y="177"/>
                    <a:pt x="6627" y="75"/>
                  </a:cubicBezTo>
                  <a:cubicBezTo>
                    <a:pt x="6617" y="52"/>
                    <a:pt x="6606" y="28"/>
                    <a:pt x="6597" y="1"/>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51" name="Google Shape;550;p39">
              <a:extLst>
                <a:ext uri="{FF2B5EF4-FFF2-40B4-BE49-F238E27FC236}">
                  <a16:creationId xmlns="" xmlns:a16="http://schemas.microsoft.com/office/drawing/2014/main" id="{C7844D58-D4DA-04AA-7E18-F6A7C83365C9}"/>
                </a:ext>
              </a:extLst>
            </p:cNvPr>
            <p:cNvSpPr/>
            <p:nvPr/>
          </p:nvSpPr>
          <p:spPr>
            <a:xfrm>
              <a:off x="4121645" y="1260670"/>
              <a:ext cx="646281" cy="123532"/>
            </a:xfrm>
            <a:custGeom>
              <a:avLst/>
              <a:gdLst/>
              <a:ahLst/>
              <a:cxnLst/>
              <a:rect l="l" t="t" r="r" b="b"/>
              <a:pathLst>
                <a:path w="10704" h="2046" extrusionOk="0">
                  <a:moveTo>
                    <a:pt x="10554" y="0"/>
                  </a:moveTo>
                  <a:cubicBezTo>
                    <a:pt x="10406" y="85"/>
                    <a:pt x="10257" y="160"/>
                    <a:pt x="10107" y="230"/>
                  </a:cubicBezTo>
                  <a:cubicBezTo>
                    <a:pt x="9898" y="336"/>
                    <a:pt x="9664" y="420"/>
                    <a:pt x="9427" y="505"/>
                  </a:cubicBezTo>
                  <a:lnTo>
                    <a:pt x="9369" y="528"/>
                  </a:lnTo>
                  <a:cubicBezTo>
                    <a:pt x="9278" y="563"/>
                    <a:pt x="9187" y="596"/>
                    <a:pt x="9096" y="630"/>
                  </a:cubicBezTo>
                  <a:cubicBezTo>
                    <a:pt x="8710" y="783"/>
                    <a:pt x="8397" y="894"/>
                    <a:pt x="8120" y="975"/>
                  </a:cubicBezTo>
                  <a:cubicBezTo>
                    <a:pt x="7764" y="1091"/>
                    <a:pt x="7389" y="1169"/>
                    <a:pt x="7114" y="1223"/>
                  </a:cubicBezTo>
                  <a:lnTo>
                    <a:pt x="7077" y="1233"/>
                  </a:lnTo>
                  <a:cubicBezTo>
                    <a:pt x="6684" y="1301"/>
                    <a:pt x="6328" y="1365"/>
                    <a:pt x="5977" y="1409"/>
                  </a:cubicBezTo>
                  <a:cubicBezTo>
                    <a:pt x="5794" y="1426"/>
                    <a:pt x="5608" y="1439"/>
                    <a:pt x="5425" y="1453"/>
                  </a:cubicBezTo>
                  <a:cubicBezTo>
                    <a:pt x="5286" y="1463"/>
                    <a:pt x="5150" y="1477"/>
                    <a:pt x="5012" y="1494"/>
                  </a:cubicBezTo>
                  <a:lnTo>
                    <a:pt x="4853" y="1510"/>
                  </a:lnTo>
                  <a:cubicBezTo>
                    <a:pt x="4633" y="1529"/>
                    <a:pt x="4421" y="1542"/>
                    <a:pt x="4223" y="1542"/>
                  </a:cubicBezTo>
                  <a:cubicBezTo>
                    <a:pt x="4201" y="1542"/>
                    <a:pt x="4180" y="1541"/>
                    <a:pt x="4159" y="1541"/>
                  </a:cubicBezTo>
                  <a:cubicBezTo>
                    <a:pt x="4029" y="1541"/>
                    <a:pt x="3901" y="1538"/>
                    <a:pt x="3769" y="1527"/>
                  </a:cubicBezTo>
                  <a:cubicBezTo>
                    <a:pt x="3427" y="1504"/>
                    <a:pt x="3027" y="1470"/>
                    <a:pt x="2638" y="1409"/>
                  </a:cubicBezTo>
                  <a:cubicBezTo>
                    <a:pt x="2485" y="1382"/>
                    <a:pt x="2333" y="1355"/>
                    <a:pt x="2184" y="1327"/>
                  </a:cubicBezTo>
                  <a:lnTo>
                    <a:pt x="2147" y="1321"/>
                  </a:lnTo>
                  <a:lnTo>
                    <a:pt x="2018" y="1301"/>
                  </a:lnTo>
                  <a:cubicBezTo>
                    <a:pt x="1903" y="1280"/>
                    <a:pt x="1788" y="1260"/>
                    <a:pt x="1673" y="1243"/>
                  </a:cubicBezTo>
                  <a:cubicBezTo>
                    <a:pt x="1588" y="1230"/>
                    <a:pt x="1507" y="1219"/>
                    <a:pt x="1426" y="1205"/>
                  </a:cubicBezTo>
                  <a:cubicBezTo>
                    <a:pt x="1213" y="1175"/>
                    <a:pt x="969" y="1141"/>
                    <a:pt x="735" y="1077"/>
                  </a:cubicBezTo>
                  <a:cubicBezTo>
                    <a:pt x="535" y="1023"/>
                    <a:pt x="346" y="952"/>
                    <a:pt x="152" y="871"/>
                  </a:cubicBezTo>
                  <a:cubicBezTo>
                    <a:pt x="132" y="925"/>
                    <a:pt x="116" y="982"/>
                    <a:pt x="91" y="1036"/>
                  </a:cubicBezTo>
                  <a:cubicBezTo>
                    <a:pt x="61" y="1118"/>
                    <a:pt x="30" y="1196"/>
                    <a:pt x="0" y="1274"/>
                  </a:cubicBezTo>
                  <a:cubicBezTo>
                    <a:pt x="44" y="1291"/>
                    <a:pt x="88" y="1304"/>
                    <a:pt x="132" y="1321"/>
                  </a:cubicBezTo>
                  <a:lnTo>
                    <a:pt x="78" y="1327"/>
                  </a:lnTo>
                  <a:lnTo>
                    <a:pt x="193" y="1341"/>
                  </a:lnTo>
                  <a:lnTo>
                    <a:pt x="254" y="1365"/>
                  </a:lnTo>
                  <a:cubicBezTo>
                    <a:pt x="346" y="1396"/>
                    <a:pt x="437" y="1429"/>
                    <a:pt x="532" y="1460"/>
                  </a:cubicBezTo>
                  <a:cubicBezTo>
                    <a:pt x="667" y="1500"/>
                    <a:pt x="810" y="1538"/>
                    <a:pt x="949" y="1571"/>
                  </a:cubicBezTo>
                  <a:lnTo>
                    <a:pt x="1023" y="1588"/>
                  </a:lnTo>
                  <a:cubicBezTo>
                    <a:pt x="1405" y="1666"/>
                    <a:pt x="1785" y="1741"/>
                    <a:pt x="2164" y="1808"/>
                  </a:cubicBezTo>
                  <a:cubicBezTo>
                    <a:pt x="2570" y="1886"/>
                    <a:pt x="3007" y="1961"/>
                    <a:pt x="3464" y="2005"/>
                  </a:cubicBezTo>
                  <a:cubicBezTo>
                    <a:pt x="3674" y="2022"/>
                    <a:pt x="3989" y="2042"/>
                    <a:pt x="4311" y="2046"/>
                  </a:cubicBezTo>
                  <a:lnTo>
                    <a:pt x="4372" y="2046"/>
                  </a:lnTo>
                  <a:cubicBezTo>
                    <a:pt x="4428" y="2044"/>
                    <a:pt x="4483" y="2043"/>
                    <a:pt x="4538" y="2043"/>
                  </a:cubicBezTo>
                  <a:cubicBezTo>
                    <a:pt x="4593" y="2043"/>
                    <a:pt x="4647" y="2044"/>
                    <a:pt x="4703" y="2046"/>
                  </a:cubicBezTo>
                  <a:cubicBezTo>
                    <a:pt x="4893" y="2046"/>
                    <a:pt x="5086" y="2046"/>
                    <a:pt x="5276" y="2042"/>
                  </a:cubicBezTo>
                  <a:cubicBezTo>
                    <a:pt x="5591" y="2032"/>
                    <a:pt x="5909" y="1995"/>
                    <a:pt x="6122" y="1968"/>
                  </a:cubicBezTo>
                  <a:cubicBezTo>
                    <a:pt x="6349" y="1947"/>
                    <a:pt x="6647" y="1913"/>
                    <a:pt x="6945" y="1860"/>
                  </a:cubicBezTo>
                  <a:cubicBezTo>
                    <a:pt x="7497" y="1747"/>
                    <a:pt x="7961" y="1646"/>
                    <a:pt x="8428" y="1510"/>
                  </a:cubicBezTo>
                  <a:cubicBezTo>
                    <a:pt x="8672" y="1426"/>
                    <a:pt x="8916" y="1344"/>
                    <a:pt x="9166" y="1266"/>
                  </a:cubicBezTo>
                  <a:cubicBezTo>
                    <a:pt x="9410" y="1189"/>
                    <a:pt x="9634" y="1114"/>
                    <a:pt x="9864" y="1023"/>
                  </a:cubicBezTo>
                  <a:cubicBezTo>
                    <a:pt x="10101" y="911"/>
                    <a:pt x="10365" y="769"/>
                    <a:pt x="10643" y="607"/>
                  </a:cubicBezTo>
                  <a:lnTo>
                    <a:pt x="10704" y="563"/>
                  </a:lnTo>
                  <a:cubicBezTo>
                    <a:pt x="10704" y="555"/>
                    <a:pt x="10701" y="546"/>
                    <a:pt x="10701" y="539"/>
                  </a:cubicBezTo>
                  <a:cubicBezTo>
                    <a:pt x="10649" y="359"/>
                    <a:pt x="10602" y="180"/>
                    <a:pt x="10554" y="0"/>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52" name="Google Shape;551;p39">
              <a:extLst>
                <a:ext uri="{FF2B5EF4-FFF2-40B4-BE49-F238E27FC236}">
                  <a16:creationId xmlns="" xmlns:a16="http://schemas.microsoft.com/office/drawing/2014/main" id="{1EB3C1A3-738F-45B8-8DEE-0973802CFBF4}"/>
                </a:ext>
              </a:extLst>
            </p:cNvPr>
            <p:cNvSpPr/>
            <p:nvPr/>
          </p:nvSpPr>
          <p:spPr>
            <a:xfrm>
              <a:off x="4145977" y="947255"/>
              <a:ext cx="601118" cy="362929"/>
            </a:xfrm>
            <a:custGeom>
              <a:avLst/>
              <a:gdLst/>
              <a:ahLst/>
              <a:cxnLst/>
              <a:rect l="l" t="t" r="r" b="b"/>
              <a:pathLst>
                <a:path w="9956" h="6011" extrusionOk="0">
                  <a:moveTo>
                    <a:pt x="7471" y="1385"/>
                  </a:moveTo>
                  <a:cubicBezTo>
                    <a:pt x="7473" y="1385"/>
                    <a:pt x="7475" y="1386"/>
                    <a:pt x="7477" y="1386"/>
                  </a:cubicBezTo>
                  <a:cubicBezTo>
                    <a:pt x="7571" y="1386"/>
                    <a:pt x="7660" y="1426"/>
                    <a:pt x="7730" y="1494"/>
                  </a:cubicBezTo>
                  <a:cubicBezTo>
                    <a:pt x="7799" y="1565"/>
                    <a:pt x="7835" y="1656"/>
                    <a:pt x="7835" y="1751"/>
                  </a:cubicBezTo>
                  <a:cubicBezTo>
                    <a:pt x="7832" y="1947"/>
                    <a:pt x="7669" y="2110"/>
                    <a:pt x="7470" y="2110"/>
                  </a:cubicBezTo>
                  <a:cubicBezTo>
                    <a:pt x="7375" y="2106"/>
                    <a:pt x="7287" y="2069"/>
                    <a:pt x="7216" y="1998"/>
                  </a:cubicBezTo>
                  <a:cubicBezTo>
                    <a:pt x="7149" y="1927"/>
                    <a:pt x="7111" y="1836"/>
                    <a:pt x="7111" y="1744"/>
                  </a:cubicBezTo>
                  <a:cubicBezTo>
                    <a:pt x="7114" y="1547"/>
                    <a:pt x="7277" y="1385"/>
                    <a:pt x="7471" y="1385"/>
                  </a:cubicBezTo>
                  <a:close/>
                  <a:moveTo>
                    <a:pt x="6616" y="1602"/>
                  </a:moveTo>
                  <a:cubicBezTo>
                    <a:pt x="6711" y="1602"/>
                    <a:pt x="6799" y="1642"/>
                    <a:pt x="6871" y="1711"/>
                  </a:cubicBezTo>
                  <a:cubicBezTo>
                    <a:pt x="6938" y="1785"/>
                    <a:pt x="6975" y="1873"/>
                    <a:pt x="6975" y="1967"/>
                  </a:cubicBezTo>
                  <a:cubicBezTo>
                    <a:pt x="6972" y="2167"/>
                    <a:pt x="6810" y="2327"/>
                    <a:pt x="6610" y="2327"/>
                  </a:cubicBezTo>
                  <a:cubicBezTo>
                    <a:pt x="6515" y="2327"/>
                    <a:pt x="6427" y="2286"/>
                    <a:pt x="6356" y="2219"/>
                  </a:cubicBezTo>
                  <a:cubicBezTo>
                    <a:pt x="6288" y="2144"/>
                    <a:pt x="6251" y="2056"/>
                    <a:pt x="6251" y="1961"/>
                  </a:cubicBezTo>
                  <a:cubicBezTo>
                    <a:pt x="6255" y="1761"/>
                    <a:pt x="6417" y="1602"/>
                    <a:pt x="6616" y="1602"/>
                  </a:cubicBezTo>
                  <a:close/>
                  <a:moveTo>
                    <a:pt x="7212" y="2459"/>
                  </a:moveTo>
                  <a:cubicBezTo>
                    <a:pt x="7214" y="2459"/>
                    <a:pt x="7217" y="2459"/>
                    <a:pt x="7219" y="2459"/>
                  </a:cubicBezTo>
                  <a:cubicBezTo>
                    <a:pt x="7314" y="2459"/>
                    <a:pt x="7402" y="2500"/>
                    <a:pt x="7474" y="2567"/>
                  </a:cubicBezTo>
                  <a:cubicBezTo>
                    <a:pt x="7541" y="2638"/>
                    <a:pt x="7578" y="2730"/>
                    <a:pt x="7578" y="2825"/>
                  </a:cubicBezTo>
                  <a:cubicBezTo>
                    <a:pt x="7575" y="3021"/>
                    <a:pt x="7413" y="3183"/>
                    <a:pt x="7213" y="3183"/>
                  </a:cubicBezTo>
                  <a:cubicBezTo>
                    <a:pt x="7118" y="3180"/>
                    <a:pt x="7030" y="3143"/>
                    <a:pt x="6958" y="3072"/>
                  </a:cubicBezTo>
                  <a:cubicBezTo>
                    <a:pt x="6891" y="3000"/>
                    <a:pt x="6854" y="2909"/>
                    <a:pt x="6854" y="2817"/>
                  </a:cubicBezTo>
                  <a:cubicBezTo>
                    <a:pt x="6857" y="2620"/>
                    <a:pt x="7019" y="2459"/>
                    <a:pt x="7212" y="2459"/>
                  </a:cubicBezTo>
                  <a:close/>
                  <a:moveTo>
                    <a:pt x="8790" y="1"/>
                  </a:moveTo>
                  <a:cubicBezTo>
                    <a:pt x="8784" y="4"/>
                    <a:pt x="8777" y="11"/>
                    <a:pt x="8767" y="14"/>
                  </a:cubicBezTo>
                  <a:cubicBezTo>
                    <a:pt x="8628" y="78"/>
                    <a:pt x="8489" y="139"/>
                    <a:pt x="8347" y="200"/>
                  </a:cubicBezTo>
                  <a:cubicBezTo>
                    <a:pt x="8177" y="271"/>
                    <a:pt x="8008" y="336"/>
                    <a:pt x="7839" y="403"/>
                  </a:cubicBezTo>
                  <a:lnTo>
                    <a:pt x="7724" y="444"/>
                  </a:lnTo>
                  <a:lnTo>
                    <a:pt x="7649" y="475"/>
                  </a:lnTo>
                  <a:lnTo>
                    <a:pt x="7497" y="532"/>
                  </a:lnTo>
                  <a:cubicBezTo>
                    <a:pt x="7355" y="593"/>
                    <a:pt x="7189" y="661"/>
                    <a:pt x="7023" y="701"/>
                  </a:cubicBezTo>
                  <a:cubicBezTo>
                    <a:pt x="6952" y="722"/>
                    <a:pt x="6880" y="735"/>
                    <a:pt x="6810" y="752"/>
                  </a:cubicBezTo>
                  <a:lnTo>
                    <a:pt x="6769" y="759"/>
                  </a:lnTo>
                  <a:lnTo>
                    <a:pt x="6694" y="776"/>
                  </a:lnTo>
                  <a:lnTo>
                    <a:pt x="6620" y="789"/>
                  </a:lnTo>
                  <a:cubicBezTo>
                    <a:pt x="6491" y="813"/>
                    <a:pt x="6363" y="843"/>
                    <a:pt x="6234" y="870"/>
                  </a:cubicBezTo>
                  <a:cubicBezTo>
                    <a:pt x="6058" y="915"/>
                    <a:pt x="5916" y="945"/>
                    <a:pt x="5770" y="979"/>
                  </a:cubicBezTo>
                  <a:cubicBezTo>
                    <a:pt x="5600" y="1013"/>
                    <a:pt x="5438" y="1043"/>
                    <a:pt x="5272" y="1064"/>
                  </a:cubicBezTo>
                  <a:cubicBezTo>
                    <a:pt x="5211" y="1067"/>
                    <a:pt x="5150" y="1073"/>
                    <a:pt x="5086" y="1078"/>
                  </a:cubicBezTo>
                  <a:lnTo>
                    <a:pt x="5015" y="1084"/>
                  </a:lnTo>
                  <a:lnTo>
                    <a:pt x="4937" y="1087"/>
                  </a:lnTo>
                  <a:lnTo>
                    <a:pt x="4836" y="1094"/>
                  </a:lnTo>
                  <a:cubicBezTo>
                    <a:pt x="4507" y="1114"/>
                    <a:pt x="4219" y="1131"/>
                    <a:pt x="3925" y="1131"/>
                  </a:cubicBezTo>
                  <a:cubicBezTo>
                    <a:pt x="3752" y="1128"/>
                    <a:pt x="3569" y="1121"/>
                    <a:pt x="3359" y="1101"/>
                  </a:cubicBezTo>
                  <a:cubicBezTo>
                    <a:pt x="3251" y="1091"/>
                    <a:pt x="3139" y="1073"/>
                    <a:pt x="3031" y="1053"/>
                  </a:cubicBezTo>
                  <a:cubicBezTo>
                    <a:pt x="2936" y="1033"/>
                    <a:pt x="2841" y="1023"/>
                    <a:pt x="2746" y="1013"/>
                  </a:cubicBezTo>
                  <a:lnTo>
                    <a:pt x="2709" y="1013"/>
                  </a:lnTo>
                  <a:lnTo>
                    <a:pt x="2665" y="1006"/>
                  </a:lnTo>
                  <a:lnTo>
                    <a:pt x="2618" y="1003"/>
                  </a:lnTo>
                  <a:cubicBezTo>
                    <a:pt x="2482" y="989"/>
                    <a:pt x="2346" y="976"/>
                    <a:pt x="2212" y="956"/>
                  </a:cubicBezTo>
                  <a:cubicBezTo>
                    <a:pt x="2103" y="935"/>
                    <a:pt x="1995" y="911"/>
                    <a:pt x="1882" y="887"/>
                  </a:cubicBezTo>
                  <a:lnTo>
                    <a:pt x="1795" y="870"/>
                  </a:lnTo>
                  <a:cubicBezTo>
                    <a:pt x="1707" y="854"/>
                    <a:pt x="1629" y="837"/>
                    <a:pt x="1554" y="820"/>
                  </a:cubicBezTo>
                  <a:cubicBezTo>
                    <a:pt x="1443" y="1098"/>
                    <a:pt x="1334" y="1382"/>
                    <a:pt x="1232" y="1667"/>
                  </a:cubicBezTo>
                  <a:cubicBezTo>
                    <a:pt x="1114" y="1995"/>
                    <a:pt x="1016" y="2327"/>
                    <a:pt x="907" y="2658"/>
                  </a:cubicBezTo>
                  <a:cubicBezTo>
                    <a:pt x="799" y="2997"/>
                    <a:pt x="691" y="3333"/>
                    <a:pt x="582" y="3671"/>
                  </a:cubicBezTo>
                  <a:cubicBezTo>
                    <a:pt x="525" y="3837"/>
                    <a:pt x="464" y="3999"/>
                    <a:pt x="407" y="4166"/>
                  </a:cubicBezTo>
                  <a:cubicBezTo>
                    <a:pt x="346" y="4331"/>
                    <a:pt x="302" y="4500"/>
                    <a:pt x="254" y="4670"/>
                  </a:cubicBezTo>
                  <a:cubicBezTo>
                    <a:pt x="213" y="4816"/>
                    <a:pt x="173" y="4958"/>
                    <a:pt x="119" y="5096"/>
                  </a:cubicBezTo>
                  <a:cubicBezTo>
                    <a:pt x="85" y="5198"/>
                    <a:pt x="41" y="5296"/>
                    <a:pt x="0" y="5391"/>
                  </a:cubicBezTo>
                  <a:cubicBezTo>
                    <a:pt x="78" y="5429"/>
                    <a:pt x="163" y="5462"/>
                    <a:pt x="254" y="5499"/>
                  </a:cubicBezTo>
                  <a:cubicBezTo>
                    <a:pt x="352" y="5530"/>
                    <a:pt x="454" y="5560"/>
                    <a:pt x="552" y="5588"/>
                  </a:cubicBezTo>
                  <a:cubicBezTo>
                    <a:pt x="793" y="5635"/>
                    <a:pt x="1040" y="5672"/>
                    <a:pt x="1284" y="5710"/>
                  </a:cubicBezTo>
                  <a:lnTo>
                    <a:pt x="1338" y="5716"/>
                  </a:lnTo>
                  <a:cubicBezTo>
                    <a:pt x="1487" y="5737"/>
                    <a:pt x="1639" y="5760"/>
                    <a:pt x="1788" y="5784"/>
                  </a:cubicBezTo>
                  <a:lnTo>
                    <a:pt x="2038" y="5832"/>
                  </a:lnTo>
                  <a:lnTo>
                    <a:pt x="2123" y="5845"/>
                  </a:lnTo>
                  <a:cubicBezTo>
                    <a:pt x="2221" y="5862"/>
                    <a:pt x="2323" y="5882"/>
                    <a:pt x="2421" y="5896"/>
                  </a:cubicBezTo>
                  <a:cubicBezTo>
                    <a:pt x="2624" y="5929"/>
                    <a:pt x="2834" y="5949"/>
                    <a:pt x="3040" y="5970"/>
                  </a:cubicBezTo>
                  <a:cubicBezTo>
                    <a:pt x="3332" y="5997"/>
                    <a:pt x="3593" y="6007"/>
                    <a:pt x="3833" y="6010"/>
                  </a:cubicBezTo>
                  <a:lnTo>
                    <a:pt x="3965" y="6010"/>
                  </a:lnTo>
                  <a:cubicBezTo>
                    <a:pt x="4175" y="5997"/>
                    <a:pt x="4385" y="5977"/>
                    <a:pt x="4595" y="5957"/>
                  </a:cubicBezTo>
                  <a:cubicBezTo>
                    <a:pt x="4731" y="5946"/>
                    <a:pt x="4866" y="5933"/>
                    <a:pt x="5005" y="5923"/>
                  </a:cubicBezTo>
                  <a:cubicBezTo>
                    <a:pt x="5381" y="5896"/>
                    <a:pt x="5739" y="5852"/>
                    <a:pt x="6102" y="5791"/>
                  </a:cubicBezTo>
                  <a:lnTo>
                    <a:pt x="6102" y="5791"/>
                  </a:lnTo>
                  <a:lnTo>
                    <a:pt x="6064" y="5828"/>
                  </a:lnTo>
                  <a:lnTo>
                    <a:pt x="6166" y="5791"/>
                  </a:lnTo>
                  <a:cubicBezTo>
                    <a:pt x="6569" y="5713"/>
                    <a:pt x="7047" y="5621"/>
                    <a:pt x="7497" y="5490"/>
                  </a:cubicBezTo>
                  <a:cubicBezTo>
                    <a:pt x="7812" y="5385"/>
                    <a:pt x="8120" y="5276"/>
                    <a:pt x="8408" y="5164"/>
                  </a:cubicBezTo>
                  <a:cubicBezTo>
                    <a:pt x="8533" y="5113"/>
                    <a:pt x="8655" y="5069"/>
                    <a:pt x="8780" y="5022"/>
                  </a:cubicBezTo>
                  <a:lnTo>
                    <a:pt x="8818" y="5008"/>
                  </a:lnTo>
                  <a:cubicBezTo>
                    <a:pt x="9024" y="4930"/>
                    <a:pt x="9187" y="4869"/>
                    <a:pt x="9346" y="4799"/>
                  </a:cubicBezTo>
                  <a:cubicBezTo>
                    <a:pt x="9535" y="4707"/>
                    <a:pt x="9742" y="4596"/>
                    <a:pt x="9955" y="4474"/>
                  </a:cubicBezTo>
                  <a:cubicBezTo>
                    <a:pt x="9945" y="4432"/>
                    <a:pt x="9936" y="4389"/>
                    <a:pt x="9923" y="4346"/>
                  </a:cubicBezTo>
                  <a:lnTo>
                    <a:pt x="9923" y="4346"/>
                  </a:lnTo>
                  <a:cubicBezTo>
                    <a:pt x="9923" y="4347"/>
                    <a:pt x="9924" y="4348"/>
                    <a:pt x="9925" y="4349"/>
                  </a:cubicBezTo>
                  <a:cubicBezTo>
                    <a:pt x="9864" y="4135"/>
                    <a:pt x="9799" y="3922"/>
                    <a:pt x="9749" y="3705"/>
                  </a:cubicBezTo>
                  <a:cubicBezTo>
                    <a:pt x="9688" y="3468"/>
                    <a:pt x="9634" y="3227"/>
                    <a:pt x="9576" y="2987"/>
                  </a:cubicBezTo>
                  <a:cubicBezTo>
                    <a:pt x="9465" y="2527"/>
                    <a:pt x="9379" y="2059"/>
                    <a:pt x="9261" y="1598"/>
                  </a:cubicBezTo>
                  <a:cubicBezTo>
                    <a:pt x="9187" y="1348"/>
                    <a:pt x="9105" y="1101"/>
                    <a:pt x="9024" y="847"/>
                  </a:cubicBezTo>
                  <a:cubicBezTo>
                    <a:pt x="8936" y="570"/>
                    <a:pt x="8865" y="285"/>
                    <a:pt x="8790" y="1"/>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53" name="Google Shape;552;p39">
              <a:extLst>
                <a:ext uri="{FF2B5EF4-FFF2-40B4-BE49-F238E27FC236}">
                  <a16:creationId xmlns="" xmlns:a16="http://schemas.microsoft.com/office/drawing/2014/main" id="{6CB787AC-E314-33CF-3B63-7D5E739F4C3F}"/>
                </a:ext>
              </a:extLst>
            </p:cNvPr>
            <p:cNvSpPr/>
            <p:nvPr/>
          </p:nvSpPr>
          <p:spPr>
            <a:xfrm>
              <a:off x="4280254" y="684737"/>
              <a:ext cx="356227" cy="206189"/>
            </a:xfrm>
            <a:custGeom>
              <a:avLst/>
              <a:gdLst/>
              <a:ahLst/>
              <a:cxnLst/>
              <a:rect l="l" t="t" r="r" b="b"/>
              <a:pathLst>
                <a:path w="5900" h="3415" extrusionOk="0">
                  <a:moveTo>
                    <a:pt x="5074" y="1386"/>
                  </a:moveTo>
                  <a:cubicBezTo>
                    <a:pt x="5075" y="1387"/>
                    <a:pt x="5076" y="1388"/>
                    <a:pt x="5076" y="1389"/>
                  </a:cubicBezTo>
                  <a:cubicBezTo>
                    <a:pt x="5076" y="1389"/>
                    <a:pt x="5076" y="1386"/>
                    <a:pt x="5074" y="1386"/>
                  </a:cubicBezTo>
                  <a:close/>
                  <a:moveTo>
                    <a:pt x="2777" y="1"/>
                  </a:moveTo>
                  <a:cubicBezTo>
                    <a:pt x="2557" y="1"/>
                    <a:pt x="2337" y="25"/>
                    <a:pt x="2121" y="51"/>
                  </a:cubicBezTo>
                  <a:cubicBezTo>
                    <a:pt x="2019" y="65"/>
                    <a:pt x="1918" y="86"/>
                    <a:pt x="1819" y="109"/>
                  </a:cubicBezTo>
                  <a:cubicBezTo>
                    <a:pt x="1788" y="139"/>
                    <a:pt x="1751" y="167"/>
                    <a:pt x="1721" y="197"/>
                  </a:cubicBezTo>
                  <a:cubicBezTo>
                    <a:pt x="1619" y="298"/>
                    <a:pt x="1521" y="403"/>
                    <a:pt x="1433" y="515"/>
                  </a:cubicBezTo>
                  <a:cubicBezTo>
                    <a:pt x="1341" y="641"/>
                    <a:pt x="1257" y="776"/>
                    <a:pt x="1176" y="908"/>
                  </a:cubicBezTo>
                  <a:cubicBezTo>
                    <a:pt x="1091" y="1047"/>
                    <a:pt x="1003" y="1189"/>
                    <a:pt x="922" y="1331"/>
                  </a:cubicBezTo>
                  <a:cubicBezTo>
                    <a:pt x="800" y="1545"/>
                    <a:pt x="682" y="1761"/>
                    <a:pt x="563" y="1975"/>
                  </a:cubicBezTo>
                  <a:cubicBezTo>
                    <a:pt x="448" y="2181"/>
                    <a:pt x="343" y="2391"/>
                    <a:pt x="244" y="2608"/>
                  </a:cubicBezTo>
                  <a:cubicBezTo>
                    <a:pt x="160" y="2814"/>
                    <a:pt x="89" y="3021"/>
                    <a:pt x="14" y="3227"/>
                  </a:cubicBezTo>
                  <a:cubicBezTo>
                    <a:pt x="11" y="3241"/>
                    <a:pt x="8" y="3252"/>
                    <a:pt x="1" y="3265"/>
                  </a:cubicBezTo>
                  <a:cubicBezTo>
                    <a:pt x="8" y="3265"/>
                    <a:pt x="11" y="3268"/>
                    <a:pt x="14" y="3268"/>
                  </a:cubicBezTo>
                  <a:cubicBezTo>
                    <a:pt x="235" y="3316"/>
                    <a:pt x="465" y="3349"/>
                    <a:pt x="715" y="3369"/>
                  </a:cubicBezTo>
                  <a:cubicBezTo>
                    <a:pt x="1007" y="3390"/>
                    <a:pt x="1359" y="3414"/>
                    <a:pt x="1731" y="3414"/>
                  </a:cubicBezTo>
                  <a:lnTo>
                    <a:pt x="1805" y="3414"/>
                  </a:lnTo>
                  <a:cubicBezTo>
                    <a:pt x="1951" y="3414"/>
                    <a:pt x="2093" y="3410"/>
                    <a:pt x="2239" y="3404"/>
                  </a:cubicBezTo>
                  <a:lnTo>
                    <a:pt x="2365" y="3397"/>
                  </a:lnTo>
                  <a:lnTo>
                    <a:pt x="2452" y="3397"/>
                  </a:lnTo>
                  <a:lnTo>
                    <a:pt x="2537" y="3394"/>
                  </a:lnTo>
                  <a:lnTo>
                    <a:pt x="2710" y="3394"/>
                  </a:lnTo>
                  <a:lnTo>
                    <a:pt x="2943" y="3390"/>
                  </a:lnTo>
                  <a:cubicBezTo>
                    <a:pt x="3272" y="3374"/>
                    <a:pt x="3604" y="3322"/>
                    <a:pt x="3942" y="3272"/>
                  </a:cubicBezTo>
                  <a:cubicBezTo>
                    <a:pt x="4237" y="3214"/>
                    <a:pt x="4481" y="3163"/>
                    <a:pt x="4701" y="3102"/>
                  </a:cubicBezTo>
                  <a:cubicBezTo>
                    <a:pt x="4877" y="3044"/>
                    <a:pt x="5059" y="2977"/>
                    <a:pt x="5290" y="2886"/>
                  </a:cubicBezTo>
                  <a:lnTo>
                    <a:pt x="5575" y="2767"/>
                  </a:lnTo>
                  <a:lnTo>
                    <a:pt x="5855" y="2649"/>
                  </a:lnTo>
                  <a:cubicBezTo>
                    <a:pt x="5869" y="2642"/>
                    <a:pt x="5886" y="2632"/>
                    <a:pt x="5900" y="2625"/>
                  </a:cubicBezTo>
                  <a:cubicBezTo>
                    <a:pt x="5883" y="2597"/>
                    <a:pt x="5872" y="2567"/>
                    <a:pt x="5855" y="2537"/>
                  </a:cubicBezTo>
                  <a:cubicBezTo>
                    <a:pt x="5740" y="2350"/>
                    <a:pt x="5622" y="2164"/>
                    <a:pt x="5506" y="1981"/>
                  </a:cubicBezTo>
                  <a:cubicBezTo>
                    <a:pt x="5381" y="1782"/>
                    <a:pt x="5242" y="1595"/>
                    <a:pt x="5097" y="1413"/>
                  </a:cubicBezTo>
                  <a:lnTo>
                    <a:pt x="5097" y="1413"/>
                  </a:lnTo>
                  <a:lnTo>
                    <a:pt x="5103" y="1419"/>
                  </a:lnTo>
                  <a:cubicBezTo>
                    <a:pt x="5097" y="1409"/>
                    <a:pt x="5090" y="1403"/>
                    <a:pt x="5083" y="1396"/>
                  </a:cubicBezTo>
                  <a:cubicBezTo>
                    <a:pt x="5080" y="1392"/>
                    <a:pt x="5076" y="1389"/>
                    <a:pt x="5073" y="1386"/>
                  </a:cubicBezTo>
                  <a:cubicBezTo>
                    <a:pt x="5073" y="1386"/>
                    <a:pt x="5074" y="1386"/>
                    <a:pt x="5074" y="1386"/>
                  </a:cubicBezTo>
                  <a:lnTo>
                    <a:pt x="5074" y="1386"/>
                  </a:lnTo>
                  <a:cubicBezTo>
                    <a:pt x="4939" y="1218"/>
                    <a:pt x="4802" y="1049"/>
                    <a:pt x="4647" y="895"/>
                  </a:cubicBezTo>
                  <a:cubicBezTo>
                    <a:pt x="4498" y="756"/>
                    <a:pt x="4345" y="627"/>
                    <a:pt x="4186" y="505"/>
                  </a:cubicBezTo>
                  <a:cubicBezTo>
                    <a:pt x="4057" y="414"/>
                    <a:pt x="3929" y="326"/>
                    <a:pt x="3797" y="245"/>
                  </a:cubicBezTo>
                  <a:cubicBezTo>
                    <a:pt x="3776" y="234"/>
                    <a:pt x="3756" y="228"/>
                    <a:pt x="3736" y="217"/>
                  </a:cubicBezTo>
                  <a:cubicBezTo>
                    <a:pt x="3617" y="177"/>
                    <a:pt x="3495" y="133"/>
                    <a:pt x="3373" y="99"/>
                  </a:cubicBezTo>
                  <a:cubicBezTo>
                    <a:pt x="3238" y="65"/>
                    <a:pt x="3103" y="38"/>
                    <a:pt x="2967" y="14"/>
                  </a:cubicBezTo>
                  <a:cubicBezTo>
                    <a:pt x="2903" y="7"/>
                    <a:pt x="2838" y="4"/>
                    <a:pt x="2777" y="1"/>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54" name="Google Shape;553;p39">
              <a:extLst>
                <a:ext uri="{FF2B5EF4-FFF2-40B4-BE49-F238E27FC236}">
                  <a16:creationId xmlns="" xmlns:a16="http://schemas.microsoft.com/office/drawing/2014/main" id="{491CFB74-0674-26D6-3655-422E7BE707EF}"/>
                </a:ext>
              </a:extLst>
            </p:cNvPr>
            <p:cNvSpPr/>
            <p:nvPr/>
          </p:nvSpPr>
          <p:spPr>
            <a:xfrm>
              <a:off x="4024499" y="1338556"/>
              <a:ext cx="810930" cy="361299"/>
            </a:xfrm>
            <a:custGeom>
              <a:avLst/>
              <a:gdLst/>
              <a:ahLst/>
              <a:cxnLst/>
              <a:rect l="l" t="t" r="r" b="b"/>
              <a:pathLst>
                <a:path w="13431" h="5984" extrusionOk="0">
                  <a:moveTo>
                    <a:pt x="3143" y="1839"/>
                  </a:moveTo>
                  <a:cubicBezTo>
                    <a:pt x="3343" y="1839"/>
                    <a:pt x="3505" y="2002"/>
                    <a:pt x="3508" y="2198"/>
                  </a:cubicBezTo>
                  <a:cubicBezTo>
                    <a:pt x="3508" y="2289"/>
                    <a:pt x="3468" y="2384"/>
                    <a:pt x="3400" y="2455"/>
                  </a:cubicBezTo>
                  <a:cubicBezTo>
                    <a:pt x="3330" y="2523"/>
                    <a:pt x="3241" y="2564"/>
                    <a:pt x="3147" y="2564"/>
                  </a:cubicBezTo>
                  <a:cubicBezTo>
                    <a:pt x="2950" y="2561"/>
                    <a:pt x="2784" y="2401"/>
                    <a:pt x="2784" y="2201"/>
                  </a:cubicBezTo>
                  <a:cubicBezTo>
                    <a:pt x="2784" y="2110"/>
                    <a:pt x="2822" y="2015"/>
                    <a:pt x="2892" y="1944"/>
                  </a:cubicBezTo>
                  <a:cubicBezTo>
                    <a:pt x="2964" y="1876"/>
                    <a:pt x="3052" y="1839"/>
                    <a:pt x="3143" y="1839"/>
                  </a:cubicBezTo>
                  <a:close/>
                  <a:moveTo>
                    <a:pt x="12496" y="1"/>
                  </a:moveTo>
                  <a:cubicBezTo>
                    <a:pt x="12468" y="14"/>
                    <a:pt x="12444" y="31"/>
                    <a:pt x="12421" y="48"/>
                  </a:cubicBezTo>
                  <a:cubicBezTo>
                    <a:pt x="12255" y="143"/>
                    <a:pt x="12089" y="228"/>
                    <a:pt x="11924" y="309"/>
                  </a:cubicBezTo>
                  <a:cubicBezTo>
                    <a:pt x="11574" y="484"/>
                    <a:pt x="11178" y="603"/>
                    <a:pt x="10887" y="692"/>
                  </a:cubicBezTo>
                  <a:lnTo>
                    <a:pt x="10769" y="725"/>
                  </a:lnTo>
                  <a:cubicBezTo>
                    <a:pt x="10680" y="756"/>
                    <a:pt x="10592" y="786"/>
                    <a:pt x="10505" y="817"/>
                  </a:cubicBezTo>
                  <a:lnTo>
                    <a:pt x="10278" y="891"/>
                  </a:lnTo>
                  <a:cubicBezTo>
                    <a:pt x="10145" y="935"/>
                    <a:pt x="10010" y="969"/>
                    <a:pt x="9875" y="1003"/>
                  </a:cubicBezTo>
                  <a:lnTo>
                    <a:pt x="9753" y="1033"/>
                  </a:lnTo>
                  <a:cubicBezTo>
                    <a:pt x="9434" y="1118"/>
                    <a:pt x="9095" y="1195"/>
                    <a:pt x="8717" y="1273"/>
                  </a:cubicBezTo>
                  <a:cubicBezTo>
                    <a:pt x="8429" y="1331"/>
                    <a:pt x="8134" y="1362"/>
                    <a:pt x="7870" y="1392"/>
                  </a:cubicBezTo>
                  <a:lnTo>
                    <a:pt x="7647" y="1416"/>
                  </a:lnTo>
                  <a:cubicBezTo>
                    <a:pt x="7356" y="1447"/>
                    <a:pt x="7013" y="1480"/>
                    <a:pt x="6668" y="1480"/>
                  </a:cubicBezTo>
                  <a:lnTo>
                    <a:pt x="6590" y="1480"/>
                  </a:lnTo>
                  <a:lnTo>
                    <a:pt x="6424" y="1473"/>
                  </a:lnTo>
                  <a:lnTo>
                    <a:pt x="6194" y="1477"/>
                  </a:lnTo>
                  <a:lnTo>
                    <a:pt x="5913" y="1477"/>
                  </a:lnTo>
                  <a:cubicBezTo>
                    <a:pt x="5788" y="1477"/>
                    <a:pt x="5666" y="1473"/>
                    <a:pt x="5540" y="1467"/>
                  </a:cubicBezTo>
                  <a:cubicBezTo>
                    <a:pt x="5151" y="1443"/>
                    <a:pt x="4796" y="1409"/>
                    <a:pt x="4454" y="1365"/>
                  </a:cubicBezTo>
                  <a:cubicBezTo>
                    <a:pt x="4146" y="1321"/>
                    <a:pt x="3813" y="1264"/>
                    <a:pt x="3414" y="1189"/>
                  </a:cubicBezTo>
                  <a:lnTo>
                    <a:pt x="3269" y="1159"/>
                  </a:lnTo>
                  <a:lnTo>
                    <a:pt x="3197" y="1145"/>
                  </a:lnTo>
                  <a:cubicBezTo>
                    <a:pt x="2923" y="1094"/>
                    <a:pt x="2662" y="1043"/>
                    <a:pt x="2405" y="979"/>
                  </a:cubicBezTo>
                  <a:cubicBezTo>
                    <a:pt x="2212" y="935"/>
                    <a:pt x="2033" y="891"/>
                    <a:pt x="1847" y="823"/>
                  </a:cubicBezTo>
                  <a:lnTo>
                    <a:pt x="1700" y="773"/>
                  </a:lnTo>
                  <a:cubicBezTo>
                    <a:pt x="1589" y="735"/>
                    <a:pt x="1477" y="695"/>
                    <a:pt x="1365" y="654"/>
                  </a:cubicBezTo>
                  <a:cubicBezTo>
                    <a:pt x="1325" y="776"/>
                    <a:pt x="1284" y="898"/>
                    <a:pt x="1240" y="1017"/>
                  </a:cubicBezTo>
                  <a:cubicBezTo>
                    <a:pt x="1179" y="1267"/>
                    <a:pt x="1115" y="1517"/>
                    <a:pt x="1040" y="1761"/>
                  </a:cubicBezTo>
                  <a:cubicBezTo>
                    <a:pt x="898" y="2215"/>
                    <a:pt x="732" y="2662"/>
                    <a:pt x="590" y="3112"/>
                  </a:cubicBezTo>
                  <a:cubicBezTo>
                    <a:pt x="593" y="3099"/>
                    <a:pt x="597" y="3085"/>
                    <a:pt x="600" y="3069"/>
                  </a:cubicBezTo>
                  <a:lnTo>
                    <a:pt x="600" y="3069"/>
                  </a:lnTo>
                  <a:cubicBezTo>
                    <a:pt x="539" y="3285"/>
                    <a:pt x="475" y="3502"/>
                    <a:pt x="411" y="3715"/>
                  </a:cubicBezTo>
                  <a:cubicBezTo>
                    <a:pt x="370" y="3850"/>
                    <a:pt x="326" y="3986"/>
                    <a:pt x="282" y="4121"/>
                  </a:cubicBezTo>
                  <a:cubicBezTo>
                    <a:pt x="262" y="4186"/>
                    <a:pt x="242" y="4250"/>
                    <a:pt x="221" y="4318"/>
                  </a:cubicBezTo>
                  <a:cubicBezTo>
                    <a:pt x="216" y="4327"/>
                    <a:pt x="213" y="4336"/>
                    <a:pt x="211" y="4344"/>
                  </a:cubicBezTo>
                  <a:lnTo>
                    <a:pt x="211" y="4344"/>
                  </a:lnTo>
                  <a:cubicBezTo>
                    <a:pt x="211" y="4343"/>
                    <a:pt x="211" y="4342"/>
                    <a:pt x="211" y="4341"/>
                  </a:cubicBezTo>
                  <a:lnTo>
                    <a:pt x="211" y="4341"/>
                  </a:lnTo>
                  <a:cubicBezTo>
                    <a:pt x="164" y="4504"/>
                    <a:pt x="120" y="4666"/>
                    <a:pt x="68" y="4829"/>
                  </a:cubicBezTo>
                  <a:cubicBezTo>
                    <a:pt x="72" y="4819"/>
                    <a:pt x="75" y="4809"/>
                    <a:pt x="79" y="4799"/>
                  </a:cubicBezTo>
                  <a:lnTo>
                    <a:pt x="79" y="4799"/>
                  </a:lnTo>
                  <a:cubicBezTo>
                    <a:pt x="51" y="4893"/>
                    <a:pt x="25" y="4991"/>
                    <a:pt x="1" y="5090"/>
                  </a:cubicBezTo>
                  <a:cubicBezTo>
                    <a:pt x="116" y="5141"/>
                    <a:pt x="234" y="5188"/>
                    <a:pt x="346" y="5238"/>
                  </a:cubicBezTo>
                  <a:lnTo>
                    <a:pt x="441" y="5279"/>
                  </a:lnTo>
                  <a:cubicBezTo>
                    <a:pt x="550" y="5320"/>
                    <a:pt x="658" y="5351"/>
                    <a:pt x="762" y="5381"/>
                  </a:cubicBezTo>
                  <a:lnTo>
                    <a:pt x="928" y="5429"/>
                  </a:lnTo>
                  <a:cubicBezTo>
                    <a:pt x="1061" y="5469"/>
                    <a:pt x="1192" y="5510"/>
                    <a:pt x="1328" y="5547"/>
                  </a:cubicBezTo>
                  <a:lnTo>
                    <a:pt x="1453" y="5577"/>
                  </a:lnTo>
                  <a:lnTo>
                    <a:pt x="1508" y="5591"/>
                  </a:lnTo>
                  <a:lnTo>
                    <a:pt x="1558" y="5604"/>
                  </a:lnTo>
                  <a:cubicBezTo>
                    <a:pt x="1630" y="5621"/>
                    <a:pt x="1697" y="5638"/>
                    <a:pt x="1761" y="5649"/>
                  </a:cubicBezTo>
                  <a:cubicBezTo>
                    <a:pt x="1847" y="5669"/>
                    <a:pt x="1931" y="5685"/>
                    <a:pt x="2012" y="5702"/>
                  </a:cubicBezTo>
                  <a:lnTo>
                    <a:pt x="2070" y="5713"/>
                  </a:lnTo>
                  <a:lnTo>
                    <a:pt x="2263" y="5746"/>
                  </a:lnTo>
                  <a:cubicBezTo>
                    <a:pt x="2432" y="5784"/>
                    <a:pt x="2598" y="5815"/>
                    <a:pt x="2767" y="5841"/>
                  </a:cubicBezTo>
                  <a:cubicBezTo>
                    <a:pt x="2883" y="5858"/>
                    <a:pt x="2997" y="5872"/>
                    <a:pt x="3113" y="5885"/>
                  </a:cubicBezTo>
                  <a:lnTo>
                    <a:pt x="3241" y="5902"/>
                  </a:lnTo>
                  <a:cubicBezTo>
                    <a:pt x="3492" y="5933"/>
                    <a:pt x="3712" y="5949"/>
                    <a:pt x="3912" y="5954"/>
                  </a:cubicBezTo>
                  <a:cubicBezTo>
                    <a:pt x="3993" y="5957"/>
                    <a:pt x="4077" y="5957"/>
                    <a:pt x="4163" y="5957"/>
                  </a:cubicBezTo>
                  <a:lnTo>
                    <a:pt x="4521" y="5957"/>
                  </a:lnTo>
                  <a:lnTo>
                    <a:pt x="4610" y="5954"/>
                  </a:lnTo>
                  <a:lnTo>
                    <a:pt x="5144" y="5957"/>
                  </a:lnTo>
                  <a:cubicBezTo>
                    <a:pt x="5412" y="5957"/>
                    <a:pt x="5679" y="5957"/>
                    <a:pt x="5950" y="5954"/>
                  </a:cubicBezTo>
                  <a:lnTo>
                    <a:pt x="5950" y="5954"/>
                  </a:lnTo>
                  <a:lnTo>
                    <a:pt x="5906" y="5984"/>
                  </a:lnTo>
                  <a:cubicBezTo>
                    <a:pt x="6007" y="5954"/>
                    <a:pt x="6113" y="5949"/>
                    <a:pt x="6238" y="5943"/>
                  </a:cubicBezTo>
                  <a:cubicBezTo>
                    <a:pt x="6367" y="5936"/>
                    <a:pt x="6471" y="5933"/>
                    <a:pt x="6580" y="5929"/>
                  </a:cubicBezTo>
                  <a:cubicBezTo>
                    <a:pt x="6753" y="5923"/>
                    <a:pt x="6922" y="5923"/>
                    <a:pt x="7091" y="5923"/>
                  </a:cubicBezTo>
                  <a:lnTo>
                    <a:pt x="7217" y="5919"/>
                  </a:lnTo>
                  <a:lnTo>
                    <a:pt x="7345" y="5919"/>
                  </a:lnTo>
                  <a:lnTo>
                    <a:pt x="7301" y="5949"/>
                  </a:lnTo>
                  <a:cubicBezTo>
                    <a:pt x="7768" y="5906"/>
                    <a:pt x="8093" y="5872"/>
                    <a:pt x="8392" y="5832"/>
                  </a:cubicBezTo>
                  <a:cubicBezTo>
                    <a:pt x="8575" y="5801"/>
                    <a:pt x="8757" y="5763"/>
                    <a:pt x="8937" y="5726"/>
                  </a:cubicBezTo>
                  <a:lnTo>
                    <a:pt x="9201" y="5669"/>
                  </a:lnTo>
                  <a:cubicBezTo>
                    <a:pt x="9486" y="5615"/>
                    <a:pt x="9786" y="5550"/>
                    <a:pt x="10091" y="5472"/>
                  </a:cubicBezTo>
                  <a:lnTo>
                    <a:pt x="10278" y="5418"/>
                  </a:lnTo>
                  <a:cubicBezTo>
                    <a:pt x="10616" y="5324"/>
                    <a:pt x="10955" y="5225"/>
                    <a:pt x="11290" y="5121"/>
                  </a:cubicBezTo>
                  <a:cubicBezTo>
                    <a:pt x="11402" y="5083"/>
                    <a:pt x="11517" y="5046"/>
                    <a:pt x="11629" y="5008"/>
                  </a:cubicBezTo>
                  <a:cubicBezTo>
                    <a:pt x="11724" y="4978"/>
                    <a:pt x="11818" y="4947"/>
                    <a:pt x="11913" y="4917"/>
                  </a:cubicBezTo>
                  <a:cubicBezTo>
                    <a:pt x="12106" y="4852"/>
                    <a:pt x="12296" y="4778"/>
                    <a:pt x="12485" y="4704"/>
                  </a:cubicBezTo>
                  <a:lnTo>
                    <a:pt x="12522" y="4687"/>
                  </a:lnTo>
                  <a:cubicBezTo>
                    <a:pt x="12658" y="4629"/>
                    <a:pt x="12793" y="4568"/>
                    <a:pt x="12926" y="4504"/>
                  </a:cubicBezTo>
                  <a:lnTo>
                    <a:pt x="12987" y="4477"/>
                  </a:lnTo>
                  <a:lnTo>
                    <a:pt x="13102" y="4422"/>
                  </a:lnTo>
                  <a:cubicBezTo>
                    <a:pt x="13220" y="4369"/>
                    <a:pt x="13329" y="4314"/>
                    <a:pt x="13430" y="4260"/>
                  </a:cubicBezTo>
                  <a:cubicBezTo>
                    <a:pt x="13420" y="4213"/>
                    <a:pt x="13403" y="4169"/>
                    <a:pt x="13393" y="4121"/>
                  </a:cubicBezTo>
                  <a:cubicBezTo>
                    <a:pt x="13386" y="4091"/>
                    <a:pt x="13376" y="4064"/>
                    <a:pt x="13369" y="4036"/>
                  </a:cubicBezTo>
                  <a:cubicBezTo>
                    <a:pt x="13318" y="3854"/>
                    <a:pt x="13268" y="3671"/>
                    <a:pt x="13217" y="3485"/>
                  </a:cubicBezTo>
                  <a:cubicBezTo>
                    <a:pt x="13173" y="3305"/>
                    <a:pt x="13143" y="3125"/>
                    <a:pt x="13105" y="2947"/>
                  </a:cubicBezTo>
                  <a:cubicBezTo>
                    <a:pt x="13041" y="2591"/>
                    <a:pt x="12966" y="2239"/>
                    <a:pt x="12899" y="1883"/>
                  </a:cubicBezTo>
                  <a:cubicBezTo>
                    <a:pt x="12780" y="1253"/>
                    <a:pt x="12644" y="623"/>
                    <a:pt x="12496" y="1"/>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55" name="Google Shape;554;p39">
              <a:extLst>
                <a:ext uri="{FF2B5EF4-FFF2-40B4-BE49-F238E27FC236}">
                  <a16:creationId xmlns="" xmlns:a16="http://schemas.microsoft.com/office/drawing/2014/main" id="{843515E9-B841-3083-6326-A330C486D9CC}"/>
                </a:ext>
              </a:extLst>
            </p:cNvPr>
            <p:cNvSpPr/>
            <p:nvPr/>
          </p:nvSpPr>
          <p:spPr>
            <a:xfrm>
              <a:off x="4007352" y="1638085"/>
              <a:ext cx="850115" cy="143940"/>
            </a:xfrm>
            <a:custGeom>
              <a:avLst/>
              <a:gdLst/>
              <a:ahLst/>
              <a:cxnLst/>
              <a:rect l="l" t="t" r="r" b="b"/>
              <a:pathLst>
                <a:path w="14080" h="2384" extrusionOk="0">
                  <a:moveTo>
                    <a:pt x="13917" y="0"/>
                  </a:moveTo>
                  <a:cubicBezTo>
                    <a:pt x="13816" y="51"/>
                    <a:pt x="13711" y="102"/>
                    <a:pt x="13613" y="149"/>
                  </a:cubicBezTo>
                  <a:lnTo>
                    <a:pt x="13531" y="186"/>
                  </a:lnTo>
                  <a:cubicBezTo>
                    <a:pt x="13244" y="325"/>
                    <a:pt x="12932" y="451"/>
                    <a:pt x="12556" y="589"/>
                  </a:cubicBezTo>
                  <a:cubicBezTo>
                    <a:pt x="12464" y="623"/>
                    <a:pt x="12370" y="654"/>
                    <a:pt x="12272" y="680"/>
                  </a:cubicBezTo>
                  <a:lnTo>
                    <a:pt x="12231" y="698"/>
                  </a:lnTo>
                  <a:lnTo>
                    <a:pt x="12061" y="749"/>
                  </a:lnTo>
                  <a:cubicBezTo>
                    <a:pt x="11892" y="806"/>
                    <a:pt x="11726" y="863"/>
                    <a:pt x="11553" y="915"/>
                  </a:cubicBezTo>
                  <a:lnTo>
                    <a:pt x="11476" y="938"/>
                  </a:lnTo>
                  <a:lnTo>
                    <a:pt x="11375" y="968"/>
                  </a:lnTo>
                  <a:cubicBezTo>
                    <a:pt x="11090" y="1054"/>
                    <a:pt x="10802" y="1135"/>
                    <a:pt x="10517" y="1212"/>
                  </a:cubicBezTo>
                  <a:cubicBezTo>
                    <a:pt x="10267" y="1280"/>
                    <a:pt x="10009" y="1341"/>
                    <a:pt x="9657" y="1415"/>
                  </a:cubicBezTo>
                  <a:lnTo>
                    <a:pt x="9427" y="1463"/>
                  </a:lnTo>
                  <a:lnTo>
                    <a:pt x="9343" y="1480"/>
                  </a:lnTo>
                  <a:cubicBezTo>
                    <a:pt x="9153" y="1517"/>
                    <a:pt x="8980" y="1551"/>
                    <a:pt x="8801" y="1582"/>
                  </a:cubicBezTo>
                  <a:cubicBezTo>
                    <a:pt x="8516" y="1622"/>
                    <a:pt x="8221" y="1656"/>
                    <a:pt x="7927" y="1673"/>
                  </a:cubicBezTo>
                  <a:cubicBezTo>
                    <a:pt x="7707" y="1683"/>
                    <a:pt x="7484" y="1683"/>
                    <a:pt x="7260" y="1683"/>
                  </a:cubicBezTo>
                  <a:lnTo>
                    <a:pt x="7020" y="1687"/>
                  </a:lnTo>
                  <a:lnTo>
                    <a:pt x="7060" y="1656"/>
                  </a:lnTo>
                  <a:lnTo>
                    <a:pt x="7060" y="1656"/>
                  </a:lnTo>
                  <a:cubicBezTo>
                    <a:pt x="6946" y="1683"/>
                    <a:pt x="6824" y="1690"/>
                    <a:pt x="6708" y="1693"/>
                  </a:cubicBezTo>
                  <a:lnTo>
                    <a:pt x="6624" y="1700"/>
                  </a:lnTo>
                  <a:lnTo>
                    <a:pt x="6488" y="1704"/>
                  </a:lnTo>
                  <a:cubicBezTo>
                    <a:pt x="6316" y="1707"/>
                    <a:pt x="6143" y="1713"/>
                    <a:pt x="5966" y="1717"/>
                  </a:cubicBezTo>
                  <a:cubicBezTo>
                    <a:pt x="5853" y="1718"/>
                    <a:pt x="5740" y="1719"/>
                    <a:pt x="5626" y="1719"/>
                  </a:cubicBezTo>
                  <a:cubicBezTo>
                    <a:pt x="5513" y="1719"/>
                    <a:pt x="5399" y="1718"/>
                    <a:pt x="5286" y="1717"/>
                  </a:cubicBezTo>
                  <a:lnTo>
                    <a:pt x="4399" y="1717"/>
                  </a:lnTo>
                  <a:cubicBezTo>
                    <a:pt x="4196" y="1717"/>
                    <a:pt x="3992" y="1710"/>
                    <a:pt x="3789" y="1696"/>
                  </a:cubicBezTo>
                  <a:cubicBezTo>
                    <a:pt x="3603" y="1679"/>
                    <a:pt x="3417" y="1656"/>
                    <a:pt x="3234" y="1632"/>
                  </a:cubicBezTo>
                  <a:lnTo>
                    <a:pt x="3136" y="1618"/>
                  </a:lnTo>
                  <a:cubicBezTo>
                    <a:pt x="2987" y="1602"/>
                    <a:pt x="2838" y="1582"/>
                    <a:pt x="2692" y="1554"/>
                  </a:cubicBezTo>
                  <a:cubicBezTo>
                    <a:pt x="2584" y="1534"/>
                    <a:pt x="2476" y="1513"/>
                    <a:pt x="2367" y="1490"/>
                  </a:cubicBezTo>
                  <a:lnTo>
                    <a:pt x="2317" y="1480"/>
                  </a:lnTo>
                  <a:lnTo>
                    <a:pt x="2032" y="1426"/>
                  </a:lnTo>
                  <a:cubicBezTo>
                    <a:pt x="1826" y="1385"/>
                    <a:pt x="1615" y="1334"/>
                    <a:pt x="1392" y="1266"/>
                  </a:cubicBezTo>
                  <a:cubicBezTo>
                    <a:pt x="1307" y="1246"/>
                    <a:pt x="1223" y="1223"/>
                    <a:pt x="1142" y="1199"/>
                  </a:cubicBezTo>
                  <a:cubicBezTo>
                    <a:pt x="996" y="1151"/>
                    <a:pt x="881" y="1121"/>
                    <a:pt x="765" y="1087"/>
                  </a:cubicBezTo>
                  <a:cubicBezTo>
                    <a:pt x="562" y="1029"/>
                    <a:pt x="356" y="938"/>
                    <a:pt x="193" y="867"/>
                  </a:cubicBezTo>
                  <a:lnTo>
                    <a:pt x="115" y="833"/>
                  </a:lnTo>
                  <a:cubicBezTo>
                    <a:pt x="79" y="996"/>
                    <a:pt x="41" y="1162"/>
                    <a:pt x="1" y="1324"/>
                  </a:cubicBezTo>
                  <a:lnTo>
                    <a:pt x="132" y="1375"/>
                  </a:lnTo>
                  <a:lnTo>
                    <a:pt x="224" y="1409"/>
                  </a:lnTo>
                  <a:lnTo>
                    <a:pt x="278" y="1429"/>
                  </a:lnTo>
                  <a:cubicBezTo>
                    <a:pt x="383" y="1466"/>
                    <a:pt x="488" y="1517"/>
                    <a:pt x="590" y="1565"/>
                  </a:cubicBezTo>
                  <a:lnTo>
                    <a:pt x="732" y="1629"/>
                  </a:lnTo>
                  <a:cubicBezTo>
                    <a:pt x="840" y="1670"/>
                    <a:pt x="952" y="1700"/>
                    <a:pt x="1064" y="1730"/>
                  </a:cubicBezTo>
                  <a:cubicBezTo>
                    <a:pt x="1216" y="1765"/>
                    <a:pt x="1368" y="1795"/>
                    <a:pt x="1521" y="1826"/>
                  </a:cubicBezTo>
                  <a:lnTo>
                    <a:pt x="1626" y="1849"/>
                  </a:lnTo>
                  <a:lnTo>
                    <a:pt x="1687" y="1859"/>
                  </a:lnTo>
                  <a:lnTo>
                    <a:pt x="1971" y="1923"/>
                  </a:lnTo>
                  <a:lnTo>
                    <a:pt x="2066" y="1943"/>
                  </a:lnTo>
                  <a:cubicBezTo>
                    <a:pt x="2187" y="1971"/>
                    <a:pt x="2309" y="1998"/>
                    <a:pt x="2428" y="2021"/>
                  </a:cubicBezTo>
                  <a:cubicBezTo>
                    <a:pt x="2662" y="2073"/>
                    <a:pt x="2898" y="2120"/>
                    <a:pt x="3136" y="2160"/>
                  </a:cubicBezTo>
                  <a:lnTo>
                    <a:pt x="3312" y="2194"/>
                  </a:lnTo>
                  <a:cubicBezTo>
                    <a:pt x="3481" y="2228"/>
                    <a:pt x="3634" y="2255"/>
                    <a:pt x="3789" y="2276"/>
                  </a:cubicBezTo>
                  <a:cubicBezTo>
                    <a:pt x="4122" y="2309"/>
                    <a:pt x="4494" y="2326"/>
                    <a:pt x="4927" y="2329"/>
                  </a:cubicBezTo>
                  <a:lnTo>
                    <a:pt x="5063" y="2329"/>
                  </a:lnTo>
                  <a:cubicBezTo>
                    <a:pt x="5222" y="2329"/>
                    <a:pt x="5377" y="2337"/>
                    <a:pt x="5536" y="2340"/>
                  </a:cubicBezTo>
                  <a:cubicBezTo>
                    <a:pt x="5727" y="2346"/>
                    <a:pt x="5899" y="2354"/>
                    <a:pt x="6075" y="2354"/>
                  </a:cubicBezTo>
                  <a:lnTo>
                    <a:pt x="6190" y="2354"/>
                  </a:lnTo>
                  <a:lnTo>
                    <a:pt x="6149" y="2384"/>
                  </a:lnTo>
                  <a:lnTo>
                    <a:pt x="6542" y="2346"/>
                  </a:lnTo>
                  <a:cubicBezTo>
                    <a:pt x="6860" y="2340"/>
                    <a:pt x="7152" y="2320"/>
                    <a:pt x="7429" y="2286"/>
                  </a:cubicBezTo>
                  <a:cubicBezTo>
                    <a:pt x="7568" y="2268"/>
                    <a:pt x="7704" y="2255"/>
                    <a:pt x="7843" y="2242"/>
                  </a:cubicBezTo>
                  <a:lnTo>
                    <a:pt x="7934" y="2235"/>
                  </a:lnTo>
                  <a:cubicBezTo>
                    <a:pt x="8066" y="2221"/>
                    <a:pt x="8198" y="2207"/>
                    <a:pt x="8334" y="2191"/>
                  </a:cubicBezTo>
                  <a:cubicBezTo>
                    <a:pt x="8462" y="2171"/>
                    <a:pt x="8587" y="2147"/>
                    <a:pt x="8706" y="2120"/>
                  </a:cubicBezTo>
                  <a:cubicBezTo>
                    <a:pt x="8855" y="2093"/>
                    <a:pt x="9001" y="2065"/>
                    <a:pt x="9146" y="2042"/>
                  </a:cubicBezTo>
                  <a:cubicBezTo>
                    <a:pt x="9445" y="1998"/>
                    <a:pt x="9718" y="1943"/>
                    <a:pt x="9982" y="1879"/>
                  </a:cubicBezTo>
                  <a:lnTo>
                    <a:pt x="10034" y="1866"/>
                  </a:lnTo>
                  <a:cubicBezTo>
                    <a:pt x="10074" y="1849"/>
                    <a:pt x="10121" y="1835"/>
                    <a:pt x="10169" y="1826"/>
                  </a:cubicBezTo>
                  <a:lnTo>
                    <a:pt x="10240" y="1808"/>
                  </a:lnTo>
                  <a:lnTo>
                    <a:pt x="10355" y="1774"/>
                  </a:lnTo>
                  <a:lnTo>
                    <a:pt x="10429" y="1757"/>
                  </a:lnTo>
                  <a:lnTo>
                    <a:pt x="10525" y="1734"/>
                  </a:lnTo>
                  <a:lnTo>
                    <a:pt x="10646" y="1704"/>
                  </a:lnTo>
                  <a:lnTo>
                    <a:pt x="10761" y="1670"/>
                  </a:lnTo>
                  <a:cubicBezTo>
                    <a:pt x="10928" y="1622"/>
                    <a:pt x="11093" y="1578"/>
                    <a:pt x="11259" y="1537"/>
                  </a:cubicBezTo>
                  <a:lnTo>
                    <a:pt x="11401" y="1504"/>
                  </a:lnTo>
                  <a:lnTo>
                    <a:pt x="11622" y="1446"/>
                  </a:lnTo>
                  <a:lnTo>
                    <a:pt x="11895" y="1379"/>
                  </a:lnTo>
                  <a:cubicBezTo>
                    <a:pt x="12011" y="1348"/>
                    <a:pt x="12122" y="1310"/>
                    <a:pt x="12238" y="1277"/>
                  </a:cubicBezTo>
                  <a:cubicBezTo>
                    <a:pt x="12322" y="1249"/>
                    <a:pt x="12403" y="1216"/>
                    <a:pt x="12485" y="1182"/>
                  </a:cubicBezTo>
                  <a:lnTo>
                    <a:pt x="12620" y="1131"/>
                  </a:lnTo>
                  <a:cubicBezTo>
                    <a:pt x="12675" y="1110"/>
                    <a:pt x="12728" y="1094"/>
                    <a:pt x="12783" y="1074"/>
                  </a:cubicBezTo>
                  <a:cubicBezTo>
                    <a:pt x="12858" y="1049"/>
                    <a:pt x="12935" y="1023"/>
                    <a:pt x="13010" y="993"/>
                  </a:cubicBezTo>
                  <a:cubicBezTo>
                    <a:pt x="13138" y="941"/>
                    <a:pt x="13271" y="887"/>
                    <a:pt x="13399" y="833"/>
                  </a:cubicBezTo>
                  <a:lnTo>
                    <a:pt x="13436" y="823"/>
                  </a:lnTo>
                  <a:lnTo>
                    <a:pt x="13605" y="745"/>
                  </a:lnTo>
                  <a:cubicBezTo>
                    <a:pt x="13748" y="674"/>
                    <a:pt x="13877" y="613"/>
                    <a:pt x="13999" y="542"/>
                  </a:cubicBezTo>
                  <a:cubicBezTo>
                    <a:pt x="14029" y="529"/>
                    <a:pt x="14052" y="508"/>
                    <a:pt x="14080" y="491"/>
                  </a:cubicBezTo>
                  <a:cubicBezTo>
                    <a:pt x="14022" y="329"/>
                    <a:pt x="13968" y="166"/>
                    <a:pt x="13917" y="0"/>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56" name="Google Shape;555;p39">
              <a:extLst>
                <a:ext uri="{FF2B5EF4-FFF2-40B4-BE49-F238E27FC236}">
                  <a16:creationId xmlns="" xmlns:a16="http://schemas.microsoft.com/office/drawing/2014/main" id="{DFE72582-F105-BF88-6A43-DA2E7A6EA104}"/>
                </a:ext>
              </a:extLst>
            </p:cNvPr>
            <p:cNvSpPr/>
            <p:nvPr/>
          </p:nvSpPr>
          <p:spPr>
            <a:xfrm>
              <a:off x="3969919" y="1709027"/>
              <a:ext cx="937844" cy="328152"/>
            </a:xfrm>
            <a:custGeom>
              <a:avLst/>
              <a:gdLst/>
              <a:ahLst/>
              <a:cxnLst/>
              <a:rect l="l" t="t" r="r" b="b"/>
              <a:pathLst>
                <a:path w="15533" h="5435" extrusionOk="0">
                  <a:moveTo>
                    <a:pt x="12492" y="2373"/>
                  </a:moveTo>
                  <a:cubicBezTo>
                    <a:pt x="12689" y="2377"/>
                    <a:pt x="12854" y="2540"/>
                    <a:pt x="12854" y="2736"/>
                  </a:cubicBezTo>
                  <a:cubicBezTo>
                    <a:pt x="12858" y="2828"/>
                    <a:pt x="12817" y="2922"/>
                    <a:pt x="12746" y="2993"/>
                  </a:cubicBezTo>
                  <a:cubicBezTo>
                    <a:pt x="12678" y="3061"/>
                    <a:pt x="12587" y="3098"/>
                    <a:pt x="12495" y="3098"/>
                  </a:cubicBezTo>
                  <a:cubicBezTo>
                    <a:pt x="12295" y="3098"/>
                    <a:pt x="12133" y="2936"/>
                    <a:pt x="12133" y="2739"/>
                  </a:cubicBezTo>
                  <a:cubicBezTo>
                    <a:pt x="12129" y="2648"/>
                    <a:pt x="12170" y="2553"/>
                    <a:pt x="12238" y="2482"/>
                  </a:cubicBezTo>
                  <a:cubicBezTo>
                    <a:pt x="12309" y="2414"/>
                    <a:pt x="12401" y="2373"/>
                    <a:pt x="12492" y="2373"/>
                  </a:cubicBezTo>
                  <a:close/>
                  <a:moveTo>
                    <a:pt x="11540" y="2753"/>
                  </a:moveTo>
                  <a:cubicBezTo>
                    <a:pt x="11737" y="2753"/>
                    <a:pt x="11903" y="2915"/>
                    <a:pt x="11903" y="3112"/>
                  </a:cubicBezTo>
                  <a:cubicBezTo>
                    <a:pt x="11906" y="3203"/>
                    <a:pt x="11865" y="3298"/>
                    <a:pt x="11795" y="3369"/>
                  </a:cubicBezTo>
                  <a:cubicBezTo>
                    <a:pt x="11723" y="3437"/>
                    <a:pt x="11635" y="3478"/>
                    <a:pt x="11544" y="3478"/>
                  </a:cubicBezTo>
                  <a:cubicBezTo>
                    <a:pt x="11344" y="3475"/>
                    <a:pt x="11182" y="3312"/>
                    <a:pt x="11178" y="3115"/>
                  </a:cubicBezTo>
                  <a:cubicBezTo>
                    <a:pt x="11178" y="3024"/>
                    <a:pt x="11218" y="2929"/>
                    <a:pt x="11287" y="2858"/>
                  </a:cubicBezTo>
                  <a:cubicBezTo>
                    <a:pt x="11357" y="2790"/>
                    <a:pt x="11449" y="2753"/>
                    <a:pt x="11540" y="2753"/>
                  </a:cubicBezTo>
                  <a:close/>
                  <a:moveTo>
                    <a:pt x="14957" y="0"/>
                  </a:moveTo>
                  <a:cubicBezTo>
                    <a:pt x="14828" y="71"/>
                    <a:pt x="14693" y="143"/>
                    <a:pt x="14537" y="210"/>
                  </a:cubicBezTo>
                  <a:cubicBezTo>
                    <a:pt x="14199" y="366"/>
                    <a:pt x="13873" y="495"/>
                    <a:pt x="13548" y="606"/>
                  </a:cubicBezTo>
                  <a:cubicBezTo>
                    <a:pt x="13467" y="633"/>
                    <a:pt x="13389" y="664"/>
                    <a:pt x="13311" y="694"/>
                  </a:cubicBezTo>
                  <a:cubicBezTo>
                    <a:pt x="13237" y="724"/>
                    <a:pt x="13166" y="752"/>
                    <a:pt x="13095" y="776"/>
                  </a:cubicBezTo>
                  <a:cubicBezTo>
                    <a:pt x="12929" y="833"/>
                    <a:pt x="12759" y="881"/>
                    <a:pt x="12590" y="924"/>
                  </a:cubicBezTo>
                  <a:cubicBezTo>
                    <a:pt x="12515" y="945"/>
                    <a:pt x="12442" y="965"/>
                    <a:pt x="12367" y="982"/>
                  </a:cubicBezTo>
                  <a:lnTo>
                    <a:pt x="12231" y="1016"/>
                  </a:lnTo>
                  <a:lnTo>
                    <a:pt x="12133" y="1040"/>
                  </a:lnTo>
                  <a:lnTo>
                    <a:pt x="12045" y="1063"/>
                  </a:lnTo>
                  <a:lnTo>
                    <a:pt x="11920" y="1093"/>
                  </a:lnTo>
                  <a:lnTo>
                    <a:pt x="11730" y="1145"/>
                  </a:lnTo>
                  <a:lnTo>
                    <a:pt x="11591" y="1179"/>
                  </a:lnTo>
                  <a:cubicBezTo>
                    <a:pt x="11588" y="1175"/>
                    <a:pt x="11588" y="1171"/>
                    <a:pt x="11588" y="1168"/>
                  </a:cubicBezTo>
                  <a:lnTo>
                    <a:pt x="11588" y="1171"/>
                  </a:lnTo>
                  <a:cubicBezTo>
                    <a:pt x="11415" y="1226"/>
                    <a:pt x="11259" y="1267"/>
                    <a:pt x="11104" y="1307"/>
                  </a:cubicBezTo>
                  <a:lnTo>
                    <a:pt x="11036" y="1327"/>
                  </a:lnTo>
                  <a:lnTo>
                    <a:pt x="10948" y="1351"/>
                  </a:lnTo>
                  <a:lnTo>
                    <a:pt x="10884" y="1365"/>
                  </a:lnTo>
                  <a:lnTo>
                    <a:pt x="10832" y="1382"/>
                  </a:lnTo>
                  <a:cubicBezTo>
                    <a:pt x="10745" y="1406"/>
                    <a:pt x="10660" y="1426"/>
                    <a:pt x="10568" y="1446"/>
                  </a:cubicBezTo>
                  <a:cubicBezTo>
                    <a:pt x="10376" y="1493"/>
                    <a:pt x="10190" y="1527"/>
                    <a:pt x="9963" y="1568"/>
                  </a:cubicBezTo>
                  <a:lnTo>
                    <a:pt x="9882" y="1578"/>
                  </a:lnTo>
                  <a:lnTo>
                    <a:pt x="9804" y="1592"/>
                  </a:lnTo>
                  <a:lnTo>
                    <a:pt x="9685" y="1615"/>
                  </a:lnTo>
                  <a:lnTo>
                    <a:pt x="9543" y="1642"/>
                  </a:lnTo>
                  <a:cubicBezTo>
                    <a:pt x="9357" y="1679"/>
                    <a:pt x="9187" y="1714"/>
                    <a:pt x="9015" y="1737"/>
                  </a:cubicBezTo>
                  <a:cubicBezTo>
                    <a:pt x="8899" y="1751"/>
                    <a:pt x="8788" y="1761"/>
                    <a:pt x="8672" y="1771"/>
                  </a:cubicBezTo>
                  <a:lnTo>
                    <a:pt x="8503" y="1788"/>
                  </a:lnTo>
                  <a:cubicBezTo>
                    <a:pt x="8432" y="1792"/>
                    <a:pt x="8364" y="1798"/>
                    <a:pt x="8293" y="1809"/>
                  </a:cubicBezTo>
                  <a:lnTo>
                    <a:pt x="8216" y="1818"/>
                  </a:lnTo>
                  <a:lnTo>
                    <a:pt x="8134" y="1829"/>
                  </a:lnTo>
                  <a:cubicBezTo>
                    <a:pt x="8016" y="1842"/>
                    <a:pt x="7897" y="1856"/>
                    <a:pt x="7778" y="1865"/>
                  </a:cubicBezTo>
                  <a:cubicBezTo>
                    <a:pt x="7514" y="1886"/>
                    <a:pt x="7253" y="1893"/>
                    <a:pt x="7010" y="1896"/>
                  </a:cubicBezTo>
                  <a:lnTo>
                    <a:pt x="7054" y="1865"/>
                  </a:lnTo>
                  <a:lnTo>
                    <a:pt x="7054" y="1865"/>
                  </a:lnTo>
                  <a:lnTo>
                    <a:pt x="6898" y="1900"/>
                  </a:lnTo>
                  <a:cubicBezTo>
                    <a:pt x="6794" y="1900"/>
                    <a:pt x="6688" y="1903"/>
                    <a:pt x="6583" y="1903"/>
                  </a:cubicBezTo>
                  <a:lnTo>
                    <a:pt x="6505" y="1903"/>
                  </a:lnTo>
                  <a:lnTo>
                    <a:pt x="6414" y="1900"/>
                  </a:lnTo>
                  <a:lnTo>
                    <a:pt x="6326" y="1896"/>
                  </a:lnTo>
                  <a:lnTo>
                    <a:pt x="6234" y="1893"/>
                  </a:lnTo>
                  <a:cubicBezTo>
                    <a:pt x="6143" y="1886"/>
                    <a:pt x="6055" y="1886"/>
                    <a:pt x="5964" y="1883"/>
                  </a:cubicBezTo>
                  <a:cubicBezTo>
                    <a:pt x="5831" y="1879"/>
                    <a:pt x="5700" y="1876"/>
                    <a:pt x="5567" y="1876"/>
                  </a:cubicBezTo>
                  <a:lnTo>
                    <a:pt x="5493" y="1876"/>
                  </a:lnTo>
                  <a:lnTo>
                    <a:pt x="5422" y="1873"/>
                  </a:lnTo>
                  <a:lnTo>
                    <a:pt x="5351" y="1873"/>
                  </a:lnTo>
                  <a:cubicBezTo>
                    <a:pt x="5181" y="1870"/>
                    <a:pt x="5012" y="1870"/>
                    <a:pt x="4843" y="1859"/>
                  </a:cubicBezTo>
                  <a:cubicBezTo>
                    <a:pt x="4667" y="1849"/>
                    <a:pt x="4487" y="1839"/>
                    <a:pt x="4311" y="1815"/>
                  </a:cubicBezTo>
                  <a:cubicBezTo>
                    <a:pt x="4135" y="1795"/>
                    <a:pt x="3962" y="1761"/>
                    <a:pt x="3787" y="1727"/>
                  </a:cubicBezTo>
                  <a:lnTo>
                    <a:pt x="3566" y="1687"/>
                  </a:lnTo>
                  <a:lnTo>
                    <a:pt x="3488" y="1673"/>
                  </a:lnTo>
                  <a:cubicBezTo>
                    <a:pt x="3238" y="1626"/>
                    <a:pt x="2984" y="1575"/>
                    <a:pt x="2730" y="1517"/>
                  </a:cubicBezTo>
                  <a:lnTo>
                    <a:pt x="2618" y="1493"/>
                  </a:lnTo>
                  <a:cubicBezTo>
                    <a:pt x="2479" y="1459"/>
                    <a:pt x="2340" y="1429"/>
                    <a:pt x="2202" y="1402"/>
                  </a:cubicBezTo>
                  <a:lnTo>
                    <a:pt x="2032" y="1368"/>
                  </a:lnTo>
                  <a:cubicBezTo>
                    <a:pt x="1918" y="1348"/>
                    <a:pt x="1805" y="1321"/>
                    <a:pt x="1697" y="1293"/>
                  </a:cubicBezTo>
                  <a:cubicBezTo>
                    <a:pt x="1524" y="1253"/>
                    <a:pt x="1355" y="1209"/>
                    <a:pt x="1189" y="1154"/>
                  </a:cubicBezTo>
                  <a:cubicBezTo>
                    <a:pt x="1088" y="1124"/>
                    <a:pt x="996" y="1084"/>
                    <a:pt x="877" y="1026"/>
                  </a:cubicBezTo>
                  <a:lnTo>
                    <a:pt x="803" y="989"/>
                  </a:lnTo>
                  <a:lnTo>
                    <a:pt x="715" y="951"/>
                  </a:lnTo>
                  <a:cubicBezTo>
                    <a:pt x="651" y="924"/>
                    <a:pt x="583" y="901"/>
                    <a:pt x="519" y="877"/>
                  </a:cubicBezTo>
                  <a:lnTo>
                    <a:pt x="465" y="857"/>
                  </a:lnTo>
                  <a:lnTo>
                    <a:pt x="447" y="850"/>
                  </a:lnTo>
                  <a:cubicBezTo>
                    <a:pt x="407" y="1019"/>
                    <a:pt x="363" y="1182"/>
                    <a:pt x="329" y="1351"/>
                  </a:cubicBezTo>
                  <a:cubicBezTo>
                    <a:pt x="299" y="1493"/>
                    <a:pt x="265" y="1639"/>
                    <a:pt x="235" y="1781"/>
                  </a:cubicBezTo>
                  <a:cubicBezTo>
                    <a:pt x="221" y="1859"/>
                    <a:pt x="204" y="1937"/>
                    <a:pt x="183" y="2015"/>
                  </a:cubicBezTo>
                  <a:cubicBezTo>
                    <a:pt x="170" y="2079"/>
                    <a:pt x="146" y="2140"/>
                    <a:pt x="133" y="2204"/>
                  </a:cubicBezTo>
                  <a:cubicBezTo>
                    <a:pt x="119" y="2286"/>
                    <a:pt x="75" y="2360"/>
                    <a:pt x="14" y="2411"/>
                  </a:cubicBezTo>
                  <a:cubicBezTo>
                    <a:pt x="4" y="2695"/>
                    <a:pt x="0" y="2980"/>
                    <a:pt x="8" y="3264"/>
                  </a:cubicBezTo>
                  <a:lnTo>
                    <a:pt x="8" y="3258"/>
                  </a:lnTo>
                  <a:cubicBezTo>
                    <a:pt x="18" y="3495"/>
                    <a:pt x="35" y="3731"/>
                    <a:pt x="55" y="3969"/>
                  </a:cubicBezTo>
                  <a:lnTo>
                    <a:pt x="55" y="3972"/>
                  </a:lnTo>
                  <a:lnTo>
                    <a:pt x="102" y="4016"/>
                  </a:lnTo>
                  <a:cubicBezTo>
                    <a:pt x="183" y="4104"/>
                    <a:pt x="244" y="4165"/>
                    <a:pt x="305" y="4226"/>
                  </a:cubicBezTo>
                  <a:cubicBezTo>
                    <a:pt x="356" y="4270"/>
                    <a:pt x="404" y="4314"/>
                    <a:pt x="455" y="4351"/>
                  </a:cubicBezTo>
                  <a:lnTo>
                    <a:pt x="485" y="4375"/>
                  </a:lnTo>
                  <a:lnTo>
                    <a:pt x="556" y="4460"/>
                  </a:lnTo>
                  <a:cubicBezTo>
                    <a:pt x="668" y="4551"/>
                    <a:pt x="766" y="4629"/>
                    <a:pt x="874" y="4700"/>
                  </a:cubicBezTo>
                  <a:lnTo>
                    <a:pt x="827" y="4697"/>
                  </a:lnTo>
                  <a:lnTo>
                    <a:pt x="952" y="4747"/>
                  </a:lnTo>
                  <a:lnTo>
                    <a:pt x="1071" y="4819"/>
                  </a:lnTo>
                  <a:cubicBezTo>
                    <a:pt x="1230" y="4893"/>
                    <a:pt x="1393" y="4954"/>
                    <a:pt x="1535" y="5005"/>
                  </a:cubicBezTo>
                  <a:cubicBezTo>
                    <a:pt x="1592" y="5025"/>
                    <a:pt x="1653" y="5039"/>
                    <a:pt x="1710" y="5049"/>
                  </a:cubicBezTo>
                  <a:lnTo>
                    <a:pt x="1666" y="5072"/>
                  </a:lnTo>
                  <a:lnTo>
                    <a:pt x="1707" y="5072"/>
                  </a:lnTo>
                  <a:cubicBezTo>
                    <a:pt x="1802" y="5072"/>
                    <a:pt x="1900" y="5093"/>
                    <a:pt x="1995" y="5110"/>
                  </a:cubicBezTo>
                  <a:lnTo>
                    <a:pt x="2195" y="5154"/>
                  </a:lnTo>
                  <a:lnTo>
                    <a:pt x="2154" y="5174"/>
                  </a:lnTo>
                  <a:cubicBezTo>
                    <a:pt x="2324" y="5181"/>
                    <a:pt x="2499" y="5211"/>
                    <a:pt x="2676" y="5238"/>
                  </a:cubicBezTo>
                  <a:lnTo>
                    <a:pt x="2710" y="5245"/>
                  </a:lnTo>
                  <a:cubicBezTo>
                    <a:pt x="2882" y="5272"/>
                    <a:pt x="3041" y="5299"/>
                    <a:pt x="3204" y="5313"/>
                  </a:cubicBezTo>
                  <a:cubicBezTo>
                    <a:pt x="3336" y="5323"/>
                    <a:pt x="3445" y="5327"/>
                    <a:pt x="3553" y="5327"/>
                  </a:cubicBezTo>
                  <a:cubicBezTo>
                    <a:pt x="3651" y="5330"/>
                    <a:pt x="3753" y="5330"/>
                    <a:pt x="3851" y="5333"/>
                  </a:cubicBezTo>
                  <a:cubicBezTo>
                    <a:pt x="3970" y="5340"/>
                    <a:pt x="4091" y="5353"/>
                    <a:pt x="4209" y="5367"/>
                  </a:cubicBezTo>
                  <a:lnTo>
                    <a:pt x="4278" y="5374"/>
                  </a:lnTo>
                  <a:cubicBezTo>
                    <a:pt x="4325" y="5380"/>
                    <a:pt x="4372" y="5384"/>
                    <a:pt x="4420" y="5388"/>
                  </a:cubicBezTo>
                  <a:cubicBezTo>
                    <a:pt x="4518" y="5394"/>
                    <a:pt x="4620" y="5401"/>
                    <a:pt x="4717" y="5411"/>
                  </a:cubicBezTo>
                  <a:lnTo>
                    <a:pt x="4673" y="5435"/>
                  </a:lnTo>
                  <a:cubicBezTo>
                    <a:pt x="4728" y="5421"/>
                    <a:pt x="4782" y="5421"/>
                    <a:pt x="4839" y="5421"/>
                  </a:cubicBezTo>
                  <a:lnTo>
                    <a:pt x="4998" y="5425"/>
                  </a:lnTo>
                  <a:lnTo>
                    <a:pt x="5306" y="5425"/>
                  </a:lnTo>
                  <a:lnTo>
                    <a:pt x="5595" y="5431"/>
                  </a:lnTo>
                  <a:cubicBezTo>
                    <a:pt x="5778" y="5431"/>
                    <a:pt x="5961" y="5431"/>
                    <a:pt x="6143" y="5421"/>
                  </a:cubicBezTo>
                  <a:cubicBezTo>
                    <a:pt x="6746" y="5377"/>
                    <a:pt x="7297" y="5310"/>
                    <a:pt x="7819" y="5214"/>
                  </a:cubicBezTo>
                  <a:lnTo>
                    <a:pt x="7917" y="5197"/>
                  </a:lnTo>
                  <a:lnTo>
                    <a:pt x="8266" y="5127"/>
                  </a:lnTo>
                  <a:lnTo>
                    <a:pt x="8622" y="5052"/>
                  </a:lnTo>
                  <a:lnTo>
                    <a:pt x="8866" y="5005"/>
                  </a:lnTo>
                  <a:cubicBezTo>
                    <a:pt x="9191" y="4937"/>
                    <a:pt x="9512" y="4869"/>
                    <a:pt x="9834" y="4798"/>
                  </a:cubicBezTo>
                  <a:cubicBezTo>
                    <a:pt x="10247" y="4703"/>
                    <a:pt x="10660" y="4575"/>
                    <a:pt x="11043" y="4446"/>
                  </a:cubicBezTo>
                  <a:cubicBezTo>
                    <a:pt x="11131" y="4412"/>
                    <a:pt x="11239" y="4372"/>
                    <a:pt x="11348" y="4328"/>
                  </a:cubicBezTo>
                  <a:lnTo>
                    <a:pt x="11554" y="4247"/>
                  </a:lnTo>
                  <a:cubicBezTo>
                    <a:pt x="11723" y="4182"/>
                    <a:pt x="11896" y="4121"/>
                    <a:pt x="12072" y="4064"/>
                  </a:cubicBezTo>
                  <a:cubicBezTo>
                    <a:pt x="12214" y="4013"/>
                    <a:pt x="12329" y="3969"/>
                    <a:pt x="12437" y="3922"/>
                  </a:cubicBezTo>
                  <a:lnTo>
                    <a:pt x="12485" y="3897"/>
                  </a:lnTo>
                  <a:lnTo>
                    <a:pt x="12529" y="3870"/>
                  </a:lnTo>
                  <a:cubicBezTo>
                    <a:pt x="12604" y="3850"/>
                    <a:pt x="12675" y="3830"/>
                    <a:pt x="12750" y="3806"/>
                  </a:cubicBezTo>
                  <a:cubicBezTo>
                    <a:pt x="12902" y="3755"/>
                    <a:pt x="13054" y="3705"/>
                    <a:pt x="13200" y="3644"/>
                  </a:cubicBezTo>
                  <a:lnTo>
                    <a:pt x="13318" y="3592"/>
                  </a:lnTo>
                  <a:cubicBezTo>
                    <a:pt x="13420" y="3552"/>
                    <a:pt x="13522" y="3508"/>
                    <a:pt x="13623" y="3461"/>
                  </a:cubicBezTo>
                  <a:lnTo>
                    <a:pt x="13677" y="3437"/>
                  </a:lnTo>
                  <a:cubicBezTo>
                    <a:pt x="13795" y="3386"/>
                    <a:pt x="13914" y="3328"/>
                    <a:pt x="14029" y="3264"/>
                  </a:cubicBezTo>
                  <a:cubicBezTo>
                    <a:pt x="14175" y="3176"/>
                    <a:pt x="14317" y="3081"/>
                    <a:pt x="14456" y="2983"/>
                  </a:cubicBezTo>
                  <a:cubicBezTo>
                    <a:pt x="14581" y="2889"/>
                    <a:pt x="14703" y="2787"/>
                    <a:pt x="14825" y="2682"/>
                  </a:cubicBezTo>
                  <a:cubicBezTo>
                    <a:pt x="14940" y="2587"/>
                    <a:pt x="15055" y="2475"/>
                    <a:pt x="15164" y="2357"/>
                  </a:cubicBezTo>
                  <a:cubicBezTo>
                    <a:pt x="15261" y="2248"/>
                    <a:pt x="15353" y="2117"/>
                    <a:pt x="15444" y="1954"/>
                  </a:cubicBezTo>
                  <a:cubicBezTo>
                    <a:pt x="15478" y="1890"/>
                    <a:pt x="15505" y="1825"/>
                    <a:pt x="15533" y="1761"/>
                  </a:cubicBezTo>
                  <a:cubicBezTo>
                    <a:pt x="15530" y="1731"/>
                    <a:pt x="15530" y="1700"/>
                    <a:pt x="15522" y="1670"/>
                  </a:cubicBezTo>
                  <a:lnTo>
                    <a:pt x="15522" y="1670"/>
                  </a:lnTo>
                  <a:cubicBezTo>
                    <a:pt x="15526" y="1673"/>
                    <a:pt x="15526" y="1679"/>
                    <a:pt x="15526" y="1683"/>
                  </a:cubicBezTo>
                  <a:lnTo>
                    <a:pt x="15526" y="1679"/>
                  </a:lnTo>
                  <a:cubicBezTo>
                    <a:pt x="15526" y="1666"/>
                    <a:pt x="15522" y="1653"/>
                    <a:pt x="15519" y="1639"/>
                  </a:cubicBezTo>
                  <a:cubicBezTo>
                    <a:pt x="15516" y="1622"/>
                    <a:pt x="15513" y="1605"/>
                    <a:pt x="15509" y="1585"/>
                  </a:cubicBezTo>
                  <a:cubicBezTo>
                    <a:pt x="15509" y="1578"/>
                    <a:pt x="15509" y="1575"/>
                    <a:pt x="15505" y="1568"/>
                  </a:cubicBezTo>
                  <a:lnTo>
                    <a:pt x="15505" y="1561"/>
                  </a:lnTo>
                  <a:cubicBezTo>
                    <a:pt x="15502" y="1544"/>
                    <a:pt x="15502" y="1531"/>
                    <a:pt x="15499" y="1514"/>
                  </a:cubicBezTo>
                  <a:cubicBezTo>
                    <a:pt x="15499" y="1510"/>
                    <a:pt x="15496" y="1504"/>
                    <a:pt x="15496" y="1500"/>
                  </a:cubicBezTo>
                  <a:cubicBezTo>
                    <a:pt x="15492" y="1484"/>
                    <a:pt x="15489" y="1466"/>
                    <a:pt x="15485" y="1449"/>
                  </a:cubicBezTo>
                  <a:cubicBezTo>
                    <a:pt x="15485" y="1443"/>
                    <a:pt x="15485" y="1436"/>
                    <a:pt x="15482" y="1429"/>
                  </a:cubicBezTo>
                  <a:cubicBezTo>
                    <a:pt x="15448" y="1276"/>
                    <a:pt x="15408" y="1128"/>
                    <a:pt x="15367" y="979"/>
                  </a:cubicBezTo>
                  <a:cubicBezTo>
                    <a:pt x="15322" y="901"/>
                    <a:pt x="15279" y="826"/>
                    <a:pt x="15241" y="745"/>
                  </a:cubicBezTo>
                  <a:cubicBezTo>
                    <a:pt x="15177" y="606"/>
                    <a:pt x="15130" y="460"/>
                    <a:pt x="15079" y="318"/>
                  </a:cubicBezTo>
                  <a:cubicBezTo>
                    <a:pt x="15042" y="210"/>
                    <a:pt x="14997" y="105"/>
                    <a:pt x="14957" y="0"/>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57" name="Google Shape;556;p39">
              <a:extLst>
                <a:ext uri="{FF2B5EF4-FFF2-40B4-BE49-F238E27FC236}">
                  <a16:creationId xmlns="" xmlns:a16="http://schemas.microsoft.com/office/drawing/2014/main" id="{BB078CDE-AE7B-E355-37B6-9C6C8E17C0C7}"/>
                </a:ext>
              </a:extLst>
            </p:cNvPr>
            <p:cNvSpPr/>
            <p:nvPr/>
          </p:nvSpPr>
          <p:spPr>
            <a:xfrm>
              <a:off x="4831854" y="2720579"/>
              <a:ext cx="501797" cy="112302"/>
            </a:xfrm>
            <a:custGeom>
              <a:avLst/>
              <a:gdLst/>
              <a:ahLst/>
              <a:cxnLst/>
              <a:rect l="l" t="t" r="r" b="b"/>
              <a:pathLst>
                <a:path w="8311" h="1860" extrusionOk="0">
                  <a:moveTo>
                    <a:pt x="8154" y="0"/>
                  </a:moveTo>
                  <a:cubicBezTo>
                    <a:pt x="8100" y="31"/>
                    <a:pt x="8049" y="61"/>
                    <a:pt x="7995" y="92"/>
                  </a:cubicBezTo>
                  <a:cubicBezTo>
                    <a:pt x="7721" y="244"/>
                    <a:pt x="7406" y="373"/>
                    <a:pt x="7007" y="491"/>
                  </a:cubicBezTo>
                  <a:cubicBezTo>
                    <a:pt x="6638" y="600"/>
                    <a:pt x="6265" y="708"/>
                    <a:pt x="5892" y="806"/>
                  </a:cubicBezTo>
                  <a:cubicBezTo>
                    <a:pt x="5536" y="902"/>
                    <a:pt x="5178" y="972"/>
                    <a:pt x="4812" y="1036"/>
                  </a:cubicBezTo>
                  <a:cubicBezTo>
                    <a:pt x="4264" y="1138"/>
                    <a:pt x="3688" y="1186"/>
                    <a:pt x="3065" y="1186"/>
                  </a:cubicBezTo>
                  <a:lnTo>
                    <a:pt x="3017" y="1186"/>
                  </a:lnTo>
                  <a:cubicBezTo>
                    <a:pt x="2838" y="1186"/>
                    <a:pt x="2659" y="1179"/>
                    <a:pt x="2476" y="1175"/>
                  </a:cubicBezTo>
                  <a:lnTo>
                    <a:pt x="2245" y="1169"/>
                  </a:lnTo>
                  <a:cubicBezTo>
                    <a:pt x="1910" y="1158"/>
                    <a:pt x="1636" y="1145"/>
                    <a:pt x="1382" y="1121"/>
                  </a:cubicBezTo>
                  <a:cubicBezTo>
                    <a:pt x="1023" y="1088"/>
                    <a:pt x="657" y="1033"/>
                    <a:pt x="299" y="963"/>
                  </a:cubicBezTo>
                  <a:cubicBezTo>
                    <a:pt x="238" y="952"/>
                    <a:pt x="177" y="935"/>
                    <a:pt x="116" y="922"/>
                  </a:cubicBezTo>
                  <a:cubicBezTo>
                    <a:pt x="82" y="1097"/>
                    <a:pt x="44" y="1274"/>
                    <a:pt x="1" y="1450"/>
                  </a:cubicBezTo>
                  <a:cubicBezTo>
                    <a:pt x="136" y="1491"/>
                    <a:pt x="271" y="1535"/>
                    <a:pt x="407" y="1568"/>
                  </a:cubicBezTo>
                  <a:cubicBezTo>
                    <a:pt x="630" y="1613"/>
                    <a:pt x="864" y="1639"/>
                    <a:pt x="1091" y="1663"/>
                  </a:cubicBezTo>
                  <a:cubicBezTo>
                    <a:pt x="1189" y="1677"/>
                    <a:pt x="1287" y="1687"/>
                    <a:pt x="1385" y="1700"/>
                  </a:cubicBezTo>
                  <a:lnTo>
                    <a:pt x="1640" y="1735"/>
                  </a:lnTo>
                  <a:cubicBezTo>
                    <a:pt x="1890" y="1771"/>
                    <a:pt x="2140" y="1809"/>
                    <a:pt x="2391" y="1832"/>
                  </a:cubicBezTo>
                  <a:cubicBezTo>
                    <a:pt x="2581" y="1849"/>
                    <a:pt x="2764" y="1860"/>
                    <a:pt x="2946" y="1860"/>
                  </a:cubicBezTo>
                  <a:cubicBezTo>
                    <a:pt x="3021" y="1860"/>
                    <a:pt x="3098" y="1860"/>
                    <a:pt x="3173" y="1856"/>
                  </a:cubicBezTo>
                  <a:cubicBezTo>
                    <a:pt x="3512" y="1839"/>
                    <a:pt x="3830" y="1816"/>
                    <a:pt x="4122" y="1782"/>
                  </a:cubicBezTo>
                  <a:lnTo>
                    <a:pt x="4375" y="1751"/>
                  </a:lnTo>
                  <a:lnTo>
                    <a:pt x="4633" y="1724"/>
                  </a:lnTo>
                  <a:cubicBezTo>
                    <a:pt x="4711" y="1714"/>
                    <a:pt x="4789" y="1704"/>
                    <a:pt x="4866" y="1690"/>
                  </a:cubicBezTo>
                  <a:lnTo>
                    <a:pt x="4934" y="1683"/>
                  </a:lnTo>
                  <a:lnTo>
                    <a:pt x="4978" y="1677"/>
                  </a:lnTo>
                  <a:lnTo>
                    <a:pt x="5022" y="1670"/>
                  </a:lnTo>
                  <a:cubicBezTo>
                    <a:pt x="5198" y="1636"/>
                    <a:pt x="5425" y="1585"/>
                    <a:pt x="5696" y="1507"/>
                  </a:cubicBezTo>
                  <a:lnTo>
                    <a:pt x="5886" y="1450"/>
                  </a:lnTo>
                  <a:cubicBezTo>
                    <a:pt x="6000" y="1416"/>
                    <a:pt x="6119" y="1379"/>
                    <a:pt x="6234" y="1349"/>
                  </a:cubicBezTo>
                  <a:lnTo>
                    <a:pt x="6404" y="1304"/>
                  </a:lnTo>
                  <a:cubicBezTo>
                    <a:pt x="6529" y="1274"/>
                    <a:pt x="6651" y="1243"/>
                    <a:pt x="6772" y="1210"/>
                  </a:cubicBezTo>
                  <a:cubicBezTo>
                    <a:pt x="6949" y="1155"/>
                    <a:pt x="7118" y="1097"/>
                    <a:pt x="7280" y="1030"/>
                  </a:cubicBezTo>
                  <a:cubicBezTo>
                    <a:pt x="7633" y="867"/>
                    <a:pt x="7974" y="668"/>
                    <a:pt x="8310" y="471"/>
                  </a:cubicBezTo>
                  <a:cubicBezTo>
                    <a:pt x="8269" y="333"/>
                    <a:pt x="8225" y="197"/>
                    <a:pt x="8174" y="61"/>
                  </a:cubicBezTo>
                  <a:cubicBezTo>
                    <a:pt x="8168" y="41"/>
                    <a:pt x="8161" y="21"/>
                    <a:pt x="8154" y="0"/>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58" name="Google Shape;557;p39">
              <a:extLst>
                <a:ext uri="{FF2B5EF4-FFF2-40B4-BE49-F238E27FC236}">
                  <a16:creationId xmlns="" xmlns:a16="http://schemas.microsoft.com/office/drawing/2014/main" id="{942D6088-BAE4-2721-1051-CEA1D4D8D1C6}"/>
                </a:ext>
              </a:extLst>
            </p:cNvPr>
            <p:cNvSpPr/>
            <p:nvPr/>
          </p:nvSpPr>
          <p:spPr>
            <a:xfrm>
              <a:off x="4764413" y="2790314"/>
              <a:ext cx="654069" cy="316318"/>
            </a:xfrm>
            <a:custGeom>
              <a:avLst/>
              <a:gdLst/>
              <a:ahLst/>
              <a:cxnLst/>
              <a:rect l="l" t="t" r="r" b="b"/>
              <a:pathLst>
                <a:path w="10833" h="5239" extrusionOk="0">
                  <a:moveTo>
                    <a:pt x="8456" y="4621"/>
                  </a:moveTo>
                  <a:cubicBezTo>
                    <a:pt x="8455" y="4622"/>
                    <a:pt x="8453" y="4622"/>
                    <a:pt x="8452" y="4623"/>
                  </a:cubicBezTo>
                  <a:cubicBezTo>
                    <a:pt x="8453" y="4623"/>
                    <a:pt x="8454" y="4622"/>
                    <a:pt x="8456" y="4621"/>
                  </a:cubicBezTo>
                  <a:close/>
                  <a:moveTo>
                    <a:pt x="9633" y="0"/>
                  </a:moveTo>
                  <a:cubicBezTo>
                    <a:pt x="9549" y="47"/>
                    <a:pt x="9468" y="98"/>
                    <a:pt x="9380" y="146"/>
                  </a:cubicBezTo>
                  <a:cubicBezTo>
                    <a:pt x="9173" y="264"/>
                    <a:pt x="8983" y="372"/>
                    <a:pt x="8791" y="461"/>
                  </a:cubicBezTo>
                  <a:cubicBezTo>
                    <a:pt x="8557" y="569"/>
                    <a:pt x="8313" y="657"/>
                    <a:pt x="8045" y="735"/>
                  </a:cubicBezTo>
                  <a:cubicBezTo>
                    <a:pt x="7924" y="772"/>
                    <a:pt x="7798" y="803"/>
                    <a:pt x="7673" y="833"/>
                  </a:cubicBezTo>
                  <a:cubicBezTo>
                    <a:pt x="7581" y="853"/>
                    <a:pt x="7494" y="880"/>
                    <a:pt x="7402" y="905"/>
                  </a:cubicBezTo>
                  <a:cubicBezTo>
                    <a:pt x="7043" y="1013"/>
                    <a:pt x="6637" y="1138"/>
                    <a:pt x="6227" y="1205"/>
                  </a:cubicBezTo>
                  <a:lnTo>
                    <a:pt x="6186" y="1209"/>
                  </a:lnTo>
                  <a:lnTo>
                    <a:pt x="6186" y="1213"/>
                  </a:lnTo>
                  <a:cubicBezTo>
                    <a:pt x="6163" y="1216"/>
                    <a:pt x="6145" y="1219"/>
                    <a:pt x="6129" y="1222"/>
                  </a:cubicBezTo>
                  <a:cubicBezTo>
                    <a:pt x="5784" y="1277"/>
                    <a:pt x="5445" y="1311"/>
                    <a:pt x="5069" y="1348"/>
                  </a:cubicBezTo>
                  <a:cubicBezTo>
                    <a:pt x="4768" y="1378"/>
                    <a:pt x="4412" y="1405"/>
                    <a:pt x="4050" y="1405"/>
                  </a:cubicBezTo>
                  <a:cubicBezTo>
                    <a:pt x="4033" y="1405"/>
                    <a:pt x="4016" y="1405"/>
                    <a:pt x="4002" y="1402"/>
                  </a:cubicBezTo>
                  <a:cubicBezTo>
                    <a:pt x="3596" y="1399"/>
                    <a:pt x="3204" y="1348"/>
                    <a:pt x="2902" y="1307"/>
                  </a:cubicBezTo>
                  <a:cubicBezTo>
                    <a:pt x="2570" y="1260"/>
                    <a:pt x="2235" y="1216"/>
                    <a:pt x="1899" y="1178"/>
                  </a:cubicBezTo>
                  <a:cubicBezTo>
                    <a:pt x="1571" y="1138"/>
                    <a:pt x="1274" y="1077"/>
                    <a:pt x="985" y="989"/>
                  </a:cubicBezTo>
                  <a:lnTo>
                    <a:pt x="958" y="979"/>
                  </a:lnTo>
                  <a:cubicBezTo>
                    <a:pt x="897" y="1239"/>
                    <a:pt x="836" y="1500"/>
                    <a:pt x="772" y="1761"/>
                  </a:cubicBezTo>
                  <a:cubicBezTo>
                    <a:pt x="680" y="2120"/>
                    <a:pt x="572" y="2476"/>
                    <a:pt x="484" y="2838"/>
                  </a:cubicBezTo>
                  <a:cubicBezTo>
                    <a:pt x="325" y="3471"/>
                    <a:pt x="136" y="4101"/>
                    <a:pt x="0" y="4740"/>
                  </a:cubicBezTo>
                  <a:cubicBezTo>
                    <a:pt x="30" y="4751"/>
                    <a:pt x="61" y="4757"/>
                    <a:pt x="91" y="4768"/>
                  </a:cubicBezTo>
                  <a:cubicBezTo>
                    <a:pt x="247" y="4818"/>
                    <a:pt x="400" y="4866"/>
                    <a:pt x="558" y="4903"/>
                  </a:cubicBezTo>
                  <a:cubicBezTo>
                    <a:pt x="874" y="4971"/>
                    <a:pt x="1196" y="5022"/>
                    <a:pt x="1547" y="5059"/>
                  </a:cubicBezTo>
                  <a:cubicBezTo>
                    <a:pt x="1737" y="5079"/>
                    <a:pt x="1924" y="5090"/>
                    <a:pt x="2113" y="5103"/>
                  </a:cubicBezTo>
                  <a:lnTo>
                    <a:pt x="2293" y="5117"/>
                  </a:lnTo>
                  <a:cubicBezTo>
                    <a:pt x="2540" y="5134"/>
                    <a:pt x="2783" y="5157"/>
                    <a:pt x="3027" y="5184"/>
                  </a:cubicBezTo>
                  <a:cubicBezTo>
                    <a:pt x="3390" y="5218"/>
                    <a:pt x="3768" y="5239"/>
                    <a:pt x="4154" y="5239"/>
                  </a:cubicBezTo>
                  <a:cubicBezTo>
                    <a:pt x="4276" y="5239"/>
                    <a:pt x="4395" y="5239"/>
                    <a:pt x="4517" y="5235"/>
                  </a:cubicBezTo>
                  <a:lnTo>
                    <a:pt x="4517" y="5235"/>
                  </a:lnTo>
                  <a:lnTo>
                    <a:pt x="4514" y="5239"/>
                  </a:lnTo>
                  <a:cubicBezTo>
                    <a:pt x="4873" y="5218"/>
                    <a:pt x="5235" y="5187"/>
                    <a:pt x="5594" y="5157"/>
                  </a:cubicBezTo>
                  <a:lnTo>
                    <a:pt x="5678" y="5151"/>
                  </a:lnTo>
                  <a:cubicBezTo>
                    <a:pt x="6051" y="5117"/>
                    <a:pt x="6403" y="5076"/>
                    <a:pt x="6755" y="5018"/>
                  </a:cubicBezTo>
                  <a:cubicBezTo>
                    <a:pt x="6905" y="4995"/>
                    <a:pt x="7050" y="4964"/>
                    <a:pt x="7195" y="4931"/>
                  </a:cubicBezTo>
                  <a:cubicBezTo>
                    <a:pt x="7280" y="4910"/>
                    <a:pt x="7358" y="4890"/>
                    <a:pt x="7439" y="4866"/>
                  </a:cubicBezTo>
                  <a:lnTo>
                    <a:pt x="7636" y="4815"/>
                  </a:lnTo>
                  <a:lnTo>
                    <a:pt x="7933" y="4744"/>
                  </a:lnTo>
                  <a:cubicBezTo>
                    <a:pt x="8120" y="4700"/>
                    <a:pt x="8306" y="4653"/>
                    <a:pt x="8489" y="4602"/>
                  </a:cubicBezTo>
                  <a:lnTo>
                    <a:pt x="8489" y="4602"/>
                  </a:lnTo>
                  <a:cubicBezTo>
                    <a:pt x="8489" y="4602"/>
                    <a:pt x="8472" y="4609"/>
                    <a:pt x="8472" y="4612"/>
                  </a:cubicBezTo>
                  <a:cubicBezTo>
                    <a:pt x="8475" y="4612"/>
                    <a:pt x="8463" y="4618"/>
                    <a:pt x="8456" y="4621"/>
                  </a:cubicBezTo>
                  <a:lnTo>
                    <a:pt x="8456" y="4621"/>
                  </a:lnTo>
                  <a:cubicBezTo>
                    <a:pt x="8875" y="4486"/>
                    <a:pt x="9252" y="4371"/>
                    <a:pt x="9627" y="4223"/>
                  </a:cubicBezTo>
                  <a:lnTo>
                    <a:pt x="9732" y="4182"/>
                  </a:lnTo>
                  <a:cubicBezTo>
                    <a:pt x="10060" y="4054"/>
                    <a:pt x="10392" y="3924"/>
                    <a:pt x="10717" y="3782"/>
                  </a:cubicBezTo>
                  <a:cubicBezTo>
                    <a:pt x="10754" y="3765"/>
                    <a:pt x="10791" y="3745"/>
                    <a:pt x="10832" y="3725"/>
                  </a:cubicBezTo>
                  <a:cubicBezTo>
                    <a:pt x="10805" y="3654"/>
                    <a:pt x="10778" y="3582"/>
                    <a:pt x="10754" y="3512"/>
                  </a:cubicBezTo>
                  <a:cubicBezTo>
                    <a:pt x="10690" y="3343"/>
                    <a:pt x="10622" y="3173"/>
                    <a:pt x="10568" y="3004"/>
                  </a:cubicBezTo>
                  <a:cubicBezTo>
                    <a:pt x="10514" y="2827"/>
                    <a:pt x="10463" y="2648"/>
                    <a:pt x="10409" y="2472"/>
                  </a:cubicBezTo>
                  <a:cubicBezTo>
                    <a:pt x="10355" y="2296"/>
                    <a:pt x="10294" y="2120"/>
                    <a:pt x="10243" y="1941"/>
                  </a:cubicBezTo>
                  <a:cubicBezTo>
                    <a:pt x="10196" y="1771"/>
                    <a:pt x="10152" y="1605"/>
                    <a:pt x="10097" y="1436"/>
                  </a:cubicBezTo>
                  <a:cubicBezTo>
                    <a:pt x="9989" y="1094"/>
                    <a:pt x="9888" y="749"/>
                    <a:pt x="9769" y="406"/>
                  </a:cubicBezTo>
                  <a:cubicBezTo>
                    <a:pt x="9725" y="271"/>
                    <a:pt x="9677" y="136"/>
                    <a:pt x="9633" y="0"/>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59" name="Google Shape;558;p39">
              <a:extLst>
                <a:ext uri="{FF2B5EF4-FFF2-40B4-BE49-F238E27FC236}">
                  <a16:creationId xmlns="" xmlns:a16="http://schemas.microsoft.com/office/drawing/2014/main" id="{EF8F7059-0511-30BD-FE04-654D392D4F7F}"/>
                </a:ext>
              </a:extLst>
            </p:cNvPr>
            <p:cNvSpPr/>
            <p:nvPr/>
          </p:nvSpPr>
          <p:spPr>
            <a:xfrm>
              <a:off x="5260346" y="2491207"/>
              <a:ext cx="60" cy="60"/>
            </a:xfrm>
            <a:custGeom>
              <a:avLst/>
              <a:gdLst/>
              <a:ahLst/>
              <a:cxnLst/>
              <a:rect l="l" t="t" r="r" b="b"/>
              <a:pathLst>
                <a:path w="1" h="1" extrusionOk="0">
                  <a:moveTo>
                    <a:pt x="1" y="0"/>
                  </a:moveTo>
                  <a:lnTo>
                    <a:pt x="1" y="0"/>
                  </a:lnTo>
                  <a:lnTo>
                    <a:pt x="1" y="0"/>
                  </a:ln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60" name="Google Shape;559;p39">
              <a:extLst>
                <a:ext uri="{FF2B5EF4-FFF2-40B4-BE49-F238E27FC236}">
                  <a16:creationId xmlns="" xmlns:a16="http://schemas.microsoft.com/office/drawing/2014/main" id="{751F55B0-7C11-C850-9933-C44C79A00FD8}"/>
                </a:ext>
              </a:extLst>
            </p:cNvPr>
            <p:cNvSpPr/>
            <p:nvPr/>
          </p:nvSpPr>
          <p:spPr>
            <a:xfrm>
              <a:off x="5259742" y="2488732"/>
              <a:ext cx="664" cy="2536"/>
            </a:xfrm>
            <a:custGeom>
              <a:avLst/>
              <a:gdLst/>
              <a:ahLst/>
              <a:cxnLst/>
              <a:rect l="l" t="t" r="r" b="b"/>
              <a:pathLst>
                <a:path w="11" h="42" extrusionOk="0">
                  <a:moveTo>
                    <a:pt x="11" y="41"/>
                  </a:moveTo>
                  <a:cubicBezTo>
                    <a:pt x="7" y="28"/>
                    <a:pt x="4" y="14"/>
                    <a:pt x="1" y="0"/>
                  </a:cubicBezTo>
                  <a:cubicBezTo>
                    <a:pt x="4" y="14"/>
                    <a:pt x="7" y="28"/>
                    <a:pt x="11" y="41"/>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61" name="Google Shape;560;p39">
              <a:extLst>
                <a:ext uri="{FF2B5EF4-FFF2-40B4-BE49-F238E27FC236}">
                  <a16:creationId xmlns="" xmlns:a16="http://schemas.microsoft.com/office/drawing/2014/main" id="{34FC0512-22D8-F652-8908-211B57D96CB4}"/>
                </a:ext>
              </a:extLst>
            </p:cNvPr>
            <p:cNvSpPr/>
            <p:nvPr/>
          </p:nvSpPr>
          <p:spPr>
            <a:xfrm>
              <a:off x="4846767" y="2434393"/>
              <a:ext cx="463337" cy="315472"/>
            </a:xfrm>
            <a:custGeom>
              <a:avLst/>
              <a:gdLst/>
              <a:ahLst/>
              <a:cxnLst/>
              <a:rect l="l" t="t" r="r" b="b"/>
              <a:pathLst>
                <a:path w="7674" h="5225" extrusionOk="0">
                  <a:moveTo>
                    <a:pt x="5988" y="3562"/>
                  </a:moveTo>
                  <a:cubicBezTo>
                    <a:pt x="5990" y="3562"/>
                    <a:pt x="5992" y="3562"/>
                    <a:pt x="5994" y="3562"/>
                  </a:cubicBezTo>
                  <a:cubicBezTo>
                    <a:pt x="6086" y="3562"/>
                    <a:pt x="6174" y="3599"/>
                    <a:pt x="6241" y="3667"/>
                  </a:cubicBezTo>
                  <a:cubicBezTo>
                    <a:pt x="6305" y="3735"/>
                    <a:pt x="6343" y="3823"/>
                    <a:pt x="6343" y="3915"/>
                  </a:cubicBezTo>
                  <a:cubicBezTo>
                    <a:pt x="6339" y="4105"/>
                    <a:pt x="6183" y="4260"/>
                    <a:pt x="5993" y="4260"/>
                  </a:cubicBezTo>
                  <a:cubicBezTo>
                    <a:pt x="5991" y="4260"/>
                    <a:pt x="5989" y="4260"/>
                    <a:pt x="5987" y="4260"/>
                  </a:cubicBezTo>
                  <a:cubicBezTo>
                    <a:pt x="5896" y="4260"/>
                    <a:pt x="5808" y="4223"/>
                    <a:pt x="5744" y="4154"/>
                  </a:cubicBezTo>
                  <a:cubicBezTo>
                    <a:pt x="5675" y="4087"/>
                    <a:pt x="5642" y="3999"/>
                    <a:pt x="5642" y="3907"/>
                  </a:cubicBezTo>
                  <a:cubicBezTo>
                    <a:pt x="5645" y="3717"/>
                    <a:pt x="5801" y="3562"/>
                    <a:pt x="5988" y="3562"/>
                  </a:cubicBezTo>
                  <a:close/>
                  <a:moveTo>
                    <a:pt x="5016" y="3782"/>
                  </a:moveTo>
                  <a:cubicBezTo>
                    <a:pt x="5107" y="3782"/>
                    <a:pt x="5195" y="3823"/>
                    <a:pt x="5263" y="3887"/>
                  </a:cubicBezTo>
                  <a:cubicBezTo>
                    <a:pt x="5327" y="3955"/>
                    <a:pt x="5364" y="4043"/>
                    <a:pt x="5361" y="4134"/>
                  </a:cubicBezTo>
                  <a:cubicBezTo>
                    <a:pt x="5361" y="4327"/>
                    <a:pt x="5202" y="4484"/>
                    <a:pt x="5009" y="4484"/>
                  </a:cubicBezTo>
                  <a:cubicBezTo>
                    <a:pt x="4917" y="4479"/>
                    <a:pt x="4829" y="4443"/>
                    <a:pt x="4765" y="4378"/>
                  </a:cubicBezTo>
                  <a:cubicBezTo>
                    <a:pt x="4697" y="4307"/>
                    <a:pt x="4664" y="4219"/>
                    <a:pt x="4664" y="4128"/>
                  </a:cubicBezTo>
                  <a:cubicBezTo>
                    <a:pt x="4667" y="3938"/>
                    <a:pt x="4822" y="3782"/>
                    <a:pt x="5016" y="3782"/>
                  </a:cubicBezTo>
                  <a:close/>
                  <a:moveTo>
                    <a:pt x="6580" y="0"/>
                  </a:moveTo>
                  <a:cubicBezTo>
                    <a:pt x="6289" y="102"/>
                    <a:pt x="6005" y="186"/>
                    <a:pt x="5740" y="241"/>
                  </a:cubicBezTo>
                  <a:lnTo>
                    <a:pt x="5672" y="254"/>
                  </a:lnTo>
                  <a:cubicBezTo>
                    <a:pt x="5341" y="319"/>
                    <a:pt x="5005" y="383"/>
                    <a:pt x="4670" y="436"/>
                  </a:cubicBezTo>
                  <a:cubicBezTo>
                    <a:pt x="4325" y="488"/>
                    <a:pt x="3973" y="525"/>
                    <a:pt x="3623" y="562"/>
                  </a:cubicBezTo>
                  <a:lnTo>
                    <a:pt x="3451" y="583"/>
                  </a:lnTo>
                  <a:cubicBezTo>
                    <a:pt x="3190" y="610"/>
                    <a:pt x="2920" y="636"/>
                    <a:pt x="2652" y="650"/>
                  </a:cubicBezTo>
                  <a:cubicBezTo>
                    <a:pt x="2523" y="653"/>
                    <a:pt x="2397" y="658"/>
                    <a:pt x="2270" y="658"/>
                  </a:cubicBezTo>
                  <a:cubicBezTo>
                    <a:pt x="2241" y="658"/>
                    <a:pt x="2211" y="657"/>
                    <a:pt x="2181" y="657"/>
                  </a:cubicBezTo>
                  <a:cubicBezTo>
                    <a:pt x="1992" y="657"/>
                    <a:pt x="1802" y="650"/>
                    <a:pt x="1612" y="633"/>
                  </a:cubicBezTo>
                  <a:cubicBezTo>
                    <a:pt x="1318" y="610"/>
                    <a:pt x="1030" y="569"/>
                    <a:pt x="783" y="528"/>
                  </a:cubicBezTo>
                  <a:cubicBezTo>
                    <a:pt x="735" y="762"/>
                    <a:pt x="678" y="992"/>
                    <a:pt x="604" y="1219"/>
                  </a:cubicBezTo>
                  <a:cubicBezTo>
                    <a:pt x="566" y="1355"/>
                    <a:pt x="539" y="1490"/>
                    <a:pt x="515" y="1625"/>
                  </a:cubicBezTo>
                  <a:cubicBezTo>
                    <a:pt x="482" y="1863"/>
                    <a:pt x="448" y="2099"/>
                    <a:pt x="421" y="2336"/>
                  </a:cubicBezTo>
                  <a:cubicBezTo>
                    <a:pt x="393" y="2570"/>
                    <a:pt x="393" y="2810"/>
                    <a:pt x="357" y="3048"/>
                  </a:cubicBezTo>
                  <a:cubicBezTo>
                    <a:pt x="316" y="3298"/>
                    <a:pt x="271" y="3549"/>
                    <a:pt x="221" y="3796"/>
                  </a:cubicBezTo>
                  <a:cubicBezTo>
                    <a:pt x="170" y="4037"/>
                    <a:pt x="116" y="4273"/>
                    <a:pt x="75" y="4514"/>
                  </a:cubicBezTo>
                  <a:cubicBezTo>
                    <a:pt x="55" y="4670"/>
                    <a:pt x="27" y="4822"/>
                    <a:pt x="1" y="4978"/>
                  </a:cubicBezTo>
                  <a:cubicBezTo>
                    <a:pt x="377" y="5056"/>
                    <a:pt x="702" y="5120"/>
                    <a:pt x="1030" y="5150"/>
                  </a:cubicBezTo>
                  <a:lnTo>
                    <a:pt x="1118" y="5157"/>
                  </a:lnTo>
                  <a:lnTo>
                    <a:pt x="1210" y="5167"/>
                  </a:lnTo>
                  <a:cubicBezTo>
                    <a:pt x="1541" y="5195"/>
                    <a:pt x="1876" y="5204"/>
                    <a:pt x="2218" y="5215"/>
                  </a:cubicBezTo>
                  <a:lnTo>
                    <a:pt x="2296" y="5215"/>
                  </a:lnTo>
                  <a:cubicBezTo>
                    <a:pt x="2486" y="5221"/>
                    <a:pt x="2679" y="5225"/>
                    <a:pt x="2868" y="5225"/>
                  </a:cubicBezTo>
                  <a:cubicBezTo>
                    <a:pt x="2977" y="5225"/>
                    <a:pt x="3085" y="5225"/>
                    <a:pt x="3194" y="5221"/>
                  </a:cubicBezTo>
                  <a:cubicBezTo>
                    <a:pt x="3529" y="5211"/>
                    <a:pt x="3861" y="5178"/>
                    <a:pt x="4209" y="5130"/>
                  </a:cubicBezTo>
                  <a:cubicBezTo>
                    <a:pt x="4542" y="5073"/>
                    <a:pt x="4931" y="5008"/>
                    <a:pt x="5310" y="4913"/>
                  </a:cubicBezTo>
                  <a:cubicBezTo>
                    <a:pt x="5672" y="4818"/>
                    <a:pt x="6035" y="4717"/>
                    <a:pt x="6394" y="4612"/>
                  </a:cubicBezTo>
                  <a:cubicBezTo>
                    <a:pt x="6675" y="4527"/>
                    <a:pt x="6922" y="4443"/>
                    <a:pt x="7146" y="4351"/>
                  </a:cubicBezTo>
                  <a:cubicBezTo>
                    <a:pt x="7328" y="4267"/>
                    <a:pt x="7501" y="4171"/>
                    <a:pt x="7674" y="4070"/>
                  </a:cubicBezTo>
                  <a:cubicBezTo>
                    <a:pt x="7643" y="3989"/>
                    <a:pt x="7613" y="3911"/>
                    <a:pt x="7582" y="3826"/>
                  </a:cubicBezTo>
                  <a:cubicBezTo>
                    <a:pt x="7528" y="3660"/>
                    <a:pt x="7474" y="3491"/>
                    <a:pt x="7423" y="3325"/>
                  </a:cubicBezTo>
                  <a:cubicBezTo>
                    <a:pt x="7325" y="3007"/>
                    <a:pt x="7264" y="2682"/>
                    <a:pt x="7186" y="2360"/>
                  </a:cubicBezTo>
                  <a:cubicBezTo>
                    <a:pt x="7118" y="2076"/>
                    <a:pt x="7061" y="1794"/>
                    <a:pt x="6989" y="1510"/>
                  </a:cubicBezTo>
                  <a:cubicBezTo>
                    <a:pt x="6942" y="1321"/>
                    <a:pt x="6898" y="1131"/>
                    <a:pt x="6851" y="941"/>
                  </a:cubicBezTo>
                  <a:cubicBezTo>
                    <a:pt x="6763" y="630"/>
                    <a:pt x="6661" y="322"/>
                    <a:pt x="6583" y="7"/>
                  </a:cubicBezTo>
                  <a:cubicBezTo>
                    <a:pt x="6583" y="3"/>
                    <a:pt x="6580" y="3"/>
                    <a:pt x="6580" y="0"/>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62" name="Google Shape;561;p39">
              <a:extLst>
                <a:ext uri="{FF2B5EF4-FFF2-40B4-BE49-F238E27FC236}">
                  <a16:creationId xmlns="" xmlns:a16="http://schemas.microsoft.com/office/drawing/2014/main" id="{781B7317-6B58-F31C-109E-9DA226E1A4BB}"/>
                </a:ext>
              </a:extLst>
            </p:cNvPr>
            <p:cNvSpPr/>
            <p:nvPr/>
          </p:nvSpPr>
          <p:spPr>
            <a:xfrm>
              <a:off x="4918736" y="2147241"/>
              <a:ext cx="299352" cy="210174"/>
            </a:xfrm>
            <a:custGeom>
              <a:avLst/>
              <a:gdLst/>
              <a:ahLst/>
              <a:cxnLst/>
              <a:rect l="l" t="t" r="r" b="b"/>
              <a:pathLst>
                <a:path w="4958" h="3481" extrusionOk="0">
                  <a:moveTo>
                    <a:pt x="3455" y="124"/>
                  </a:moveTo>
                  <a:cubicBezTo>
                    <a:pt x="3456" y="124"/>
                    <a:pt x="3457" y="125"/>
                    <a:pt x="3459" y="125"/>
                  </a:cubicBezTo>
                  <a:lnTo>
                    <a:pt x="3459" y="125"/>
                  </a:lnTo>
                  <a:cubicBezTo>
                    <a:pt x="3458" y="124"/>
                    <a:pt x="3457" y="124"/>
                    <a:pt x="3455" y="124"/>
                  </a:cubicBezTo>
                  <a:close/>
                  <a:moveTo>
                    <a:pt x="1119" y="2196"/>
                  </a:moveTo>
                  <a:cubicBezTo>
                    <a:pt x="1121" y="2196"/>
                    <a:pt x="1123" y="2196"/>
                    <a:pt x="1125" y="2196"/>
                  </a:cubicBezTo>
                  <a:cubicBezTo>
                    <a:pt x="1220" y="2196"/>
                    <a:pt x="1304" y="2234"/>
                    <a:pt x="1372" y="2301"/>
                  </a:cubicBezTo>
                  <a:cubicBezTo>
                    <a:pt x="1436" y="2368"/>
                    <a:pt x="1473" y="2457"/>
                    <a:pt x="1473" y="2548"/>
                  </a:cubicBezTo>
                  <a:cubicBezTo>
                    <a:pt x="1470" y="2738"/>
                    <a:pt x="1311" y="2893"/>
                    <a:pt x="1118" y="2893"/>
                  </a:cubicBezTo>
                  <a:cubicBezTo>
                    <a:pt x="1026" y="2893"/>
                    <a:pt x="939" y="2856"/>
                    <a:pt x="874" y="2789"/>
                  </a:cubicBezTo>
                  <a:cubicBezTo>
                    <a:pt x="810" y="2721"/>
                    <a:pt x="773" y="2633"/>
                    <a:pt x="773" y="2542"/>
                  </a:cubicBezTo>
                  <a:cubicBezTo>
                    <a:pt x="776" y="2350"/>
                    <a:pt x="932" y="2196"/>
                    <a:pt x="1119" y="2196"/>
                  </a:cubicBezTo>
                  <a:close/>
                  <a:moveTo>
                    <a:pt x="2732" y="1"/>
                  </a:moveTo>
                  <a:cubicBezTo>
                    <a:pt x="2677" y="1"/>
                    <a:pt x="2624" y="4"/>
                    <a:pt x="2570" y="12"/>
                  </a:cubicBezTo>
                  <a:cubicBezTo>
                    <a:pt x="2442" y="26"/>
                    <a:pt x="2310" y="46"/>
                    <a:pt x="2181" y="73"/>
                  </a:cubicBezTo>
                  <a:cubicBezTo>
                    <a:pt x="2154" y="80"/>
                    <a:pt x="2131" y="86"/>
                    <a:pt x="2103" y="97"/>
                  </a:cubicBezTo>
                  <a:cubicBezTo>
                    <a:pt x="2053" y="121"/>
                    <a:pt x="1998" y="144"/>
                    <a:pt x="1948" y="171"/>
                  </a:cubicBezTo>
                  <a:cubicBezTo>
                    <a:pt x="1863" y="219"/>
                    <a:pt x="1778" y="269"/>
                    <a:pt x="1697" y="327"/>
                  </a:cubicBezTo>
                  <a:cubicBezTo>
                    <a:pt x="1592" y="405"/>
                    <a:pt x="1497" y="483"/>
                    <a:pt x="1403" y="571"/>
                  </a:cubicBezTo>
                  <a:cubicBezTo>
                    <a:pt x="1247" y="737"/>
                    <a:pt x="1098" y="913"/>
                    <a:pt x="952" y="1093"/>
                  </a:cubicBezTo>
                  <a:cubicBezTo>
                    <a:pt x="912" y="1166"/>
                    <a:pt x="874" y="1241"/>
                    <a:pt x="830" y="1312"/>
                  </a:cubicBezTo>
                  <a:cubicBezTo>
                    <a:pt x="765" y="1418"/>
                    <a:pt x="698" y="1522"/>
                    <a:pt x="634" y="1627"/>
                  </a:cubicBezTo>
                  <a:cubicBezTo>
                    <a:pt x="593" y="1702"/>
                    <a:pt x="556" y="1776"/>
                    <a:pt x="522" y="1854"/>
                  </a:cubicBezTo>
                  <a:cubicBezTo>
                    <a:pt x="417" y="2121"/>
                    <a:pt x="326" y="2399"/>
                    <a:pt x="241" y="2677"/>
                  </a:cubicBezTo>
                  <a:lnTo>
                    <a:pt x="241" y="2673"/>
                  </a:lnTo>
                  <a:cubicBezTo>
                    <a:pt x="187" y="2860"/>
                    <a:pt x="132" y="3039"/>
                    <a:pt x="65" y="3218"/>
                  </a:cubicBezTo>
                  <a:cubicBezTo>
                    <a:pt x="45" y="3276"/>
                    <a:pt x="24" y="3334"/>
                    <a:pt x="1" y="3388"/>
                  </a:cubicBezTo>
                  <a:cubicBezTo>
                    <a:pt x="129" y="3405"/>
                    <a:pt x="258" y="3425"/>
                    <a:pt x="376" y="3439"/>
                  </a:cubicBezTo>
                  <a:cubicBezTo>
                    <a:pt x="661" y="3466"/>
                    <a:pt x="973" y="3479"/>
                    <a:pt x="1321" y="3479"/>
                  </a:cubicBezTo>
                  <a:cubicBezTo>
                    <a:pt x="1371" y="3480"/>
                    <a:pt x="1421" y="3480"/>
                    <a:pt x="1471" y="3480"/>
                  </a:cubicBezTo>
                  <a:cubicBezTo>
                    <a:pt x="1706" y="3480"/>
                    <a:pt x="1941" y="3474"/>
                    <a:pt x="2178" y="3466"/>
                  </a:cubicBezTo>
                  <a:cubicBezTo>
                    <a:pt x="2398" y="3456"/>
                    <a:pt x="2642" y="3435"/>
                    <a:pt x="2916" y="3401"/>
                  </a:cubicBezTo>
                  <a:lnTo>
                    <a:pt x="3194" y="3368"/>
                  </a:lnTo>
                  <a:cubicBezTo>
                    <a:pt x="3356" y="3348"/>
                    <a:pt x="3519" y="3327"/>
                    <a:pt x="3678" y="3303"/>
                  </a:cubicBezTo>
                  <a:cubicBezTo>
                    <a:pt x="4041" y="3239"/>
                    <a:pt x="4389" y="3140"/>
                    <a:pt x="4772" y="3026"/>
                  </a:cubicBezTo>
                  <a:cubicBezTo>
                    <a:pt x="4826" y="3012"/>
                    <a:pt x="4890" y="2988"/>
                    <a:pt x="4958" y="2968"/>
                  </a:cubicBezTo>
                  <a:cubicBezTo>
                    <a:pt x="4930" y="2836"/>
                    <a:pt x="4904" y="2704"/>
                    <a:pt x="4873" y="2576"/>
                  </a:cubicBezTo>
                  <a:cubicBezTo>
                    <a:pt x="4808" y="2325"/>
                    <a:pt x="4738" y="2074"/>
                    <a:pt x="4663" y="1827"/>
                  </a:cubicBezTo>
                  <a:cubicBezTo>
                    <a:pt x="4596" y="1590"/>
                    <a:pt x="4535" y="1353"/>
                    <a:pt x="4450" y="1123"/>
                  </a:cubicBezTo>
                  <a:cubicBezTo>
                    <a:pt x="4386" y="977"/>
                    <a:pt x="4314" y="838"/>
                    <a:pt x="4240" y="699"/>
                  </a:cubicBezTo>
                  <a:cubicBezTo>
                    <a:pt x="4223" y="669"/>
                    <a:pt x="4206" y="638"/>
                    <a:pt x="4186" y="608"/>
                  </a:cubicBezTo>
                  <a:cubicBezTo>
                    <a:pt x="4145" y="557"/>
                    <a:pt x="4105" y="510"/>
                    <a:pt x="4064" y="459"/>
                  </a:cubicBezTo>
                  <a:cubicBezTo>
                    <a:pt x="4061" y="455"/>
                    <a:pt x="4054" y="452"/>
                    <a:pt x="4047" y="449"/>
                  </a:cubicBezTo>
                  <a:cubicBezTo>
                    <a:pt x="4000" y="422"/>
                    <a:pt x="3949" y="391"/>
                    <a:pt x="3902" y="357"/>
                  </a:cubicBezTo>
                  <a:cubicBezTo>
                    <a:pt x="3867" y="334"/>
                    <a:pt x="3837" y="307"/>
                    <a:pt x="3803" y="280"/>
                  </a:cubicBezTo>
                  <a:cubicBezTo>
                    <a:pt x="3789" y="269"/>
                    <a:pt x="3780" y="260"/>
                    <a:pt x="3763" y="249"/>
                  </a:cubicBezTo>
                  <a:cubicBezTo>
                    <a:pt x="3711" y="222"/>
                    <a:pt x="3661" y="199"/>
                    <a:pt x="3607" y="174"/>
                  </a:cubicBezTo>
                  <a:cubicBezTo>
                    <a:pt x="3558" y="154"/>
                    <a:pt x="3511" y="139"/>
                    <a:pt x="3459" y="125"/>
                  </a:cubicBezTo>
                  <a:lnTo>
                    <a:pt x="3459" y="125"/>
                  </a:lnTo>
                  <a:cubicBezTo>
                    <a:pt x="3459" y="125"/>
                    <a:pt x="3460" y="126"/>
                    <a:pt x="3461" y="127"/>
                  </a:cubicBezTo>
                  <a:cubicBezTo>
                    <a:pt x="3380" y="107"/>
                    <a:pt x="3302" y="86"/>
                    <a:pt x="3221" y="69"/>
                  </a:cubicBezTo>
                  <a:cubicBezTo>
                    <a:pt x="3139" y="49"/>
                    <a:pt x="3061" y="29"/>
                    <a:pt x="2980" y="16"/>
                  </a:cubicBezTo>
                  <a:cubicBezTo>
                    <a:pt x="2916" y="8"/>
                    <a:pt x="2852" y="2"/>
                    <a:pt x="2787" y="2"/>
                  </a:cubicBezTo>
                  <a:cubicBezTo>
                    <a:pt x="2769" y="1"/>
                    <a:pt x="2750" y="1"/>
                    <a:pt x="2732" y="1"/>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63" name="Google Shape;562;p39">
              <a:extLst>
                <a:ext uri="{FF2B5EF4-FFF2-40B4-BE49-F238E27FC236}">
                  <a16:creationId xmlns="" xmlns:a16="http://schemas.microsoft.com/office/drawing/2014/main" id="{45F5D123-3989-69FF-19D4-BEE1F1A54427}"/>
                </a:ext>
              </a:extLst>
            </p:cNvPr>
            <p:cNvSpPr/>
            <p:nvPr/>
          </p:nvSpPr>
          <p:spPr>
            <a:xfrm>
              <a:off x="4733923" y="3113933"/>
              <a:ext cx="735458" cy="244770"/>
            </a:xfrm>
            <a:custGeom>
              <a:avLst/>
              <a:gdLst/>
              <a:ahLst/>
              <a:cxnLst/>
              <a:rect l="l" t="t" r="r" b="b"/>
              <a:pathLst>
                <a:path w="12181" h="4054" extrusionOk="0">
                  <a:moveTo>
                    <a:pt x="3269" y="2438"/>
                  </a:moveTo>
                  <a:cubicBezTo>
                    <a:pt x="3271" y="2438"/>
                    <a:pt x="3273" y="2438"/>
                    <a:pt x="3275" y="2438"/>
                  </a:cubicBezTo>
                  <a:cubicBezTo>
                    <a:pt x="3367" y="2438"/>
                    <a:pt x="3454" y="2476"/>
                    <a:pt x="3522" y="2543"/>
                  </a:cubicBezTo>
                  <a:cubicBezTo>
                    <a:pt x="3587" y="2611"/>
                    <a:pt x="3623" y="2699"/>
                    <a:pt x="3623" y="2790"/>
                  </a:cubicBezTo>
                  <a:cubicBezTo>
                    <a:pt x="3620" y="2982"/>
                    <a:pt x="3464" y="3136"/>
                    <a:pt x="3274" y="3136"/>
                  </a:cubicBezTo>
                  <a:cubicBezTo>
                    <a:pt x="3272" y="3136"/>
                    <a:pt x="3270" y="3136"/>
                    <a:pt x="3268" y="3136"/>
                  </a:cubicBezTo>
                  <a:cubicBezTo>
                    <a:pt x="3176" y="3136"/>
                    <a:pt x="3089" y="3098"/>
                    <a:pt x="3024" y="3031"/>
                  </a:cubicBezTo>
                  <a:cubicBezTo>
                    <a:pt x="2957" y="2963"/>
                    <a:pt x="2923" y="2875"/>
                    <a:pt x="2923" y="2784"/>
                  </a:cubicBezTo>
                  <a:cubicBezTo>
                    <a:pt x="2926" y="2592"/>
                    <a:pt x="3082" y="2438"/>
                    <a:pt x="3269" y="2438"/>
                  </a:cubicBezTo>
                  <a:close/>
                  <a:moveTo>
                    <a:pt x="11876" y="0"/>
                  </a:moveTo>
                  <a:cubicBezTo>
                    <a:pt x="11872" y="4"/>
                    <a:pt x="11869" y="4"/>
                    <a:pt x="11865" y="7"/>
                  </a:cubicBezTo>
                  <a:cubicBezTo>
                    <a:pt x="11734" y="75"/>
                    <a:pt x="11587" y="129"/>
                    <a:pt x="11449" y="180"/>
                  </a:cubicBezTo>
                  <a:lnTo>
                    <a:pt x="11351" y="213"/>
                  </a:lnTo>
                  <a:cubicBezTo>
                    <a:pt x="11192" y="274"/>
                    <a:pt x="11032" y="339"/>
                    <a:pt x="10876" y="407"/>
                  </a:cubicBezTo>
                  <a:cubicBezTo>
                    <a:pt x="10718" y="474"/>
                    <a:pt x="10555" y="535"/>
                    <a:pt x="10393" y="596"/>
                  </a:cubicBezTo>
                  <a:cubicBezTo>
                    <a:pt x="10108" y="701"/>
                    <a:pt x="9732" y="837"/>
                    <a:pt x="9349" y="942"/>
                  </a:cubicBezTo>
                  <a:cubicBezTo>
                    <a:pt x="9160" y="993"/>
                    <a:pt x="8974" y="1037"/>
                    <a:pt x="8788" y="1081"/>
                  </a:cubicBezTo>
                  <a:cubicBezTo>
                    <a:pt x="8638" y="1118"/>
                    <a:pt x="8493" y="1152"/>
                    <a:pt x="8344" y="1189"/>
                  </a:cubicBezTo>
                  <a:cubicBezTo>
                    <a:pt x="7819" y="1328"/>
                    <a:pt x="7362" y="1432"/>
                    <a:pt x="6942" y="1510"/>
                  </a:cubicBezTo>
                  <a:cubicBezTo>
                    <a:pt x="6641" y="1568"/>
                    <a:pt x="6407" y="1602"/>
                    <a:pt x="6187" y="1623"/>
                  </a:cubicBezTo>
                  <a:cubicBezTo>
                    <a:pt x="6014" y="1632"/>
                    <a:pt x="5842" y="1640"/>
                    <a:pt x="5669" y="1646"/>
                  </a:cubicBezTo>
                  <a:lnTo>
                    <a:pt x="5513" y="1649"/>
                  </a:lnTo>
                  <a:cubicBezTo>
                    <a:pt x="5167" y="1663"/>
                    <a:pt x="4815" y="1670"/>
                    <a:pt x="4464" y="1670"/>
                  </a:cubicBezTo>
                  <a:cubicBezTo>
                    <a:pt x="4264" y="1666"/>
                    <a:pt x="4061" y="1663"/>
                    <a:pt x="3857" y="1656"/>
                  </a:cubicBezTo>
                  <a:cubicBezTo>
                    <a:pt x="3434" y="1636"/>
                    <a:pt x="3007" y="1585"/>
                    <a:pt x="2591" y="1541"/>
                  </a:cubicBezTo>
                  <a:lnTo>
                    <a:pt x="2242" y="1501"/>
                  </a:lnTo>
                  <a:cubicBezTo>
                    <a:pt x="2104" y="1490"/>
                    <a:pt x="1968" y="1480"/>
                    <a:pt x="1829" y="1473"/>
                  </a:cubicBezTo>
                  <a:lnTo>
                    <a:pt x="1626" y="1460"/>
                  </a:lnTo>
                  <a:cubicBezTo>
                    <a:pt x="1393" y="1446"/>
                    <a:pt x="1155" y="1402"/>
                    <a:pt x="929" y="1362"/>
                  </a:cubicBezTo>
                  <a:cubicBezTo>
                    <a:pt x="681" y="1318"/>
                    <a:pt x="461" y="1263"/>
                    <a:pt x="227" y="1189"/>
                  </a:cubicBezTo>
                  <a:cubicBezTo>
                    <a:pt x="177" y="1176"/>
                    <a:pt x="129" y="1155"/>
                    <a:pt x="82" y="1138"/>
                  </a:cubicBezTo>
                  <a:cubicBezTo>
                    <a:pt x="61" y="1202"/>
                    <a:pt x="38" y="1263"/>
                    <a:pt x="7" y="1321"/>
                  </a:cubicBezTo>
                  <a:cubicBezTo>
                    <a:pt x="4" y="1460"/>
                    <a:pt x="0" y="1599"/>
                    <a:pt x="0" y="1737"/>
                  </a:cubicBezTo>
                  <a:cubicBezTo>
                    <a:pt x="0" y="1741"/>
                    <a:pt x="4" y="1748"/>
                    <a:pt x="4" y="1751"/>
                  </a:cubicBezTo>
                  <a:cubicBezTo>
                    <a:pt x="31" y="1809"/>
                    <a:pt x="61" y="1859"/>
                    <a:pt x="88" y="1904"/>
                  </a:cubicBezTo>
                  <a:cubicBezTo>
                    <a:pt x="136" y="1981"/>
                    <a:pt x="183" y="2059"/>
                    <a:pt x="230" y="2134"/>
                  </a:cubicBezTo>
                  <a:cubicBezTo>
                    <a:pt x="288" y="2221"/>
                    <a:pt x="336" y="2296"/>
                    <a:pt x="393" y="2360"/>
                  </a:cubicBezTo>
                  <a:cubicBezTo>
                    <a:pt x="471" y="2448"/>
                    <a:pt x="552" y="2540"/>
                    <a:pt x="647" y="2618"/>
                  </a:cubicBezTo>
                  <a:lnTo>
                    <a:pt x="677" y="2648"/>
                  </a:lnTo>
                  <a:cubicBezTo>
                    <a:pt x="759" y="2720"/>
                    <a:pt x="844" y="2790"/>
                    <a:pt x="925" y="2862"/>
                  </a:cubicBezTo>
                  <a:cubicBezTo>
                    <a:pt x="1027" y="2933"/>
                    <a:pt x="1124" y="3001"/>
                    <a:pt x="1230" y="3065"/>
                  </a:cubicBezTo>
                  <a:cubicBezTo>
                    <a:pt x="1454" y="3187"/>
                    <a:pt x="1693" y="3302"/>
                    <a:pt x="1961" y="3417"/>
                  </a:cubicBezTo>
                  <a:lnTo>
                    <a:pt x="1957" y="3414"/>
                  </a:lnTo>
                  <a:lnTo>
                    <a:pt x="1957" y="3414"/>
                  </a:lnTo>
                  <a:cubicBezTo>
                    <a:pt x="2110" y="3478"/>
                    <a:pt x="2262" y="3542"/>
                    <a:pt x="2418" y="3597"/>
                  </a:cubicBezTo>
                  <a:cubicBezTo>
                    <a:pt x="2581" y="3657"/>
                    <a:pt x="2746" y="3708"/>
                    <a:pt x="2912" y="3756"/>
                  </a:cubicBezTo>
                  <a:cubicBezTo>
                    <a:pt x="3312" y="3864"/>
                    <a:pt x="3651" y="3935"/>
                    <a:pt x="3976" y="3986"/>
                  </a:cubicBezTo>
                  <a:cubicBezTo>
                    <a:pt x="4464" y="4040"/>
                    <a:pt x="4951" y="4050"/>
                    <a:pt x="5405" y="4053"/>
                  </a:cubicBezTo>
                  <a:cubicBezTo>
                    <a:pt x="5747" y="4053"/>
                    <a:pt x="6116" y="4037"/>
                    <a:pt x="6481" y="4006"/>
                  </a:cubicBezTo>
                  <a:cubicBezTo>
                    <a:pt x="6850" y="3976"/>
                    <a:pt x="7223" y="3925"/>
                    <a:pt x="7585" y="3881"/>
                  </a:cubicBezTo>
                  <a:cubicBezTo>
                    <a:pt x="7999" y="3820"/>
                    <a:pt x="8435" y="3753"/>
                    <a:pt x="8879" y="3644"/>
                  </a:cubicBezTo>
                  <a:cubicBezTo>
                    <a:pt x="9093" y="3579"/>
                    <a:pt x="9305" y="3518"/>
                    <a:pt x="9515" y="3444"/>
                  </a:cubicBezTo>
                  <a:cubicBezTo>
                    <a:pt x="9743" y="3362"/>
                    <a:pt x="9966" y="3275"/>
                    <a:pt x="10186" y="3184"/>
                  </a:cubicBezTo>
                  <a:cubicBezTo>
                    <a:pt x="10440" y="3068"/>
                    <a:pt x="10633" y="2973"/>
                    <a:pt x="10812" y="2872"/>
                  </a:cubicBezTo>
                  <a:cubicBezTo>
                    <a:pt x="11049" y="2723"/>
                    <a:pt x="11273" y="2554"/>
                    <a:pt x="11486" y="2391"/>
                  </a:cubicBezTo>
                  <a:cubicBezTo>
                    <a:pt x="11567" y="2330"/>
                    <a:pt x="11642" y="2262"/>
                    <a:pt x="11713" y="2191"/>
                  </a:cubicBezTo>
                  <a:cubicBezTo>
                    <a:pt x="11764" y="2134"/>
                    <a:pt x="11815" y="2076"/>
                    <a:pt x="11862" y="2015"/>
                  </a:cubicBezTo>
                  <a:cubicBezTo>
                    <a:pt x="11923" y="1934"/>
                    <a:pt x="11981" y="1846"/>
                    <a:pt x="12034" y="1757"/>
                  </a:cubicBezTo>
                  <a:lnTo>
                    <a:pt x="12065" y="1710"/>
                  </a:lnTo>
                  <a:cubicBezTo>
                    <a:pt x="12099" y="1656"/>
                    <a:pt x="12136" y="1602"/>
                    <a:pt x="12181" y="1554"/>
                  </a:cubicBezTo>
                  <a:cubicBezTo>
                    <a:pt x="12170" y="1237"/>
                    <a:pt x="12147" y="915"/>
                    <a:pt x="12112" y="596"/>
                  </a:cubicBezTo>
                  <a:cubicBezTo>
                    <a:pt x="12099" y="482"/>
                    <a:pt x="12079" y="373"/>
                    <a:pt x="12062" y="261"/>
                  </a:cubicBezTo>
                  <a:cubicBezTo>
                    <a:pt x="12034" y="241"/>
                    <a:pt x="12004" y="221"/>
                    <a:pt x="11977" y="197"/>
                  </a:cubicBezTo>
                  <a:cubicBezTo>
                    <a:pt x="11920" y="146"/>
                    <a:pt x="11889" y="75"/>
                    <a:pt x="11876" y="0"/>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64" name="Google Shape;563;p39">
              <a:extLst>
                <a:ext uri="{FF2B5EF4-FFF2-40B4-BE49-F238E27FC236}">
                  <a16:creationId xmlns="" xmlns:a16="http://schemas.microsoft.com/office/drawing/2014/main" id="{74A7DA63-058B-49B1-8771-56516290BFB9}"/>
                </a:ext>
              </a:extLst>
            </p:cNvPr>
            <p:cNvSpPr/>
            <p:nvPr/>
          </p:nvSpPr>
          <p:spPr>
            <a:xfrm>
              <a:off x="4901589" y="2367314"/>
              <a:ext cx="332861" cy="64664"/>
            </a:xfrm>
            <a:custGeom>
              <a:avLst/>
              <a:gdLst/>
              <a:ahLst/>
              <a:cxnLst/>
              <a:rect l="l" t="t" r="r" b="b"/>
              <a:pathLst>
                <a:path w="5513" h="1071" extrusionOk="0">
                  <a:moveTo>
                    <a:pt x="5408" y="0"/>
                  </a:moveTo>
                  <a:cubicBezTo>
                    <a:pt x="5397" y="3"/>
                    <a:pt x="5387" y="11"/>
                    <a:pt x="5377" y="11"/>
                  </a:cubicBezTo>
                  <a:cubicBezTo>
                    <a:pt x="5242" y="58"/>
                    <a:pt x="5106" y="95"/>
                    <a:pt x="4967" y="133"/>
                  </a:cubicBezTo>
                  <a:lnTo>
                    <a:pt x="4832" y="170"/>
                  </a:lnTo>
                  <a:cubicBezTo>
                    <a:pt x="4670" y="217"/>
                    <a:pt x="4507" y="261"/>
                    <a:pt x="4341" y="298"/>
                  </a:cubicBezTo>
                  <a:cubicBezTo>
                    <a:pt x="4064" y="356"/>
                    <a:pt x="3776" y="389"/>
                    <a:pt x="3498" y="424"/>
                  </a:cubicBezTo>
                  <a:lnTo>
                    <a:pt x="3315" y="444"/>
                  </a:lnTo>
                  <a:cubicBezTo>
                    <a:pt x="2923" y="495"/>
                    <a:pt x="2570" y="522"/>
                    <a:pt x="2235" y="525"/>
                  </a:cubicBezTo>
                  <a:cubicBezTo>
                    <a:pt x="2068" y="530"/>
                    <a:pt x="1902" y="533"/>
                    <a:pt x="1734" y="533"/>
                  </a:cubicBezTo>
                  <a:cubicBezTo>
                    <a:pt x="1670" y="533"/>
                    <a:pt x="1606" y="533"/>
                    <a:pt x="1541" y="532"/>
                  </a:cubicBezTo>
                  <a:cubicBezTo>
                    <a:pt x="1199" y="532"/>
                    <a:pt x="918" y="519"/>
                    <a:pt x="650" y="495"/>
                  </a:cubicBezTo>
                  <a:cubicBezTo>
                    <a:pt x="457" y="475"/>
                    <a:pt x="271" y="450"/>
                    <a:pt x="85" y="420"/>
                  </a:cubicBezTo>
                  <a:cubicBezTo>
                    <a:pt x="58" y="597"/>
                    <a:pt x="27" y="772"/>
                    <a:pt x="0" y="952"/>
                  </a:cubicBezTo>
                  <a:cubicBezTo>
                    <a:pt x="237" y="989"/>
                    <a:pt x="447" y="1016"/>
                    <a:pt x="643" y="1036"/>
                  </a:cubicBezTo>
                  <a:cubicBezTo>
                    <a:pt x="857" y="1057"/>
                    <a:pt x="1080" y="1067"/>
                    <a:pt x="1318" y="1070"/>
                  </a:cubicBezTo>
                  <a:cubicBezTo>
                    <a:pt x="1429" y="1070"/>
                    <a:pt x="1537" y="1067"/>
                    <a:pt x="1649" y="1064"/>
                  </a:cubicBezTo>
                  <a:lnTo>
                    <a:pt x="1649" y="1064"/>
                  </a:lnTo>
                  <a:lnTo>
                    <a:pt x="1646" y="1067"/>
                  </a:lnTo>
                  <a:cubicBezTo>
                    <a:pt x="1947" y="1050"/>
                    <a:pt x="2252" y="1019"/>
                    <a:pt x="2543" y="989"/>
                  </a:cubicBezTo>
                  <a:lnTo>
                    <a:pt x="2706" y="972"/>
                  </a:lnTo>
                  <a:cubicBezTo>
                    <a:pt x="3065" y="935"/>
                    <a:pt x="3427" y="891"/>
                    <a:pt x="3786" y="836"/>
                  </a:cubicBezTo>
                  <a:cubicBezTo>
                    <a:pt x="4267" y="752"/>
                    <a:pt x="4703" y="674"/>
                    <a:pt x="5133" y="552"/>
                  </a:cubicBezTo>
                  <a:cubicBezTo>
                    <a:pt x="5259" y="519"/>
                    <a:pt x="5384" y="475"/>
                    <a:pt x="5513" y="427"/>
                  </a:cubicBezTo>
                  <a:cubicBezTo>
                    <a:pt x="5499" y="373"/>
                    <a:pt x="5489" y="319"/>
                    <a:pt x="5475" y="264"/>
                  </a:cubicBezTo>
                  <a:cubicBezTo>
                    <a:pt x="5452" y="176"/>
                    <a:pt x="5431" y="89"/>
                    <a:pt x="5408" y="0"/>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65" name="Google Shape;564;p39">
              <a:extLst>
                <a:ext uri="{FF2B5EF4-FFF2-40B4-BE49-F238E27FC236}">
                  <a16:creationId xmlns="" xmlns:a16="http://schemas.microsoft.com/office/drawing/2014/main" id="{3A1A1AA0-2BA0-E71D-49D0-BACC03FDCD20}"/>
                </a:ext>
              </a:extLst>
            </p:cNvPr>
            <p:cNvSpPr/>
            <p:nvPr/>
          </p:nvSpPr>
          <p:spPr>
            <a:xfrm>
              <a:off x="4749259" y="3055428"/>
              <a:ext cx="688243" cy="117253"/>
            </a:xfrm>
            <a:custGeom>
              <a:avLst/>
              <a:gdLst/>
              <a:ahLst/>
              <a:cxnLst/>
              <a:rect l="l" t="t" r="r" b="b"/>
              <a:pathLst>
                <a:path w="11399" h="1942" extrusionOk="0">
                  <a:moveTo>
                    <a:pt x="11307" y="1"/>
                  </a:moveTo>
                  <a:cubicBezTo>
                    <a:pt x="11164" y="69"/>
                    <a:pt x="11016" y="130"/>
                    <a:pt x="10870" y="187"/>
                  </a:cubicBezTo>
                  <a:lnTo>
                    <a:pt x="10816" y="211"/>
                  </a:lnTo>
                  <a:cubicBezTo>
                    <a:pt x="10511" y="336"/>
                    <a:pt x="10203" y="462"/>
                    <a:pt x="9895" y="573"/>
                  </a:cubicBezTo>
                  <a:cubicBezTo>
                    <a:pt x="9583" y="688"/>
                    <a:pt x="9248" y="793"/>
                    <a:pt x="8869" y="898"/>
                  </a:cubicBezTo>
                  <a:cubicBezTo>
                    <a:pt x="8676" y="952"/>
                    <a:pt x="8486" y="1000"/>
                    <a:pt x="8290" y="1047"/>
                  </a:cubicBezTo>
                  <a:cubicBezTo>
                    <a:pt x="8134" y="1081"/>
                    <a:pt x="7975" y="1121"/>
                    <a:pt x="7819" y="1162"/>
                  </a:cubicBezTo>
                  <a:cubicBezTo>
                    <a:pt x="7650" y="1207"/>
                    <a:pt x="7484" y="1251"/>
                    <a:pt x="7315" y="1288"/>
                  </a:cubicBezTo>
                  <a:cubicBezTo>
                    <a:pt x="7173" y="1315"/>
                    <a:pt x="7026" y="1332"/>
                    <a:pt x="6884" y="1355"/>
                  </a:cubicBezTo>
                  <a:lnTo>
                    <a:pt x="6749" y="1373"/>
                  </a:lnTo>
                  <a:cubicBezTo>
                    <a:pt x="6424" y="1420"/>
                    <a:pt x="6088" y="1447"/>
                    <a:pt x="5763" y="1474"/>
                  </a:cubicBezTo>
                  <a:lnTo>
                    <a:pt x="5652" y="1484"/>
                  </a:lnTo>
                  <a:lnTo>
                    <a:pt x="5604" y="1487"/>
                  </a:lnTo>
                  <a:cubicBezTo>
                    <a:pt x="5256" y="1515"/>
                    <a:pt x="4893" y="1548"/>
                    <a:pt x="4535" y="1548"/>
                  </a:cubicBezTo>
                  <a:lnTo>
                    <a:pt x="4446" y="1548"/>
                  </a:lnTo>
                  <a:cubicBezTo>
                    <a:pt x="4050" y="1545"/>
                    <a:pt x="3725" y="1532"/>
                    <a:pt x="3427" y="1507"/>
                  </a:cubicBezTo>
                  <a:cubicBezTo>
                    <a:pt x="3264" y="1494"/>
                    <a:pt x="3109" y="1477"/>
                    <a:pt x="2953" y="1460"/>
                  </a:cubicBezTo>
                  <a:cubicBezTo>
                    <a:pt x="2750" y="1443"/>
                    <a:pt x="2567" y="1426"/>
                    <a:pt x="2381" y="1413"/>
                  </a:cubicBezTo>
                  <a:cubicBezTo>
                    <a:pt x="1992" y="1386"/>
                    <a:pt x="1589" y="1355"/>
                    <a:pt x="1200" y="1295"/>
                  </a:cubicBezTo>
                  <a:cubicBezTo>
                    <a:pt x="918" y="1254"/>
                    <a:pt x="617" y="1199"/>
                    <a:pt x="332" y="1105"/>
                  </a:cubicBezTo>
                  <a:lnTo>
                    <a:pt x="217" y="1071"/>
                  </a:lnTo>
                  <a:cubicBezTo>
                    <a:pt x="180" y="1057"/>
                    <a:pt x="139" y="1047"/>
                    <a:pt x="102" y="1034"/>
                  </a:cubicBezTo>
                  <a:cubicBezTo>
                    <a:pt x="75" y="1149"/>
                    <a:pt x="45" y="1260"/>
                    <a:pt x="14" y="1376"/>
                  </a:cubicBezTo>
                  <a:cubicBezTo>
                    <a:pt x="11" y="1393"/>
                    <a:pt x="4" y="1410"/>
                    <a:pt x="1" y="1426"/>
                  </a:cubicBezTo>
                  <a:cubicBezTo>
                    <a:pt x="180" y="1491"/>
                    <a:pt x="359" y="1548"/>
                    <a:pt x="542" y="1596"/>
                  </a:cubicBezTo>
                  <a:cubicBezTo>
                    <a:pt x="806" y="1650"/>
                    <a:pt x="1057" y="1690"/>
                    <a:pt x="1301" y="1721"/>
                  </a:cubicBezTo>
                  <a:cubicBezTo>
                    <a:pt x="1426" y="1731"/>
                    <a:pt x="1555" y="1742"/>
                    <a:pt x="1680" y="1748"/>
                  </a:cubicBezTo>
                  <a:cubicBezTo>
                    <a:pt x="1792" y="1755"/>
                    <a:pt x="1907" y="1762"/>
                    <a:pt x="2019" y="1772"/>
                  </a:cubicBezTo>
                  <a:cubicBezTo>
                    <a:pt x="2154" y="1782"/>
                    <a:pt x="2293" y="1799"/>
                    <a:pt x="2428" y="1816"/>
                  </a:cubicBezTo>
                  <a:cubicBezTo>
                    <a:pt x="2533" y="1833"/>
                    <a:pt x="2642" y="1843"/>
                    <a:pt x="2747" y="1853"/>
                  </a:cubicBezTo>
                  <a:lnTo>
                    <a:pt x="2808" y="1860"/>
                  </a:lnTo>
                  <a:cubicBezTo>
                    <a:pt x="3122" y="1890"/>
                    <a:pt x="3447" y="1921"/>
                    <a:pt x="3769" y="1931"/>
                  </a:cubicBezTo>
                  <a:cubicBezTo>
                    <a:pt x="3874" y="1931"/>
                    <a:pt x="3979" y="1934"/>
                    <a:pt x="4084" y="1934"/>
                  </a:cubicBezTo>
                  <a:lnTo>
                    <a:pt x="4277" y="1934"/>
                  </a:lnTo>
                  <a:lnTo>
                    <a:pt x="4349" y="1938"/>
                  </a:lnTo>
                  <a:lnTo>
                    <a:pt x="4548" y="1941"/>
                  </a:lnTo>
                  <a:cubicBezTo>
                    <a:pt x="4622" y="1941"/>
                    <a:pt x="4697" y="1941"/>
                    <a:pt x="4775" y="1938"/>
                  </a:cubicBezTo>
                  <a:lnTo>
                    <a:pt x="5104" y="1928"/>
                  </a:lnTo>
                  <a:lnTo>
                    <a:pt x="5391" y="1918"/>
                  </a:lnTo>
                  <a:cubicBezTo>
                    <a:pt x="5740" y="1904"/>
                    <a:pt x="6048" y="1877"/>
                    <a:pt x="6332" y="1833"/>
                  </a:cubicBezTo>
                  <a:cubicBezTo>
                    <a:pt x="6766" y="1759"/>
                    <a:pt x="7223" y="1660"/>
                    <a:pt x="7728" y="1532"/>
                  </a:cubicBezTo>
                  <a:lnTo>
                    <a:pt x="8114" y="1437"/>
                  </a:lnTo>
                  <a:cubicBezTo>
                    <a:pt x="8448" y="1355"/>
                    <a:pt x="8784" y="1271"/>
                    <a:pt x="9116" y="1179"/>
                  </a:cubicBezTo>
                  <a:cubicBezTo>
                    <a:pt x="9428" y="1088"/>
                    <a:pt x="9756" y="969"/>
                    <a:pt x="10159" y="813"/>
                  </a:cubicBezTo>
                  <a:cubicBezTo>
                    <a:pt x="10257" y="773"/>
                    <a:pt x="10358" y="729"/>
                    <a:pt x="10457" y="688"/>
                  </a:cubicBezTo>
                  <a:lnTo>
                    <a:pt x="10687" y="593"/>
                  </a:lnTo>
                  <a:cubicBezTo>
                    <a:pt x="10769" y="560"/>
                    <a:pt x="10853" y="529"/>
                    <a:pt x="10938" y="499"/>
                  </a:cubicBezTo>
                  <a:cubicBezTo>
                    <a:pt x="11025" y="465"/>
                    <a:pt x="11117" y="431"/>
                    <a:pt x="11205" y="394"/>
                  </a:cubicBezTo>
                  <a:cubicBezTo>
                    <a:pt x="11272" y="363"/>
                    <a:pt x="11333" y="326"/>
                    <a:pt x="11398" y="293"/>
                  </a:cubicBezTo>
                  <a:cubicBezTo>
                    <a:pt x="11381" y="235"/>
                    <a:pt x="11361" y="180"/>
                    <a:pt x="11344" y="123"/>
                  </a:cubicBezTo>
                  <a:cubicBezTo>
                    <a:pt x="11330" y="82"/>
                    <a:pt x="11320" y="41"/>
                    <a:pt x="11307" y="1"/>
                  </a:cubicBezTo>
                  <a:close/>
                </a:path>
              </a:pathLst>
            </a:custGeom>
            <a:solidFill>
              <a:srgbClr val="FC6E51"/>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66" name="Google Shape;565;p39">
              <a:extLst>
                <a:ext uri="{FF2B5EF4-FFF2-40B4-BE49-F238E27FC236}">
                  <a16:creationId xmlns="" xmlns:a16="http://schemas.microsoft.com/office/drawing/2014/main" id="{FB67E80C-B585-0F81-C116-573FD12F8976}"/>
                </a:ext>
              </a:extLst>
            </p:cNvPr>
            <p:cNvSpPr/>
            <p:nvPr/>
          </p:nvSpPr>
          <p:spPr>
            <a:xfrm>
              <a:off x="4014296" y="1595700"/>
              <a:ext cx="833391" cy="146234"/>
            </a:xfrm>
            <a:custGeom>
              <a:avLst/>
              <a:gdLst/>
              <a:ahLst/>
              <a:cxnLst/>
              <a:rect l="l" t="t" r="r" b="b"/>
              <a:pathLst>
                <a:path w="13803" h="2422" extrusionOk="0">
                  <a:moveTo>
                    <a:pt x="13599" y="1"/>
                  </a:moveTo>
                  <a:cubicBezTo>
                    <a:pt x="13498" y="55"/>
                    <a:pt x="13389" y="110"/>
                    <a:pt x="13271" y="163"/>
                  </a:cubicBezTo>
                  <a:lnTo>
                    <a:pt x="13156" y="218"/>
                  </a:lnTo>
                  <a:lnTo>
                    <a:pt x="13095" y="245"/>
                  </a:lnTo>
                  <a:cubicBezTo>
                    <a:pt x="12962" y="309"/>
                    <a:pt x="12827" y="370"/>
                    <a:pt x="12691" y="428"/>
                  </a:cubicBezTo>
                  <a:lnTo>
                    <a:pt x="12654" y="445"/>
                  </a:lnTo>
                  <a:cubicBezTo>
                    <a:pt x="12465" y="519"/>
                    <a:pt x="12275" y="593"/>
                    <a:pt x="12082" y="658"/>
                  </a:cubicBezTo>
                  <a:cubicBezTo>
                    <a:pt x="11987" y="688"/>
                    <a:pt x="11893" y="719"/>
                    <a:pt x="11798" y="749"/>
                  </a:cubicBezTo>
                  <a:cubicBezTo>
                    <a:pt x="11686" y="787"/>
                    <a:pt x="11571" y="824"/>
                    <a:pt x="11459" y="862"/>
                  </a:cubicBezTo>
                  <a:cubicBezTo>
                    <a:pt x="11124" y="966"/>
                    <a:pt x="10785" y="1065"/>
                    <a:pt x="10447" y="1159"/>
                  </a:cubicBezTo>
                  <a:lnTo>
                    <a:pt x="10260" y="1213"/>
                  </a:lnTo>
                  <a:cubicBezTo>
                    <a:pt x="9955" y="1291"/>
                    <a:pt x="9655" y="1356"/>
                    <a:pt x="9370" y="1410"/>
                  </a:cubicBezTo>
                  <a:lnTo>
                    <a:pt x="9106" y="1467"/>
                  </a:lnTo>
                  <a:cubicBezTo>
                    <a:pt x="8926" y="1504"/>
                    <a:pt x="8744" y="1542"/>
                    <a:pt x="8561" y="1573"/>
                  </a:cubicBezTo>
                  <a:cubicBezTo>
                    <a:pt x="8262" y="1613"/>
                    <a:pt x="7937" y="1647"/>
                    <a:pt x="7470" y="1690"/>
                  </a:cubicBezTo>
                  <a:lnTo>
                    <a:pt x="7514" y="1660"/>
                  </a:lnTo>
                  <a:lnTo>
                    <a:pt x="7386" y="1660"/>
                  </a:lnTo>
                  <a:lnTo>
                    <a:pt x="7260" y="1664"/>
                  </a:lnTo>
                  <a:cubicBezTo>
                    <a:pt x="7091" y="1664"/>
                    <a:pt x="6922" y="1664"/>
                    <a:pt x="6749" y="1670"/>
                  </a:cubicBezTo>
                  <a:cubicBezTo>
                    <a:pt x="6640" y="1674"/>
                    <a:pt x="6536" y="1677"/>
                    <a:pt x="6407" y="1684"/>
                  </a:cubicBezTo>
                  <a:cubicBezTo>
                    <a:pt x="6282" y="1690"/>
                    <a:pt x="6176" y="1695"/>
                    <a:pt x="6075" y="1725"/>
                  </a:cubicBezTo>
                  <a:lnTo>
                    <a:pt x="6119" y="1695"/>
                  </a:lnTo>
                  <a:lnTo>
                    <a:pt x="6119" y="1695"/>
                  </a:lnTo>
                  <a:cubicBezTo>
                    <a:pt x="5848" y="1698"/>
                    <a:pt x="5581" y="1698"/>
                    <a:pt x="5313" y="1698"/>
                  </a:cubicBezTo>
                  <a:lnTo>
                    <a:pt x="4779" y="1695"/>
                  </a:lnTo>
                  <a:lnTo>
                    <a:pt x="4690" y="1698"/>
                  </a:lnTo>
                  <a:lnTo>
                    <a:pt x="4332" y="1698"/>
                  </a:lnTo>
                  <a:cubicBezTo>
                    <a:pt x="4246" y="1698"/>
                    <a:pt x="4162" y="1698"/>
                    <a:pt x="4081" y="1695"/>
                  </a:cubicBezTo>
                  <a:cubicBezTo>
                    <a:pt x="3881" y="1690"/>
                    <a:pt x="3661" y="1674"/>
                    <a:pt x="3410" y="1643"/>
                  </a:cubicBezTo>
                  <a:lnTo>
                    <a:pt x="3282" y="1626"/>
                  </a:lnTo>
                  <a:cubicBezTo>
                    <a:pt x="3166" y="1613"/>
                    <a:pt x="3052" y="1599"/>
                    <a:pt x="2936" y="1582"/>
                  </a:cubicBezTo>
                  <a:cubicBezTo>
                    <a:pt x="2767" y="1556"/>
                    <a:pt x="2601" y="1525"/>
                    <a:pt x="2432" y="1487"/>
                  </a:cubicBezTo>
                  <a:lnTo>
                    <a:pt x="2239" y="1454"/>
                  </a:lnTo>
                  <a:lnTo>
                    <a:pt x="2181" y="1443"/>
                  </a:lnTo>
                  <a:cubicBezTo>
                    <a:pt x="2100" y="1426"/>
                    <a:pt x="2016" y="1410"/>
                    <a:pt x="1930" y="1390"/>
                  </a:cubicBezTo>
                  <a:cubicBezTo>
                    <a:pt x="1866" y="1379"/>
                    <a:pt x="1799" y="1362"/>
                    <a:pt x="1727" y="1345"/>
                  </a:cubicBezTo>
                  <a:lnTo>
                    <a:pt x="1677" y="1332"/>
                  </a:lnTo>
                  <a:lnTo>
                    <a:pt x="1622" y="1318"/>
                  </a:lnTo>
                  <a:lnTo>
                    <a:pt x="1497" y="1288"/>
                  </a:lnTo>
                  <a:cubicBezTo>
                    <a:pt x="1361" y="1251"/>
                    <a:pt x="1230" y="1210"/>
                    <a:pt x="1097" y="1170"/>
                  </a:cubicBezTo>
                  <a:lnTo>
                    <a:pt x="931" y="1122"/>
                  </a:lnTo>
                  <a:cubicBezTo>
                    <a:pt x="827" y="1092"/>
                    <a:pt x="719" y="1061"/>
                    <a:pt x="610" y="1020"/>
                  </a:cubicBezTo>
                  <a:lnTo>
                    <a:pt x="515" y="979"/>
                  </a:lnTo>
                  <a:cubicBezTo>
                    <a:pt x="403" y="929"/>
                    <a:pt x="285" y="882"/>
                    <a:pt x="170" y="831"/>
                  </a:cubicBezTo>
                  <a:cubicBezTo>
                    <a:pt x="109" y="1065"/>
                    <a:pt x="55" y="1301"/>
                    <a:pt x="0" y="1535"/>
                  </a:cubicBezTo>
                  <a:lnTo>
                    <a:pt x="78" y="1569"/>
                  </a:lnTo>
                  <a:cubicBezTo>
                    <a:pt x="241" y="1640"/>
                    <a:pt x="447" y="1731"/>
                    <a:pt x="650" y="1789"/>
                  </a:cubicBezTo>
                  <a:cubicBezTo>
                    <a:pt x="766" y="1823"/>
                    <a:pt x="881" y="1853"/>
                    <a:pt x="1027" y="1901"/>
                  </a:cubicBezTo>
                  <a:cubicBezTo>
                    <a:pt x="1108" y="1925"/>
                    <a:pt x="1192" y="1948"/>
                    <a:pt x="1277" y="1972"/>
                  </a:cubicBezTo>
                  <a:cubicBezTo>
                    <a:pt x="1500" y="2036"/>
                    <a:pt x="1711" y="2087"/>
                    <a:pt x="1917" y="2128"/>
                  </a:cubicBezTo>
                  <a:lnTo>
                    <a:pt x="2202" y="2182"/>
                  </a:lnTo>
                  <a:lnTo>
                    <a:pt x="2252" y="2192"/>
                  </a:lnTo>
                  <a:cubicBezTo>
                    <a:pt x="2361" y="2215"/>
                    <a:pt x="2469" y="2236"/>
                    <a:pt x="2577" y="2256"/>
                  </a:cubicBezTo>
                  <a:cubicBezTo>
                    <a:pt x="2723" y="2284"/>
                    <a:pt x="2872" y="2304"/>
                    <a:pt x="3021" y="2320"/>
                  </a:cubicBezTo>
                  <a:lnTo>
                    <a:pt x="3119" y="2334"/>
                  </a:lnTo>
                  <a:cubicBezTo>
                    <a:pt x="3302" y="2358"/>
                    <a:pt x="3488" y="2381"/>
                    <a:pt x="3674" y="2398"/>
                  </a:cubicBezTo>
                  <a:cubicBezTo>
                    <a:pt x="3877" y="2412"/>
                    <a:pt x="4081" y="2419"/>
                    <a:pt x="4284" y="2419"/>
                  </a:cubicBezTo>
                  <a:lnTo>
                    <a:pt x="5171" y="2419"/>
                  </a:lnTo>
                  <a:cubicBezTo>
                    <a:pt x="5284" y="2420"/>
                    <a:pt x="5398" y="2421"/>
                    <a:pt x="5511" y="2421"/>
                  </a:cubicBezTo>
                  <a:cubicBezTo>
                    <a:pt x="5625" y="2421"/>
                    <a:pt x="5738" y="2420"/>
                    <a:pt x="5851" y="2419"/>
                  </a:cubicBezTo>
                  <a:cubicBezTo>
                    <a:pt x="6028" y="2415"/>
                    <a:pt x="6201" y="2409"/>
                    <a:pt x="6373" y="2406"/>
                  </a:cubicBezTo>
                  <a:lnTo>
                    <a:pt x="6509" y="2402"/>
                  </a:lnTo>
                  <a:lnTo>
                    <a:pt x="6593" y="2395"/>
                  </a:lnTo>
                  <a:cubicBezTo>
                    <a:pt x="6709" y="2392"/>
                    <a:pt x="6831" y="2385"/>
                    <a:pt x="6945" y="2358"/>
                  </a:cubicBezTo>
                  <a:lnTo>
                    <a:pt x="6945" y="2358"/>
                  </a:lnTo>
                  <a:lnTo>
                    <a:pt x="6905" y="2389"/>
                  </a:lnTo>
                  <a:lnTo>
                    <a:pt x="7145" y="2385"/>
                  </a:lnTo>
                  <a:cubicBezTo>
                    <a:pt x="7369" y="2385"/>
                    <a:pt x="7592" y="2385"/>
                    <a:pt x="7812" y="2375"/>
                  </a:cubicBezTo>
                  <a:cubicBezTo>
                    <a:pt x="8106" y="2358"/>
                    <a:pt x="8401" y="2324"/>
                    <a:pt x="8686" y="2284"/>
                  </a:cubicBezTo>
                  <a:cubicBezTo>
                    <a:pt x="8865" y="2253"/>
                    <a:pt x="9038" y="2219"/>
                    <a:pt x="9228" y="2182"/>
                  </a:cubicBezTo>
                  <a:lnTo>
                    <a:pt x="9312" y="2165"/>
                  </a:lnTo>
                  <a:lnTo>
                    <a:pt x="9542" y="2117"/>
                  </a:lnTo>
                  <a:cubicBezTo>
                    <a:pt x="9894" y="2043"/>
                    <a:pt x="10152" y="1982"/>
                    <a:pt x="10402" y="1914"/>
                  </a:cubicBezTo>
                  <a:cubicBezTo>
                    <a:pt x="10687" y="1837"/>
                    <a:pt x="10975" y="1756"/>
                    <a:pt x="11260" y="1670"/>
                  </a:cubicBezTo>
                  <a:lnTo>
                    <a:pt x="11361" y="1640"/>
                  </a:lnTo>
                  <a:lnTo>
                    <a:pt x="11438" y="1617"/>
                  </a:lnTo>
                  <a:cubicBezTo>
                    <a:pt x="11611" y="1565"/>
                    <a:pt x="11777" y="1508"/>
                    <a:pt x="11946" y="1451"/>
                  </a:cubicBezTo>
                  <a:lnTo>
                    <a:pt x="12116" y="1400"/>
                  </a:lnTo>
                  <a:lnTo>
                    <a:pt x="12157" y="1382"/>
                  </a:lnTo>
                  <a:cubicBezTo>
                    <a:pt x="12255" y="1356"/>
                    <a:pt x="12349" y="1325"/>
                    <a:pt x="12441" y="1291"/>
                  </a:cubicBezTo>
                  <a:cubicBezTo>
                    <a:pt x="12817" y="1153"/>
                    <a:pt x="13129" y="1027"/>
                    <a:pt x="13416" y="888"/>
                  </a:cubicBezTo>
                  <a:lnTo>
                    <a:pt x="13498" y="851"/>
                  </a:lnTo>
                  <a:cubicBezTo>
                    <a:pt x="13596" y="804"/>
                    <a:pt x="13701" y="753"/>
                    <a:pt x="13802" y="702"/>
                  </a:cubicBezTo>
                  <a:cubicBezTo>
                    <a:pt x="13731" y="471"/>
                    <a:pt x="13663" y="238"/>
                    <a:pt x="13599"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67" name="Google Shape;566;p39">
              <a:extLst>
                <a:ext uri="{FF2B5EF4-FFF2-40B4-BE49-F238E27FC236}">
                  <a16:creationId xmlns="" xmlns:a16="http://schemas.microsoft.com/office/drawing/2014/main" id="{858A8E75-599D-660E-D9BC-BA35C66D2351}"/>
                </a:ext>
              </a:extLst>
            </p:cNvPr>
            <p:cNvSpPr/>
            <p:nvPr/>
          </p:nvSpPr>
          <p:spPr>
            <a:xfrm>
              <a:off x="3996907" y="1667730"/>
              <a:ext cx="876078" cy="156197"/>
            </a:xfrm>
            <a:custGeom>
              <a:avLst/>
              <a:gdLst/>
              <a:ahLst/>
              <a:cxnLst/>
              <a:rect l="l" t="t" r="r" b="b"/>
              <a:pathLst>
                <a:path w="14510" h="2587" extrusionOk="0">
                  <a:moveTo>
                    <a:pt x="14253" y="0"/>
                  </a:moveTo>
                  <a:cubicBezTo>
                    <a:pt x="14225" y="17"/>
                    <a:pt x="14202" y="38"/>
                    <a:pt x="14172" y="51"/>
                  </a:cubicBezTo>
                  <a:cubicBezTo>
                    <a:pt x="14050" y="122"/>
                    <a:pt x="13921" y="183"/>
                    <a:pt x="13778" y="254"/>
                  </a:cubicBezTo>
                  <a:lnTo>
                    <a:pt x="13609" y="332"/>
                  </a:lnTo>
                  <a:lnTo>
                    <a:pt x="13572" y="342"/>
                  </a:lnTo>
                  <a:cubicBezTo>
                    <a:pt x="13444" y="396"/>
                    <a:pt x="13311" y="450"/>
                    <a:pt x="13183" y="502"/>
                  </a:cubicBezTo>
                  <a:cubicBezTo>
                    <a:pt x="13108" y="532"/>
                    <a:pt x="13031" y="558"/>
                    <a:pt x="12956" y="583"/>
                  </a:cubicBezTo>
                  <a:cubicBezTo>
                    <a:pt x="12901" y="603"/>
                    <a:pt x="12848" y="619"/>
                    <a:pt x="12793" y="640"/>
                  </a:cubicBezTo>
                  <a:lnTo>
                    <a:pt x="12658" y="691"/>
                  </a:lnTo>
                  <a:cubicBezTo>
                    <a:pt x="12576" y="725"/>
                    <a:pt x="12495" y="758"/>
                    <a:pt x="12411" y="786"/>
                  </a:cubicBezTo>
                  <a:cubicBezTo>
                    <a:pt x="12295" y="819"/>
                    <a:pt x="12184" y="857"/>
                    <a:pt x="12068" y="888"/>
                  </a:cubicBezTo>
                  <a:lnTo>
                    <a:pt x="11795" y="955"/>
                  </a:lnTo>
                  <a:lnTo>
                    <a:pt x="11574" y="1013"/>
                  </a:lnTo>
                  <a:lnTo>
                    <a:pt x="11432" y="1046"/>
                  </a:lnTo>
                  <a:cubicBezTo>
                    <a:pt x="11266" y="1087"/>
                    <a:pt x="11101" y="1131"/>
                    <a:pt x="10934" y="1179"/>
                  </a:cubicBezTo>
                  <a:lnTo>
                    <a:pt x="10819" y="1213"/>
                  </a:lnTo>
                  <a:lnTo>
                    <a:pt x="10698" y="1243"/>
                  </a:lnTo>
                  <a:lnTo>
                    <a:pt x="10602" y="1266"/>
                  </a:lnTo>
                  <a:lnTo>
                    <a:pt x="10528" y="1283"/>
                  </a:lnTo>
                  <a:lnTo>
                    <a:pt x="10413" y="1317"/>
                  </a:lnTo>
                  <a:lnTo>
                    <a:pt x="10342" y="1335"/>
                  </a:lnTo>
                  <a:cubicBezTo>
                    <a:pt x="10294" y="1344"/>
                    <a:pt x="10247" y="1358"/>
                    <a:pt x="10207" y="1375"/>
                  </a:cubicBezTo>
                  <a:lnTo>
                    <a:pt x="10155" y="1388"/>
                  </a:lnTo>
                  <a:cubicBezTo>
                    <a:pt x="9891" y="1452"/>
                    <a:pt x="9618" y="1507"/>
                    <a:pt x="9319" y="1551"/>
                  </a:cubicBezTo>
                  <a:cubicBezTo>
                    <a:pt x="9174" y="1574"/>
                    <a:pt x="9028" y="1602"/>
                    <a:pt x="8879" y="1629"/>
                  </a:cubicBezTo>
                  <a:cubicBezTo>
                    <a:pt x="8760" y="1656"/>
                    <a:pt x="8635" y="1680"/>
                    <a:pt x="8507" y="1700"/>
                  </a:cubicBezTo>
                  <a:cubicBezTo>
                    <a:pt x="8371" y="1716"/>
                    <a:pt x="8239" y="1730"/>
                    <a:pt x="8107" y="1744"/>
                  </a:cubicBezTo>
                  <a:lnTo>
                    <a:pt x="8016" y="1751"/>
                  </a:lnTo>
                  <a:cubicBezTo>
                    <a:pt x="7877" y="1764"/>
                    <a:pt x="7741" y="1777"/>
                    <a:pt x="7602" y="1795"/>
                  </a:cubicBezTo>
                  <a:cubicBezTo>
                    <a:pt x="7325" y="1829"/>
                    <a:pt x="7033" y="1849"/>
                    <a:pt x="6715" y="1855"/>
                  </a:cubicBezTo>
                  <a:lnTo>
                    <a:pt x="6322" y="1893"/>
                  </a:lnTo>
                  <a:lnTo>
                    <a:pt x="6363" y="1863"/>
                  </a:lnTo>
                  <a:lnTo>
                    <a:pt x="6248" y="1863"/>
                  </a:lnTo>
                  <a:cubicBezTo>
                    <a:pt x="6072" y="1863"/>
                    <a:pt x="5900" y="1855"/>
                    <a:pt x="5709" y="1849"/>
                  </a:cubicBezTo>
                  <a:cubicBezTo>
                    <a:pt x="5550" y="1846"/>
                    <a:pt x="5395" y="1838"/>
                    <a:pt x="5236" y="1838"/>
                  </a:cubicBezTo>
                  <a:lnTo>
                    <a:pt x="5100" y="1838"/>
                  </a:lnTo>
                  <a:cubicBezTo>
                    <a:pt x="4667" y="1835"/>
                    <a:pt x="4295" y="1818"/>
                    <a:pt x="3962" y="1785"/>
                  </a:cubicBezTo>
                  <a:cubicBezTo>
                    <a:pt x="3807" y="1764"/>
                    <a:pt x="3654" y="1737"/>
                    <a:pt x="3485" y="1703"/>
                  </a:cubicBezTo>
                  <a:lnTo>
                    <a:pt x="3309" y="1669"/>
                  </a:lnTo>
                  <a:cubicBezTo>
                    <a:pt x="3071" y="1629"/>
                    <a:pt x="2835" y="1582"/>
                    <a:pt x="2601" y="1530"/>
                  </a:cubicBezTo>
                  <a:cubicBezTo>
                    <a:pt x="2482" y="1507"/>
                    <a:pt x="2360" y="1480"/>
                    <a:pt x="2239" y="1452"/>
                  </a:cubicBezTo>
                  <a:lnTo>
                    <a:pt x="2144" y="1432"/>
                  </a:lnTo>
                  <a:lnTo>
                    <a:pt x="1860" y="1368"/>
                  </a:lnTo>
                  <a:lnTo>
                    <a:pt x="1799" y="1358"/>
                  </a:lnTo>
                  <a:lnTo>
                    <a:pt x="1694" y="1335"/>
                  </a:lnTo>
                  <a:cubicBezTo>
                    <a:pt x="1541" y="1304"/>
                    <a:pt x="1389" y="1274"/>
                    <a:pt x="1237" y="1239"/>
                  </a:cubicBezTo>
                  <a:cubicBezTo>
                    <a:pt x="1125" y="1209"/>
                    <a:pt x="1013" y="1179"/>
                    <a:pt x="905" y="1138"/>
                  </a:cubicBezTo>
                  <a:lnTo>
                    <a:pt x="763" y="1074"/>
                  </a:lnTo>
                  <a:cubicBezTo>
                    <a:pt x="661" y="1026"/>
                    <a:pt x="556" y="975"/>
                    <a:pt x="451" y="938"/>
                  </a:cubicBezTo>
                  <a:lnTo>
                    <a:pt x="397" y="918"/>
                  </a:lnTo>
                  <a:lnTo>
                    <a:pt x="305" y="884"/>
                  </a:lnTo>
                  <a:lnTo>
                    <a:pt x="174" y="833"/>
                  </a:lnTo>
                  <a:cubicBezTo>
                    <a:pt x="150" y="931"/>
                    <a:pt x="126" y="1033"/>
                    <a:pt x="99" y="1131"/>
                  </a:cubicBezTo>
                  <a:cubicBezTo>
                    <a:pt x="61" y="1263"/>
                    <a:pt x="35" y="1402"/>
                    <a:pt x="0" y="1534"/>
                  </a:cubicBezTo>
                  <a:lnTo>
                    <a:pt x="18" y="1541"/>
                  </a:lnTo>
                  <a:lnTo>
                    <a:pt x="72" y="1561"/>
                  </a:lnTo>
                  <a:cubicBezTo>
                    <a:pt x="136" y="1585"/>
                    <a:pt x="204" y="1608"/>
                    <a:pt x="268" y="1635"/>
                  </a:cubicBezTo>
                  <a:lnTo>
                    <a:pt x="356" y="1673"/>
                  </a:lnTo>
                  <a:lnTo>
                    <a:pt x="430" y="1710"/>
                  </a:lnTo>
                  <a:cubicBezTo>
                    <a:pt x="549" y="1768"/>
                    <a:pt x="641" y="1808"/>
                    <a:pt x="742" y="1838"/>
                  </a:cubicBezTo>
                  <a:cubicBezTo>
                    <a:pt x="908" y="1893"/>
                    <a:pt x="1077" y="1937"/>
                    <a:pt x="1250" y="1977"/>
                  </a:cubicBezTo>
                  <a:cubicBezTo>
                    <a:pt x="1358" y="2005"/>
                    <a:pt x="1471" y="2032"/>
                    <a:pt x="1585" y="2052"/>
                  </a:cubicBezTo>
                  <a:lnTo>
                    <a:pt x="1755" y="2086"/>
                  </a:lnTo>
                  <a:cubicBezTo>
                    <a:pt x="1893" y="2113"/>
                    <a:pt x="2032" y="2143"/>
                    <a:pt x="2171" y="2177"/>
                  </a:cubicBezTo>
                  <a:lnTo>
                    <a:pt x="2283" y="2201"/>
                  </a:lnTo>
                  <a:cubicBezTo>
                    <a:pt x="2537" y="2259"/>
                    <a:pt x="2791" y="2310"/>
                    <a:pt x="3041" y="2357"/>
                  </a:cubicBezTo>
                  <a:lnTo>
                    <a:pt x="3119" y="2371"/>
                  </a:lnTo>
                  <a:lnTo>
                    <a:pt x="3340" y="2411"/>
                  </a:lnTo>
                  <a:cubicBezTo>
                    <a:pt x="3515" y="2445"/>
                    <a:pt x="3688" y="2479"/>
                    <a:pt x="3864" y="2499"/>
                  </a:cubicBezTo>
                  <a:cubicBezTo>
                    <a:pt x="4040" y="2523"/>
                    <a:pt x="4220" y="2533"/>
                    <a:pt x="4396" y="2543"/>
                  </a:cubicBezTo>
                  <a:cubicBezTo>
                    <a:pt x="4565" y="2554"/>
                    <a:pt x="4734" y="2554"/>
                    <a:pt x="4904" y="2557"/>
                  </a:cubicBezTo>
                  <a:lnTo>
                    <a:pt x="4975" y="2557"/>
                  </a:lnTo>
                  <a:lnTo>
                    <a:pt x="5046" y="2560"/>
                  </a:lnTo>
                  <a:lnTo>
                    <a:pt x="5120" y="2560"/>
                  </a:lnTo>
                  <a:cubicBezTo>
                    <a:pt x="5253" y="2560"/>
                    <a:pt x="5384" y="2563"/>
                    <a:pt x="5517" y="2567"/>
                  </a:cubicBezTo>
                  <a:cubicBezTo>
                    <a:pt x="5608" y="2570"/>
                    <a:pt x="5696" y="2570"/>
                    <a:pt x="5787" y="2577"/>
                  </a:cubicBezTo>
                  <a:lnTo>
                    <a:pt x="5879" y="2580"/>
                  </a:lnTo>
                  <a:lnTo>
                    <a:pt x="5967" y="2584"/>
                  </a:lnTo>
                  <a:lnTo>
                    <a:pt x="6058" y="2587"/>
                  </a:lnTo>
                  <a:lnTo>
                    <a:pt x="6136" y="2587"/>
                  </a:lnTo>
                  <a:cubicBezTo>
                    <a:pt x="6241" y="2587"/>
                    <a:pt x="6347" y="2584"/>
                    <a:pt x="6451" y="2584"/>
                  </a:cubicBezTo>
                  <a:lnTo>
                    <a:pt x="6607" y="2549"/>
                  </a:lnTo>
                  <a:lnTo>
                    <a:pt x="6607" y="2549"/>
                  </a:lnTo>
                  <a:lnTo>
                    <a:pt x="6563" y="2580"/>
                  </a:lnTo>
                  <a:cubicBezTo>
                    <a:pt x="6806" y="2577"/>
                    <a:pt x="7067" y="2570"/>
                    <a:pt x="7331" y="2549"/>
                  </a:cubicBezTo>
                  <a:cubicBezTo>
                    <a:pt x="7450" y="2540"/>
                    <a:pt x="7569" y="2526"/>
                    <a:pt x="7687" y="2513"/>
                  </a:cubicBezTo>
                  <a:lnTo>
                    <a:pt x="7769" y="2502"/>
                  </a:lnTo>
                  <a:lnTo>
                    <a:pt x="7846" y="2493"/>
                  </a:lnTo>
                  <a:cubicBezTo>
                    <a:pt x="7917" y="2482"/>
                    <a:pt x="7985" y="2476"/>
                    <a:pt x="8056" y="2472"/>
                  </a:cubicBezTo>
                  <a:lnTo>
                    <a:pt x="8225" y="2455"/>
                  </a:lnTo>
                  <a:cubicBezTo>
                    <a:pt x="8341" y="2445"/>
                    <a:pt x="8452" y="2435"/>
                    <a:pt x="8568" y="2421"/>
                  </a:cubicBezTo>
                  <a:cubicBezTo>
                    <a:pt x="8740" y="2398"/>
                    <a:pt x="8910" y="2363"/>
                    <a:pt x="9096" y="2326"/>
                  </a:cubicBezTo>
                  <a:lnTo>
                    <a:pt x="9238" y="2299"/>
                  </a:lnTo>
                  <a:lnTo>
                    <a:pt x="9357" y="2276"/>
                  </a:lnTo>
                  <a:lnTo>
                    <a:pt x="9435" y="2262"/>
                  </a:lnTo>
                  <a:lnTo>
                    <a:pt x="9516" y="2252"/>
                  </a:lnTo>
                  <a:cubicBezTo>
                    <a:pt x="9743" y="2211"/>
                    <a:pt x="9929" y="2177"/>
                    <a:pt x="10121" y="2130"/>
                  </a:cubicBezTo>
                  <a:cubicBezTo>
                    <a:pt x="10213" y="2110"/>
                    <a:pt x="10298" y="2090"/>
                    <a:pt x="10385" y="2066"/>
                  </a:cubicBezTo>
                  <a:lnTo>
                    <a:pt x="10437" y="2049"/>
                  </a:lnTo>
                  <a:lnTo>
                    <a:pt x="10501" y="2035"/>
                  </a:lnTo>
                  <a:lnTo>
                    <a:pt x="10589" y="2011"/>
                  </a:lnTo>
                  <a:lnTo>
                    <a:pt x="10657" y="1991"/>
                  </a:lnTo>
                  <a:cubicBezTo>
                    <a:pt x="10812" y="1951"/>
                    <a:pt x="10968" y="1910"/>
                    <a:pt x="11141" y="1855"/>
                  </a:cubicBezTo>
                  <a:lnTo>
                    <a:pt x="11141" y="1852"/>
                  </a:lnTo>
                  <a:cubicBezTo>
                    <a:pt x="11141" y="1855"/>
                    <a:pt x="11141" y="1859"/>
                    <a:pt x="11144" y="1863"/>
                  </a:cubicBezTo>
                  <a:lnTo>
                    <a:pt x="11283" y="1829"/>
                  </a:lnTo>
                  <a:lnTo>
                    <a:pt x="11473" y="1777"/>
                  </a:lnTo>
                  <a:lnTo>
                    <a:pt x="11598" y="1747"/>
                  </a:lnTo>
                  <a:lnTo>
                    <a:pt x="11686" y="1724"/>
                  </a:lnTo>
                  <a:lnTo>
                    <a:pt x="11784" y="1700"/>
                  </a:lnTo>
                  <a:lnTo>
                    <a:pt x="11920" y="1666"/>
                  </a:lnTo>
                  <a:cubicBezTo>
                    <a:pt x="11995" y="1649"/>
                    <a:pt x="12068" y="1629"/>
                    <a:pt x="12143" y="1608"/>
                  </a:cubicBezTo>
                  <a:cubicBezTo>
                    <a:pt x="12312" y="1565"/>
                    <a:pt x="12482" y="1517"/>
                    <a:pt x="12648" y="1460"/>
                  </a:cubicBezTo>
                  <a:cubicBezTo>
                    <a:pt x="12719" y="1436"/>
                    <a:pt x="12790" y="1408"/>
                    <a:pt x="12864" y="1378"/>
                  </a:cubicBezTo>
                  <a:cubicBezTo>
                    <a:pt x="12942" y="1348"/>
                    <a:pt x="13020" y="1317"/>
                    <a:pt x="13101" y="1290"/>
                  </a:cubicBezTo>
                  <a:cubicBezTo>
                    <a:pt x="13426" y="1179"/>
                    <a:pt x="13752" y="1050"/>
                    <a:pt x="14090" y="894"/>
                  </a:cubicBezTo>
                  <a:cubicBezTo>
                    <a:pt x="14246" y="827"/>
                    <a:pt x="14381" y="755"/>
                    <a:pt x="14510" y="684"/>
                  </a:cubicBezTo>
                  <a:cubicBezTo>
                    <a:pt x="14446" y="528"/>
                    <a:pt x="14381" y="372"/>
                    <a:pt x="14324" y="213"/>
                  </a:cubicBezTo>
                  <a:cubicBezTo>
                    <a:pt x="14297" y="142"/>
                    <a:pt x="14276" y="71"/>
                    <a:pt x="14253" y="0"/>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68" name="Google Shape;567;p39">
              <a:extLst>
                <a:ext uri="{FF2B5EF4-FFF2-40B4-BE49-F238E27FC236}">
                  <a16:creationId xmlns="" xmlns:a16="http://schemas.microsoft.com/office/drawing/2014/main" id="{DCF1DC82-CAA6-6FEA-3FA4-4C2DBE8FC8AE}"/>
                </a:ext>
              </a:extLst>
            </p:cNvPr>
            <p:cNvSpPr/>
            <p:nvPr/>
          </p:nvSpPr>
          <p:spPr>
            <a:xfrm>
              <a:off x="3928199" y="1907908"/>
              <a:ext cx="1087" cy="11351"/>
            </a:xfrm>
            <a:custGeom>
              <a:avLst/>
              <a:gdLst/>
              <a:ahLst/>
              <a:cxnLst/>
              <a:rect l="l" t="t" r="r" b="b"/>
              <a:pathLst>
                <a:path w="18" h="188" extrusionOk="0">
                  <a:moveTo>
                    <a:pt x="11" y="1"/>
                  </a:moveTo>
                  <a:lnTo>
                    <a:pt x="11" y="1"/>
                  </a:lnTo>
                  <a:cubicBezTo>
                    <a:pt x="1" y="48"/>
                    <a:pt x="1" y="106"/>
                    <a:pt x="15" y="167"/>
                  </a:cubicBezTo>
                  <a:cubicBezTo>
                    <a:pt x="15" y="173"/>
                    <a:pt x="18" y="181"/>
                    <a:pt x="18" y="187"/>
                  </a:cubicBezTo>
                  <a:cubicBezTo>
                    <a:pt x="18" y="173"/>
                    <a:pt x="18" y="163"/>
                    <a:pt x="15" y="150"/>
                  </a:cubicBezTo>
                  <a:cubicBezTo>
                    <a:pt x="15" y="99"/>
                    <a:pt x="15" y="48"/>
                    <a:pt x="11"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69" name="Google Shape;568;p39">
              <a:extLst>
                <a:ext uri="{FF2B5EF4-FFF2-40B4-BE49-F238E27FC236}">
                  <a16:creationId xmlns="" xmlns:a16="http://schemas.microsoft.com/office/drawing/2014/main" id="{14551FBC-8FCF-80E4-993F-2CB2CEA9A184}"/>
                </a:ext>
              </a:extLst>
            </p:cNvPr>
            <p:cNvSpPr/>
            <p:nvPr/>
          </p:nvSpPr>
          <p:spPr>
            <a:xfrm>
              <a:off x="4228934" y="2093748"/>
              <a:ext cx="37132" cy="6400"/>
            </a:xfrm>
            <a:custGeom>
              <a:avLst/>
              <a:gdLst/>
              <a:ahLst/>
              <a:cxnLst/>
              <a:rect l="l" t="t" r="r" b="b"/>
              <a:pathLst>
                <a:path w="615" h="106" extrusionOk="0">
                  <a:moveTo>
                    <a:pt x="5" y="1"/>
                  </a:moveTo>
                  <a:cubicBezTo>
                    <a:pt x="5" y="11"/>
                    <a:pt x="1" y="21"/>
                    <a:pt x="1" y="28"/>
                  </a:cubicBezTo>
                  <a:cubicBezTo>
                    <a:pt x="21" y="35"/>
                    <a:pt x="38" y="38"/>
                    <a:pt x="58" y="41"/>
                  </a:cubicBezTo>
                  <a:cubicBezTo>
                    <a:pt x="157" y="69"/>
                    <a:pt x="255" y="89"/>
                    <a:pt x="356" y="105"/>
                  </a:cubicBezTo>
                  <a:cubicBezTo>
                    <a:pt x="441" y="89"/>
                    <a:pt x="529" y="69"/>
                    <a:pt x="614" y="52"/>
                  </a:cubicBezTo>
                  <a:cubicBezTo>
                    <a:pt x="411" y="31"/>
                    <a:pt x="208" y="21"/>
                    <a:pt x="5"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70" name="Google Shape;569;p39">
              <a:extLst>
                <a:ext uri="{FF2B5EF4-FFF2-40B4-BE49-F238E27FC236}">
                  <a16:creationId xmlns="" xmlns:a16="http://schemas.microsoft.com/office/drawing/2014/main" id="{EB2C5EBC-2590-7646-5472-A531AC5A2B67}"/>
                </a:ext>
              </a:extLst>
            </p:cNvPr>
            <p:cNvSpPr/>
            <p:nvPr/>
          </p:nvSpPr>
          <p:spPr>
            <a:xfrm>
              <a:off x="3988092" y="2025884"/>
              <a:ext cx="7849" cy="11109"/>
            </a:xfrm>
            <a:custGeom>
              <a:avLst/>
              <a:gdLst/>
              <a:ahLst/>
              <a:cxnLst/>
              <a:rect l="l" t="t" r="r" b="b"/>
              <a:pathLst>
                <a:path w="130" h="184" extrusionOk="0">
                  <a:moveTo>
                    <a:pt x="1" y="1"/>
                  </a:moveTo>
                  <a:lnTo>
                    <a:pt x="1" y="1"/>
                  </a:lnTo>
                  <a:cubicBezTo>
                    <a:pt x="12" y="18"/>
                    <a:pt x="21" y="38"/>
                    <a:pt x="35" y="58"/>
                  </a:cubicBezTo>
                  <a:cubicBezTo>
                    <a:pt x="62" y="99"/>
                    <a:pt x="96" y="140"/>
                    <a:pt x="126" y="183"/>
                  </a:cubicBezTo>
                  <a:cubicBezTo>
                    <a:pt x="129" y="180"/>
                    <a:pt x="129" y="173"/>
                    <a:pt x="129" y="170"/>
                  </a:cubicBezTo>
                  <a:cubicBezTo>
                    <a:pt x="123" y="140"/>
                    <a:pt x="116" y="112"/>
                    <a:pt x="113" y="79"/>
                  </a:cubicBezTo>
                  <a:cubicBezTo>
                    <a:pt x="76" y="55"/>
                    <a:pt x="38" y="27"/>
                    <a:pt x="1"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71" name="Google Shape;570;p39">
              <a:extLst>
                <a:ext uri="{FF2B5EF4-FFF2-40B4-BE49-F238E27FC236}">
                  <a16:creationId xmlns="" xmlns:a16="http://schemas.microsoft.com/office/drawing/2014/main" id="{5F6FC8AF-BD28-025B-E4F9-B3714E762135}"/>
                </a:ext>
              </a:extLst>
            </p:cNvPr>
            <p:cNvSpPr/>
            <p:nvPr/>
          </p:nvSpPr>
          <p:spPr>
            <a:xfrm>
              <a:off x="4947535" y="1797902"/>
              <a:ext cx="1328" cy="7668"/>
            </a:xfrm>
            <a:custGeom>
              <a:avLst/>
              <a:gdLst/>
              <a:ahLst/>
              <a:cxnLst/>
              <a:rect l="l" t="t" r="r" b="b"/>
              <a:pathLst>
                <a:path w="22" h="127" extrusionOk="0">
                  <a:moveTo>
                    <a:pt x="1" y="1"/>
                  </a:moveTo>
                  <a:cubicBezTo>
                    <a:pt x="1" y="7"/>
                    <a:pt x="1" y="18"/>
                    <a:pt x="4" y="25"/>
                  </a:cubicBezTo>
                  <a:lnTo>
                    <a:pt x="4" y="45"/>
                  </a:lnTo>
                  <a:cubicBezTo>
                    <a:pt x="8" y="55"/>
                    <a:pt x="11" y="65"/>
                    <a:pt x="11" y="79"/>
                  </a:cubicBezTo>
                  <a:cubicBezTo>
                    <a:pt x="15" y="89"/>
                    <a:pt x="15" y="99"/>
                    <a:pt x="18" y="109"/>
                  </a:cubicBezTo>
                  <a:lnTo>
                    <a:pt x="18" y="126"/>
                  </a:lnTo>
                  <a:cubicBezTo>
                    <a:pt x="21" y="85"/>
                    <a:pt x="15" y="42"/>
                    <a:pt x="1"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72" name="Google Shape;571;p39">
              <a:extLst>
                <a:ext uri="{FF2B5EF4-FFF2-40B4-BE49-F238E27FC236}">
                  <a16:creationId xmlns="" xmlns:a16="http://schemas.microsoft.com/office/drawing/2014/main" id="{2D6A86CE-0D0A-5B69-FE6A-29ADCA67442B}"/>
                </a:ext>
              </a:extLst>
            </p:cNvPr>
            <p:cNvSpPr/>
            <p:nvPr/>
          </p:nvSpPr>
          <p:spPr>
            <a:xfrm>
              <a:off x="3973179" y="1815290"/>
              <a:ext cx="937240" cy="327789"/>
            </a:xfrm>
            <a:custGeom>
              <a:avLst/>
              <a:gdLst/>
              <a:ahLst/>
              <a:cxnLst/>
              <a:rect l="l" t="t" r="r" b="b"/>
              <a:pathLst>
                <a:path w="15523" h="5429" extrusionOk="0">
                  <a:moveTo>
                    <a:pt x="1" y="2209"/>
                  </a:moveTo>
                  <a:lnTo>
                    <a:pt x="1" y="2212"/>
                  </a:lnTo>
                  <a:lnTo>
                    <a:pt x="1" y="2212"/>
                  </a:lnTo>
                  <a:lnTo>
                    <a:pt x="1" y="2212"/>
                  </a:lnTo>
                  <a:cubicBezTo>
                    <a:pt x="1" y="2211"/>
                    <a:pt x="1" y="2210"/>
                    <a:pt x="1" y="2209"/>
                  </a:cubicBezTo>
                  <a:close/>
                  <a:moveTo>
                    <a:pt x="92" y="3070"/>
                  </a:moveTo>
                  <a:cubicBezTo>
                    <a:pt x="93" y="3078"/>
                    <a:pt x="94" y="3085"/>
                    <a:pt x="96" y="3092"/>
                  </a:cubicBezTo>
                  <a:cubicBezTo>
                    <a:pt x="95" y="3085"/>
                    <a:pt x="94" y="3078"/>
                    <a:pt x="92" y="3070"/>
                  </a:cubicBezTo>
                  <a:close/>
                  <a:moveTo>
                    <a:pt x="4241" y="4613"/>
                  </a:moveTo>
                  <a:cubicBezTo>
                    <a:pt x="4444" y="4633"/>
                    <a:pt x="4647" y="4643"/>
                    <a:pt x="4850" y="4664"/>
                  </a:cubicBezTo>
                  <a:cubicBezTo>
                    <a:pt x="4765" y="4681"/>
                    <a:pt x="4677" y="4701"/>
                    <a:pt x="4592" y="4717"/>
                  </a:cubicBezTo>
                  <a:cubicBezTo>
                    <a:pt x="4491" y="4701"/>
                    <a:pt x="4393" y="4681"/>
                    <a:pt x="4294" y="4653"/>
                  </a:cubicBezTo>
                  <a:cubicBezTo>
                    <a:pt x="4274" y="4650"/>
                    <a:pt x="4257" y="4647"/>
                    <a:pt x="4237" y="4640"/>
                  </a:cubicBezTo>
                  <a:cubicBezTo>
                    <a:pt x="4237" y="4633"/>
                    <a:pt x="4241" y="4623"/>
                    <a:pt x="4241" y="4613"/>
                  </a:cubicBezTo>
                  <a:close/>
                  <a:moveTo>
                    <a:pt x="15479" y="1"/>
                  </a:moveTo>
                  <a:cubicBezTo>
                    <a:pt x="15451" y="65"/>
                    <a:pt x="15424" y="130"/>
                    <a:pt x="15390" y="194"/>
                  </a:cubicBezTo>
                  <a:cubicBezTo>
                    <a:pt x="15299" y="357"/>
                    <a:pt x="15207" y="488"/>
                    <a:pt x="15110" y="597"/>
                  </a:cubicBezTo>
                  <a:cubicBezTo>
                    <a:pt x="15001" y="715"/>
                    <a:pt x="14886" y="827"/>
                    <a:pt x="14771" y="922"/>
                  </a:cubicBezTo>
                  <a:cubicBezTo>
                    <a:pt x="14649" y="1027"/>
                    <a:pt x="14527" y="1129"/>
                    <a:pt x="14402" y="1223"/>
                  </a:cubicBezTo>
                  <a:cubicBezTo>
                    <a:pt x="14263" y="1321"/>
                    <a:pt x="14121" y="1416"/>
                    <a:pt x="13975" y="1504"/>
                  </a:cubicBezTo>
                  <a:cubicBezTo>
                    <a:pt x="13860" y="1568"/>
                    <a:pt x="13741" y="1626"/>
                    <a:pt x="13623" y="1677"/>
                  </a:cubicBezTo>
                  <a:lnTo>
                    <a:pt x="13569" y="1701"/>
                  </a:lnTo>
                  <a:cubicBezTo>
                    <a:pt x="13468" y="1748"/>
                    <a:pt x="13366" y="1792"/>
                    <a:pt x="13264" y="1832"/>
                  </a:cubicBezTo>
                  <a:lnTo>
                    <a:pt x="13146" y="1884"/>
                  </a:lnTo>
                  <a:cubicBezTo>
                    <a:pt x="13000" y="1945"/>
                    <a:pt x="12848" y="1995"/>
                    <a:pt x="12696" y="2046"/>
                  </a:cubicBezTo>
                  <a:cubicBezTo>
                    <a:pt x="12621" y="2070"/>
                    <a:pt x="12550" y="2090"/>
                    <a:pt x="12475" y="2110"/>
                  </a:cubicBezTo>
                  <a:lnTo>
                    <a:pt x="12431" y="2137"/>
                  </a:lnTo>
                  <a:lnTo>
                    <a:pt x="12383" y="2162"/>
                  </a:lnTo>
                  <a:cubicBezTo>
                    <a:pt x="12275" y="2209"/>
                    <a:pt x="12160" y="2253"/>
                    <a:pt x="12018" y="2304"/>
                  </a:cubicBezTo>
                  <a:cubicBezTo>
                    <a:pt x="11842" y="2361"/>
                    <a:pt x="11669" y="2422"/>
                    <a:pt x="11500" y="2487"/>
                  </a:cubicBezTo>
                  <a:lnTo>
                    <a:pt x="11294" y="2568"/>
                  </a:lnTo>
                  <a:cubicBezTo>
                    <a:pt x="11185" y="2612"/>
                    <a:pt x="11077" y="2652"/>
                    <a:pt x="10989" y="2686"/>
                  </a:cubicBezTo>
                  <a:cubicBezTo>
                    <a:pt x="10606" y="2815"/>
                    <a:pt x="10193" y="2943"/>
                    <a:pt x="9780" y="3038"/>
                  </a:cubicBezTo>
                  <a:cubicBezTo>
                    <a:pt x="9458" y="3109"/>
                    <a:pt x="9137" y="3177"/>
                    <a:pt x="8812" y="3245"/>
                  </a:cubicBezTo>
                  <a:lnTo>
                    <a:pt x="8568" y="3292"/>
                  </a:lnTo>
                  <a:lnTo>
                    <a:pt x="8212" y="3367"/>
                  </a:lnTo>
                  <a:lnTo>
                    <a:pt x="7863" y="3437"/>
                  </a:lnTo>
                  <a:lnTo>
                    <a:pt x="7765" y="3454"/>
                  </a:lnTo>
                  <a:cubicBezTo>
                    <a:pt x="7243" y="3550"/>
                    <a:pt x="6692" y="3617"/>
                    <a:pt x="6089" y="3661"/>
                  </a:cubicBezTo>
                  <a:cubicBezTo>
                    <a:pt x="5907" y="3671"/>
                    <a:pt x="5724" y="3671"/>
                    <a:pt x="5541" y="3671"/>
                  </a:cubicBezTo>
                  <a:lnTo>
                    <a:pt x="5252" y="3665"/>
                  </a:lnTo>
                  <a:lnTo>
                    <a:pt x="4944" y="3665"/>
                  </a:lnTo>
                  <a:lnTo>
                    <a:pt x="4785" y="3661"/>
                  </a:lnTo>
                  <a:cubicBezTo>
                    <a:pt x="4728" y="3661"/>
                    <a:pt x="4674" y="3661"/>
                    <a:pt x="4619" y="3675"/>
                  </a:cubicBezTo>
                  <a:lnTo>
                    <a:pt x="4663" y="3651"/>
                  </a:lnTo>
                  <a:cubicBezTo>
                    <a:pt x="4566" y="3641"/>
                    <a:pt x="4464" y="3634"/>
                    <a:pt x="4366" y="3628"/>
                  </a:cubicBezTo>
                  <a:cubicBezTo>
                    <a:pt x="4318" y="3624"/>
                    <a:pt x="4271" y="3620"/>
                    <a:pt x="4224" y="3614"/>
                  </a:cubicBezTo>
                  <a:lnTo>
                    <a:pt x="4155" y="3607"/>
                  </a:lnTo>
                  <a:cubicBezTo>
                    <a:pt x="4037" y="3593"/>
                    <a:pt x="3916" y="3580"/>
                    <a:pt x="3797" y="3573"/>
                  </a:cubicBezTo>
                  <a:cubicBezTo>
                    <a:pt x="3699" y="3570"/>
                    <a:pt x="3597" y="3570"/>
                    <a:pt x="3499" y="3567"/>
                  </a:cubicBezTo>
                  <a:cubicBezTo>
                    <a:pt x="3391" y="3567"/>
                    <a:pt x="3282" y="3563"/>
                    <a:pt x="3150" y="3553"/>
                  </a:cubicBezTo>
                  <a:cubicBezTo>
                    <a:pt x="2987" y="3539"/>
                    <a:pt x="2828" y="3512"/>
                    <a:pt x="2656" y="3485"/>
                  </a:cubicBezTo>
                  <a:lnTo>
                    <a:pt x="2622" y="3478"/>
                  </a:lnTo>
                  <a:cubicBezTo>
                    <a:pt x="2445" y="3451"/>
                    <a:pt x="2270" y="3421"/>
                    <a:pt x="2100" y="3414"/>
                  </a:cubicBezTo>
                  <a:lnTo>
                    <a:pt x="2141" y="3394"/>
                  </a:lnTo>
                  <a:lnTo>
                    <a:pt x="1941" y="3350"/>
                  </a:lnTo>
                  <a:cubicBezTo>
                    <a:pt x="1846" y="3333"/>
                    <a:pt x="1748" y="3312"/>
                    <a:pt x="1653" y="3312"/>
                  </a:cubicBezTo>
                  <a:lnTo>
                    <a:pt x="1612" y="3312"/>
                  </a:lnTo>
                  <a:lnTo>
                    <a:pt x="1656" y="3289"/>
                  </a:lnTo>
                  <a:cubicBezTo>
                    <a:pt x="1599" y="3279"/>
                    <a:pt x="1538" y="3265"/>
                    <a:pt x="1481" y="3245"/>
                  </a:cubicBezTo>
                  <a:cubicBezTo>
                    <a:pt x="1339" y="3194"/>
                    <a:pt x="1176" y="3133"/>
                    <a:pt x="1017" y="3059"/>
                  </a:cubicBezTo>
                  <a:lnTo>
                    <a:pt x="898" y="2987"/>
                  </a:lnTo>
                  <a:lnTo>
                    <a:pt x="773" y="2937"/>
                  </a:lnTo>
                  <a:lnTo>
                    <a:pt x="820" y="2940"/>
                  </a:lnTo>
                  <a:cubicBezTo>
                    <a:pt x="712" y="2869"/>
                    <a:pt x="614" y="2791"/>
                    <a:pt x="502" y="2700"/>
                  </a:cubicBezTo>
                  <a:lnTo>
                    <a:pt x="431" y="2615"/>
                  </a:lnTo>
                  <a:lnTo>
                    <a:pt x="401" y="2591"/>
                  </a:lnTo>
                  <a:cubicBezTo>
                    <a:pt x="350" y="2554"/>
                    <a:pt x="302" y="2510"/>
                    <a:pt x="251" y="2466"/>
                  </a:cubicBezTo>
                  <a:cubicBezTo>
                    <a:pt x="190" y="2405"/>
                    <a:pt x="129" y="2344"/>
                    <a:pt x="48" y="2256"/>
                  </a:cubicBezTo>
                  <a:lnTo>
                    <a:pt x="1" y="2212"/>
                  </a:lnTo>
                  <a:lnTo>
                    <a:pt x="1" y="2212"/>
                  </a:lnTo>
                  <a:cubicBezTo>
                    <a:pt x="15" y="2404"/>
                    <a:pt x="35" y="2596"/>
                    <a:pt x="55" y="2791"/>
                  </a:cubicBezTo>
                  <a:cubicBezTo>
                    <a:pt x="62" y="2865"/>
                    <a:pt x="79" y="2943"/>
                    <a:pt x="82" y="3025"/>
                  </a:cubicBezTo>
                  <a:cubicBezTo>
                    <a:pt x="87" y="3039"/>
                    <a:pt x="90" y="3054"/>
                    <a:pt x="92" y="3070"/>
                  </a:cubicBezTo>
                  <a:lnTo>
                    <a:pt x="92" y="3070"/>
                  </a:lnTo>
                  <a:cubicBezTo>
                    <a:pt x="92" y="3064"/>
                    <a:pt x="91" y="3058"/>
                    <a:pt x="90" y="3052"/>
                  </a:cubicBezTo>
                  <a:lnTo>
                    <a:pt x="90" y="3052"/>
                  </a:lnTo>
                  <a:cubicBezTo>
                    <a:pt x="104" y="3121"/>
                    <a:pt x="120" y="3189"/>
                    <a:pt x="140" y="3255"/>
                  </a:cubicBezTo>
                  <a:cubicBezTo>
                    <a:pt x="157" y="3299"/>
                    <a:pt x="173" y="3343"/>
                    <a:pt x="190" y="3384"/>
                  </a:cubicBezTo>
                  <a:cubicBezTo>
                    <a:pt x="207" y="3421"/>
                    <a:pt x="228" y="3454"/>
                    <a:pt x="248" y="3489"/>
                  </a:cubicBezTo>
                  <a:cubicBezTo>
                    <a:pt x="285" y="3515"/>
                    <a:pt x="323" y="3543"/>
                    <a:pt x="360" y="3567"/>
                  </a:cubicBezTo>
                  <a:cubicBezTo>
                    <a:pt x="363" y="3600"/>
                    <a:pt x="370" y="3628"/>
                    <a:pt x="376" y="3658"/>
                  </a:cubicBezTo>
                  <a:cubicBezTo>
                    <a:pt x="376" y="3661"/>
                    <a:pt x="376" y="3668"/>
                    <a:pt x="373" y="3671"/>
                  </a:cubicBezTo>
                  <a:cubicBezTo>
                    <a:pt x="384" y="3685"/>
                    <a:pt x="393" y="3698"/>
                    <a:pt x="404" y="3712"/>
                  </a:cubicBezTo>
                  <a:cubicBezTo>
                    <a:pt x="454" y="3770"/>
                    <a:pt x="509" y="3827"/>
                    <a:pt x="567" y="3881"/>
                  </a:cubicBezTo>
                  <a:cubicBezTo>
                    <a:pt x="634" y="3939"/>
                    <a:pt x="706" y="3997"/>
                    <a:pt x="779" y="4047"/>
                  </a:cubicBezTo>
                  <a:cubicBezTo>
                    <a:pt x="970" y="4183"/>
                    <a:pt x="1176" y="4298"/>
                    <a:pt x="1379" y="4417"/>
                  </a:cubicBezTo>
                  <a:cubicBezTo>
                    <a:pt x="1379" y="4417"/>
                    <a:pt x="1382" y="4420"/>
                    <a:pt x="1386" y="4420"/>
                  </a:cubicBezTo>
                  <a:cubicBezTo>
                    <a:pt x="1396" y="4426"/>
                    <a:pt x="1406" y="4433"/>
                    <a:pt x="1417" y="4437"/>
                  </a:cubicBezTo>
                  <a:cubicBezTo>
                    <a:pt x="1409" y="4433"/>
                    <a:pt x="1400" y="4426"/>
                    <a:pt x="1389" y="4420"/>
                  </a:cubicBezTo>
                  <a:lnTo>
                    <a:pt x="1389" y="4420"/>
                  </a:lnTo>
                  <a:cubicBezTo>
                    <a:pt x="1603" y="4531"/>
                    <a:pt x="1819" y="4633"/>
                    <a:pt x="2039" y="4725"/>
                  </a:cubicBezTo>
                  <a:cubicBezTo>
                    <a:pt x="2297" y="4816"/>
                    <a:pt x="2558" y="4894"/>
                    <a:pt x="2825" y="4961"/>
                  </a:cubicBezTo>
                  <a:cubicBezTo>
                    <a:pt x="3103" y="5036"/>
                    <a:pt x="3377" y="5117"/>
                    <a:pt x="3655" y="5192"/>
                  </a:cubicBezTo>
                  <a:cubicBezTo>
                    <a:pt x="4067" y="5280"/>
                    <a:pt x="4480" y="5341"/>
                    <a:pt x="4900" y="5388"/>
                  </a:cubicBezTo>
                  <a:cubicBezTo>
                    <a:pt x="5033" y="5398"/>
                    <a:pt x="5161" y="5408"/>
                    <a:pt x="5293" y="5412"/>
                  </a:cubicBezTo>
                  <a:lnTo>
                    <a:pt x="5378" y="5412"/>
                  </a:lnTo>
                  <a:cubicBezTo>
                    <a:pt x="5402" y="5422"/>
                    <a:pt x="5425" y="5425"/>
                    <a:pt x="5452" y="5425"/>
                  </a:cubicBezTo>
                  <a:lnTo>
                    <a:pt x="5568" y="5425"/>
                  </a:lnTo>
                  <a:cubicBezTo>
                    <a:pt x="5591" y="5425"/>
                    <a:pt x="5618" y="5425"/>
                    <a:pt x="5642" y="5428"/>
                  </a:cubicBezTo>
                  <a:lnTo>
                    <a:pt x="5669" y="5428"/>
                  </a:lnTo>
                  <a:cubicBezTo>
                    <a:pt x="5676" y="5428"/>
                    <a:pt x="5683" y="5428"/>
                    <a:pt x="5690" y="5425"/>
                  </a:cubicBezTo>
                  <a:cubicBezTo>
                    <a:pt x="5707" y="5425"/>
                    <a:pt x="5726" y="5427"/>
                    <a:pt x="5744" y="5427"/>
                  </a:cubicBezTo>
                  <a:cubicBezTo>
                    <a:pt x="5753" y="5427"/>
                    <a:pt x="5762" y="5426"/>
                    <a:pt x="5771" y="5425"/>
                  </a:cubicBezTo>
                  <a:cubicBezTo>
                    <a:pt x="5805" y="5425"/>
                    <a:pt x="5838" y="5419"/>
                    <a:pt x="5872" y="5402"/>
                  </a:cubicBezTo>
                  <a:cubicBezTo>
                    <a:pt x="6323" y="5375"/>
                    <a:pt x="6773" y="5334"/>
                    <a:pt x="7227" y="5294"/>
                  </a:cubicBezTo>
                  <a:cubicBezTo>
                    <a:pt x="7721" y="5253"/>
                    <a:pt x="8215" y="5229"/>
                    <a:pt x="8706" y="5161"/>
                  </a:cubicBezTo>
                  <a:cubicBezTo>
                    <a:pt x="8909" y="5124"/>
                    <a:pt x="9109" y="5077"/>
                    <a:pt x="9312" y="5019"/>
                  </a:cubicBezTo>
                  <a:cubicBezTo>
                    <a:pt x="9512" y="4965"/>
                    <a:pt x="9709" y="4894"/>
                    <a:pt x="9912" y="4836"/>
                  </a:cubicBezTo>
                  <a:cubicBezTo>
                    <a:pt x="10125" y="4775"/>
                    <a:pt x="10339" y="4725"/>
                    <a:pt x="10552" y="4670"/>
                  </a:cubicBezTo>
                  <a:cubicBezTo>
                    <a:pt x="10758" y="4620"/>
                    <a:pt x="10961" y="4559"/>
                    <a:pt x="11164" y="4494"/>
                  </a:cubicBezTo>
                  <a:cubicBezTo>
                    <a:pt x="11469" y="4400"/>
                    <a:pt x="11764" y="4287"/>
                    <a:pt x="12066" y="4179"/>
                  </a:cubicBezTo>
                  <a:cubicBezTo>
                    <a:pt x="12225" y="4118"/>
                    <a:pt x="12383" y="4061"/>
                    <a:pt x="12543" y="4000"/>
                  </a:cubicBezTo>
                  <a:cubicBezTo>
                    <a:pt x="12682" y="3942"/>
                    <a:pt x="12817" y="3878"/>
                    <a:pt x="12952" y="3817"/>
                  </a:cubicBezTo>
                  <a:lnTo>
                    <a:pt x="12949" y="3817"/>
                  </a:lnTo>
                  <a:cubicBezTo>
                    <a:pt x="12952" y="3817"/>
                    <a:pt x="12956" y="3814"/>
                    <a:pt x="12960" y="3810"/>
                  </a:cubicBezTo>
                  <a:lnTo>
                    <a:pt x="12966" y="3810"/>
                  </a:lnTo>
                  <a:cubicBezTo>
                    <a:pt x="12969" y="3807"/>
                    <a:pt x="12973" y="3807"/>
                    <a:pt x="12977" y="3803"/>
                  </a:cubicBezTo>
                  <a:lnTo>
                    <a:pt x="12973" y="3803"/>
                  </a:lnTo>
                  <a:cubicBezTo>
                    <a:pt x="13363" y="3620"/>
                    <a:pt x="13752" y="3441"/>
                    <a:pt x="14121" y="3221"/>
                  </a:cubicBezTo>
                  <a:cubicBezTo>
                    <a:pt x="14240" y="3137"/>
                    <a:pt x="14351" y="3051"/>
                    <a:pt x="14466" y="2960"/>
                  </a:cubicBezTo>
                  <a:cubicBezTo>
                    <a:pt x="14652" y="2798"/>
                    <a:pt x="14842" y="2639"/>
                    <a:pt x="15012" y="2456"/>
                  </a:cubicBezTo>
                  <a:cubicBezTo>
                    <a:pt x="15056" y="2401"/>
                    <a:pt x="15103" y="2348"/>
                    <a:pt x="15147" y="2293"/>
                  </a:cubicBezTo>
                  <a:cubicBezTo>
                    <a:pt x="15191" y="2222"/>
                    <a:pt x="15235" y="2151"/>
                    <a:pt x="15272" y="2080"/>
                  </a:cubicBezTo>
                  <a:cubicBezTo>
                    <a:pt x="15306" y="2015"/>
                    <a:pt x="15337" y="1948"/>
                    <a:pt x="15364" y="1880"/>
                  </a:cubicBezTo>
                  <a:cubicBezTo>
                    <a:pt x="15377" y="1843"/>
                    <a:pt x="15384" y="1806"/>
                    <a:pt x="15394" y="1771"/>
                  </a:cubicBezTo>
                  <a:cubicBezTo>
                    <a:pt x="15445" y="1555"/>
                    <a:pt x="15485" y="1342"/>
                    <a:pt x="15512" y="1121"/>
                  </a:cubicBezTo>
                  <a:cubicBezTo>
                    <a:pt x="15523" y="878"/>
                    <a:pt x="15520" y="634"/>
                    <a:pt x="15509" y="394"/>
                  </a:cubicBezTo>
                  <a:cubicBezTo>
                    <a:pt x="15502" y="262"/>
                    <a:pt x="15496" y="130"/>
                    <a:pt x="15479"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73" name="Google Shape;572;p39">
              <a:extLst>
                <a:ext uri="{FF2B5EF4-FFF2-40B4-BE49-F238E27FC236}">
                  <a16:creationId xmlns="" xmlns:a16="http://schemas.microsoft.com/office/drawing/2014/main" id="{3332A21A-5C4D-1FE9-9AE4-BFCEAC95015E}"/>
                </a:ext>
              </a:extLst>
            </p:cNvPr>
            <p:cNvSpPr/>
            <p:nvPr/>
          </p:nvSpPr>
          <p:spPr>
            <a:xfrm>
              <a:off x="4644747" y="1875184"/>
              <a:ext cx="44015" cy="43834"/>
            </a:xfrm>
            <a:custGeom>
              <a:avLst/>
              <a:gdLst/>
              <a:ahLst/>
              <a:cxnLst/>
              <a:rect l="l" t="t" r="r" b="b"/>
              <a:pathLst>
                <a:path w="729" h="726" extrusionOk="0">
                  <a:moveTo>
                    <a:pt x="363" y="1"/>
                  </a:moveTo>
                  <a:cubicBezTo>
                    <a:pt x="272" y="1"/>
                    <a:pt x="180" y="38"/>
                    <a:pt x="110" y="106"/>
                  </a:cubicBezTo>
                  <a:cubicBezTo>
                    <a:pt x="41" y="177"/>
                    <a:pt x="1" y="272"/>
                    <a:pt x="1" y="363"/>
                  </a:cubicBezTo>
                  <a:cubicBezTo>
                    <a:pt x="5" y="560"/>
                    <a:pt x="167" y="723"/>
                    <a:pt x="367" y="726"/>
                  </a:cubicBezTo>
                  <a:cubicBezTo>
                    <a:pt x="458" y="726"/>
                    <a:pt x="546" y="685"/>
                    <a:pt x="618" y="617"/>
                  </a:cubicBezTo>
                  <a:cubicBezTo>
                    <a:pt x="688" y="546"/>
                    <a:pt x="729" y="451"/>
                    <a:pt x="726" y="360"/>
                  </a:cubicBezTo>
                  <a:cubicBezTo>
                    <a:pt x="726" y="163"/>
                    <a:pt x="560" y="1"/>
                    <a:pt x="363"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74" name="Google Shape;573;p39">
              <a:extLst>
                <a:ext uri="{FF2B5EF4-FFF2-40B4-BE49-F238E27FC236}">
                  <a16:creationId xmlns="" xmlns:a16="http://schemas.microsoft.com/office/drawing/2014/main" id="{380BDFEE-636A-74D2-B714-07793B3CDF63}"/>
                </a:ext>
              </a:extLst>
            </p:cNvPr>
            <p:cNvSpPr/>
            <p:nvPr/>
          </p:nvSpPr>
          <p:spPr>
            <a:xfrm>
              <a:off x="4702226" y="1852301"/>
              <a:ext cx="44015" cy="43834"/>
            </a:xfrm>
            <a:custGeom>
              <a:avLst/>
              <a:gdLst/>
              <a:ahLst/>
              <a:cxnLst/>
              <a:rect l="l" t="t" r="r" b="b"/>
              <a:pathLst>
                <a:path w="729" h="726" extrusionOk="0">
                  <a:moveTo>
                    <a:pt x="363" y="0"/>
                  </a:moveTo>
                  <a:cubicBezTo>
                    <a:pt x="272" y="0"/>
                    <a:pt x="180" y="41"/>
                    <a:pt x="109" y="109"/>
                  </a:cubicBezTo>
                  <a:cubicBezTo>
                    <a:pt x="41" y="180"/>
                    <a:pt x="0" y="275"/>
                    <a:pt x="4" y="366"/>
                  </a:cubicBezTo>
                  <a:cubicBezTo>
                    <a:pt x="4" y="563"/>
                    <a:pt x="166" y="725"/>
                    <a:pt x="366" y="725"/>
                  </a:cubicBezTo>
                  <a:cubicBezTo>
                    <a:pt x="458" y="725"/>
                    <a:pt x="549" y="688"/>
                    <a:pt x="617" y="620"/>
                  </a:cubicBezTo>
                  <a:cubicBezTo>
                    <a:pt x="688" y="549"/>
                    <a:pt x="729" y="455"/>
                    <a:pt x="725" y="363"/>
                  </a:cubicBezTo>
                  <a:cubicBezTo>
                    <a:pt x="725" y="167"/>
                    <a:pt x="560" y="4"/>
                    <a:pt x="363" y="0"/>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75" name="Google Shape;574;p39">
              <a:extLst>
                <a:ext uri="{FF2B5EF4-FFF2-40B4-BE49-F238E27FC236}">
                  <a16:creationId xmlns="" xmlns:a16="http://schemas.microsoft.com/office/drawing/2014/main" id="{B03D4442-21AB-CF67-FC87-A348821E8E42}"/>
                </a:ext>
              </a:extLst>
            </p:cNvPr>
            <p:cNvSpPr/>
            <p:nvPr/>
          </p:nvSpPr>
          <p:spPr>
            <a:xfrm>
              <a:off x="4965346" y="2279829"/>
              <a:ext cx="42385" cy="42143"/>
            </a:xfrm>
            <a:custGeom>
              <a:avLst/>
              <a:gdLst/>
              <a:ahLst/>
              <a:cxnLst/>
              <a:rect l="l" t="t" r="r" b="b"/>
              <a:pathLst>
                <a:path w="702" h="698" extrusionOk="0">
                  <a:moveTo>
                    <a:pt x="347" y="0"/>
                  </a:moveTo>
                  <a:cubicBezTo>
                    <a:pt x="160" y="0"/>
                    <a:pt x="4" y="154"/>
                    <a:pt x="1" y="346"/>
                  </a:cubicBezTo>
                  <a:cubicBezTo>
                    <a:pt x="1" y="437"/>
                    <a:pt x="38" y="525"/>
                    <a:pt x="102" y="593"/>
                  </a:cubicBezTo>
                  <a:cubicBezTo>
                    <a:pt x="167" y="660"/>
                    <a:pt x="254" y="697"/>
                    <a:pt x="346" y="697"/>
                  </a:cubicBezTo>
                  <a:cubicBezTo>
                    <a:pt x="539" y="697"/>
                    <a:pt x="698" y="542"/>
                    <a:pt x="701" y="352"/>
                  </a:cubicBezTo>
                  <a:cubicBezTo>
                    <a:pt x="701" y="261"/>
                    <a:pt x="664" y="172"/>
                    <a:pt x="600" y="105"/>
                  </a:cubicBezTo>
                  <a:cubicBezTo>
                    <a:pt x="532" y="38"/>
                    <a:pt x="448" y="0"/>
                    <a:pt x="353" y="0"/>
                  </a:cubicBezTo>
                  <a:cubicBezTo>
                    <a:pt x="351" y="0"/>
                    <a:pt x="349" y="0"/>
                    <a:pt x="347" y="0"/>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76" name="Google Shape;575;p39">
              <a:extLst>
                <a:ext uri="{FF2B5EF4-FFF2-40B4-BE49-F238E27FC236}">
                  <a16:creationId xmlns="" xmlns:a16="http://schemas.microsoft.com/office/drawing/2014/main" id="{6E20A4E7-C2B3-623A-B65F-DD72D554BE2A}"/>
                </a:ext>
              </a:extLst>
            </p:cNvPr>
            <p:cNvSpPr/>
            <p:nvPr/>
          </p:nvSpPr>
          <p:spPr>
            <a:xfrm>
              <a:off x="4906660" y="2326439"/>
              <a:ext cx="321450" cy="73117"/>
            </a:xfrm>
            <a:custGeom>
              <a:avLst/>
              <a:gdLst/>
              <a:ahLst/>
              <a:cxnLst/>
              <a:rect l="l" t="t" r="r" b="b"/>
              <a:pathLst>
                <a:path w="5324" h="1211" extrusionOk="0">
                  <a:moveTo>
                    <a:pt x="5158" y="0"/>
                  </a:moveTo>
                  <a:cubicBezTo>
                    <a:pt x="5090" y="20"/>
                    <a:pt x="5026" y="44"/>
                    <a:pt x="4972" y="58"/>
                  </a:cubicBezTo>
                  <a:cubicBezTo>
                    <a:pt x="4589" y="172"/>
                    <a:pt x="4241" y="271"/>
                    <a:pt x="3878" y="335"/>
                  </a:cubicBezTo>
                  <a:cubicBezTo>
                    <a:pt x="3719" y="359"/>
                    <a:pt x="3556" y="380"/>
                    <a:pt x="3394" y="400"/>
                  </a:cubicBezTo>
                  <a:lnTo>
                    <a:pt x="3116" y="433"/>
                  </a:lnTo>
                  <a:cubicBezTo>
                    <a:pt x="2842" y="467"/>
                    <a:pt x="2598" y="488"/>
                    <a:pt x="2378" y="498"/>
                  </a:cubicBezTo>
                  <a:cubicBezTo>
                    <a:pt x="2141" y="506"/>
                    <a:pt x="1906" y="512"/>
                    <a:pt x="1671" y="512"/>
                  </a:cubicBezTo>
                  <a:cubicBezTo>
                    <a:pt x="1621" y="512"/>
                    <a:pt x="1571" y="512"/>
                    <a:pt x="1521" y="511"/>
                  </a:cubicBezTo>
                  <a:cubicBezTo>
                    <a:pt x="1173" y="511"/>
                    <a:pt x="861" y="498"/>
                    <a:pt x="576" y="471"/>
                  </a:cubicBezTo>
                  <a:cubicBezTo>
                    <a:pt x="458" y="457"/>
                    <a:pt x="329" y="437"/>
                    <a:pt x="201" y="420"/>
                  </a:cubicBezTo>
                  <a:cubicBezTo>
                    <a:pt x="157" y="538"/>
                    <a:pt x="109" y="654"/>
                    <a:pt x="68" y="772"/>
                  </a:cubicBezTo>
                  <a:cubicBezTo>
                    <a:pt x="46" y="859"/>
                    <a:pt x="26" y="950"/>
                    <a:pt x="10" y="1041"/>
                  </a:cubicBezTo>
                  <a:lnTo>
                    <a:pt x="10" y="1041"/>
                  </a:lnTo>
                  <a:cubicBezTo>
                    <a:pt x="10" y="1040"/>
                    <a:pt x="10" y="1040"/>
                    <a:pt x="11" y="1040"/>
                  </a:cubicBezTo>
                  <a:lnTo>
                    <a:pt x="11" y="1040"/>
                  </a:lnTo>
                  <a:cubicBezTo>
                    <a:pt x="10" y="1044"/>
                    <a:pt x="9" y="1048"/>
                    <a:pt x="8" y="1051"/>
                  </a:cubicBezTo>
                  <a:lnTo>
                    <a:pt x="8" y="1051"/>
                  </a:lnTo>
                  <a:cubicBezTo>
                    <a:pt x="8" y="1048"/>
                    <a:pt x="9" y="1044"/>
                    <a:pt x="10" y="1041"/>
                  </a:cubicBezTo>
                  <a:lnTo>
                    <a:pt x="10" y="1041"/>
                  </a:lnTo>
                  <a:cubicBezTo>
                    <a:pt x="7" y="1044"/>
                    <a:pt x="7" y="1050"/>
                    <a:pt x="7" y="1053"/>
                  </a:cubicBezTo>
                  <a:lnTo>
                    <a:pt x="7" y="1053"/>
                  </a:lnTo>
                  <a:cubicBezTo>
                    <a:pt x="7" y="1052"/>
                    <a:pt x="8" y="1052"/>
                    <a:pt x="8" y="1051"/>
                  </a:cubicBezTo>
                  <a:lnTo>
                    <a:pt x="8" y="1051"/>
                  </a:lnTo>
                  <a:cubicBezTo>
                    <a:pt x="8" y="1052"/>
                    <a:pt x="7" y="1053"/>
                    <a:pt x="7" y="1053"/>
                  </a:cubicBezTo>
                  <a:cubicBezTo>
                    <a:pt x="7" y="1053"/>
                    <a:pt x="7" y="1053"/>
                    <a:pt x="7" y="1053"/>
                  </a:cubicBezTo>
                  <a:lnTo>
                    <a:pt x="7" y="1053"/>
                  </a:lnTo>
                  <a:cubicBezTo>
                    <a:pt x="5" y="1061"/>
                    <a:pt x="4" y="1068"/>
                    <a:pt x="4" y="1077"/>
                  </a:cubicBezTo>
                  <a:lnTo>
                    <a:pt x="4" y="1080"/>
                  </a:lnTo>
                  <a:cubicBezTo>
                    <a:pt x="4" y="1087"/>
                    <a:pt x="1" y="1091"/>
                    <a:pt x="1" y="1097"/>
                  </a:cubicBezTo>
                  <a:cubicBezTo>
                    <a:pt x="187" y="1127"/>
                    <a:pt x="373" y="1152"/>
                    <a:pt x="566" y="1172"/>
                  </a:cubicBezTo>
                  <a:cubicBezTo>
                    <a:pt x="834" y="1196"/>
                    <a:pt x="1115" y="1209"/>
                    <a:pt x="1457" y="1209"/>
                  </a:cubicBezTo>
                  <a:cubicBezTo>
                    <a:pt x="1522" y="1210"/>
                    <a:pt x="1586" y="1210"/>
                    <a:pt x="1650" y="1210"/>
                  </a:cubicBezTo>
                  <a:cubicBezTo>
                    <a:pt x="1818" y="1210"/>
                    <a:pt x="1984" y="1207"/>
                    <a:pt x="2151" y="1202"/>
                  </a:cubicBezTo>
                  <a:cubicBezTo>
                    <a:pt x="2486" y="1199"/>
                    <a:pt x="2839" y="1172"/>
                    <a:pt x="3231" y="1121"/>
                  </a:cubicBezTo>
                  <a:lnTo>
                    <a:pt x="3414" y="1101"/>
                  </a:lnTo>
                  <a:cubicBezTo>
                    <a:pt x="3692" y="1066"/>
                    <a:pt x="3980" y="1033"/>
                    <a:pt x="4257" y="975"/>
                  </a:cubicBezTo>
                  <a:cubicBezTo>
                    <a:pt x="4423" y="938"/>
                    <a:pt x="4586" y="894"/>
                    <a:pt x="4748" y="847"/>
                  </a:cubicBezTo>
                  <a:lnTo>
                    <a:pt x="4883" y="810"/>
                  </a:lnTo>
                  <a:cubicBezTo>
                    <a:pt x="5022" y="772"/>
                    <a:pt x="5158" y="735"/>
                    <a:pt x="5293" y="688"/>
                  </a:cubicBezTo>
                  <a:cubicBezTo>
                    <a:pt x="5303" y="688"/>
                    <a:pt x="5313" y="680"/>
                    <a:pt x="5324" y="677"/>
                  </a:cubicBezTo>
                  <a:cubicBezTo>
                    <a:pt x="5286" y="545"/>
                    <a:pt x="5246" y="410"/>
                    <a:pt x="5216" y="274"/>
                  </a:cubicBezTo>
                  <a:cubicBezTo>
                    <a:pt x="5195" y="183"/>
                    <a:pt x="5175" y="91"/>
                    <a:pt x="5158" y="0"/>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77" name="Google Shape;576;p39">
              <a:extLst>
                <a:ext uri="{FF2B5EF4-FFF2-40B4-BE49-F238E27FC236}">
                  <a16:creationId xmlns="" xmlns:a16="http://schemas.microsoft.com/office/drawing/2014/main" id="{E7671065-8313-5C57-FEF3-C1434FD52CA0}"/>
                </a:ext>
              </a:extLst>
            </p:cNvPr>
            <p:cNvSpPr/>
            <p:nvPr/>
          </p:nvSpPr>
          <p:spPr>
            <a:xfrm>
              <a:off x="4894042" y="2393035"/>
              <a:ext cx="350008" cy="81087"/>
            </a:xfrm>
            <a:custGeom>
              <a:avLst/>
              <a:gdLst/>
              <a:ahLst/>
              <a:cxnLst/>
              <a:rect l="l" t="t" r="r" b="b"/>
              <a:pathLst>
                <a:path w="5797" h="1343" extrusionOk="0">
                  <a:moveTo>
                    <a:pt x="5638" y="1"/>
                  </a:moveTo>
                  <a:cubicBezTo>
                    <a:pt x="5509" y="49"/>
                    <a:pt x="5384" y="93"/>
                    <a:pt x="5258" y="126"/>
                  </a:cubicBezTo>
                  <a:cubicBezTo>
                    <a:pt x="4828" y="248"/>
                    <a:pt x="4392" y="326"/>
                    <a:pt x="3911" y="410"/>
                  </a:cubicBezTo>
                  <a:cubicBezTo>
                    <a:pt x="3552" y="465"/>
                    <a:pt x="3190" y="509"/>
                    <a:pt x="2831" y="546"/>
                  </a:cubicBezTo>
                  <a:lnTo>
                    <a:pt x="2668" y="563"/>
                  </a:lnTo>
                  <a:cubicBezTo>
                    <a:pt x="2377" y="593"/>
                    <a:pt x="2072" y="624"/>
                    <a:pt x="1771" y="641"/>
                  </a:cubicBezTo>
                  <a:lnTo>
                    <a:pt x="1774" y="638"/>
                  </a:lnTo>
                  <a:lnTo>
                    <a:pt x="1774" y="638"/>
                  </a:lnTo>
                  <a:cubicBezTo>
                    <a:pt x="1662" y="641"/>
                    <a:pt x="1554" y="644"/>
                    <a:pt x="1443" y="644"/>
                  </a:cubicBezTo>
                  <a:cubicBezTo>
                    <a:pt x="1205" y="641"/>
                    <a:pt x="982" y="631"/>
                    <a:pt x="768" y="610"/>
                  </a:cubicBezTo>
                  <a:cubicBezTo>
                    <a:pt x="572" y="590"/>
                    <a:pt x="362" y="563"/>
                    <a:pt x="125" y="526"/>
                  </a:cubicBezTo>
                  <a:cubicBezTo>
                    <a:pt x="105" y="651"/>
                    <a:pt x="88" y="780"/>
                    <a:pt x="64" y="909"/>
                  </a:cubicBezTo>
                  <a:cubicBezTo>
                    <a:pt x="47" y="1010"/>
                    <a:pt x="24" y="1112"/>
                    <a:pt x="0" y="1213"/>
                  </a:cubicBezTo>
                  <a:cubicBezTo>
                    <a:pt x="247" y="1254"/>
                    <a:pt x="535" y="1295"/>
                    <a:pt x="829" y="1318"/>
                  </a:cubicBezTo>
                  <a:cubicBezTo>
                    <a:pt x="1019" y="1335"/>
                    <a:pt x="1209" y="1342"/>
                    <a:pt x="1398" y="1342"/>
                  </a:cubicBezTo>
                  <a:cubicBezTo>
                    <a:pt x="1428" y="1342"/>
                    <a:pt x="1458" y="1343"/>
                    <a:pt x="1487" y="1343"/>
                  </a:cubicBezTo>
                  <a:cubicBezTo>
                    <a:pt x="1614" y="1343"/>
                    <a:pt x="1740" y="1338"/>
                    <a:pt x="1869" y="1335"/>
                  </a:cubicBezTo>
                  <a:cubicBezTo>
                    <a:pt x="2137" y="1321"/>
                    <a:pt x="2407" y="1295"/>
                    <a:pt x="2668" y="1268"/>
                  </a:cubicBezTo>
                  <a:lnTo>
                    <a:pt x="2840" y="1247"/>
                  </a:lnTo>
                  <a:cubicBezTo>
                    <a:pt x="3190" y="1210"/>
                    <a:pt x="3542" y="1173"/>
                    <a:pt x="3887" y="1121"/>
                  </a:cubicBezTo>
                  <a:cubicBezTo>
                    <a:pt x="4222" y="1068"/>
                    <a:pt x="4558" y="1004"/>
                    <a:pt x="4889" y="939"/>
                  </a:cubicBezTo>
                  <a:lnTo>
                    <a:pt x="4957" y="926"/>
                  </a:lnTo>
                  <a:cubicBezTo>
                    <a:pt x="5222" y="871"/>
                    <a:pt x="5506" y="787"/>
                    <a:pt x="5797" y="685"/>
                  </a:cubicBezTo>
                  <a:cubicBezTo>
                    <a:pt x="5742" y="455"/>
                    <a:pt x="5689" y="228"/>
                    <a:pt x="5638"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78" name="Google Shape;577;p39">
              <a:extLst>
                <a:ext uri="{FF2B5EF4-FFF2-40B4-BE49-F238E27FC236}">
                  <a16:creationId xmlns="" xmlns:a16="http://schemas.microsoft.com/office/drawing/2014/main" id="{E2ED06AA-26AE-C7DA-3AF0-25C0C6A2B773}"/>
                </a:ext>
              </a:extLst>
            </p:cNvPr>
            <p:cNvSpPr/>
            <p:nvPr/>
          </p:nvSpPr>
          <p:spPr>
            <a:xfrm>
              <a:off x="5128303" y="2662738"/>
              <a:ext cx="42385" cy="42385"/>
            </a:xfrm>
            <a:custGeom>
              <a:avLst/>
              <a:gdLst/>
              <a:ahLst/>
              <a:cxnLst/>
              <a:rect l="l" t="t" r="r" b="b"/>
              <a:pathLst>
                <a:path w="702" h="702" extrusionOk="0">
                  <a:moveTo>
                    <a:pt x="353" y="0"/>
                  </a:moveTo>
                  <a:cubicBezTo>
                    <a:pt x="159" y="0"/>
                    <a:pt x="4" y="156"/>
                    <a:pt x="1" y="346"/>
                  </a:cubicBezTo>
                  <a:cubicBezTo>
                    <a:pt x="1" y="437"/>
                    <a:pt x="34" y="525"/>
                    <a:pt x="102" y="596"/>
                  </a:cubicBezTo>
                  <a:cubicBezTo>
                    <a:pt x="166" y="661"/>
                    <a:pt x="254" y="697"/>
                    <a:pt x="346" y="702"/>
                  </a:cubicBezTo>
                  <a:cubicBezTo>
                    <a:pt x="539" y="702"/>
                    <a:pt x="698" y="545"/>
                    <a:pt x="698" y="352"/>
                  </a:cubicBezTo>
                  <a:cubicBezTo>
                    <a:pt x="701" y="261"/>
                    <a:pt x="664" y="173"/>
                    <a:pt x="600" y="105"/>
                  </a:cubicBezTo>
                  <a:cubicBezTo>
                    <a:pt x="532" y="41"/>
                    <a:pt x="444" y="0"/>
                    <a:pt x="353" y="0"/>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79" name="Google Shape;578;p39">
              <a:extLst>
                <a:ext uri="{FF2B5EF4-FFF2-40B4-BE49-F238E27FC236}">
                  <a16:creationId xmlns="" xmlns:a16="http://schemas.microsoft.com/office/drawing/2014/main" id="{80E51250-4612-7BD7-07E5-15E854EC6C6C}"/>
                </a:ext>
              </a:extLst>
            </p:cNvPr>
            <p:cNvSpPr/>
            <p:nvPr/>
          </p:nvSpPr>
          <p:spPr>
            <a:xfrm>
              <a:off x="5187411" y="2649394"/>
              <a:ext cx="42325" cy="42264"/>
            </a:xfrm>
            <a:custGeom>
              <a:avLst/>
              <a:gdLst/>
              <a:ahLst/>
              <a:cxnLst/>
              <a:rect l="l" t="t" r="r" b="b"/>
              <a:pathLst>
                <a:path w="701" h="700" extrusionOk="0">
                  <a:moveTo>
                    <a:pt x="346" y="1"/>
                  </a:moveTo>
                  <a:cubicBezTo>
                    <a:pt x="159" y="1"/>
                    <a:pt x="3" y="156"/>
                    <a:pt x="0" y="346"/>
                  </a:cubicBezTo>
                  <a:cubicBezTo>
                    <a:pt x="0" y="438"/>
                    <a:pt x="33" y="526"/>
                    <a:pt x="102" y="593"/>
                  </a:cubicBezTo>
                  <a:cubicBezTo>
                    <a:pt x="166" y="662"/>
                    <a:pt x="254" y="699"/>
                    <a:pt x="345" y="699"/>
                  </a:cubicBezTo>
                  <a:cubicBezTo>
                    <a:pt x="347" y="699"/>
                    <a:pt x="349" y="699"/>
                    <a:pt x="351" y="699"/>
                  </a:cubicBezTo>
                  <a:cubicBezTo>
                    <a:pt x="541" y="699"/>
                    <a:pt x="697" y="544"/>
                    <a:pt x="701" y="354"/>
                  </a:cubicBezTo>
                  <a:cubicBezTo>
                    <a:pt x="701" y="262"/>
                    <a:pt x="663" y="174"/>
                    <a:pt x="599" y="106"/>
                  </a:cubicBezTo>
                  <a:cubicBezTo>
                    <a:pt x="532" y="38"/>
                    <a:pt x="444" y="1"/>
                    <a:pt x="352" y="1"/>
                  </a:cubicBezTo>
                  <a:cubicBezTo>
                    <a:pt x="350" y="1"/>
                    <a:pt x="348" y="1"/>
                    <a:pt x="346"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80" name="Google Shape;579;p39">
              <a:extLst>
                <a:ext uri="{FF2B5EF4-FFF2-40B4-BE49-F238E27FC236}">
                  <a16:creationId xmlns="" xmlns:a16="http://schemas.microsoft.com/office/drawing/2014/main" id="{650CEE11-BCC6-8BD6-0CAD-F1D0A735689B}"/>
                </a:ext>
              </a:extLst>
            </p:cNvPr>
            <p:cNvSpPr/>
            <p:nvPr/>
          </p:nvSpPr>
          <p:spPr>
            <a:xfrm>
              <a:off x="4838797" y="2680066"/>
              <a:ext cx="485375" cy="112121"/>
            </a:xfrm>
            <a:custGeom>
              <a:avLst/>
              <a:gdLst/>
              <a:ahLst/>
              <a:cxnLst/>
              <a:rect l="l" t="t" r="r" b="b"/>
              <a:pathLst>
                <a:path w="8039" h="1857" extrusionOk="0">
                  <a:moveTo>
                    <a:pt x="7806" y="1"/>
                  </a:moveTo>
                  <a:cubicBezTo>
                    <a:pt x="7633" y="102"/>
                    <a:pt x="7460" y="198"/>
                    <a:pt x="7278" y="282"/>
                  </a:cubicBezTo>
                  <a:cubicBezTo>
                    <a:pt x="7054" y="374"/>
                    <a:pt x="6807" y="458"/>
                    <a:pt x="6526" y="543"/>
                  </a:cubicBezTo>
                  <a:cubicBezTo>
                    <a:pt x="6167" y="648"/>
                    <a:pt x="5804" y="749"/>
                    <a:pt x="5442" y="844"/>
                  </a:cubicBezTo>
                  <a:cubicBezTo>
                    <a:pt x="5063" y="939"/>
                    <a:pt x="4674" y="1004"/>
                    <a:pt x="4341" y="1061"/>
                  </a:cubicBezTo>
                  <a:cubicBezTo>
                    <a:pt x="3993" y="1109"/>
                    <a:pt x="3661" y="1142"/>
                    <a:pt x="3326" y="1152"/>
                  </a:cubicBezTo>
                  <a:cubicBezTo>
                    <a:pt x="3217" y="1156"/>
                    <a:pt x="3109" y="1156"/>
                    <a:pt x="3000" y="1156"/>
                  </a:cubicBezTo>
                  <a:cubicBezTo>
                    <a:pt x="2811" y="1156"/>
                    <a:pt x="2618" y="1152"/>
                    <a:pt x="2428" y="1146"/>
                  </a:cubicBezTo>
                  <a:lnTo>
                    <a:pt x="2350" y="1146"/>
                  </a:lnTo>
                  <a:cubicBezTo>
                    <a:pt x="2008" y="1135"/>
                    <a:pt x="1673" y="1126"/>
                    <a:pt x="1342" y="1098"/>
                  </a:cubicBezTo>
                  <a:lnTo>
                    <a:pt x="1250" y="1088"/>
                  </a:lnTo>
                  <a:lnTo>
                    <a:pt x="1162" y="1081"/>
                  </a:lnTo>
                  <a:cubicBezTo>
                    <a:pt x="834" y="1051"/>
                    <a:pt x="509" y="987"/>
                    <a:pt x="133" y="909"/>
                  </a:cubicBezTo>
                  <a:cubicBezTo>
                    <a:pt x="126" y="939"/>
                    <a:pt x="123" y="973"/>
                    <a:pt x="116" y="1004"/>
                  </a:cubicBezTo>
                  <a:cubicBezTo>
                    <a:pt x="82" y="1179"/>
                    <a:pt x="48" y="1352"/>
                    <a:pt x="14" y="1528"/>
                  </a:cubicBezTo>
                  <a:cubicBezTo>
                    <a:pt x="11" y="1548"/>
                    <a:pt x="4" y="1573"/>
                    <a:pt x="1" y="1593"/>
                  </a:cubicBezTo>
                  <a:cubicBezTo>
                    <a:pt x="62" y="1606"/>
                    <a:pt x="123" y="1623"/>
                    <a:pt x="184" y="1634"/>
                  </a:cubicBezTo>
                  <a:cubicBezTo>
                    <a:pt x="542" y="1704"/>
                    <a:pt x="908" y="1759"/>
                    <a:pt x="1267" y="1792"/>
                  </a:cubicBezTo>
                  <a:cubicBezTo>
                    <a:pt x="1521" y="1816"/>
                    <a:pt x="1795" y="1829"/>
                    <a:pt x="2130" y="1840"/>
                  </a:cubicBezTo>
                  <a:lnTo>
                    <a:pt x="2361" y="1846"/>
                  </a:lnTo>
                  <a:cubicBezTo>
                    <a:pt x="2544" y="1850"/>
                    <a:pt x="2723" y="1857"/>
                    <a:pt x="2902" y="1857"/>
                  </a:cubicBezTo>
                  <a:lnTo>
                    <a:pt x="2950" y="1857"/>
                  </a:lnTo>
                  <a:cubicBezTo>
                    <a:pt x="3573" y="1857"/>
                    <a:pt x="4149" y="1809"/>
                    <a:pt x="4697" y="1707"/>
                  </a:cubicBezTo>
                  <a:cubicBezTo>
                    <a:pt x="5063" y="1643"/>
                    <a:pt x="5421" y="1573"/>
                    <a:pt x="5777" y="1477"/>
                  </a:cubicBezTo>
                  <a:cubicBezTo>
                    <a:pt x="6150" y="1379"/>
                    <a:pt x="6523" y="1271"/>
                    <a:pt x="6892" y="1162"/>
                  </a:cubicBezTo>
                  <a:cubicBezTo>
                    <a:pt x="7291" y="1044"/>
                    <a:pt x="7606" y="915"/>
                    <a:pt x="7880" y="763"/>
                  </a:cubicBezTo>
                  <a:cubicBezTo>
                    <a:pt x="7934" y="732"/>
                    <a:pt x="7985" y="702"/>
                    <a:pt x="8039" y="671"/>
                  </a:cubicBezTo>
                  <a:cubicBezTo>
                    <a:pt x="7989" y="526"/>
                    <a:pt x="7941" y="380"/>
                    <a:pt x="7890" y="235"/>
                  </a:cubicBezTo>
                  <a:cubicBezTo>
                    <a:pt x="7863" y="157"/>
                    <a:pt x="7833" y="79"/>
                    <a:pt x="7806"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81" name="Google Shape;580;p39">
              <a:extLst>
                <a:ext uri="{FF2B5EF4-FFF2-40B4-BE49-F238E27FC236}">
                  <a16:creationId xmlns="" xmlns:a16="http://schemas.microsoft.com/office/drawing/2014/main" id="{910E7726-7D0C-BE20-B89D-2BC2A7AAA81B}"/>
                </a:ext>
              </a:extLst>
            </p:cNvPr>
            <p:cNvSpPr/>
            <p:nvPr/>
          </p:nvSpPr>
          <p:spPr>
            <a:xfrm>
              <a:off x="4822254" y="2748956"/>
              <a:ext cx="523835" cy="126249"/>
            </a:xfrm>
            <a:custGeom>
              <a:avLst/>
              <a:gdLst/>
              <a:ahLst/>
              <a:cxnLst/>
              <a:rect l="l" t="t" r="r" b="b"/>
              <a:pathLst>
                <a:path w="8676" h="2091" extrusionOk="0">
                  <a:moveTo>
                    <a:pt x="8469" y="1"/>
                  </a:moveTo>
                  <a:cubicBezTo>
                    <a:pt x="8133" y="198"/>
                    <a:pt x="7792" y="397"/>
                    <a:pt x="7439" y="560"/>
                  </a:cubicBezTo>
                  <a:cubicBezTo>
                    <a:pt x="7277" y="627"/>
                    <a:pt x="7108" y="685"/>
                    <a:pt x="6931" y="740"/>
                  </a:cubicBezTo>
                  <a:cubicBezTo>
                    <a:pt x="6810" y="773"/>
                    <a:pt x="6688" y="804"/>
                    <a:pt x="6563" y="834"/>
                  </a:cubicBezTo>
                  <a:lnTo>
                    <a:pt x="6393" y="879"/>
                  </a:lnTo>
                  <a:cubicBezTo>
                    <a:pt x="6278" y="909"/>
                    <a:pt x="6159" y="946"/>
                    <a:pt x="6045" y="980"/>
                  </a:cubicBezTo>
                  <a:lnTo>
                    <a:pt x="5855" y="1037"/>
                  </a:lnTo>
                  <a:cubicBezTo>
                    <a:pt x="5584" y="1115"/>
                    <a:pt x="5357" y="1166"/>
                    <a:pt x="5181" y="1200"/>
                  </a:cubicBezTo>
                  <a:lnTo>
                    <a:pt x="5137" y="1207"/>
                  </a:lnTo>
                  <a:lnTo>
                    <a:pt x="5093" y="1213"/>
                  </a:lnTo>
                  <a:lnTo>
                    <a:pt x="5025" y="1220"/>
                  </a:lnTo>
                  <a:cubicBezTo>
                    <a:pt x="4948" y="1234"/>
                    <a:pt x="4870" y="1244"/>
                    <a:pt x="4792" y="1254"/>
                  </a:cubicBezTo>
                  <a:lnTo>
                    <a:pt x="4534" y="1281"/>
                  </a:lnTo>
                  <a:lnTo>
                    <a:pt x="4281" y="1312"/>
                  </a:lnTo>
                  <a:cubicBezTo>
                    <a:pt x="3989" y="1346"/>
                    <a:pt x="3671" y="1369"/>
                    <a:pt x="3332" y="1386"/>
                  </a:cubicBezTo>
                  <a:cubicBezTo>
                    <a:pt x="3257" y="1390"/>
                    <a:pt x="3180" y="1390"/>
                    <a:pt x="3105" y="1390"/>
                  </a:cubicBezTo>
                  <a:cubicBezTo>
                    <a:pt x="2923" y="1390"/>
                    <a:pt x="2740" y="1379"/>
                    <a:pt x="2550" y="1362"/>
                  </a:cubicBezTo>
                  <a:cubicBezTo>
                    <a:pt x="2299" y="1339"/>
                    <a:pt x="2049" y="1301"/>
                    <a:pt x="1799" y="1265"/>
                  </a:cubicBezTo>
                  <a:lnTo>
                    <a:pt x="1544" y="1230"/>
                  </a:lnTo>
                  <a:cubicBezTo>
                    <a:pt x="1446" y="1217"/>
                    <a:pt x="1348" y="1207"/>
                    <a:pt x="1250" y="1193"/>
                  </a:cubicBezTo>
                  <a:cubicBezTo>
                    <a:pt x="1023" y="1169"/>
                    <a:pt x="789" y="1143"/>
                    <a:pt x="566" y="1098"/>
                  </a:cubicBezTo>
                  <a:cubicBezTo>
                    <a:pt x="430" y="1065"/>
                    <a:pt x="295" y="1021"/>
                    <a:pt x="160" y="980"/>
                  </a:cubicBezTo>
                  <a:cubicBezTo>
                    <a:pt x="125" y="1126"/>
                    <a:pt x="92" y="1268"/>
                    <a:pt x="61" y="1413"/>
                  </a:cubicBezTo>
                  <a:cubicBezTo>
                    <a:pt x="44" y="1498"/>
                    <a:pt x="21" y="1579"/>
                    <a:pt x="0" y="1664"/>
                  </a:cubicBezTo>
                  <a:lnTo>
                    <a:pt x="27" y="1674"/>
                  </a:lnTo>
                  <a:cubicBezTo>
                    <a:pt x="316" y="1762"/>
                    <a:pt x="613" y="1823"/>
                    <a:pt x="941" y="1863"/>
                  </a:cubicBezTo>
                  <a:cubicBezTo>
                    <a:pt x="1277" y="1901"/>
                    <a:pt x="1612" y="1945"/>
                    <a:pt x="1944" y="1992"/>
                  </a:cubicBezTo>
                  <a:cubicBezTo>
                    <a:pt x="2246" y="2033"/>
                    <a:pt x="2638" y="2084"/>
                    <a:pt x="3044" y="2087"/>
                  </a:cubicBezTo>
                  <a:cubicBezTo>
                    <a:pt x="3058" y="2090"/>
                    <a:pt x="3075" y="2090"/>
                    <a:pt x="3092" y="2090"/>
                  </a:cubicBezTo>
                  <a:cubicBezTo>
                    <a:pt x="3454" y="2090"/>
                    <a:pt x="3810" y="2063"/>
                    <a:pt x="4111" y="2033"/>
                  </a:cubicBezTo>
                  <a:cubicBezTo>
                    <a:pt x="4487" y="1996"/>
                    <a:pt x="4826" y="1962"/>
                    <a:pt x="5171" y="1907"/>
                  </a:cubicBezTo>
                  <a:cubicBezTo>
                    <a:pt x="5187" y="1904"/>
                    <a:pt x="5205" y="1901"/>
                    <a:pt x="5228" y="1898"/>
                  </a:cubicBezTo>
                  <a:lnTo>
                    <a:pt x="5228" y="1894"/>
                  </a:lnTo>
                  <a:lnTo>
                    <a:pt x="5269" y="1890"/>
                  </a:lnTo>
                  <a:cubicBezTo>
                    <a:pt x="5679" y="1823"/>
                    <a:pt x="6085" y="1698"/>
                    <a:pt x="6444" y="1590"/>
                  </a:cubicBezTo>
                  <a:cubicBezTo>
                    <a:pt x="6536" y="1565"/>
                    <a:pt x="6623" y="1538"/>
                    <a:pt x="6715" y="1518"/>
                  </a:cubicBezTo>
                  <a:cubicBezTo>
                    <a:pt x="6840" y="1488"/>
                    <a:pt x="6966" y="1457"/>
                    <a:pt x="7087" y="1420"/>
                  </a:cubicBezTo>
                  <a:cubicBezTo>
                    <a:pt x="7355" y="1342"/>
                    <a:pt x="7599" y="1254"/>
                    <a:pt x="7833" y="1146"/>
                  </a:cubicBezTo>
                  <a:cubicBezTo>
                    <a:pt x="8025" y="1057"/>
                    <a:pt x="8215" y="949"/>
                    <a:pt x="8422" y="831"/>
                  </a:cubicBezTo>
                  <a:cubicBezTo>
                    <a:pt x="8510" y="783"/>
                    <a:pt x="8591" y="732"/>
                    <a:pt x="8675" y="685"/>
                  </a:cubicBezTo>
                  <a:cubicBezTo>
                    <a:pt x="8614" y="488"/>
                    <a:pt x="8550" y="289"/>
                    <a:pt x="8499" y="89"/>
                  </a:cubicBezTo>
                  <a:cubicBezTo>
                    <a:pt x="8489" y="59"/>
                    <a:pt x="8479" y="32"/>
                    <a:pt x="8469"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82" name="Google Shape;581;p39">
              <a:extLst>
                <a:ext uri="{FF2B5EF4-FFF2-40B4-BE49-F238E27FC236}">
                  <a16:creationId xmlns="" xmlns:a16="http://schemas.microsoft.com/office/drawing/2014/main" id="{7C8933DD-4340-DF1F-75CB-4BEE6A34974E}"/>
                </a:ext>
              </a:extLst>
            </p:cNvPr>
            <p:cNvSpPr/>
            <p:nvPr/>
          </p:nvSpPr>
          <p:spPr>
            <a:xfrm>
              <a:off x="4755417" y="3015156"/>
              <a:ext cx="676530" cy="133797"/>
            </a:xfrm>
            <a:custGeom>
              <a:avLst/>
              <a:gdLst/>
              <a:ahLst/>
              <a:cxnLst/>
              <a:rect l="l" t="t" r="r" b="b"/>
              <a:pathLst>
                <a:path w="11205" h="2216" extrusionOk="0">
                  <a:moveTo>
                    <a:pt x="10981" y="1"/>
                  </a:moveTo>
                  <a:cubicBezTo>
                    <a:pt x="10940" y="21"/>
                    <a:pt x="10903" y="41"/>
                    <a:pt x="10866" y="58"/>
                  </a:cubicBezTo>
                  <a:cubicBezTo>
                    <a:pt x="10541" y="200"/>
                    <a:pt x="10209" y="330"/>
                    <a:pt x="9881" y="458"/>
                  </a:cubicBezTo>
                  <a:lnTo>
                    <a:pt x="9776" y="499"/>
                  </a:lnTo>
                  <a:cubicBezTo>
                    <a:pt x="9401" y="647"/>
                    <a:pt x="9024" y="762"/>
                    <a:pt x="8605" y="897"/>
                  </a:cubicBezTo>
                  <a:lnTo>
                    <a:pt x="8605" y="897"/>
                  </a:lnTo>
                  <a:cubicBezTo>
                    <a:pt x="8612" y="894"/>
                    <a:pt x="8624" y="888"/>
                    <a:pt x="8621" y="888"/>
                  </a:cubicBezTo>
                  <a:cubicBezTo>
                    <a:pt x="8621" y="885"/>
                    <a:pt x="8638" y="878"/>
                    <a:pt x="8638" y="878"/>
                  </a:cubicBezTo>
                  <a:lnTo>
                    <a:pt x="8638" y="878"/>
                  </a:lnTo>
                  <a:cubicBezTo>
                    <a:pt x="8455" y="929"/>
                    <a:pt x="8269" y="976"/>
                    <a:pt x="8082" y="1020"/>
                  </a:cubicBezTo>
                  <a:lnTo>
                    <a:pt x="7785" y="1091"/>
                  </a:lnTo>
                  <a:lnTo>
                    <a:pt x="7588" y="1142"/>
                  </a:lnTo>
                  <a:cubicBezTo>
                    <a:pt x="7507" y="1166"/>
                    <a:pt x="7429" y="1186"/>
                    <a:pt x="7344" y="1207"/>
                  </a:cubicBezTo>
                  <a:cubicBezTo>
                    <a:pt x="7199" y="1240"/>
                    <a:pt x="7054" y="1271"/>
                    <a:pt x="6904" y="1294"/>
                  </a:cubicBezTo>
                  <a:cubicBezTo>
                    <a:pt x="6552" y="1352"/>
                    <a:pt x="6200" y="1393"/>
                    <a:pt x="5827" y="1427"/>
                  </a:cubicBezTo>
                  <a:lnTo>
                    <a:pt x="5743" y="1433"/>
                  </a:lnTo>
                  <a:cubicBezTo>
                    <a:pt x="5384" y="1463"/>
                    <a:pt x="5022" y="1494"/>
                    <a:pt x="4663" y="1515"/>
                  </a:cubicBezTo>
                  <a:lnTo>
                    <a:pt x="4666" y="1511"/>
                  </a:lnTo>
                  <a:lnTo>
                    <a:pt x="4666" y="1511"/>
                  </a:lnTo>
                  <a:cubicBezTo>
                    <a:pt x="4544" y="1515"/>
                    <a:pt x="4425" y="1515"/>
                    <a:pt x="4303" y="1515"/>
                  </a:cubicBezTo>
                  <a:cubicBezTo>
                    <a:pt x="3917" y="1515"/>
                    <a:pt x="3539" y="1494"/>
                    <a:pt x="3176" y="1460"/>
                  </a:cubicBezTo>
                  <a:cubicBezTo>
                    <a:pt x="2932" y="1433"/>
                    <a:pt x="2689" y="1410"/>
                    <a:pt x="2442" y="1393"/>
                  </a:cubicBezTo>
                  <a:lnTo>
                    <a:pt x="2262" y="1379"/>
                  </a:lnTo>
                  <a:cubicBezTo>
                    <a:pt x="2073" y="1366"/>
                    <a:pt x="1886" y="1355"/>
                    <a:pt x="1696" y="1335"/>
                  </a:cubicBezTo>
                  <a:cubicBezTo>
                    <a:pt x="1345" y="1298"/>
                    <a:pt x="1023" y="1247"/>
                    <a:pt x="707" y="1179"/>
                  </a:cubicBezTo>
                  <a:cubicBezTo>
                    <a:pt x="549" y="1142"/>
                    <a:pt x="396" y="1094"/>
                    <a:pt x="240" y="1044"/>
                  </a:cubicBezTo>
                  <a:cubicBezTo>
                    <a:pt x="210" y="1033"/>
                    <a:pt x="179" y="1027"/>
                    <a:pt x="149" y="1016"/>
                  </a:cubicBezTo>
                  <a:cubicBezTo>
                    <a:pt x="146" y="1037"/>
                    <a:pt x="139" y="1054"/>
                    <a:pt x="135" y="1074"/>
                  </a:cubicBezTo>
                  <a:cubicBezTo>
                    <a:pt x="98" y="1244"/>
                    <a:pt x="65" y="1416"/>
                    <a:pt x="30" y="1585"/>
                  </a:cubicBezTo>
                  <a:cubicBezTo>
                    <a:pt x="21" y="1626"/>
                    <a:pt x="10" y="1663"/>
                    <a:pt x="0" y="1701"/>
                  </a:cubicBezTo>
                  <a:cubicBezTo>
                    <a:pt x="37" y="1714"/>
                    <a:pt x="78" y="1724"/>
                    <a:pt x="115" y="1738"/>
                  </a:cubicBezTo>
                  <a:lnTo>
                    <a:pt x="230" y="1772"/>
                  </a:lnTo>
                  <a:cubicBezTo>
                    <a:pt x="515" y="1866"/>
                    <a:pt x="816" y="1921"/>
                    <a:pt x="1098" y="1962"/>
                  </a:cubicBezTo>
                  <a:cubicBezTo>
                    <a:pt x="1487" y="2022"/>
                    <a:pt x="1890" y="2053"/>
                    <a:pt x="2279" y="2080"/>
                  </a:cubicBezTo>
                  <a:cubicBezTo>
                    <a:pt x="2465" y="2093"/>
                    <a:pt x="2648" y="2110"/>
                    <a:pt x="2851" y="2127"/>
                  </a:cubicBezTo>
                  <a:cubicBezTo>
                    <a:pt x="3007" y="2144"/>
                    <a:pt x="3162" y="2161"/>
                    <a:pt x="3325" y="2174"/>
                  </a:cubicBezTo>
                  <a:cubicBezTo>
                    <a:pt x="3623" y="2199"/>
                    <a:pt x="3948" y="2212"/>
                    <a:pt x="4344" y="2215"/>
                  </a:cubicBezTo>
                  <a:lnTo>
                    <a:pt x="4433" y="2215"/>
                  </a:lnTo>
                  <a:cubicBezTo>
                    <a:pt x="4791" y="2215"/>
                    <a:pt x="5154" y="2182"/>
                    <a:pt x="5502" y="2154"/>
                  </a:cubicBezTo>
                  <a:lnTo>
                    <a:pt x="5550" y="2151"/>
                  </a:lnTo>
                  <a:lnTo>
                    <a:pt x="5661" y="2141"/>
                  </a:lnTo>
                  <a:cubicBezTo>
                    <a:pt x="5986" y="2114"/>
                    <a:pt x="6322" y="2087"/>
                    <a:pt x="6647" y="2040"/>
                  </a:cubicBezTo>
                  <a:lnTo>
                    <a:pt x="6782" y="2022"/>
                  </a:lnTo>
                  <a:cubicBezTo>
                    <a:pt x="6924" y="1999"/>
                    <a:pt x="7071" y="1982"/>
                    <a:pt x="7213" y="1955"/>
                  </a:cubicBezTo>
                  <a:cubicBezTo>
                    <a:pt x="7382" y="1918"/>
                    <a:pt x="7548" y="1874"/>
                    <a:pt x="7717" y="1829"/>
                  </a:cubicBezTo>
                  <a:cubicBezTo>
                    <a:pt x="7873" y="1788"/>
                    <a:pt x="8032" y="1748"/>
                    <a:pt x="8188" y="1714"/>
                  </a:cubicBezTo>
                  <a:cubicBezTo>
                    <a:pt x="8384" y="1667"/>
                    <a:pt x="8574" y="1619"/>
                    <a:pt x="8767" y="1565"/>
                  </a:cubicBezTo>
                  <a:cubicBezTo>
                    <a:pt x="9146" y="1460"/>
                    <a:pt x="9481" y="1355"/>
                    <a:pt x="9793" y="1240"/>
                  </a:cubicBezTo>
                  <a:cubicBezTo>
                    <a:pt x="10101" y="1129"/>
                    <a:pt x="10409" y="1003"/>
                    <a:pt x="10714" y="878"/>
                  </a:cubicBezTo>
                  <a:lnTo>
                    <a:pt x="10768" y="854"/>
                  </a:lnTo>
                  <a:cubicBezTo>
                    <a:pt x="10914" y="797"/>
                    <a:pt x="11062" y="736"/>
                    <a:pt x="11205" y="668"/>
                  </a:cubicBezTo>
                  <a:cubicBezTo>
                    <a:pt x="11170" y="543"/>
                    <a:pt x="11134" y="417"/>
                    <a:pt x="11089" y="296"/>
                  </a:cubicBezTo>
                  <a:cubicBezTo>
                    <a:pt x="11056" y="197"/>
                    <a:pt x="11018" y="99"/>
                    <a:pt x="10981"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83" name="Google Shape;582;p39">
              <a:extLst>
                <a:ext uri="{FF2B5EF4-FFF2-40B4-BE49-F238E27FC236}">
                  <a16:creationId xmlns="" xmlns:a16="http://schemas.microsoft.com/office/drawing/2014/main" id="{73CB18B8-CE6D-35AA-767C-B109CA656A83}"/>
                </a:ext>
              </a:extLst>
            </p:cNvPr>
            <p:cNvSpPr/>
            <p:nvPr/>
          </p:nvSpPr>
          <p:spPr>
            <a:xfrm>
              <a:off x="4738814" y="3073058"/>
              <a:ext cx="712153" cy="141706"/>
            </a:xfrm>
            <a:custGeom>
              <a:avLst/>
              <a:gdLst/>
              <a:ahLst/>
              <a:cxnLst/>
              <a:rect l="l" t="t" r="r" b="b"/>
              <a:pathLst>
                <a:path w="11795" h="2347" extrusionOk="0">
                  <a:moveTo>
                    <a:pt x="11571" y="1"/>
                  </a:moveTo>
                  <a:cubicBezTo>
                    <a:pt x="11506" y="34"/>
                    <a:pt x="11445" y="71"/>
                    <a:pt x="11378" y="102"/>
                  </a:cubicBezTo>
                  <a:cubicBezTo>
                    <a:pt x="11290" y="139"/>
                    <a:pt x="11198" y="173"/>
                    <a:pt x="11111" y="207"/>
                  </a:cubicBezTo>
                  <a:cubicBezTo>
                    <a:pt x="11026" y="237"/>
                    <a:pt x="10942" y="268"/>
                    <a:pt x="10860" y="301"/>
                  </a:cubicBezTo>
                  <a:lnTo>
                    <a:pt x="10630" y="396"/>
                  </a:lnTo>
                  <a:cubicBezTo>
                    <a:pt x="10531" y="437"/>
                    <a:pt x="10430" y="481"/>
                    <a:pt x="10332" y="521"/>
                  </a:cubicBezTo>
                  <a:cubicBezTo>
                    <a:pt x="9929" y="677"/>
                    <a:pt x="9601" y="796"/>
                    <a:pt x="9289" y="887"/>
                  </a:cubicBezTo>
                  <a:cubicBezTo>
                    <a:pt x="8957" y="979"/>
                    <a:pt x="8621" y="1063"/>
                    <a:pt x="8287" y="1145"/>
                  </a:cubicBezTo>
                  <a:lnTo>
                    <a:pt x="7901" y="1240"/>
                  </a:lnTo>
                  <a:cubicBezTo>
                    <a:pt x="7396" y="1368"/>
                    <a:pt x="6939" y="1467"/>
                    <a:pt x="6505" y="1541"/>
                  </a:cubicBezTo>
                  <a:cubicBezTo>
                    <a:pt x="6221" y="1585"/>
                    <a:pt x="5913" y="1612"/>
                    <a:pt x="5564" y="1626"/>
                  </a:cubicBezTo>
                  <a:lnTo>
                    <a:pt x="5277" y="1636"/>
                  </a:lnTo>
                  <a:lnTo>
                    <a:pt x="4948" y="1646"/>
                  </a:lnTo>
                  <a:cubicBezTo>
                    <a:pt x="4870" y="1649"/>
                    <a:pt x="4795" y="1649"/>
                    <a:pt x="4721" y="1649"/>
                  </a:cubicBezTo>
                  <a:lnTo>
                    <a:pt x="4522" y="1646"/>
                  </a:lnTo>
                  <a:lnTo>
                    <a:pt x="4450" y="1642"/>
                  </a:lnTo>
                  <a:lnTo>
                    <a:pt x="4257" y="1642"/>
                  </a:lnTo>
                  <a:cubicBezTo>
                    <a:pt x="4152" y="1642"/>
                    <a:pt x="4047" y="1639"/>
                    <a:pt x="3942" y="1639"/>
                  </a:cubicBezTo>
                  <a:cubicBezTo>
                    <a:pt x="3620" y="1629"/>
                    <a:pt x="3295" y="1598"/>
                    <a:pt x="2981" y="1568"/>
                  </a:cubicBezTo>
                  <a:lnTo>
                    <a:pt x="2920" y="1561"/>
                  </a:lnTo>
                  <a:cubicBezTo>
                    <a:pt x="2815" y="1551"/>
                    <a:pt x="2706" y="1541"/>
                    <a:pt x="2601" y="1524"/>
                  </a:cubicBezTo>
                  <a:cubicBezTo>
                    <a:pt x="2466" y="1507"/>
                    <a:pt x="2327" y="1490"/>
                    <a:pt x="2192" y="1480"/>
                  </a:cubicBezTo>
                  <a:cubicBezTo>
                    <a:pt x="2080" y="1470"/>
                    <a:pt x="1965" y="1463"/>
                    <a:pt x="1853" y="1456"/>
                  </a:cubicBezTo>
                  <a:cubicBezTo>
                    <a:pt x="1728" y="1450"/>
                    <a:pt x="1599" y="1439"/>
                    <a:pt x="1474" y="1429"/>
                  </a:cubicBezTo>
                  <a:cubicBezTo>
                    <a:pt x="1230" y="1398"/>
                    <a:pt x="979" y="1358"/>
                    <a:pt x="715" y="1304"/>
                  </a:cubicBezTo>
                  <a:cubicBezTo>
                    <a:pt x="532" y="1256"/>
                    <a:pt x="353" y="1199"/>
                    <a:pt x="174" y="1134"/>
                  </a:cubicBezTo>
                  <a:cubicBezTo>
                    <a:pt x="133" y="1287"/>
                    <a:pt x="93" y="1436"/>
                    <a:pt x="58" y="1588"/>
                  </a:cubicBezTo>
                  <a:cubicBezTo>
                    <a:pt x="41" y="1659"/>
                    <a:pt x="21" y="1737"/>
                    <a:pt x="1" y="1815"/>
                  </a:cubicBezTo>
                  <a:cubicBezTo>
                    <a:pt x="48" y="1832"/>
                    <a:pt x="96" y="1853"/>
                    <a:pt x="146" y="1866"/>
                  </a:cubicBezTo>
                  <a:cubicBezTo>
                    <a:pt x="380" y="1940"/>
                    <a:pt x="600" y="1995"/>
                    <a:pt x="848" y="2039"/>
                  </a:cubicBezTo>
                  <a:cubicBezTo>
                    <a:pt x="1074" y="2079"/>
                    <a:pt x="1312" y="2123"/>
                    <a:pt x="1545" y="2137"/>
                  </a:cubicBezTo>
                  <a:lnTo>
                    <a:pt x="1748" y="2150"/>
                  </a:lnTo>
                  <a:cubicBezTo>
                    <a:pt x="1887" y="2157"/>
                    <a:pt x="2023" y="2167"/>
                    <a:pt x="2161" y="2178"/>
                  </a:cubicBezTo>
                  <a:lnTo>
                    <a:pt x="2510" y="2218"/>
                  </a:lnTo>
                  <a:cubicBezTo>
                    <a:pt x="2926" y="2262"/>
                    <a:pt x="3353" y="2313"/>
                    <a:pt x="3776" y="2333"/>
                  </a:cubicBezTo>
                  <a:cubicBezTo>
                    <a:pt x="3980" y="2340"/>
                    <a:pt x="4183" y="2343"/>
                    <a:pt x="4383" y="2347"/>
                  </a:cubicBezTo>
                  <a:cubicBezTo>
                    <a:pt x="4734" y="2347"/>
                    <a:pt x="5086" y="2340"/>
                    <a:pt x="5432" y="2326"/>
                  </a:cubicBezTo>
                  <a:lnTo>
                    <a:pt x="5588" y="2323"/>
                  </a:lnTo>
                  <a:cubicBezTo>
                    <a:pt x="5761" y="2317"/>
                    <a:pt x="5933" y="2309"/>
                    <a:pt x="6106" y="2300"/>
                  </a:cubicBezTo>
                  <a:cubicBezTo>
                    <a:pt x="6326" y="2279"/>
                    <a:pt x="6560" y="2245"/>
                    <a:pt x="6861" y="2187"/>
                  </a:cubicBezTo>
                  <a:cubicBezTo>
                    <a:pt x="7281" y="2109"/>
                    <a:pt x="7738" y="2005"/>
                    <a:pt x="8263" y="1866"/>
                  </a:cubicBezTo>
                  <a:cubicBezTo>
                    <a:pt x="8412" y="1829"/>
                    <a:pt x="8557" y="1795"/>
                    <a:pt x="8707" y="1758"/>
                  </a:cubicBezTo>
                  <a:cubicBezTo>
                    <a:pt x="8893" y="1714"/>
                    <a:pt x="9079" y="1670"/>
                    <a:pt x="9268" y="1619"/>
                  </a:cubicBezTo>
                  <a:cubicBezTo>
                    <a:pt x="9651" y="1514"/>
                    <a:pt x="10027" y="1378"/>
                    <a:pt x="10312" y="1273"/>
                  </a:cubicBezTo>
                  <a:cubicBezTo>
                    <a:pt x="10474" y="1212"/>
                    <a:pt x="10637" y="1151"/>
                    <a:pt x="10795" y="1084"/>
                  </a:cubicBezTo>
                  <a:cubicBezTo>
                    <a:pt x="10951" y="1016"/>
                    <a:pt x="11111" y="951"/>
                    <a:pt x="11270" y="890"/>
                  </a:cubicBezTo>
                  <a:lnTo>
                    <a:pt x="11368" y="857"/>
                  </a:lnTo>
                  <a:cubicBezTo>
                    <a:pt x="11506" y="806"/>
                    <a:pt x="11653" y="752"/>
                    <a:pt x="11784" y="684"/>
                  </a:cubicBezTo>
                  <a:cubicBezTo>
                    <a:pt x="11788" y="681"/>
                    <a:pt x="11791" y="681"/>
                    <a:pt x="11795" y="677"/>
                  </a:cubicBezTo>
                  <a:cubicBezTo>
                    <a:pt x="11791" y="654"/>
                    <a:pt x="11781" y="630"/>
                    <a:pt x="11781" y="606"/>
                  </a:cubicBezTo>
                  <a:cubicBezTo>
                    <a:pt x="11747" y="515"/>
                    <a:pt x="11717" y="427"/>
                    <a:pt x="11686" y="339"/>
                  </a:cubicBezTo>
                  <a:cubicBezTo>
                    <a:pt x="11645" y="227"/>
                    <a:pt x="11608" y="112"/>
                    <a:pt x="11571" y="1"/>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84" name="Google Shape;583;p39">
              <a:extLst>
                <a:ext uri="{FF2B5EF4-FFF2-40B4-BE49-F238E27FC236}">
                  <a16:creationId xmlns="" xmlns:a16="http://schemas.microsoft.com/office/drawing/2014/main" id="{153EEAAA-0D7E-066E-2FE2-D1F46D116023}"/>
                </a:ext>
              </a:extLst>
            </p:cNvPr>
            <p:cNvSpPr/>
            <p:nvPr/>
          </p:nvSpPr>
          <p:spPr>
            <a:xfrm>
              <a:off x="4910343" y="3261131"/>
              <a:ext cx="42385" cy="42143"/>
            </a:xfrm>
            <a:custGeom>
              <a:avLst/>
              <a:gdLst/>
              <a:ahLst/>
              <a:cxnLst/>
              <a:rect l="l" t="t" r="r" b="b"/>
              <a:pathLst>
                <a:path w="702" h="698" extrusionOk="0">
                  <a:moveTo>
                    <a:pt x="347" y="0"/>
                  </a:moveTo>
                  <a:cubicBezTo>
                    <a:pt x="160" y="0"/>
                    <a:pt x="4" y="154"/>
                    <a:pt x="1" y="346"/>
                  </a:cubicBezTo>
                  <a:cubicBezTo>
                    <a:pt x="1" y="437"/>
                    <a:pt x="35" y="525"/>
                    <a:pt x="102" y="593"/>
                  </a:cubicBezTo>
                  <a:cubicBezTo>
                    <a:pt x="167" y="660"/>
                    <a:pt x="254" y="698"/>
                    <a:pt x="346" y="698"/>
                  </a:cubicBezTo>
                  <a:cubicBezTo>
                    <a:pt x="348" y="698"/>
                    <a:pt x="350" y="698"/>
                    <a:pt x="352" y="698"/>
                  </a:cubicBezTo>
                  <a:cubicBezTo>
                    <a:pt x="542" y="698"/>
                    <a:pt x="698" y="544"/>
                    <a:pt x="701" y="352"/>
                  </a:cubicBezTo>
                  <a:cubicBezTo>
                    <a:pt x="701" y="261"/>
                    <a:pt x="665" y="173"/>
                    <a:pt x="600" y="105"/>
                  </a:cubicBezTo>
                  <a:cubicBezTo>
                    <a:pt x="532" y="38"/>
                    <a:pt x="445" y="0"/>
                    <a:pt x="353" y="0"/>
                  </a:cubicBezTo>
                  <a:cubicBezTo>
                    <a:pt x="351" y="0"/>
                    <a:pt x="349" y="0"/>
                    <a:pt x="347" y="0"/>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85" name="Google Shape;584;p39">
              <a:extLst>
                <a:ext uri="{FF2B5EF4-FFF2-40B4-BE49-F238E27FC236}">
                  <a16:creationId xmlns="" xmlns:a16="http://schemas.microsoft.com/office/drawing/2014/main" id="{EBABFF03-F28F-5489-14DE-25D9F25B9AA1}"/>
                </a:ext>
              </a:extLst>
            </p:cNvPr>
            <p:cNvSpPr/>
            <p:nvPr/>
          </p:nvSpPr>
          <p:spPr>
            <a:xfrm>
              <a:off x="4765440" y="3339259"/>
              <a:ext cx="12921" cy="18415"/>
            </a:xfrm>
            <a:custGeom>
              <a:avLst/>
              <a:gdLst/>
              <a:ahLst/>
              <a:cxnLst/>
              <a:rect l="l" t="t" r="r" b="b"/>
              <a:pathLst>
                <a:path w="214" h="305" extrusionOk="0">
                  <a:moveTo>
                    <a:pt x="0" y="0"/>
                  </a:moveTo>
                  <a:cubicBezTo>
                    <a:pt x="24" y="41"/>
                    <a:pt x="44" y="81"/>
                    <a:pt x="68" y="122"/>
                  </a:cubicBezTo>
                  <a:cubicBezTo>
                    <a:pt x="99" y="166"/>
                    <a:pt x="132" y="207"/>
                    <a:pt x="163" y="251"/>
                  </a:cubicBezTo>
                  <a:cubicBezTo>
                    <a:pt x="176" y="268"/>
                    <a:pt x="196" y="285"/>
                    <a:pt x="213" y="305"/>
                  </a:cubicBezTo>
                  <a:cubicBezTo>
                    <a:pt x="135" y="207"/>
                    <a:pt x="64" y="105"/>
                    <a:pt x="0" y="0"/>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86" name="Google Shape;585;p39">
              <a:extLst>
                <a:ext uri="{FF2B5EF4-FFF2-40B4-BE49-F238E27FC236}">
                  <a16:creationId xmlns="" xmlns:a16="http://schemas.microsoft.com/office/drawing/2014/main" id="{2139DD41-D216-1366-232B-D9442D9A799D}"/>
                </a:ext>
              </a:extLst>
            </p:cNvPr>
            <p:cNvSpPr/>
            <p:nvPr/>
          </p:nvSpPr>
          <p:spPr>
            <a:xfrm>
              <a:off x="5465022" y="3240060"/>
              <a:ext cx="3743" cy="21313"/>
            </a:xfrm>
            <a:custGeom>
              <a:avLst/>
              <a:gdLst/>
              <a:ahLst/>
              <a:cxnLst/>
              <a:rect l="l" t="t" r="r" b="b"/>
              <a:pathLst>
                <a:path w="62" h="353" extrusionOk="0">
                  <a:moveTo>
                    <a:pt x="61" y="1"/>
                  </a:moveTo>
                  <a:cubicBezTo>
                    <a:pt x="44" y="119"/>
                    <a:pt x="27" y="234"/>
                    <a:pt x="0" y="349"/>
                  </a:cubicBezTo>
                  <a:cubicBezTo>
                    <a:pt x="3" y="349"/>
                    <a:pt x="3" y="349"/>
                    <a:pt x="7" y="353"/>
                  </a:cubicBezTo>
                  <a:cubicBezTo>
                    <a:pt x="24" y="237"/>
                    <a:pt x="47" y="123"/>
                    <a:pt x="61" y="4"/>
                  </a:cubicBezTo>
                  <a:lnTo>
                    <a:pt x="61" y="1"/>
                  </a:ln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87" name="Google Shape;586;p39">
              <a:extLst>
                <a:ext uri="{FF2B5EF4-FFF2-40B4-BE49-F238E27FC236}">
                  <a16:creationId xmlns="" xmlns:a16="http://schemas.microsoft.com/office/drawing/2014/main" id="{A65FB06B-C8FF-9473-0A5C-A8B4A3A2BF0D}"/>
                </a:ext>
              </a:extLst>
            </p:cNvPr>
            <p:cNvSpPr/>
            <p:nvPr/>
          </p:nvSpPr>
          <p:spPr>
            <a:xfrm>
              <a:off x="4734104" y="3207758"/>
              <a:ext cx="735881" cy="244770"/>
            </a:xfrm>
            <a:custGeom>
              <a:avLst/>
              <a:gdLst/>
              <a:ahLst/>
              <a:cxnLst/>
              <a:rect l="l" t="t" r="r" b="b"/>
              <a:pathLst>
                <a:path w="12188" h="4054" extrusionOk="0">
                  <a:moveTo>
                    <a:pt x="12178" y="0"/>
                  </a:moveTo>
                  <a:cubicBezTo>
                    <a:pt x="12133" y="48"/>
                    <a:pt x="12096" y="102"/>
                    <a:pt x="12062" y="156"/>
                  </a:cubicBezTo>
                  <a:lnTo>
                    <a:pt x="12031" y="203"/>
                  </a:lnTo>
                  <a:cubicBezTo>
                    <a:pt x="11978" y="292"/>
                    <a:pt x="11920" y="380"/>
                    <a:pt x="11859" y="461"/>
                  </a:cubicBezTo>
                  <a:cubicBezTo>
                    <a:pt x="11812" y="522"/>
                    <a:pt x="11761" y="580"/>
                    <a:pt x="11710" y="637"/>
                  </a:cubicBezTo>
                  <a:cubicBezTo>
                    <a:pt x="11639" y="708"/>
                    <a:pt x="11564" y="776"/>
                    <a:pt x="11483" y="837"/>
                  </a:cubicBezTo>
                  <a:cubicBezTo>
                    <a:pt x="11270" y="1000"/>
                    <a:pt x="11046" y="1169"/>
                    <a:pt x="10809" y="1318"/>
                  </a:cubicBezTo>
                  <a:cubicBezTo>
                    <a:pt x="10630" y="1419"/>
                    <a:pt x="10437" y="1514"/>
                    <a:pt x="10183" y="1630"/>
                  </a:cubicBezTo>
                  <a:cubicBezTo>
                    <a:pt x="9963" y="1721"/>
                    <a:pt x="9740" y="1808"/>
                    <a:pt x="9512" y="1890"/>
                  </a:cubicBezTo>
                  <a:cubicBezTo>
                    <a:pt x="9302" y="1964"/>
                    <a:pt x="9090" y="2025"/>
                    <a:pt x="8876" y="2090"/>
                  </a:cubicBezTo>
                  <a:cubicBezTo>
                    <a:pt x="8432" y="2199"/>
                    <a:pt x="7996" y="2266"/>
                    <a:pt x="7582" y="2327"/>
                  </a:cubicBezTo>
                  <a:cubicBezTo>
                    <a:pt x="7220" y="2371"/>
                    <a:pt x="6847" y="2422"/>
                    <a:pt x="6478" y="2452"/>
                  </a:cubicBezTo>
                  <a:cubicBezTo>
                    <a:pt x="6113" y="2483"/>
                    <a:pt x="5744" y="2499"/>
                    <a:pt x="5402" y="2499"/>
                  </a:cubicBezTo>
                  <a:cubicBezTo>
                    <a:pt x="4948" y="2496"/>
                    <a:pt x="4461" y="2486"/>
                    <a:pt x="3973" y="2432"/>
                  </a:cubicBezTo>
                  <a:cubicBezTo>
                    <a:pt x="3648" y="2381"/>
                    <a:pt x="3309" y="2310"/>
                    <a:pt x="2909" y="2202"/>
                  </a:cubicBezTo>
                  <a:cubicBezTo>
                    <a:pt x="2743" y="2154"/>
                    <a:pt x="2578" y="2103"/>
                    <a:pt x="2415" y="2043"/>
                  </a:cubicBezTo>
                  <a:cubicBezTo>
                    <a:pt x="2259" y="1988"/>
                    <a:pt x="2107" y="1924"/>
                    <a:pt x="1954" y="1860"/>
                  </a:cubicBezTo>
                  <a:lnTo>
                    <a:pt x="1954" y="1860"/>
                  </a:lnTo>
                  <a:lnTo>
                    <a:pt x="1958" y="1863"/>
                  </a:lnTo>
                  <a:cubicBezTo>
                    <a:pt x="1690" y="1748"/>
                    <a:pt x="1451" y="1633"/>
                    <a:pt x="1227" y="1511"/>
                  </a:cubicBezTo>
                  <a:cubicBezTo>
                    <a:pt x="1121" y="1447"/>
                    <a:pt x="1024" y="1379"/>
                    <a:pt x="922" y="1308"/>
                  </a:cubicBezTo>
                  <a:cubicBezTo>
                    <a:pt x="841" y="1236"/>
                    <a:pt x="756" y="1166"/>
                    <a:pt x="674" y="1094"/>
                  </a:cubicBezTo>
                  <a:lnTo>
                    <a:pt x="644" y="1064"/>
                  </a:lnTo>
                  <a:cubicBezTo>
                    <a:pt x="549" y="986"/>
                    <a:pt x="468" y="894"/>
                    <a:pt x="390" y="806"/>
                  </a:cubicBezTo>
                  <a:cubicBezTo>
                    <a:pt x="333" y="742"/>
                    <a:pt x="285" y="667"/>
                    <a:pt x="227" y="580"/>
                  </a:cubicBezTo>
                  <a:cubicBezTo>
                    <a:pt x="180" y="505"/>
                    <a:pt x="133" y="427"/>
                    <a:pt x="85" y="350"/>
                  </a:cubicBezTo>
                  <a:cubicBezTo>
                    <a:pt x="58" y="305"/>
                    <a:pt x="28" y="255"/>
                    <a:pt x="1" y="197"/>
                  </a:cubicBezTo>
                  <a:lnTo>
                    <a:pt x="1" y="197"/>
                  </a:lnTo>
                  <a:cubicBezTo>
                    <a:pt x="11" y="411"/>
                    <a:pt x="28" y="620"/>
                    <a:pt x="62" y="833"/>
                  </a:cubicBezTo>
                  <a:cubicBezTo>
                    <a:pt x="96" y="993"/>
                    <a:pt x="136" y="1149"/>
                    <a:pt x="177" y="1308"/>
                  </a:cubicBezTo>
                  <a:cubicBezTo>
                    <a:pt x="255" y="1544"/>
                    <a:pt x="326" y="1785"/>
                    <a:pt x="427" y="2019"/>
                  </a:cubicBezTo>
                  <a:cubicBezTo>
                    <a:pt x="455" y="2073"/>
                    <a:pt x="488" y="2124"/>
                    <a:pt x="519" y="2178"/>
                  </a:cubicBezTo>
                  <a:cubicBezTo>
                    <a:pt x="583" y="2283"/>
                    <a:pt x="654" y="2385"/>
                    <a:pt x="732" y="2483"/>
                  </a:cubicBezTo>
                  <a:cubicBezTo>
                    <a:pt x="827" y="2588"/>
                    <a:pt x="922" y="2693"/>
                    <a:pt x="1027" y="2791"/>
                  </a:cubicBezTo>
                  <a:cubicBezTo>
                    <a:pt x="1115" y="2858"/>
                    <a:pt x="1199" y="2930"/>
                    <a:pt x="1291" y="2997"/>
                  </a:cubicBezTo>
                  <a:cubicBezTo>
                    <a:pt x="1440" y="3105"/>
                    <a:pt x="1596" y="3204"/>
                    <a:pt x="1755" y="3296"/>
                  </a:cubicBezTo>
                  <a:cubicBezTo>
                    <a:pt x="1812" y="3322"/>
                    <a:pt x="1867" y="3349"/>
                    <a:pt x="1928" y="3377"/>
                  </a:cubicBezTo>
                  <a:cubicBezTo>
                    <a:pt x="2019" y="3407"/>
                    <a:pt x="2114" y="3438"/>
                    <a:pt x="2209" y="3461"/>
                  </a:cubicBezTo>
                  <a:cubicBezTo>
                    <a:pt x="2490" y="3526"/>
                    <a:pt x="2767" y="3583"/>
                    <a:pt x="3048" y="3630"/>
                  </a:cubicBezTo>
                  <a:cubicBezTo>
                    <a:pt x="3187" y="3654"/>
                    <a:pt x="3326" y="3671"/>
                    <a:pt x="3465" y="3688"/>
                  </a:cubicBezTo>
                  <a:cubicBezTo>
                    <a:pt x="3607" y="3712"/>
                    <a:pt x="3746" y="3746"/>
                    <a:pt x="3888" y="3773"/>
                  </a:cubicBezTo>
                  <a:cubicBezTo>
                    <a:pt x="3997" y="3796"/>
                    <a:pt x="4108" y="3820"/>
                    <a:pt x="4220" y="3837"/>
                  </a:cubicBezTo>
                  <a:cubicBezTo>
                    <a:pt x="4237" y="3847"/>
                    <a:pt x="4254" y="3854"/>
                    <a:pt x="4275" y="3857"/>
                  </a:cubicBezTo>
                  <a:cubicBezTo>
                    <a:pt x="4342" y="3868"/>
                    <a:pt x="4413" y="3874"/>
                    <a:pt x="4484" y="3881"/>
                  </a:cubicBezTo>
                  <a:cubicBezTo>
                    <a:pt x="4531" y="3885"/>
                    <a:pt x="4579" y="3891"/>
                    <a:pt x="4626" y="3895"/>
                  </a:cubicBezTo>
                  <a:cubicBezTo>
                    <a:pt x="4687" y="3901"/>
                    <a:pt x="4748" y="3908"/>
                    <a:pt x="4809" y="3912"/>
                  </a:cubicBezTo>
                  <a:lnTo>
                    <a:pt x="4819" y="3921"/>
                  </a:lnTo>
                  <a:cubicBezTo>
                    <a:pt x="4928" y="3932"/>
                    <a:pt x="5033" y="3946"/>
                    <a:pt x="5138" y="3956"/>
                  </a:cubicBezTo>
                  <a:cubicBezTo>
                    <a:pt x="5178" y="3962"/>
                    <a:pt x="5216" y="3969"/>
                    <a:pt x="5256" y="3973"/>
                  </a:cubicBezTo>
                  <a:cubicBezTo>
                    <a:pt x="5387" y="3988"/>
                    <a:pt x="5521" y="4004"/>
                    <a:pt x="5654" y="4017"/>
                  </a:cubicBezTo>
                  <a:lnTo>
                    <a:pt x="5654" y="4017"/>
                  </a:lnTo>
                  <a:cubicBezTo>
                    <a:pt x="5651" y="4016"/>
                    <a:pt x="5646" y="4016"/>
                    <a:pt x="5642" y="4016"/>
                  </a:cubicBezTo>
                  <a:cubicBezTo>
                    <a:pt x="5656" y="4017"/>
                    <a:pt x="5670" y="4018"/>
                    <a:pt x="5684" y="4019"/>
                  </a:cubicBezTo>
                  <a:lnTo>
                    <a:pt x="5684" y="4019"/>
                  </a:lnTo>
                  <a:cubicBezTo>
                    <a:pt x="5686" y="4019"/>
                    <a:pt x="5687" y="4020"/>
                    <a:pt x="5689" y="4020"/>
                  </a:cubicBezTo>
                  <a:cubicBezTo>
                    <a:pt x="5689" y="4020"/>
                    <a:pt x="5689" y="4020"/>
                    <a:pt x="5688" y="4020"/>
                  </a:cubicBezTo>
                  <a:lnTo>
                    <a:pt x="5688" y="4020"/>
                  </a:lnTo>
                  <a:cubicBezTo>
                    <a:pt x="5835" y="4029"/>
                    <a:pt x="5979" y="4040"/>
                    <a:pt x="6127" y="4040"/>
                  </a:cubicBezTo>
                  <a:lnTo>
                    <a:pt x="6136" y="4040"/>
                  </a:lnTo>
                  <a:cubicBezTo>
                    <a:pt x="6245" y="4047"/>
                    <a:pt x="6357" y="4051"/>
                    <a:pt x="6465" y="4054"/>
                  </a:cubicBezTo>
                  <a:lnTo>
                    <a:pt x="6496" y="4054"/>
                  </a:lnTo>
                  <a:cubicBezTo>
                    <a:pt x="6556" y="4054"/>
                    <a:pt x="6614" y="4051"/>
                    <a:pt x="6675" y="4051"/>
                  </a:cubicBezTo>
                  <a:cubicBezTo>
                    <a:pt x="6694" y="4052"/>
                    <a:pt x="6713" y="4052"/>
                    <a:pt x="6733" y="4052"/>
                  </a:cubicBezTo>
                  <a:cubicBezTo>
                    <a:pt x="6771" y="4052"/>
                    <a:pt x="6809" y="4051"/>
                    <a:pt x="6847" y="4051"/>
                  </a:cubicBezTo>
                  <a:lnTo>
                    <a:pt x="6885" y="4051"/>
                  </a:lnTo>
                  <a:cubicBezTo>
                    <a:pt x="6932" y="4051"/>
                    <a:pt x="6980" y="4047"/>
                    <a:pt x="7027" y="4040"/>
                  </a:cubicBezTo>
                  <a:cubicBezTo>
                    <a:pt x="7108" y="4030"/>
                    <a:pt x="7183" y="4023"/>
                    <a:pt x="7261" y="4013"/>
                  </a:cubicBezTo>
                  <a:cubicBezTo>
                    <a:pt x="7274" y="4010"/>
                    <a:pt x="7285" y="4010"/>
                    <a:pt x="7298" y="4007"/>
                  </a:cubicBezTo>
                  <a:lnTo>
                    <a:pt x="7302" y="4007"/>
                  </a:lnTo>
                  <a:cubicBezTo>
                    <a:pt x="7315" y="4003"/>
                    <a:pt x="7332" y="4003"/>
                    <a:pt x="7346" y="4003"/>
                  </a:cubicBezTo>
                  <a:cubicBezTo>
                    <a:pt x="7393" y="3996"/>
                    <a:pt x="7444" y="3993"/>
                    <a:pt x="7491" y="3986"/>
                  </a:cubicBezTo>
                  <a:cubicBezTo>
                    <a:pt x="7545" y="3979"/>
                    <a:pt x="7599" y="3976"/>
                    <a:pt x="7654" y="3969"/>
                  </a:cubicBezTo>
                  <a:cubicBezTo>
                    <a:pt x="7715" y="3962"/>
                    <a:pt x="7775" y="3959"/>
                    <a:pt x="7830" y="3946"/>
                  </a:cubicBezTo>
                  <a:cubicBezTo>
                    <a:pt x="7840" y="3946"/>
                    <a:pt x="7846" y="3942"/>
                    <a:pt x="7857" y="3938"/>
                  </a:cubicBezTo>
                  <a:cubicBezTo>
                    <a:pt x="8077" y="3915"/>
                    <a:pt x="8297" y="3885"/>
                    <a:pt x="8513" y="3847"/>
                  </a:cubicBezTo>
                  <a:cubicBezTo>
                    <a:pt x="8663" y="3817"/>
                    <a:pt x="8808" y="3779"/>
                    <a:pt x="8954" y="3735"/>
                  </a:cubicBezTo>
                  <a:cubicBezTo>
                    <a:pt x="9181" y="3661"/>
                    <a:pt x="9401" y="3573"/>
                    <a:pt x="9624" y="3482"/>
                  </a:cubicBezTo>
                  <a:cubicBezTo>
                    <a:pt x="9862" y="3387"/>
                    <a:pt x="10105" y="3302"/>
                    <a:pt x="10342" y="3201"/>
                  </a:cubicBezTo>
                  <a:cubicBezTo>
                    <a:pt x="10426" y="3157"/>
                    <a:pt x="10512" y="3113"/>
                    <a:pt x="10593" y="3065"/>
                  </a:cubicBezTo>
                  <a:cubicBezTo>
                    <a:pt x="10728" y="2974"/>
                    <a:pt x="10860" y="2879"/>
                    <a:pt x="10985" y="2777"/>
                  </a:cubicBezTo>
                  <a:cubicBezTo>
                    <a:pt x="11137" y="2641"/>
                    <a:pt x="11287" y="2507"/>
                    <a:pt x="11432" y="2361"/>
                  </a:cubicBezTo>
                  <a:cubicBezTo>
                    <a:pt x="11490" y="2293"/>
                    <a:pt x="11548" y="2225"/>
                    <a:pt x="11605" y="2154"/>
                  </a:cubicBezTo>
                  <a:cubicBezTo>
                    <a:pt x="11693" y="2029"/>
                    <a:pt x="11771" y="1904"/>
                    <a:pt x="11845" y="1768"/>
                  </a:cubicBezTo>
                  <a:cubicBezTo>
                    <a:pt x="11869" y="1711"/>
                    <a:pt x="11896" y="1653"/>
                    <a:pt x="11920" y="1599"/>
                  </a:cubicBezTo>
                  <a:cubicBezTo>
                    <a:pt x="11981" y="1430"/>
                    <a:pt x="12035" y="1257"/>
                    <a:pt x="12083" y="1081"/>
                  </a:cubicBezTo>
                  <a:cubicBezTo>
                    <a:pt x="12096" y="1016"/>
                    <a:pt x="12100" y="952"/>
                    <a:pt x="12113" y="888"/>
                  </a:cubicBezTo>
                  <a:cubicBezTo>
                    <a:pt x="12109" y="884"/>
                    <a:pt x="12109" y="884"/>
                    <a:pt x="12106" y="884"/>
                  </a:cubicBezTo>
                  <a:cubicBezTo>
                    <a:pt x="12133" y="769"/>
                    <a:pt x="12150" y="654"/>
                    <a:pt x="12167" y="536"/>
                  </a:cubicBezTo>
                  <a:cubicBezTo>
                    <a:pt x="12178" y="380"/>
                    <a:pt x="12187" y="224"/>
                    <a:pt x="12184" y="65"/>
                  </a:cubicBezTo>
                  <a:cubicBezTo>
                    <a:pt x="12184" y="45"/>
                    <a:pt x="12181" y="25"/>
                    <a:pt x="12178" y="0"/>
                  </a:cubicBezTo>
                  <a:close/>
                </a:path>
              </a:pathLst>
            </a:custGeom>
            <a:solidFill>
              <a:srgbClr val="ED5565"/>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88" name="Google Shape;587;p39">
              <a:extLst>
                <a:ext uri="{FF2B5EF4-FFF2-40B4-BE49-F238E27FC236}">
                  <a16:creationId xmlns="" xmlns:a16="http://schemas.microsoft.com/office/drawing/2014/main" id="{917507F5-4720-D20F-E36F-310AA014CB04}"/>
                </a:ext>
              </a:extLst>
            </p:cNvPr>
            <p:cNvSpPr/>
            <p:nvPr/>
          </p:nvSpPr>
          <p:spPr>
            <a:xfrm>
              <a:off x="4332782" y="3868098"/>
              <a:ext cx="38521" cy="25238"/>
            </a:xfrm>
            <a:custGeom>
              <a:avLst/>
              <a:gdLst/>
              <a:ahLst/>
              <a:cxnLst/>
              <a:rect l="l" t="t" r="r" b="b"/>
              <a:pathLst>
                <a:path w="638" h="418" extrusionOk="0">
                  <a:moveTo>
                    <a:pt x="378" y="0"/>
                  </a:moveTo>
                  <a:cubicBezTo>
                    <a:pt x="309" y="0"/>
                    <a:pt x="245" y="14"/>
                    <a:pt x="184" y="45"/>
                  </a:cubicBezTo>
                  <a:cubicBezTo>
                    <a:pt x="109" y="72"/>
                    <a:pt x="42" y="126"/>
                    <a:pt x="1" y="201"/>
                  </a:cubicBezTo>
                  <a:lnTo>
                    <a:pt x="1" y="207"/>
                  </a:lnTo>
                  <a:cubicBezTo>
                    <a:pt x="18" y="251"/>
                    <a:pt x="42" y="295"/>
                    <a:pt x="82" y="329"/>
                  </a:cubicBezTo>
                  <a:cubicBezTo>
                    <a:pt x="133" y="370"/>
                    <a:pt x="190" y="397"/>
                    <a:pt x="251" y="411"/>
                  </a:cubicBezTo>
                  <a:cubicBezTo>
                    <a:pt x="272" y="414"/>
                    <a:pt x="296" y="414"/>
                    <a:pt x="316" y="417"/>
                  </a:cubicBezTo>
                  <a:lnTo>
                    <a:pt x="340" y="417"/>
                  </a:lnTo>
                  <a:cubicBezTo>
                    <a:pt x="390" y="411"/>
                    <a:pt x="438" y="387"/>
                    <a:pt x="482" y="359"/>
                  </a:cubicBezTo>
                  <a:cubicBezTo>
                    <a:pt x="560" y="306"/>
                    <a:pt x="617" y="231"/>
                    <a:pt x="637" y="136"/>
                  </a:cubicBezTo>
                  <a:cubicBezTo>
                    <a:pt x="580" y="62"/>
                    <a:pt x="492" y="7"/>
                    <a:pt x="401" y="1"/>
                  </a:cubicBezTo>
                  <a:cubicBezTo>
                    <a:pt x="393" y="1"/>
                    <a:pt x="385" y="0"/>
                    <a:pt x="378" y="0"/>
                  </a:cubicBezTo>
                  <a:close/>
                </a:path>
              </a:pathLst>
            </a:custGeom>
            <a:solidFill>
              <a:srgbClr val="4FC1E9"/>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89" name="Google Shape;588;p39">
              <a:extLst>
                <a:ext uri="{FF2B5EF4-FFF2-40B4-BE49-F238E27FC236}">
                  <a16:creationId xmlns="" xmlns:a16="http://schemas.microsoft.com/office/drawing/2014/main" id="{9A22892B-01DC-D64E-4A89-6269AFA6DFE0}"/>
                </a:ext>
              </a:extLst>
            </p:cNvPr>
            <p:cNvSpPr/>
            <p:nvPr/>
          </p:nvSpPr>
          <p:spPr>
            <a:xfrm>
              <a:off x="5055126" y="4045908"/>
              <a:ext cx="35442" cy="22219"/>
            </a:xfrm>
            <a:custGeom>
              <a:avLst/>
              <a:gdLst/>
              <a:ahLst/>
              <a:cxnLst/>
              <a:rect l="l" t="t" r="r" b="b"/>
              <a:pathLst>
                <a:path w="587" h="368" extrusionOk="0">
                  <a:moveTo>
                    <a:pt x="300" y="0"/>
                  </a:moveTo>
                  <a:cubicBezTo>
                    <a:pt x="235" y="0"/>
                    <a:pt x="173" y="17"/>
                    <a:pt x="119" y="49"/>
                  </a:cubicBezTo>
                  <a:cubicBezTo>
                    <a:pt x="75" y="69"/>
                    <a:pt x="34" y="100"/>
                    <a:pt x="0" y="137"/>
                  </a:cubicBezTo>
                  <a:cubicBezTo>
                    <a:pt x="7" y="157"/>
                    <a:pt x="10" y="174"/>
                    <a:pt x="20" y="194"/>
                  </a:cubicBezTo>
                  <a:cubicBezTo>
                    <a:pt x="58" y="276"/>
                    <a:pt x="132" y="351"/>
                    <a:pt x="220" y="368"/>
                  </a:cubicBezTo>
                  <a:lnTo>
                    <a:pt x="247" y="368"/>
                  </a:lnTo>
                  <a:cubicBezTo>
                    <a:pt x="268" y="368"/>
                    <a:pt x="288" y="364"/>
                    <a:pt x="308" y="354"/>
                  </a:cubicBezTo>
                  <a:cubicBezTo>
                    <a:pt x="359" y="354"/>
                    <a:pt x="413" y="330"/>
                    <a:pt x="457" y="307"/>
                  </a:cubicBezTo>
                  <a:cubicBezTo>
                    <a:pt x="515" y="276"/>
                    <a:pt x="558" y="218"/>
                    <a:pt x="586" y="154"/>
                  </a:cubicBezTo>
                  <a:cubicBezTo>
                    <a:pt x="528" y="73"/>
                    <a:pt x="444" y="12"/>
                    <a:pt x="335" y="2"/>
                  </a:cubicBezTo>
                  <a:cubicBezTo>
                    <a:pt x="323" y="1"/>
                    <a:pt x="312" y="0"/>
                    <a:pt x="300" y="0"/>
                  </a:cubicBezTo>
                  <a:close/>
                </a:path>
              </a:pathLst>
            </a:custGeom>
            <a:solidFill>
              <a:srgbClr val="4FC1E9"/>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90" name="Google Shape;589;p39">
              <a:extLst>
                <a:ext uri="{FF2B5EF4-FFF2-40B4-BE49-F238E27FC236}">
                  <a16:creationId xmlns="" xmlns:a16="http://schemas.microsoft.com/office/drawing/2014/main" id="{8844BEAA-B8C4-07E5-C54D-CA5695986570}"/>
                </a:ext>
              </a:extLst>
            </p:cNvPr>
            <p:cNvSpPr/>
            <p:nvPr/>
          </p:nvSpPr>
          <p:spPr>
            <a:xfrm>
              <a:off x="5055126" y="4053575"/>
              <a:ext cx="423" cy="604"/>
            </a:xfrm>
            <a:custGeom>
              <a:avLst/>
              <a:gdLst/>
              <a:ahLst/>
              <a:cxnLst/>
              <a:rect l="l" t="t" r="r" b="b"/>
              <a:pathLst>
                <a:path w="7" h="10" extrusionOk="0">
                  <a:moveTo>
                    <a:pt x="7" y="0"/>
                  </a:moveTo>
                  <a:lnTo>
                    <a:pt x="7" y="0"/>
                  </a:lnTo>
                  <a:cubicBezTo>
                    <a:pt x="3" y="3"/>
                    <a:pt x="3" y="7"/>
                    <a:pt x="0" y="7"/>
                  </a:cubicBezTo>
                  <a:lnTo>
                    <a:pt x="0" y="10"/>
                  </a:lnTo>
                  <a:cubicBezTo>
                    <a:pt x="3" y="7"/>
                    <a:pt x="3" y="3"/>
                    <a:pt x="7" y="0"/>
                  </a:cubicBezTo>
                  <a:close/>
                </a:path>
              </a:pathLst>
            </a:custGeom>
            <a:solidFill>
              <a:srgbClr val="4FC1E9"/>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91" name="Google Shape;590;p39">
              <a:extLst>
                <a:ext uri="{FF2B5EF4-FFF2-40B4-BE49-F238E27FC236}">
                  <a16:creationId xmlns="" xmlns:a16="http://schemas.microsoft.com/office/drawing/2014/main" id="{1E6250FB-C961-2E2D-311A-FFD892A79001}"/>
                </a:ext>
              </a:extLst>
            </p:cNvPr>
            <p:cNvSpPr/>
            <p:nvPr/>
          </p:nvSpPr>
          <p:spPr>
            <a:xfrm>
              <a:off x="3970764" y="624239"/>
              <a:ext cx="927036" cy="1230373"/>
            </a:xfrm>
            <a:custGeom>
              <a:avLst/>
              <a:gdLst/>
              <a:ahLst/>
              <a:cxnLst/>
              <a:rect l="l" t="t" r="r" b="b"/>
              <a:pathLst>
                <a:path w="15354" h="20378" extrusionOk="0">
                  <a:moveTo>
                    <a:pt x="3837" y="4923"/>
                  </a:moveTo>
                  <a:cubicBezTo>
                    <a:pt x="3831" y="4936"/>
                    <a:pt x="3826" y="4950"/>
                    <a:pt x="3823" y="4961"/>
                  </a:cubicBezTo>
                  <a:cubicBezTo>
                    <a:pt x="3828" y="4948"/>
                    <a:pt x="3832" y="4936"/>
                    <a:pt x="3837" y="4923"/>
                  </a:cubicBezTo>
                  <a:close/>
                  <a:moveTo>
                    <a:pt x="12823" y="9691"/>
                  </a:moveTo>
                  <a:cubicBezTo>
                    <a:pt x="12823" y="9694"/>
                    <a:pt x="12823" y="9694"/>
                    <a:pt x="12825" y="9696"/>
                  </a:cubicBezTo>
                  <a:lnTo>
                    <a:pt x="12825" y="9696"/>
                  </a:lnTo>
                  <a:cubicBezTo>
                    <a:pt x="12824" y="9695"/>
                    <a:pt x="12824" y="9693"/>
                    <a:pt x="12823" y="9691"/>
                  </a:cubicBezTo>
                  <a:close/>
                  <a:moveTo>
                    <a:pt x="1101" y="16175"/>
                  </a:moveTo>
                  <a:cubicBezTo>
                    <a:pt x="1099" y="16179"/>
                    <a:pt x="1098" y="16183"/>
                    <a:pt x="1097" y="16186"/>
                  </a:cubicBezTo>
                  <a:cubicBezTo>
                    <a:pt x="1100" y="16183"/>
                    <a:pt x="1101" y="16181"/>
                    <a:pt x="1101" y="16175"/>
                  </a:cubicBezTo>
                  <a:close/>
                  <a:moveTo>
                    <a:pt x="8499" y="0"/>
                  </a:moveTo>
                  <a:cubicBezTo>
                    <a:pt x="8333" y="3"/>
                    <a:pt x="8171" y="7"/>
                    <a:pt x="8005" y="11"/>
                  </a:cubicBezTo>
                  <a:cubicBezTo>
                    <a:pt x="7971" y="14"/>
                    <a:pt x="7938" y="14"/>
                    <a:pt x="7907" y="14"/>
                  </a:cubicBezTo>
                  <a:cubicBezTo>
                    <a:pt x="7802" y="20"/>
                    <a:pt x="7697" y="31"/>
                    <a:pt x="7595" y="44"/>
                  </a:cubicBezTo>
                  <a:cubicBezTo>
                    <a:pt x="7531" y="58"/>
                    <a:pt x="7470" y="78"/>
                    <a:pt x="7409" y="92"/>
                  </a:cubicBezTo>
                  <a:cubicBezTo>
                    <a:pt x="7335" y="109"/>
                    <a:pt x="7263" y="125"/>
                    <a:pt x="7192" y="146"/>
                  </a:cubicBezTo>
                  <a:cubicBezTo>
                    <a:pt x="7084" y="183"/>
                    <a:pt x="6983" y="224"/>
                    <a:pt x="6881" y="272"/>
                  </a:cubicBezTo>
                  <a:cubicBezTo>
                    <a:pt x="6715" y="353"/>
                    <a:pt x="6549" y="441"/>
                    <a:pt x="6394" y="539"/>
                  </a:cubicBezTo>
                  <a:cubicBezTo>
                    <a:pt x="6312" y="593"/>
                    <a:pt x="6234" y="647"/>
                    <a:pt x="6159" y="708"/>
                  </a:cubicBezTo>
                  <a:cubicBezTo>
                    <a:pt x="6044" y="806"/>
                    <a:pt x="5942" y="908"/>
                    <a:pt x="5838" y="1016"/>
                  </a:cubicBezTo>
                  <a:cubicBezTo>
                    <a:pt x="5733" y="1138"/>
                    <a:pt x="5628" y="1260"/>
                    <a:pt x="5530" y="1389"/>
                  </a:cubicBezTo>
                  <a:cubicBezTo>
                    <a:pt x="5259" y="1775"/>
                    <a:pt x="5012" y="2174"/>
                    <a:pt x="4778" y="2584"/>
                  </a:cubicBezTo>
                  <a:cubicBezTo>
                    <a:pt x="4700" y="2740"/>
                    <a:pt x="4626" y="2896"/>
                    <a:pt x="4554" y="3055"/>
                  </a:cubicBezTo>
                  <a:cubicBezTo>
                    <a:pt x="4489" y="3208"/>
                    <a:pt x="4430" y="3362"/>
                    <a:pt x="4371" y="3517"/>
                  </a:cubicBezTo>
                  <a:lnTo>
                    <a:pt x="4371" y="3517"/>
                  </a:lnTo>
                  <a:cubicBezTo>
                    <a:pt x="4371" y="3516"/>
                    <a:pt x="4371" y="3515"/>
                    <a:pt x="4372" y="3515"/>
                  </a:cubicBezTo>
                  <a:lnTo>
                    <a:pt x="4372" y="3515"/>
                  </a:lnTo>
                  <a:cubicBezTo>
                    <a:pt x="4368" y="3522"/>
                    <a:pt x="4365" y="3526"/>
                    <a:pt x="4365" y="3532"/>
                  </a:cubicBezTo>
                  <a:cubicBezTo>
                    <a:pt x="4367" y="3527"/>
                    <a:pt x="4369" y="3522"/>
                    <a:pt x="4371" y="3517"/>
                  </a:cubicBezTo>
                  <a:lnTo>
                    <a:pt x="4371" y="3517"/>
                  </a:lnTo>
                  <a:cubicBezTo>
                    <a:pt x="4324" y="3645"/>
                    <a:pt x="4273" y="3773"/>
                    <a:pt x="4223" y="3901"/>
                  </a:cubicBezTo>
                  <a:cubicBezTo>
                    <a:pt x="4138" y="4132"/>
                    <a:pt x="4050" y="4362"/>
                    <a:pt x="3962" y="4592"/>
                  </a:cubicBezTo>
                  <a:cubicBezTo>
                    <a:pt x="3920" y="4702"/>
                    <a:pt x="3879" y="4811"/>
                    <a:pt x="3837" y="4923"/>
                  </a:cubicBezTo>
                  <a:lnTo>
                    <a:pt x="3837" y="4923"/>
                  </a:lnTo>
                  <a:cubicBezTo>
                    <a:pt x="3838" y="4921"/>
                    <a:pt x="3839" y="4919"/>
                    <a:pt x="3840" y="4917"/>
                  </a:cubicBezTo>
                  <a:lnTo>
                    <a:pt x="3840" y="4917"/>
                  </a:lnTo>
                  <a:cubicBezTo>
                    <a:pt x="3809" y="4995"/>
                    <a:pt x="3789" y="5073"/>
                    <a:pt x="3762" y="5151"/>
                  </a:cubicBezTo>
                  <a:cubicBezTo>
                    <a:pt x="3681" y="5378"/>
                    <a:pt x="3606" y="5608"/>
                    <a:pt x="3535" y="5838"/>
                  </a:cubicBezTo>
                  <a:cubicBezTo>
                    <a:pt x="3518" y="5889"/>
                    <a:pt x="3498" y="5943"/>
                    <a:pt x="3481" y="5994"/>
                  </a:cubicBezTo>
                  <a:cubicBezTo>
                    <a:pt x="3373" y="6359"/>
                    <a:pt x="3275" y="6722"/>
                    <a:pt x="3159" y="7081"/>
                  </a:cubicBezTo>
                  <a:cubicBezTo>
                    <a:pt x="3034" y="7484"/>
                    <a:pt x="2889" y="7877"/>
                    <a:pt x="2743" y="8272"/>
                  </a:cubicBezTo>
                  <a:cubicBezTo>
                    <a:pt x="2638" y="8567"/>
                    <a:pt x="2533" y="8861"/>
                    <a:pt x="2442" y="9163"/>
                  </a:cubicBezTo>
                  <a:cubicBezTo>
                    <a:pt x="2333" y="9508"/>
                    <a:pt x="2229" y="9857"/>
                    <a:pt x="2123" y="10206"/>
                  </a:cubicBezTo>
                  <a:cubicBezTo>
                    <a:pt x="2103" y="10274"/>
                    <a:pt x="2082" y="10341"/>
                    <a:pt x="2062" y="10410"/>
                  </a:cubicBezTo>
                  <a:cubicBezTo>
                    <a:pt x="2001" y="10599"/>
                    <a:pt x="1944" y="10792"/>
                    <a:pt x="1883" y="10985"/>
                  </a:cubicBezTo>
                  <a:cubicBezTo>
                    <a:pt x="1863" y="11039"/>
                    <a:pt x="1849" y="11093"/>
                    <a:pt x="1829" y="11151"/>
                  </a:cubicBezTo>
                  <a:cubicBezTo>
                    <a:pt x="1795" y="11256"/>
                    <a:pt x="1765" y="11364"/>
                    <a:pt x="1730" y="11469"/>
                  </a:cubicBezTo>
                  <a:cubicBezTo>
                    <a:pt x="1660" y="11696"/>
                    <a:pt x="1588" y="11920"/>
                    <a:pt x="1524" y="12146"/>
                  </a:cubicBezTo>
                  <a:cubicBezTo>
                    <a:pt x="1521" y="12153"/>
                    <a:pt x="1521" y="12160"/>
                    <a:pt x="1518" y="12167"/>
                  </a:cubicBezTo>
                  <a:cubicBezTo>
                    <a:pt x="1432" y="12473"/>
                    <a:pt x="1355" y="12781"/>
                    <a:pt x="1283" y="13091"/>
                  </a:cubicBezTo>
                  <a:lnTo>
                    <a:pt x="1283" y="13091"/>
                  </a:lnTo>
                  <a:cubicBezTo>
                    <a:pt x="1284" y="13086"/>
                    <a:pt x="1286" y="13080"/>
                    <a:pt x="1287" y="13074"/>
                  </a:cubicBezTo>
                  <a:lnTo>
                    <a:pt x="1287" y="13074"/>
                  </a:lnTo>
                  <a:cubicBezTo>
                    <a:pt x="1121" y="13806"/>
                    <a:pt x="958" y="14540"/>
                    <a:pt x="799" y="15275"/>
                  </a:cubicBezTo>
                  <a:cubicBezTo>
                    <a:pt x="752" y="15499"/>
                    <a:pt x="701" y="15725"/>
                    <a:pt x="650" y="15952"/>
                  </a:cubicBezTo>
                  <a:cubicBezTo>
                    <a:pt x="624" y="16084"/>
                    <a:pt x="593" y="16220"/>
                    <a:pt x="563" y="16355"/>
                  </a:cubicBezTo>
                  <a:cubicBezTo>
                    <a:pt x="542" y="16464"/>
                    <a:pt x="522" y="16569"/>
                    <a:pt x="502" y="16677"/>
                  </a:cubicBezTo>
                  <a:cubicBezTo>
                    <a:pt x="454" y="16935"/>
                    <a:pt x="410" y="17195"/>
                    <a:pt x="363" y="17452"/>
                  </a:cubicBezTo>
                  <a:cubicBezTo>
                    <a:pt x="359" y="17459"/>
                    <a:pt x="359" y="17463"/>
                    <a:pt x="359" y="17469"/>
                  </a:cubicBezTo>
                  <a:cubicBezTo>
                    <a:pt x="332" y="17622"/>
                    <a:pt x="302" y="17777"/>
                    <a:pt x="274" y="17930"/>
                  </a:cubicBezTo>
                  <a:cubicBezTo>
                    <a:pt x="227" y="18187"/>
                    <a:pt x="190" y="18448"/>
                    <a:pt x="152" y="18709"/>
                  </a:cubicBezTo>
                  <a:cubicBezTo>
                    <a:pt x="129" y="18857"/>
                    <a:pt x="105" y="19004"/>
                    <a:pt x="88" y="19156"/>
                  </a:cubicBezTo>
                  <a:cubicBezTo>
                    <a:pt x="91" y="19138"/>
                    <a:pt x="91" y="19125"/>
                    <a:pt x="95" y="19108"/>
                  </a:cubicBezTo>
                  <a:lnTo>
                    <a:pt x="95" y="19108"/>
                  </a:lnTo>
                  <a:cubicBezTo>
                    <a:pt x="88" y="19169"/>
                    <a:pt x="82" y="19230"/>
                    <a:pt x="75" y="19291"/>
                  </a:cubicBezTo>
                  <a:cubicBezTo>
                    <a:pt x="51" y="19609"/>
                    <a:pt x="21" y="19931"/>
                    <a:pt x="4" y="20253"/>
                  </a:cubicBezTo>
                  <a:cubicBezTo>
                    <a:pt x="0" y="20297"/>
                    <a:pt x="0" y="20337"/>
                    <a:pt x="0" y="20378"/>
                  </a:cubicBezTo>
                  <a:cubicBezTo>
                    <a:pt x="61" y="20327"/>
                    <a:pt x="105" y="20253"/>
                    <a:pt x="119" y="20171"/>
                  </a:cubicBezTo>
                  <a:cubicBezTo>
                    <a:pt x="132" y="20107"/>
                    <a:pt x="156" y="20046"/>
                    <a:pt x="169" y="19982"/>
                  </a:cubicBezTo>
                  <a:cubicBezTo>
                    <a:pt x="190" y="19904"/>
                    <a:pt x="207" y="19826"/>
                    <a:pt x="221" y="19748"/>
                  </a:cubicBezTo>
                  <a:cubicBezTo>
                    <a:pt x="251" y="19606"/>
                    <a:pt x="285" y="19460"/>
                    <a:pt x="315" y="19318"/>
                  </a:cubicBezTo>
                  <a:cubicBezTo>
                    <a:pt x="349" y="19149"/>
                    <a:pt x="393" y="18986"/>
                    <a:pt x="433" y="18817"/>
                  </a:cubicBezTo>
                  <a:cubicBezTo>
                    <a:pt x="468" y="18685"/>
                    <a:pt x="494" y="18546"/>
                    <a:pt x="532" y="18414"/>
                  </a:cubicBezTo>
                  <a:cubicBezTo>
                    <a:pt x="559" y="18316"/>
                    <a:pt x="583" y="18214"/>
                    <a:pt x="607" y="18116"/>
                  </a:cubicBezTo>
                  <a:cubicBezTo>
                    <a:pt x="647" y="17954"/>
                    <a:pt x="685" y="17788"/>
                    <a:pt x="721" y="17625"/>
                  </a:cubicBezTo>
                  <a:cubicBezTo>
                    <a:pt x="776" y="17391"/>
                    <a:pt x="830" y="17155"/>
                    <a:pt x="891" y="16921"/>
                  </a:cubicBezTo>
                  <a:cubicBezTo>
                    <a:pt x="915" y="16822"/>
                    <a:pt x="941" y="16724"/>
                    <a:pt x="969" y="16630"/>
                  </a:cubicBezTo>
                  <a:lnTo>
                    <a:pt x="969" y="16630"/>
                  </a:lnTo>
                  <a:cubicBezTo>
                    <a:pt x="965" y="16640"/>
                    <a:pt x="962" y="16650"/>
                    <a:pt x="958" y="16660"/>
                  </a:cubicBezTo>
                  <a:cubicBezTo>
                    <a:pt x="1010" y="16497"/>
                    <a:pt x="1054" y="16335"/>
                    <a:pt x="1101" y="16172"/>
                  </a:cubicBezTo>
                  <a:lnTo>
                    <a:pt x="1101" y="16172"/>
                  </a:lnTo>
                  <a:cubicBezTo>
                    <a:pt x="1101" y="16173"/>
                    <a:pt x="1101" y="16174"/>
                    <a:pt x="1101" y="16175"/>
                  </a:cubicBezTo>
                  <a:lnTo>
                    <a:pt x="1101" y="16175"/>
                  </a:lnTo>
                  <a:cubicBezTo>
                    <a:pt x="1103" y="16167"/>
                    <a:pt x="1106" y="16158"/>
                    <a:pt x="1111" y="16149"/>
                  </a:cubicBezTo>
                  <a:cubicBezTo>
                    <a:pt x="1132" y="16081"/>
                    <a:pt x="1152" y="16017"/>
                    <a:pt x="1172" y="15952"/>
                  </a:cubicBezTo>
                  <a:cubicBezTo>
                    <a:pt x="1216" y="15817"/>
                    <a:pt x="1260" y="15681"/>
                    <a:pt x="1301" y="15546"/>
                  </a:cubicBezTo>
                  <a:cubicBezTo>
                    <a:pt x="1365" y="15333"/>
                    <a:pt x="1429" y="15116"/>
                    <a:pt x="1490" y="14900"/>
                  </a:cubicBezTo>
                  <a:lnTo>
                    <a:pt x="1490" y="14900"/>
                  </a:lnTo>
                  <a:cubicBezTo>
                    <a:pt x="1487" y="14916"/>
                    <a:pt x="1483" y="14930"/>
                    <a:pt x="1480" y="14943"/>
                  </a:cubicBezTo>
                  <a:cubicBezTo>
                    <a:pt x="1622" y="14493"/>
                    <a:pt x="1788" y="14046"/>
                    <a:pt x="1930" y="13592"/>
                  </a:cubicBezTo>
                  <a:cubicBezTo>
                    <a:pt x="2005" y="13348"/>
                    <a:pt x="2069" y="13098"/>
                    <a:pt x="2130" y="12848"/>
                  </a:cubicBezTo>
                  <a:cubicBezTo>
                    <a:pt x="2174" y="12729"/>
                    <a:pt x="2215" y="12607"/>
                    <a:pt x="2255" y="12485"/>
                  </a:cubicBezTo>
                  <a:cubicBezTo>
                    <a:pt x="2276" y="12424"/>
                    <a:pt x="2299" y="12367"/>
                    <a:pt x="2316" y="12309"/>
                  </a:cubicBezTo>
                  <a:cubicBezTo>
                    <a:pt x="2371" y="12140"/>
                    <a:pt x="2435" y="11977"/>
                    <a:pt x="2499" y="11815"/>
                  </a:cubicBezTo>
                  <a:cubicBezTo>
                    <a:pt x="2529" y="11737"/>
                    <a:pt x="2560" y="11659"/>
                    <a:pt x="2590" y="11577"/>
                  </a:cubicBezTo>
                  <a:cubicBezTo>
                    <a:pt x="2615" y="11523"/>
                    <a:pt x="2631" y="11466"/>
                    <a:pt x="2651" y="11412"/>
                  </a:cubicBezTo>
                  <a:cubicBezTo>
                    <a:pt x="2719" y="11232"/>
                    <a:pt x="2780" y="11049"/>
                    <a:pt x="2848" y="10870"/>
                  </a:cubicBezTo>
                  <a:cubicBezTo>
                    <a:pt x="2868" y="10829"/>
                    <a:pt x="2882" y="10785"/>
                    <a:pt x="2902" y="10741"/>
                  </a:cubicBezTo>
                  <a:cubicBezTo>
                    <a:pt x="2943" y="10646"/>
                    <a:pt x="2987" y="10548"/>
                    <a:pt x="3021" y="10446"/>
                  </a:cubicBezTo>
                  <a:cubicBezTo>
                    <a:pt x="3075" y="10308"/>
                    <a:pt x="3115" y="10166"/>
                    <a:pt x="3156" y="10020"/>
                  </a:cubicBezTo>
                  <a:cubicBezTo>
                    <a:pt x="3204" y="9850"/>
                    <a:pt x="3248" y="9681"/>
                    <a:pt x="3309" y="9516"/>
                  </a:cubicBezTo>
                  <a:cubicBezTo>
                    <a:pt x="3366" y="9349"/>
                    <a:pt x="3427" y="9187"/>
                    <a:pt x="3484" y="9021"/>
                  </a:cubicBezTo>
                  <a:cubicBezTo>
                    <a:pt x="3593" y="8683"/>
                    <a:pt x="3701" y="8347"/>
                    <a:pt x="3809" y="8008"/>
                  </a:cubicBezTo>
                  <a:cubicBezTo>
                    <a:pt x="3918" y="7677"/>
                    <a:pt x="4016" y="7345"/>
                    <a:pt x="4134" y="7017"/>
                  </a:cubicBezTo>
                  <a:cubicBezTo>
                    <a:pt x="4236" y="6732"/>
                    <a:pt x="4345" y="6448"/>
                    <a:pt x="4456" y="6170"/>
                  </a:cubicBezTo>
                  <a:cubicBezTo>
                    <a:pt x="4470" y="6129"/>
                    <a:pt x="4484" y="6089"/>
                    <a:pt x="4500" y="6051"/>
                  </a:cubicBezTo>
                  <a:cubicBezTo>
                    <a:pt x="4578" y="5865"/>
                    <a:pt x="4656" y="5679"/>
                    <a:pt x="4720" y="5489"/>
                  </a:cubicBezTo>
                  <a:cubicBezTo>
                    <a:pt x="4728" y="5465"/>
                    <a:pt x="4737" y="5442"/>
                    <a:pt x="4744" y="5415"/>
                  </a:cubicBezTo>
                  <a:cubicBezTo>
                    <a:pt x="4792" y="5262"/>
                    <a:pt x="4839" y="5110"/>
                    <a:pt x="4886" y="4957"/>
                  </a:cubicBezTo>
                  <a:cubicBezTo>
                    <a:pt x="4903" y="4907"/>
                    <a:pt x="4914" y="4856"/>
                    <a:pt x="4931" y="4809"/>
                  </a:cubicBezTo>
                  <a:cubicBezTo>
                    <a:pt x="4995" y="4629"/>
                    <a:pt x="5062" y="4450"/>
                    <a:pt x="5127" y="4267"/>
                  </a:cubicBezTo>
                  <a:cubicBezTo>
                    <a:pt x="5134" y="4254"/>
                    <a:pt x="5137" y="4243"/>
                    <a:pt x="5140" y="4229"/>
                  </a:cubicBezTo>
                  <a:cubicBezTo>
                    <a:pt x="5215" y="4023"/>
                    <a:pt x="5286" y="3816"/>
                    <a:pt x="5370" y="3610"/>
                  </a:cubicBezTo>
                  <a:cubicBezTo>
                    <a:pt x="5469" y="3393"/>
                    <a:pt x="5574" y="3183"/>
                    <a:pt x="5689" y="2977"/>
                  </a:cubicBezTo>
                  <a:cubicBezTo>
                    <a:pt x="5808" y="2763"/>
                    <a:pt x="5926" y="2547"/>
                    <a:pt x="6048" y="2333"/>
                  </a:cubicBezTo>
                  <a:cubicBezTo>
                    <a:pt x="6129" y="2191"/>
                    <a:pt x="6217" y="2049"/>
                    <a:pt x="6302" y="1910"/>
                  </a:cubicBezTo>
                  <a:cubicBezTo>
                    <a:pt x="6383" y="1778"/>
                    <a:pt x="6467" y="1643"/>
                    <a:pt x="6559" y="1517"/>
                  </a:cubicBezTo>
                  <a:cubicBezTo>
                    <a:pt x="6647" y="1405"/>
                    <a:pt x="6745" y="1300"/>
                    <a:pt x="6847" y="1199"/>
                  </a:cubicBezTo>
                  <a:cubicBezTo>
                    <a:pt x="6877" y="1169"/>
                    <a:pt x="6914" y="1141"/>
                    <a:pt x="6945" y="1111"/>
                  </a:cubicBezTo>
                  <a:cubicBezTo>
                    <a:pt x="7044" y="1088"/>
                    <a:pt x="7145" y="1067"/>
                    <a:pt x="7247" y="1053"/>
                  </a:cubicBezTo>
                  <a:cubicBezTo>
                    <a:pt x="7463" y="1027"/>
                    <a:pt x="7683" y="1003"/>
                    <a:pt x="7903" y="1003"/>
                  </a:cubicBezTo>
                  <a:cubicBezTo>
                    <a:pt x="7964" y="1006"/>
                    <a:pt x="8029" y="1009"/>
                    <a:pt x="8093" y="1016"/>
                  </a:cubicBezTo>
                  <a:cubicBezTo>
                    <a:pt x="8229" y="1040"/>
                    <a:pt x="8364" y="1067"/>
                    <a:pt x="8499" y="1101"/>
                  </a:cubicBezTo>
                  <a:cubicBezTo>
                    <a:pt x="8621" y="1135"/>
                    <a:pt x="8743" y="1179"/>
                    <a:pt x="8862" y="1219"/>
                  </a:cubicBezTo>
                  <a:cubicBezTo>
                    <a:pt x="8882" y="1230"/>
                    <a:pt x="8902" y="1236"/>
                    <a:pt x="8923" y="1247"/>
                  </a:cubicBezTo>
                  <a:cubicBezTo>
                    <a:pt x="9055" y="1328"/>
                    <a:pt x="9183" y="1416"/>
                    <a:pt x="9312" y="1507"/>
                  </a:cubicBezTo>
                  <a:cubicBezTo>
                    <a:pt x="9471" y="1629"/>
                    <a:pt x="9624" y="1758"/>
                    <a:pt x="9773" y="1897"/>
                  </a:cubicBezTo>
                  <a:cubicBezTo>
                    <a:pt x="9928" y="2051"/>
                    <a:pt x="10065" y="2220"/>
                    <a:pt x="10200" y="2388"/>
                  </a:cubicBezTo>
                  <a:lnTo>
                    <a:pt x="10200" y="2388"/>
                  </a:lnTo>
                  <a:cubicBezTo>
                    <a:pt x="10200" y="2388"/>
                    <a:pt x="10199" y="2388"/>
                    <a:pt x="10199" y="2388"/>
                  </a:cubicBezTo>
                  <a:cubicBezTo>
                    <a:pt x="10202" y="2391"/>
                    <a:pt x="10206" y="2394"/>
                    <a:pt x="10209" y="2398"/>
                  </a:cubicBezTo>
                  <a:cubicBezTo>
                    <a:pt x="10216" y="2405"/>
                    <a:pt x="10223" y="2411"/>
                    <a:pt x="10229" y="2421"/>
                  </a:cubicBezTo>
                  <a:lnTo>
                    <a:pt x="10223" y="2415"/>
                  </a:lnTo>
                  <a:lnTo>
                    <a:pt x="10223" y="2415"/>
                  </a:lnTo>
                  <a:cubicBezTo>
                    <a:pt x="10368" y="2597"/>
                    <a:pt x="10507" y="2784"/>
                    <a:pt x="10632" y="2983"/>
                  </a:cubicBezTo>
                  <a:cubicBezTo>
                    <a:pt x="10748" y="3166"/>
                    <a:pt x="10866" y="3352"/>
                    <a:pt x="10981" y="3539"/>
                  </a:cubicBezTo>
                  <a:cubicBezTo>
                    <a:pt x="10998" y="3569"/>
                    <a:pt x="11009" y="3599"/>
                    <a:pt x="11026" y="3627"/>
                  </a:cubicBezTo>
                  <a:cubicBezTo>
                    <a:pt x="11068" y="3715"/>
                    <a:pt x="11108" y="3800"/>
                    <a:pt x="11147" y="3888"/>
                  </a:cubicBezTo>
                  <a:lnTo>
                    <a:pt x="11147" y="3888"/>
                  </a:lnTo>
                  <a:cubicBezTo>
                    <a:pt x="11146" y="3884"/>
                    <a:pt x="11145" y="3881"/>
                    <a:pt x="11144" y="3877"/>
                  </a:cubicBezTo>
                  <a:lnTo>
                    <a:pt x="11144" y="3877"/>
                  </a:lnTo>
                  <a:cubicBezTo>
                    <a:pt x="11147" y="3886"/>
                    <a:pt x="11150" y="3894"/>
                    <a:pt x="11154" y="3902"/>
                  </a:cubicBezTo>
                  <a:lnTo>
                    <a:pt x="11154" y="3902"/>
                  </a:lnTo>
                  <a:cubicBezTo>
                    <a:pt x="11151" y="3898"/>
                    <a:pt x="11149" y="3893"/>
                    <a:pt x="11147" y="3888"/>
                  </a:cubicBezTo>
                  <a:lnTo>
                    <a:pt x="11147" y="3888"/>
                  </a:lnTo>
                  <a:cubicBezTo>
                    <a:pt x="11150" y="3895"/>
                    <a:pt x="11153" y="3901"/>
                    <a:pt x="11156" y="3908"/>
                  </a:cubicBezTo>
                  <a:lnTo>
                    <a:pt x="11156" y="3908"/>
                  </a:lnTo>
                  <a:cubicBezTo>
                    <a:pt x="11155" y="3906"/>
                    <a:pt x="11154" y="3904"/>
                    <a:pt x="11154" y="3902"/>
                  </a:cubicBezTo>
                  <a:lnTo>
                    <a:pt x="11154" y="3902"/>
                  </a:lnTo>
                  <a:cubicBezTo>
                    <a:pt x="11156" y="3908"/>
                    <a:pt x="11158" y="3913"/>
                    <a:pt x="11161" y="3918"/>
                  </a:cubicBezTo>
                  <a:cubicBezTo>
                    <a:pt x="11159" y="3915"/>
                    <a:pt x="11157" y="3911"/>
                    <a:pt x="11156" y="3908"/>
                  </a:cubicBezTo>
                  <a:lnTo>
                    <a:pt x="11156" y="3908"/>
                  </a:lnTo>
                  <a:cubicBezTo>
                    <a:pt x="11207" y="4034"/>
                    <a:pt x="11260" y="4158"/>
                    <a:pt x="11317" y="4284"/>
                  </a:cubicBezTo>
                  <a:cubicBezTo>
                    <a:pt x="11326" y="4311"/>
                    <a:pt x="11337" y="4335"/>
                    <a:pt x="11347" y="4358"/>
                  </a:cubicBezTo>
                  <a:cubicBezTo>
                    <a:pt x="11387" y="4460"/>
                    <a:pt x="11425" y="4562"/>
                    <a:pt x="11462" y="4660"/>
                  </a:cubicBezTo>
                  <a:cubicBezTo>
                    <a:pt x="11547" y="4887"/>
                    <a:pt x="11625" y="5110"/>
                    <a:pt x="11692" y="5340"/>
                  </a:cubicBezTo>
                  <a:lnTo>
                    <a:pt x="11692" y="5351"/>
                  </a:lnTo>
                  <a:cubicBezTo>
                    <a:pt x="11767" y="5635"/>
                    <a:pt x="11838" y="5920"/>
                    <a:pt x="11926" y="6197"/>
                  </a:cubicBezTo>
                  <a:cubicBezTo>
                    <a:pt x="12007" y="6451"/>
                    <a:pt x="12089" y="6698"/>
                    <a:pt x="12163" y="6948"/>
                  </a:cubicBezTo>
                  <a:cubicBezTo>
                    <a:pt x="12281" y="7409"/>
                    <a:pt x="12367" y="7877"/>
                    <a:pt x="12478" y="8337"/>
                  </a:cubicBezTo>
                  <a:cubicBezTo>
                    <a:pt x="12536" y="8577"/>
                    <a:pt x="12590" y="8818"/>
                    <a:pt x="12651" y="9055"/>
                  </a:cubicBezTo>
                  <a:cubicBezTo>
                    <a:pt x="12701" y="9272"/>
                    <a:pt x="12766" y="9485"/>
                    <a:pt x="12827" y="9699"/>
                  </a:cubicBezTo>
                  <a:cubicBezTo>
                    <a:pt x="12826" y="9698"/>
                    <a:pt x="12825" y="9697"/>
                    <a:pt x="12825" y="9696"/>
                  </a:cubicBezTo>
                  <a:lnTo>
                    <a:pt x="12825" y="9696"/>
                  </a:lnTo>
                  <a:cubicBezTo>
                    <a:pt x="12838" y="9739"/>
                    <a:pt x="12847" y="9782"/>
                    <a:pt x="12857" y="9824"/>
                  </a:cubicBezTo>
                  <a:cubicBezTo>
                    <a:pt x="12925" y="10064"/>
                    <a:pt x="12989" y="10301"/>
                    <a:pt x="13053" y="10541"/>
                  </a:cubicBezTo>
                  <a:cubicBezTo>
                    <a:pt x="13101" y="10721"/>
                    <a:pt x="13148" y="10900"/>
                    <a:pt x="13200" y="11080"/>
                  </a:cubicBezTo>
                  <a:cubicBezTo>
                    <a:pt x="13200" y="11087"/>
                    <a:pt x="13203" y="11096"/>
                    <a:pt x="13203" y="11104"/>
                  </a:cubicBezTo>
                  <a:cubicBezTo>
                    <a:pt x="13250" y="11279"/>
                    <a:pt x="13294" y="11456"/>
                    <a:pt x="13338" y="11632"/>
                  </a:cubicBezTo>
                  <a:cubicBezTo>
                    <a:pt x="13355" y="11696"/>
                    <a:pt x="13369" y="11764"/>
                    <a:pt x="13386" y="11832"/>
                  </a:cubicBezTo>
                  <a:cubicBezTo>
                    <a:pt x="13534" y="12454"/>
                    <a:pt x="13670" y="13084"/>
                    <a:pt x="13789" y="13714"/>
                  </a:cubicBezTo>
                  <a:cubicBezTo>
                    <a:pt x="13856" y="14070"/>
                    <a:pt x="13931" y="14422"/>
                    <a:pt x="13995" y="14778"/>
                  </a:cubicBezTo>
                  <a:cubicBezTo>
                    <a:pt x="14033" y="14956"/>
                    <a:pt x="14063" y="15136"/>
                    <a:pt x="14107" y="15316"/>
                  </a:cubicBezTo>
                  <a:cubicBezTo>
                    <a:pt x="14158" y="15502"/>
                    <a:pt x="14208" y="15685"/>
                    <a:pt x="14259" y="15867"/>
                  </a:cubicBezTo>
                  <a:cubicBezTo>
                    <a:pt x="14266" y="15895"/>
                    <a:pt x="14276" y="15922"/>
                    <a:pt x="14283" y="15952"/>
                  </a:cubicBezTo>
                  <a:cubicBezTo>
                    <a:pt x="14293" y="16000"/>
                    <a:pt x="14310" y="16044"/>
                    <a:pt x="14320" y="16091"/>
                  </a:cubicBezTo>
                  <a:cubicBezTo>
                    <a:pt x="14384" y="16328"/>
                    <a:pt x="14452" y="16561"/>
                    <a:pt x="14523" y="16792"/>
                  </a:cubicBezTo>
                  <a:cubicBezTo>
                    <a:pt x="14574" y="16958"/>
                    <a:pt x="14628" y="17121"/>
                    <a:pt x="14686" y="17283"/>
                  </a:cubicBezTo>
                  <a:cubicBezTo>
                    <a:pt x="14709" y="17354"/>
                    <a:pt x="14730" y="17425"/>
                    <a:pt x="14757" y="17496"/>
                  </a:cubicBezTo>
                  <a:cubicBezTo>
                    <a:pt x="14814" y="17655"/>
                    <a:pt x="14879" y="17811"/>
                    <a:pt x="14943" y="17967"/>
                  </a:cubicBezTo>
                  <a:cubicBezTo>
                    <a:pt x="14983" y="18072"/>
                    <a:pt x="15028" y="18177"/>
                    <a:pt x="15065" y="18285"/>
                  </a:cubicBezTo>
                  <a:cubicBezTo>
                    <a:pt x="15116" y="18427"/>
                    <a:pt x="15163" y="18573"/>
                    <a:pt x="15227" y="18712"/>
                  </a:cubicBezTo>
                  <a:cubicBezTo>
                    <a:pt x="15265" y="18793"/>
                    <a:pt x="15308" y="18868"/>
                    <a:pt x="15353" y="18946"/>
                  </a:cubicBezTo>
                  <a:cubicBezTo>
                    <a:pt x="15265" y="18590"/>
                    <a:pt x="15174" y="18238"/>
                    <a:pt x="15078" y="17886"/>
                  </a:cubicBezTo>
                  <a:cubicBezTo>
                    <a:pt x="15017" y="17676"/>
                    <a:pt x="14960" y="17469"/>
                    <a:pt x="14902" y="17260"/>
                  </a:cubicBezTo>
                  <a:cubicBezTo>
                    <a:pt x="14896" y="17225"/>
                    <a:pt x="14886" y="17191"/>
                    <a:pt x="14879" y="17161"/>
                  </a:cubicBezTo>
                  <a:cubicBezTo>
                    <a:pt x="14835" y="16999"/>
                    <a:pt x="14791" y="16836"/>
                    <a:pt x="14750" y="16674"/>
                  </a:cubicBezTo>
                  <a:cubicBezTo>
                    <a:pt x="14709" y="16518"/>
                    <a:pt x="14669" y="16362"/>
                    <a:pt x="14631" y="16203"/>
                  </a:cubicBezTo>
                  <a:cubicBezTo>
                    <a:pt x="14614" y="16122"/>
                    <a:pt x="14601" y="16037"/>
                    <a:pt x="14584" y="15952"/>
                  </a:cubicBezTo>
                  <a:cubicBezTo>
                    <a:pt x="14523" y="15661"/>
                    <a:pt x="14472" y="15367"/>
                    <a:pt x="14432" y="15072"/>
                  </a:cubicBezTo>
                  <a:cubicBezTo>
                    <a:pt x="14371" y="14639"/>
                    <a:pt x="14313" y="14205"/>
                    <a:pt x="14245" y="13772"/>
                  </a:cubicBezTo>
                  <a:cubicBezTo>
                    <a:pt x="14185" y="13420"/>
                    <a:pt x="14114" y="13067"/>
                    <a:pt x="14049" y="12715"/>
                  </a:cubicBezTo>
                  <a:cubicBezTo>
                    <a:pt x="13978" y="12353"/>
                    <a:pt x="13890" y="11998"/>
                    <a:pt x="13799" y="11638"/>
                  </a:cubicBezTo>
                  <a:cubicBezTo>
                    <a:pt x="13795" y="11618"/>
                    <a:pt x="13792" y="11601"/>
                    <a:pt x="13785" y="11581"/>
                  </a:cubicBezTo>
                  <a:cubicBezTo>
                    <a:pt x="13728" y="11351"/>
                    <a:pt x="13667" y="11121"/>
                    <a:pt x="13606" y="10887"/>
                  </a:cubicBezTo>
                  <a:cubicBezTo>
                    <a:pt x="13575" y="10761"/>
                    <a:pt x="13541" y="10633"/>
                    <a:pt x="13511" y="10507"/>
                  </a:cubicBezTo>
                  <a:cubicBezTo>
                    <a:pt x="13491" y="10440"/>
                    <a:pt x="13477" y="10369"/>
                    <a:pt x="13460" y="10301"/>
                  </a:cubicBezTo>
                  <a:cubicBezTo>
                    <a:pt x="13403" y="10054"/>
                    <a:pt x="13345" y="9803"/>
                    <a:pt x="13291" y="9556"/>
                  </a:cubicBezTo>
                  <a:cubicBezTo>
                    <a:pt x="13284" y="9529"/>
                    <a:pt x="13277" y="9502"/>
                    <a:pt x="13274" y="9475"/>
                  </a:cubicBezTo>
                  <a:cubicBezTo>
                    <a:pt x="13200" y="9163"/>
                    <a:pt x="13111" y="8858"/>
                    <a:pt x="13037" y="8547"/>
                  </a:cubicBezTo>
                  <a:cubicBezTo>
                    <a:pt x="12966" y="8245"/>
                    <a:pt x="12895" y="7944"/>
                    <a:pt x="12803" y="7647"/>
                  </a:cubicBezTo>
                  <a:cubicBezTo>
                    <a:pt x="12803" y="7642"/>
                    <a:pt x="12800" y="7636"/>
                    <a:pt x="12800" y="7633"/>
                  </a:cubicBezTo>
                  <a:cubicBezTo>
                    <a:pt x="12786" y="7599"/>
                    <a:pt x="12776" y="7561"/>
                    <a:pt x="12766" y="7525"/>
                  </a:cubicBezTo>
                  <a:cubicBezTo>
                    <a:pt x="12640" y="7131"/>
                    <a:pt x="12519" y="6736"/>
                    <a:pt x="12407" y="6336"/>
                  </a:cubicBezTo>
                  <a:cubicBezTo>
                    <a:pt x="12397" y="6306"/>
                    <a:pt x="12390" y="6275"/>
                    <a:pt x="12380" y="6241"/>
                  </a:cubicBezTo>
                  <a:cubicBezTo>
                    <a:pt x="12312" y="6001"/>
                    <a:pt x="12245" y="5757"/>
                    <a:pt x="12180" y="5513"/>
                  </a:cubicBezTo>
                  <a:cubicBezTo>
                    <a:pt x="12150" y="5384"/>
                    <a:pt x="12115" y="5259"/>
                    <a:pt x="12082" y="5134"/>
                  </a:cubicBezTo>
                  <a:cubicBezTo>
                    <a:pt x="12024" y="4914"/>
                    <a:pt x="11970" y="4697"/>
                    <a:pt x="11909" y="4480"/>
                  </a:cubicBezTo>
                  <a:cubicBezTo>
                    <a:pt x="11903" y="4460"/>
                    <a:pt x="11899" y="4440"/>
                    <a:pt x="11892" y="4419"/>
                  </a:cubicBezTo>
                  <a:cubicBezTo>
                    <a:pt x="11859" y="4290"/>
                    <a:pt x="11821" y="4159"/>
                    <a:pt x="11784" y="4026"/>
                  </a:cubicBezTo>
                  <a:cubicBezTo>
                    <a:pt x="11729" y="3827"/>
                    <a:pt x="11679" y="3627"/>
                    <a:pt x="11618" y="3430"/>
                  </a:cubicBezTo>
                  <a:cubicBezTo>
                    <a:pt x="11608" y="3393"/>
                    <a:pt x="11595" y="3352"/>
                    <a:pt x="11584" y="3315"/>
                  </a:cubicBezTo>
                  <a:cubicBezTo>
                    <a:pt x="11567" y="3254"/>
                    <a:pt x="11550" y="3197"/>
                    <a:pt x="11530" y="3136"/>
                  </a:cubicBezTo>
                  <a:cubicBezTo>
                    <a:pt x="11452" y="2899"/>
                    <a:pt x="11371" y="2662"/>
                    <a:pt x="11269" y="2432"/>
                  </a:cubicBezTo>
                  <a:cubicBezTo>
                    <a:pt x="11218" y="2330"/>
                    <a:pt x="11164" y="2228"/>
                    <a:pt x="11103" y="2127"/>
                  </a:cubicBezTo>
                  <a:cubicBezTo>
                    <a:pt x="11046" y="2022"/>
                    <a:pt x="10981" y="1917"/>
                    <a:pt x="10917" y="1812"/>
                  </a:cubicBezTo>
                  <a:cubicBezTo>
                    <a:pt x="10917" y="1808"/>
                    <a:pt x="10917" y="1808"/>
                    <a:pt x="10914" y="1805"/>
                  </a:cubicBezTo>
                  <a:cubicBezTo>
                    <a:pt x="10782" y="1592"/>
                    <a:pt x="10649" y="1375"/>
                    <a:pt x="10514" y="1161"/>
                  </a:cubicBezTo>
                  <a:cubicBezTo>
                    <a:pt x="10429" y="1033"/>
                    <a:pt x="10341" y="908"/>
                    <a:pt x="10246" y="789"/>
                  </a:cubicBezTo>
                  <a:cubicBezTo>
                    <a:pt x="10209" y="749"/>
                    <a:pt x="10172" y="708"/>
                    <a:pt x="10135" y="671"/>
                  </a:cubicBezTo>
                  <a:cubicBezTo>
                    <a:pt x="10074" y="620"/>
                    <a:pt x="10010" y="569"/>
                    <a:pt x="9949" y="525"/>
                  </a:cubicBezTo>
                  <a:cubicBezTo>
                    <a:pt x="9857" y="461"/>
                    <a:pt x="9766" y="406"/>
                    <a:pt x="9671" y="353"/>
                  </a:cubicBezTo>
                  <a:cubicBezTo>
                    <a:pt x="9627" y="333"/>
                    <a:pt x="9583" y="312"/>
                    <a:pt x="9539" y="292"/>
                  </a:cubicBezTo>
                  <a:cubicBezTo>
                    <a:pt x="9421" y="224"/>
                    <a:pt x="9291" y="170"/>
                    <a:pt x="9160" y="125"/>
                  </a:cubicBezTo>
                  <a:cubicBezTo>
                    <a:pt x="9136" y="119"/>
                    <a:pt x="9112" y="109"/>
                    <a:pt x="9088" y="102"/>
                  </a:cubicBezTo>
                  <a:cubicBezTo>
                    <a:pt x="9071" y="98"/>
                    <a:pt x="9058" y="92"/>
                    <a:pt x="9041" y="89"/>
                  </a:cubicBezTo>
                  <a:cubicBezTo>
                    <a:pt x="8994" y="75"/>
                    <a:pt x="8943" y="61"/>
                    <a:pt x="8896" y="51"/>
                  </a:cubicBezTo>
                  <a:cubicBezTo>
                    <a:pt x="8855" y="44"/>
                    <a:pt x="8818" y="34"/>
                    <a:pt x="8777" y="31"/>
                  </a:cubicBezTo>
                  <a:cubicBezTo>
                    <a:pt x="8710" y="20"/>
                    <a:pt x="8641" y="14"/>
                    <a:pt x="8574" y="14"/>
                  </a:cubicBezTo>
                  <a:cubicBezTo>
                    <a:pt x="8550" y="11"/>
                    <a:pt x="8523" y="3"/>
                    <a:pt x="8499" y="0"/>
                  </a:cubicBezTo>
                  <a:close/>
                </a:path>
              </a:pathLst>
            </a:custGeom>
            <a:solidFill>
              <a:srgbClr val="FFCB6B"/>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92" name="Google Shape;591;p39">
              <a:extLst>
                <a:ext uri="{FF2B5EF4-FFF2-40B4-BE49-F238E27FC236}">
                  <a16:creationId xmlns="" xmlns:a16="http://schemas.microsoft.com/office/drawing/2014/main" id="{12CF0F61-E5C4-3E86-6706-0C0E991B3303}"/>
                </a:ext>
              </a:extLst>
            </p:cNvPr>
            <p:cNvSpPr/>
            <p:nvPr/>
          </p:nvSpPr>
          <p:spPr>
            <a:xfrm>
              <a:off x="4938600" y="1755638"/>
              <a:ext cx="4106" cy="16423"/>
            </a:xfrm>
            <a:custGeom>
              <a:avLst/>
              <a:gdLst/>
              <a:ahLst/>
              <a:cxnLst/>
              <a:rect l="l" t="t" r="r" b="b"/>
              <a:pathLst>
                <a:path w="68" h="272" extrusionOk="0">
                  <a:moveTo>
                    <a:pt x="0" y="0"/>
                  </a:moveTo>
                  <a:lnTo>
                    <a:pt x="0" y="0"/>
                  </a:lnTo>
                  <a:cubicBezTo>
                    <a:pt x="20" y="91"/>
                    <a:pt x="41" y="183"/>
                    <a:pt x="61" y="271"/>
                  </a:cubicBezTo>
                  <a:cubicBezTo>
                    <a:pt x="68" y="234"/>
                    <a:pt x="68" y="193"/>
                    <a:pt x="58" y="156"/>
                  </a:cubicBezTo>
                  <a:cubicBezTo>
                    <a:pt x="44" y="98"/>
                    <a:pt x="24" y="51"/>
                    <a:pt x="0" y="0"/>
                  </a:cubicBezTo>
                  <a:close/>
                </a:path>
              </a:pathLst>
            </a:custGeom>
            <a:solidFill>
              <a:srgbClr val="FFCB6B"/>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93" name="Google Shape;592;p39">
              <a:extLst>
                <a:ext uri="{FF2B5EF4-FFF2-40B4-BE49-F238E27FC236}">
                  <a16:creationId xmlns="" xmlns:a16="http://schemas.microsoft.com/office/drawing/2014/main" id="{40E8465F-BE35-AB04-08DD-F68888EE7A54}"/>
                </a:ext>
              </a:extLst>
            </p:cNvPr>
            <p:cNvSpPr/>
            <p:nvPr/>
          </p:nvSpPr>
          <p:spPr>
            <a:xfrm>
              <a:off x="5108861" y="2049914"/>
              <a:ext cx="3321" cy="362"/>
            </a:xfrm>
            <a:custGeom>
              <a:avLst/>
              <a:gdLst/>
              <a:ahLst/>
              <a:cxnLst/>
              <a:rect l="l" t="t" r="r" b="b"/>
              <a:pathLst>
                <a:path w="55" h="6" extrusionOk="0">
                  <a:moveTo>
                    <a:pt x="21" y="1"/>
                  </a:moveTo>
                  <a:cubicBezTo>
                    <a:pt x="14" y="1"/>
                    <a:pt x="7" y="2"/>
                    <a:pt x="1" y="2"/>
                  </a:cubicBezTo>
                  <a:cubicBezTo>
                    <a:pt x="18" y="2"/>
                    <a:pt x="38" y="6"/>
                    <a:pt x="54" y="6"/>
                  </a:cubicBezTo>
                  <a:cubicBezTo>
                    <a:pt x="48" y="6"/>
                    <a:pt x="41" y="2"/>
                    <a:pt x="31" y="2"/>
                  </a:cubicBezTo>
                  <a:cubicBezTo>
                    <a:pt x="28" y="1"/>
                    <a:pt x="24" y="1"/>
                    <a:pt x="21" y="1"/>
                  </a:cubicBezTo>
                  <a:close/>
                </a:path>
              </a:pathLst>
            </a:custGeom>
            <a:solidFill>
              <a:srgbClr val="FFCB6B"/>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94" name="Google Shape;593;p39">
              <a:extLst>
                <a:ext uri="{FF2B5EF4-FFF2-40B4-BE49-F238E27FC236}">
                  <a16:creationId xmlns="" xmlns:a16="http://schemas.microsoft.com/office/drawing/2014/main" id="{57ED6C03-4896-5A86-D98F-2D803F78518C}"/>
                </a:ext>
              </a:extLst>
            </p:cNvPr>
            <p:cNvSpPr/>
            <p:nvPr/>
          </p:nvSpPr>
          <p:spPr>
            <a:xfrm>
              <a:off x="4734285" y="2089280"/>
              <a:ext cx="727911" cy="1104486"/>
            </a:xfrm>
            <a:custGeom>
              <a:avLst/>
              <a:gdLst/>
              <a:ahLst/>
              <a:cxnLst/>
              <a:rect l="l" t="t" r="r" b="b"/>
              <a:pathLst>
                <a:path w="12056" h="18293" extrusionOk="0">
                  <a:moveTo>
                    <a:pt x="5080" y="159"/>
                  </a:moveTo>
                  <a:lnTo>
                    <a:pt x="5080" y="159"/>
                  </a:lnTo>
                  <a:cubicBezTo>
                    <a:pt x="5068" y="163"/>
                    <a:pt x="5056" y="166"/>
                    <a:pt x="5043" y="171"/>
                  </a:cubicBezTo>
                  <a:lnTo>
                    <a:pt x="5043" y="171"/>
                  </a:lnTo>
                  <a:cubicBezTo>
                    <a:pt x="5056" y="167"/>
                    <a:pt x="5068" y="163"/>
                    <a:pt x="5080" y="159"/>
                  </a:cubicBezTo>
                  <a:close/>
                  <a:moveTo>
                    <a:pt x="5856" y="1"/>
                  </a:moveTo>
                  <a:cubicBezTo>
                    <a:pt x="5768" y="7"/>
                    <a:pt x="5683" y="14"/>
                    <a:pt x="5599" y="27"/>
                  </a:cubicBezTo>
                  <a:cubicBezTo>
                    <a:pt x="5409" y="65"/>
                    <a:pt x="5222" y="118"/>
                    <a:pt x="5039" y="173"/>
                  </a:cubicBezTo>
                  <a:cubicBezTo>
                    <a:pt x="5041" y="172"/>
                    <a:pt x="5042" y="172"/>
                    <a:pt x="5043" y="171"/>
                  </a:cubicBezTo>
                  <a:lnTo>
                    <a:pt x="5043" y="171"/>
                  </a:lnTo>
                  <a:cubicBezTo>
                    <a:pt x="4910" y="215"/>
                    <a:pt x="4774" y="259"/>
                    <a:pt x="4647" y="315"/>
                  </a:cubicBezTo>
                  <a:cubicBezTo>
                    <a:pt x="4606" y="335"/>
                    <a:pt x="4566" y="356"/>
                    <a:pt x="4528" y="379"/>
                  </a:cubicBezTo>
                  <a:cubicBezTo>
                    <a:pt x="4447" y="434"/>
                    <a:pt x="4373" y="491"/>
                    <a:pt x="4298" y="552"/>
                  </a:cubicBezTo>
                  <a:cubicBezTo>
                    <a:pt x="4146" y="684"/>
                    <a:pt x="3997" y="823"/>
                    <a:pt x="3855" y="968"/>
                  </a:cubicBezTo>
                  <a:cubicBezTo>
                    <a:pt x="3699" y="1145"/>
                    <a:pt x="3553" y="1324"/>
                    <a:pt x="3418" y="1510"/>
                  </a:cubicBezTo>
                  <a:cubicBezTo>
                    <a:pt x="3331" y="1640"/>
                    <a:pt x="3254" y="1771"/>
                    <a:pt x="3174" y="1905"/>
                  </a:cubicBezTo>
                  <a:lnTo>
                    <a:pt x="3174" y="1905"/>
                  </a:lnTo>
                  <a:cubicBezTo>
                    <a:pt x="3175" y="1902"/>
                    <a:pt x="3176" y="1897"/>
                    <a:pt x="3178" y="1893"/>
                  </a:cubicBezTo>
                  <a:lnTo>
                    <a:pt x="3178" y="1893"/>
                  </a:lnTo>
                  <a:cubicBezTo>
                    <a:pt x="3144" y="1957"/>
                    <a:pt x="3113" y="2022"/>
                    <a:pt x="3076" y="2083"/>
                  </a:cubicBezTo>
                  <a:cubicBezTo>
                    <a:pt x="3035" y="2161"/>
                    <a:pt x="3005" y="2245"/>
                    <a:pt x="2971" y="2326"/>
                  </a:cubicBezTo>
                  <a:cubicBezTo>
                    <a:pt x="2859" y="2638"/>
                    <a:pt x="2764" y="2953"/>
                    <a:pt x="2666" y="3267"/>
                  </a:cubicBezTo>
                  <a:cubicBezTo>
                    <a:pt x="2568" y="3576"/>
                    <a:pt x="2484" y="3888"/>
                    <a:pt x="2406" y="4206"/>
                  </a:cubicBezTo>
                  <a:lnTo>
                    <a:pt x="2406" y="4209"/>
                  </a:lnTo>
                  <a:cubicBezTo>
                    <a:pt x="2358" y="4436"/>
                    <a:pt x="2321" y="4663"/>
                    <a:pt x="2280" y="4893"/>
                  </a:cubicBezTo>
                  <a:cubicBezTo>
                    <a:pt x="2256" y="5019"/>
                    <a:pt x="2233" y="5144"/>
                    <a:pt x="2209" y="5272"/>
                  </a:cubicBezTo>
                  <a:cubicBezTo>
                    <a:pt x="2199" y="5330"/>
                    <a:pt x="2189" y="5391"/>
                    <a:pt x="2179" y="5452"/>
                  </a:cubicBezTo>
                  <a:cubicBezTo>
                    <a:pt x="2134" y="5682"/>
                    <a:pt x="2094" y="5913"/>
                    <a:pt x="2057" y="6143"/>
                  </a:cubicBezTo>
                  <a:cubicBezTo>
                    <a:pt x="2040" y="6227"/>
                    <a:pt x="2023" y="6312"/>
                    <a:pt x="2009" y="6396"/>
                  </a:cubicBezTo>
                  <a:cubicBezTo>
                    <a:pt x="1948" y="6776"/>
                    <a:pt x="1890" y="7155"/>
                    <a:pt x="1816" y="7534"/>
                  </a:cubicBezTo>
                  <a:cubicBezTo>
                    <a:pt x="1745" y="7887"/>
                    <a:pt x="1660" y="8232"/>
                    <a:pt x="1593" y="8584"/>
                  </a:cubicBezTo>
                  <a:cubicBezTo>
                    <a:pt x="1529" y="8899"/>
                    <a:pt x="1495" y="9217"/>
                    <a:pt x="1457" y="9536"/>
                  </a:cubicBezTo>
                  <a:cubicBezTo>
                    <a:pt x="1417" y="9867"/>
                    <a:pt x="1366" y="10195"/>
                    <a:pt x="1318" y="10525"/>
                  </a:cubicBezTo>
                  <a:cubicBezTo>
                    <a:pt x="1318" y="10528"/>
                    <a:pt x="1315" y="10531"/>
                    <a:pt x="1315" y="10531"/>
                  </a:cubicBezTo>
                  <a:cubicBezTo>
                    <a:pt x="1281" y="10768"/>
                    <a:pt x="1240" y="11005"/>
                    <a:pt x="1196" y="11239"/>
                  </a:cubicBezTo>
                  <a:cubicBezTo>
                    <a:pt x="1176" y="11333"/>
                    <a:pt x="1163" y="11432"/>
                    <a:pt x="1139" y="11527"/>
                  </a:cubicBezTo>
                  <a:cubicBezTo>
                    <a:pt x="1126" y="11601"/>
                    <a:pt x="1105" y="11672"/>
                    <a:pt x="1085" y="11747"/>
                  </a:cubicBezTo>
                  <a:cubicBezTo>
                    <a:pt x="1031" y="11974"/>
                    <a:pt x="970" y="12197"/>
                    <a:pt x="909" y="12421"/>
                  </a:cubicBezTo>
                  <a:cubicBezTo>
                    <a:pt x="905" y="12441"/>
                    <a:pt x="899" y="12461"/>
                    <a:pt x="892" y="12481"/>
                  </a:cubicBezTo>
                  <a:cubicBezTo>
                    <a:pt x="854" y="12638"/>
                    <a:pt x="821" y="12796"/>
                    <a:pt x="793" y="12955"/>
                  </a:cubicBezTo>
                  <a:cubicBezTo>
                    <a:pt x="766" y="13141"/>
                    <a:pt x="740" y="13332"/>
                    <a:pt x="712" y="13521"/>
                  </a:cubicBezTo>
                  <a:cubicBezTo>
                    <a:pt x="685" y="13704"/>
                    <a:pt x="658" y="13887"/>
                    <a:pt x="621" y="14069"/>
                  </a:cubicBezTo>
                  <a:cubicBezTo>
                    <a:pt x="587" y="14249"/>
                    <a:pt x="546" y="14425"/>
                    <a:pt x="516" y="14604"/>
                  </a:cubicBezTo>
                  <a:cubicBezTo>
                    <a:pt x="452" y="14970"/>
                    <a:pt x="404" y="15343"/>
                    <a:pt x="330" y="15705"/>
                  </a:cubicBezTo>
                  <a:cubicBezTo>
                    <a:pt x="293" y="15895"/>
                    <a:pt x="259" y="16084"/>
                    <a:pt x="224" y="16274"/>
                  </a:cubicBezTo>
                  <a:cubicBezTo>
                    <a:pt x="194" y="16443"/>
                    <a:pt x="163" y="16609"/>
                    <a:pt x="140" y="16778"/>
                  </a:cubicBezTo>
                  <a:cubicBezTo>
                    <a:pt x="133" y="16843"/>
                    <a:pt x="127" y="16907"/>
                    <a:pt x="120" y="16968"/>
                  </a:cubicBezTo>
                  <a:cubicBezTo>
                    <a:pt x="103" y="17103"/>
                    <a:pt x="86" y="17236"/>
                    <a:pt x="72" y="17367"/>
                  </a:cubicBezTo>
                  <a:cubicBezTo>
                    <a:pt x="62" y="17469"/>
                    <a:pt x="49" y="17570"/>
                    <a:pt x="38" y="17672"/>
                  </a:cubicBezTo>
                  <a:cubicBezTo>
                    <a:pt x="25" y="17811"/>
                    <a:pt x="18" y="17947"/>
                    <a:pt x="12" y="18086"/>
                  </a:cubicBezTo>
                  <a:cubicBezTo>
                    <a:pt x="8" y="18153"/>
                    <a:pt x="5" y="18225"/>
                    <a:pt x="1" y="18292"/>
                  </a:cubicBezTo>
                  <a:cubicBezTo>
                    <a:pt x="32" y="18234"/>
                    <a:pt x="55" y="18173"/>
                    <a:pt x="76" y="18109"/>
                  </a:cubicBezTo>
                  <a:cubicBezTo>
                    <a:pt x="96" y="18031"/>
                    <a:pt x="116" y="17953"/>
                    <a:pt x="133" y="17882"/>
                  </a:cubicBezTo>
                  <a:cubicBezTo>
                    <a:pt x="168" y="17730"/>
                    <a:pt x="208" y="17581"/>
                    <a:pt x="249" y="17428"/>
                  </a:cubicBezTo>
                  <a:cubicBezTo>
                    <a:pt x="252" y="17412"/>
                    <a:pt x="259" y="17395"/>
                    <a:pt x="262" y="17378"/>
                  </a:cubicBezTo>
                  <a:cubicBezTo>
                    <a:pt x="293" y="17262"/>
                    <a:pt x="323" y="17151"/>
                    <a:pt x="350" y="17036"/>
                  </a:cubicBezTo>
                  <a:cubicBezTo>
                    <a:pt x="360" y="16998"/>
                    <a:pt x="371" y="16961"/>
                    <a:pt x="380" y="16920"/>
                  </a:cubicBezTo>
                  <a:cubicBezTo>
                    <a:pt x="415" y="16751"/>
                    <a:pt x="448" y="16579"/>
                    <a:pt x="485" y="16409"/>
                  </a:cubicBezTo>
                  <a:cubicBezTo>
                    <a:pt x="489" y="16389"/>
                    <a:pt x="496" y="16372"/>
                    <a:pt x="499" y="16351"/>
                  </a:cubicBezTo>
                  <a:cubicBezTo>
                    <a:pt x="635" y="15712"/>
                    <a:pt x="824" y="15082"/>
                    <a:pt x="983" y="14449"/>
                  </a:cubicBezTo>
                  <a:cubicBezTo>
                    <a:pt x="1071" y="14087"/>
                    <a:pt x="1179" y="13731"/>
                    <a:pt x="1271" y="13372"/>
                  </a:cubicBezTo>
                  <a:cubicBezTo>
                    <a:pt x="1335" y="13111"/>
                    <a:pt x="1396" y="12850"/>
                    <a:pt x="1457" y="12590"/>
                  </a:cubicBezTo>
                  <a:cubicBezTo>
                    <a:pt x="1478" y="12505"/>
                    <a:pt x="1501" y="12424"/>
                    <a:pt x="1518" y="12339"/>
                  </a:cubicBezTo>
                  <a:cubicBezTo>
                    <a:pt x="1549" y="12194"/>
                    <a:pt x="1582" y="12052"/>
                    <a:pt x="1617" y="11906"/>
                  </a:cubicBezTo>
                  <a:cubicBezTo>
                    <a:pt x="1660" y="11730"/>
                    <a:pt x="1698" y="11553"/>
                    <a:pt x="1732" y="11378"/>
                  </a:cubicBezTo>
                  <a:cubicBezTo>
                    <a:pt x="1735" y="11358"/>
                    <a:pt x="1742" y="11333"/>
                    <a:pt x="1745" y="11313"/>
                  </a:cubicBezTo>
                  <a:cubicBezTo>
                    <a:pt x="1779" y="11137"/>
                    <a:pt x="1813" y="10964"/>
                    <a:pt x="1847" y="10789"/>
                  </a:cubicBezTo>
                  <a:cubicBezTo>
                    <a:pt x="1854" y="10758"/>
                    <a:pt x="1857" y="10724"/>
                    <a:pt x="1864" y="10694"/>
                  </a:cubicBezTo>
                  <a:cubicBezTo>
                    <a:pt x="1890" y="10538"/>
                    <a:pt x="1918" y="10386"/>
                    <a:pt x="1938" y="10230"/>
                  </a:cubicBezTo>
                  <a:cubicBezTo>
                    <a:pt x="1979" y="9989"/>
                    <a:pt x="2033" y="9753"/>
                    <a:pt x="2084" y="9512"/>
                  </a:cubicBezTo>
                  <a:cubicBezTo>
                    <a:pt x="2134" y="9265"/>
                    <a:pt x="2179" y="9014"/>
                    <a:pt x="2220" y="8764"/>
                  </a:cubicBezTo>
                  <a:cubicBezTo>
                    <a:pt x="2256" y="8526"/>
                    <a:pt x="2256" y="8286"/>
                    <a:pt x="2284" y="8052"/>
                  </a:cubicBezTo>
                  <a:cubicBezTo>
                    <a:pt x="2311" y="7815"/>
                    <a:pt x="2345" y="7579"/>
                    <a:pt x="2378" y="7341"/>
                  </a:cubicBezTo>
                  <a:cubicBezTo>
                    <a:pt x="2402" y="7206"/>
                    <a:pt x="2429" y="7071"/>
                    <a:pt x="2467" y="6935"/>
                  </a:cubicBezTo>
                  <a:cubicBezTo>
                    <a:pt x="2541" y="6708"/>
                    <a:pt x="2598" y="6478"/>
                    <a:pt x="2646" y="6244"/>
                  </a:cubicBezTo>
                  <a:cubicBezTo>
                    <a:pt x="2670" y="6143"/>
                    <a:pt x="2693" y="6041"/>
                    <a:pt x="2710" y="5940"/>
                  </a:cubicBezTo>
                  <a:cubicBezTo>
                    <a:pt x="2734" y="5811"/>
                    <a:pt x="2751" y="5682"/>
                    <a:pt x="2771" y="5557"/>
                  </a:cubicBezTo>
                  <a:cubicBezTo>
                    <a:pt x="2798" y="5377"/>
                    <a:pt x="2829" y="5202"/>
                    <a:pt x="2856" y="5025"/>
                  </a:cubicBezTo>
                  <a:cubicBezTo>
                    <a:pt x="2856" y="5019"/>
                    <a:pt x="2859" y="5015"/>
                    <a:pt x="2859" y="5008"/>
                  </a:cubicBezTo>
                  <a:lnTo>
                    <a:pt x="2859" y="5005"/>
                  </a:lnTo>
                  <a:cubicBezTo>
                    <a:pt x="2859" y="4996"/>
                    <a:pt x="2860" y="4989"/>
                    <a:pt x="2862" y="4981"/>
                  </a:cubicBezTo>
                  <a:lnTo>
                    <a:pt x="2862" y="4981"/>
                  </a:lnTo>
                  <a:cubicBezTo>
                    <a:pt x="2862" y="4981"/>
                    <a:pt x="2862" y="4981"/>
                    <a:pt x="2862" y="4981"/>
                  </a:cubicBezTo>
                  <a:cubicBezTo>
                    <a:pt x="2862" y="4981"/>
                    <a:pt x="2863" y="4980"/>
                    <a:pt x="2863" y="4979"/>
                  </a:cubicBezTo>
                  <a:lnTo>
                    <a:pt x="2863" y="4979"/>
                  </a:lnTo>
                  <a:cubicBezTo>
                    <a:pt x="2864" y="4976"/>
                    <a:pt x="2865" y="4972"/>
                    <a:pt x="2866" y="4968"/>
                  </a:cubicBezTo>
                  <a:lnTo>
                    <a:pt x="2866" y="4968"/>
                  </a:lnTo>
                  <a:cubicBezTo>
                    <a:pt x="2865" y="4968"/>
                    <a:pt x="2865" y="4968"/>
                    <a:pt x="2865" y="4969"/>
                  </a:cubicBezTo>
                  <a:lnTo>
                    <a:pt x="2865" y="4969"/>
                  </a:lnTo>
                  <a:cubicBezTo>
                    <a:pt x="2881" y="4878"/>
                    <a:pt x="2901" y="4787"/>
                    <a:pt x="2923" y="4700"/>
                  </a:cubicBezTo>
                  <a:cubicBezTo>
                    <a:pt x="2964" y="4582"/>
                    <a:pt x="3012" y="4466"/>
                    <a:pt x="3056" y="4348"/>
                  </a:cubicBezTo>
                  <a:cubicBezTo>
                    <a:pt x="3079" y="4294"/>
                    <a:pt x="3100" y="4236"/>
                    <a:pt x="3120" y="4178"/>
                  </a:cubicBezTo>
                  <a:cubicBezTo>
                    <a:pt x="3187" y="3999"/>
                    <a:pt x="3242" y="3820"/>
                    <a:pt x="3296" y="3633"/>
                  </a:cubicBezTo>
                  <a:lnTo>
                    <a:pt x="3296" y="3637"/>
                  </a:lnTo>
                  <a:cubicBezTo>
                    <a:pt x="3381" y="3359"/>
                    <a:pt x="3472" y="3081"/>
                    <a:pt x="3577" y="2814"/>
                  </a:cubicBezTo>
                  <a:cubicBezTo>
                    <a:pt x="3611" y="2736"/>
                    <a:pt x="3648" y="2662"/>
                    <a:pt x="3689" y="2587"/>
                  </a:cubicBezTo>
                  <a:cubicBezTo>
                    <a:pt x="3753" y="2482"/>
                    <a:pt x="3820" y="2378"/>
                    <a:pt x="3885" y="2272"/>
                  </a:cubicBezTo>
                  <a:cubicBezTo>
                    <a:pt x="3929" y="2201"/>
                    <a:pt x="3967" y="2126"/>
                    <a:pt x="4007" y="2053"/>
                  </a:cubicBezTo>
                  <a:cubicBezTo>
                    <a:pt x="4153" y="1873"/>
                    <a:pt x="4302" y="1697"/>
                    <a:pt x="4458" y="1531"/>
                  </a:cubicBezTo>
                  <a:cubicBezTo>
                    <a:pt x="4552" y="1443"/>
                    <a:pt x="4647" y="1365"/>
                    <a:pt x="4752" y="1287"/>
                  </a:cubicBezTo>
                  <a:cubicBezTo>
                    <a:pt x="4833" y="1229"/>
                    <a:pt x="4918" y="1179"/>
                    <a:pt x="5003" y="1131"/>
                  </a:cubicBezTo>
                  <a:cubicBezTo>
                    <a:pt x="5053" y="1104"/>
                    <a:pt x="5108" y="1081"/>
                    <a:pt x="5158" y="1057"/>
                  </a:cubicBezTo>
                  <a:cubicBezTo>
                    <a:pt x="5186" y="1046"/>
                    <a:pt x="5209" y="1040"/>
                    <a:pt x="5236" y="1033"/>
                  </a:cubicBezTo>
                  <a:cubicBezTo>
                    <a:pt x="5365" y="1006"/>
                    <a:pt x="5497" y="986"/>
                    <a:pt x="5625" y="972"/>
                  </a:cubicBezTo>
                  <a:cubicBezTo>
                    <a:pt x="5679" y="964"/>
                    <a:pt x="5732" y="961"/>
                    <a:pt x="5787" y="961"/>
                  </a:cubicBezTo>
                  <a:cubicBezTo>
                    <a:pt x="5805" y="961"/>
                    <a:pt x="5824" y="961"/>
                    <a:pt x="5842" y="962"/>
                  </a:cubicBezTo>
                  <a:cubicBezTo>
                    <a:pt x="5907" y="962"/>
                    <a:pt x="5971" y="968"/>
                    <a:pt x="6035" y="976"/>
                  </a:cubicBezTo>
                  <a:cubicBezTo>
                    <a:pt x="6116" y="989"/>
                    <a:pt x="6194" y="1009"/>
                    <a:pt x="6276" y="1029"/>
                  </a:cubicBezTo>
                  <a:cubicBezTo>
                    <a:pt x="6357" y="1046"/>
                    <a:pt x="6435" y="1067"/>
                    <a:pt x="6516" y="1087"/>
                  </a:cubicBezTo>
                  <a:cubicBezTo>
                    <a:pt x="6515" y="1086"/>
                    <a:pt x="6514" y="1085"/>
                    <a:pt x="6514" y="1085"/>
                  </a:cubicBezTo>
                  <a:lnTo>
                    <a:pt x="6514" y="1085"/>
                  </a:lnTo>
                  <a:cubicBezTo>
                    <a:pt x="6566" y="1099"/>
                    <a:pt x="6613" y="1114"/>
                    <a:pt x="6662" y="1134"/>
                  </a:cubicBezTo>
                  <a:cubicBezTo>
                    <a:pt x="6716" y="1159"/>
                    <a:pt x="6766" y="1182"/>
                    <a:pt x="6818" y="1209"/>
                  </a:cubicBezTo>
                  <a:cubicBezTo>
                    <a:pt x="6835" y="1220"/>
                    <a:pt x="6844" y="1229"/>
                    <a:pt x="6858" y="1240"/>
                  </a:cubicBezTo>
                  <a:cubicBezTo>
                    <a:pt x="6892" y="1267"/>
                    <a:pt x="6922" y="1294"/>
                    <a:pt x="6957" y="1317"/>
                  </a:cubicBezTo>
                  <a:cubicBezTo>
                    <a:pt x="7004" y="1351"/>
                    <a:pt x="7055" y="1382"/>
                    <a:pt x="7102" y="1409"/>
                  </a:cubicBezTo>
                  <a:cubicBezTo>
                    <a:pt x="7109" y="1412"/>
                    <a:pt x="7116" y="1415"/>
                    <a:pt x="7119" y="1419"/>
                  </a:cubicBezTo>
                  <a:cubicBezTo>
                    <a:pt x="7160" y="1470"/>
                    <a:pt x="7200" y="1517"/>
                    <a:pt x="7241" y="1568"/>
                  </a:cubicBezTo>
                  <a:cubicBezTo>
                    <a:pt x="7261" y="1598"/>
                    <a:pt x="7278" y="1629"/>
                    <a:pt x="7295" y="1659"/>
                  </a:cubicBezTo>
                  <a:cubicBezTo>
                    <a:pt x="7369" y="1798"/>
                    <a:pt x="7441" y="1937"/>
                    <a:pt x="7505" y="2083"/>
                  </a:cubicBezTo>
                  <a:cubicBezTo>
                    <a:pt x="7590" y="2313"/>
                    <a:pt x="7651" y="2550"/>
                    <a:pt x="7718" y="2787"/>
                  </a:cubicBezTo>
                  <a:cubicBezTo>
                    <a:pt x="7793" y="3034"/>
                    <a:pt x="7863" y="3285"/>
                    <a:pt x="7928" y="3536"/>
                  </a:cubicBezTo>
                  <a:cubicBezTo>
                    <a:pt x="7959" y="3664"/>
                    <a:pt x="7985" y="3796"/>
                    <a:pt x="8013" y="3928"/>
                  </a:cubicBezTo>
                  <a:cubicBezTo>
                    <a:pt x="8030" y="4019"/>
                    <a:pt x="8050" y="4111"/>
                    <a:pt x="8071" y="4202"/>
                  </a:cubicBezTo>
                  <a:cubicBezTo>
                    <a:pt x="8101" y="4338"/>
                    <a:pt x="8141" y="4473"/>
                    <a:pt x="8179" y="4605"/>
                  </a:cubicBezTo>
                  <a:cubicBezTo>
                    <a:pt x="8202" y="4694"/>
                    <a:pt x="8223" y="4781"/>
                    <a:pt x="8246" y="4869"/>
                  </a:cubicBezTo>
                  <a:cubicBezTo>
                    <a:pt x="8260" y="4924"/>
                    <a:pt x="8270" y="4978"/>
                    <a:pt x="8284" y="5032"/>
                  </a:cubicBezTo>
                  <a:cubicBezTo>
                    <a:pt x="8335" y="5259"/>
                    <a:pt x="8388" y="5486"/>
                    <a:pt x="8443" y="5716"/>
                  </a:cubicBezTo>
                  <a:cubicBezTo>
                    <a:pt x="8443" y="5719"/>
                    <a:pt x="8446" y="5719"/>
                    <a:pt x="8446" y="5723"/>
                  </a:cubicBezTo>
                  <a:cubicBezTo>
                    <a:pt x="8524" y="6038"/>
                    <a:pt x="8626" y="6346"/>
                    <a:pt x="8714" y="6657"/>
                  </a:cubicBezTo>
                  <a:cubicBezTo>
                    <a:pt x="8761" y="6847"/>
                    <a:pt x="8805" y="7037"/>
                    <a:pt x="8852" y="7226"/>
                  </a:cubicBezTo>
                  <a:cubicBezTo>
                    <a:pt x="8924" y="7510"/>
                    <a:pt x="8981" y="7792"/>
                    <a:pt x="9049" y="8076"/>
                  </a:cubicBezTo>
                  <a:cubicBezTo>
                    <a:pt x="9127" y="8398"/>
                    <a:pt x="9188" y="8723"/>
                    <a:pt x="9286" y="9041"/>
                  </a:cubicBezTo>
                  <a:cubicBezTo>
                    <a:pt x="9337" y="9207"/>
                    <a:pt x="9391" y="9376"/>
                    <a:pt x="9445" y="9542"/>
                  </a:cubicBezTo>
                  <a:cubicBezTo>
                    <a:pt x="9476" y="9627"/>
                    <a:pt x="9506" y="9705"/>
                    <a:pt x="9537" y="9786"/>
                  </a:cubicBezTo>
                  <a:cubicBezTo>
                    <a:pt x="9564" y="9864"/>
                    <a:pt x="9594" y="9942"/>
                    <a:pt x="9621" y="10020"/>
                  </a:cubicBezTo>
                  <a:cubicBezTo>
                    <a:pt x="9672" y="10165"/>
                    <a:pt x="9720" y="10311"/>
                    <a:pt x="9770" y="10456"/>
                  </a:cubicBezTo>
                  <a:cubicBezTo>
                    <a:pt x="9777" y="10477"/>
                    <a:pt x="9784" y="10497"/>
                    <a:pt x="9790" y="10517"/>
                  </a:cubicBezTo>
                  <a:cubicBezTo>
                    <a:pt x="9841" y="10653"/>
                    <a:pt x="9885" y="10789"/>
                    <a:pt x="9926" y="10927"/>
                  </a:cubicBezTo>
                  <a:cubicBezTo>
                    <a:pt x="9936" y="10958"/>
                    <a:pt x="9946" y="10985"/>
                    <a:pt x="9956" y="11015"/>
                  </a:cubicBezTo>
                  <a:cubicBezTo>
                    <a:pt x="10007" y="11215"/>
                    <a:pt x="10071" y="11414"/>
                    <a:pt x="10132" y="11611"/>
                  </a:cubicBezTo>
                  <a:cubicBezTo>
                    <a:pt x="10176" y="11747"/>
                    <a:pt x="10224" y="11882"/>
                    <a:pt x="10268" y="12017"/>
                  </a:cubicBezTo>
                  <a:cubicBezTo>
                    <a:pt x="10387" y="12360"/>
                    <a:pt x="10488" y="12705"/>
                    <a:pt x="10596" y="13047"/>
                  </a:cubicBezTo>
                  <a:cubicBezTo>
                    <a:pt x="10651" y="13216"/>
                    <a:pt x="10695" y="13382"/>
                    <a:pt x="10742" y="13552"/>
                  </a:cubicBezTo>
                  <a:cubicBezTo>
                    <a:pt x="10793" y="13731"/>
                    <a:pt x="10854" y="13907"/>
                    <a:pt x="10908" y="14083"/>
                  </a:cubicBezTo>
                  <a:cubicBezTo>
                    <a:pt x="10962" y="14259"/>
                    <a:pt x="11013" y="14438"/>
                    <a:pt x="11067" y="14615"/>
                  </a:cubicBezTo>
                  <a:cubicBezTo>
                    <a:pt x="11121" y="14784"/>
                    <a:pt x="11189" y="14954"/>
                    <a:pt x="11253" y="15123"/>
                  </a:cubicBezTo>
                  <a:cubicBezTo>
                    <a:pt x="11277" y="15193"/>
                    <a:pt x="11304" y="15265"/>
                    <a:pt x="11331" y="15336"/>
                  </a:cubicBezTo>
                  <a:cubicBezTo>
                    <a:pt x="11368" y="15434"/>
                    <a:pt x="11406" y="15532"/>
                    <a:pt x="11439" y="15631"/>
                  </a:cubicBezTo>
                  <a:cubicBezTo>
                    <a:pt x="11484" y="15752"/>
                    <a:pt x="11520" y="15878"/>
                    <a:pt x="11555" y="16003"/>
                  </a:cubicBezTo>
                  <a:cubicBezTo>
                    <a:pt x="11568" y="16043"/>
                    <a:pt x="11578" y="16084"/>
                    <a:pt x="11592" y="16125"/>
                  </a:cubicBezTo>
                  <a:cubicBezTo>
                    <a:pt x="11609" y="16182"/>
                    <a:pt x="11629" y="16237"/>
                    <a:pt x="11646" y="16295"/>
                  </a:cubicBezTo>
                  <a:cubicBezTo>
                    <a:pt x="11683" y="16406"/>
                    <a:pt x="11720" y="16521"/>
                    <a:pt x="11761" y="16633"/>
                  </a:cubicBezTo>
                  <a:cubicBezTo>
                    <a:pt x="11792" y="16721"/>
                    <a:pt x="11822" y="16809"/>
                    <a:pt x="11856" y="16900"/>
                  </a:cubicBezTo>
                  <a:cubicBezTo>
                    <a:pt x="11856" y="16924"/>
                    <a:pt x="11866" y="16948"/>
                    <a:pt x="11870" y="16971"/>
                  </a:cubicBezTo>
                  <a:cubicBezTo>
                    <a:pt x="11883" y="17046"/>
                    <a:pt x="11914" y="17117"/>
                    <a:pt x="11971" y="17168"/>
                  </a:cubicBezTo>
                  <a:cubicBezTo>
                    <a:pt x="11998" y="17192"/>
                    <a:pt x="12028" y="17212"/>
                    <a:pt x="12056" y="17232"/>
                  </a:cubicBezTo>
                  <a:cubicBezTo>
                    <a:pt x="12042" y="17120"/>
                    <a:pt x="12025" y="17009"/>
                    <a:pt x="12008" y="16897"/>
                  </a:cubicBezTo>
                  <a:cubicBezTo>
                    <a:pt x="11992" y="16789"/>
                    <a:pt x="11978" y="16684"/>
                    <a:pt x="11961" y="16579"/>
                  </a:cubicBezTo>
                  <a:cubicBezTo>
                    <a:pt x="11937" y="16443"/>
                    <a:pt x="11906" y="16308"/>
                    <a:pt x="11873" y="16169"/>
                  </a:cubicBezTo>
                  <a:cubicBezTo>
                    <a:pt x="11853" y="16074"/>
                    <a:pt x="11833" y="15979"/>
                    <a:pt x="11809" y="15881"/>
                  </a:cubicBezTo>
                  <a:cubicBezTo>
                    <a:pt x="11789" y="15790"/>
                    <a:pt x="11764" y="15698"/>
                    <a:pt x="11744" y="15604"/>
                  </a:cubicBezTo>
                  <a:cubicBezTo>
                    <a:pt x="11711" y="15462"/>
                    <a:pt x="11680" y="15315"/>
                    <a:pt x="11650" y="15173"/>
                  </a:cubicBezTo>
                  <a:cubicBezTo>
                    <a:pt x="11609" y="14987"/>
                    <a:pt x="11568" y="14798"/>
                    <a:pt x="11520" y="14611"/>
                  </a:cubicBezTo>
                  <a:cubicBezTo>
                    <a:pt x="11443" y="14296"/>
                    <a:pt x="11372" y="13978"/>
                    <a:pt x="11297" y="13663"/>
                  </a:cubicBezTo>
                  <a:cubicBezTo>
                    <a:pt x="11220" y="13338"/>
                    <a:pt x="11131" y="13016"/>
                    <a:pt x="11037" y="12691"/>
                  </a:cubicBezTo>
                  <a:cubicBezTo>
                    <a:pt x="11033" y="12691"/>
                    <a:pt x="11033" y="12691"/>
                    <a:pt x="11033" y="12688"/>
                  </a:cubicBezTo>
                  <a:lnTo>
                    <a:pt x="11033" y="12685"/>
                  </a:lnTo>
                  <a:cubicBezTo>
                    <a:pt x="11030" y="12678"/>
                    <a:pt x="11030" y="12674"/>
                    <a:pt x="11026" y="12668"/>
                  </a:cubicBezTo>
                  <a:lnTo>
                    <a:pt x="11026" y="12664"/>
                  </a:lnTo>
                  <a:lnTo>
                    <a:pt x="11023" y="12664"/>
                  </a:lnTo>
                  <a:lnTo>
                    <a:pt x="11023" y="12658"/>
                  </a:lnTo>
                  <a:cubicBezTo>
                    <a:pt x="10972" y="12502"/>
                    <a:pt x="10918" y="12343"/>
                    <a:pt x="10861" y="12186"/>
                  </a:cubicBezTo>
                  <a:cubicBezTo>
                    <a:pt x="10800" y="12024"/>
                    <a:pt x="10732" y="11869"/>
                    <a:pt x="10674" y="11706"/>
                  </a:cubicBezTo>
                  <a:cubicBezTo>
                    <a:pt x="10631" y="11591"/>
                    <a:pt x="10593" y="11472"/>
                    <a:pt x="10553" y="11358"/>
                  </a:cubicBezTo>
                  <a:cubicBezTo>
                    <a:pt x="10484" y="11150"/>
                    <a:pt x="10420" y="10944"/>
                    <a:pt x="10362" y="10734"/>
                  </a:cubicBezTo>
                  <a:cubicBezTo>
                    <a:pt x="10353" y="10694"/>
                    <a:pt x="10339" y="10656"/>
                    <a:pt x="10329" y="10616"/>
                  </a:cubicBezTo>
                  <a:cubicBezTo>
                    <a:pt x="10295" y="10473"/>
                    <a:pt x="10261" y="10331"/>
                    <a:pt x="10231" y="10192"/>
                  </a:cubicBezTo>
                  <a:cubicBezTo>
                    <a:pt x="10187" y="9983"/>
                    <a:pt x="10139" y="9769"/>
                    <a:pt x="10095" y="9559"/>
                  </a:cubicBezTo>
                  <a:cubicBezTo>
                    <a:pt x="10089" y="9532"/>
                    <a:pt x="10082" y="9505"/>
                    <a:pt x="10075" y="9478"/>
                  </a:cubicBezTo>
                  <a:cubicBezTo>
                    <a:pt x="9998" y="9143"/>
                    <a:pt x="9916" y="8812"/>
                    <a:pt x="9817" y="8484"/>
                  </a:cubicBezTo>
                  <a:lnTo>
                    <a:pt x="9817" y="8484"/>
                  </a:lnTo>
                  <a:cubicBezTo>
                    <a:pt x="9817" y="8484"/>
                    <a:pt x="9818" y="8485"/>
                    <a:pt x="9818" y="8486"/>
                  </a:cubicBezTo>
                  <a:cubicBezTo>
                    <a:pt x="9817" y="8482"/>
                    <a:pt x="9816" y="8479"/>
                    <a:pt x="9815" y="8475"/>
                  </a:cubicBezTo>
                  <a:lnTo>
                    <a:pt x="9815" y="8475"/>
                  </a:lnTo>
                  <a:cubicBezTo>
                    <a:pt x="9813" y="8471"/>
                    <a:pt x="9812" y="8466"/>
                    <a:pt x="9811" y="8462"/>
                  </a:cubicBezTo>
                  <a:lnTo>
                    <a:pt x="9811" y="8462"/>
                  </a:lnTo>
                  <a:cubicBezTo>
                    <a:pt x="9811" y="8462"/>
                    <a:pt x="9811" y="8463"/>
                    <a:pt x="9811" y="8463"/>
                  </a:cubicBezTo>
                  <a:lnTo>
                    <a:pt x="9811" y="8463"/>
                  </a:lnTo>
                  <a:cubicBezTo>
                    <a:pt x="9755" y="8291"/>
                    <a:pt x="9700" y="8115"/>
                    <a:pt x="9645" y="7940"/>
                  </a:cubicBezTo>
                  <a:cubicBezTo>
                    <a:pt x="9590" y="7765"/>
                    <a:pt x="9550" y="7582"/>
                    <a:pt x="9509" y="7399"/>
                  </a:cubicBezTo>
                  <a:cubicBezTo>
                    <a:pt x="9432" y="7054"/>
                    <a:pt x="9360" y="6705"/>
                    <a:pt x="9290" y="6356"/>
                  </a:cubicBezTo>
                  <a:cubicBezTo>
                    <a:pt x="9229" y="6055"/>
                    <a:pt x="9164" y="5753"/>
                    <a:pt x="9100" y="5455"/>
                  </a:cubicBezTo>
                  <a:cubicBezTo>
                    <a:pt x="9090" y="5401"/>
                    <a:pt x="9079" y="5347"/>
                    <a:pt x="9066" y="5293"/>
                  </a:cubicBezTo>
                  <a:cubicBezTo>
                    <a:pt x="9029" y="5116"/>
                    <a:pt x="8985" y="4941"/>
                    <a:pt x="8944" y="4764"/>
                  </a:cubicBezTo>
                  <a:cubicBezTo>
                    <a:pt x="8910" y="4616"/>
                    <a:pt x="8879" y="4463"/>
                    <a:pt x="8849" y="4314"/>
                  </a:cubicBezTo>
                  <a:cubicBezTo>
                    <a:pt x="8843" y="4287"/>
                    <a:pt x="8835" y="4256"/>
                    <a:pt x="8832" y="4230"/>
                  </a:cubicBezTo>
                  <a:cubicBezTo>
                    <a:pt x="8795" y="4030"/>
                    <a:pt x="8765" y="3827"/>
                    <a:pt x="8721" y="3627"/>
                  </a:cubicBezTo>
                  <a:cubicBezTo>
                    <a:pt x="8717" y="3617"/>
                    <a:pt x="8714" y="3606"/>
                    <a:pt x="8714" y="3597"/>
                  </a:cubicBezTo>
                  <a:cubicBezTo>
                    <a:pt x="8673" y="3424"/>
                    <a:pt x="8626" y="3254"/>
                    <a:pt x="8582" y="3081"/>
                  </a:cubicBezTo>
                  <a:cubicBezTo>
                    <a:pt x="8484" y="2709"/>
                    <a:pt x="8396" y="2340"/>
                    <a:pt x="8284" y="1971"/>
                  </a:cubicBezTo>
                  <a:cubicBezTo>
                    <a:pt x="8280" y="1957"/>
                    <a:pt x="8277" y="1944"/>
                    <a:pt x="8274" y="1931"/>
                  </a:cubicBezTo>
                  <a:lnTo>
                    <a:pt x="8274" y="1931"/>
                  </a:lnTo>
                  <a:cubicBezTo>
                    <a:pt x="8274" y="1938"/>
                    <a:pt x="8276" y="1946"/>
                    <a:pt x="8278" y="1954"/>
                  </a:cubicBezTo>
                  <a:lnTo>
                    <a:pt x="8278" y="1954"/>
                  </a:lnTo>
                  <a:cubicBezTo>
                    <a:pt x="8227" y="1797"/>
                    <a:pt x="8167" y="1644"/>
                    <a:pt x="8101" y="1497"/>
                  </a:cubicBezTo>
                  <a:cubicBezTo>
                    <a:pt x="8080" y="1456"/>
                    <a:pt x="8060" y="1419"/>
                    <a:pt x="8040" y="1382"/>
                  </a:cubicBezTo>
                  <a:cubicBezTo>
                    <a:pt x="8033" y="1372"/>
                    <a:pt x="8030" y="1362"/>
                    <a:pt x="8023" y="1348"/>
                  </a:cubicBezTo>
                  <a:cubicBezTo>
                    <a:pt x="7982" y="1294"/>
                    <a:pt x="7945" y="1240"/>
                    <a:pt x="7904" y="1189"/>
                  </a:cubicBezTo>
                  <a:cubicBezTo>
                    <a:pt x="7820" y="1090"/>
                    <a:pt x="7732" y="996"/>
                    <a:pt x="7647" y="894"/>
                  </a:cubicBezTo>
                  <a:cubicBezTo>
                    <a:pt x="7555" y="793"/>
                    <a:pt x="7461" y="691"/>
                    <a:pt x="7363" y="596"/>
                  </a:cubicBezTo>
                  <a:cubicBezTo>
                    <a:pt x="7346" y="579"/>
                    <a:pt x="7322" y="562"/>
                    <a:pt x="7302" y="545"/>
                  </a:cubicBezTo>
                  <a:cubicBezTo>
                    <a:pt x="7278" y="525"/>
                    <a:pt x="7251" y="501"/>
                    <a:pt x="7224" y="481"/>
                  </a:cubicBezTo>
                  <a:cubicBezTo>
                    <a:pt x="7102" y="400"/>
                    <a:pt x="6980" y="318"/>
                    <a:pt x="6852" y="248"/>
                  </a:cubicBezTo>
                  <a:cubicBezTo>
                    <a:pt x="6818" y="231"/>
                    <a:pt x="6777" y="213"/>
                    <a:pt x="6740" y="196"/>
                  </a:cubicBezTo>
                  <a:cubicBezTo>
                    <a:pt x="6716" y="187"/>
                    <a:pt x="6692" y="179"/>
                    <a:pt x="6672" y="173"/>
                  </a:cubicBezTo>
                  <a:cubicBezTo>
                    <a:pt x="6618" y="149"/>
                    <a:pt x="6567" y="129"/>
                    <a:pt x="6513" y="112"/>
                  </a:cubicBezTo>
                  <a:cubicBezTo>
                    <a:pt x="6489" y="102"/>
                    <a:pt x="6466" y="95"/>
                    <a:pt x="6438" y="85"/>
                  </a:cubicBezTo>
                  <a:cubicBezTo>
                    <a:pt x="6394" y="71"/>
                    <a:pt x="6354" y="54"/>
                    <a:pt x="6310" y="44"/>
                  </a:cubicBezTo>
                  <a:cubicBezTo>
                    <a:pt x="6299" y="41"/>
                    <a:pt x="6286" y="37"/>
                    <a:pt x="6276" y="34"/>
                  </a:cubicBezTo>
                  <a:lnTo>
                    <a:pt x="6263" y="34"/>
                  </a:lnTo>
                  <a:cubicBezTo>
                    <a:pt x="6238" y="31"/>
                    <a:pt x="6215" y="27"/>
                    <a:pt x="6191" y="24"/>
                  </a:cubicBezTo>
                  <a:cubicBezTo>
                    <a:pt x="6150" y="17"/>
                    <a:pt x="6110" y="14"/>
                    <a:pt x="6069" y="14"/>
                  </a:cubicBezTo>
                  <a:cubicBezTo>
                    <a:pt x="6049" y="10"/>
                    <a:pt x="6032" y="7"/>
                    <a:pt x="6015" y="7"/>
                  </a:cubicBezTo>
                  <a:cubicBezTo>
                    <a:pt x="5961" y="4"/>
                    <a:pt x="5910" y="1"/>
                    <a:pt x="5856" y="1"/>
                  </a:cubicBezTo>
                  <a:close/>
                </a:path>
              </a:pathLst>
            </a:custGeom>
            <a:solidFill>
              <a:srgbClr val="FFCB6B"/>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95" name="Google Shape;594;p39">
              <a:extLst>
                <a:ext uri="{FF2B5EF4-FFF2-40B4-BE49-F238E27FC236}">
                  <a16:creationId xmlns="" xmlns:a16="http://schemas.microsoft.com/office/drawing/2014/main" id="{81BE2A3E-2FA7-446B-F295-37AAD45452A2}"/>
                </a:ext>
              </a:extLst>
            </p:cNvPr>
            <p:cNvSpPr/>
            <p:nvPr/>
          </p:nvSpPr>
          <p:spPr>
            <a:xfrm>
              <a:off x="5410201" y="4307882"/>
              <a:ext cx="18898" cy="26264"/>
            </a:xfrm>
            <a:custGeom>
              <a:avLst/>
              <a:gdLst/>
              <a:ahLst/>
              <a:cxnLst/>
              <a:rect l="l" t="t" r="r" b="b"/>
              <a:pathLst>
                <a:path w="313" h="435" extrusionOk="0">
                  <a:moveTo>
                    <a:pt x="312" y="0"/>
                  </a:moveTo>
                  <a:lnTo>
                    <a:pt x="312" y="0"/>
                  </a:lnTo>
                  <a:cubicBezTo>
                    <a:pt x="295" y="7"/>
                    <a:pt x="282" y="14"/>
                    <a:pt x="265" y="20"/>
                  </a:cubicBezTo>
                  <a:cubicBezTo>
                    <a:pt x="228" y="89"/>
                    <a:pt x="187" y="153"/>
                    <a:pt x="147" y="220"/>
                  </a:cubicBezTo>
                  <a:cubicBezTo>
                    <a:pt x="102" y="295"/>
                    <a:pt x="52" y="363"/>
                    <a:pt x="0" y="434"/>
                  </a:cubicBezTo>
                  <a:cubicBezTo>
                    <a:pt x="48" y="380"/>
                    <a:pt x="95" y="328"/>
                    <a:pt x="139" y="275"/>
                  </a:cubicBezTo>
                  <a:cubicBezTo>
                    <a:pt x="187" y="211"/>
                    <a:pt x="231" y="142"/>
                    <a:pt x="272" y="72"/>
                  </a:cubicBezTo>
                  <a:cubicBezTo>
                    <a:pt x="285" y="51"/>
                    <a:pt x="295" y="31"/>
                    <a:pt x="309" y="11"/>
                  </a:cubicBezTo>
                  <a:cubicBezTo>
                    <a:pt x="309" y="11"/>
                    <a:pt x="308" y="11"/>
                    <a:pt x="308" y="11"/>
                  </a:cubicBezTo>
                  <a:lnTo>
                    <a:pt x="308" y="11"/>
                  </a:lnTo>
                  <a:cubicBezTo>
                    <a:pt x="310" y="8"/>
                    <a:pt x="310" y="5"/>
                    <a:pt x="312" y="0"/>
                  </a:cubicBezTo>
                  <a:close/>
                </a:path>
              </a:pathLst>
            </a:custGeom>
            <a:solidFill>
              <a:srgbClr val="E5AF9A"/>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96" name="Google Shape;595;p39">
              <a:extLst>
                <a:ext uri="{FF2B5EF4-FFF2-40B4-BE49-F238E27FC236}">
                  <a16:creationId xmlns="" xmlns:a16="http://schemas.microsoft.com/office/drawing/2014/main" id="{C63FB94F-6BCA-EF5D-452E-BB375DD8B345}"/>
                </a:ext>
              </a:extLst>
            </p:cNvPr>
            <p:cNvSpPr/>
            <p:nvPr/>
          </p:nvSpPr>
          <p:spPr>
            <a:xfrm>
              <a:off x="5220679" y="4515155"/>
              <a:ext cx="5011" cy="906"/>
            </a:xfrm>
            <a:custGeom>
              <a:avLst/>
              <a:gdLst/>
              <a:ahLst/>
              <a:cxnLst/>
              <a:rect l="l" t="t" r="r" b="b"/>
              <a:pathLst>
                <a:path w="83" h="15" extrusionOk="0">
                  <a:moveTo>
                    <a:pt x="82" y="1"/>
                  </a:moveTo>
                  <a:cubicBezTo>
                    <a:pt x="55" y="4"/>
                    <a:pt x="28" y="11"/>
                    <a:pt x="1" y="14"/>
                  </a:cubicBezTo>
                  <a:cubicBezTo>
                    <a:pt x="28" y="11"/>
                    <a:pt x="55" y="4"/>
                    <a:pt x="82" y="1"/>
                  </a:cubicBezTo>
                  <a:close/>
                </a:path>
              </a:pathLst>
            </a:custGeom>
            <a:solidFill>
              <a:srgbClr val="E5AF9A"/>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97" name="Google Shape;596;p39">
              <a:extLst>
                <a:ext uri="{FF2B5EF4-FFF2-40B4-BE49-F238E27FC236}">
                  <a16:creationId xmlns="" xmlns:a16="http://schemas.microsoft.com/office/drawing/2014/main" id="{F3DC5EB5-4B8A-E5DF-2F09-1C8DAE9FE6D9}"/>
                </a:ext>
              </a:extLst>
            </p:cNvPr>
            <p:cNvSpPr/>
            <p:nvPr/>
          </p:nvSpPr>
          <p:spPr>
            <a:xfrm>
              <a:off x="4330729" y="3849442"/>
              <a:ext cx="42204" cy="31215"/>
            </a:xfrm>
            <a:custGeom>
              <a:avLst/>
              <a:gdLst/>
              <a:ahLst/>
              <a:cxnLst/>
              <a:rect l="l" t="t" r="r" b="b"/>
              <a:pathLst>
                <a:path w="699" h="517" extrusionOk="0">
                  <a:moveTo>
                    <a:pt x="27" y="249"/>
                  </a:moveTo>
                  <a:lnTo>
                    <a:pt x="27" y="249"/>
                  </a:lnTo>
                  <a:cubicBezTo>
                    <a:pt x="26" y="250"/>
                    <a:pt x="25" y="251"/>
                    <a:pt x="25" y="252"/>
                  </a:cubicBezTo>
                  <a:cubicBezTo>
                    <a:pt x="26" y="251"/>
                    <a:pt x="26" y="250"/>
                    <a:pt x="27" y="249"/>
                  </a:cubicBezTo>
                  <a:close/>
                  <a:moveTo>
                    <a:pt x="342" y="0"/>
                  </a:moveTo>
                  <a:cubicBezTo>
                    <a:pt x="321" y="0"/>
                    <a:pt x="301" y="3"/>
                    <a:pt x="282" y="8"/>
                  </a:cubicBezTo>
                  <a:cubicBezTo>
                    <a:pt x="249" y="8"/>
                    <a:pt x="215" y="18"/>
                    <a:pt x="180" y="32"/>
                  </a:cubicBezTo>
                  <a:cubicBezTo>
                    <a:pt x="123" y="59"/>
                    <a:pt x="76" y="104"/>
                    <a:pt x="52" y="160"/>
                  </a:cubicBezTo>
                  <a:cubicBezTo>
                    <a:pt x="46" y="188"/>
                    <a:pt x="38" y="212"/>
                    <a:pt x="32" y="235"/>
                  </a:cubicBezTo>
                  <a:lnTo>
                    <a:pt x="32" y="229"/>
                  </a:lnTo>
                  <a:cubicBezTo>
                    <a:pt x="32" y="232"/>
                    <a:pt x="32" y="235"/>
                    <a:pt x="28" y="238"/>
                  </a:cubicBezTo>
                  <a:cubicBezTo>
                    <a:pt x="28" y="241"/>
                    <a:pt x="28" y="244"/>
                    <a:pt x="27" y="249"/>
                  </a:cubicBezTo>
                  <a:lnTo>
                    <a:pt x="27" y="249"/>
                  </a:lnTo>
                  <a:cubicBezTo>
                    <a:pt x="27" y="249"/>
                    <a:pt x="27" y="248"/>
                    <a:pt x="28" y="248"/>
                  </a:cubicBezTo>
                  <a:lnTo>
                    <a:pt x="28" y="248"/>
                  </a:lnTo>
                  <a:cubicBezTo>
                    <a:pt x="1" y="335"/>
                    <a:pt x="1" y="433"/>
                    <a:pt x="35" y="516"/>
                  </a:cubicBezTo>
                  <a:lnTo>
                    <a:pt x="35" y="510"/>
                  </a:lnTo>
                  <a:cubicBezTo>
                    <a:pt x="76" y="435"/>
                    <a:pt x="143" y="381"/>
                    <a:pt x="218" y="354"/>
                  </a:cubicBezTo>
                  <a:cubicBezTo>
                    <a:pt x="279" y="323"/>
                    <a:pt x="343" y="309"/>
                    <a:pt x="412" y="309"/>
                  </a:cubicBezTo>
                  <a:cubicBezTo>
                    <a:pt x="419" y="309"/>
                    <a:pt x="427" y="310"/>
                    <a:pt x="435" y="310"/>
                  </a:cubicBezTo>
                  <a:cubicBezTo>
                    <a:pt x="526" y="316"/>
                    <a:pt x="614" y="371"/>
                    <a:pt x="671" y="445"/>
                  </a:cubicBezTo>
                  <a:cubicBezTo>
                    <a:pt x="675" y="438"/>
                    <a:pt x="679" y="432"/>
                    <a:pt x="682" y="425"/>
                  </a:cubicBezTo>
                  <a:cubicBezTo>
                    <a:pt x="699" y="316"/>
                    <a:pt x="665" y="191"/>
                    <a:pt x="587" y="110"/>
                  </a:cubicBezTo>
                  <a:cubicBezTo>
                    <a:pt x="540" y="63"/>
                    <a:pt x="458" y="18"/>
                    <a:pt x="391" y="5"/>
                  </a:cubicBezTo>
                  <a:cubicBezTo>
                    <a:pt x="375" y="2"/>
                    <a:pt x="359" y="0"/>
                    <a:pt x="342" y="0"/>
                  </a:cubicBezTo>
                  <a:close/>
                </a:path>
              </a:pathLst>
            </a:custGeom>
            <a:solidFill>
              <a:srgbClr val="FCECD0"/>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98" name="Google Shape;597;p39">
              <a:extLst>
                <a:ext uri="{FF2B5EF4-FFF2-40B4-BE49-F238E27FC236}">
                  <a16:creationId xmlns="" xmlns:a16="http://schemas.microsoft.com/office/drawing/2014/main" id="{DC1EFFC8-FA00-2E8E-80EA-F2D879C0FC18}"/>
                </a:ext>
              </a:extLst>
            </p:cNvPr>
            <p:cNvSpPr/>
            <p:nvPr/>
          </p:nvSpPr>
          <p:spPr>
            <a:xfrm>
              <a:off x="5052832" y="4028821"/>
              <a:ext cx="40332" cy="26385"/>
            </a:xfrm>
            <a:custGeom>
              <a:avLst/>
              <a:gdLst/>
              <a:ahLst/>
              <a:cxnLst/>
              <a:rect l="l" t="t" r="r" b="b"/>
              <a:pathLst>
                <a:path w="668" h="437" extrusionOk="0">
                  <a:moveTo>
                    <a:pt x="353" y="0"/>
                  </a:moveTo>
                  <a:cubicBezTo>
                    <a:pt x="271" y="0"/>
                    <a:pt x="184" y="27"/>
                    <a:pt x="126" y="85"/>
                  </a:cubicBezTo>
                  <a:cubicBezTo>
                    <a:pt x="38" y="149"/>
                    <a:pt x="1" y="288"/>
                    <a:pt x="28" y="390"/>
                  </a:cubicBezTo>
                  <a:cubicBezTo>
                    <a:pt x="32" y="399"/>
                    <a:pt x="35" y="410"/>
                    <a:pt x="38" y="417"/>
                  </a:cubicBezTo>
                  <a:lnTo>
                    <a:pt x="41" y="413"/>
                  </a:lnTo>
                  <a:lnTo>
                    <a:pt x="41" y="413"/>
                  </a:lnTo>
                  <a:cubicBezTo>
                    <a:pt x="38" y="417"/>
                    <a:pt x="38" y="417"/>
                    <a:pt x="38" y="420"/>
                  </a:cubicBezTo>
                  <a:cubicBezTo>
                    <a:pt x="72" y="383"/>
                    <a:pt x="113" y="352"/>
                    <a:pt x="157" y="332"/>
                  </a:cubicBezTo>
                  <a:cubicBezTo>
                    <a:pt x="211" y="300"/>
                    <a:pt x="273" y="283"/>
                    <a:pt x="338" y="283"/>
                  </a:cubicBezTo>
                  <a:cubicBezTo>
                    <a:pt x="350" y="283"/>
                    <a:pt x="361" y="284"/>
                    <a:pt x="373" y="285"/>
                  </a:cubicBezTo>
                  <a:cubicBezTo>
                    <a:pt x="482" y="295"/>
                    <a:pt x="566" y="356"/>
                    <a:pt x="624" y="437"/>
                  </a:cubicBezTo>
                  <a:cubicBezTo>
                    <a:pt x="634" y="424"/>
                    <a:pt x="644" y="410"/>
                    <a:pt x="648" y="393"/>
                  </a:cubicBezTo>
                  <a:cubicBezTo>
                    <a:pt x="665" y="332"/>
                    <a:pt x="668" y="274"/>
                    <a:pt x="657" y="213"/>
                  </a:cubicBezTo>
                  <a:cubicBezTo>
                    <a:pt x="648" y="146"/>
                    <a:pt x="610" y="91"/>
                    <a:pt x="556" y="54"/>
                  </a:cubicBezTo>
                  <a:cubicBezTo>
                    <a:pt x="502" y="18"/>
                    <a:pt x="448" y="7"/>
                    <a:pt x="384" y="0"/>
                  </a:cubicBezTo>
                  <a:close/>
                </a:path>
              </a:pathLst>
            </a:custGeom>
            <a:solidFill>
              <a:srgbClr val="FCECD0"/>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99" name="Google Shape;598;p39">
              <a:extLst>
                <a:ext uri="{FF2B5EF4-FFF2-40B4-BE49-F238E27FC236}">
                  <a16:creationId xmlns="" xmlns:a16="http://schemas.microsoft.com/office/drawing/2014/main" id="{6C243BA5-0F95-9DAA-6719-622949005119}"/>
                </a:ext>
              </a:extLst>
            </p:cNvPr>
            <p:cNvSpPr/>
            <p:nvPr/>
          </p:nvSpPr>
          <p:spPr>
            <a:xfrm>
              <a:off x="4070325" y="3917667"/>
              <a:ext cx="92438" cy="87729"/>
            </a:xfrm>
            <a:custGeom>
              <a:avLst/>
              <a:gdLst/>
              <a:ahLst/>
              <a:cxnLst/>
              <a:rect l="l" t="t" r="r" b="b"/>
              <a:pathLst>
                <a:path w="1531" h="1453" extrusionOk="0">
                  <a:moveTo>
                    <a:pt x="782" y="0"/>
                  </a:moveTo>
                  <a:cubicBezTo>
                    <a:pt x="752" y="0"/>
                    <a:pt x="723" y="2"/>
                    <a:pt x="694" y="6"/>
                  </a:cubicBezTo>
                  <a:cubicBezTo>
                    <a:pt x="535" y="26"/>
                    <a:pt x="386" y="97"/>
                    <a:pt x="275" y="209"/>
                  </a:cubicBezTo>
                  <a:cubicBezTo>
                    <a:pt x="159" y="321"/>
                    <a:pt x="95" y="463"/>
                    <a:pt x="61" y="615"/>
                  </a:cubicBezTo>
                  <a:cubicBezTo>
                    <a:pt x="0" y="907"/>
                    <a:pt x="166" y="1184"/>
                    <a:pt x="413" y="1323"/>
                  </a:cubicBezTo>
                  <a:cubicBezTo>
                    <a:pt x="525" y="1407"/>
                    <a:pt x="661" y="1452"/>
                    <a:pt x="796" y="1452"/>
                  </a:cubicBezTo>
                  <a:cubicBezTo>
                    <a:pt x="800" y="1452"/>
                    <a:pt x="804" y="1452"/>
                    <a:pt x="808" y="1452"/>
                  </a:cubicBezTo>
                  <a:cubicBezTo>
                    <a:pt x="963" y="1452"/>
                    <a:pt x="1121" y="1392"/>
                    <a:pt x="1243" y="1282"/>
                  </a:cubicBezTo>
                  <a:cubicBezTo>
                    <a:pt x="1358" y="1177"/>
                    <a:pt x="1439" y="1049"/>
                    <a:pt x="1480" y="900"/>
                  </a:cubicBezTo>
                  <a:cubicBezTo>
                    <a:pt x="1524" y="741"/>
                    <a:pt x="1530" y="554"/>
                    <a:pt x="1453" y="405"/>
                  </a:cubicBezTo>
                  <a:cubicBezTo>
                    <a:pt x="1325" y="154"/>
                    <a:pt x="1057" y="0"/>
                    <a:pt x="782" y="0"/>
                  </a:cubicBezTo>
                  <a:close/>
                </a:path>
              </a:pathLst>
            </a:custGeom>
            <a:solidFill>
              <a:srgbClr val="FCECD0"/>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00" name="Google Shape;599;p39">
              <a:extLst>
                <a:ext uri="{FF2B5EF4-FFF2-40B4-BE49-F238E27FC236}">
                  <a16:creationId xmlns="" xmlns:a16="http://schemas.microsoft.com/office/drawing/2014/main" id="{53D675AA-4D6B-C459-EC69-C9AE4B0EB280}"/>
                </a:ext>
              </a:extLst>
            </p:cNvPr>
            <p:cNvSpPr/>
            <p:nvPr/>
          </p:nvSpPr>
          <p:spPr>
            <a:xfrm>
              <a:off x="4531722" y="3904022"/>
              <a:ext cx="89419" cy="85978"/>
            </a:xfrm>
            <a:custGeom>
              <a:avLst/>
              <a:gdLst/>
              <a:ahLst/>
              <a:cxnLst/>
              <a:rect l="l" t="t" r="r" b="b"/>
              <a:pathLst>
                <a:path w="1481" h="1424" extrusionOk="0">
                  <a:moveTo>
                    <a:pt x="726" y="0"/>
                  </a:moveTo>
                  <a:cubicBezTo>
                    <a:pt x="367" y="0"/>
                    <a:pt x="57" y="305"/>
                    <a:pt x="21" y="655"/>
                  </a:cubicBezTo>
                  <a:cubicBezTo>
                    <a:pt x="0" y="855"/>
                    <a:pt x="61" y="1069"/>
                    <a:pt x="214" y="1204"/>
                  </a:cubicBezTo>
                  <a:cubicBezTo>
                    <a:pt x="302" y="1282"/>
                    <a:pt x="400" y="1339"/>
                    <a:pt x="508" y="1369"/>
                  </a:cubicBezTo>
                  <a:cubicBezTo>
                    <a:pt x="590" y="1407"/>
                    <a:pt x="674" y="1424"/>
                    <a:pt x="760" y="1424"/>
                  </a:cubicBezTo>
                  <a:cubicBezTo>
                    <a:pt x="1071" y="1424"/>
                    <a:pt x="1379" y="1207"/>
                    <a:pt x="1440" y="886"/>
                  </a:cubicBezTo>
                  <a:cubicBezTo>
                    <a:pt x="1480" y="672"/>
                    <a:pt x="1457" y="439"/>
                    <a:pt x="1304" y="269"/>
                  </a:cubicBezTo>
                  <a:cubicBezTo>
                    <a:pt x="1237" y="195"/>
                    <a:pt x="1162" y="117"/>
                    <a:pt x="1071" y="80"/>
                  </a:cubicBezTo>
                  <a:cubicBezTo>
                    <a:pt x="969" y="36"/>
                    <a:pt x="874" y="8"/>
                    <a:pt x="766" y="2"/>
                  </a:cubicBezTo>
                  <a:cubicBezTo>
                    <a:pt x="753" y="1"/>
                    <a:pt x="739" y="0"/>
                    <a:pt x="726" y="0"/>
                  </a:cubicBezTo>
                  <a:close/>
                </a:path>
              </a:pathLst>
            </a:custGeom>
            <a:solidFill>
              <a:srgbClr val="FCECD0"/>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01" name="Google Shape;600;p39">
              <a:extLst>
                <a:ext uri="{FF2B5EF4-FFF2-40B4-BE49-F238E27FC236}">
                  <a16:creationId xmlns="" xmlns:a16="http://schemas.microsoft.com/office/drawing/2014/main" id="{E2961883-6577-840A-4114-7FCDD7A55DDD}"/>
                </a:ext>
              </a:extLst>
            </p:cNvPr>
            <p:cNvSpPr/>
            <p:nvPr/>
          </p:nvSpPr>
          <p:spPr>
            <a:xfrm>
              <a:off x="4831190" y="4106767"/>
              <a:ext cx="91291" cy="92619"/>
            </a:xfrm>
            <a:custGeom>
              <a:avLst/>
              <a:gdLst/>
              <a:ahLst/>
              <a:cxnLst/>
              <a:rect l="l" t="t" r="r" b="b"/>
              <a:pathLst>
                <a:path w="1512" h="1534" extrusionOk="0">
                  <a:moveTo>
                    <a:pt x="816" y="1"/>
                  </a:moveTo>
                  <a:cubicBezTo>
                    <a:pt x="787" y="1"/>
                    <a:pt x="758" y="3"/>
                    <a:pt x="729" y="6"/>
                  </a:cubicBezTo>
                  <a:cubicBezTo>
                    <a:pt x="706" y="6"/>
                    <a:pt x="682" y="6"/>
                    <a:pt x="658" y="13"/>
                  </a:cubicBezTo>
                  <a:cubicBezTo>
                    <a:pt x="516" y="37"/>
                    <a:pt x="387" y="115"/>
                    <a:pt x="293" y="223"/>
                  </a:cubicBezTo>
                  <a:cubicBezTo>
                    <a:pt x="282" y="226"/>
                    <a:pt x="272" y="236"/>
                    <a:pt x="259" y="243"/>
                  </a:cubicBezTo>
                  <a:cubicBezTo>
                    <a:pt x="194" y="294"/>
                    <a:pt x="140" y="358"/>
                    <a:pt x="107" y="433"/>
                  </a:cubicBezTo>
                  <a:cubicBezTo>
                    <a:pt x="42" y="558"/>
                    <a:pt x="1" y="700"/>
                    <a:pt x="1" y="843"/>
                  </a:cubicBezTo>
                  <a:cubicBezTo>
                    <a:pt x="21" y="778"/>
                    <a:pt x="46" y="713"/>
                    <a:pt x="66" y="649"/>
                  </a:cubicBezTo>
                  <a:cubicBezTo>
                    <a:pt x="69" y="700"/>
                    <a:pt x="76" y="751"/>
                    <a:pt x="79" y="802"/>
                  </a:cubicBezTo>
                  <a:cubicBezTo>
                    <a:pt x="82" y="849"/>
                    <a:pt x="82" y="900"/>
                    <a:pt x="82" y="948"/>
                  </a:cubicBezTo>
                  <a:cubicBezTo>
                    <a:pt x="79" y="995"/>
                    <a:pt x="76" y="1043"/>
                    <a:pt x="72" y="1090"/>
                  </a:cubicBezTo>
                  <a:cubicBezTo>
                    <a:pt x="69" y="1093"/>
                    <a:pt x="69" y="1099"/>
                    <a:pt x="69" y="1107"/>
                  </a:cubicBezTo>
                  <a:cubicBezTo>
                    <a:pt x="191" y="1360"/>
                    <a:pt x="458" y="1533"/>
                    <a:pt x="740" y="1533"/>
                  </a:cubicBezTo>
                  <a:cubicBezTo>
                    <a:pt x="784" y="1533"/>
                    <a:pt x="827" y="1530"/>
                    <a:pt x="871" y="1523"/>
                  </a:cubicBezTo>
                  <a:cubicBezTo>
                    <a:pt x="1051" y="1490"/>
                    <a:pt x="1193" y="1391"/>
                    <a:pt x="1315" y="1259"/>
                  </a:cubicBezTo>
                  <a:cubicBezTo>
                    <a:pt x="1387" y="1181"/>
                    <a:pt x="1430" y="1083"/>
                    <a:pt x="1468" y="985"/>
                  </a:cubicBezTo>
                  <a:cubicBezTo>
                    <a:pt x="1508" y="883"/>
                    <a:pt x="1512" y="771"/>
                    <a:pt x="1508" y="666"/>
                  </a:cubicBezTo>
                  <a:cubicBezTo>
                    <a:pt x="1508" y="551"/>
                    <a:pt x="1454" y="413"/>
                    <a:pt x="1387" y="321"/>
                  </a:cubicBezTo>
                  <a:cubicBezTo>
                    <a:pt x="1322" y="236"/>
                    <a:pt x="1254" y="169"/>
                    <a:pt x="1166" y="108"/>
                  </a:cubicBezTo>
                  <a:cubicBezTo>
                    <a:pt x="1067" y="36"/>
                    <a:pt x="942" y="1"/>
                    <a:pt x="816" y="1"/>
                  </a:cubicBezTo>
                  <a:close/>
                </a:path>
              </a:pathLst>
            </a:custGeom>
            <a:solidFill>
              <a:srgbClr val="FCECD0"/>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02" name="Google Shape;601;p39">
              <a:extLst>
                <a:ext uri="{FF2B5EF4-FFF2-40B4-BE49-F238E27FC236}">
                  <a16:creationId xmlns="" xmlns:a16="http://schemas.microsoft.com/office/drawing/2014/main" id="{ED04A088-A596-B5F2-35E3-90EBCC63379E}"/>
                </a:ext>
              </a:extLst>
            </p:cNvPr>
            <p:cNvSpPr/>
            <p:nvPr/>
          </p:nvSpPr>
          <p:spPr>
            <a:xfrm>
              <a:off x="5236437" y="4098556"/>
              <a:ext cx="94551" cy="90566"/>
            </a:xfrm>
            <a:custGeom>
              <a:avLst/>
              <a:gdLst/>
              <a:ahLst/>
              <a:cxnLst/>
              <a:rect l="l" t="t" r="r" b="b"/>
              <a:pathLst>
                <a:path w="1566" h="1500" extrusionOk="0">
                  <a:moveTo>
                    <a:pt x="857" y="0"/>
                  </a:moveTo>
                  <a:cubicBezTo>
                    <a:pt x="793" y="0"/>
                    <a:pt x="732" y="3"/>
                    <a:pt x="671" y="13"/>
                  </a:cubicBezTo>
                  <a:cubicBezTo>
                    <a:pt x="620" y="21"/>
                    <a:pt x="570" y="30"/>
                    <a:pt x="515" y="44"/>
                  </a:cubicBezTo>
                  <a:cubicBezTo>
                    <a:pt x="515" y="47"/>
                    <a:pt x="512" y="47"/>
                    <a:pt x="512" y="47"/>
                  </a:cubicBezTo>
                  <a:cubicBezTo>
                    <a:pt x="507" y="47"/>
                    <a:pt x="503" y="47"/>
                    <a:pt x="498" y="47"/>
                  </a:cubicBezTo>
                  <a:cubicBezTo>
                    <a:pt x="435" y="47"/>
                    <a:pt x="372" y="67"/>
                    <a:pt x="319" y="105"/>
                  </a:cubicBezTo>
                  <a:cubicBezTo>
                    <a:pt x="278" y="135"/>
                    <a:pt x="241" y="166"/>
                    <a:pt x="207" y="203"/>
                  </a:cubicBezTo>
                  <a:cubicBezTo>
                    <a:pt x="123" y="294"/>
                    <a:pt x="68" y="433"/>
                    <a:pt x="45" y="552"/>
                  </a:cubicBezTo>
                  <a:cubicBezTo>
                    <a:pt x="1" y="776"/>
                    <a:pt x="41" y="999"/>
                    <a:pt x="184" y="1182"/>
                  </a:cubicBezTo>
                  <a:cubicBezTo>
                    <a:pt x="339" y="1382"/>
                    <a:pt x="570" y="1483"/>
                    <a:pt x="820" y="1500"/>
                  </a:cubicBezTo>
                  <a:lnTo>
                    <a:pt x="854" y="1500"/>
                  </a:lnTo>
                  <a:cubicBezTo>
                    <a:pt x="1098" y="1500"/>
                    <a:pt x="1325" y="1357"/>
                    <a:pt x="1436" y="1138"/>
                  </a:cubicBezTo>
                  <a:cubicBezTo>
                    <a:pt x="1487" y="1040"/>
                    <a:pt x="1521" y="941"/>
                    <a:pt x="1534" y="829"/>
                  </a:cubicBezTo>
                  <a:cubicBezTo>
                    <a:pt x="1565" y="610"/>
                    <a:pt x="1456" y="393"/>
                    <a:pt x="1308" y="237"/>
                  </a:cubicBezTo>
                  <a:cubicBezTo>
                    <a:pt x="1196" y="115"/>
                    <a:pt x="1026" y="10"/>
                    <a:pt x="857" y="0"/>
                  </a:cubicBezTo>
                  <a:close/>
                </a:path>
              </a:pathLst>
            </a:custGeom>
            <a:solidFill>
              <a:srgbClr val="FCECD0"/>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03" name="Google Shape;602;p39">
              <a:extLst>
                <a:ext uri="{FF2B5EF4-FFF2-40B4-BE49-F238E27FC236}">
                  <a16:creationId xmlns="" xmlns:a16="http://schemas.microsoft.com/office/drawing/2014/main" id="{87E4CA41-D4D1-6F74-57BF-C85E05964F58}"/>
                </a:ext>
              </a:extLst>
            </p:cNvPr>
            <p:cNvSpPr/>
            <p:nvPr/>
          </p:nvSpPr>
          <p:spPr>
            <a:xfrm>
              <a:off x="4455467" y="2374680"/>
              <a:ext cx="1691" cy="4951"/>
            </a:xfrm>
            <a:custGeom>
              <a:avLst/>
              <a:gdLst/>
              <a:ahLst/>
              <a:cxnLst/>
              <a:rect l="l" t="t" r="r" b="b"/>
              <a:pathLst>
                <a:path w="28" h="82" extrusionOk="0">
                  <a:moveTo>
                    <a:pt x="24" y="0"/>
                  </a:moveTo>
                  <a:cubicBezTo>
                    <a:pt x="18" y="28"/>
                    <a:pt x="7" y="54"/>
                    <a:pt x="1" y="81"/>
                  </a:cubicBezTo>
                  <a:lnTo>
                    <a:pt x="27" y="81"/>
                  </a:lnTo>
                  <a:lnTo>
                    <a:pt x="27" y="72"/>
                  </a:lnTo>
                  <a:cubicBezTo>
                    <a:pt x="27" y="48"/>
                    <a:pt x="24" y="24"/>
                    <a:pt x="24" y="0"/>
                  </a:cubicBezTo>
                  <a:close/>
                </a:path>
              </a:pathLst>
            </a:custGeom>
            <a:solidFill>
              <a:sysClr val="window" lastClr="FFFFFF"/>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04" name="Google Shape;603;p39">
              <a:extLst>
                <a:ext uri="{FF2B5EF4-FFF2-40B4-BE49-F238E27FC236}">
                  <a16:creationId xmlns="" xmlns:a16="http://schemas.microsoft.com/office/drawing/2014/main" id="{C717AB36-078D-B498-7089-30D649B4B60C}"/>
                </a:ext>
              </a:extLst>
            </p:cNvPr>
            <p:cNvSpPr/>
            <p:nvPr/>
          </p:nvSpPr>
          <p:spPr>
            <a:xfrm>
              <a:off x="3836668" y="4139190"/>
              <a:ext cx="60378" cy="85495"/>
            </a:xfrm>
            <a:custGeom>
              <a:avLst/>
              <a:gdLst/>
              <a:ahLst/>
              <a:cxnLst/>
              <a:rect l="l" t="t" r="r" b="b"/>
              <a:pathLst>
                <a:path w="1000" h="1416" extrusionOk="0">
                  <a:moveTo>
                    <a:pt x="196" y="1"/>
                  </a:moveTo>
                  <a:cubicBezTo>
                    <a:pt x="179" y="25"/>
                    <a:pt x="159" y="48"/>
                    <a:pt x="143" y="75"/>
                  </a:cubicBezTo>
                  <a:cubicBezTo>
                    <a:pt x="122" y="99"/>
                    <a:pt x="108" y="126"/>
                    <a:pt x="91" y="153"/>
                  </a:cubicBezTo>
                  <a:cubicBezTo>
                    <a:pt x="82" y="173"/>
                    <a:pt x="71" y="197"/>
                    <a:pt x="61" y="217"/>
                  </a:cubicBezTo>
                  <a:cubicBezTo>
                    <a:pt x="51" y="262"/>
                    <a:pt x="41" y="302"/>
                    <a:pt x="30" y="346"/>
                  </a:cubicBezTo>
                  <a:cubicBezTo>
                    <a:pt x="21" y="411"/>
                    <a:pt x="10" y="471"/>
                    <a:pt x="4" y="536"/>
                  </a:cubicBezTo>
                  <a:cubicBezTo>
                    <a:pt x="4" y="587"/>
                    <a:pt x="0" y="641"/>
                    <a:pt x="4" y="692"/>
                  </a:cubicBezTo>
                  <a:cubicBezTo>
                    <a:pt x="7" y="719"/>
                    <a:pt x="10" y="745"/>
                    <a:pt x="13" y="773"/>
                  </a:cubicBezTo>
                  <a:cubicBezTo>
                    <a:pt x="24" y="823"/>
                    <a:pt x="37" y="867"/>
                    <a:pt x="51" y="915"/>
                  </a:cubicBezTo>
                  <a:cubicBezTo>
                    <a:pt x="61" y="939"/>
                    <a:pt x="71" y="962"/>
                    <a:pt x="82" y="986"/>
                  </a:cubicBezTo>
                  <a:cubicBezTo>
                    <a:pt x="91" y="1006"/>
                    <a:pt x="102" y="1023"/>
                    <a:pt x="115" y="1044"/>
                  </a:cubicBezTo>
                  <a:cubicBezTo>
                    <a:pt x="122" y="1050"/>
                    <a:pt x="129" y="1061"/>
                    <a:pt x="135" y="1067"/>
                  </a:cubicBezTo>
                  <a:cubicBezTo>
                    <a:pt x="159" y="1095"/>
                    <a:pt x="186" y="1122"/>
                    <a:pt x="216" y="1148"/>
                  </a:cubicBezTo>
                  <a:cubicBezTo>
                    <a:pt x="210" y="1145"/>
                    <a:pt x="203" y="1139"/>
                    <a:pt x="196" y="1135"/>
                  </a:cubicBezTo>
                  <a:lnTo>
                    <a:pt x="196" y="1135"/>
                  </a:lnTo>
                  <a:cubicBezTo>
                    <a:pt x="207" y="1142"/>
                    <a:pt x="213" y="1148"/>
                    <a:pt x="224" y="1156"/>
                  </a:cubicBezTo>
                  <a:cubicBezTo>
                    <a:pt x="227" y="1159"/>
                    <a:pt x="230" y="1162"/>
                    <a:pt x="234" y="1165"/>
                  </a:cubicBezTo>
                  <a:cubicBezTo>
                    <a:pt x="240" y="1172"/>
                    <a:pt x="247" y="1179"/>
                    <a:pt x="254" y="1186"/>
                  </a:cubicBezTo>
                  <a:cubicBezTo>
                    <a:pt x="274" y="1200"/>
                    <a:pt x="294" y="1220"/>
                    <a:pt x="315" y="1237"/>
                  </a:cubicBezTo>
                  <a:cubicBezTo>
                    <a:pt x="346" y="1261"/>
                    <a:pt x="376" y="1284"/>
                    <a:pt x="410" y="1308"/>
                  </a:cubicBezTo>
                  <a:cubicBezTo>
                    <a:pt x="433" y="1322"/>
                    <a:pt x="457" y="1339"/>
                    <a:pt x="484" y="1352"/>
                  </a:cubicBezTo>
                  <a:cubicBezTo>
                    <a:pt x="498" y="1359"/>
                    <a:pt x="511" y="1365"/>
                    <a:pt x="529" y="1372"/>
                  </a:cubicBezTo>
                  <a:cubicBezTo>
                    <a:pt x="552" y="1379"/>
                    <a:pt x="579" y="1389"/>
                    <a:pt x="606" y="1395"/>
                  </a:cubicBezTo>
                  <a:cubicBezTo>
                    <a:pt x="640" y="1403"/>
                    <a:pt x="674" y="1406"/>
                    <a:pt x="707" y="1409"/>
                  </a:cubicBezTo>
                  <a:cubicBezTo>
                    <a:pt x="765" y="1413"/>
                    <a:pt x="819" y="1416"/>
                    <a:pt x="877" y="1416"/>
                  </a:cubicBezTo>
                  <a:cubicBezTo>
                    <a:pt x="901" y="1413"/>
                    <a:pt x="928" y="1409"/>
                    <a:pt x="951" y="1406"/>
                  </a:cubicBezTo>
                  <a:cubicBezTo>
                    <a:pt x="968" y="1403"/>
                    <a:pt x="985" y="1395"/>
                    <a:pt x="999" y="1392"/>
                  </a:cubicBezTo>
                  <a:cubicBezTo>
                    <a:pt x="759" y="1148"/>
                    <a:pt x="579" y="861"/>
                    <a:pt x="440" y="549"/>
                  </a:cubicBezTo>
                  <a:cubicBezTo>
                    <a:pt x="366" y="384"/>
                    <a:pt x="291" y="214"/>
                    <a:pt x="216" y="45"/>
                  </a:cubicBezTo>
                  <a:cubicBezTo>
                    <a:pt x="210" y="31"/>
                    <a:pt x="203" y="14"/>
                    <a:pt x="196" y="1"/>
                  </a:cubicBezTo>
                  <a:close/>
                </a:path>
              </a:pathLst>
            </a:custGeom>
            <a:solidFill>
              <a:sysClr val="window" lastClr="FFFFFF"/>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05" name="Google Shape;604;p39">
              <a:extLst>
                <a:ext uri="{FF2B5EF4-FFF2-40B4-BE49-F238E27FC236}">
                  <a16:creationId xmlns="" xmlns:a16="http://schemas.microsoft.com/office/drawing/2014/main" id="{4D198144-D2E0-7136-8692-8F16DB171DBF}"/>
                </a:ext>
              </a:extLst>
            </p:cNvPr>
            <p:cNvSpPr/>
            <p:nvPr/>
          </p:nvSpPr>
          <p:spPr>
            <a:xfrm>
              <a:off x="4435844" y="2253625"/>
              <a:ext cx="1932" cy="9238"/>
            </a:xfrm>
            <a:custGeom>
              <a:avLst/>
              <a:gdLst/>
              <a:ahLst/>
              <a:cxnLst/>
              <a:rect l="l" t="t" r="r" b="b"/>
              <a:pathLst>
                <a:path w="32" h="153" extrusionOk="0">
                  <a:moveTo>
                    <a:pt x="31" y="1"/>
                  </a:moveTo>
                  <a:cubicBezTo>
                    <a:pt x="21" y="1"/>
                    <a:pt x="11" y="1"/>
                    <a:pt x="1" y="4"/>
                  </a:cubicBezTo>
                  <a:cubicBezTo>
                    <a:pt x="1" y="51"/>
                    <a:pt x="4" y="103"/>
                    <a:pt x="4" y="153"/>
                  </a:cubicBezTo>
                  <a:cubicBezTo>
                    <a:pt x="14" y="103"/>
                    <a:pt x="21" y="51"/>
                    <a:pt x="31" y="1"/>
                  </a:cubicBezTo>
                  <a:close/>
                </a:path>
              </a:pathLst>
            </a:custGeom>
            <a:solidFill>
              <a:sysClr val="window" lastClr="FFFFFF"/>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06" name="Google Shape;605;p39">
              <a:extLst>
                <a:ext uri="{FF2B5EF4-FFF2-40B4-BE49-F238E27FC236}">
                  <a16:creationId xmlns="" xmlns:a16="http://schemas.microsoft.com/office/drawing/2014/main" id="{27CE7D20-5850-E4F9-41FF-BB6222B7F476}"/>
                </a:ext>
              </a:extLst>
            </p:cNvPr>
            <p:cNvSpPr/>
            <p:nvPr/>
          </p:nvSpPr>
          <p:spPr>
            <a:xfrm>
              <a:off x="4158595" y="4299067"/>
              <a:ext cx="125042" cy="140076"/>
            </a:xfrm>
            <a:custGeom>
              <a:avLst/>
              <a:gdLst/>
              <a:ahLst/>
              <a:cxnLst/>
              <a:rect l="l" t="t" r="r" b="b"/>
              <a:pathLst>
                <a:path w="2071" h="2320" extrusionOk="0">
                  <a:moveTo>
                    <a:pt x="790" y="1"/>
                  </a:moveTo>
                  <a:cubicBezTo>
                    <a:pt x="723" y="1"/>
                    <a:pt x="645" y="14"/>
                    <a:pt x="580" y="38"/>
                  </a:cubicBezTo>
                  <a:cubicBezTo>
                    <a:pt x="509" y="68"/>
                    <a:pt x="448" y="119"/>
                    <a:pt x="390" y="166"/>
                  </a:cubicBezTo>
                  <a:cubicBezTo>
                    <a:pt x="387" y="166"/>
                    <a:pt x="384" y="170"/>
                    <a:pt x="380" y="174"/>
                  </a:cubicBezTo>
                  <a:lnTo>
                    <a:pt x="384" y="174"/>
                  </a:lnTo>
                  <a:cubicBezTo>
                    <a:pt x="353" y="194"/>
                    <a:pt x="326" y="214"/>
                    <a:pt x="302" y="244"/>
                  </a:cubicBezTo>
                  <a:cubicBezTo>
                    <a:pt x="276" y="279"/>
                    <a:pt x="255" y="312"/>
                    <a:pt x="231" y="349"/>
                  </a:cubicBezTo>
                  <a:cubicBezTo>
                    <a:pt x="224" y="363"/>
                    <a:pt x="218" y="373"/>
                    <a:pt x="211" y="383"/>
                  </a:cubicBezTo>
                  <a:cubicBezTo>
                    <a:pt x="177" y="434"/>
                    <a:pt x="146" y="485"/>
                    <a:pt x="123" y="539"/>
                  </a:cubicBezTo>
                  <a:cubicBezTo>
                    <a:pt x="93" y="607"/>
                    <a:pt x="72" y="678"/>
                    <a:pt x="55" y="746"/>
                  </a:cubicBezTo>
                  <a:lnTo>
                    <a:pt x="55" y="743"/>
                  </a:lnTo>
                  <a:cubicBezTo>
                    <a:pt x="42" y="786"/>
                    <a:pt x="28" y="830"/>
                    <a:pt x="21" y="877"/>
                  </a:cubicBezTo>
                  <a:cubicBezTo>
                    <a:pt x="21" y="891"/>
                    <a:pt x="18" y="908"/>
                    <a:pt x="15" y="925"/>
                  </a:cubicBezTo>
                  <a:lnTo>
                    <a:pt x="15" y="946"/>
                  </a:lnTo>
                  <a:cubicBezTo>
                    <a:pt x="12" y="966"/>
                    <a:pt x="12" y="986"/>
                    <a:pt x="7" y="1003"/>
                  </a:cubicBezTo>
                  <a:cubicBezTo>
                    <a:pt x="1" y="1142"/>
                    <a:pt x="4" y="1277"/>
                    <a:pt x="12" y="1413"/>
                  </a:cubicBezTo>
                  <a:cubicBezTo>
                    <a:pt x="18" y="1490"/>
                    <a:pt x="25" y="1565"/>
                    <a:pt x="38" y="1643"/>
                  </a:cubicBezTo>
                  <a:cubicBezTo>
                    <a:pt x="59" y="1724"/>
                    <a:pt x="79" y="1802"/>
                    <a:pt x="106" y="1880"/>
                  </a:cubicBezTo>
                  <a:cubicBezTo>
                    <a:pt x="116" y="1904"/>
                    <a:pt x="126" y="1931"/>
                    <a:pt x="137" y="1951"/>
                  </a:cubicBezTo>
                  <a:cubicBezTo>
                    <a:pt x="181" y="2043"/>
                    <a:pt x="231" y="2127"/>
                    <a:pt x="285" y="2215"/>
                  </a:cubicBezTo>
                  <a:cubicBezTo>
                    <a:pt x="302" y="2235"/>
                    <a:pt x="316" y="2253"/>
                    <a:pt x="329" y="2273"/>
                  </a:cubicBezTo>
                  <a:cubicBezTo>
                    <a:pt x="340" y="2188"/>
                    <a:pt x="357" y="2100"/>
                    <a:pt x="401" y="2029"/>
                  </a:cubicBezTo>
                  <a:cubicBezTo>
                    <a:pt x="411" y="2009"/>
                    <a:pt x="421" y="1992"/>
                    <a:pt x="434" y="1975"/>
                  </a:cubicBezTo>
                  <a:cubicBezTo>
                    <a:pt x="445" y="1954"/>
                    <a:pt x="459" y="1937"/>
                    <a:pt x="472" y="1921"/>
                  </a:cubicBezTo>
                  <a:cubicBezTo>
                    <a:pt x="573" y="1782"/>
                    <a:pt x="706" y="1663"/>
                    <a:pt x="871" y="1602"/>
                  </a:cubicBezTo>
                  <a:cubicBezTo>
                    <a:pt x="955" y="1571"/>
                    <a:pt x="1043" y="1554"/>
                    <a:pt x="1134" y="1554"/>
                  </a:cubicBezTo>
                  <a:cubicBezTo>
                    <a:pt x="1150" y="1554"/>
                    <a:pt x="1166" y="1554"/>
                    <a:pt x="1183" y="1555"/>
                  </a:cubicBezTo>
                  <a:cubicBezTo>
                    <a:pt x="1291" y="1562"/>
                    <a:pt x="1396" y="1609"/>
                    <a:pt x="1487" y="1673"/>
                  </a:cubicBezTo>
                  <a:cubicBezTo>
                    <a:pt x="1548" y="1714"/>
                    <a:pt x="1603" y="1765"/>
                    <a:pt x="1647" y="1826"/>
                  </a:cubicBezTo>
                  <a:cubicBezTo>
                    <a:pt x="1647" y="1829"/>
                    <a:pt x="1650" y="1832"/>
                    <a:pt x="1653" y="1836"/>
                  </a:cubicBezTo>
                  <a:cubicBezTo>
                    <a:pt x="1711" y="1910"/>
                    <a:pt x="1748" y="1998"/>
                    <a:pt x="1772" y="2090"/>
                  </a:cubicBezTo>
                  <a:cubicBezTo>
                    <a:pt x="1789" y="2161"/>
                    <a:pt x="1795" y="2242"/>
                    <a:pt x="1792" y="2320"/>
                  </a:cubicBezTo>
                  <a:cubicBezTo>
                    <a:pt x="1809" y="2293"/>
                    <a:pt x="1826" y="2266"/>
                    <a:pt x="1843" y="2235"/>
                  </a:cubicBezTo>
                  <a:cubicBezTo>
                    <a:pt x="1890" y="2131"/>
                    <a:pt x="1931" y="2023"/>
                    <a:pt x="1968" y="1914"/>
                  </a:cubicBezTo>
                  <a:cubicBezTo>
                    <a:pt x="1986" y="1860"/>
                    <a:pt x="2003" y="1809"/>
                    <a:pt x="2016" y="1751"/>
                  </a:cubicBezTo>
                  <a:cubicBezTo>
                    <a:pt x="2029" y="1677"/>
                    <a:pt x="2036" y="1599"/>
                    <a:pt x="2043" y="1521"/>
                  </a:cubicBezTo>
                  <a:cubicBezTo>
                    <a:pt x="2043" y="1504"/>
                    <a:pt x="2046" y="1490"/>
                    <a:pt x="2046" y="1474"/>
                  </a:cubicBezTo>
                  <a:cubicBezTo>
                    <a:pt x="2050" y="1467"/>
                    <a:pt x="2053" y="1460"/>
                    <a:pt x="2053" y="1450"/>
                  </a:cubicBezTo>
                  <a:cubicBezTo>
                    <a:pt x="2070" y="1389"/>
                    <a:pt x="2059" y="1332"/>
                    <a:pt x="2046" y="1271"/>
                  </a:cubicBezTo>
                  <a:cubicBezTo>
                    <a:pt x="2043" y="1263"/>
                    <a:pt x="2039" y="1254"/>
                    <a:pt x="2039" y="1243"/>
                  </a:cubicBezTo>
                  <a:cubicBezTo>
                    <a:pt x="2026" y="1196"/>
                    <a:pt x="2012" y="1149"/>
                    <a:pt x="1999" y="1101"/>
                  </a:cubicBezTo>
                  <a:cubicBezTo>
                    <a:pt x="1978" y="979"/>
                    <a:pt x="1951" y="857"/>
                    <a:pt x="1904" y="743"/>
                  </a:cubicBezTo>
                  <a:cubicBezTo>
                    <a:pt x="1884" y="688"/>
                    <a:pt x="1860" y="634"/>
                    <a:pt x="1833" y="583"/>
                  </a:cubicBezTo>
                  <a:cubicBezTo>
                    <a:pt x="1816" y="549"/>
                    <a:pt x="1799" y="515"/>
                    <a:pt x="1779" y="485"/>
                  </a:cubicBezTo>
                  <a:cubicBezTo>
                    <a:pt x="1751" y="448"/>
                    <a:pt x="1725" y="410"/>
                    <a:pt x="1687" y="387"/>
                  </a:cubicBezTo>
                  <a:lnTo>
                    <a:pt x="1657" y="357"/>
                  </a:lnTo>
                  <a:cubicBezTo>
                    <a:pt x="1559" y="268"/>
                    <a:pt x="1461" y="180"/>
                    <a:pt x="1352" y="102"/>
                  </a:cubicBezTo>
                  <a:cubicBezTo>
                    <a:pt x="1339" y="96"/>
                    <a:pt x="1328" y="85"/>
                    <a:pt x="1315" y="79"/>
                  </a:cubicBezTo>
                  <a:cubicBezTo>
                    <a:pt x="1200" y="62"/>
                    <a:pt x="1088" y="35"/>
                    <a:pt x="976" y="11"/>
                  </a:cubicBezTo>
                  <a:cubicBezTo>
                    <a:pt x="966" y="7"/>
                    <a:pt x="959" y="7"/>
                    <a:pt x="949" y="7"/>
                  </a:cubicBezTo>
                  <a:cubicBezTo>
                    <a:pt x="922" y="4"/>
                    <a:pt x="892" y="4"/>
                    <a:pt x="861" y="4"/>
                  </a:cubicBezTo>
                  <a:cubicBezTo>
                    <a:pt x="837" y="1"/>
                    <a:pt x="814" y="1"/>
                    <a:pt x="790" y="1"/>
                  </a:cubicBezTo>
                  <a:close/>
                </a:path>
              </a:pathLst>
            </a:custGeom>
            <a:solidFill>
              <a:sysClr val="window" lastClr="FFFFFF"/>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07" name="Google Shape;606;p39">
              <a:extLst>
                <a:ext uri="{FF2B5EF4-FFF2-40B4-BE49-F238E27FC236}">
                  <a16:creationId xmlns="" xmlns:a16="http://schemas.microsoft.com/office/drawing/2014/main" id="{203A110D-4EC5-2CFC-81DB-60FDADBD4C9F}"/>
                </a:ext>
              </a:extLst>
            </p:cNvPr>
            <p:cNvSpPr/>
            <p:nvPr/>
          </p:nvSpPr>
          <p:spPr>
            <a:xfrm>
              <a:off x="3943595" y="2472189"/>
              <a:ext cx="847881" cy="1789166"/>
            </a:xfrm>
            <a:custGeom>
              <a:avLst/>
              <a:gdLst/>
              <a:ahLst/>
              <a:cxnLst/>
              <a:rect l="l" t="t" r="r" b="b"/>
              <a:pathLst>
                <a:path w="14043" h="29633" extrusionOk="0">
                  <a:moveTo>
                    <a:pt x="8452" y="1257"/>
                  </a:moveTo>
                  <a:cubicBezTo>
                    <a:pt x="8641" y="1257"/>
                    <a:pt x="8807" y="1389"/>
                    <a:pt x="8817" y="1585"/>
                  </a:cubicBezTo>
                  <a:cubicBezTo>
                    <a:pt x="8827" y="1763"/>
                    <a:pt x="8681" y="1948"/>
                    <a:pt x="8494" y="1948"/>
                  </a:cubicBezTo>
                  <a:cubicBezTo>
                    <a:pt x="8492" y="1948"/>
                    <a:pt x="8491" y="1948"/>
                    <a:pt x="8489" y="1948"/>
                  </a:cubicBezTo>
                  <a:cubicBezTo>
                    <a:pt x="8302" y="1948"/>
                    <a:pt x="8136" y="1819"/>
                    <a:pt x="8127" y="1623"/>
                  </a:cubicBezTo>
                  <a:cubicBezTo>
                    <a:pt x="8116" y="1443"/>
                    <a:pt x="8266" y="1257"/>
                    <a:pt x="8452" y="1257"/>
                  </a:cubicBezTo>
                  <a:close/>
                  <a:moveTo>
                    <a:pt x="8913" y="12868"/>
                  </a:moveTo>
                  <a:cubicBezTo>
                    <a:pt x="8915" y="12868"/>
                    <a:pt x="8917" y="12868"/>
                    <a:pt x="8919" y="12868"/>
                  </a:cubicBezTo>
                  <a:cubicBezTo>
                    <a:pt x="9108" y="12868"/>
                    <a:pt x="9264" y="13027"/>
                    <a:pt x="9264" y="13213"/>
                  </a:cubicBezTo>
                  <a:cubicBezTo>
                    <a:pt x="9261" y="13402"/>
                    <a:pt x="9105" y="13558"/>
                    <a:pt x="8916" y="13558"/>
                  </a:cubicBezTo>
                  <a:cubicBezTo>
                    <a:pt x="8726" y="13558"/>
                    <a:pt x="8570" y="13399"/>
                    <a:pt x="8570" y="13210"/>
                  </a:cubicBezTo>
                  <a:cubicBezTo>
                    <a:pt x="8574" y="13022"/>
                    <a:pt x="8726" y="12868"/>
                    <a:pt x="8913" y="12868"/>
                  </a:cubicBezTo>
                  <a:close/>
                  <a:moveTo>
                    <a:pt x="8302" y="13626"/>
                  </a:moveTo>
                  <a:cubicBezTo>
                    <a:pt x="8492" y="13630"/>
                    <a:pt x="8648" y="13785"/>
                    <a:pt x="8648" y="13975"/>
                  </a:cubicBezTo>
                  <a:cubicBezTo>
                    <a:pt x="8648" y="14165"/>
                    <a:pt x="8489" y="14321"/>
                    <a:pt x="8299" y="14321"/>
                  </a:cubicBezTo>
                  <a:cubicBezTo>
                    <a:pt x="8110" y="14317"/>
                    <a:pt x="7954" y="14161"/>
                    <a:pt x="7957" y="13971"/>
                  </a:cubicBezTo>
                  <a:cubicBezTo>
                    <a:pt x="7957" y="13782"/>
                    <a:pt x="8116" y="13626"/>
                    <a:pt x="8302" y="13626"/>
                  </a:cubicBezTo>
                  <a:close/>
                  <a:moveTo>
                    <a:pt x="9274" y="13822"/>
                  </a:moveTo>
                  <a:cubicBezTo>
                    <a:pt x="9464" y="13826"/>
                    <a:pt x="9620" y="13982"/>
                    <a:pt x="9620" y="14171"/>
                  </a:cubicBezTo>
                  <a:cubicBezTo>
                    <a:pt x="9620" y="14361"/>
                    <a:pt x="9460" y="14516"/>
                    <a:pt x="9271" y="14516"/>
                  </a:cubicBezTo>
                  <a:cubicBezTo>
                    <a:pt x="9082" y="14513"/>
                    <a:pt x="8926" y="14357"/>
                    <a:pt x="8929" y="14168"/>
                  </a:cubicBezTo>
                  <a:cubicBezTo>
                    <a:pt x="8929" y="13978"/>
                    <a:pt x="9088" y="13822"/>
                    <a:pt x="9274" y="13822"/>
                  </a:cubicBezTo>
                  <a:close/>
                  <a:moveTo>
                    <a:pt x="12556" y="21197"/>
                  </a:moveTo>
                  <a:cubicBezTo>
                    <a:pt x="12742" y="21197"/>
                    <a:pt x="12898" y="21357"/>
                    <a:pt x="12898" y="21546"/>
                  </a:cubicBezTo>
                  <a:cubicBezTo>
                    <a:pt x="12898" y="21734"/>
                    <a:pt x="12742" y="21888"/>
                    <a:pt x="12554" y="21888"/>
                  </a:cubicBezTo>
                  <a:cubicBezTo>
                    <a:pt x="12552" y="21888"/>
                    <a:pt x="12550" y="21888"/>
                    <a:pt x="12548" y="21888"/>
                  </a:cubicBezTo>
                  <a:cubicBezTo>
                    <a:pt x="12362" y="21888"/>
                    <a:pt x="12207" y="21732"/>
                    <a:pt x="12207" y="21543"/>
                  </a:cubicBezTo>
                  <a:cubicBezTo>
                    <a:pt x="12207" y="21353"/>
                    <a:pt x="12366" y="21197"/>
                    <a:pt x="12556" y="21197"/>
                  </a:cubicBezTo>
                  <a:close/>
                  <a:moveTo>
                    <a:pt x="1471" y="21363"/>
                  </a:moveTo>
                  <a:cubicBezTo>
                    <a:pt x="1473" y="21363"/>
                    <a:pt x="1474" y="21363"/>
                    <a:pt x="1476" y="21363"/>
                  </a:cubicBezTo>
                  <a:cubicBezTo>
                    <a:pt x="1666" y="21363"/>
                    <a:pt x="1832" y="21496"/>
                    <a:pt x="1842" y="21688"/>
                  </a:cubicBezTo>
                  <a:cubicBezTo>
                    <a:pt x="1849" y="21871"/>
                    <a:pt x="1703" y="22054"/>
                    <a:pt x="1513" y="22054"/>
                  </a:cubicBezTo>
                  <a:cubicBezTo>
                    <a:pt x="1327" y="22054"/>
                    <a:pt x="1161" y="21922"/>
                    <a:pt x="1151" y="21726"/>
                  </a:cubicBezTo>
                  <a:cubicBezTo>
                    <a:pt x="1141" y="21548"/>
                    <a:pt x="1284" y="21363"/>
                    <a:pt x="1471" y="21363"/>
                  </a:cubicBezTo>
                  <a:close/>
                  <a:moveTo>
                    <a:pt x="1126" y="22362"/>
                  </a:moveTo>
                  <a:cubicBezTo>
                    <a:pt x="1127" y="22362"/>
                    <a:pt x="1129" y="22362"/>
                    <a:pt x="1130" y="22362"/>
                  </a:cubicBezTo>
                  <a:cubicBezTo>
                    <a:pt x="1317" y="22362"/>
                    <a:pt x="1483" y="22491"/>
                    <a:pt x="1493" y="22687"/>
                  </a:cubicBezTo>
                  <a:cubicBezTo>
                    <a:pt x="1504" y="22867"/>
                    <a:pt x="1354" y="23053"/>
                    <a:pt x="1165" y="23053"/>
                  </a:cubicBezTo>
                  <a:cubicBezTo>
                    <a:pt x="979" y="23053"/>
                    <a:pt x="813" y="22921"/>
                    <a:pt x="802" y="22724"/>
                  </a:cubicBezTo>
                  <a:cubicBezTo>
                    <a:pt x="793" y="22546"/>
                    <a:pt x="939" y="22362"/>
                    <a:pt x="1126" y="22362"/>
                  </a:cubicBezTo>
                  <a:close/>
                  <a:moveTo>
                    <a:pt x="4686" y="22773"/>
                  </a:moveTo>
                  <a:cubicBezTo>
                    <a:pt x="4739" y="22773"/>
                    <a:pt x="4791" y="22782"/>
                    <a:pt x="4845" y="22802"/>
                  </a:cubicBezTo>
                  <a:cubicBezTo>
                    <a:pt x="4987" y="22857"/>
                    <a:pt x="5109" y="23002"/>
                    <a:pt x="5120" y="23158"/>
                  </a:cubicBezTo>
                  <a:cubicBezTo>
                    <a:pt x="5133" y="23348"/>
                    <a:pt x="5045" y="23571"/>
                    <a:pt x="4862" y="23649"/>
                  </a:cubicBezTo>
                  <a:cubicBezTo>
                    <a:pt x="4845" y="23656"/>
                    <a:pt x="4828" y="23659"/>
                    <a:pt x="4812" y="23666"/>
                  </a:cubicBezTo>
                  <a:cubicBezTo>
                    <a:pt x="4761" y="23687"/>
                    <a:pt x="4706" y="23696"/>
                    <a:pt x="4653" y="23696"/>
                  </a:cubicBezTo>
                  <a:cubicBezTo>
                    <a:pt x="4584" y="23696"/>
                    <a:pt x="4517" y="23679"/>
                    <a:pt x="4453" y="23639"/>
                  </a:cubicBezTo>
                  <a:cubicBezTo>
                    <a:pt x="4392" y="23605"/>
                    <a:pt x="4341" y="23554"/>
                    <a:pt x="4304" y="23493"/>
                  </a:cubicBezTo>
                  <a:cubicBezTo>
                    <a:pt x="4209" y="23398"/>
                    <a:pt x="4171" y="23246"/>
                    <a:pt x="4232" y="23114"/>
                  </a:cubicBezTo>
                  <a:cubicBezTo>
                    <a:pt x="4249" y="23073"/>
                    <a:pt x="4273" y="23040"/>
                    <a:pt x="4300" y="23006"/>
                  </a:cubicBezTo>
                  <a:cubicBezTo>
                    <a:pt x="4304" y="22999"/>
                    <a:pt x="4307" y="22992"/>
                    <a:pt x="4310" y="22985"/>
                  </a:cubicBezTo>
                  <a:cubicBezTo>
                    <a:pt x="4358" y="22894"/>
                    <a:pt x="4473" y="22806"/>
                    <a:pt x="4575" y="22785"/>
                  </a:cubicBezTo>
                  <a:cubicBezTo>
                    <a:pt x="4613" y="22777"/>
                    <a:pt x="4650" y="22773"/>
                    <a:pt x="4686" y="22773"/>
                  </a:cubicBezTo>
                  <a:close/>
                  <a:moveTo>
                    <a:pt x="8983" y="22792"/>
                  </a:moveTo>
                  <a:cubicBezTo>
                    <a:pt x="9021" y="22792"/>
                    <a:pt x="9060" y="22798"/>
                    <a:pt x="9099" y="22809"/>
                  </a:cubicBezTo>
                  <a:cubicBezTo>
                    <a:pt x="9224" y="22850"/>
                    <a:pt x="9335" y="22935"/>
                    <a:pt x="9379" y="23057"/>
                  </a:cubicBezTo>
                  <a:cubicBezTo>
                    <a:pt x="9390" y="23080"/>
                    <a:pt x="9396" y="23107"/>
                    <a:pt x="9399" y="23131"/>
                  </a:cubicBezTo>
                  <a:cubicBezTo>
                    <a:pt x="9440" y="23266"/>
                    <a:pt x="9399" y="23422"/>
                    <a:pt x="9308" y="23527"/>
                  </a:cubicBezTo>
                  <a:cubicBezTo>
                    <a:pt x="9241" y="23618"/>
                    <a:pt x="9143" y="23683"/>
                    <a:pt x="9017" y="23700"/>
                  </a:cubicBezTo>
                  <a:cubicBezTo>
                    <a:pt x="9000" y="23703"/>
                    <a:pt x="8983" y="23703"/>
                    <a:pt x="8966" y="23703"/>
                  </a:cubicBezTo>
                  <a:cubicBezTo>
                    <a:pt x="8713" y="23700"/>
                    <a:pt x="8519" y="23439"/>
                    <a:pt x="8553" y="23188"/>
                  </a:cubicBezTo>
                  <a:cubicBezTo>
                    <a:pt x="8553" y="23182"/>
                    <a:pt x="8557" y="23175"/>
                    <a:pt x="8557" y="23168"/>
                  </a:cubicBezTo>
                  <a:cubicBezTo>
                    <a:pt x="8574" y="23067"/>
                    <a:pt x="8635" y="22965"/>
                    <a:pt x="8713" y="22897"/>
                  </a:cubicBezTo>
                  <a:cubicBezTo>
                    <a:pt x="8791" y="22829"/>
                    <a:pt x="8885" y="22792"/>
                    <a:pt x="8983" y="22792"/>
                  </a:cubicBezTo>
                  <a:close/>
                  <a:moveTo>
                    <a:pt x="6761" y="22148"/>
                  </a:moveTo>
                  <a:cubicBezTo>
                    <a:pt x="6836" y="22148"/>
                    <a:pt x="6911" y="22154"/>
                    <a:pt x="6986" y="22173"/>
                  </a:cubicBezTo>
                  <a:cubicBezTo>
                    <a:pt x="7307" y="22257"/>
                    <a:pt x="7564" y="22491"/>
                    <a:pt x="7700" y="22793"/>
                  </a:cubicBezTo>
                  <a:cubicBezTo>
                    <a:pt x="7791" y="22996"/>
                    <a:pt x="7771" y="23236"/>
                    <a:pt x="7700" y="23443"/>
                  </a:cubicBezTo>
                  <a:cubicBezTo>
                    <a:pt x="7733" y="23507"/>
                    <a:pt x="7754" y="23574"/>
                    <a:pt x="7747" y="23649"/>
                  </a:cubicBezTo>
                  <a:cubicBezTo>
                    <a:pt x="7733" y="23791"/>
                    <a:pt x="7710" y="23926"/>
                    <a:pt x="7659" y="24065"/>
                  </a:cubicBezTo>
                  <a:cubicBezTo>
                    <a:pt x="7581" y="24272"/>
                    <a:pt x="7399" y="24431"/>
                    <a:pt x="7202" y="24526"/>
                  </a:cubicBezTo>
                  <a:cubicBezTo>
                    <a:pt x="7070" y="24584"/>
                    <a:pt x="6921" y="24597"/>
                    <a:pt x="6779" y="24601"/>
                  </a:cubicBezTo>
                  <a:lnTo>
                    <a:pt x="6735" y="24601"/>
                  </a:lnTo>
                  <a:cubicBezTo>
                    <a:pt x="6566" y="24601"/>
                    <a:pt x="6406" y="24556"/>
                    <a:pt x="6261" y="24472"/>
                  </a:cubicBezTo>
                  <a:cubicBezTo>
                    <a:pt x="5993" y="24312"/>
                    <a:pt x="5861" y="24028"/>
                    <a:pt x="5803" y="23737"/>
                  </a:cubicBezTo>
                  <a:cubicBezTo>
                    <a:pt x="5783" y="23642"/>
                    <a:pt x="5776" y="23544"/>
                    <a:pt x="5773" y="23446"/>
                  </a:cubicBezTo>
                  <a:cubicBezTo>
                    <a:pt x="5767" y="23395"/>
                    <a:pt x="5763" y="23341"/>
                    <a:pt x="5763" y="23290"/>
                  </a:cubicBezTo>
                  <a:cubicBezTo>
                    <a:pt x="5767" y="23236"/>
                    <a:pt x="5780" y="23188"/>
                    <a:pt x="5800" y="23141"/>
                  </a:cubicBezTo>
                  <a:cubicBezTo>
                    <a:pt x="5803" y="23093"/>
                    <a:pt x="5811" y="23043"/>
                    <a:pt x="5820" y="22996"/>
                  </a:cubicBezTo>
                  <a:cubicBezTo>
                    <a:pt x="5817" y="22962"/>
                    <a:pt x="5824" y="22928"/>
                    <a:pt x="5831" y="22894"/>
                  </a:cubicBezTo>
                  <a:cubicBezTo>
                    <a:pt x="5898" y="22637"/>
                    <a:pt x="6067" y="22366"/>
                    <a:pt x="6305" y="22234"/>
                  </a:cubicBezTo>
                  <a:cubicBezTo>
                    <a:pt x="6406" y="22176"/>
                    <a:pt x="6514" y="22159"/>
                    <a:pt x="6630" y="22152"/>
                  </a:cubicBezTo>
                  <a:cubicBezTo>
                    <a:pt x="6674" y="22150"/>
                    <a:pt x="6717" y="22148"/>
                    <a:pt x="6761" y="22148"/>
                  </a:cubicBezTo>
                  <a:close/>
                  <a:moveTo>
                    <a:pt x="5261" y="24645"/>
                  </a:moveTo>
                  <a:cubicBezTo>
                    <a:pt x="5261" y="24646"/>
                    <a:pt x="5262" y="24647"/>
                    <a:pt x="5262" y="24648"/>
                  </a:cubicBezTo>
                  <a:cubicBezTo>
                    <a:pt x="5262" y="24647"/>
                    <a:pt x="5262" y="24646"/>
                    <a:pt x="5261" y="24645"/>
                  </a:cubicBezTo>
                  <a:close/>
                  <a:moveTo>
                    <a:pt x="10467" y="23715"/>
                  </a:moveTo>
                  <a:cubicBezTo>
                    <a:pt x="10480" y="23715"/>
                    <a:pt x="10494" y="23716"/>
                    <a:pt x="10507" y="23717"/>
                  </a:cubicBezTo>
                  <a:cubicBezTo>
                    <a:pt x="10615" y="23723"/>
                    <a:pt x="10710" y="23751"/>
                    <a:pt x="10812" y="23795"/>
                  </a:cubicBezTo>
                  <a:cubicBezTo>
                    <a:pt x="10903" y="23832"/>
                    <a:pt x="10978" y="23910"/>
                    <a:pt x="11045" y="23984"/>
                  </a:cubicBezTo>
                  <a:cubicBezTo>
                    <a:pt x="11198" y="24154"/>
                    <a:pt x="11221" y="24387"/>
                    <a:pt x="11181" y="24601"/>
                  </a:cubicBezTo>
                  <a:cubicBezTo>
                    <a:pt x="11120" y="24922"/>
                    <a:pt x="10812" y="25139"/>
                    <a:pt x="10501" y="25139"/>
                  </a:cubicBezTo>
                  <a:cubicBezTo>
                    <a:pt x="10415" y="25139"/>
                    <a:pt x="10331" y="25122"/>
                    <a:pt x="10249" y="25084"/>
                  </a:cubicBezTo>
                  <a:cubicBezTo>
                    <a:pt x="10141" y="25054"/>
                    <a:pt x="10043" y="24997"/>
                    <a:pt x="9955" y="24919"/>
                  </a:cubicBezTo>
                  <a:cubicBezTo>
                    <a:pt x="9802" y="24784"/>
                    <a:pt x="9741" y="24570"/>
                    <a:pt x="9762" y="24370"/>
                  </a:cubicBezTo>
                  <a:cubicBezTo>
                    <a:pt x="9798" y="24020"/>
                    <a:pt x="10108" y="23715"/>
                    <a:pt x="10467" y="23715"/>
                  </a:cubicBezTo>
                  <a:close/>
                  <a:moveTo>
                    <a:pt x="8096" y="25176"/>
                  </a:moveTo>
                  <a:lnTo>
                    <a:pt x="8096" y="25176"/>
                  </a:lnTo>
                  <a:cubicBezTo>
                    <a:pt x="8095" y="25177"/>
                    <a:pt x="8094" y="25178"/>
                    <a:pt x="8093" y="25179"/>
                  </a:cubicBezTo>
                  <a:cubicBezTo>
                    <a:pt x="8093" y="25179"/>
                    <a:pt x="8093" y="25176"/>
                    <a:pt x="8096" y="25176"/>
                  </a:cubicBezTo>
                  <a:close/>
                  <a:moveTo>
                    <a:pt x="2881" y="23941"/>
                  </a:moveTo>
                  <a:cubicBezTo>
                    <a:pt x="3156" y="23941"/>
                    <a:pt x="3424" y="24095"/>
                    <a:pt x="3552" y="24346"/>
                  </a:cubicBezTo>
                  <a:cubicBezTo>
                    <a:pt x="3629" y="24495"/>
                    <a:pt x="3623" y="24682"/>
                    <a:pt x="3579" y="24841"/>
                  </a:cubicBezTo>
                  <a:cubicBezTo>
                    <a:pt x="3538" y="24990"/>
                    <a:pt x="3457" y="25118"/>
                    <a:pt x="3342" y="25223"/>
                  </a:cubicBezTo>
                  <a:cubicBezTo>
                    <a:pt x="3220" y="25333"/>
                    <a:pt x="3062" y="25393"/>
                    <a:pt x="2907" y="25393"/>
                  </a:cubicBezTo>
                  <a:cubicBezTo>
                    <a:pt x="2903" y="25393"/>
                    <a:pt x="2899" y="25393"/>
                    <a:pt x="2895" y="25393"/>
                  </a:cubicBezTo>
                  <a:cubicBezTo>
                    <a:pt x="2760" y="25393"/>
                    <a:pt x="2624" y="25348"/>
                    <a:pt x="2512" y="25264"/>
                  </a:cubicBezTo>
                  <a:cubicBezTo>
                    <a:pt x="2265" y="25125"/>
                    <a:pt x="2099" y="24848"/>
                    <a:pt x="2160" y="24556"/>
                  </a:cubicBezTo>
                  <a:cubicBezTo>
                    <a:pt x="2194" y="24404"/>
                    <a:pt x="2258" y="24262"/>
                    <a:pt x="2374" y="24150"/>
                  </a:cubicBezTo>
                  <a:cubicBezTo>
                    <a:pt x="2485" y="24038"/>
                    <a:pt x="2634" y="23967"/>
                    <a:pt x="2793" y="23947"/>
                  </a:cubicBezTo>
                  <a:cubicBezTo>
                    <a:pt x="2822" y="23943"/>
                    <a:pt x="2851" y="23941"/>
                    <a:pt x="2881" y="23941"/>
                  </a:cubicBezTo>
                  <a:close/>
                  <a:moveTo>
                    <a:pt x="8441" y="24198"/>
                  </a:moveTo>
                  <a:lnTo>
                    <a:pt x="8441" y="24218"/>
                  </a:lnTo>
                  <a:cubicBezTo>
                    <a:pt x="8441" y="24316"/>
                    <a:pt x="8438" y="24418"/>
                    <a:pt x="8428" y="24515"/>
                  </a:cubicBezTo>
                  <a:lnTo>
                    <a:pt x="8428" y="24526"/>
                  </a:lnTo>
                  <a:cubicBezTo>
                    <a:pt x="8424" y="24536"/>
                    <a:pt x="8421" y="24546"/>
                    <a:pt x="8418" y="24556"/>
                  </a:cubicBezTo>
                  <a:cubicBezTo>
                    <a:pt x="8401" y="24597"/>
                    <a:pt x="8384" y="24637"/>
                    <a:pt x="8363" y="24678"/>
                  </a:cubicBezTo>
                  <a:cubicBezTo>
                    <a:pt x="8347" y="24723"/>
                    <a:pt x="8336" y="24763"/>
                    <a:pt x="8323" y="24807"/>
                  </a:cubicBezTo>
                  <a:cubicBezTo>
                    <a:pt x="8316" y="24817"/>
                    <a:pt x="8310" y="24831"/>
                    <a:pt x="8302" y="24845"/>
                  </a:cubicBezTo>
                  <a:cubicBezTo>
                    <a:pt x="8275" y="24895"/>
                    <a:pt x="8241" y="24946"/>
                    <a:pt x="8208" y="24997"/>
                  </a:cubicBezTo>
                  <a:cubicBezTo>
                    <a:pt x="8180" y="25044"/>
                    <a:pt x="8154" y="25088"/>
                    <a:pt x="8127" y="25132"/>
                  </a:cubicBezTo>
                  <a:cubicBezTo>
                    <a:pt x="8127" y="25132"/>
                    <a:pt x="8127" y="25132"/>
                    <a:pt x="8128" y="25132"/>
                  </a:cubicBezTo>
                  <a:lnTo>
                    <a:pt x="8128" y="25132"/>
                  </a:lnTo>
                  <a:cubicBezTo>
                    <a:pt x="8122" y="25140"/>
                    <a:pt x="8116" y="25147"/>
                    <a:pt x="8113" y="25156"/>
                  </a:cubicBezTo>
                  <a:cubicBezTo>
                    <a:pt x="8107" y="25161"/>
                    <a:pt x="8101" y="25170"/>
                    <a:pt x="8096" y="25176"/>
                  </a:cubicBezTo>
                  <a:lnTo>
                    <a:pt x="8096" y="25176"/>
                  </a:lnTo>
                  <a:cubicBezTo>
                    <a:pt x="8092" y="25176"/>
                    <a:pt x="8089" y="25180"/>
                    <a:pt x="8086" y="25183"/>
                  </a:cubicBezTo>
                  <a:cubicBezTo>
                    <a:pt x="8038" y="25234"/>
                    <a:pt x="7988" y="25281"/>
                    <a:pt x="7937" y="25332"/>
                  </a:cubicBezTo>
                  <a:cubicBezTo>
                    <a:pt x="7900" y="25362"/>
                    <a:pt x="7863" y="25396"/>
                    <a:pt x="7822" y="25426"/>
                  </a:cubicBezTo>
                  <a:cubicBezTo>
                    <a:pt x="7693" y="25535"/>
                    <a:pt x="7544" y="25609"/>
                    <a:pt x="7381" y="25653"/>
                  </a:cubicBezTo>
                  <a:cubicBezTo>
                    <a:pt x="7233" y="25694"/>
                    <a:pt x="7087" y="25714"/>
                    <a:pt x="6935" y="25714"/>
                  </a:cubicBezTo>
                  <a:lnTo>
                    <a:pt x="6904" y="25714"/>
                  </a:lnTo>
                  <a:cubicBezTo>
                    <a:pt x="6752" y="25711"/>
                    <a:pt x="6600" y="25694"/>
                    <a:pt x="6450" y="25670"/>
                  </a:cubicBezTo>
                  <a:cubicBezTo>
                    <a:pt x="6362" y="25653"/>
                    <a:pt x="6278" y="25640"/>
                    <a:pt x="6197" y="25617"/>
                  </a:cubicBezTo>
                  <a:cubicBezTo>
                    <a:pt x="6115" y="25589"/>
                    <a:pt x="6037" y="25556"/>
                    <a:pt x="5959" y="25518"/>
                  </a:cubicBezTo>
                  <a:cubicBezTo>
                    <a:pt x="5909" y="25491"/>
                    <a:pt x="5855" y="25464"/>
                    <a:pt x="5803" y="25434"/>
                  </a:cubicBezTo>
                  <a:cubicBezTo>
                    <a:pt x="5742" y="25376"/>
                    <a:pt x="5685" y="25312"/>
                    <a:pt x="5628" y="25247"/>
                  </a:cubicBezTo>
                  <a:lnTo>
                    <a:pt x="5628" y="25247"/>
                  </a:lnTo>
                  <a:cubicBezTo>
                    <a:pt x="5631" y="25251"/>
                    <a:pt x="5631" y="25254"/>
                    <a:pt x="5634" y="25257"/>
                  </a:cubicBezTo>
                  <a:cubicBezTo>
                    <a:pt x="5630" y="25253"/>
                    <a:pt x="5627" y="25250"/>
                    <a:pt x="5624" y="25246"/>
                  </a:cubicBezTo>
                  <a:lnTo>
                    <a:pt x="5624" y="25246"/>
                  </a:lnTo>
                  <a:cubicBezTo>
                    <a:pt x="5625" y="25246"/>
                    <a:pt x="5627" y="25247"/>
                    <a:pt x="5628" y="25247"/>
                  </a:cubicBezTo>
                  <a:cubicBezTo>
                    <a:pt x="5620" y="25240"/>
                    <a:pt x="5614" y="25234"/>
                    <a:pt x="5607" y="25227"/>
                  </a:cubicBezTo>
                  <a:cubicBezTo>
                    <a:pt x="5607" y="25225"/>
                    <a:pt x="5606" y="25222"/>
                    <a:pt x="5604" y="25220"/>
                  </a:cubicBezTo>
                  <a:lnTo>
                    <a:pt x="5604" y="25220"/>
                  </a:lnTo>
                  <a:lnTo>
                    <a:pt x="5607" y="25223"/>
                  </a:lnTo>
                  <a:cubicBezTo>
                    <a:pt x="5539" y="25139"/>
                    <a:pt x="5472" y="25048"/>
                    <a:pt x="5417" y="24953"/>
                  </a:cubicBezTo>
                  <a:cubicBezTo>
                    <a:pt x="5367" y="24865"/>
                    <a:pt x="5320" y="24770"/>
                    <a:pt x="5275" y="24675"/>
                  </a:cubicBezTo>
                  <a:lnTo>
                    <a:pt x="5272" y="24675"/>
                  </a:lnTo>
                  <a:cubicBezTo>
                    <a:pt x="5269" y="24662"/>
                    <a:pt x="5263" y="24655"/>
                    <a:pt x="5259" y="24643"/>
                  </a:cubicBezTo>
                  <a:lnTo>
                    <a:pt x="5259" y="24643"/>
                  </a:lnTo>
                  <a:cubicBezTo>
                    <a:pt x="5260" y="24644"/>
                    <a:pt x="5260" y="24645"/>
                    <a:pt x="5261" y="24645"/>
                  </a:cubicBezTo>
                  <a:lnTo>
                    <a:pt x="5261" y="24645"/>
                  </a:lnTo>
                  <a:cubicBezTo>
                    <a:pt x="5238" y="24592"/>
                    <a:pt x="5218" y="24542"/>
                    <a:pt x="5201" y="24489"/>
                  </a:cubicBezTo>
                  <a:lnTo>
                    <a:pt x="5201" y="24485"/>
                  </a:lnTo>
                  <a:cubicBezTo>
                    <a:pt x="5208" y="24475"/>
                    <a:pt x="5214" y="24465"/>
                    <a:pt x="5221" y="24451"/>
                  </a:cubicBezTo>
                  <a:cubicBezTo>
                    <a:pt x="5265" y="24495"/>
                    <a:pt x="5306" y="24533"/>
                    <a:pt x="5350" y="24570"/>
                  </a:cubicBezTo>
                  <a:cubicBezTo>
                    <a:pt x="5434" y="24641"/>
                    <a:pt x="5526" y="24702"/>
                    <a:pt x="5617" y="24759"/>
                  </a:cubicBezTo>
                  <a:cubicBezTo>
                    <a:pt x="5716" y="24817"/>
                    <a:pt x="5817" y="24868"/>
                    <a:pt x="5922" y="24909"/>
                  </a:cubicBezTo>
                  <a:cubicBezTo>
                    <a:pt x="6027" y="24949"/>
                    <a:pt x="6136" y="24976"/>
                    <a:pt x="6247" y="24997"/>
                  </a:cubicBezTo>
                  <a:cubicBezTo>
                    <a:pt x="6352" y="25014"/>
                    <a:pt x="6458" y="25037"/>
                    <a:pt x="6566" y="25048"/>
                  </a:cubicBezTo>
                  <a:cubicBezTo>
                    <a:pt x="6633" y="25054"/>
                    <a:pt x="6705" y="25061"/>
                    <a:pt x="6775" y="25061"/>
                  </a:cubicBezTo>
                  <a:cubicBezTo>
                    <a:pt x="6839" y="25061"/>
                    <a:pt x="6900" y="25058"/>
                    <a:pt x="6961" y="25044"/>
                  </a:cubicBezTo>
                  <a:cubicBezTo>
                    <a:pt x="6989" y="25037"/>
                    <a:pt x="7013" y="25031"/>
                    <a:pt x="7033" y="25023"/>
                  </a:cubicBezTo>
                  <a:cubicBezTo>
                    <a:pt x="7053" y="25020"/>
                    <a:pt x="7073" y="25020"/>
                    <a:pt x="7091" y="25014"/>
                  </a:cubicBezTo>
                  <a:lnTo>
                    <a:pt x="7104" y="25014"/>
                  </a:lnTo>
                  <a:cubicBezTo>
                    <a:pt x="7144" y="25007"/>
                    <a:pt x="7182" y="25003"/>
                    <a:pt x="7219" y="24997"/>
                  </a:cubicBezTo>
                  <a:cubicBezTo>
                    <a:pt x="7236" y="24993"/>
                    <a:pt x="7253" y="24987"/>
                    <a:pt x="7270" y="24983"/>
                  </a:cubicBezTo>
                  <a:cubicBezTo>
                    <a:pt x="7381" y="24956"/>
                    <a:pt x="7490" y="24932"/>
                    <a:pt x="7598" y="24892"/>
                  </a:cubicBezTo>
                  <a:cubicBezTo>
                    <a:pt x="7741" y="24837"/>
                    <a:pt x="7866" y="24753"/>
                    <a:pt x="7991" y="24672"/>
                  </a:cubicBezTo>
                  <a:cubicBezTo>
                    <a:pt x="8055" y="24628"/>
                    <a:pt x="8113" y="24573"/>
                    <a:pt x="8171" y="24520"/>
                  </a:cubicBezTo>
                  <a:cubicBezTo>
                    <a:pt x="8208" y="24482"/>
                    <a:pt x="8249" y="24445"/>
                    <a:pt x="8282" y="24407"/>
                  </a:cubicBezTo>
                  <a:cubicBezTo>
                    <a:pt x="8343" y="24340"/>
                    <a:pt x="8391" y="24268"/>
                    <a:pt x="8441" y="24198"/>
                  </a:cubicBezTo>
                  <a:close/>
                  <a:moveTo>
                    <a:pt x="6893" y="26233"/>
                  </a:moveTo>
                  <a:cubicBezTo>
                    <a:pt x="6963" y="26233"/>
                    <a:pt x="7027" y="26247"/>
                    <a:pt x="7094" y="26277"/>
                  </a:cubicBezTo>
                  <a:cubicBezTo>
                    <a:pt x="7189" y="26320"/>
                    <a:pt x="7273" y="26381"/>
                    <a:pt x="7327" y="26466"/>
                  </a:cubicBezTo>
                  <a:cubicBezTo>
                    <a:pt x="7405" y="26567"/>
                    <a:pt x="7439" y="26700"/>
                    <a:pt x="7408" y="26832"/>
                  </a:cubicBezTo>
                  <a:cubicBezTo>
                    <a:pt x="7372" y="26964"/>
                    <a:pt x="7303" y="27062"/>
                    <a:pt x="7185" y="27133"/>
                  </a:cubicBezTo>
                  <a:cubicBezTo>
                    <a:pt x="7117" y="27174"/>
                    <a:pt x="7039" y="27191"/>
                    <a:pt x="6961" y="27191"/>
                  </a:cubicBezTo>
                  <a:cubicBezTo>
                    <a:pt x="6904" y="27191"/>
                    <a:pt x="6844" y="27181"/>
                    <a:pt x="6789" y="27157"/>
                  </a:cubicBezTo>
                  <a:cubicBezTo>
                    <a:pt x="6518" y="27052"/>
                    <a:pt x="6397" y="26717"/>
                    <a:pt x="6539" y="26459"/>
                  </a:cubicBezTo>
                  <a:cubicBezTo>
                    <a:pt x="6600" y="26351"/>
                    <a:pt x="6708" y="26253"/>
                    <a:pt x="6836" y="26236"/>
                  </a:cubicBezTo>
                  <a:cubicBezTo>
                    <a:pt x="6856" y="26234"/>
                    <a:pt x="6875" y="26233"/>
                    <a:pt x="6893" y="26233"/>
                  </a:cubicBezTo>
                  <a:close/>
                  <a:moveTo>
                    <a:pt x="9424" y="1"/>
                  </a:moveTo>
                  <a:cubicBezTo>
                    <a:pt x="9010" y="112"/>
                    <a:pt x="8583" y="190"/>
                    <a:pt x="8157" y="227"/>
                  </a:cubicBezTo>
                  <a:cubicBezTo>
                    <a:pt x="8028" y="237"/>
                    <a:pt x="7903" y="237"/>
                    <a:pt x="7774" y="244"/>
                  </a:cubicBezTo>
                  <a:cubicBezTo>
                    <a:pt x="7629" y="244"/>
                    <a:pt x="7480" y="251"/>
                    <a:pt x="7334" y="251"/>
                  </a:cubicBezTo>
                  <a:lnTo>
                    <a:pt x="7321" y="251"/>
                  </a:lnTo>
                  <a:cubicBezTo>
                    <a:pt x="7148" y="251"/>
                    <a:pt x="6978" y="221"/>
                    <a:pt x="6816" y="170"/>
                  </a:cubicBezTo>
                  <a:cubicBezTo>
                    <a:pt x="6779" y="156"/>
                    <a:pt x="6745" y="140"/>
                    <a:pt x="6708" y="126"/>
                  </a:cubicBezTo>
                  <a:lnTo>
                    <a:pt x="6708" y="126"/>
                  </a:lnTo>
                  <a:cubicBezTo>
                    <a:pt x="6711" y="298"/>
                    <a:pt x="6714" y="474"/>
                    <a:pt x="6718" y="647"/>
                  </a:cubicBezTo>
                  <a:cubicBezTo>
                    <a:pt x="6731" y="1037"/>
                    <a:pt x="6725" y="1426"/>
                    <a:pt x="6728" y="1815"/>
                  </a:cubicBezTo>
                  <a:cubicBezTo>
                    <a:pt x="6728" y="2134"/>
                    <a:pt x="6738" y="2452"/>
                    <a:pt x="6742" y="2773"/>
                  </a:cubicBezTo>
                  <a:cubicBezTo>
                    <a:pt x="6748" y="3085"/>
                    <a:pt x="6735" y="3397"/>
                    <a:pt x="6718" y="3708"/>
                  </a:cubicBezTo>
                  <a:cubicBezTo>
                    <a:pt x="6701" y="4036"/>
                    <a:pt x="6681" y="4365"/>
                    <a:pt x="6650" y="4694"/>
                  </a:cubicBezTo>
                  <a:cubicBezTo>
                    <a:pt x="6620" y="5005"/>
                    <a:pt x="6579" y="5313"/>
                    <a:pt x="6552" y="5625"/>
                  </a:cubicBezTo>
                  <a:cubicBezTo>
                    <a:pt x="6553" y="5623"/>
                    <a:pt x="6554" y="5621"/>
                    <a:pt x="6554" y="5619"/>
                  </a:cubicBezTo>
                  <a:lnTo>
                    <a:pt x="6554" y="5619"/>
                  </a:lnTo>
                  <a:cubicBezTo>
                    <a:pt x="6531" y="5988"/>
                    <a:pt x="6525" y="6353"/>
                    <a:pt x="6511" y="6722"/>
                  </a:cubicBezTo>
                  <a:cubicBezTo>
                    <a:pt x="6498" y="7104"/>
                    <a:pt x="6461" y="7484"/>
                    <a:pt x="6410" y="7866"/>
                  </a:cubicBezTo>
                  <a:cubicBezTo>
                    <a:pt x="6359" y="8252"/>
                    <a:pt x="6295" y="8635"/>
                    <a:pt x="6237" y="9021"/>
                  </a:cubicBezTo>
                  <a:cubicBezTo>
                    <a:pt x="6180" y="9393"/>
                    <a:pt x="6092" y="9766"/>
                    <a:pt x="5980" y="10128"/>
                  </a:cubicBezTo>
                  <a:cubicBezTo>
                    <a:pt x="5864" y="10504"/>
                    <a:pt x="5742" y="10877"/>
                    <a:pt x="5611" y="11249"/>
                  </a:cubicBezTo>
                  <a:cubicBezTo>
                    <a:pt x="5478" y="11622"/>
                    <a:pt x="5333" y="11991"/>
                    <a:pt x="5187" y="12360"/>
                  </a:cubicBezTo>
                  <a:cubicBezTo>
                    <a:pt x="5056" y="12705"/>
                    <a:pt x="4930" y="13054"/>
                    <a:pt x="4792" y="13393"/>
                  </a:cubicBezTo>
                  <a:cubicBezTo>
                    <a:pt x="4636" y="13765"/>
                    <a:pt x="4449" y="14121"/>
                    <a:pt x="4259" y="14476"/>
                  </a:cubicBezTo>
                  <a:cubicBezTo>
                    <a:pt x="4073" y="14821"/>
                    <a:pt x="3894" y="15167"/>
                    <a:pt x="3718" y="15512"/>
                  </a:cubicBezTo>
                  <a:cubicBezTo>
                    <a:pt x="3548" y="15837"/>
                    <a:pt x="3356" y="16145"/>
                    <a:pt x="3169" y="16457"/>
                  </a:cubicBezTo>
                  <a:cubicBezTo>
                    <a:pt x="2973" y="16785"/>
                    <a:pt x="2783" y="17114"/>
                    <a:pt x="2584" y="17436"/>
                  </a:cubicBezTo>
                  <a:cubicBezTo>
                    <a:pt x="2377" y="17767"/>
                    <a:pt x="2174" y="18095"/>
                    <a:pt x="1984" y="18438"/>
                  </a:cubicBezTo>
                  <a:cubicBezTo>
                    <a:pt x="1913" y="18573"/>
                    <a:pt x="1842" y="18709"/>
                    <a:pt x="1774" y="18844"/>
                  </a:cubicBezTo>
                  <a:cubicBezTo>
                    <a:pt x="1652" y="19088"/>
                    <a:pt x="1534" y="19335"/>
                    <a:pt x="1415" y="19583"/>
                  </a:cubicBezTo>
                  <a:cubicBezTo>
                    <a:pt x="1293" y="19836"/>
                    <a:pt x="1158" y="20091"/>
                    <a:pt x="1029" y="20344"/>
                  </a:cubicBezTo>
                  <a:cubicBezTo>
                    <a:pt x="1033" y="20338"/>
                    <a:pt x="1036" y="20330"/>
                    <a:pt x="1039" y="20324"/>
                  </a:cubicBezTo>
                  <a:lnTo>
                    <a:pt x="1039" y="20324"/>
                  </a:lnTo>
                  <a:cubicBezTo>
                    <a:pt x="968" y="20472"/>
                    <a:pt x="901" y="20622"/>
                    <a:pt x="833" y="20771"/>
                  </a:cubicBezTo>
                  <a:cubicBezTo>
                    <a:pt x="769" y="20913"/>
                    <a:pt x="714" y="21066"/>
                    <a:pt x="663" y="21214"/>
                  </a:cubicBezTo>
                  <a:cubicBezTo>
                    <a:pt x="535" y="21587"/>
                    <a:pt x="410" y="21960"/>
                    <a:pt x="274" y="22332"/>
                  </a:cubicBezTo>
                  <a:lnTo>
                    <a:pt x="274" y="22335"/>
                  </a:lnTo>
                  <a:cubicBezTo>
                    <a:pt x="210" y="22521"/>
                    <a:pt x="159" y="22711"/>
                    <a:pt x="115" y="22904"/>
                  </a:cubicBezTo>
                  <a:cubicBezTo>
                    <a:pt x="78" y="23087"/>
                    <a:pt x="50" y="23266"/>
                    <a:pt x="27" y="23453"/>
                  </a:cubicBezTo>
                  <a:cubicBezTo>
                    <a:pt x="0" y="23856"/>
                    <a:pt x="13" y="24265"/>
                    <a:pt x="37" y="24672"/>
                  </a:cubicBezTo>
                  <a:lnTo>
                    <a:pt x="37" y="24648"/>
                  </a:lnTo>
                  <a:cubicBezTo>
                    <a:pt x="68" y="24983"/>
                    <a:pt x="98" y="25318"/>
                    <a:pt x="152" y="25653"/>
                  </a:cubicBezTo>
                  <a:cubicBezTo>
                    <a:pt x="227" y="26016"/>
                    <a:pt x="322" y="26372"/>
                    <a:pt x="436" y="26724"/>
                  </a:cubicBezTo>
                  <a:cubicBezTo>
                    <a:pt x="606" y="27177"/>
                    <a:pt x="822" y="27617"/>
                    <a:pt x="1039" y="28051"/>
                  </a:cubicBezTo>
                  <a:cubicBezTo>
                    <a:pt x="1090" y="28149"/>
                    <a:pt x="1141" y="28247"/>
                    <a:pt x="1205" y="28339"/>
                  </a:cubicBezTo>
                  <a:cubicBezTo>
                    <a:pt x="1266" y="28430"/>
                    <a:pt x="1334" y="28515"/>
                    <a:pt x="1402" y="28603"/>
                  </a:cubicBezTo>
                  <a:cubicBezTo>
                    <a:pt x="1415" y="28610"/>
                    <a:pt x="1432" y="28619"/>
                    <a:pt x="1446" y="28630"/>
                  </a:cubicBezTo>
                  <a:cubicBezTo>
                    <a:pt x="1493" y="28674"/>
                    <a:pt x="1524" y="28728"/>
                    <a:pt x="1541" y="28782"/>
                  </a:cubicBezTo>
                  <a:cubicBezTo>
                    <a:pt x="1577" y="28830"/>
                    <a:pt x="1618" y="28877"/>
                    <a:pt x="1655" y="28921"/>
                  </a:cubicBezTo>
                  <a:cubicBezTo>
                    <a:pt x="1716" y="28985"/>
                    <a:pt x="1781" y="29050"/>
                    <a:pt x="1842" y="29111"/>
                  </a:cubicBezTo>
                  <a:cubicBezTo>
                    <a:pt x="1913" y="29165"/>
                    <a:pt x="1981" y="29216"/>
                    <a:pt x="2055" y="29263"/>
                  </a:cubicBezTo>
                  <a:cubicBezTo>
                    <a:pt x="2133" y="29310"/>
                    <a:pt x="2215" y="29348"/>
                    <a:pt x="2299" y="29382"/>
                  </a:cubicBezTo>
                  <a:cubicBezTo>
                    <a:pt x="2309" y="29388"/>
                    <a:pt x="2319" y="29396"/>
                    <a:pt x="2333" y="29399"/>
                  </a:cubicBezTo>
                  <a:cubicBezTo>
                    <a:pt x="2363" y="29412"/>
                    <a:pt x="2397" y="29422"/>
                    <a:pt x="2431" y="29436"/>
                  </a:cubicBezTo>
                  <a:cubicBezTo>
                    <a:pt x="2499" y="29449"/>
                    <a:pt x="2566" y="29463"/>
                    <a:pt x="2638" y="29477"/>
                  </a:cubicBezTo>
                  <a:cubicBezTo>
                    <a:pt x="2929" y="29507"/>
                    <a:pt x="3223" y="29538"/>
                    <a:pt x="3518" y="29544"/>
                  </a:cubicBezTo>
                  <a:cubicBezTo>
                    <a:pt x="3690" y="29544"/>
                    <a:pt x="3860" y="29551"/>
                    <a:pt x="4029" y="29554"/>
                  </a:cubicBezTo>
                  <a:cubicBezTo>
                    <a:pt x="4164" y="29554"/>
                    <a:pt x="4299" y="29549"/>
                    <a:pt x="4434" y="29549"/>
                  </a:cubicBezTo>
                  <a:cubicBezTo>
                    <a:pt x="4523" y="29549"/>
                    <a:pt x="4611" y="29551"/>
                    <a:pt x="4700" y="29558"/>
                  </a:cubicBezTo>
                  <a:cubicBezTo>
                    <a:pt x="4926" y="29578"/>
                    <a:pt x="5160" y="29615"/>
                    <a:pt x="5387" y="29632"/>
                  </a:cubicBezTo>
                  <a:cubicBezTo>
                    <a:pt x="5509" y="29632"/>
                    <a:pt x="5628" y="29626"/>
                    <a:pt x="5750" y="29622"/>
                  </a:cubicBezTo>
                  <a:cubicBezTo>
                    <a:pt x="5881" y="29622"/>
                    <a:pt x="6011" y="29619"/>
                    <a:pt x="6142" y="29615"/>
                  </a:cubicBezTo>
                  <a:cubicBezTo>
                    <a:pt x="6417" y="29608"/>
                    <a:pt x="6687" y="29602"/>
                    <a:pt x="6961" y="29585"/>
                  </a:cubicBezTo>
                  <a:cubicBezTo>
                    <a:pt x="7233" y="29565"/>
                    <a:pt x="7507" y="29544"/>
                    <a:pt x="7778" y="29524"/>
                  </a:cubicBezTo>
                  <a:cubicBezTo>
                    <a:pt x="7916" y="29513"/>
                    <a:pt x="8052" y="29500"/>
                    <a:pt x="8188" y="29490"/>
                  </a:cubicBezTo>
                  <a:cubicBezTo>
                    <a:pt x="8323" y="29483"/>
                    <a:pt x="8458" y="29477"/>
                    <a:pt x="8594" y="29463"/>
                  </a:cubicBezTo>
                  <a:cubicBezTo>
                    <a:pt x="8800" y="29436"/>
                    <a:pt x="9007" y="29405"/>
                    <a:pt x="9216" y="29405"/>
                  </a:cubicBezTo>
                  <a:lnTo>
                    <a:pt x="9210" y="29405"/>
                  </a:lnTo>
                  <a:cubicBezTo>
                    <a:pt x="9308" y="29405"/>
                    <a:pt x="9407" y="29399"/>
                    <a:pt x="9505" y="29388"/>
                  </a:cubicBezTo>
                  <a:cubicBezTo>
                    <a:pt x="9515" y="29388"/>
                    <a:pt x="9525" y="29385"/>
                    <a:pt x="9538" y="29385"/>
                  </a:cubicBezTo>
                  <a:cubicBezTo>
                    <a:pt x="9596" y="29351"/>
                    <a:pt x="9654" y="29321"/>
                    <a:pt x="9721" y="29300"/>
                  </a:cubicBezTo>
                  <a:cubicBezTo>
                    <a:pt x="9799" y="29277"/>
                    <a:pt x="9880" y="29260"/>
                    <a:pt x="9965" y="29260"/>
                  </a:cubicBezTo>
                  <a:cubicBezTo>
                    <a:pt x="10002" y="29257"/>
                    <a:pt x="10040" y="29257"/>
                    <a:pt x="10080" y="29257"/>
                  </a:cubicBezTo>
                  <a:cubicBezTo>
                    <a:pt x="10110" y="29260"/>
                    <a:pt x="10145" y="29260"/>
                    <a:pt x="10175" y="29260"/>
                  </a:cubicBezTo>
                  <a:cubicBezTo>
                    <a:pt x="10341" y="29260"/>
                    <a:pt x="10510" y="29270"/>
                    <a:pt x="10673" y="29314"/>
                  </a:cubicBezTo>
                  <a:cubicBezTo>
                    <a:pt x="10670" y="29300"/>
                    <a:pt x="10666" y="29287"/>
                    <a:pt x="10663" y="29270"/>
                  </a:cubicBezTo>
                  <a:cubicBezTo>
                    <a:pt x="10626" y="29087"/>
                    <a:pt x="10605" y="28897"/>
                    <a:pt x="10585" y="28711"/>
                  </a:cubicBezTo>
                  <a:cubicBezTo>
                    <a:pt x="10582" y="28684"/>
                    <a:pt x="10582" y="28660"/>
                    <a:pt x="10582" y="28637"/>
                  </a:cubicBezTo>
                  <a:cubicBezTo>
                    <a:pt x="10554" y="28294"/>
                    <a:pt x="10578" y="27949"/>
                    <a:pt x="10632" y="27611"/>
                  </a:cubicBezTo>
                  <a:cubicBezTo>
                    <a:pt x="10656" y="27438"/>
                    <a:pt x="10693" y="27269"/>
                    <a:pt x="10734" y="27100"/>
                  </a:cubicBezTo>
                  <a:cubicBezTo>
                    <a:pt x="10774" y="26913"/>
                    <a:pt x="10818" y="26730"/>
                    <a:pt x="10879" y="26551"/>
                  </a:cubicBezTo>
                  <a:cubicBezTo>
                    <a:pt x="10984" y="26226"/>
                    <a:pt x="11110" y="25908"/>
                    <a:pt x="11225" y="25586"/>
                  </a:cubicBezTo>
                  <a:cubicBezTo>
                    <a:pt x="11350" y="25240"/>
                    <a:pt x="11489" y="24906"/>
                    <a:pt x="11659" y="24584"/>
                  </a:cubicBezTo>
                  <a:cubicBezTo>
                    <a:pt x="11743" y="24418"/>
                    <a:pt x="11841" y="24265"/>
                    <a:pt x="11943" y="24113"/>
                  </a:cubicBezTo>
                  <a:cubicBezTo>
                    <a:pt x="12045" y="23960"/>
                    <a:pt x="12142" y="23808"/>
                    <a:pt x="12244" y="23662"/>
                  </a:cubicBezTo>
                  <a:cubicBezTo>
                    <a:pt x="12447" y="23368"/>
                    <a:pt x="12640" y="23063"/>
                    <a:pt x="12878" y="22793"/>
                  </a:cubicBezTo>
                  <a:cubicBezTo>
                    <a:pt x="12992" y="22660"/>
                    <a:pt x="13121" y="22535"/>
                    <a:pt x="13250" y="22413"/>
                  </a:cubicBezTo>
                  <a:cubicBezTo>
                    <a:pt x="13375" y="22288"/>
                    <a:pt x="13497" y="22163"/>
                    <a:pt x="13629" y="22047"/>
                  </a:cubicBezTo>
                  <a:cubicBezTo>
                    <a:pt x="13741" y="21946"/>
                    <a:pt x="13856" y="21851"/>
                    <a:pt x="13975" y="21760"/>
                  </a:cubicBezTo>
                  <a:cubicBezTo>
                    <a:pt x="13995" y="21739"/>
                    <a:pt x="14019" y="21722"/>
                    <a:pt x="14042" y="21702"/>
                  </a:cubicBezTo>
                  <a:cubicBezTo>
                    <a:pt x="13937" y="21458"/>
                    <a:pt x="13825" y="21218"/>
                    <a:pt x="13711" y="20980"/>
                  </a:cubicBezTo>
                  <a:cubicBezTo>
                    <a:pt x="13636" y="20838"/>
                    <a:pt x="13561" y="20700"/>
                    <a:pt x="13487" y="20561"/>
                  </a:cubicBezTo>
                  <a:cubicBezTo>
                    <a:pt x="13402" y="20408"/>
                    <a:pt x="13328" y="20253"/>
                    <a:pt x="13250" y="20097"/>
                  </a:cubicBezTo>
                  <a:cubicBezTo>
                    <a:pt x="13158" y="19911"/>
                    <a:pt x="13060" y="19731"/>
                    <a:pt x="12959" y="19552"/>
                  </a:cubicBezTo>
                  <a:cubicBezTo>
                    <a:pt x="12857" y="19369"/>
                    <a:pt x="12742" y="19193"/>
                    <a:pt x="12643" y="19006"/>
                  </a:cubicBezTo>
                  <a:cubicBezTo>
                    <a:pt x="12548" y="18824"/>
                    <a:pt x="12457" y="18637"/>
                    <a:pt x="12366" y="18455"/>
                  </a:cubicBezTo>
                  <a:cubicBezTo>
                    <a:pt x="12268" y="18256"/>
                    <a:pt x="12167" y="18061"/>
                    <a:pt x="12069" y="17863"/>
                  </a:cubicBezTo>
                  <a:lnTo>
                    <a:pt x="12069" y="17863"/>
                  </a:lnTo>
                  <a:cubicBezTo>
                    <a:pt x="12072" y="17868"/>
                    <a:pt x="12075" y="17874"/>
                    <a:pt x="12078" y="17879"/>
                  </a:cubicBezTo>
                  <a:cubicBezTo>
                    <a:pt x="12071" y="17865"/>
                    <a:pt x="12065" y="17852"/>
                    <a:pt x="12058" y="17839"/>
                  </a:cubicBezTo>
                  <a:lnTo>
                    <a:pt x="12058" y="17839"/>
                  </a:lnTo>
                  <a:cubicBezTo>
                    <a:pt x="12061" y="17847"/>
                    <a:pt x="12065" y="17855"/>
                    <a:pt x="12069" y="17863"/>
                  </a:cubicBezTo>
                  <a:lnTo>
                    <a:pt x="12069" y="17863"/>
                  </a:lnTo>
                  <a:cubicBezTo>
                    <a:pt x="12051" y="17827"/>
                    <a:pt x="12031" y="17792"/>
                    <a:pt x="12014" y="17757"/>
                  </a:cubicBezTo>
                  <a:cubicBezTo>
                    <a:pt x="12010" y="17747"/>
                    <a:pt x="12007" y="17740"/>
                    <a:pt x="12000" y="17730"/>
                  </a:cubicBezTo>
                  <a:cubicBezTo>
                    <a:pt x="11993" y="17713"/>
                    <a:pt x="11984" y="17696"/>
                    <a:pt x="11976" y="17679"/>
                  </a:cubicBezTo>
                  <a:cubicBezTo>
                    <a:pt x="11654" y="17029"/>
                    <a:pt x="11367" y="16365"/>
                    <a:pt x="11079" y="15705"/>
                  </a:cubicBezTo>
                  <a:cubicBezTo>
                    <a:pt x="10937" y="15380"/>
                    <a:pt x="10801" y="15055"/>
                    <a:pt x="10666" y="14730"/>
                  </a:cubicBezTo>
                  <a:cubicBezTo>
                    <a:pt x="10544" y="14435"/>
                    <a:pt x="10419" y="14141"/>
                    <a:pt x="10310" y="13839"/>
                  </a:cubicBezTo>
                  <a:cubicBezTo>
                    <a:pt x="10293" y="13833"/>
                    <a:pt x="10284" y="13816"/>
                    <a:pt x="10270" y="13813"/>
                  </a:cubicBezTo>
                  <a:cubicBezTo>
                    <a:pt x="10257" y="13761"/>
                    <a:pt x="10243" y="13711"/>
                    <a:pt x="10229" y="13660"/>
                  </a:cubicBezTo>
                  <a:cubicBezTo>
                    <a:pt x="10223" y="13602"/>
                    <a:pt x="10206" y="13549"/>
                    <a:pt x="10196" y="13491"/>
                  </a:cubicBezTo>
                  <a:cubicBezTo>
                    <a:pt x="10165" y="13389"/>
                    <a:pt x="10127" y="13288"/>
                    <a:pt x="10104" y="13183"/>
                  </a:cubicBezTo>
                  <a:cubicBezTo>
                    <a:pt x="10063" y="13013"/>
                    <a:pt x="10023" y="12844"/>
                    <a:pt x="9989" y="12675"/>
                  </a:cubicBezTo>
                  <a:cubicBezTo>
                    <a:pt x="9907" y="12299"/>
                    <a:pt x="9843" y="11923"/>
                    <a:pt x="9789" y="11540"/>
                  </a:cubicBezTo>
                  <a:cubicBezTo>
                    <a:pt x="9738" y="11198"/>
                    <a:pt x="9691" y="10856"/>
                    <a:pt x="9640" y="10514"/>
                  </a:cubicBezTo>
                  <a:cubicBezTo>
                    <a:pt x="9613" y="10345"/>
                    <a:pt x="9599" y="10176"/>
                    <a:pt x="9586" y="10003"/>
                  </a:cubicBezTo>
                  <a:cubicBezTo>
                    <a:pt x="9569" y="9810"/>
                    <a:pt x="9555" y="9620"/>
                    <a:pt x="9546" y="9428"/>
                  </a:cubicBezTo>
                  <a:cubicBezTo>
                    <a:pt x="9539" y="9336"/>
                    <a:pt x="9535" y="9247"/>
                    <a:pt x="9529" y="9156"/>
                  </a:cubicBezTo>
                  <a:lnTo>
                    <a:pt x="9529" y="9156"/>
                  </a:lnTo>
                  <a:cubicBezTo>
                    <a:pt x="9530" y="9158"/>
                    <a:pt x="9530" y="9160"/>
                    <a:pt x="9532" y="9163"/>
                  </a:cubicBezTo>
                  <a:cubicBezTo>
                    <a:pt x="9508" y="8811"/>
                    <a:pt x="9468" y="8456"/>
                    <a:pt x="9451" y="8104"/>
                  </a:cubicBezTo>
                  <a:cubicBezTo>
                    <a:pt x="9430" y="7710"/>
                    <a:pt x="9424" y="7318"/>
                    <a:pt x="9427" y="6925"/>
                  </a:cubicBezTo>
                  <a:cubicBezTo>
                    <a:pt x="9437" y="6204"/>
                    <a:pt x="9437" y="5486"/>
                    <a:pt x="9433" y="4764"/>
                  </a:cubicBezTo>
                  <a:cubicBezTo>
                    <a:pt x="9430" y="4233"/>
                    <a:pt x="9468" y="3705"/>
                    <a:pt x="9488" y="3173"/>
                  </a:cubicBezTo>
                  <a:cubicBezTo>
                    <a:pt x="9505" y="2677"/>
                    <a:pt x="9508" y="2179"/>
                    <a:pt x="9489" y="1680"/>
                  </a:cubicBezTo>
                  <a:lnTo>
                    <a:pt x="9489" y="1680"/>
                  </a:lnTo>
                  <a:cubicBezTo>
                    <a:pt x="9490" y="1683"/>
                    <a:pt x="9490" y="1687"/>
                    <a:pt x="9491" y="1690"/>
                  </a:cubicBezTo>
                  <a:cubicBezTo>
                    <a:pt x="9468" y="1321"/>
                    <a:pt x="9437" y="952"/>
                    <a:pt x="9430" y="582"/>
                  </a:cubicBezTo>
                  <a:cubicBezTo>
                    <a:pt x="9427" y="387"/>
                    <a:pt x="9427" y="193"/>
                    <a:pt x="9424" y="1"/>
                  </a:cubicBezTo>
                  <a:close/>
                </a:path>
              </a:pathLst>
            </a:custGeom>
            <a:solidFill>
              <a:sysClr val="window" lastClr="FFFFFF"/>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08" name="Google Shape;607;p39">
              <a:extLst>
                <a:ext uri="{FF2B5EF4-FFF2-40B4-BE49-F238E27FC236}">
                  <a16:creationId xmlns="" xmlns:a16="http://schemas.microsoft.com/office/drawing/2014/main" id="{221914E4-840C-961D-F7F1-53C94AC2E482}"/>
                </a:ext>
              </a:extLst>
            </p:cNvPr>
            <p:cNvSpPr/>
            <p:nvPr/>
          </p:nvSpPr>
          <p:spPr>
            <a:xfrm>
              <a:off x="4683992" y="3622788"/>
              <a:ext cx="786598" cy="805979"/>
            </a:xfrm>
            <a:custGeom>
              <a:avLst/>
              <a:gdLst/>
              <a:ahLst/>
              <a:cxnLst/>
              <a:rect l="l" t="t" r="r" b="b"/>
              <a:pathLst>
                <a:path w="13028" h="13349" extrusionOk="0">
                  <a:moveTo>
                    <a:pt x="7274" y="1125"/>
                  </a:moveTo>
                  <a:cubicBezTo>
                    <a:pt x="7464" y="1128"/>
                    <a:pt x="7620" y="1284"/>
                    <a:pt x="7616" y="1473"/>
                  </a:cubicBezTo>
                  <a:cubicBezTo>
                    <a:pt x="7616" y="1663"/>
                    <a:pt x="7457" y="1819"/>
                    <a:pt x="7271" y="1819"/>
                  </a:cubicBezTo>
                  <a:cubicBezTo>
                    <a:pt x="7082" y="1815"/>
                    <a:pt x="6926" y="1659"/>
                    <a:pt x="6926" y="1470"/>
                  </a:cubicBezTo>
                  <a:cubicBezTo>
                    <a:pt x="6926" y="1281"/>
                    <a:pt x="7085" y="1125"/>
                    <a:pt x="7274" y="1125"/>
                  </a:cubicBezTo>
                  <a:close/>
                  <a:moveTo>
                    <a:pt x="7891" y="1944"/>
                  </a:moveTo>
                  <a:cubicBezTo>
                    <a:pt x="8080" y="1948"/>
                    <a:pt x="8237" y="2103"/>
                    <a:pt x="8237" y="2293"/>
                  </a:cubicBezTo>
                  <a:cubicBezTo>
                    <a:pt x="8233" y="2480"/>
                    <a:pt x="8081" y="2635"/>
                    <a:pt x="7895" y="2635"/>
                  </a:cubicBezTo>
                  <a:cubicBezTo>
                    <a:pt x="7893" y="2635"/>
                    <a:pt x="7890" y="2635"/>
                    <a:pt x="7888" y="2634"/>
                  </a:cubicBezTo>
                  <a:cubicBezTo>
                    <a:pt x="7698" y="2634"/>
                    <a:pt x="7542" y="2479"/>
                    <a:pt x="7542" y="2289"/>
                  </a:cubicBezTo>
                  <a:cubicBezTo>
                    <a:pt x="7546" y="2100"/>
                    <a:pt x="7701" y="1944"/>
                    <a:pt x="7891" y="1944"/>
                  </a:cubicBezTo>
                  <a:close/>
                  <a:moveTo>
                    <a:pt x="4194" y="6665"/>
                  </a:moveTo>
                  <a:cubicBezTo>
                    <a:pt x="4362" y="6665"/>
                    <a:pt x="4541" y="6747"/>
                    <a:pt x="4640" y="6874"/>
                  </a:cubicBezTo>
                  <a:cubicBezTo>
                    <a:pt x="4813" y="7101"/>
                    <a:pt x="4762" y="7429"/>
                    <a:pt x="4559" y="7626"/>
                  </a:cubicBezTo>
                  <a:cubicBezTo>
                    <a:pt x="4461" y="7721"/>
                    <a:pt x="4319" y="7771"/>
                    <a:pt x="4176" y="7771"/>
                  </a:cubicBezTo>
                  <a:cubicBezTo>
                    <a:pt x="4044" y="7768"/>
                    <a:pt x="3912" y="7724"/>
                    <a:pt x="3820" y="7629"/>
                  </a:cubicBezTo>
                  <a:cubicBezTo>
                    <a:pt x="3767" y="7575"/>
                    <a:pt x="3729" y="7515"/>
                    <a:pt x="3709" y="7446"/>
                  </a:cubicBezTo>
                  <a:cubicBezTo>
                    <a:pt x="3678" y="7382"/>
                    <a:pt x="3665" y="7315"/>
                    <a:pt x="3669" y="7243"/>
                  </a:cubicBezTo>
                  <a:cubicBezTo>
                    <a:pt x="3675" y="7115"/>
                    <a:pt x="3699" y="6962"/>
                    <a:pt x="3787" y="6860"/>
                  </a:cubicBezTo>
                  <a:cubicBezTo>
                    <a:pt x="3861" y="6773"/>
                    <a:pt x="3939" y="6725"/>
                    <a:pt x="4048" y="6688"/>
                  </a:cubicBezTo>
                  <a:cubicBezTo>
                    <a:pt x="4094" y="6673"/>
                    <a:pt x="4143" y="6665"/>
                    <a:pt x="4194" y="6665"/>
                  </a:cubicBezTo>
                  <a:close/>
                  <a:moveTo>
                    <a:pt x="8567" y="6709"/>
                  </a:moveTo>
                  <a:cubicBezTo>
                    <a:pt x="8592" y="6709"/>
                    <a:pt x="8618" y="6711"/>
                    <a:pt x="8643" y="6715"/>
                  </a:cubicBezTo>
                  <a:cubicBezTo>
                    <a:pt x="8734" y="6729"/>
                    <a:pt x="8805" y="6776"/>
                    <a:pt x="8879" y="6827"/>
                  </a:cubicBezTo>
                  <a:cubicBezTo>
                    <a:pt x="8998" y="6912"/>
                    <a:pt x="9062" y="7054"/>
                    <a:pt x="9082" y="7196"/>
                  </a:cubicBezTo>
                  <a:cubicBezTo>
                    <a:pt x="9100" y="7332"/>
                    <a:pt x="9062" y="7490"/>
                    <a:pt x="8974" y="7596"/>
                  </a:cubicBezTo>
                  <a:cubicBezTo>
                    <a:pt x="8917" y="7667"/>
                    <a:pt x="8849" y="7710"/>
                    <a:pt x="8768" y="7748"/>
                  </a:cubicBezTo>
                  <a:cubicBezTo>
                    <a:pt x="8683" y="7788"/>
                    <a:pt x="8595" y="7805"/>
                    <a:pt x="8504" y="7805"/>
                  </a:cubicBezTo>
                  <a:cubicBezTo>
                    <a:pt x="8449" y="7805"/>
                    <a:pt x="8396" y="7799"/>
                    <a:pt x="8341" y="7785"/>
                  </a:cubicBezTo>
                  <a:cubicBezTo>
                    <a:pt x="8138" y="7734"/>
                    <a:pt x="8002" y="7535"/>
                    <a:pt x="7979" y="7338"/>
                  </a:cubicBezTo>
                  <a:cubicBezTo>
                    <a:pt x="7962" y="7213"/>
                    <a:pt x="7982" y="7064"/>
                    <a:pt x="8050" y="6952"/>
                  </a:cubicBezTo>
                  <a:cubicBezTo>
                    <a:pt x="8080" y="6901"/>
                    <a:pt x="8118" y="6860"/>
                    <a:pt x="8158" y="6820"/>
                  </a:cubicBezTo>
                  <a:cubicBezTo>
                    <a:pt x="8222" y="6754"/>
                    <a:pt x="8309" y="6722"/>
                    <a:pt x="8396" y="6722"/>
                  </a:cubicBezTo>
                  <a:cubicBezTo>
                    <a:pt x="8411" y="6722"/>
                    <a:pt x="8427" y="6723"/>
                    <a:pt x="8443" y="6725"/>
                  </a:cubicBezTo>
                  <a:cubicBezTo>
                    <a:pt x="8483" y="6715"/>
                    <a:pt x="8525" y="6709"/>
                    <a:pt x="8567" y="6709"/>
                  </a:cubicBezTo>
                  <a:close/>
                  <a:moveTo>
                    <a:pt x="6458" y="6069"/>
                  </a:moveTo>
                  <a:cubicBezTo>
                    <a:pt x="6521" y="6069"/>
                    <a:pt x="6584" y="6076"/>
                    <a:pt x="6645" y="6088"/>
                  </a:cubicBezTo>
                  <a:cubicBezTo>
                    <a:pt x="6844" y="6133"/>
                    <a:pt x="7055" y="6221"/>
                    <a:pt x="7187" y="6383"/>
                  </a:cubicBezTo>
                  <a:cubicBezTo>
                    <a:pt x="7326" y="6546"/>
                    <a:pt x="7407" y="6786"/>
                    <a:pt x="7421" y="7003"/>
                  </a:cubicBezTo>
                  <a:cubicBezTo>
                    <a:pt x="7430" y="7185"/>
                    <a:pt x="7369" y="7379"/>
                    <a:pt x="7265" y="7535"/>
                  </a:cubicBezTo>
                  <a:cubicBezTo>
                    <a:pt x="7285" y="7592"/>
                    <a:pt x="7295" y="7653"/>
                    <a:pt x="7285" y="7718"/>
                  </a:cubicBezTo>
                  <a:cubicBezTo>
                    <a:pt x="7261" y="7826"/>
                    <a:pt x="7224" y="7924"/>
                    <a:pt x="7160" y="8015"/>
                  </a:cubicBezTo>
                  <a:cubicBezTo>
                    <a:pt x="7102" y="8100"/>
                    <a:pt x="7038" y="8181"/>
                    <a:pt x="6963" y="8252"/>
                  </a:cubicBezTo>
                  <a:cubicBezTo>
                    <a:pt x="6811" y="8401"/>
                    <a:pt x="6614" y="8510"/>
                    <a:pt x="6397" y="8510"/>
                  </a:cubicBezTo>
                  <a:cubicBezTo>
                    <a:pt x="6380" y="8510"/>
                    <a:pt x="6360" y="8510"/>
                    <a:pt x="6344" y="8506"/>
                  </a:cubicBezTo>
                  <a:cubicBezTo>
                    <a:pt x="6205" y="8493"/>
                    <a:pt x="6072" y="8459"/>
                    <a:pt x="5947" y="8398"/>
                  </a:cubicBezTo>
                  <a:cubicBezTo>
                    <a:pt x="5799" y="8330"/>
                    <a:pt x="5660" y="8226"/>
                    <a:pt x="5585" y="8073"/>
                  </a:cubicBezTo>
                  <a:cubicBezTo>
                    <a:pt x="5541" y="7978"/>
                    <a:pt x="5511" y="7870"/>
                    <a:pt x="5486" y="7765"/>
                  </a:cubicBezTo>
                  <a:cubicBezTo>
                    <a:pt x="5456" y="7626"/>
                    <a:pt x="5460" y="7480"/>
                    <a:pt x="5507" y="7348"/>
                  </a:cubicBezTo>
                  <a:cubicBezTo>
                    <a:pt x="5500" y="7324"/>
                    <a:pt x="5504" y="7298"/>
                    <a:pt x="5504" y="7274"/>
                  </a:cubicBezTo>
                  <a:cubicBezTo>
                    <a:pt x="5504" y="7267"/>
                    <a:pt x="5497" y="7257"/>
                    <a:pt x="5497" y="7250"/>
                  </a:cubicBezTo>
                  <a:cubicBezTo>
                    <a:pt x="5446" y="7013"/>
                    <a:pt x="5494" y="6779"/>
                    <a:pt x="5602" y="6569"/>
                  </a:cubicBezTo>
                  <a:cubicBezTo>
                    <a:pt x="5686" y="6404"/>
                    <a:pt x="5849" y="6268"/>
                    <a:pt x="6011" y="6183"/>
                  </a:cubicBezTo>
                  <a:cubicBezTo>
                    <a:pt x="6029" y="6174"/>
                    <a:pt x="6046" y="6166"/>
                    <a:pt x="6063" y="6160"/>
                  </a:cubicBezTo>
                  <a:cubicBezTo>
                    <a:pt x="6120" y="6133"/>
                    <a:pt x="6185" y="6109"/>
                    <a:pt x="6249" y="6096"/>
                  </a:cubicBezTo>
                  <a:cubicBezTo>
                    <a:pt x="6315" y="6078"/>
                    <a:pt x="6386" y="6069"/>
                    <a:pt x="6458" y="6069"/>
                  </a:cubicBezTo>
                  <a:close/>
                  <a:moveTo>
                    <a:pt x="5294" y="8785"/>
                  </a:moveTo>
                  <a:cubicBezTo>
                    <a:pt x="5295" y="8788"/>
                    <a:pt x="5297" y="8791"/>
                    <a:pt x="5297" y="8794"/>
                  </a:cubicBezTo>
                  <a:lnTo>
                    <a:pt x="5297" y="8794"/>
                  </a:lnTo>
                  <a:cubicBezTo>
                    <a:pt x="5297" y="8792"/>
                    <a:pt x="5296" y="8788"/>
                    <a:pt x="5294" y="8785"/>
                  </a:cubicBezTo>
                  <a:close/>
                  <a:moveTo>
                    <a:pt x="5327" y="8837"/>
                  </a:moveTo>
                  <a:cubicBezTo>
                    <a:pt x="5328" y="8839"/>
                    <a:pt x="5330" y="8840"/>
                    <a:pt x="5331" y="8842"/>
                  </a:cubicBezTo>
                  <a:cubicBezTo>
                    <a:pt x="5329" y="8839"/>
                    <a:pt x="5328" y="8839"/>
                    <a:pt x="5327" y="8837"/>
                  </a:cubicBezTo>
                  <a:close/>
                  <a:moveTo>
                    <a:pt x="12056" y="8571"/>
                  </a:moveTo>
                  <a:cubicBezTo>
                    <a:pt x="12245" y="8574"/>
                    <a:pt x="12401" y="8729"/>
                    <a:pt x="12398" y="8920"/>
                  </a:cubicBezTo>
                  <a:cubicBezTo>
                    <a:pt x="12398" y="9109"/>
                    <a:pt x="12239" y="9265"/>
                    <a:pt x="12053" y="9265"/>
                  </a:cubicBezTo>
                  <a:cubicBezTo>
                    <a:pt x="11863" y="9262"/>
                    <a:pt x="11707" y="9106"/>
                    <a:pt x="11707" y="8916"/>
                  </a:cubicBezTo>
                  <a:cubicBezTo>
                    <a:pt x="11707" y="8726"/>
                    <a:pt x="11866" y="8571"/>
                    <a:pt x="12056" y="8571"/>
                  </a:cubicBezTo>
                  <a:close/>
                  <a:moveTo>
                    <a:pt x="10007" y="7880"/>
                  </a:moveTo>
                  <a:cubicBezTo>
                    <a:pt x="10176" y="7890"/>
                    <a:pt x="10346" y="7995"/>
                    <a:pt x="10458" y="8117"/>
                  </a:cubicBezTo>
                  <a:cubicBezTo>
                    <a:pt x="10606" y="8273"/>
                    <a:pt x="10715" y="8490"/>
                    <a:pt x="10684" y="8709"/>
                  </a:cubicBezTo>
                  <a:cubicBezTo>
                    <a:pt x="10671" y="8821"/>
                    <a:pt x="10637" y="8920"/>
                    <a:pt x="10586" y="9018"/>
                  </a:cubicBezTo>
                  <a:cubicBezTo>
                    <a:pt x="10475" y="9237"/>
                    <a:pt x="10248" y="9380"/>
                    <a:pt x="10004" y="9380"/>
                  </a:cubicBezTo>
                  <a:lnTo>
                    <a:pt x="9970" y="9380"/>
                  </a:lnTo>
                  <a:cubicBezTo>
                    <a:pt x="9720" y="9363"/>
                    <a:pt x="9489" y="9262"/>
                    <a:pt x="9334" y="9062"/>
                  </a:cubicBezTo>
                  <a:cubicBezTo>
                    <a:pt x="9191" y="8879"/>
                    <a:pt x="9151" y="8656"/>
                    <a:pt x="9195" y="8432"/>
                  </a:cubicBezTo>
                  <a:cubicBezTo>
                    <a:pt x="9218" y="8313"/>
                    <a:pt x="9273" y="8174"/>
                    <a:pt x="9357" y="8083"/>
                  </a:cubicBezTo>
                  <a:cubicBezTo>
                    <a:pt x="9391" y="8046"/>
                    <a:pt x="9428" y="8015"/>
                    <a:pt x="9469" y="7985"/>
                  </a:cubicBezTo>
                  <a:cubicBezTo>
                    <a:pt x="9522" y="7947"/>
                    <a:pt x="9585" y="7927"/>
                    <a:pt x="9648" y="7927"/>
                  </a:cubicBezTo>
                  <a:cubicBezTo>
                    <a:pt x="9653" y="7927"/>
                    <a:pt x="9657" y="7927"/>
                    <a:pt x="9662" y="7927"/>
                  </a:cubicBezTo>
                  <a:cubicBezTo>
                    <a:pt x="9662" y="7927"/>
                    <a:pt x="9665" y="7927"/>
                    <a:pt x="9665" y="7924"/>
                  </a:cubicBezTo>
                  <a:cubicBezTo>
                    <a:pt x="9720" y="7910"/>
                    <a:pt x="9770" y="7901"/>
                    <a:pt x="9821" y="7893"/>
                  </a:cubicBezTo>
                  <a:cubicBezTo>
                    <a:pt x="9882" y="7883"/>
                    <a:pt x="9943" y="7880"/>
                    <a:pt x="10007" y="7880"/>
                  </a:cubicBezTo>
                  <a:close/>
                  <a:moveTo>
                    <a:pt x="7674" y="8290"/>
                  </a:moveTo>
                  <a:cubicBezTo>
                    <a:pt x="7688" y="8327"/>
                    <a:pt x="7701" y="8368"/>
                    <a:pt x="7715" y="8412"/>
                  </a:cubicBezTo>
                  <a:cubicBezTo>
                    <a:pt x="7715" y="8418"/>
                    <a:pt x="7718" y="8425"/>
                    <a:pt x="7718" y="8429"/>
                  </a:cubicBezTo>
                  <a:cubicBezTo>
                    <a:pt x="7715" y="8476"/>
                    <a:pt x="7712" y="8520"/>
                    <a:pt x="7708" y="8564"/>
                  </a:cubicBezTo>
                  <a:cubicBezTo>
                    <a:pt x="7708" y="8601"/>
                    <a:pt x="7705" y="8635"/>
                    <a:pt x="7701" y="8669"/>
                  </a:cubicBezTo>
                  <a:cubicBezTo>
                    <a:pt x="7698" y="8679"/>
                    <a:pt x="7694" y="8689"/>
                    <a:pt x="7691" y="8703"/>
                  </a:cubicBezTo>
                  <a:cubicBezTo>
                    <a:pt x="7681" y="8747"/>
                    <a:pt x="7660" y="8794"/>
                    <a:pt x="7647" y="8838"/>
                  </a:cubicBezTo>
                  <a:cubicBezTo>
                    <a:pt x="7630" y="8889"/>
                    <a:pt x="7613" y="8940"/>
                    <a:pt x="7590" y="8987"/>
                  </a:cubicBezTo>
                  <a:cubicBezTo>
                    <a:pt x="7583" y="9001"/>
                    <a:pt x="7576" y="9014"/>
                    <a:pt x="7566" y="9028"/>
                  </a:cubicBezTo>
                  <a:cubicBezTo>
                    <a:pt x="7555" y="9045"/>
                    <a:pt x="7546" y="9062"/>
                    <a:pt x="7535" y="9079"/>
                  </a:cubicBezTo>
                  <a:cubicBezTo>
                    <a:pt x="7447" y="9156"/>
                    <a:pt x="7352" y="9214"/>
                    <a:pt x="7251" y="9265"/>
                  </a:cubicBezTo>
                  <a:cubicBezTo>
                    <a:pt x="7126" y="9326"/>
                    <a:pt x="6990" y="9376"/>
                    <a:pt x="6852" y="9400"/>
                  </a:cubicBezTo>
                  <a:cubicBezTo>
                    <a:pt x="6757" y="9420"/>
                    <a:pt x="6658" y="9424"/>
                    <a:pt x="6560" y="9424"/>
                  </a:cubicBezTo>
                  <a:cubicBezTo>
                    <a:pt x="6513" y="9424"/>
                    <a:pt x="6466" y="9424"/>
                    <a:pt x="6418" y="9420"/>
                  </a:cubicBezTo>
                  <a:cubicBezTo>
                    <a:pt x="6289" y="9414"/>
                    <a:pt x="6161" y="9397"/>
                    <a:pt x="6035" y="9370"/>
                  </a:cubicBezTo>
                  <a:cubicBezTo>
                    <a:pt x="6019" y="9359"/>
                    <a:pt x="6002" y="9353"/>
                    <a:pt x="5985" y="9343"/>
                  </a:cubicBezTo>
                  <a:cubicBezTo>
                    <a:pt x="5974" y="9339"/>
                    <a:pt x="5968" y="9336"/>
                    <a:pt x="5958" y="9332"/>
                  </a:cubicBezTo>
                  <a:lnTo>
                    <a:pt x="5958" y="9332"/>
                  </a:lnTo>
                  <a:cubicBezTo>
                    <a:pt x="5964" y="9336"/>
                    <a:pt x="5971" y="9339"/>
                    <a:pt x="5978" y="9343"/>
                  </a:cubicBezTo>
                  <a:cubicBezTo>
                    <a:pt x="5859" y="9282"/>
                    <a:pt x="5734" y="9224"/>
                    <a:pt x="5612" y="9163"/>
                  </a:cubicBezTo>
                  <a:cubicBezTo>
                    <a:pt x="5595" y="9153"/>
                    <a:pt x="5578" y="9140"/>
                    <a:pt x="5561" y="9129"/>
                  </a:cubicBezTo>
                  <a:cubicBezTo>
                    <a:pt x="5561" y="9129"/>
                    <a:pt x="5561" y="9126"/>
                    <a:pt x="5558" y="9126"/>
                  </a:cubicBezTo>
                  <a:cubicBezTo>
                    <a:pt x="5507" y="9072"/>
                    <a:pt x="5460" y="9011"/>
                    <a:pt x="5413" y="8953"/>
                  </a:cubicBezTo>
                  <a:cubicBezTo>
                    <a:pt x="5409" y="8950"/>
                    <a:pt x="5409" y="8946"/>
                    <a:pt x="5405" y="8946"/>
                  </a:cubicBezTo>
                  <a:cubicBezTo>
                    <a:pt x="5405" y="8942"/>
                    <a:pt x="5404" y="8941"/>
                    <a:pt x="5402" y="8939"/>
                  </a:cubicBezTo>
                  <a:lnTo>
                    <a:pt x="5402" y="8939"/>
                  </a:lnTo>
                  <a:cubicBezTo>
                    <a:pt x="5402" y="8939"/>
                    <a:pt x="5402" y="8940"/>
                    <a:pt x="5402" y="8940"/>
                  </a:cubicBezTo>
                  <a:cubicBezTo>
                    <a:pt x="5401" y="8939"/>
                    <a:pt x="5400" y="8938"/>
                    <a:pt x="5400" y="8938"/>
                  </a:cubicBezTo>
                  <a:lnTo>
                    <a:pt x="5400" y="8938"/>
                  </a:lnTo>
                  <a:cubicBezTo>
                    <a:pt x="5401" y="8938"/>
                    <a:pt x="5401" y="8939"/>
                    <a:pt x="5402" y="8939"/>
                  </a:cubicBezTo>
                  <a:lnTo>
                    <a:pt x="5402" y="8939"/>
                  </a:lnTo>
                  <a:cubicBezTo>
                    <a:pt x="5402" y="8937"/>
                    <a:pt x="5400" y="8937"/>
                    <a:pt x="5399" y="8937"/>
                  </a:cubicBezTo>
                  <a:lnTo>
                    <a:pt x="5399" y="8937"/>
                  </a:lnTo>
                  <a:cubicBezTo>
                    <a:pt x="5399" y="8937"/>
                    <a:pt x="5400" y="8937"/>
                    <a:pt x="5400" y="8938"/>
                  </a:cubicBezTo>
                  <a:lnTo>
                    <a:pt x="5400" y="8938"/>
                  </a:lnTo>
                  <a:cubicBezTo>
                    <a:pt x="5399" y="8937"/>
                    <a:pt x="5399" y="8937"/>
                    <a:pt x="5399" y="8937"/>
                  </a:cubicBezTo>
                  <a:lnTo>
                    <a:pt x="5399" y="8937"/>
                  </a:lnTo>
                  <a:cubicBezTo>
                    <a:pt x="5399" y="8937"/>
                    <a:pt x="5399" y="8937"/>
                    <a:pt x="5399" y="8937"/>
                  </a:cubicBezTo>
                  <a:lnTo>
                    <a:pt x="5399" y="8937"/>
                  </a:lnTo>
                  <a:cubicBezTo>
                    <a:pt x="5399" y="8936"/>
                    <a:pt x="5399" y="8935"/>
                    <a:pt x="5399" y="8933"/>
                  </a:cubicBezTo>
                  <a:lnTo>
                    <a:pt x="5399" y="8937"/>
                  </a:lnTo>
                  <a:cubicBezTo>
                    <a:pt x="5382" y="8909"/>
                    <a:pt x="5361" y="8886"/>
                    <a:pt x="5344" y="8859"/>
                  </a:cubicBezTo>
                  <a:lnTo>
                    <a:pt x="5341" y="8859"/>
                  </a:lnTo>
                  <a:cubicBezTo>
                    <a:pt x="5341" y="8855"/>
                    <a:pt x="5341" y="8855"/>
                    <a:pt x="5338" y="8855"/>
                  </a:cubicBezTo>
                  <a:cubicBezTo>
                    <a:pt x="5338" y="8851"/>
                    <a:pt x="5335" y="8848"/>
                    <a:pt x="5331" y="8845"/>
                  </a:cubicBezTo>
                  <a:lnTo>
                    <a:pt x="5331" y="8845"/>
                  </a:lnTo>
                  <a:cubicBezTo>
                    <a:pt x="5335" y="8848"/>
                    <a:pt x="5338" y="8851"/>
                    <a:pt x="5338" y="8851"/>
                  </a:cubicBezTo>
                  <a:cubicBezTo>
                    <a:pt x="5334" y="8845"/>
                    <a:pt x="5331" y="8842"/>
                    <a:pt x="5324" y="8835"/>
                  </a:cubicBezTo>
                  <a:lnTo>
                    <a:pt x="5324" y="8835"/>
                  </a:lnTo>
                  <a:cubicBezTo>
                    <a:pt x="5325" y="8836"/>
                    <a:pt x="5326" y="8837"/>
                    <a:pt x="5327" y="8837"/>
                  </a:cubicBezTo>
                  <a:lnTo>
                    <a:pt x="5327" y="8837"/>
                  </a:lnTo>
                  <a:cubicBezTo>
                    <a:pt x="5325" y="8836"/>
                    <a:pt x="5323" y="8833"/>
                    <a:pt x="5321" y="8831"/>
                  </a:cubicBezTo>
                  <a:cubicBezTo>
                    <a:pt x="5321" y="8828"/>
                    <a:pt x="5317" y="8828"/>
                    <a:pt x="5317" y="8825"/>
                  </a:cubicBezTo>
                  <a:cubicBezTo>
                    <a:pt x="5317" y="8825"/>
                    <a:pt x="5314" y="8821"/>
                    <a:pt x="5314" y="8818"/>
                  </a:cubicBezTo>
                  <a:cubicBezTo>
                    <a:pt x="5308" y="8811"/>
                    <a:pt x="5304" y="8804"/>
                    <a:pt x="5297" y="8794"/>
                  </a:cubicBezTo>
                  <a:cubicBezTo>
                    <a:pt x="5297" y="8791"/>
                    <a:pt x="5294" y="8790"/>
                    <a:pt x="5294" y="8785"/>
                  </a:cubicBezTo>
                  <a:lnTo>
                    <a:pt x="5294" y="8785"/>
                  </a:lnTo>
                  <a:cubicBezTo>
                    <a:pt x="5294" y="8785"/>
                    <a:pt x="5294" y="8785"/>
                    <a:pt x="5294" y="8785"/>
                  </a:cubicBezTo>
                  <a:lnTo>
                    <a:pt x="5294" y="8785"/>
                  </a:lnTo>
                  <a:cubicBezTo>
                    <a:pt x="5294" y="8785"/>
                    <a:pt x="5294" y="8784"/>
                    <a:pt x="5294" y="8784"/>
                  </a:cubicBezTo>
                  <a:lnTo>
                    <a:pt x="5294" y="8784"/>
                  </a:lnTo>
                  <a:cubicBezTo>
                    <a:pt x="5294" y="8784"/>
                    <a:pt x="5294" y="8785"/>
                    <a:pt x="5294" y="8785"/>
                  </a:cubicBezTo>
                  <a:lnTo>
                    <a:pt x="5294" y="8785"/>
                  </a:lnTo>
                  <a:cubicBezTo>
                    <a:pt x="5293" y="8783"/>
                    <a:pt x="5292" y="8782"/>
                    <a:pt x="5291" y="8781"/>
                  </a:cubicBezTo>
                  <a:cubicBezTo>
                    <a:pt x="5283" y="8764"/>
                    <a:pt x="5277" y="8750"/>
                    <a:pt x="5270" y="8737"/>
                  </a:cubicBezTo>
                  <a:cubicBezTo>
                    <a:pt x="5267" y="8723"/>
                    <a:pt x="5260" y="8709"/>
                    <a:pt x="5260" y="8696"/>
                  </a:cubicBezTo>
                  <a:cubicBezTo>
                    <a:pt x="5253" y="8662"/>
                    <a:pt x="5247" y="8628"/>
                    <a:pt x="5243" y="8595"/>
                  </a:cubicBezTo>
                  <a:cubicBezTo>
                    <a:pt x="5236" y="8564"/>
                    <a:pt x="5233" y="8534"/>
                    <a:pt x="5230" y="8506"/>
                  </a:cubicBezTo>
                  <a:cubicBezTo>
                    <a:pt x="5233" y="8462"/>
                    <a:pt x="5236" y="8418"/>
                    <a:pt x="5236" y="8374"/>
                  </a:cubicBezTo>
                  <a:cubicBezTo>
                    <a:pt x="5253" y="8388"/>
                    <a:pt x="5270" y="8404"/>
                    <a:pt x="5287" y="8418"/>
                  </a:cubicBezTo>
                  <a:cubicBezTo>
                    <a:pt x="5355" y="8482"/>
                    <a:pt x="5436" y="8530"/>
                    <a:pt x="5521" y="8571"/>
                  </a:cubicBezTo>
                  <a:cubicBezTo>
                    <a:pt x="5592" y="8608"/>
                    <a:pt x="5669" y="8638"/>
                    <a:pt x="5744" y="8669"/>
                  </a:cubicBezTo>
                  <a:cubicBezTo>
                    <a:pt x="5808" y="8693"/>
                    <a:pt x="5872" y="8716"/>
                    <a:pt x="5941" y="8734"/>
                  </a:cubicBezTo>
                  <a:cubicBezTo>
                    <a:pt x="6011" y="8754"/>
                    <a:pt x="6080" y="8770"/>
                    <a:pt x="6150" y="8784"/>
                  </a:cubicBezTo>
                  <a:cubicBezTo>
                    <a:pt x="6167" y="8787"/>
                    <a:pt x="6181" y="8790"/>
                    <a:pt x="6198" y="8790"/>
                  </a:cubicBezTo>
                  <a:cubicBezTo>
                    <a:pt x="6286" y="8811"/>
                    <a:pt x="6380" y="8821"/>
                    <a:pt x="6472" y="8825"/>
                  </a:cubicBezTo>
                  <a:lnTo>
                    <a:pt x="6550" y="8825"/>
                  </a:lnTo>
                  <a:cubicBezTo>
                    <a:pt x="6591" y="8825"/>
                    <a:pt x="6628" y="8821"/>
                    <a:pt x="6665" y="8818"/>
                  </a:cubicBezTo>
                  <a:cubicBezTo>
                    <a:pt x="6730" y="8804"/>
                    <a:pt x="6794" y="8794"/>
                    <a:pt x="6861" y="8777"/>
                  </a:cubicBezTo>
                  <a:cubicBezTo>
                    <a:pt x="6926" y="8760"/>
                    <a:pt x="6990" y="8740"/>
                    <a:pt x="7051" y="8713"/>
                  </a:cubicBezTo>
                  <a:cubicBezTo>
                    <a:pt x="7099" y="8693"/>
                    <a:pt x="7149" y="8676"/>
                    <a:pt x="7197" y="8652"/>
                  </a:cubicBezTo>
                  <a:cubicBezTo>
                    <a:pt x="7288" y="8601"/>
                    <a:pt x="7376" y="8540"/>
                    <a:pt x="7457" y="8476"/>
                  </a:cubicBezTo>
                  <a:lnTo>
                    <a:pt x="7461" y="8476"/>
                  </a:lnTo>
                  <a:cubicBezTo>
                    <a:pt x="7522" y="8432"/>
                    <a:pt x="7579" y="8388"/>
                    <a:pt x="7634" y="8334"/>
                  </a:cubicBezTo>
                  <a:cubicBezTo>
                    <a:pt x="7647" y="8320"/>
                    <a:pt x="7660" y="8303"/>
                    <a:pt x="7674" y="8290"/>
                  </a:cubicBezTo>
                  <a:close/>
                  <a:moveTo>
                    <a:pt x="6445" y="10042"/>
                  </a:moveTo>
                  <a:cubicBezTo>
                    <a:pt x="6454" y="10042"/>
                    <a:pt x="6463" y="10043"/>
                    <a:pt x="6472" y="10044"/>
                  </a:cubicBezTo>
                  <a:cubicBezTo>
                    <a:pt x="6530" y="10050"/>
                    <a:pt x="6584" y="10067"/>
                    <a:pt x="6631" y="10101"/>
                  </a:cubicBezTo>
                  <a:cubicBezTo>
                    <a:pt x="6652" y="10108"/>
                    <a:pt x="6672" y="10122"/>
                    <a:pt x="6689" y="10131"/>
                  </a:cubicBezTo>
                  <a:cubicBezTo>
                    <a:pt x="6774" y="10192"/>
                    <a:pt x="6831" y="10291"/>
                    <a:pt x="6852" y="10389"/>
                  </a:cubicBezTo>
                  <a:cubicBezTo>
                    <a:pt x="6899" y="10629"/>
                    <a:pt x="6702" y="10833"/>
                    <a:pt x="6475" y="10833"/>
                  </a:cubicBezTo>
                  <a:cubicBezTo>
                    <a:pt x="6455" y="10833"/>
                    <a:pt x="6438" y="10833"/>
                    <a:pt x="6418" y="10829"/>
                  </a:cubicBezTo>
                  <a:cubicBezTo>
                    <a:pt x="6310" y="10819"/>
                    <a:pt x="6208" y="10761"/>
                    <a:pt x="6147" y="10664"/>
                  </a:cubicBezTo>
                  <a:cubicBezTo>
                    <a:pt x="6124" y="10619"/>
                    <a:pt x="6107" y="10575"/>
                    <a:pt x="6096" y="10531"/>
                  </a:cubicBezTo>
                  <a:cubicBezTo>
                    <a:pt x="6076" y="10453"/>
                    <a:pt x="6080" y="10369"/>
                    <a:pt x="6116" y="10291"/>
                  </a:cubicBezTo>
                  <a:cubicBezTo>
                    <a:pt x="6158" y="10150"/>
                    <a:pt x="6293" y="10042"/>
                    <a:pt x="6445" y="10042"/>
                  </a:cubicBezTo>
                  <a:close/>
                  <a:moveTo>
                    <a:pt x="4966" y="12032"/>
                  </a:moveTo>
                  <a:cubicBezTo>
                    <a:pt x="4966" y="12034"/>
                    <a:pt x="4968" y="12035"/>
                    <a:pt x="4971" y="12037"/>
                  </a:cubicBezTo>
                  <a:lnTo>
                    <a:pt x="4971" y="12037"/>
                  </a:lnTo>
                  <a:cubicBezTo>
                    <a:pt x="4969" y="12035"/>
                    <a:pt x="4967" y="12034"/>
                    <a:pt x="4966" y="12032"/>
                  </a:cubicBezTo>
                  <a:close/>
                  <a:moveTo>
                    <a:pt x="4971" y="12037"/>
                  </a:moveTo>
                  <a:cubicBezTo>
                    <a:pt x="4971" y="12037"/>
                    <a:pt x="4972" y="12037"/>
                    <a:pt x="4972" y="12038"/>
                  </a:cubicBezTo>
                  <a:cubicBezTo>
                    <a:pt x="4972" y="12037"/>
                    <a:pt x="4971" y="12037"/>
                    <a:pt x="4971" y="12037"/>
                  </a:cubicBezTo>
                  <a:close/>
                  <a:moveTo>
                    <a:pt x="5416" y="1"/>
                  </a:moveTo>
                  <a:cubicBezTo>
                    <a:pt x="5402" y="45"/>
                    <a:pt x="5389" y="88"/>
                    <a:pt x="5372" y="132"/>
                  </a:cubicBezTo>
                  <a:cubicBezTo>
                    <a:pt x="5308" y="309"/>
                    <a:pt x="5236" y="474"/>
                    <a:pt x="5145" y="637"/>
                  </a:cubicBezTo>
                  <a:cubicBezTo>
                    <a:pt x="5057" y="793"/>
                    <a:pt x="4972" y="948"/>
                    <a:pt x="4884" y="1104"/>
                  </a:cubicBezTo>
                  <a:cubicBezTo>
                    <a:pt x="4792" y="1260"/>
                    <a:pt x="4681" y="1406"/>
                    <a:pt x="4572" y="1548"/>
                  </a:cubicBezTo>
                  <a:cubicBezTo>
                    <a:pt x="4136" y="2120"/>
                    <a:pt x="3695" y="2695"/>
                    <a:pt x="3157" y="3180"/>
                  </a:cubicBezTo>
                  <a:cubicBezTo>
                    <a:pt x="2967" y="3350"/>
                    <a:pt x="2768" y="3505"/>
                    <a:pt x="2561" y="3654"/>
                  </a:cubicBezTo>
                  <a:cubicBezTo>
                    <a:pt x="2456" y="3736"/>
                    <a:pt x="2358" y="3823"/>
                    <a:pt x="2260" y="3914"/>
                  </a:cubicBezTo>
                  <a:cubicBezTo>
                    <a:pt x="2107" y="4067"/>
                    <a:pt x="1962" y="4226"/>
                    <a:pt x="1826" y="4396"/>
                  </a:cubicBezTo>
                  <a:lnTo>
                    <a:pt x="1826" y="4392"/>
                  </a:lnTo>
                  <a:cubicBezTo>
                    <a:pt x="1745" y="4491"/>
                    <a:pt x="1671" y="4595"/>
                    <a:pt x="1596" y="4704"/>
                  </a:cubicBezTo>
                  <a:cubicBezTo>
                    <a:pt x="1515" y="4819"/>
                    <a:pt x="1427" y="4927"/>
                    <a:pt x="1346" y="5042"/>
                  </a:cubicBezTo>
                  <a:cubicBezTo>
                    <a:pt x="1257" y="5158"/>
                    <a:pt x="1179" y="5280"/>
                    <a:pt x="1095" y="5398"/>
                  </a:cubicBezTo>
                  <a:cubicBezTo>
                    <a:pt x="1027" y="5483"/>
                    <a:pt x="963" y="5571"/>
                    <a:pt x="905" y="5662"/>
                  </a:cubicBezTo>
                  <a:cubicBezTo>
                    <a:pt x="841" y="5771"/>
                    <a:pt x="780" y="5882"/>
                    <a:pt x="726" y="5997"/>
                  </a:cubicBezTo>
                  <a:cubicBezTo>
                    <a:pt x="726" y="6001"/>
                    <a:pt x="726" y="6004"/>
                    <a:pt x="723" y="6007"/>
                  </a:cubicBezTo>
                  <a:cubicBezTo>
                    <a:pt x="723" y="6007"/>
                    <a:pt x="723" y="6011"/>
                    <a:pt x="719" y="6014"/>
                  </a:cubicBezTo>
                  <a:cubicBezTo>
                    <a:pt x="651" y="6177"/>
                    <a:pt x="587" y="6339"/>
                    <a:pt x="523" y="6505"/>
                  </a:cubicBezTo>
                  <a:cubicBezTo>
                    <a:pt x="485" y="6600"/>
                    <a:pt x="448" y="6691"/>
                    <a:pt x="398" y="6779"/>
                  </a:cubicBezTo>
                  <a:cubicBezTo>
                    <a:pt x="387" y="6799"/>
                    <a:pt x="374" y="6824"/>
                    <a:pt x="360" y="6844"/>
                  </a:cubicBezTo>
                  <a:cubicBezTo>
                    <a:pt x="350" y="6871"/>
                    <a:pt x="340" y="6894"/>
                    <a:pt x="330" y="6918"/>
                  </a:cubicBezTo>
                  <a:lnTo>
                    <a:pt x="333" y="6915"/>
                  </a:lnTo>
                  <a:lnTo>
                    <a:pt x="333" y="6915"/>
                  </a:lnTo>
                  <a:cubicBezTo>
                    <a:pt x="330" y="6918"/>
                    <a:pt x="330" y="6918"/>
                    <a:pt x="330" y="6921"/>
                  </a:cubicBezTo>
                  <a:lnTo>
                    <a:pt x="330" y="6925"/>
                  </a:lnTo>
                  <a:cubicBezTo>
                    <a:pt x="238" y="7202"/>
                    <a:pt x="160" y="7484"/>
                    <a:pt x="93" y="7768"/>
                  </a:cubicBezTo>
                  <a:cubicBezTo>
                    <a:pt x="86" y="7815"/>
                    <a:pt x="79" y="7863"/>
                    <a:pt x="69" y="7910"/>
                  </a:cubicBezTo>
                  <a:cubicBezTo>
                    <a:pt x="55" y="7971"/>
                    <a:pt x="38" y="8032"/>
                    <a:pt x="25" y="8090"/>
                  </a:cubicBezTo>
                  <a:cubicBezTo>
                    <a:pt x="21" y="8131"/>
                    <a:pt x="15" y="8168"/>
                    <a:pt x="12" y="8209"/>
                  </a:cubicBezTo>
                  <a:cubicBezTo>
                    <a:pt x="1" y="8357"/>
                    <a:pt x="1" y="8506"/>
                    <a:pt x="12" y="8656"/>
                  </a:cubicBezTo>
                  <a:cubicBezTo>
                    <a:pt x="18" y="8729"/>
                    <a:pt x="25" y="8807"/>
                    <a:pt x="35" y="8882"/>
                  </a:cubicBezTo>
                  <a:cubicBezTo>
                    <a:pt x="46" y="8920"/>
                    <a:pt x="52" y="8960"/>
                    <a:pt x="62" y="8998"/>
                  </a:cubicBezTo>
                  <a:cubicBezTo>
                    <a:pt x="99" y="9092"/>
                    <a:pt x="143" y="9184"/>
                    <a:pt x="188" y="9275"/>
                  </a:cubicBezTo>
                  <a:cubicBezTo>
                    <a:pt x="204" y="9329"/>
                    <a:pt x="224" y="9384"/>
                    <a:pt x="245" y="9434"/>
                  </a:cubicBezTo>
                  <a:cubicBezTo>
                    <a:pt x="269" y="9485"/>
                    <a:pt x="306" y="9529"/>
                    <a:pt x="340" y="9573"/>
                  </a:cubicBezTo>
                  <a:cubicBezTo>
                    <a:pt x="354" y="9593"/>
                    <a:pt x="363" y="9614"/>
                    <a:pt x="380" y="9634"/>
                  </a:cubicBezTo>
                  <a:cubicBezTo>
                    <a:pt x="424" y="9684"/>
                    <a:pt x="472" y="9732"/>
                    <a:pt x="526" y="9770"/>
                  </a:cubicBezTo>
                  <a:cubicBezTo>
                    <a:pt x="557" y="9790"/>
                    <a:pt x="587" y="9810"/>
                    <a:pt x="621" y="9831"/>
                  </a:cubicBezTo>
                  <a:cubicBezTo>
                    <a:pt x="709" y="9884"/>
                    <a:pt x="807" y="9915"/>
                    <a:pt x="909" y="9932"/>
                  </a:cubicBezTo>
                  <a:cubicBezTo>
                    <a:pt x="960" y="9939"/>
                    <a:pt x="1010" y="9945"/>
                    <a:pt x="1062" y="9945"/>
                  </a:cubicBezTo>
                  <a:lnTo>
                    <a:pt x="1092" y="9945"/>
                  </a:lnTo>
                  <a:cubicBezTo>
                    <a:pt x="1244" y="9939"/>
                    <a:pt x="1396" y="9905"/>
                    <a:pt x="1535" y="9840"/>
                  </a:cubicBezTo>
                  <a:cubicBezTo>
                    <a:pt x="1640" y="9797"/>
                    <a:pt x="1745" y="9749"/>
                    <a:pt x="1837" y="9678"/>
                  </a:cubicBezTo>
                  <a:cubicBezTo>
                    <a:pt x="1860" y="9658"/>
                    <a:pt x="1884" y="9634"/>
                    <a:pt x="1907" y="9610"/>
                  </a:cubicBezTo>
                  <a:cubicBezTo>
                    <a:pt x="1945" y="9573"/>
                    <a:pt x="1986" y="9532"/>
                    <a:pt x="2026" y="9495"/>
                  </a:cubicBezTo>
                  <a:cubicBezTo>
                    <a:pt x="2090" y="9431"/>
                    <a:pt x="2159" y="9367"/>
                    <a:pt x="2215" y="9292"/>
                  </a:cubicBezTo>
                  <a:cubicBezTo>
                    <a:pt x="2301" y="9176"/>
                    <a:pt x="2365" y="9045"/>
                    <a:pt x="2419" y="8912"/>
                  </a:cubicBezTo>
                  <a:cubicBezTo>
                    <a:pt x="2429" y="8896"/>
                    <a:pt x="2432" y="8876"/>
                    <a:pt x="2439" y="8859"/>
                  </a:cubicBezTo>
                  <a:cubicBezTo>
                    <a:pt x="2439" y="8716"/>
                    <a:pt x="2480" y="8574"/>
                    <a:pt x="2545" y="8449"/>
                  </a:cubicBezTo>
                  <a:cubicBezTo>
                    <a:pt x="2578" y="8374"/>
                    <a:pt x="2632" y="8310"/>
                    <a:pt x="2697" y="8259"/>
                  </a:cubicBezTo>
                  <a:cubicBezTo>
                    <a:pt x="2710" y="8252"/>
                    <a:pt x="2720" y="8242"/>
                    <a:pt x="2731" y="8239"/>
                  </a:cubicBezTo>
                  <a:cubicBezTo>
                    <a:pt x="2825" y="8131"/>
                    <a:pt x="2954" y="8053"/>
                    <a:pt x="3096" y="8029"/>
                  </a:cubicBezTo>
                  <a:cubicBezTo>
                    <a:pt x="3120" y="8022"/>
                    <a:pt x="3144" y="8022"/>
                    <a:pt x="3167" y="8022"/>
                  </a:cubicBezTo>
                  <a:cubicBezTo>
                    <a:pt x="3196" y="8019"/>
                    <a:pt x="3225" y="8017"/>
                    <a:pt x="3254" y="8017"/>
                  </a:cubicBezTo>
                  <a:cubicBezTo>
                    <a:pt x="3380" y="8017"/>
                    <a:pt x="3505" y="8052"/>
                    <a:pt x="3604" y="8124"/>
                  </a:cubicBezTo>
                  <a:cubicBezTo>
                    <a:pt x="3692" y="8185"/>
                    <a:pt x="3760" y="8252"/>
                    <a:pt x="3825" y="8337"/>
                  </a:cubicBezTo>
                  <a:cubicBezTo>
                    <a:pt x="3892" y="8429"/>
                    <a:pt x="3946" y="8567"/>
                    <a:pt x="3946" y="8682"/>
                  </a:cubicBezTo>
                  <a:cubicBezTo>
                    <a:pt x="3950" y="8787"/>
                    <a:pt x="3946" y="8899"/>
                    <a:pt x="3906" y="9001"/>
                  </a:cubicBezTo>
                  <a:cubicBezTo>
                    <a:pt x="3868" y="9099"/>
                    <a:pt x="3825" y="9197"/>
                    <a:pt x="3753" y="9275"/>
                  </a:cubicBezTo>
                  <a:cubicBezTo>
                    <a:pt x="3631" y="9407"/>
                    <a:pt x="3489" y="9506"/>
                    <a:pt x="3309" y="9539"/>
                  </a:cubicBezTo>
                  <a:cubicBezTo>
                    <a:pt x="3265" y="9546"/>
                    <a:pt x="3222" y="9549"/>
                    <a:pt x="3178" y="9549"/>
                  </a:cubicBezTo>
                  <a:cubicBezTo>
                    <a:pt x="2896" y="9549"/>
                    <a:pt x="2629" y="9376"/>
                    <a:pt x="2507" y="9123"/>
                  </a:cubicBezTo>
                  <a:cubicBezTo>
                    <a:pt x="2493" y="9197"/>
                    <a:pt x="2484" y="9272"/>
                    <a:pt x="2470" y="9346"/>
                  </a:cubicBezTo>
                  <a:cubicBezTo>
                    <a:pt x="2459" y="9407"/>
                    <a:pt x="2453" y="9471"/>
                    <a:pt x="2446" y="9536"/>
                  </a:cubicBezTo>
                  <a:cubicBezTo>
                    <a:pt x="2443" y="9542"/>
                    <a:pt x="2443" y="9546"/>
                    <a:pt x="2439" y="9553"/>
                  </a:cubicBezTo>
                  <a:cubicBezTo>
                    <a:pt x="2429" y="9580"/>
                    <a:pt x="2419" y="9603"/>
                    <a:pt x="2409" y="9631"/>
                  </a:cubicBezTo>
                  <a:cubicBezTo>
                    <a:pt x="2402" y="9644"/>
                    <a:pt x="2395" y="9661"/>
                    <a:pt x="2389" y="9678"/>
                  </a:cubicBezTo>
                  <a:cubicBezTo>
                    <a:pt x="2385" y="9692"/>
                    <a:pt x="2385" y="9709"/>
                    <a:pt x="2382" y="9722"/>
                  </a:cubicBezTo>
                  <a:cubicBezTo>
                    <a:pt x="2324" y="10044"/>
                    <a:pt x="2240" y="10375"/>
                    <a:pt x="1986" y="10603"/>
                  </a:cubicBezTo>
                  <a:cubicBezTo>
                    <a:pt x="1870" y="10704"/>
                    <a:pt x="1759" y="10806"/>
                    <a:pt x="1630" y="10887"/>
                  </a:cubicBezTo>
                  <a:cubicBezTo>
                    <a:pt x="1569" y="10928"/>
                    <a:pt x="1508" y="10958"/>
                    <a:pt x="1443" y="10989"/>
                  </a:cubicBezTo>
                  <a:cubicBezTo>
                    <a:pt x="1366" y="11022"/>
                    <a:pt x="1278" y="11036"/>
                    <a:pt x="1196" y="11059"/>
                  </a:cubicBezTo>
                  <a:cubicBezTo>
                    <a:pt x="1034" y="11103"/>
                    <a:pt x="862" y="11134"/>
                    <a:pt x="696" y="11134"/>
                  </a:cubicBezTo>
                  <a:cubicBezTo>
                    <a:pt x="662" y="11134"/>
                    <a:pt x="631" y="11134"/>
                    <a:pt x="601" y="11131"/>
                  </a:cubicBezTo>
                  <a:cubicBezTo>
                    <a:pt x="485" y="11120"/>
                    <a:pt x="380" y="11100"/>
                    <a:pt x="276" y="11059"/>
                  </a:cubicBezTo>
                  <a:cubicBezTo>
                    <a:pt x="242" y="11050"/>
                    <a:pt x="211" y="11036"/>
                    <a:pt x="177" y="11022"/>
                  </a:cubicBezTo>
                  <a:lnTo>
                    <a:pt x="177" y="11022"/>
                  </a:lnTo>
                  <a:cubicBezTo>
                    <a:pt x="184" y="11033"/>
                    <a:pt x="188" y="11042"/>
                    <a:pt x="194" y="11053"/>
                  </a:cubicBezTo>
                  <a:cubicBezTo>
                    <a:pt x="289" y="11215"/>
                    <a:pt x="394" y="11371"/>
                    <a:pt x="502" y="11523"/>
                  </a:cubicBezTo>
                  <a:cubicBezTo>
                    <a:pt x="567" y="11605"/>
                    <a:pt x="631" y="11686"/>
                    <a:pt x="699" y="11764"/>
                  </a:cubicBezTo>
                  <a:cubicBezTo>
                    <a:pt x="801" y="11862"/>
                    <a:pt x="902" y="11957"/>
                    <a:pt x="1007" y="12055"/>
                  </a:cubicBezTo>
                  <a:cubicBezTo>
                    <a:pt x="1126" y="12160"/>
                    <a:pt x="1237" y="12269"/>
                    <a:pt x="1356" y="12370"/>
                  </a:cubicBezTo>
                  <a:cubicBezTo>
                    <a:pt x="1427" y="12424"/>
                    <a:pt x="1498" y="12478"/>
                    <a:pt x="1573" y="12522"/>
                  </a:cubicBezTo>
                  <a:cubicBezTo>
                    <a:pt x="1816" y="12651"/>
                    <a:pt x="2067" y="12769"/>
                    <a:pt x="2317" y="12888"/>
                  </a:cubicBezTo>
                  <a:cubicBezTo>
                    <a:pt x="2341" y="12830"/>
                    <a:pt x="2368" y="12769"/>
                    <a:pt x="2398" y="12712"/>
                  </a:cubicBezTo>
                  <a:cubicBezTo>
                    <a:pt x="2484" y="12546"/>
                    <a:pt x="2585" y="12397"/>
                    <a:pt x="2700" y="12255"/>
                  </a:cubicBezTo>
                  <a:cubicBezTo>
                    <a:pt x="2822" y="12106"/>
                    <a:pt x="2971" y="11991"/>
                    <a:pt x="3137" y="11892"/>
                  </a:cubicBezTo>
                  <a:cubicBezTo>
                    <a:pt x="3380" y="11748"/>
                    <a:pt x="3669" y="11697"/>
                    <a:pt x="3953" y="11697"/>
                  </a:cubicBezTo>
                  <a:cubicBezTo>
                    <a:pt x="3989" y="11697"/>
                    <a:pt x="4025" y="11698"/>
                    <a:pt x="4061" y="11700"/>
                  </a:cubicBezTo>
                  <a:cubicBezTo>
                    <a:pt x="4093" y="11689"/>
                    <a:pt x="4127" y="11684"/>
                    <a:pt x="4162" y="11684"/>
                  </a:cubicBezTo>
                  <a:cubicBezTo>
                    <a:pt x="4194" y="11684"/>
                    <a:pt x="4226" y="11688"/>
                    <a:pt x="4258" y="11696"/>
                  </a:cubicBezTo>
                  <a:cubicBezTo>
                    <a:pt x="4281" y="11703"/>
                    <a:pt x="4305" y="11710"/>
                    <a:pt x="4328" y="11716"/>
                  </a:cubicBezTo>
                  <a:cubicBezTo>
                    <a:pt x="4454" y="11747"/>
                    <a:pt x="4589" y="11774"/>
                    <a:pt x="4698" y="11842"/>
                  </a:cubicBezTo>
                  <a:cubicBezTo>
                    <a:pt x="4793" y="11901"/>
                    <a:pt x="4883" y="11961"/>
                    <a:pt x="4966" y="12032"/>
                  </a:cubicBezTo>
                  <a:lnTo>
                    <a:pt x="4966" y="12032"/>
                  </a:lnTo>
                  <a:cubicBezTo>
                    <a:pt x="4966" y="12032"/>
                    <a:pt x="4966" y="12032"/>
                    <a:pt x="4966" y="12031"/>
                  </a:cubicBezTo>
                  <a:lnTo>
                    <a:pt x="4966" y="12031"/>
                  </a:lnTo>
                  <a:cubicBezTo>
                    <a:pt x="4992" y="12058"/>
                    <a:pt x="5026" y="12082"/>
                    <a:pt x="5057" y="12109"/>
                  </a:cubicBezTo>
                  <a:cubicBezTo>
                    <a:pt x="5111" y="12160"/>
                    <a:pt x="5155" y="12217"/>
                    <a:pt x="5202" y="12275"/>
                  </a:cubicBezTo>
                  <a:cubicBezTo>
                    <a:pt x="5201" y="12273"/>
                    <a:pt x="5200" y="12272"/>
                    <a:pt x="5199" y="12270"/>
                  </a:cubicBezTo>
                  <a:lnTo>
                    <a:pt x="5199" y="12270"/>
                  </a:lnTo>
                  <a:cubicBezTo>
                    <a:pt x="5242" y="12322"/>
                    <a:pt x="5285" y="12376"/>
                    <a:pt x="5331" y="12431"/>
                  </a:cubicBezTo>
                  <a:cubicBezTo>
                    <a:pt x="5358" y="12468"/>
                    <a:pt x="5389" y="12505"/>
                    <a:pt x="5416" y="12546"/>
                  </a:cubicBezTo>
                  <a:cubicBezTo>
                    <a:pt x="5466" y="12624"/>
                    <a:pt x="5500" y="12712"/>
                    <a:pt x="5534" y="12797"/>
                  </a:cubicBezTo>
                  <a:cubicBezTo>
                    <a:pt x="5588" y="12939"/>
                    <a:pt x="5592" y="13105"/>
                    <a:pt x="5582" y="13257"/>
                  </a:cubicBezTo>
                  <a:cubicBezTo>
                    <a:pt x="5578" y="13288"/>
                    <a:pt x="5572" y="13318"/>
                    <a:pt x="5564" y="13349"/>
                  </a:cubicBezTo>
                  <a:cubicBezTo>
                    <a:pt x="5642" y="13345"/>
                    <a:pt x="5721" y="13345"/>
                    <a:pt x="5799" y="13341"/>
                  </a:cubicBezTo>
                  <a:lnTo>
                    <a:pt x="5755" y="13341"/>
                  </a:lnTo>
                  <a:cubicBezTo>
                    <a:pt x="5933" y="13335"/>
                    <a:pt x="6113" y="13328"/>
                    <a:pt x="6293" y="13321"/>
                  </a:cubicBezTo>
                  <a:cubicBezTo>
                    <a:pt x="6408" y="13315"/>
                    <a:pt x="6519" y="13294"/>
                    <a:pt x="6631" y="13280"/>
                  </a:cubicBezTo>
                  <a:cubicBezTo>
                    <a:pt x="6740" y="13264"/>
                    <a:pt x="6848" y="13257"/>
                    <a:pt x="6957" y="13247"/>
                  </a:cubicBezTo>
                  <a:cubicBezTo>
                    <a:pt x="6970" y="13247"/>
                    <a:pt x="6977" y="13250"/>
                    <a:pt x="6987" y="13250"/>
                  </a:cubicBezTo>
                  <a:cubicBezTo>
                    <a:pt x="7021" y="12996"/>
                    <a:pt x="7112" y="12742"/>
                    <a:pt x="7251" y="12533"/>
                  </a:cubicBezTo>
                  <a:cubicBezTo>
                    <a:pt x="7329" y="12414"/>
                    <a:pt x="7410" y="12302"/>
                    <a:pt x="7498" y="12194"/>
                  </a:cubicBezTo>
                  <a:cubicBezTo>
                    <a:pt x="7613" y="12052"/>
                    <a:pt x="7762" y="11944"/>
                    <a:pt x="7924" y="11862"/>
                  </a:cubicBezTo>
                  <a:cubicBezTo>
                    <a:pt x="8060" y="11794"/>
                    <a:pt x="8196" y="11744"/>
                    <a:pt x="8341" y="11710"/>
                  </a:cubicBezTo>
                  <a:cubicBezTo>
                    <a:pt x="8419" y="11689"/>
                    <a:pt x="8497" y="11672"/>
                    <a:pt x="8575" y="11659"/>
                  </a:cubicBezTo>
                  <a:cubicBezTo>
                    <a:pt x="8604" y="11654"/>
                    <a:pt x="8635" y="11652"/>
                    <a:pt x="8666" y="11652"/>
                  </a:cubicBezTo>
                  <a:cubicBezTo>
                    <a:pt x="8720" y="11652"/>
                    <a:pt x="8774" y="11658"/>
                    <a:pt x="8826" y="11662"/>
                  </a:cubicBezTo>
                  <a:cubicBezTo>
                    <a:pt x="8846" y="11666"/>
                    <a:pt x="8866" y="11669"/>
                    <a:pt x="8887" y="11672"/>
                  </a:cubicBezTo>
                  <a:cubicBezTo>
                    <a:pt x="8948" y="11672"/>
                    <a:pt x="9009" y="11675"/>
                    <a:pt x="9066" y="11679"/>
                  </a:cubicBezTo>
                  <a:cubicBezTo>
                    <a:pt x="9225" y="11686"/>
                    <a:pt x="9364" y="11750"/>
                    <a:pt x="9506" y="11808"/>
                  </a:cubicBezTo>
                  <a:cubicBezTo>
                    <a:pt x="9618" y="11852"/>
                    <a:pt x="9716" y="11903"/>
                    <a:pt x="9814" y="11974"/>
                  </a:cubicBezTo>
                  <a:cubicBezTo>
                    <a:pt x="10092" y="12177"/>
                    <a:pt x="10349" y="12424"/>
                    <a:pt x="10471" y="12756"/>
                  </a:cubicBezTo>
                  <a:cubicBezTo>
                    <a:pt x="10603" y="12708"/>
                    <a:pt x="10739" y="12661"/>
                    <a:pt x="10867" y="12607"/>
                  </a:cubicBezTo>
                  <a:cubicBezTo>
                    <a:pt x="11040" y="12533"/>
                    <a:pt x="11206" y="12438"/>
                    <a:pt x="11365" y="12343"/>
                  </a:cubicBezTo>
                  <a:cubicBezTo>
                    <a:pt x="11362" y="12343"/>
                    <a:pt x="11358" y="12346"/>
                    <a:pt x="11355" y="12346"/>
                  </a:cubicBezTo>
                  <a:cubicBezTo>
                    <a:pt x="11484" y="12269"/>
                    <a:pt x="11609" y="12183"/>
                    <a:pt x="11728" y="12092"/>
                  </a:cubicBezTo>
                  <a:cubicBezTo>
                    <a:pt x="11768" y="12058"/>
                    <a:pt x="11809" y="12021"/>
                    <a:pt x="11850" y="11984"/>
                  </a:cubicBezTo>
                  <a:cubicBezTo>
                    <a:pt x="11914" y="11919"/>
                    <a:pt x="11972" y="11848"/>
                    <a:pt x="12028" y="11781"/>
                  </a:cubicBezTo>
                  <a:cubicBezTo>
                    <a:pt x="12080" y="11710"/>
                    <a:pt x="12130" y="11642"/>
                    <a:pt x="12175" y="11567"/>
                  </a:cubicBezTo>
                  <a:cubicBezTo>
                    <a:pt x="12215" y="11500"/>
                    <a:pt x="12256" y="11436"/>
                    <a:pt x="12293" y="11367"/>
                  </a:cubicBezTo>
                  <a:lnTo>
                    <a:pt x="12293" y="11367"/>
                  </a:lnTo>
                  <a:cubicBezTo>
                    <a:pt x="12266" y="11378"/>
                    <a:pt x="12236" y="11391"/>
                    <a:pt x="12205" y="11402"/>
                  </a:cubicBezTo>
                  <a:cubicBezTo>
                    <a:pt x="12069" y="11452"/>
                    <a:pt x="11931" y="11472"/>
                    <a:pt x="11789" y="11472"/>
                  </a:cubicBezTo>
                  <a:cubicBezTo>
                    <a:pt x="11460" y="11472"/>
                    <a:pt x="11131" y="11341"/>
                    <a:pt x="10904" y="11100"/>
                  </a:cubicBezTo>
                  <a:cubicBezTo>
                    <a:pt x="10796" y="10981"/>
                    <a:pt x="10712" y="10842"/>
                    <a:pt x="10644" y="10694"/>
                  </a:cubicBezTo>
                  <a:cubicBezTo>
                    <a:pt x="10620" y="10636"/>
                    <a:pt x="10590" y="10582"/>
                    <a:pt x="10570" y="10521"/>
                  </a:cubicBezTo>
                  <a:cubicBezTo>
                    <a:pt x="10525" y="10372"/>
                    <a:pt x="10515" y="10213"/>
                    <a:pt x="10505" y="10057"/>
                  </a:cubicBezTo>
                  <a:cubicBezTo>
                    <a:pt x="10498" y="9935"/>
                    <a:pt x="10505" y="9810"/>
                    <a:pt x="10515" y="9688"/>
                  </a:cubicBezTo>
                  <a:cubicBezTo>
                    <a:pt x="10525" y="9593"/>
                    <a:pt x="10545" y="9502"/>
                    <a:pt x="10570" y="9414"/>
                  </a:cubicBezTo>
                  <a:cubicBezTo>
                    <a:pt x="10576" y="9373"/>
                    <a:pt x="10579" y="9332"/>
                    <a:pt x="10583" y="9292"/>
                  </a:cubicBezTo>
                  <a:cubicBezTo>
                    <a:pt x="10586" y="9211"/>
                    <a:pt x="10593" y="9133"/>
                    <a:pt x="10606" y="9055"/>
                  </a:cubicBezTo>
                  <a:cubicBezTo>
                    <a:pt x="10617" y="9011"/>
                    <a:pt x="10634" y="8967"/>
                    <a:pt x="10647" y="8923"/>
                  </a:cubicBezTo>
                  <a:cubicBezTo>
                    <a:pt x="10654" y="8896"/>
                    <a:pt x="10661" y="8868"/>
                    <a:pt x="10667" y="8842"/>
                  </a:cubicBezTo>
                  <a:cubicBezTo>
                    <a:pt x="10678" y="8892"/>
                    <a:pt x="10692" y="8940"/>
                    <a:pt x="10708" y="8984"/>
                  </a:cubicBezTo>
                  <a:cubicBezTo>
                    <a:pt x="10715" y="9014"/>
                    <a:pt x="10725" y="9042"/>
                    <a:pt x="10735" y="9072"/>
                  </a:cubicBezTo>
                  <a:cubicBezTo>
                    <a:pt x="10739" y="9068"/>
                    <a:pt x="10739" y="9068"/>
                    <a:pt x="10739" y="9065"/>
                  </a:cubicBezTo>
                  <a:lnTo>
                    <a:pt x="10739" y="9085"/>
                  </a:lnTo>
                  <a:cubicBezTo>
                    <a:pt x="10748" y="9109"/>
                    <a:pt x="10753" y="9129"/>
                    <a:pt x="10759" y="9153"/>
                  </a:cubicBezTo>
                  <a:cubicBezTo>
                    <a:pt x="10773" y="9176"/>
                    <a:pt x="10783" y="9204"/>
                    <a:pt x="10793" y="9228"/>
                  </a:cubicBezTo>
                  <a:cubicBezTo>
                    <a:pt x="10800" y="9234"/>
                    <a:pt x="10803" y="9241"/>
                    <a:pt x="10809" y="9248"/>
                  </a:cubicBezTo>
                  <a:cubicBezTo>
                    <a:pt x="10817" y="9272"/>
                    <a:pt x="10823" y="9292"/>
                    <a:pt x="10830" y="9315"/>
                  </a:cubicBezTo>
                  <a:cubicBezTo>
                    <a:pt x="10850" y="9356"/>
                    <a:pt x="10870" y="9397"/>
                    <a:pt x="10895" y="9437"/>
                  </a:cubicBezTo>
                  <a:cubicBezTo>
                    <a:pt x="10925" y="9495"/>
                    <a:pt x="10959" y="9549"/>
                    <a:pt x="10996" y="9603"/>
                  </a:cubicBezTo>
                  <a:cubicBezTo>
                    <a:pt x="11057" y="9681"/>
                    <a:pt x="11125" y="9753"/>
                    <a:pt x="11195" y="9823"/>
                  </a:cubicBezTo>
                  <a:cubicBezTo>
                    <a:pt x="11226" y="9854"/>
                    <a:pt x="11256" y="9884"/>
                    <a:pt x="11290" y="9912"/>
                  </a:cubicBezTo>
                  <a:cubicBezTo>
                    <a:pt x="11331" y="9945"/>
                    <a:pt x="11369" y="9983"/>
                    <a:pt x="11412" y="10013"/>
                  </a:cubicBezTo>
                  <a:cubicBezTo>
                    <a:pt x="11423" y="10017"/>
                    <a:pt x="11429" y="10023"/>
                    <a:pt x="11436" y="10030"/>
                  </a:cubicBezTo>
                  <a:cubicBezTo>
                    <a:pt x="11439" y="10030"/>
                    <a:pt x="11443" y="10034"/>
                    <a:pt x="11447" y="10037"/>
                  </a:cubicBezTo>
                  <a:cubicBezTo>
                    <a:pt x="11470" y="10054"/>
                    <a:pt x="11497" y="10070"/>
                    <a:pt x="11520" y="10084"/>
                  </a:cubicBezTo>
                  <a:cubicBezTo>
                    <a:pt x="11565" y="10108"/>
                    <a:pt x="11609" y="10128"/>
                    <a:pt x="11653" y="10148"/>
                  </a:cubicBezTo>
                  <a:cubicBezTo>
                    <a:pt x="11714" y="10176"/>
                    <a:pt x="11778" y="10200"/>
                    <a:pt x="11842" y="10220"/>
                  </a:cubicBezTo>
                  <a:cubicBezTo>
                    <a:pt x="11886" y="10230"/>
                    <a:pt x="11931" y="10240"/>
                    <a:pt x="11975" y="10247"/>
                  </a:cubicBezTo>
                  <a:cubicBezTo>
                    <a:pt x="11998" y="10250"/>
                    <a:pt x="12022" y="10253"/>
                    <a:pt x="12045" y="10253"/>
                  </a:cubicBezTo>
                  <a:cubicBezTo>
                    <a:pt x="12083" y="10250"/>
                    <a:pt x="12120" y="10250"/>
                    <a:pt x="12158" y="10247"/>
                  </a:cubicBezTo>
                  <a:cubicBezTo>
                    <a:pt x="12184" y="10243"/>
                    <a:pt x="12208" y="10237"/>
                    <a:pt x="12236" y="10233"/>
                  </a:cubicBezTo>
                  <a:cubicBezTo>
                    <a:pt x="12252" y="10226"/>
                    <a:pt x="12269" y="10220"/>
                    <a:pt x="12286" y="10213"/>
                  </a:cubicBezTo>
                  <a:cubicBezTo>
                    <a:pt x="12330" y="10192"/>
                    <a:pt x="12374" y="10169"/>
                    <a:pt x="12418" y="10145"/>
                  </a:cubicBezTo>
                  <a:cubicBezTo>
                    <a:pt x="12449" y="10125"/>
                    <a:pt x="12483" y="10101"/>
                    <a:pt x="12520" y="10078"/>
                  </a:cubicBezTo>
                  <a:cubicBezTo>
                    <a:pt x="12553" y="10047"/>
                    <a:pt x="12591" y="10017"/>
                    <a:pt x="12625" y="9986"/>
                  </a:cubicBezTo>
                  <a:cubicBezTo>
                    <a:pt x="12645" y="9962"/>
                    <a:pt x="12666" y="9939"/>
                    <a:pt x="12683" y="9918"/>
                  </a:cubicBezTo>
                  <a:cubicBezTo>
                    <a:pt x="12739" y="9840"/>
                    <a:pt x="12787" y="9766"/>
                    <a:pt x="12838" y="9688"/>
                  </a:cubicBezTo>
                  <a:cubicBezTo>
                    <a:pt x="12858" y="9644"/>
                    <a:pt x="12878" y="9603"/>
                    <a:pt x="12899" y="9559"/>
                  </a:cubicBezTo>
                  <a:cubicBezTo>
                    <a:pt x="12936" y="9468"/>
                    <a:pt x="12967" y="9373"/>
                    <a:pt x="12997" y="9278"/>
                  </a:cubicBezTo>
                  <a:cubicBezTo>
                    <a:pt x="13011" y="9153"/>
                    <a:pt x="13024" y="9028"/>
                    <a:pt x="13028" y="8903"/>
                  </a:cubicBezTo>
                  <a:cubicBezTo>
                    <a:pt x="13024" y="8769"/>
                    <a:pt x="13018" y="8632"/>
                    <a:pt x="13001" y="8499"/>
                  </a:cubicBezTo>
                  <a:lnTo>
                    <a:pt x="13001" y="8499"/>
                  </a:lnTo>
                  <a:cubicBezTo>
                    <a:pt x="13002" y="8500"/>
                    <a:pt x="13002" y="8501"/>
                    <a:pt x="13004" y="8503"/>
                  </a:cubicBezTo>
                  <a:cubicBezTo>
                    <a:pt x="13000" y="8493"/>
                    <a:pt x="13000" y="8486"/>
                    <a:pt x="12997" y="8479"/>
                  </a:cubicBezTo>
                  <a:lnTo>
                    <a:pt x="12997" y="8476"/>
                  </a:lnTo>
                  <a:cubicBezTo>
                    <a:pt x="12963" y="8239"/>
                    <a:pt x="12909" y="8002"/>
                    <a:pt x="12858" y="7768"/>
                  </a:cubicBezTo>
                  <a:cubicBezTo>
                    <a:pt x="12800" y="7497"/>
                    <a:pt x="12736" y="7226"/>
                    <a:pt x="12666" y="6959"/>
                  </a:cubicBezTo>
                  <a:cubicBezTo>
                    <a:pt x="12594" y="6738"/>
                    <a:pt x="12516" y="6522"/>
                    <a:pt x="12428" y="6312"/>
                  </a:cubicBezTo>
                  <a:cubicBezTo>
                    <a:pt x="12310" y="6027"/>
                    <a:pt x="12181" y="5753"/>
                    <a:pt x="12032" y="5486"/>
                  </a:cubicBezTo>
                  <a:cubicBezTo>
                    <a:pt x="11931" y="5316"/>
                    <a:pt x="11829" y="5144"/>
                    <a:pt x="11720" y="4981"/>
                  </a:cubicBezTo>
                  <a:cubicBezTo>
                    <a:pt x="11612" y="4822"/>
                    <a:pt x="11500" y="4666"/>
                    <a:pt x="11386" y="4514"/>
                  </a:cubicBezTo>
                  <a:cubicBezTo>
                    <a:pt x="11155" y="4230"/>
                    <a:pt x="10908" y="3955"/>
                    <a:pt x="10678" y="3671"/>
                  </a:cubicBezTo>
                  <a:cubicBezTo>
                    <a:pt x="10454" y="3397"/>
                    <a:pt x="10214" y="3136"/>
                    <a:pt x="9967" y="2878"/>
                  </a:cubicBezTo>
                  <a:cubicBezTo>
                    <a:pt x="9709" y="2614"/>
                    <a:pt x="9465" y="2334"/>
                    <a:pt x="9208" y="2066"/>
                  </a:cubicBezTo>
                  <a:cubicBezTo>
                    <a:pt x="9079" y="1931"/>
                    <a:pt x="8954" y="1792"/>
                    <a:pt x="8835" y="1646"/>
                  </a:cubicBezTo>
                  <a:cubicBezTo>
                    <a:pt x="8744" y="1531"/>
                    <a:pt x="8666" y="1402"/>
                    <a:pt x="8585" y="1277"/>
                  </a:cubicBezTo>
                  <a:cubicBezTo>
                    <a:pt x="8575" y="1277"/>
                    <a:pt x="8565" y="1270"/>
                    <a:pt x="8558" y="1270"/>
                  </a:cubicBezTo>
                  <a:cubicBezTo>
                    <a:pt x="8521" y="1199"/>
                    <a:pt x="8480" y="1128"/>
                    <a:pt x="8443" y="1057"/>
                  </a:cubicBezTo>
                  <a:cubicBezTo>
                    <a:pt x="8280" y="793"/>
                    <a:pt x="8115" y="532"/>
                    <a:pt x="7976" y="254"/>
                  </a:cubicBezTo>
                  <a:cubicBezTo>
                    <a:pt x="7935" y="176"/>
                    <a:pt x="7901" y="92"/>
                    <a:pt x="7871" y="4"/>
                  </a:cubicBezTo>
                  <a:cubicBezTo>
                    <a:pt x="7634" y="62"/>
                    <a:pt x="7393" y="99"/>
                    <a:pt x="7149" y="126"/>
                  </a:cubicBezTo>
                  <a:cubicBezTo>
                    <a:pt x="7048" y="136"/>
                    <a:pt x="6943" y="140"/>
                    <a:pt x="6838" y="140"/>
                  </a:cubicBezTo>
                  <a:cubicBezTo>
                    <a:pt x="6672" y="136"/>
                    <a:pt x="6506" y="126"/>
                    <a:pt x="6340" y="109"/>
                  </a:cubicBezTo>
                  <a:cubicBezTo>
                    <a:pt x="6198" y="95"/>
                    <a:pt x="6055" y="85"/>
                    <a:pt x="5913" y="71"/>
                  </a:cubicBezTo>
                  <a:cubicBezTo>
                    <a:pt x="5846" y="65"/>
                    <a:pt x="5781" y="62"/>
                    <a:pt x="5717" y="54"/>
                  </a:cubicBezTo>
                  <a:cubicBezTo>
                    <a:pt x="5616" y="45"/>
                    <a:pt x="5511" y="38"/>
                    <a:pt x="5416" y="1"/>
                  </a:cubicBezTo>
                  <a:close/>
                </a:path>
              </a:pathLst>
            </a:custGeom>
            <a:solidFill>
              <a:sysClr val="window" lastClr="FFFFFF"/>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09" name="Google Shape;608;p39">
              <a:extLst>
                <a:ext uri="{FF2B5EF4-FFF2-40B4-BE49-F238E27FC236}">
                  <a16:creationId xmlns="" xmlns:a16="http://schemas.microsoft.com/office/drawing/2014/main" id="{065251D5-7670-D49F-E5AF-7202481F374A}"/>
                </a:ext>
              </a:extLst>
            </p:cNvPr>
            <p:cNvSpPr/>
            <p:nvPr/>
          </p:nvSpPr>
          <p:spPr>
            <a:xfrm>
              <a:off x="4509262" y="4278720"/>
              <a:ext cx="104695" cy="126310"/>
            </a:xfrm>
            <a:custGeom>
              <a:avLst/>
              <a:gdLst/>
              <a:ahLst/>
              <a:cxnLst/>
              <a:rect l="l" t="t" r="r" b="b"/>
              <a:pathLst>
                <a:path w="1734" h="2092" extrusionOk="0">
                  <a:moveTo>
                    <a:pt x="920" y="0"/>
                  </a:moveTo>
                  <a:cubicBezTo>
                    <a:pt x="897" y="0"/>
                    <a:pt x="875" y="1"/>
                    <a:pt x="854" y="3"/>
                  </a:cubicBezTo>
                  <a:cubicBezTo>
                    <a:pt x="786" y="6"/>
                    <a:pt x="711" y="16"/>
                    <a:pt x="647" y="39"/>
                  </a:cubicBezTo>
                  <a:cubicBezTo>
                    <a:pt x="583" y="60"/>
                    <a:pt x="515" y="91"/>
                    <a:pt x="461" y="131"/>
                  </a:cubicBezTo>
                  <a:cubicBezTo>
                    <a:pt x="420" y="165"/>
                    <a:pt x="376" y="195"/>
                    <a:pt x="342" y="233"/>
                  </a:cubicBezTo>
                  <a:cubicBezTo>
                    <a:pt x="294" y="277"/>
                    <a:pt x="261" y="331"/>
                    <a:pt x="230" y="385"/>
                  </a:cubicBezTo>
                  <a:cubicBezTo>
                    <a:pt x="197" y="446"/>
                    <a:pt x="177" y="511"/>
                    <a:pt x="152" y="572"/>
                  </a:cubicBezTo>
                  <a:cubicBezTo>
                    <a:pt x="125" y="629"/>
                    <a:pt x="102" y="689"/>
                    <a:pt x="85" y="750"/>
                  </a:cubicBezTo>
                  <a:cubicBezTo>
                    <a:pt x="75" y="785"/>
                    <a:pt x="68" y="822"/>
                    <a:pt x="61" y="856"/>
                  </a:cubicBezTo>
                  <a:cubicBezTo>
                    <a:pt x="58" y="869"/>
                    <a:pt x="55" y="886"/>
                    <a:pt x="51" y="900"/>
                  </a:cubicBezTo>
                  <a:cubicBezTo>
                    <a:pt x="51" y="906"/>
                    <a:pt x="47" y="913"/>
                    <a:pt x="47" y="920"/>
                  </a:cubicBezTo>
                  <a:cubicBezTo>
                    <a:pt x="34" y="981"/>
                    <a:pt x="24" y="1042"/>
                    <a:pt x="21" y="1106"/>
                  </a:cubicBezTo>
                  <a:cubicBezTo>
                    <a:pt x="17" y="1123"/>
                    <a:pt x="17" y="1136"/>
                    <a:pt x="14" y="1154"/>
                  </a:cubicBezTo>
                  <a:lnTo>
                    <a:pt x="14" y="1157"/>
                  </a:lnTo>
                  <a:cubicBezTo>
                    <a:pt x="7" y="1201"/>
                    <a:pt x="0" y="1249"/>
                    <a:pt x="7" y="1289"/>
                  </a:cubicBezTo>
                  <a:cubicBezTo>
                    <a:pt x="7" y="1401"/>
                    <a:pt x="10" y="1509"/>
                    <a:pt x="21" y="1618"/>
                  </a:cubicBezTo>
                  <a:cubicBezTo>
                    <a:pt x="34" y="1705"/>
                    <a:pt x="47" y="1791"/>
                    <a:pt x="64" y="1878"/>
                  </a:cubicBezTo>
                  <a:lnTo>
                    <a:pt x="95" y="1969"/>
                  </a:lnTo>
                  <a:cubicBezTo>
                    <a:pt x="241" y="1724"/>
                    <a:pt x="499" y="1561"/>
                    <a:pt x="783" y="1561"/>
                  </a:cubicBezTo>
                  <a:cubicBezTo>
                    <a:pt x="827" y="1561"/>
                    <a:pt x="872" y="1565"/>
                    <a:pt x="918" y="1574"/>
                  </a:cubicBezTo>
                  <a:cubicBezTo>
                    <a:pt x="1168" y="1618"/>
                    <a:pt x="1351" y="1844"/>
                    <a:pt x="1412" y="2091"/>
                  </a:cubicBezTo>
                  <a:cubicBezTo>
                    <a:pt x="1422" y="2075"/>
                    <a:pt x="1436" y="2061"/>
                    <a:pt x="1446" y="2044"/>
                  </a:cubicBezTo>
                  <a:cubicBezTo>
                    <a:pt x="1480" y="1987"/>
                    <a:pt x="1510" y="1929"/>
                    <a:pt x="1541" y="1872"/>
                  </a:cubicBezTo>
                  <a:cubicBezTo>
                    <a:pt x="1578" y="1787"/>
                    <a:pt x="1612" y="1705"/>
                    <a:pt x="1639" y="1618"/>
                  </a:cubicBezTo>
                  <a:cubicBezTo>
                    <a:pt x="1669" y="1519"/>
                    <a:pt x="1690" y="1421"/>
                    <a:pt x="1707" y="1319"/>
                  </a:cubicBezTo>
                  <a:lnTo>
                    <a:pt x="1707" y="1319"/>
                  </a:lnTo>
                  <a:cubicBezTo>
                    <a:pt x="1707" y="1327"/>
                    <a:pt x="1704" y="1336"/>
                    <a:pt x="1704" y="1344"/>
                  </a:cubicBezTo>
                  <a:cubicBezTo>
                    <a:pt x="1707" y="1333"/>
                    <a:pt x="1707" y="1323"/>
                    <a:pt x="1710" y="1313"/>
                  </a:cubicBezTo>
                  <a:cubicBezTo>
                    <a:pt x="1721" y="1225"/>
                    <a:pt x="1727" y="1136"/>
                    <a:pt x="1734" y="1049"/>
                  </a:cubicBezTo>
                  <a:cubicBezTo>
                    <a:pt x="1734" y="1008"/>
                    <a:pt x="1730" y="967"/>
                    <a:pt x="1730" y="927"/>
                  </a:cubicBezTo>
                  <a:cubicBezTo>
                    <a:pt x="1721" y="863"/>
                    <a:pt x="1710" y="798"/>
                    <a:pt x="1696" y="734"/>
                  </a:cubicBezTo>
                  <a:cubicBezTo>
                    <a:pt x="1690" y="714"/>
                    <a:pt x="1683" y="694"/>
                    <a:pt x="1680" y="673"/>
                  </a:cubicBezTo>
                  <a:cubicBezTo>
                    <a:pt x="1680" y="663"/>
                    <a:pt x="1676" y="656"/>
                    <a:pt x="1673" y="646"/>
                  </a:cubicBezTo>
                  <a:cubicBezTo>
                    <a:pt x="1669" y="636"/>
                    <a:pt x="1666" y="622"/>
                    <a:pt x="1660" y="608"/>
                  </a:cubicBezTo>
                  <a:lnTo>
                    <a:pt x="1660" y="605"/>
                  </a:lnTo>
                  <a:cubicBezTo>
                    <a:pt x="1652" y="588"/>
                    <a:pt x="1643" y="572"/>
                    <a:pt x="1635" y="555"/>
                  </a:cubicBezTo>
                  <a:cubicBezTo>
                    <a:pt x="1622" y="524"/>
                    <a:pt x="1609" y="494"/>
                    <a:pt x="1591" y="466"/>
                  </a:cubicBezTo>
                  <a:cubicBezTo>
                    <a:pt x="1588" y="456"/>
                    <a:pt x="1585" y="446"/>
                    <a:pt x="1578" y="436"/>
                  </a:cubicBezTo>
                  <a:cubicBezTo>
                    <a:pt x="1558" y="392"/>
                    <a:pt x="1541" y="344"/>
                    <a:pt x="1513" y="303"/>
                  </a:cubicBezTo>
                  <a:cubicBezTo>
                    <a:pt x="1497" y="280"/>
                    <a:pt x="1477" y="263"/>
                    <a:pt x="1453" y="250"/>
                  </a:cubicBezTo>
                  <a:cubicBezTo>
                    <a:pt x="1446" y="236"/>
                    <a:pt x="1436" y="226"/>
                    <a:pt x="1426" y="216"/>
                  </a:cubicBezTo>
                  <a:cubicBezTo>
                    <a:pt x="1412" y="199"/>
                    <a:pt x="1396" y="186"/>
                    <a:pt x="1375" y="169"/>
                  </a:cubicBezTo>
                  <a:cubicBezTo>
                    <a:pt x="1375" y="169"/>
                    <a:pt x="1371" y="165"/>
                    <a:pt x="1368" y="161"/>
                  </a:cubicBezTo>
                  <a:cubicBezTo>
                    <a:pt x="1344" y="141"/>
                    <a:pt x="1314" y="121"/>
                    <a:pt x="1283" y="108"/>
                  </a:cubicBezTo>
                  <a:cubicBezTo>
                    <a:pt x="1233" y="84"/>
                    <a:pt x="1182" y="70"/>
                    <a:pt x="1135" y="53"/>
                  </a:cubicBezTo>
                  <a:cubicBezTo>
                    <a:pt x="1094" y="30"/>
                    <a:pt x="1053" y="13"/>
                    <a:pt x="1010" y="6"/>
                  </a:cubicBezTo>
                  <a:cubicBezTo>
                    <a:pt x="980" y="2"/>
                    <a:pt x="950" y="0"/>
                    <a:pt x="920" y="0"/>
                  </a:cubicBezTo>
                  <a:close/>
                </a:path>
              </a:pathLst>
            </a:custGeom>
            <a:solidFill>
              <a:sysClr val="window" lastClr="FFFFFF"/>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10" name="Google Shape;609;p39">
              <a:extLst>
                <a:ext uri="{FF2B5EF4-FFF2-40B4-BE49-F238E27FC236}">
                  <a16:creationId xmlns="" xmlns:a16="http://schemas.microsoft.com/office/drawing/2014/main" id="{7B21B0D1-087F-C2B9-2C02-060C556A4116}"/>
                </a:ext>
              </a:extLst>
            </p:cNvPr>
            <p:cNvSpPr/>
            <p:nvPr/>
          </p:nvSpPr>
          <p:spPr>
            <a:xfrm>
              <a:off x="5146717" y="4368198"/>
              <a:ext cx="133132" cy="94249"/>
            </a:xfrm>
            <a:custGeom>
              <a:avLst/>
              <a:gdLst/>
              <a:ahLst/>
              <a:cxnLst/>
              <a:rect l="l" t="t" r="r" b="b"/>
              <a:pathLst>
                <a:path w="2205" h="1561" extrusionOk="0">
                  <a:moveTo>
                    <a:pt x="1222" y="0"/>
                  </a:moveTo>
                  <a:cubicBezTo>
                    <a:pt x="1194" y="0"/>
                    <a:pt x="1167" y="2"/>
                    <a:pt x="1138" y="4"/>
                  </a:cubicBezTo>
                  <a:cubicBezTo>
                    <a:pt x="1053" y="7"/>
                    <a:pt x="968" y="17"/>
                    <a:pt x="884" y="37"/>
                  </a:cubicBezTo>
                  <a:cubicBezTo>
                    <a:pt x="877" y="34"/>
                    <a:pt x="867" y="34"/>
                    <a:pt x="860" y="31"/>
                  </a:cubicBezTo>
                  <a:cubicBezTo>
                    <a:pt x="823" y="37"/>
                    <a:pt x="785" y="51"/>
                    <a:pt x="748" y="58"/>
                  </a:cubicBezTo>
                  <a:cubicBezTo>
                    <a:pt x="711" y="75"/>
                    <a:pt x="671" y="88"/>
                    <a:pt x="630" y="105"/>
                  </a:cubicBezTo>
                  <a:cubicBezTo>
                    <a:pt x="579" y="132"/>
                    <a:pt x="525" y="162"/>
                    <a:pt x="471" y="193"/>
                  </a:cubicBezTo>
                  <a:cubicBezTo>
                    <a:pt x="464" y="200"/>
                    <a:pt x="454" y="207"/>
                    <a:pt x="443" y="210"/>
                  </a:cubicBezTo>
                  <a:cubicBezTo>
                    <a:pt x="430" y="227"/>
                    <a:pt x="413" y="240"/>
                    <a:pt x="396" y="254"/>
                  </a:cubicBezTo>
                  <a:cubicBezTo>
                    <a:pt x="342" y="318"/>
                    <a:pt x="291" y="383"/>
                    <a:pt x="240" y="451"/>
                  </a:cubicBezTo>
                  <a:cubicBezTo>
                    <a:pt x="196" y="515"/>
                    <a:pt x="156" y="579"/>
                    <a:pt x="115" y="647"/>
                  </a:cubicBezTo>
                  <a:cubicBezTo>
                    <a:pt x="105" y="674"/>
                    <a:pt x="91" y="701"/>
                    <a:pt x="82" y="728"/>
                  </a:cubicBezTo>
                  <a:cubicBezTo>
                    <a:pt x="57" y="786"/>
                    <a:pt x="41" y="843"/>
                    <a:pt x="27" y="904"/>
                  </a:cubicBezTo>
                  <a:cubicBezTo>
                    <a:pt x="17" y="951"/>
                    <a:pt x="7" y="999"/>
                    <a:pt x="0" y="1050"/>
                  </a:cubicBezTo>
                  <a:lnTo>
                    <a:pt x="0" y="1114"/>
                  </a:lnTo>
                  <a:cubicBezTo>
                    <a:pt x="0" y="1131"/>
                    <a:pt x="4" y="1151"/>
                    <a:pt x="4" y="1168"/>
                  </a:cubicBezTo>
                  <a:cubicBezTo>
                    <a:pt x="10" y="1192"/>
                    <a:pt x="13" y="1216"/>
                    <a:pt x="21" y="1239"/>
                  </a:cubicBezTo>
                  <a:cubicBezTo>
                    <a:pt x="34" y="1273"/>
                    <a:pt x="48" y="1307"/>
                    <a:pt x="61" y="1341"/>
                  </a:cubicBezTo>
                  <a:cubicBezTo>
                    <a:pt x="67" y="1353"/>
                    <a:pt x="73" y="1364"/>
                    <a:pt x="79" y="1375"/>
                  </a:cubicBezTo>
                  <a:lnTo>
                    <a:pt x="79" y="1375"/>
                  </a:lnTo>
                  <a:cubicBezTo>
                    <a:pt x="78" y="1373"/>
                    <a:pt x="76" y="1371"/>
                    <a:pt x="74" y="1368"/>
                  </a:cubicBezTo>
                  <a:lnTo>
                    <a:pt x="74" y="1368"/>
                  </a:lnTo>
                  <a:cubicBezTo>
                    <a:pt x="82" y="1378"/>
                    <a:pt x="88" y="1392"/>
                    <a:pt x="95" y="1406"/>
                  </a:cubicBezTo>
                  <a:cubicBezTo>
                    <a:pt x="112" y="1426"/>
                    <a:pt x="126" y="1446"/>
                    <a:pt x="143" y="1467"/>
                  </a:cubicBezTo>
                  <a:cubicBezTo>
                    <a:pt x="169" y="1500"/>
                    <a:pt x="199" y="1531"/>
                    <a:pt x="230" y="1561"/>
                  </a:cubicBezTo>
                  <a:cubicBezTo>
                    <a:pt x="237" y="1534"/>
                    <a:pt x="244" y="1503"/>
                    <a:pt x="254" y="1476"/>
                  </a:cubicBezTo>
                  <a:cubicBezTo>
                    <a:pt x="254" y="1473"/>
                    <a:pt x="257" y="1470"/>
                    <a:pt x="257" y="1467"/>
                  </a:cubicBezTo>
                  <a:cubicBezTo>
                    <a:pt x="268" y="1436"/>
                    <a:pt x="281" y="1406"/>
                    <a:pt x="298" y="1378"/>
                  </a:cubicBezTo>
                  <a:cubicBezTo>
                    <a:pt x="338" y="1307"/>
                    <a:pt x="382" y="1256"/>
                    <a:pt x="443" y="1203"/>
                  </a:cubicBezTo>
                  <a:cubicBezTo>
                    <a:pt x="538" y="1114"/>
                    <a:pt x="660" y="1060"/>
                    <a:pt x="782" y="1033"/>
                  </a:cubicBezTo>
                  <a:cubicBezTo>
                    <a:pt x="865" y="1013"/>
                    <a:pt x="952" y="1002"/>
                    <a:pt x="1039" y="1002"/>
                  </a:cubicBezTo>
                  <a:cubicBezTo>
                    <a:pt x="1219" y="1002"/>
                    <a:pt x="1397" y="1050"/>
                    <a:pt x="1534" y="1168"/>
                  </a:cubicBezTo>
                  <a:cubicBezTo>
                    <a:pt x="1598" y="1226"/>
                    <a:pt x="1653" y="1290"/>
                    <a:pt x="1690" y="1368"/>
                  </a:cubicBezTo>
                  <a:cubicBezTo>
                    <a:pt x="1707" y="1409"/>
                    <a:pt x="1720" y="1450"/>
                    <a:pt x="1723" y="1494"/>
                  </a:cubicBezTo>
                  <a:cubicBezTo>
                    <a:pt x="1754" y="1473"/>
                    <a:pt x="1784" y="1453"/>
                    <a:pt x="1812" y="1433"/>
                  </a:cubicBezTo>
                  <a:cubicBezTo>
                    <a:pt x="1842" y="1406"/>
                    <a:pt x="1873" y="1375"/>
                    <a:pt x="1903" y="1348"/>
                  </a:cubicBezTo>
                  <a:cubicBezTo>
                    <a:pt x="1971" y="1273"/>
                    <a:pt x="2042" y="1192"/>
                    <a:pt x="2103" y="1111"/>
                  </a:cubicBezTo>
                  <a:cubicBezTo>
                    <a:pt x="2109" y="1104"/>
                    <a:pt x="2113" y="1097"/>
                    <a:pt x="2117" y="1090"/>
                  </a:cubicBezTo>
                  <a:cubicBezTo>
                    <a:pt x="2137" y="1047"/>
                    <a:pt x="2157" y="1003"/>
                    <a:pt x="2174" y="959"/>
                  </a:cubicBezTo>
                  <a:cubicBezTo>
                    <a:pt x="2184" y="931"/>
                    <a:pt x="2195" y="904"/>
                    <a:pt x="2201" y="873"/>
                  </a:cubicBezTo>
                  <a:cubicBezTo>
                    <a:pt x="2201" y="864"/>
                    <a:pt x="2201" y="857"/>
                    <a:pt x="2204" y="850"/>
                  </a:cubicBezTo>
                  <a:lnTo>
                    <a:pt x="2204" y="833"/>
                  </a:lnTo>
                  <a:cubicBezTo>
                    <a:pt x="2204" y="823"/>
                    <a:pt x="2204" y="817"/>
                    <a:pt x="2201" y="806"/>
                  </a:cubicBezTo>
                  <a:cubicBezTo>
                    <a:pt x="2191" y="759"/>
                    <a:pt x="2181" y="711"/>
                    <a:pt x="2167" y="661"/>
                  </a:cubicBezTo>
                  <a:cubicBezTo>
                    <a:pt x="2160" y="643"/>
                    <a:pt x="2154" y="626"/>
                    <a:pt x="2147" y="609"/>
                  </a:cubicBezTo>
                  <a:cubicBezTo>
                    <a:pt x="2137" y="589"/>
                    <a:pt x="2126" y="573"/>
                    <a:pt x="2117" y="552"/>
                  </a:cubicBezTo>
                  <a:cubicBezTo>
                    <a:pt x="2103" y="528"/>
                    <a:pt x="2086" y="508"/>
                    <a:pt x="2073" y="484"/>
                  </a:cubicBezTo>
                  <a:cubicBezTo>
                    <a:pt x="2025" y="431"/>
                    <a:pt x="1974" y="379"/>
                    <a:pt x="1926" y="329"/>
                  </a:cubicBezTo>
                  <a:cubicBezTo>
                    <a:pt x="1879" y="292"/>
                    <a:pt x="1832" y="254"/>
                    <a:pt x="1784" y="217"/>
                  </a:cubicBezTo>
                  <a:cubicBezTo>
                    <a:pt x="1748" y="190"/>
                    <a:pt x="1713" y="166"/>
                    <a:pt x="1679" y="142"/>
                  </a:cubicBezTo>
                  <a:cubicBezTo>
                    <a:pt x="1635" y="122"/>
                    <a:pt x="1592" y="105"/>
                    <a:pt x="1548" y="85"/>
                  </a:cubicBezTo>
                  <a:cubicBezTo>
                    <a:pt x="1537" y="78"/>
                    <a:pt x="1524" y="68"/>
                    <a:pt x="1510" y="65"/>
                  </a:cubicBezTo>
                  <a:cubicBezTo>
                    <a:pt x="1490" y="51"/>
                    <a:pt x="1466" y="48"/>
                    <a:pt x="1439" y="45"/>
                  </a:cubicBezTo>
                  <a:cubicBezTo>
                    <a:pt x="1426" y="37"/>
                    <a:pt x="1412" y="34"/>
                    <a:pt x="1402" y="27"/>
                  </a:cubicBezTo>
                  <a:lnTo>
                    <a:pt x="1392" y="27"/>
                  </a:lnTo>
                  <a:cubicBezTo>
                    <a:pt x="1388" y="24"/>
                    <a:pt x="1385" y="24"/>
                    <a:pt x="1378" y="24"/>
                  </a:cubicBezTo>
                  <a:lnTo>
                    <a:pt x="1371" y="24"/>
                  </a:lnTo>
                  <a:cubicBezTo>
                    <a:pt x="1351" y="17"/>
                    <a:pt x="1331" y="10"/>
                    <a:pt x="1307" y="7"/>
                  </a:cubicBezTo>
                  <a:cubicBezTo>
                    <a:pt x="1278" y="2"/>
                    <a:pt x="1250" y="0"/>
                    <a:pt x="1222" y="0"/>
                  </a:cubicBezTo>
                  <a:close/>
                </a:path>
              </a:pathLst>
            </a:custGeom>
            <a:solidFill>
              <a:sysClr val="window" lastClr="FFFFFF"/>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11" name="Google Shape;610;p39">
              <a:extLst>
                <a:ext uri="{FF2B5EF4-FFF2-40B4-BE49-F238E27FC236}">
                  <a16:creationId xmlns="" xmlns:a16="http://schemas.microsoft.com/office/drawing/2014/main" id="{79E6217E-A516-47F0-0ADF-E8C1C3BD2485}"/>
                </a:ext>
              </a:extLst>
            </p:cNvPr>
            <p:cNvSpPr/>
            <p:nvPr/>
          </p:nvSpPr>
          <p:spPr>
            <a:xfrm>
              <a:off x="4858661" y="4370010"/>
              <a:ext cx="120876" cy="92257"/>
            </a:xfrm>
            <a:custGeom>
              <a:avLst/>
              <a:gdLst/>
              <a:ahLst/>
              <a:cxnLst/>
              <a:rect l="l" t="t" r="r" b="b"/>
              <a:pathLst>
                <a:path w="2002" h="1528" extrusionOk="0">
                  <a:moveTo>
                    <a:pt x="1585" y="143"/>
                  </a:moveTo>
                  <a:cubicBezTo>
                    <a:pt x="1585" y="146"/>
                    <a:pt x="1588" y="146"/>
                    <a:pt x="1588" y="146"/>
                  </a:cubicBezTo>
                  <a:lnTo>
                    <a:pt x="1588" y="146"/>
                  </a:lnTo>
                  <a:cubicBezTo>
                    <a:pt x="1587" y="145"/>
                    <a:pt x="1586" y="144"/>
                    <a:pt x="1585" y="143"/>
                  </a:cubicBezTo>
                  <a:close/>
                  <a:moveTo>
                    <a:pt x="1834" y="402"/>
                  </a:moveTo>
                  <a:cubicBezTo>
                    <a:pt x="1837" y="405"/>
                    <a:pt x="1841" y="409"/>
                    <a:pt x="1845" y="412"/>
                  </a:cubicBezTo>
                  <a:lnTo>
                    <a:pt x="1845" y="412"/>
                  </a:lnTo>
                  <a:cubicBezTo>
                    <a:pt x="1841" y="409"/>
                    <a:pt x="1839" y="405"/>
                    <a:pt x="1834" y="402"/>
                  </a:cubicBezTo>
                  <a:close/>
                  <a:moveTo>
                    <a:pt x="1845" y="412"/>
                  </a:moveTo>
                  <a:cubicBezTo>
                    <a:pt x="1845" y="413"/>
                    <a:pt x="1845" y="413"/>
                    <a:pt x="1846" y="414"/>
                  </a:cubicBezTo>
                  <a:cubicBezTo>
                    <a:pt x="1845" y="413"/>
                    <a:pt x="1845" y="413"/>
                    <a:pt x="1845" y="412"/>
                  </a:cubicBezTo>
                  <a:close/>
                  <a:moveTo>
                    <a:pt x="975" y="1"/>
                  </a:moveTo>
                  <a:cubicBezTo>
                    <a:pt x="948" y="4"/>
                    <a:pt x="921" y="4"/>
                    <a:pt x="897" y="7"/>
                  </a:cubicBezTo>
                  <a:cubicBezTo>
                    <a:pt x="846" y="18"/>
                    <a:pt x="796" y="31"/>
                    <a:pt x="745" y="45"/>
                  </a:cubicBezTo>
                  <a:cubicBezTo>
                    <a:pt x="704" y="58"/>
                    <a:pt x="663" y="71"/>
                    <a:pt x="627" y="88"/>
                  </a:cubicBezTo>
                  <a:cubicBezTo>
                    <a:pt x="593" y="106"/>
                    <a:pt x="562" y="123"/>
                    <a:pt x="532" y="143"/>
                  </a:cubicBezTo>
                  <a:cubicBezTo>
                    <a:pt x="505" y="160"/>
                    <a:pt x="477" y="180"/>
                    <a:pt x="454" y="201"/>
                  </a:cubicBezTo>
                  <a:cubicBezTo>
                    <a:pt x="433" y="218"/>
                    <a:pt x="416" y="234"/>
                    <a:pt x="396" y="251"/>
                  </a:cubicBezTo>
                  <a:cubicBezTo>
                    <a:pt x="338" y="315"/>
                    <a:pt x="285" y="387"/>
                    <a:pt x="233" y="454"/>
                  </a:cubicBezTo>
                  <a:cubicBezTo>
                    <a:pt x="210" y="492"/>
                    <a:pt x="186" y="529"/>
                    <a:pt x="163" y="570"/>
                  </a:cubicBezTo>
                  <a:cubicBezTo>
                    <a:pt x="119" y="651"/>
                    <a:pt x="78" y="735"/>
                    <a:pt x="41" y="823"/>
                  </a:cubicBezTo>
                  <a:cubicBezTo>
                    <a:pt x="30" y="857"/>
                    <a:pt x="17" y="895"/>
                    <a:pt x="7" y="932"/>
                  </a:cubicBezTo>
                  <a:cubicBezTo>
                    <a:pt x="3" y="952"/>
                    <a:pt x="0" y="973"/>
                    <a:pt x="0" y="990"/>
                  </a:cubicBezTo>
                  <a:lnTo>
                    <a:pt x="0" y="1023"/>
                  </a:lnTo>
                  <a:cubicBezTo>
                    <a:pt x="0" y="1054"/>
                    <a:pt x="3" y="1084"/>
                    <a:pt x="7" y="1115"/>
                  </a:cubicBezTo>
                  <a:cubicBezTo>
                    <a:pt x="10" y="1125"/>
                    <a:pt x="13" y="1135"/>
                    <a:pt x="13" y="1148"/>
                  </a:cubicBezTo>
                  <a:cubicBezTo>
                    <a:pt x="17" y="1156"/>
                    <a:pt x="21" y="1162"/>
                    <a:pt x="24" y="1169"/>
                  </a:cubicBezTo>
                  <a:cubicBezTo>
                    <a:pt x="27" y="1179"/>
                    <a:pt x="34" y="1186"/>
                    <a:pt x="38" y="1196"/>
                  </a:cubicBezTo>
                  <a:cubicBezTo>
                    <a:pt x="61" y="1229"/>
                    <a:pt x="88" y="1267"/>
                    <a:pt x="115" y="1301"/>
                  </a:cubicBezTo>
                  <a:cubicBezTo>
                    <a:pt x="125" y="1315"/>
                    <a:pt x="139" y="1328"/>
                    <a:pt x="152" y="1342"/>
                  </a:cubicBezTo>
                  <a:cubicBezTo>
                    <a:pt x="180" y="1365"/>
                    <a:pt x="210" y="1389"/>
                    <a:pt x="241" y="1416"/>
                  </a:cubicBezTo>
                  <a:cubicBezTo>
                    <a:pt x="274" y="1287"/>
                    <a:pt x="355" y="1182"/>
                    <a:pt x="450" y="1091"/>
                  </a:cubicBezTo>
                  <a:cubicBezTo>
                    <a:pt x="569" y="982"/>
                    <a:pt x="724" y="929"/>
                    <a:pt x="880" y="929"/>
                  </a:cubicBezTo>
                  <a:cubicBezTo>
                    <a:pt x="1002" y="929"/>
                    <a:pt x="1124" y="969"/>
                    <a:pt x="1226" y="1040"/>
                  </a:cubicBezTo>
                  <a:cubicBezTo>
                    <a:pt x="1266" y="1064"/>
                    <a:pt x="1304" y="1091"/>
                    <a:pt x="1341" y="1125"/>
                  </a:cubicBezTo>
                  <a:cubicBezTo>
                    <a:pt x="1456" y="1220"/>
                    <a:pt x="1510" y="1376"/>
                    <a:pt x="1513" y="1528"/>
                  </a:cubicBezTo>
                  <a:cubicBezTo>
                    <a:pt x="1578" y="1484"/>
                    <a:pt x="1639" y="1440"/>
                    <a:pt x="1700" y="1392"/>
                  </a:cubicBezTo>
                  <a:cubicBezTo>
                    <a:pt x="1734" y="1365"/>
                    <a:pt x="1768" y="1335"/>
                    <a:pt x="1798" y="1304"/>
                  </a:cubicBezTo>
                  <a:cubicBezTo>
                    <a:pt x="1805" y="1294"/>
                    <a:pt x="1812" y="1284"/>
                    <a:pt x="1818" y="1277"/>
                  </a:cubicBezTo>
                  <a:cubicBezTo>
                    <a:pt x="1832" y="1257"/>
                    <a:pt x="1842" y="1240"/>
                    <a:pt x="1852" y="1223"/>
                  </a:cubicBezTo>
                  <a:cubicBezTo>
                    <a:pt x="1899" y="1125"/>
                    <a:pt x="1947" y="1026"/>
                    <a:pt x="1988" y="929"/>
                  </a:cubicBezTo>
                  <a:lnTo>
                    <a:pt x="1988" y="918"/>
                  </a:lnTo>
                  <a:cubicBezTo>
                    <a:pt x="1991" y="898"/>
                    <a:pt x="1995" y="878"/>
                    <a:pt x="1998" y="857"/>
                  </a:cubicBezTo>
                  <a:cubicBezTo>
                    <a:pt x="1998" y="817"/>
                    <a:pt x="2001" y="773"/>
                    <a:pt x="1998" y="729"/>
                  </a:cubicBezTo>
                  <a:cubicBezTo>
                    <a:pt x="1998" y="709"/>
                    <a:pt x="1995" y="688"/>
                    <a:pt x="1991" y="668"/>
                  </a:cubicBezTo>
                  <a:cubicBezTo>
                    <a:pt x="1991" y="665"/>
                    <a:pt x="1991" y="657"/>
                    <a:pt x="1988" y="651"/>
                  </a:cubicBezTo>
                  <a:cubicBezTo>
                    <a:pt x="1977" y="624"/>
                    <a:pt x="1968" y="596"/>
                    <a:pt x="1954" y="570"/>
                  </a:cubicBezTo>
                  <a:cubicBezTo>
                    <a:pt x="1951" y="563"/>
                    <a:pt x="1947" y="553"/>
                    <a:pt x="1943" y="546"/>
                  </a:cubicBezTo>
                  <a:cubicBezTo>
                    <a:pt x="1910" y="495"/>
                    <a:pt x="1873" y="448"/>
                    <a:pt x="1832" y="401"/>
                  </a:cubicBezTo>
                  <a:lnTo>
                    <a:pt x="1832" y="401"/>
                  </a:lnTo>
                  <a:cubicBezTo>
                    <a:pt x="1833" y="401"/>
                    <a:pt x="1833" y="401"/>
                    <a:pt x="1834" y="402"/>
                  </a:cubicBezTo>
                  <a:lnTo>
                    <a:pt x="1834" y="402"/>
                  </a:lnTo>
                  <a:cubicBezTo>
                    <a:pt x="1832" y="399"/>
                    <a:pt x="1830" y="396"/>
                    <a:pt x="1829" y="393"/>
                  </a:cubicBezTo>
                  <a:cubicBezTo>
                    <a:pt x="1825" y="390"/>
                    <a:pt x="1821" y="383"/>
                    <a:pt x="1818" y="380"/>
                  </a:cubicBezTo>
                  <a:lnTo>
                    <a:pt x="1818" y="380"/>
                  </a:lnTo>
                  <a:cubicBezTo>
                    <a:pt x="1818" y="382"/>
                    <a:pt x="1819" y="383"/>
                    <a:pt x="1820" y="385"/>
                  </a:cubicBezTo>
                  <a:lnTo>
                    <a:pt x="1820" y="385"/>
                  </a:lnTo>
                  <a:cubicBezTo>
                    <a:pt x="1793" y="351"/>
                    <a:pt x="1764" y="319"/>
                    <a:pt x="1737" y="288"/>
                  </a:cubicBezTo>
                  <a:cubicBezTo>
                    <a:pt x="1740" y="288"/>
                    <a:pt x="1740" y="292"/>
                    <a:pt x="1744" y="295"/>
                  </a:cubicBezTo>
                  <a:cubicBezTo>
                    <a:pt x="1730" y="279"/>
                    <a:pt x="1717" y="265"/>
                    <a:pt x="1704" y="251"/>
                  </a:cubicBezTo>
                  <a:cubicBezTo>
                    <a:pt x="1666" y="214"/>
                    <a:pt x="1626" y="180"/>
                    <a:pt x="1588" y="146"/>
                  </a:cubicBezTo>
                  <a:cubicBezTo>
                    <a:pt x="1588" y="146"/>
                    <a:pt x="1588" y="146"/>
                    <a:pt x="1588" y="146"/>
                  </a:cubicBezTo>
                  <a:lnTo>
                    <a:pt x="1588" y="146"/>
                  </a:lnTo>
                  <a:cubicBezTo>
                    <a:pt x="1593" y="151"/>
                    <a:pt x="1595" y="153"/>
                    <a:pt x="1598" y="157"/>
                  </a:cubicBezTo>
                  <a:cubicBezTo>
                    <a:pt x="1595" y="153"/>
                    <a:pt x="1588" y="146"/>
                    <a:pt x="1582" y="143"/>
                  </a:cubicBezTo>
                  <a:cubicBezTo>
                    <a:pt x="1541" y="112"/>
                    <a:pt x="1496" y="85"/>
                    <a:pt x="1452" y="58"/>
                  </a:cubicBezTo>
                  <a:cubicBezTo>
                    <a:pt x="1419" y="48"/>
                    <a:pt x="1385" y="38"/>
                    <a:pt x="1348" y="28"/>
                  </a:cubicBezTo>
                  <a:cubicBezTo>
                    <a:pt x="1341" y="28"/>
                    <a:pt x="1334" y="24"/>
                    <a:pt x="1327" y="24"/>
                  </a:cubicBezTo>
                  <a:cubicBezTo>
                    <a:pt x="1318" y="24"/>
                    <a:pt x="1307" y="24"/>
                    <a:pt x="1293" y="21"/>
                  </a:cubicBezTo>
                  <a:cubicBezTo>
                    <a:pt x="1266" y="18"/>
                    <a:pt x="1236" y="15"/>
                    <a:pt x="1205" y="10"/>
                  </a:cubicBezTo>
                  <a:cubicBezTo>
                    <a:pt x="1127" y="4"/>
                    <a:pt x="1053" y="1"/>
                    <a:pt x="975" y="1"/>
                  </a:cubicBezTo>
                  <a:close/>
                </a:path>
              </a:pathLst>
            </a:custGeom>
            <a:solidFill>
              <a:sysClr val="window" lastClr="FFFFFF"/>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12" name="Google Shape;611;p39">
              <a:extLst>
                <a:ext uri="{FF2B5EF4-FFF2-40B4-BE49-F238E27FC236}">
                  <a16:creationId xmlns="" xmlns:a16="http://schemas.microsoft.com/office/drawing/2014/main" id="{393ADE2E-FAAA-F25A-B686-5C69ABE736F2}"/>
                </a:ext>
              </a:extLst>
            </p:cNvPr>
            <p:cNvSpPr/>
            <p:nvPr/>
          </p:nvSpPr>
          <p:spPr>
            <a:xfrm>
              <a:off x="4338095" y="2243180"/>
              <a:ext cx="183668" cy="244167"/>
            </a:xfrm>
            <a:custGeom>
              <a:avLst/>
              <a:gdLst/>
              <a:ahLst/>
              <a:cxnLst/>
              <a:rect l="l" t="t" r="r" b="b"/>
              <a:pathLst>
                <a:path w="3042" h="4044" extrusionOk="0">
                  <a:moveTo>
                    <a:pt x="1968" y="2178"/>
                  </a:moveTo>
                  <a:cubicBezTo>
                    <a:pt x="1968" y="2202"/>
                    <a:pt x="1971" y="2226"/>
                    <a:pt x="1971" y="2250"/>
                  </a:cubicBezTo>
                  <a:lnTo>
                    <a:pt x="1971" y="2259"/>
                  </a:lnTo>
                  <a:lnTo>
                    <a:pt x="1945" y="2259"/>
                  </a:lnTo>
                  <a:cubicBezTo>
                    <a:pt x="1951" y="2232"/>
                    <a:pt x="1962" y="2206"/>
                    <a:pt x="1968" y="2178"/>
                  </a:cubicBezTo>
                  <a:close/>
                  <a:moveTo>
                    <a:pt x="3042" y="1"/>
                  </a:moveTo>
                  <a:cubicBezTo>
                    <a:pt x="2852" y="35"/>
                    <a:pt x="2662" y="62"/>
                    <a:pt x="2473" y="85"/>
                  </a:cubicBezTo>
                  <a:cubicBezTo>
                    <a:pt x="2337" y="106"/>
                    <a:pt x="2202" y="113"/>
                    <a:pt x="2063" y="129"/>
                  </a:cubicBezTo>
                  <a:cubicBezTo>
                    <a:pt x="1924" y="146"/>
                    <a:pt x="1785" y="160"/>
                    <a:pt x="1650" y="174"/>
                  </a:cubicBezTo>
                  <a:cubicBezTo>
                    <a:pt x="1640" y="224"/>
                    <a:pt x="1633" y="276"/>
                    <a:pt x="1623" y="326"/>
                  </a:cubicBezTo>
                  <a:cubicBezTo>
                    <a:pt x="1623" y="276"/>
                    <a:pt x="1620" y="224"/>
                    <a:pt x="1620" y="177"/>
                  </a:cubicBezTo>
                  <a:cubicBezTo>
                    <a:pt x="1610" y="177"/>
                    <a:pt x="1599" y="177"/>
                    <a:pt x="1589" y="180"/>
                  </a:cubicBezTo>
                  <a:cubicBezTo>
                    <a:pt x="1401" y="193"/>
                    <a:pt x="1215" y="201"/>
                    <a:pt x="1027" y="201"/>
                  </a:cubicBezTo>
                  <a:cubicBezTo>
                    <a:pt x="999" y="201"/>
                    <a:pt x="971" y="201"/>
                    <a:pt x="943" y="201"/>
                  </a:cubicBezTo>
                  <a:cubicBezTo>
                    <a:pt x="858" y="201"/>
                    <a:pt x="769" y="201"/>
                    <a:pt x="685" y="194"/>
                  </a:cubicBezTo>
                  <a:cubicBezTo>
                    <a:pt x="543" y="190"/>
                    <a:pt x="404" y="174"/>
                    <a:pt x="262" y="163"/>
                  </a:cubicBezTo>
                  <a:cubicBezTo>
                    <a:pt x="204" y="160"/>
                    <a:pt x="147" y="157"/>
                    <a:pt x="89" y="154"/>
                  </a:cubicBezTo>
                  <a:lnTo>
                    <a:pt x="79" y="154"/>
                  </a:lnTo>
                  <a:cubicBezTo>
                    <a:pt x="52" y="154"/>
                    <a:pt x="28" y="150"/>
                    <a:pt x="1" y="146"/>
                  </a:cubicBezTo>
                  <a:lnTo>
                    <a:pt x="1" y="146"/>
                  </a:lnTo>
                  <a:cubicBezTo>
                    <a:pt x="18" y="414"/>
                    <a:pt x="28" y="678"/>
                    <a:pt x="45" y="946"/>
                  </a:cubicBezTo>
                  <a:lnTo>
                    <a:pt x="45" y="932"/>
                  </a:lnTo>
                  <a:cubicBezTo>
                    <a:pt x="96" y="1718"/>
                    <a:pt x="143" y="2503"/>
                    <a:pt x="160" y="3286"/>
                  </a:cubicBezTo>
                  <a:cubicBezTo>
                    <a:pt x="163" y="3495"/>
                    <a:pt x="171" y="3709"/>
                    <a:pt x="174" y="3919"/>
                  </a:cubicBezTo>
                  <a:cubicBezTo>
                    <a:pt x="211" y="3933"/>
                    <a:pt x="245" y="3949"/>
                    <a:pt x="282" y="3963"/>
                  </a:cubicBezTo>
                  <a:cubicBezTo>
                    <a:pt x="444" y="4014"/>
                    <a:pt x="614" y="4044"/>
                    <a:pt x="787" y="4044"/>
                  </a:cubicBezTo>
                  <a:lnTo>
                    <a:pt x="800" y="4044"/>
                  </a:lnTo>
                  <a:cubicBezTo>
                    <a:pt x="946" y="4044"/>
                    <a:pt x="1095" y="4037"/>
                    <a:pt x="1240" y="4037"/>
                  </a:cubicBezTo>
                  <a:cubicBezTo>
                    <a:pt x="1369" y="4030"/>
                    <a:pt x="1494" y="4030"/>
                    <a:pt x="1623" y="4020"/>
                  </a:cubicBezTo>
                  <a:cubicBezTo>
                    <a:pt x="2049" y="3983"/>
                    <a:pt x="2476" y="3905"/>
                    <a:pt x="2890" y="3794"/>
                  </a:cubicBezTo>
                  <a:cubicBezTo>
                    <a:pt x="2890" y="3611"/>
                    <a:pt x="2886" y="3428"/>
                    <a:pt x="2886" y="3245"/>
                  </a:cubicBezTo>
                  <a:cubicBezTo>
                    <a:pt x="2886" y="2869"/>
                    <a:pt x="2876" y="2490"/>
                    <a:pt x="2886" y="2114"/>
                  </a:cubicBezTo>
                  <a:cubicBezTo>
                    <a:pt x="2903" y="1734"/>
                    <a:pt x="2954" y="1362"/>
                    <a:pt x="2987" y="987"/>
                  </a:cubicBezTo>
                  <a:cubicBezTo>
                    <a:pt x="2991" y="939"/>
                    <a:pt x="2995" y="895"/>
                    <a:pt x="3001" y="848"/>
                  </a:cubicBezTo>
                  <a:lnTo>
                    <a:pt x="3001" y="848"/>
                  </a:lnTo>
                  <a:cubicBezTo>
                    <a:pt x="2998" y="861"/>
                    <a:pt x="2998" y="878"/>
                    <a:pt x="2995" y="892"/>
                  </a:cubicBezTo>
                  <a:cubicBezTo>
                    <a:pt x="3015" y="597"/>
                    <a:pt x="3032" y="299"/>
                    <a:pt x="3042"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13" name="Google Shape;612;p39">
              <a:extLst>
                <a:ext uri="{FF2B5EF4-FFF2-40B4-BE49-F238E27FC236}">
                  <a16:creationId xmlns="" xmlns:a16="http://schemas.microsoft.com/office/drawing/2014/main" id="{353B4EA0-5947-7787-14A8-5B0B9BF1A716}"/>
                </a:ext>
              </a:extLst>
            </p:cNvPr>
            <p:cNvSpPr/>
            <p:nvPr/>
          </p:nvSpPr>
          <p:spPr>
            <a:xfrm>
              <a:off x="5010931" y="3551664"/>
              <a:ext cx="148287" cy="79578"/>
            </a:xfrm>
            <a:custGeom>
              <a:avLst/>
              <a:gdLst/>
              <a:ahLst/>
              <a:cxnLst/>
              <a:rect l="l" t="t" r="r" b="b"/>
              <a:pathLst>
                <a:path w="2456" h="1318" extrusionOk="0">
                  <a:moveTo>
                    <a:pt x="306" y="0"/>
                  </a:moveTo>
                  <a:cubicBezTo>
                    <a:pt x="299" y="68"/>
                    <a:pt x="292" y="132"/>
                    <a:pt x="282" y="196"/>
                  </a:cubicBezTo>
                  <a:cubicBezTo>
                    <a:pt x="240" y="405"/>
                    <a:pt x="171" y="608"/>
                    <a:pt x="106" y="813"/>
                  </a:cubicBezTo>
                  <a:lnTo>
                    <a:pt x="106" y="813"/>
                  </a:lnTo>
                  <a:cubicBezTo>
                    <a:pt x="107" y="809"/>
                    <a:pt x="108" y="806"/>
                    <a:pt x="109" y="802"/>
                  </a:cubicBezTo>
                  <a:lnTo>
                    <a:pt x="109" y="802"/>
                  </a:lnTo>
                  <a:cubicBezTo>
                    <a:pt x="105" y="816"/>
                    <a:pt x="101" y="830"/>
                    <a:pt x="97" y="843"/>
                  </a:cubicBezTo>
                  <a:lnTo>
                    <a:pt x="97" y="843"/>
                  </a:lnTo>
                  <a:cubicBezTo>
                    <a:pt x="96" y="844"/>
                    <a:pt x="96" y="845"/>
                    <a:pt x="96" y="846"/>
                  </a:cubicBezTo>
                  <a:cubicBezTo>
                    <a:pt x="96" y="846"/>
                    <a:pt x="96" y="846"/>
                    <a:pt x="96" y="846"/>
                  </a:cubicBezTo>
                  <a:lnTo>
                    <a:pt x="96" y="846"/>
                  </a:lnTo>
                  <a:cubicBezTo>
                    <a:pt x="64" y="957"/>
                    <a:pt x="34" y="1068"/>
                    <a:pt x="1" y="1179"/>
                  </a:cubicBezTo>
                  <a:cubicBezTo>
                    <a:pt x="96" y="1216"/>
                    <a:pt x="201" y="1223"/>
                    <a:pt x="302" y="1232"/>
                  </a:cubicBezTo>
                  <a:cubicBezTo>
                    <a:pt x="366" y="1240"/>
                    <a:pt x="431" y="1243"/>
                    <a:pt x="498" y="1249"/>
                  </a:cubicBezTo>
                  <a:cubicBezTo>
                    <a:pt x="640" y="1263"/>
                    <a:pt x="783" y="1273"/>
                    <a:pt x="925" y="1287"/>
                  </a:cubicBezTo>
                  <a:cubicBezTo>
                    <a:pt x="1091" y="1304"/>
                    <a:pt x="1257" y="1314"/>
                    <a:pt x="1423" y="1318"/>
                  </a:cubicBezTo>
                  <a:cubicBezTo>
                    <a:pt x="1528" y="1318"/>
                    <a:pt x="1633" y="1314"/>
                    <a:pt x="1734" y="1304"/>
                  </a:cubicBezTo>
                  <a:cubicBezTo>
                    <a:pt x="1978" y="1277"/>
                    <a:pt x="2219" y="1240"/>
                    <a:pt x="2456" y="1182"/>
                  </a:cubicBezTo>
                  <a:cubicBezTo>
                    <a:pt x="2432" y="1104"/>
                    <a:pt x="2408" y="1023"/>
                    <a:pt x="2392" y="945"/>
                  </a:cubicBezTo>
                  <a:cubicBezTo>
                    <a:pt x="2357" y="785"/>
                    <a:pt x="2327" y="627"/>
                    <a:pt x="2303" y="464"/>
                  </a:cubicBezTo>
                  <a:cubicBezTo>
                    <a:pt x="2283" y="346"/>
                    <a:pt x="2273" y="224"/>
                    <a:pt x="2262" y="105"/>
                  </a:cubicBezTo>
                  <a:cubicBezTo>
                    <a:pt x="2134" y="110"/>
                    <a:pt x="2003" y="113"/>
                    <a:pt x="1872" y="113"/>
                  </a:cubicBezTo>
                  <a:cubicBezTo>
                    <a:pt x="1824" y="113"/>
                    <a:pt x="1776" y="112"/>
                    <a:pt x="1728" y="112"/>
                  </a:cubicBezTo>
                  <a:cubicBezTo>
                    <a:pt x="1555" y="112"/>
                    <a:pt x="1379" y="108"/>
                    <a:pt x="1203" y="99"/>
                  </a:cubicBezTo>
                  <a:cubicBezTo>
                    <a:pt x="901" y="85"/>
                    <a:pt x="600" y="61"/>
                    <a:pt x="306" y="0"/>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14" name="Google Shape;613;p39">
              <a:extLst>
                <a:ext uri="{FF2B5EF4-FFF2-40B4-BE49-F238E27FC236}">
                  <a16:creationId xmlns="" xmlns:a16="http://schemas.microsoft.com/office/drawing/2014/main" id="{BAC98D8E-1FC9-3251-F8BE-BF6F9EFD595E}"/>
                </a:ext>
              </a:extLst>
            </p:cNvPr>
            <p:cNvSpPr/>
            <p:nvPr/>
          </p:nvSpPr>
          <p:spPr>
            <a:xfrm>
              <a:off x="4329763" y="4055990"/>
              <a:ext cx="63034" cy="57902"/>
            </a:xfrm>
            <a:custGeom>
              <a:avLst/>
              <a:gdLst/>
              <a:ahLst/>
              <a:cxnLst/>
              <a:rect l="l" t="t" r="r" b="b"/>
              <a:pathLst>
                <a:path w="1044" h="959" extrusionOk="0">
                  <a:moveTo>
                    <a:pt x="497" y="1"/>
                  </a:moveTo>
                  <a:cubicBezTo>
                    <a:pt x="479" y="1"/>
                    <a:pt x="460" y="2"/>
                    <a:pt x="440" y="4"/>
                  </a:cubicBezTo>
                  <a:cubicBezTo>
                    <a:pt x="312" y="21"/>
                    <a:pt x="204" y="119"/>
                    <a:pt x="143" y="227"/>
                  </a:cubicBezTo>
                  <a:cubicBezTo>
                    <a:pt x="1" y="485"/>
                    <a:pt x="122" y="820"/>
                    <a:pt x="393" y="925"/>
                  </a:cubicBezTo>
                  <a:cubicBezTo>
                    <a:pt x="448" y="949"/>
                    <a:pt x="508" y="959"/>
                    <a:pt x="565" y="959"/>
                  </a:cubicBezTo>
                  <a:cubicBezTo>
                    <a:pt x="643" y="959"/>
                    <a:pt x="721" y="942"/>
                    <a:pt x="789" y="901"/>
                  </a:cubicBezTo>
                  <a:cubicBezTo>
                    <a:pt x="907" y="830"/>
                    <a:pt x="976" y="732"/>
                    <a:pt x="1012" y="600"/>
                  </a:cubicBezTo>
                  <a:cubicBezTo>
                    <a:pt x="1043" y="468"/>
                    <a:pt x="1009" y="335"/>
                    <a:pt x="931" y="234"/>
                  </a:cubicBezTo>
                  <a:cubicBezTo>
                    <a:pt x="877" y="149"/>
                    <a:pt x="793" y="88"/>
                    <a:pt x="698" y="45"/>
                  </a:cubicBezTo>
                  <a:cubicBezTo>
                    <a:pt x="631" y="15"/>
                    <a:pt x="567" y="1"/>
                    <a:pt x="497"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15" name="Google Shape;614;p39">
              <a:extLst>
                <a:ext uri="{FF2B5EF4-FFF2-40B4-BE49-F238E27FC236}">
                  <a16:creationId xmlns="" xmlns:a16="http://schemas.microsoft.com/office/drawing/2014/main" id="{8953585E-308B-3747-78C4-7E4F41B966ED}"/>
                </a:ext>
              </a:extLst>
            </p:cNvPr>
            <p:cNvSpPr/>
            <p:nvPr/>
          </p:nvSpPr>
          <p:spPr>
            <a:xfrm>
              <a:off x="4291484" y="3869366"/>
              <a:ext cx="120272" cy="88151"/>
            </a:xfrm>
            <a:custGeom>
              <a:avLst/>
              <a:gdLst/>
              <a:ahLst/>
              <a:cxnLst/>
              <a:rect l="l" t="t" r="r" b="b"/>
              <a:pathLst>
                <a:path w="1992" h="1460" extrusionOk="0">
                  <a:moveTo>
                    <a:pt x="38" y="0"/>
                  </a:moveTo>
                  <a:cubicBezTo>
                    <a:pt x="18" y="47"/>
                    <a:pt x="5" y="95"/>
                    <a:pt x="1" y="149"/>
                  </a:cubicBezTo>
                  <a:cubicBezTo>
                    <a:pt x="1" y="200"/>
                    <a:pt x="5" y="254"/>
                    <a:pt x="11" y="305"/>
                  </a:cubicBezTo>
                  <a:cubicBezTo>
                    <a:pt x="14" y="403"/>
                    <a:pt x="21" y="501"/>
                    <a:pt x="41" y="596"/>
                  </a:cubicBezTo>
                  <a:cubicBezTo>
                    <a:pt x="99" y="887"/>
                    <a:pt x="231" y="1171"/>
                    <a:pt x="499" y="1331"/>
                  </a:cubicBezTo>
                  <a:cubicBezTo>
                    <a:pt x="644" y="1415"/>
                    <a:pt x="804" y="1460"/>
                    <a:pt x="973" y="1460"/>
                  </a:cubicBezTo>
                  <a:lnTo>
                    <a:pt x="1017" y="1460"/>
                  </a:lnTo>
                  <a:cubicBezTo>
                    <a:pt x="1159" y="1456"/>
                    <a:pt x="1308" y="1443"/>
                    <a:pt x="1440" y="1385"/>
                  </a:cubicBezTo>
                  <a:cubicBezTo>
                    <a:pt x="1637" y="1290"/>
                    <a:pt x="1819" y="1131"/>
                    <a:pt x="1897" y="924"/>
                  </a:cubicBezTo>
                  <a:cubicBezTo>
                    <a:pt x="1948" y="785"/>
                    <a:pt x="1971" y="650"/>
                    <a:pt x="1985" y="508"/>
                  </a:cubicBezTo>
                  <a:cubicBezTo>
                    <a:pt x="1992" y="433"/>
                    <a:pt x="1971" y="366"/>
                    <a:pt x="1938" y="302"/>
                  </a:cubicBezTo>
                  <a:cubicBezTo>
                    <a:pt x="1927" y="332"/>
                    <a:pt x="1921" y="363"/>
                    <a:pt x="1907" y="386"/>
                  </a:cubicBezTo>
                  <a:cubicBezTo>
                    <a:pt x="1819" y="599"/>
                    <a:pt x="1654" y="762"/>
                    <a:pt x="1454" y="867"/>
                  </a:cubicBezTo>
                  <a:cubicBezTo>
                    <a:pt x="1329" y="932"/>
                    <a:pt x="1203" y="975"/>
                    <a:pt x="1064" y="988"/>
                  </a:cubicBezTo>
                  <a:cubicBezTo>
                    <a:pt x="1037" y="993"/>
                    <a:pt x="1007" y="993"/>
                    <a:pt x="976" y="993"/>
                  </a:cubicBezTo>
                  <a:cubicBezTo>
                    <a:pt x="844" y="993"/>
                    <a:pt x="712" y="962"/>
                    <a:pt x="587" y="915"/>
                  </a:cubicBezTo>
                  <a:cubicBezTo>
                    <a:pt x="377" y="833"/>
                    <a:pt x="218" y="630"/>
                    <a:pt x="123" y="433"/>
                  </a:cubicBezTo>
                  <a:cubicBezTo>
                    <a:pt x="55" y="294"/>
                    <a:pt x="32" y="149"/>
                    <a:pt x="38" y="0"/>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16" name="Google Shape;615;p39">
              <a:extLst>
                <a:ext uri="{FF2B5EF4-FFF2-40B4-BE49-F238E27FC236}">
                  <a16:creationId xmlns="" xmlns:a16="http://schemas.microsoft.com/office/drawing/2014/main" id="{09EF99C0-F8F1-29EF-2549-96D6893F6D3B}"/>
                </a:ext>
              </a:extLst>
            </p:cNvPr>
            <p:cNvSpPr/>
            <p:nvPr/>
          </p:nvSpPr>
          <p:spPr>
            <a:xfrm>
              <a:off x="3848502" y="4099341"/>
              <a:ext cx="82053" cy="123955"/>
            </a:xfrm>
            <a:custGeom>
              <a:avLst/>
              <a:gdLst/>
              <a:ahLst/>
              <a:cxnLst/>
              <a:rect l="l" t="t" r="r" b="b"/>
              <a:pathLst>
                <a:path w="1359" h="2053" extrusionOk="0">
                  <a:moveTo>
                    <a:pt x="515" y="0"/>
                  </a:moveTo>
                  <a:cubicBezTo>
                    <a:pt x="475" y="51"/>
                    <a:pt x="434" y="105"/>
                    <a:pt x="393" y="153"/>
                  </a:cubicBezTo>
                  <a:cubicBezTo>
                    <a:pt x="255" y="319"/>
                    <a:pt x="129" y="488"/>
                    <a:pt x="0" y="661"/>
                  </a:cubicBezTo>
                  <a:cubicBezTo>
                    <a:pt x="7" y="674"/>
                    <a:pt x="14" y="691"/>
                    <a:pt x="20" y="705"/>
                  </a:cubicBezTo>
                  <a:cubicBezTo>
                    <a:pt x="95" y="874"/>
                    <a:pt x="170" y="1044"/>
                    <a:pt x="244" y="1209"/>
                  </a:cubicBezTo>
                  <a:cubicBezTo>
                    <a:pt x="383" y="1521"/>
                    <a:pt x="563" y="1808"/>
                    <a:pt x="803" y="2052"/>
                  </a:cubicBezTo>
                  <a:cubicBezTo>
                    <a:pt x="830" y="2046"/>
                    <a:pt x="861" y="2039"/>
                    <a:pt x="888" y="2029"/>
                  </a:cubicBezTo>
                  <a:cubicBezTo>
                    <a:pt x="922" y="2019"/>
                    <a:pt x="952" y="2002"/>
                    <a:pt x="986" y="1988"/>
                  </a:cubicBezTo>
                  <a:cubicBezTo>
                    <a:pt x="1036" y="1961"/>
                    <a:pt x="1084" y="1934"/>
                    <a:pt x="1131" y="1904"/>
                  </a:cubicBezTo>
                  <a:cubicBezTo>
                    <a:pt x="1209" y="1849"/>
                    <a:pt x="1283" y="1788"/>
                    <a:pt x="1358" y="1727"/>
                  </a:cubicBezTo>
                  <a:cubicBezTo>
                    <a:pt x="1274" y="1578"/>
                    <a:pt x="1175" y="1439"/>
                    <a:pt x="1087" y="1291"/>
                  </a:cubicBezTo>
                  <a:cubicBezTo>
                    <a:pt x="986" y="1131"/>
                    <a:pt x="914" y="952"/>
                    <a:pt x="833" y="783"/>
                  </a:cubicBezTo>
                  <a:cubicBezTo>
                    <a:pt x="759" y="624"/>
                    <a:pt x="684" y="468"/>
                    <a:pt x="620" y="302"/>
                  </a:cubicBezTo>
                  <a:cubicBezTo>
                    <a:pt x="586" y="203"/>
                    <a:pt x="549" y="102"/>
                    <a:pt x="515" y="0"/>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17" name="Google Shape;616;p39">
              <a:extLst>
                <a:ext uri="{FF2B5EF4-FFF2-40B4-BE49-F238E27FC236}">
                  <a16:creationId xmlns="" xmlns:a16="http://schemas.microsoft.com/office/drawing/2014/main" id="{55813BEB-8E03-9DE6-B78E-786C544BFCAD}"/>
                </a:ext>
              </a:extLst>
            </p:cNvPr>
            <p:cNvSpPr/>
            <p:nvPr/>
          </p:nvSpPr>
          <p:spPr>
            <a:xfrm>
              <a:off x="4580808" y="3782484"/>
              <a:ext cx="225329" cy="479880"/>
            </a:xfrm>
            <a:custGeom>
              <a:avLst/>
              <a:gdLst/>
              <a:ahLst/>
              <a:cxnLst/>
              <a:rect l="l" t="t" r="r" b="b"/>
              <a:pathLst>
                <a:path w="3732" h="7948" extrusionOk="0">
                  <a:moveTo>
                    <a:pt x="3613" y="315"/>
                  </a:moveTo>
                  <a:lnTo>
                    <a:pt x="3613" y="315"/>
                  </a:lnTo>
                  <a:cubicBezTo>
                    <a:pt x="3616" y="315"/>
                    <a:pt x="3616" y="319"/>
                    <a:pt x="3616" y="322"/>
                  </a:cubicBezTo>
                  <a:lnTo>
                    <a:pt x="3616" y="319"/>
                  </a:lnTo>
                  <a:cubicBezTo>
                    <a:pt x="3616" y="319"/>
                    <a:pt x="3616" y="315"/>
                    <a:pt x="3613" y="315"/>
                  </a:cubicBezTo>
                  <a:close/>
                  <a:moveTo>
                    <a:pt x="3488" y="0"/>
                  </a:moveTo>
                  <a:cubicBezTo>
                    <a:pt x="3465" y="20"/>
                    <a:pt x="3441" y="37"/>
                    <a:pt x="3421" y="58"/>
                  </a:cubicBezTo>
                  <a:cubicBezTo>
                    <a:pt x="3302" y="149"/>
                    <a:pt x="3187" y="244"/>
                    <a:pt x="3075" y="345"/>
                  </a:cubicBezTo>
                  <a:cubicBezTo>
                    <a:pt x="2943" y="461"/>
                    <a:pt x="2821" y="586"/>
                    <a:pt x="2696" y="711"/>
                  </a:cubicBezTo>
                  <a:cubicBezTo>
                    <a:pt x="2567" y="833"/>
                    <a:pt x="2438" y="958"/>
                    <a:pt x="2324" y="1091"/>
                  </a:cubicBezTo>
                  <a:cubicBezTo>
                    <a:pt x="2086" y="1361"/>
                    <a:pt x="1893" y="1666"/>
                    <a:pt x="1690" y="1960"/>
                  </a:cubicBezTo>
                  <a:cubicBezTo>
                    <a:pt x="1588" y="2106"/>
                    <a:pt x="1491" y="2258"/>
                    <a:pt x="1389" y="2411"/>
                  </a:cubicBezTo>
                  <a:cubicBezTo>
                    <a:pt x="1287" y="2563"/>
                    <a:pt x="1189" y="2716"/>
                    <a:pt x="1105" y="2882"/>
                  </a:cubicBezTo>
                  <a:cubicBezTo>
                    <a:pt x="935" y="3204"/>
                    <a:pt x="796" y="3538"/>
                    <a:pt x="671" y="3884"/>
                  </a:cubicBezTo>
                  <a:cubicBezTo>
                    <a:pt x="556" y="4206"/>
                    <a:pt x="430" y="4524"/>
                    <a:pt x="325" y="4849"/>
                  </a:cubicBezTo>
                  <a:cubicBezTo>
                    <a:pt x="264" y="5028"/>
                    <a:pt x="220" y="5211"/>
                    <a:pt x="180" y="5398"/>
                  </a:cubicBezTo>
                  <a:cubicBezTo>
                    <a:pt x="139" y="5567"/>
                    <a:pt x="102" y="5736"/>
                    <a:pt x="78" y="5909"/>
                  </a:cubicBezTo>
                  <a:cubicBezTo>
                    <a:pt x="24" y="6247"/>
                    <a:pt x="0" y="6592"/>
                    <a:pt x="28" y="6935"/>
                  </a:cubicBezTo>
                  <a:cubicBezTo>
                    <a:pt x="28" y="6958"/>
                    <a:pt x="28" y="6982"/>
                    <a:pt x="31" y="7009"/>
                  </a:cubicBezTo>
                  <a:cubicBezTo>
                    <a:pt x="51" y="7195"/>
                    <a:pt x="72" y="7385"/>
                    <a:pt x="109" y="7568"/>
                  </a:cubicBezTo>
                  <a:cubicBezTo>
                    <a:pt x="112" y="7585"/>
                    <a:pt x="116" y="7598"/>
                    <a:pt x="119" y="7612"/>
                  </a:cubicBezTo>
                  <a:cubicBezTo>
                    <a:pt x="211" y="7636"/>
                    <a:pt x="298" y="7666"/>
                    <a:pt x="380" y="7717"/>
                  </a:cubicBezTo>
                  <a:cubicBezTo>
                    <a:pt x="488" y="7781"/>
                    <a:pt x="593" y="7863"/>
                    <a:pt x="688" y="7947"/>
                  </a:cubicBezTo>
                  <a:cubicBezTo>
                    <a:pt x="749" y="7910"/>
                    <a:pt x="813" y="7876"/>
                    <a:pt x="870" y="7836"/>
                  </a:cubicBezTo>
                  <a:cubicBezTo>
                    <a:pt x="891" y="7822"/>
                    <a:pt x="911" y="7819"/>
                    <a:pt x="931" y="7808"/>
                  </a:cubicBezTo>
                  <a:cubicBezTo>
                    <a:pt x="894" y="7602"/>
                    <a:pt x="877" y="7392"/>
                    <a:pt x="861" y="7182"/>
                  </a:cubicBezTo>
                  <a:cubicBezTo>
                    <a:pt x="853" y="7094"/>
                    <a:pt x="857" y="7009"/>
                    <a:pt x="853" y="6925"/>
                  </a:cubicBezTo>
                  <a:cubicBezTo>
                    <a:pt x="850" y="6748"/>
                    <a:pt x="857" y="6576"/>
                    <a:pt x="877" y="6400"/>
                  </a:cubicBezTo>
                  <a:cubicBezTo>
                    <a:pt x="908" y="6142"/>
                    <a:pt x="935" y="5881"/>
                    <a:pt x="983" y="5628"/>
                  </a:cubicBezTo>
                  <a:cubicBezTo>
                    <a:pt x="1003" y="5506"/>
                    <a:pt x="1033" y="5387"/>
                    <a:pt x="1067" y="5269"/>
                  </a:cubicBezTo>
                  <a:cubicBezTo>
                    <a:pt x="1067" y="5259"/>
                    <a:pt x="1070" y="5248"/>
                    <a:pt x="1070" y="5238"/>
                  </a:cubicBezTo>
                  <a:cubicBezTo>
                    <a:pt x="1080" y="5198"/>
                    <a:pt x="1084" y="5157"/>
                    <a:pt x="1091" y="5117"/>
                  </a:cubicBezTo>
                  <a:cubicBezTo>
                    <a:pt x="1100" y="5069"/>
                    <a:pt x="1111" y="5025"/>
                    <a:pt x="1121" y="4978"/>
                  </a:cubicBezTo>
                  <a:cubicBezTo>
                    <a:pt x="1131" y="4961"/>
                    <a:pt x="1138" y="4943"/>
                    <a:pt x="1145" y="4926"/>
                  </a:cubicBezTo>
                  <a:cubicBezTo>
                    <a:pt x="1158" y="4859"/>
                    <a:pt x="1172" y="4792"/>
                    <a:pt x="1192" y="4727"/>
                  </a:cubicBezTo>
                  <a:cubicBezTo>
                    <a:pt x="1192" y="4720"/>
                    <a:pt x="1196" y="4717"/>
                    <a:pt x="1196" y="4710"/>
                  </a:cubicBezTo>
                  <a:cubicBezTo>
                    <a:pt x="1199" y="4707"/>
                    <a:pt x="1199" y="4703"/>
                    <a:pt x="1199" y="4703"/>
                  </a:cubicBezTo>
                  <a:cubicBezTo>
                    <a:pt x="1219" y="4626"/>
                    <a:pt x="1247" y="4551"/>
                    <a:pt x="1274" y="4473"/>
                  </a:cubicBezTo>
                  <a:cubicBezTo>
                    <a:pt x="1280" y="4449"/>
                    <a:pt x="1291" y="4426"/>
                    <a:pt x="1297" y="4402"/>
                  </a:cubicBezTo>
                  <a:cubicBezTo>
                    <a:pt x="1321" y="4331"/>
                    <a:pt x="1344" y="4260"/>
                    <a:pt x="1369" y="4189"/>
                  </a:cubicBezTo>
                  <a:lnTo>
                    <a:pt x="1369" y="4185"/>
                  </a:lnTo>
                  <a:cubicBezTo>
                    <a:pt x="1409" y="4063"/>
                    <a:pt x="1450" y="3938"/>
                    <a:pt x="1491" y="3816"/>
                  </a:cubicBezTo>
                  <a:cubicBezTo>
                    <a:pt x="1494" y="3809"/>
                    <a:pt x="1494" y="3806"/>
                    <a:pt x="1497" y="3803"/>
                  </a:cubicBezTo>
                  <a:cubicBezTo>
                    <a:pt x="1504" y="3779"/>
                    <a:pt x="1514" y="3752"/>
                    <a:pt x="1521" y="3728"/>
                  </a:cubicBezTo>
                  <a:cubicBezTo>
                    <a:pt x="1524" y="3724"/>
                    <a:pt x="1527" y="3721"/>
                    <a:pt x="1527" y="3715"/>
                  </a:cubicBezTo>
                  <a:cubicBezTo>
                    <a:pt x="1534" y="3701"/>
                    <a:pt x="1538" y="3687"/>
                    <a:pt x="1544" y="3674"/>
                  </a:cubicBezTo>
                  <a:cubicBezTo>
                    <a:pt x="1547" y="3664"/>
                    <a:pt x="1552" y="3657"/>
                    <a:pt x="1555" y="3646"/>
                  </a:cubicBezTo>
                  <a:cubicBezTo>
                    <a:pt x="1561" y="3637"/>
                    <a:pt x="1572" y="3630"/>
                    <a:pt x="1582" y="3623"/>
                  </a:cubicBezTo>
                  <a:cubicBezTo>
                    <a:pt x="1592" y="3599"/>
                    <a:pt x="1602" y="3573"/>
                    <a:pt x="1612" y="3549"/>
                  </a:cubicBezTo>
                  <a:cubicBezTo>
                    <a:pt x="1616" y="3542"/>
                    <a:pt x="1619" y="3532"/>
                    <a:pt x="1619" y="3525"/>
                  </a:cubicBezTo>
                  <a:cubicBezTo>
                    <a:pt x="1721" y="3281"/>
                    <a:pt x="1812" y="3037"/>
                    <a:pt x="1938" y="2807"/>
                  </a:cubicBezTo>
                  <a:cubicBezTo>
                    <a:pt x="2011" y="2668"/>
                    <a:pt x="2093" y="2540"/>
                    <a:pt x="2188" y="2414"/>
                  </a:cubicBezTo>
                  <a:cubicBezTo>
                    <a:pt x="2299" y="2272"/>
                    <a:pt x="2397" y="2119"/>
                    <a:pt x="2506" y="1974"/>
                  </a:cubicBezTo>
                  <a:cubicBezTo>
                    <a:pt x="2601" y="1842"/>
                    <a:pt x="2705" y="1710"/>
                    <a:pt x="2801" y="1574"/>
                  </a:cubicBezTo>
                  <a:cubicBezTo>
                    <a:pt x="2905" y="1425"/>
                    <a:pt x="3021" y="1280"/>
                    <a:pt x="3143" y="1141"/>
                  </a:cubicBezTo>
                  <a:cubicBezTo>
                    <a:pt x="3326" y="938"/>
                    <a:pt x="3522" y="749"/>
                    <a:pt x="3732" y="572"/>
                  </a:cubicBezTo>
                  <a:cubicBezTo>
                    <a:pt x="3695" y="535"/>
                    <a:pt x="3668" y="491"/>
                    <a:pt x="3654" y="436"/>
                  </a:cubicBezTo>
                  <a:cubicBezTo>
                    <a:pt x="3644" y="403"/>
                    <a:pt x="3634" y="369"/>
                    <a:pt x="3624" y="335"/>
                  </a:cubicBezTo>
                  <a:lnTo>
                    <a:pt x="3624" y="335"/>
                  </a:lnTo>
                  <a:cubicBezTo>
                    <a:pt x="3624" y="339"/>
                    <a:pt x="3624" y="342"/>
                    <a:pt x="3627" y="349"/>
                  </a:cubicBezTo>
                  <a:cubicBezTo>
                    <a:pt x="3624" y="342"/>
                    <a:pt x="3624" y="339"/>
                    <a:pt x="3620" y="335"/>
                  </a:cubicBezTo>
                  <a:lnTo>
                    <a:pt x="3620" y="328"/>
                  </a:lnTo>
                  <a:cubicBezTo>
                    <a:pt x="3616" y="325"/>
                    <a:pt x="3616" y="322"/>
                    <a:pt x="3616" y="322"/>
                  </a:cubicBezTo>
                  <a:lnTo>
                    <a:pt x="3616" y="325"/>
                  </a:lnTo>
                  <a:cubicBezTo>
                    <a:pt x="3579" y="217"/>
                    <a:pt x="3532" y="108"/>
                    <a:pt x="3488" y="0"/>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18" name="Google Shape;617;p39">
              <a:extLst>
                <a:ext uri="{FF2B5EF4-FFF2-40B4-BE49-F238E27FC236}">
                  <a16:creationId xmlns="" xmlns:a16="http://schemas.microsoft.com/office/drawing/2014/main" id="{2113B7A9-D30E-3CA5-BE6E-B67E6A80180E}"/>
                </a:ext>
              </a:extLst>
            </p:cNvPr>
            <p:cNvSpPr/>
            <p:nvPr/>
          </p:nvSpPr>
          <p:spPr>
            <a:xfrm>
              <a:off x="4017556" y="4251852"/>
              <a:ext cx="6581" cy="6581"/>
            </a:xfrm>
            <a:custGeom>
              <a:avLst/>
              <a:gdLst/>
              <a:ahLst/>
              <a:cxnLst/>
              <a:rect l="l" t="t" r="r" b="b"/>
              <a:pathLst>
                <a:path w="109" h="109" extrusionOk="0">
                  <a:moveTo>
                    <a:pt x="1" y="1"/>
                  </a:moveTo>
                  <a:lnTo>
                    <a:pt x="1" y="1"/>
                  </a:lnTo>
                  <a:cubicBezTo>
                    <a:pt x="35" y="34"/>
                    <a:pt x="68" y="72"/>
                    <a:pt x="105" y="106"/>
                  </a:cubicBezTo>
                  <a:cubicBezTo>
                    <a:pt x="72" y="72"/>
                    <a:pt x="35" y="34"/>
                    <a:pt x="1" y="1"/>
                  </a:cubicBezTo>
                  <a:close/>
                  <a:moveTo>
                    <a:pt x="105" y="106"/>
                  </a:moveTo>
                  <a:lnTo>
                    <a:pt x="109" y="109"/>
                  </a:lnTo>
                  <a:cubicBezTo>
                    <a:pt x="109" y="109"/>
                    <a:pt x="109" y="106"/>
                    <a:pt x="105" y="106"/>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19" name="Google Shape;618;p39">
              <a:extLst>
                <a:ext uri="{FF2B5EF4-FFF2-40B4-BE49-F238E27FC236}">
                  <a16:creationId xmlns="" xmlns:a16="http://schemas.microsoft.com/office/drawing/2014/main" id="{21B01993-2705-3803-7D79-66D9CE506F2E}"/>
                </a:ext>
              </a:extLst>
            </p:cNvPr>
            <p:cNvSpPr/>
            <p:nvPr/>
          </p:nvSpPr>
          <p:spPr>
            <a:xfrm>
              <a:off x="4001616" y="4233256"/>
              <a:ext cx="2898" cy="3502"/>
            </a:xfrm>
            <a:custGeom>
              <a:avLst/>
              <a:gdLst/>
              <a:ahLst/>
              <a:cxnLst/>
              <a:rect l="l" t="t" r="r" b="b"/>
              <a:pathLst>
                <a:path w="48" h="58" extrusionOk="0">
                  <a:moveTo>
                    <a:pt x="0" y="0"/>
                  </a:moveTo>
                  <a:cubicBezTo>
                    <a:pt x="14" y="20"/>
                    <a:pt x="31" y="41"/>
                    <a:pt x="48" y="58"/>
                  </a:cubicBezTo>
                  <a:cubicBezTo>
                    <a:pt x="31" y="37"/>
                    <a:pt x="14" y="20"/>
                    <a:pt x="0" y="0"/>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20" name="Google Shape;619;p39">
              <a:extLst>
                <a:ext uri="{FF2B5EF4-FFF2-40B4-BE49-F238E27FC236}">
                  <a16:creationId xmlns="" xmlns:a16="http://schemas.microsoft.com/office/drawing/2014/main" id="{8A8EB4A3-CD2A-7AA9-6A80-6E2BFBE90CE2}"/>
                </a:ext>
              </a:extLst>
            </p:cNvPr>
            <p:cNvSpPr/>
            <p:nvPr/>
          </p:nvSpPr>
          <p:spPr>
            <a:xfrm>
              <a:off x="4004454" y="4236698"/>
              <a:ext cx="9902" cy="11774"/>
            </a:xfrm>
            <a:custGeom>
              <a:avLst/>
              <a:gdLst/>
              <a:ahLst/>
              <a:cxnLst/>
              <a:rect l="l" t="t" r="r" b="b"/>
              <a:pathLst>
                <a:path w="164" h="195" extrusionOk="0">
                  <a:moveTo>
                    <a:pt x="1" y="1"/>
                  </a:moveTo>
                  <a:cubicBezTo>
                    <a:pt x="6" y="8"/>
                    <a:pt x="11" y="14"/>
                    <a:pt x="16" y="21"/>
                  </a:cubicBezTo>
                  <a:lnTo>
                    <a:pt x="16" y="21"/>
                  </a:lnTo>
                  <a:cubicBezTo>
                    <a:pt x="11" y="14"/>
                    <a:pt x="6" y="7"/>
                    <a:pt x="1" y="1"/>
                  </a:cubicBezTo>
                  <a:close/>
                  <a:moveTo>
                    <a:pt x="16" y="21"/>
                  </a:moveTo>
                  <a:cubicBezTo>
                    <a:pt x="63" y="82"/>
                    <a:pt x="112" y="139"/>
                    <a:pt x="163" y="194"/>
                  </a:cubicBezTo>
                  <a:cubicBezTo>
                    <a:pt x="150" y="177"/>
                    <a:pt x="133" y="160"/>
                    <a:pt x="119" y="143"/>
                  </a:cubicBezTo>
                  <a:cubicBezTo>
                    <a:pt x="87" y="102"/>
                    <a:pt x="50" y="64"/>
                    <a:pt x="16" y="2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21" name="Google Shape;620;p39">
              <a:extLst>
                <a:ext uri="{FF2B5EF4-FFF2-40B4-BE49-F238E27FC236}">
                  <a16:creationId xmlns="" xmlns:a16="http://schemas.microsoft.com/office/drawing/2014/main" id="{69AADF17-5473-4DD2-9169-DFF7B49AA80E}"/>
                </a:ext>
              </a:extLst>
            </p:cNvPr>
            <p:cNvSpPr/>
            <p:nvPr/>
          </p:nvSpPr>
          <p:spPr>
            <a:xfrm>
              <a:off x="4028182" y="4199144"/>
              <a:ext cx="15396" cy="19200"/>
            </a:xfrm>
            <a:custGeom>
              <a:avLst/>
              <a:gdLst/>
              <a:ahLst/>
              <a:cxnLst/>
              <a:rect l="l" t="t" r="r" b="b"/>
              <a:pathLst>
                <a:path w="255" h="318" extrusionOk="0">
                  <a:moveTo>
                    <a:pt x="1" y="0"/>
                  </a:moveTo>
                  <a:cubicBezTo>
                    <a:pt x="62" y="81"/>
                    <a:pt x="120" y="169"/>
                    <a:pt x="187" y="251"/>
                  </a:cubicBezTo>
                  <a:cubicBezTo>
                    <a:pt x="207" y="274"/>
                    <a:pt x="234" y="294"/>
                    <a:pt x="254" y="318"/>
                  </a:cubicBezTo>
                  <a:cubicBezTo>
                    <a:pt x="217" y="274"/>
                    <a:pt x="176" y="227"/>
                    <a:pt x="140" y="179"/>
                  </a:cubicBezTo>
                  <a:cubicBezTo>
                    <a:pt x="123" y="125"/>
                    <a:pt x="92" y="71"/>
                    <a:pt x="45" y="27"/>
                  </a:cubicBezTo>
                  <a:cubicBezTo>
                    <a:pt x="31" y="16"/>
                    <a:pt x="14" y="7"/>
                    <a:pt x="1" y="0"/>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22" name="Google Shape;621;p39">
              <a:extLst>
                <a:ext uri="{FF2B5EF4-FFF2-40B4-BE49-F238E27FC236}">
                  <a16:creationId xmlns="" xmlns:a16="http://schemas.microsoft.com/office/drawing/2014/main" id="{64976DCB-C50D-EC6C-6BD8-3B6A83306C90}"/>
                </a:ext>
              </a:extLst>
            </p:cNvPr>
            <p:cNvSpPr/>
            <p:nvPr/>
          </p:nvSpPr>
          <p:spPr>
            <a:xfrm>
              <a:off x="4054748" y="4229815"/>
              <a:ext cx="464786" cy="103246"/>
            </a:xfrm>
            <a:custGeom>
              <a:avLst/>
              <a:gdLst/>
              <a:ahLst/>
              <a:cxnLst/>
              <a:rect l="l" t="t" r="r" b="b"/>
              <a:pathLst>
                <a:path w="7698" h="1710" extrusionOk="0">
                  <a:moveTo>
                    <a:pt x="1" y="0"/>
                  </a:moveTo>
                  <a:cubicBezTo>
                    <a:pt x="31" y="27"/>
                    <a:pt x="58" y="57"/>
                    <a:pt x="86" y="85"/>
                  </a:cubicBezTo>
                  <a:cubicBezTo>
                    <a:pt x="157" y="155"/>
                    <a:pt x="228" y="230"/>
                    <a:pt x="296" y="301"/>
                  </a:cubicBezTo>
                  <a:cubicBezTo>
                    <a:pt x="326" y="332"/>
                    <a:pt x="353" y="359"/>
                    <a:pt x="380" y="389"/>
                  </a:cubicBezTo>
                  <a:cubicBezTo>
                    <a:pt x="488" y="480"/>
                    <a:pt x="607" y="572"/>
                    <a:pt x="719" y="660"/>
                  </a:cubicBezTo>
                  <a:cubicBezTo>
                    <a:pt x="838" y="755"/>
                    <a:pt x="960" y="853"/>
                    <a:pt x="1081" y="941"/>
                  </a:cubicBezTo>
                  <a:cubicBezTo>
                    <a:pt x="1166" y="996"/>
                    <a:pt x="1250" y="1049"/>
                    <a:pt x="1335" y="1100"/>
                  </a:cubicBezTo>
                  <a:cubicBezTo>
                    <a:pt x="1467" y="877"/>
                    <a:pt x="1674" y="704"/>
                    <a:pt x="1904" y="589"/>
                  </a:cubicBezTo>
                  <a:cubicBezTo>
                    <a:pt x="2029" y="528"/>
                    <a:pt x="2179" y="508"/>
                    <a:pt x="2313" y="484"/>
                  </a:cubicBezTo>
                  <a:cubicBezTo>
                    <a:pt x="2382" y="471"/>
                    <a:pt x="2452" y="460"/>
                    <a:pt x="2524" y="457"/>
                  </a:cubicBezTo>
                  <a:cubicBezTo>
                    <a:pt x="2548" y="457"/>
                    <a:pt x="2572" y="457"/>
                    <a:pt x="2596" y="457"/>
                  </a:cubicBezTo>
                  <a:cubicBezTo>
                    <a:pt x="2647" y="457"/>
                    <a:pt x="2700" y="458"/>
                    <a:pt x="2751" y="467"/>
                  </a:cubicBezTo>
                  <a:cubicBezTo>
                    <a:pt x="2832" y="477"/>
                    <a:pt x="2910" y="497"/>
                    <a:pt x="2991" y="518"/>
                  </a:cubicBezTo>
                  <a:cubicBezTo>
                    <a:pt x="3072" y="532"/>
                    <a:pt x="3157" y="538"/>
                    <a:pt x="3238" y="565"/>
                  </a:cubicBezTo>
                  <a:cubicBezTo>
                    <a:pt x="3296" y="585"/>
                    <a:pt x="3350" y="610"/>
                    <a:pt x="3404" y="643"/>
                  </a:cubicBezTo>
                  <a:cubicBezTo>
                    <a:pt x="3465" y="677"/>
                    <a:pt x="3523" y="718"/>
                    <a:pt x="3573" y="765"/>
                  </a:cubicBezTo>
                  <a:cubicBezTo>
                    <a:pt x="3671" y="849"/>
                    <a:pt x="3773" y="927"/>
                    <a:pt x="3868" y="1016"/>
                  </a:cubicBezTo>
                  <a:cubicBezTo>
                    <a:pt x="4000" y="1141"/>
                    <a:pt x="4105" y="1293"/>
                    <a:pt x="4193" y="1449"/>
                  </a:cubicBezTo>
                  <a:cubicBezTo>
                    <a:pt x="4240" y="1534"/>
                    <a:pt x="4281" y="1618"/>
                    <a:pt x="4315" y="1710"/>
                  </a:cubicBezTo>
                  <a:cubicBezTo>
                    <a:pt x="4779" y="1696"/>
                    <a:pt x="5242" y="1673"/>
                    <a:pt x="5700" y="1621"/>
                  </a:cubicBezTo>
                  <a:lnTo>
                    <a:pt x="5700" y="1621"/>
                  </a:lnTo>
                  <a:cubicBezTo>
                    <a:pt x="5686" y="1625"/>
                    <a:pt x="5669" y="1625"/>
                    <a:pt x="5653" y="1629"/>
                  </a:cubicBezTo>
                  <a:cubicBezTo>
                    <a:pt x="5795" y="1612"/>
                    <a:pt x="5933" y="1595"/>
                    <a:pt x="6069" y="1578"/>
                  </a:cubicBezTo>
                  <a:lnTo>
                    <a:pt x="6062" y="1578"/>
                  </a:lnTo>
                  <a:cubicBezTo>
                    <a:pt x="6306" y="1547"/>
                    <a:pt x="6547" y="1499"/>
                    <a:pt x="6786" y="1452"/>
                  </a:cubicBezTo>
                  <a:cubicBezTo>
                    <a:pt x="6838" y="1443"/>
                    <a:pt x="6888" y="1432"/>
                    <a:pt x="6942" y="1422"/>
                  </a:cubicBezTo>
                  <a:cubicBezTo>
                    <a:pt x="6946" y="1405"/>
                    <a:pt x="6949" y="1385"/>
                    <a:pt x="6956" y="1365"/>
                  </a:cubicBezTo>
                  <a:cubicBezTo>
                    <a:pt x="6969" y="1327"/>
                    <a:pt x="6983" y="1290"/>
                    <a:pt x="6994" y="1252"/>
                  </a:cubicBezTo>
                  <a:cubicBezTo>
                    <a:pt x="6997" y="1246"/>
                    <a:pt x="6997" y="1239"/>
                    <a:pt x="6997" y="1232"/>
                  </a:cubicBezTo>
                  <a:cubicBezTo>
                    <a:pt x="7050" y="965"/>
                    <a:pt x="7213" y="748"/>
                    <a:pt x="7383" y="541"/>
                  </a:cubicBezTo>
                  <a:cubicBezTo>
                    <a:pt x="7474" y="437"/>
                    <a:pt x="7579" y="341"/>
                    <a:pt x="7697" y="274"/>
                  </a:cubicBezTo>
                  <a:cubicBezTo>
                    <a:pt x="7684" y="274"/>
                    <a:pt x="7674" y="277"/>
                    <a:pt x="7664" y="277"/>
                  </a:cubicBezTo>
                  <a:cubicBezTo>
                    <a:pt x="7566" y="288"/>
                    <a:pt x="7467" y="294"/>
                    <a:pt x="7369" y="294"/>
                  </a:cubicBezTo>
                  <a:lnTo>
                    <a:pt x="7375" y="294"/>
                  </a:lnTo>
                  <a:cubicBezTo>
                    <a:pt x="7166" y="294"/>
                    <a:pt x="6959" y="325"/>
                    <a:pt x="6753" y="352"/>
                  </a:cubicBezTo>
                  <a:cubicBezTo>
                    <a:pt x="6617" y="366"/>
                    <a:pt x="6482" y="372"/>
                    <a:pt x="6347" y="379"/>
                  </a:cubicBezTo>
                  <a:cubicBezTo>
                    <a:pt x="6211" y="389"/>
                    <a:pt x="6075" y="402"/>
                    <a:pt x="5937" y="413"/>
                  </a:cubicBezTo>
                  <a:cubicBezTo>
                    <a:pt x="5666" y="433"/>
                    <a:pt x="5392" y="454"/>
                    <a:pt x="5120" y="474"/>
                  </a:cubicBezTo>
                  <a:cubicBezTo>
                    <a:pt x="4846" y="491"/>
                    <a:pt x="4576" y="497"/>
                    <a:pt x="4301" y="504"/>
                  </a:cubicBezTo>
                  <a:cubicBezTo>
                    <a:pt x="4170" y="508"/>
                    <a:pt x="4040" y="511"/>
                    <a:pt x="3909" y="511"/>
                  </a:cubicBezTo>
                  <a:cubicBezTo>
                    <a:pt x="3787" y="515"/>
                    <a:pt x="3668" y="521"/>
                    <a:pt x="3546" y="521"/>
                  </a:cubicBezTo>
                  <a:cubicBezTo>
                    <a:pt x="3319" y="504"/>
                    <a:pt x="3085" y="467"/>
                    <a:pt x="2859" y="447"/>
                  </a:cubicBezTo>
                  <a:cubicBezTo>
                    <a:pt x="2770" y="440"/>
                    <a:pt x="2682" y="438"/>
                    <a:pt x="2593" y="438"/>
                  </a:cubicBezTo>
                  <a:cubicBezTo>
                    <a:pt x="2458" y="438"/>
                    <a:pt x="2323" y="443"/>
                    <a:pt x="2188" y="443"/>
                  </a:cubicBezTo>
                  <a:cubicBezTo>
                    <a:pt x="2019" y="440"/>
                    <a:pt x="1849" y="433"/>
                    <a:pt x="1677" y="433"/>
                  </a:cubicBezTo>
                  <a:cubicBezTo>
                    <a:pt x="1382" y="427"/>
                    <a:pt x="1088" y="396"/>
                    <a:pt x="797" y="366"/>
                  </a:cubicBezTo>
                  <a:cubicBezTo>
                    <a:pt x="725" y="352"/>
                    <a:pt x="658" y="338"/>
                    <a:pt x="590" y="325"/>
                  </a:cubicBezTo>
                  <a:cubicBezTo>
                    <a:pt x="556" y="311"/>
                    <a:pt x="522" y="301"/>
                    <a:pt x="492" y="288"/>
                  </a:cubicBezTo>
                  <a:cubicBezTo>
                    <a:pt x="478" y="285"/>
                    <a:pt x="468" y="277"/>
                    <a:pt x="458" y="271"/>
                  </a:cubicBezTo>
                  <a:cubicBezTo>
                    <a:pt x="374" y="237"/>
                    <a:pt x="292" y="199"/>
                    <a:pt x="214" y="152"/>
                  </a:cubicBezTo>
                  <a:cubicBezTo>
                    <a:pt x="140" y="105"/>
                    <a:pt x="72" y="54"/>
                    <a:pt x="1" y="0"/>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23" name="Google Shape;622;p39">
              <a:extLst>
                <a:ext uri="{FF2B5EF4-FFF2-40B4-BE49-F238E27FC236}">
                  <a16:creationId xmlns="" xmlns:a16="http://schemas.microsoft.com/office/drawing/2014/main" id="{02F64AA1-5FBC-F8FA-1106-BE413A289D84}"/>
                </a:ext>
              </a:extLst>
            </p:cNvPr>
            <p:cNvSpPr/>
            <p:nvPr/>
          </p:nvSpPr>
          <p:spPr>
            <a:xfrm>
              <a:off x="4178459" y="4392832"/>
              <a:ext cx="88574" cy="66234"/>
            </a:xfrm>
            <a:custGeom>
              <a:avLst/>
              <a:gdLst/>
              <a:ahLst/>
              <a:cxnLst/>
              <a:rect l="l" t="t" r="r" b="b"/>
              <a:pathLst>
                <a:path w="1467" h="1097" extrusionOk="0">
                  <a:moveTo>
                    <a:pt x="805" y="1"/>
                  </a:moveTo>
                  <a:cubicBezTo>
                    <a:pt x="714" y="1"/>
                    <a:pt x="626" y="18"/>
                    <a:pt x="542" y="49"/>
                  </a:cubicBezTo>
                  <a:cubicBezTo>
                    <a:pt x="377" y="110"/>
                    <a:pt x="244" y="229"/>
                    <a:pt x="143" y="368"/>
                  </a:cubicBezTo>
                  <a:cubicBezTo>
                    <a:pt x="130" y="384"/>
                    <a:pt x="116" y="401"/>
                    <a:pt x="105" y="422"/>
                  </a:cubicBezTo>
                  <a:cubicBezTo>
                    <a:pt x="92" y="439"/>
                    <a:pt x="82" y="456"/>
                    <a:pt x="72" y="476"/>
                  </a:cubicBezTo>
                  <a:cubicBezTo>
                    <a:pt x="28" y="547"/>
                    <a:pt x="11" y="635"/>
                    <a:pt x="0" y="720"/>
                  </a:cubicBezTo>
                  <a:cubicBezTo>
                    <a:pt x="14" y="737"/>
                    <a:pt x="28" y="754"/>
                    <a:pt x="38" y="770"/>
                  </a:cubicBezTo>
                  <a:cubicBezTo>
                    <a:pt x="58" y="787"/>
                    <a:pt x="75" y="804"/>
                    <a:pt x="92" y="825"/>
                  </a:cubicBezTo>
                  <a:cubicBezTo>
                    <a:pt x="109" y="838"/>
                    <a:pt x="125" y="851"/>
                    <a:pt x="146" y="862"/>
                  </a:cubicBezTo>
                  <a:cubicBezTo>
                    <a:pt x="214" y="906"/>
                    <a:pt x="288" y="947"/>
                    <a:pt x="363" y="987"/>
                  </a:cubicBezTo>
                  <a:cubicBezTo>
                    <a:pt x="407" y="1008"/>
                    <a:pt x="447" y="1025"/>
                    <a:pt x="491" y="1045"/>
                  </a:cubicBezTo>
                  <a:cubicBezTo>
                    <a:pt x="525" y="1055"/>
                    <a:pt x="563" y="1065"/>
                    <a:pt x="597" y="1075"/>
                  </a:cubicBezTo>
                  <a:cubicBezTo>
                    <a:pt x="630" y="1082"/>
                    <a:pt x="667" y="1089"/>
                    <a:pt x="702" y="1092"/>
                  </a:cubicBezTo>
                  <a:cubicBezTo>
                    <a:pt x="761" y="1094"/>
                    <a:pt x="820" y="1097"/>
                    <a:pt x="879" y="1097"/>
                  </a:cubicBezTo>
                  <a:cubicBezTo>
                    <a:pt x="905" y="1097"/>
                    <a:pt x="930" y="1096"/>
                    <a:pt x="955" y="1095"/>
                  </a:cubicBezTo>
                  <a:cubicBezTo>
                    <a:pt x="996" y="1092"/>
                    <a:pt x="1036" y="1086"/>
                    <a:pt x="1074" y="1079"/>
                  </a:cubicBezTo>
                  <a:cubicBezTo>
                    <a:pt x="1091" y="1075"/>
                    <a:pt x="1108" y="1068"/>
                    <a:pt x="1125" y="1065"/>
                  </a:cubicBezTo>
                  <a:cubicBezTo>
                    <a:pt x="1152" y="1055"/>
                    <a:pt x="1179" y="1045"/>
                    <a:pt x="1206" y="1034"/>
                  </a:cubicBezTo>
                  <a:cubicBezTo>
                    <a:pt x="1230" y="1018"/>
                    <a:pt x="1257" y="1004"/>
                    <a:pt x="1280" y="987"/>
                  </a:cubicBezTo>
                  <a:cubicBezTo>
                    <a:pt x="1288" y="984"/>
                    <a:pt x="1294" y="981"/>
                    <a:pt x="1301" y="973"/>
                  </a:cubicBezTo>
                  <a:cubicBezTo>
                    <a:pt x="1318" y="960"/>
                    <a:pt x="1331" y="947"/>
                    <a:pt x="1344" y="929"/>
                  </a:cubicBezTo>
                  <a:cubicBezTo>
                    <a:pt x="1385" y="882"/>
                    <a:pt x="1419" y="835"/>
                    <a:pt x="1453" y="784"/>
                  </a:cubicBezTo>
                  <a:cubicBezTo>
                    <a:pt x="1457" y="778"/>
                    <a:pt x="1460" y="774"/>
                    <a:pt x="1463" y="767"/>
                  </a:cubicBezTo>
                  <a:cubicBezTo>
                    <a:pt x="1466" y="689"/>
                    <a:pt x="1460" y="608"/>
                    <a:pt x="1443" y="537"/>
                  </a:cubicBezTo>
                  <a:cubicBezTo>
                    <a:pt x="1419" y="445"/>
                    <a:pt x="1382" y="357"/>
                    <a:pt x="1324" y="283"/>
                  </a:cubicBezTo>
                  <a:cubicBezTo>
                    <a:pt x="1321" y="279"/>
                    <a:pt x="1318" y="276"/>
                    <a:pt x="1318" y="273"/>
                  </a:cubicBezTo>
                  <a:cubicBezTo>
                    <a:pt x="1274" y="212"/>
                    <a:pt x="1219" y="161"/>
                    <a:pt x="1158" y="120"/>
                  </a:cubicBezTo>
                  <a:cubicBezTo>
                    <a:pt x="1067" y="56"/>
                    <a:pt x="962" y="9"/>
                    <a:pt x="854" y="2"/>
                  </a:cubicBezTo>
                  <a:cubicBezTo>
                    <a:pt x="837" y="1"/>
                    <a:pt x="821" y="1"/>
                    <a:pt x="805"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24" name="Google Shape;623;p39">
              <a:extLst>
                <a:ext uri="{FF2B5EF4-FFF2-40B4-BE49-F238E27FC236}">
                  <a16:creationId xmlns="" xmlns:a16="http://schemas.microsoft.com/office/drawing/2014/main" id="{D748CBE9-0FD0-97DC-9009-7D13865EF242}"/>
                </a:ext>
              </a:extLst>
            </p:cNvPr>
            <p:cNvSpPr/>
            <p:nvPr/>
          </p:nvSpPr>
          <p:spPr>
            <a:xfrm>
              <a:off x="4514998" y="4372968"/>
              <a:ext cx="79517" cy="60679"/>
            </a:xfrm>
            <a:custGeom>
              <a:avLst/>
              <a:gdLst/>
              <a:ahLst/>
              <a:cxnLst/>
              <a:rect l="l" t="t" r="r" b="b"/>
              <a:pathLst>
                <a:path w="1317" h="1005" extrusionOk="0">
                  <a:moveTo>
                    <a:pt x="688" y="0"/>
                  </a:moveTo>
                  <a:cubicBezTo>
                    <a:pt x="404" y="0"/>
                    <a:pt x="146" y="163"/>
                    <a:pt x="0" y="408"/>
                  </a:cubicBezTo>
                  <a:cubicBezTo>
                    <a:pt x="13" y="460"/>
                    <a:pt x="27" y="507"/>
                    <a:pt x="44" y="558"/>
                  </a:cubicBezTo>
                  <a:cubicBezTo>
                    <a:pt x="54" y="582"/>
                    <a:pt x="68" y="605"/>
                    <a:pt x="78" y="629"/>
                  </a:cubicBezTo>
                  <a:cubicBezTo>
                    <a:pt x="95" y="656"/>
                    <a:pt x="112" y="680"/>
                    <a:pt x="129" y="703"/>
                  </a:cubicBezTo>
                  <a:cubicBezTo>
                    <a:pt x="146" y="724"/>
                    <a:pt x="163" y="747"/>
                    <a:pt x="183" y="768"/>
                  </a:cubicBezTo>
                  <a:cubicBezTo>
                    <a:pt x="196" y="781"/>
                    <a:pt x="207" y="791"/>
                    <a:pt x="220" y="802"/>
                  </a:cubicBezTo>
                  <a:cubicBezTo>
                    <a:pt x="247" y="825"/>
                    <a:pt x="274" y="842"/>
                    <a:pt x="301" y="863"/>
                  </a:cubicBezTo>
                  <a:cubicBezTo>
                    <a:pt x="346" y="886"/>
                    <a:pt x="393" y="913"/>
                    <a:pt x="437" y="937"/>
                  </a:cubicBezTo>
                  <a:cubicBezTo>
                    <a:pt x="464" y="947"/>
                    <a:pt x="491" y="957"/>
                    <a:pt x="518" y="964"/>
                  </a:cubicBezTo>
                  <a:cubicBezTo>
                    <a:pt x="555" y="977"/>
                    <a:pt x="593" y="988"/>
                    <a:pt x="630" y="991"/>
                  </a:cubicBezTo>
                  <a:cubicBezTo>
                    <a:pt x="620" y="991"/>
                    <a:pt x="610" y="988"/>
                    <a:pt x="599" y="988"/>
                  </a:cubicBezTo>
                  <a:cubicBezTo>
                    <a:pt x="616" y="991"/>
                    <a:pt x="637" y="994"/>
                    <a:pt x="657" y="998"/>
                  </a:cubicBezTo>
                  <a:cubicBezTo>
                    <a:pt x="687" y="1002"/>
                    <a:pt x="721" y="1005"/>
                    <a:pt x="752" y="1005"/>
                  </a:cubicBezTo>
                  <a:lnTo>
                    <a:pt x="826" y="1005"/>
                  </a:lnTo>
                  <a:cubicBezTo>
                    <a:pt x="833" y="1002"/>
                    <a:pt x="837" y="1002"/>
                    <a:pt x="843" y="1002"/>
                  </a:cubicBezTo>
                  <a:cubicBezTo>
                    <a:pt x="857" y="994"/>
                    <a:pt x="874" y="991"/>
                    <a:pt x="887" y="985"/>
                  </a:cubicBezTo>
                  <a:cubicBezTo>
                    <a:pt x="887" y="985"/>
                    <a:pt x="887" y="985"/>
                    <a:pt x="887" y="985"/>
                  </a:cubicBezTo>
                  <a:lnTo>
                    <a:pt x="887" y="985"/>
                  </a:lnTo>
                  <a:cubicBezTo>
                    <a:pt x="885" y="986"/>
                    <a:pt x="883" y="987"/>
                    <a:pt x="880" y="988"/>
                  </a:cubicBezTo>
                  <a:cubicBezTo>
                    <a:pt x="884" y="988"/>
                    <a:pt x="887" y="985"/>
                    <a:pt x="890" y="985"/>
                  </a:cubicBezTo>
                  <a:cubicBezTo>
                    <a:pt x="892" y="985"/>
                    <a:pt x="893" y="985"/>
                    <a:pt x="894" y="984"/>
                  </a:cubicBezTo>
                  <a:lnTo>
                    <a:pt x="894" y="984"/>
                  </a:lnTo>
                  <a:cubicBezTo>
                    <a:pt x="892" y="984"/>
                    <a:pt x="890" y="985"/>
                    <a:pt x="887" y="985"/>
                  </a:cubicBezTo>
                  <a:lnTo>
                    <a:pt x="887" y="985"/>
                  </a:lnTo>
                  <a:cubicBezTo>
                    <a:pt x="889" y="984"/>
                    <a:pt x="892" y="983"/>
                    <a:pt x="894" y="981"/>
                  </a:cubicBezTo>
                  <a:lnTo>
                    <a:pt x="894" y="981"/>
                  </a:lnTo>
                  <a:cubicBezTo>
                    <a:pt x="894" y="983"/>
                    <a:pt x="894" y="984"/>
                    <a:pt x="894" y="984"/>
                  </a:cubicBezTo>
                  <a:lnTo>
                    <a:pt x="894" y="984"/>
                  </a:lnTo>
                  <a:cubicBezTo>
                    <a:pt x="901" y="983"/>
                    <a:pt x="906" y="980"/>
                    <a:pt x="911" y="977"/>
                  </a:cubicBezTo>
                  <a:cubicBezTo>
                    <a:pt x="904" y="977"/>
                    <a:pt x="901" y="981"/>
                    <a:pt x="894" y="981"/>
                  </a:cubicBezTo>
                  <a:lnTo>
                    <a:pt x="894" y="981"/>
                  </a:lnTo>
                  <a:cubicBezTo>
                    <a:pt x="897" y="980"/>
                    <a:pt x="901" y="979"/>
                    <a:pt x="904" y="977"/>
                  </a:cubicBezTo>
                  <a:cubicBezTo>
                    <a:pt x="911" y="971"/>
                    <a:pt x="918" y="968"/>
                    <a:pt x="924" y="964"/>
                  </a:cubicBezTo>
                  <a:cubicBezTo>
                    <a:pt x="948" y="944"/>
                    <a:pt x="976" y="924"/>
                    <a:pt x="999" y="903"/>
                  </a:cubicBezTo>
                  <a:cubicBezTo>
                    <a:pt x="1084" y="815"/>
                    <a:pt x="1165" y="724"/>
                    <a:pt x="1243" y="632"/>
                  </a:cubicBezTo>
                  <a:cubicBezTo>
                    <a:pt x="1270" y="599"/>
                    <a:pt x="1293" y="564"/>
                    <a:pt x="1317" y="530"/>
                  </a:cubicBezTo>
                  <a:cubicBezTo>
                    <a:pt x="1256" y="283"/>
                    <a:pt x="1073" y="57"/>
                    <a:pt x="823" y="13"/>
                  </a:cubicBezTo>
                  <a:cubicBezTo>
                    <a:pt x="777" y="4"/>
                    <a:pt x="732" y="0"/>
                    <a:pt x="688" y="0"/>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25" name="Google Shape;624;p39">
              <a:extLst>
                <a:ext uri="{FF2B5EF4-FFF2-40B4-BE49-F238E27FC236}">
                  <a16:creationId xmlns="" xmlns:a16="http://schemas.microsoft.com/office/drawing/2014/main" id="{E44FC06C-5F36-9EB1-D937-6C9120050081}"/>
                </a:ext>
              </a:extLst>
            </p:cNvPr>
            <p:cNvSpPr/>
            <p:nvPr/>
          </p:nvSpPr>
          <p:spPr>
            <a:xfrm>
              <a:off x="4675660" y="4207053"/>
              <a:ext cx="152574" cy="88030"/>
            </a:xfrm>
            <a:custGeom>
              <a:avLst/>
              <a:gdLst/>
              <a:ahLst/>
              <a:cxnLst/>
              <a:rect l="l" t="t" r="r" b="b"/>
              <a:pathLst>
                <a:path w="2527" h="1458" extrusionOk="0">
                  <a:moveTo>
                    <a:pt x="2527" y="1"/>
                  </a:moveTo>
                  <a:lnTo>
                    <a:pt x="2527" y="1"/>
                  </a:lnTo>
                  <a:cubicBezTo>
                    <a:pt x="2520" y="15"/>
                    <a:pt x="2516" y="28"/>
                    <a:pt x="2510" y="45"/>
                  </a:cubicBezTo>
                  <a:cubicBezTo>
                    <a:pt x="2500" y="65"/>
                    <a:pt x="2492" y="85"/>
                    <a:pt x="2486" y="106"/>
                  </a:cubicBezTo>
                  <a:cubicBezTo>
                    <a:pt x="2442" y="167"/>
                    <a:pt x="2398" y="224"/>
                    <a:pt x="2358" y="285"/>
                  </a:cubicBezTo>
                  <a:cubicBezTo>
                    <a:pt x="2306" y="353"/>
                    <a:pt x="2252" y="418"/>
                    <a:pt x="2195" y="479"/>
                  </a:cubicBezTo>
                  <a:cubicBezTo>
                    <a:pt x="2097" y="587"/>
                    <a:pt x="1967" y="662"/>
                    <a:pt x="1833" y="723"/>
                  </a:cubicBezTo>
                  <a:cubicBezTo>
                    <a:pt x="1650" y="807"/>
                    <a:pt x="1439" y="865"/>
                    <a:pt x="1240" y="874"/>
                  </a:cubicBezTo>
                  <a:cubicBezTo>
                    <a:pt x="1192" y="878"/>
                    <a:pt x="1145" y="878"/>
                    <a:pt x="1098" y="878"/>
                  </a:cubicBezTo>
                  <a:cubicBezTo>
                    <a:pt x="956" y="878"/>
                    <a:pt x="820" y="861"/>
                    <a:pt x="681" y="827"/>
                  </a:cubicBezTo>
                  <a:cubicBezTo>
                    <a:pt x="471" y="773"/>
                    <a:pt x="292" y="651"/>
                    <a:pt x="132" y="512"/>
                  </a:cubicBezTo>
                  <a:cubicBezTo>
                    <a:pt x="85" y="471"/>
                    <a:pt x="45" y="421"/>
                    <a:pt x="1" y="377"/>
                  </a:cubicBezTo>
                  <a:lnTo>
                    <a:pt x="1" y="377"/>
                  </a:lnTo>
                  <a:cubicBezTo>
                    <a:pt x="7" y="445"/>
                    <a:pt x="14" y="512"/>
                    <a:pt x="21" y="584"/>
                  </a:cubicBezTo>
                  <a:cubicBezTo>
                    <a:pt x="21" y="566"/>
                    <a:pt x="17" y="553"/>
                    <a:pt x="17" y="536"/>
                  </a:cubicBezTo>
                  <a:lnTo>
                    <a:pt x="17" y="536"/>
                  </a:lnTo>
                  <a:cubicBezTo>
                    <a:pt x="24" y="597"/>
                    <a:pt x="34" y="657"/>
                    <a:pt x="45" y="718"/>
                  </a:cubicBezTo>
                  <a:cubicBezTo>
                    <a:pt x="62" y="779"/>
                    <a:pt x="78" y="837"/>
                    <a:pt x="98" y="895"/>
                  </a:cubicBezTo>
                  <a:cubicBezTo>
                    <a:pt x="163" y="1051"/>
                    <a:pt x="241" y="1200"/>
                    <a:pt x="315" y="1345"/>
                  </a:cubicBezTo>
                  <a:cubicBezTo>
                    <a:pt x="349" y="1359"/>
                    <a:pt x="380" y="1373"/>
                    <a:pt x="414" y="1382"/>
                  </a:cubicBezTo>
                  <a:cubicBezTo>
                    <a:pt x="518" y="1423"/>
                    <a:pt x="623" y="1443"/>
                    <a:pt x="739" y="1454"/>
                  </a:cubicBezTo>
                  <a:cubicBezTo>
                    <a:pt x="769" y="1457"/>
                    <a:pt x="800" y="1457"/>
                    <a:pt x="834" y="1457"/>
                  </a:cubicBezTo>
                  <a:cubicBezTo>
                    <a:pt x="1000" y="1457"/>
                    <a:pt x="1172" y="1426"/>
                    <a:pt x="1334" y="1382"/>
                  </a:cubicBezTo>
                  <a:cubicBezTo>
                    <a:pt x="1416" y="1359"/>
                    <a:pt x="1504" y="1345"/>
                    <a:pt x="1581" y="1312"/>
                  </a:cubicBezTo>
                  <a:cubicBezTo>
                    <a:pt x="1646" y="1281"/>
                    <a:pt x="1707" y="1251"/>
                    <a:pt x="1768" y="1210"/>
                  </a:cubicBezTo>
                  <a:cubicBezTo>
                    <a:pt x="1897" y="1129"/>
                    <a:pt x="2008" y="1027"/>
                    <a:pt x="2124" y="926"/>
                  </a:cubicBezTo>
                  <a:cubicBezTo>
                    <a:pt x="2378" y="698"/>
                    <a:pt x="2462" y="367"/>
                    <a:pt x="2520" y="45"/>
                  </a:cubicBezTo>
                  <a:cubicBezTo>
                    <a:pt x="2523" y="32"/>
                    <a:pt x="2523" y="15"/>
                    <a:pt x="2527"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26" name="Google Shape;625;p39">
              <a:extLst>
                <a:ext uri="{FF2B5EF4-FFF2-40B4-BE49-F238E27FC236}">
                  <a16:creationId xmlns="" xmlns:a16="http://schemas.microsoft.com/office/drawing/2014/main" id="{8A8AEA0B-B3BF-50A9-37AF-F4CAB66D49ED}"/>
                </a:ext>
              </a:extLst>
            </p:cNvPr>
            <p:cNvSpPr/>
            <p:nvPr/>
          </p:nvSpPr>
          <p:spPr>
            <a:xfrm>
              <a:off x="4873151" y="4426039"/>
              <a:ext cx="76921" cy="44619"/>
            </a:xfrm>
            <a:custGeom>
              <a:avLst/>
              <a:gdLst/>
              <a:ahLst/>
              <a:cxnLst/>
              <a:rect l="l" t="t" r="r" b="b"/>
              <a:pathLst>
                <a:path w="1274" h="739" extrusionOk="0">
                  <a:moveTo>
                    <a:pt x="640" y="1"/>
                  </a:moveTo>
                  <a:cubicBezTo>
                    <a:pt x="484" y="1"/>
                    <a:pt x="329" y="54"/>
                    <a:pt x="210" y="163"/>
                  </a:cubicBezTo>
                  <a:cubicBezTo>
                    <a:pt x="115" y="254"/>
                    <a:pt x="34" y="359"/>
                    <a:pt x="1" y="488"/>
                  </a:cubicBezTo>
                  <a:cubicBezTo>
                    <a:pt x="31" y="512"/>
                    <a:pt x="62" y="539"/>
                    <a:pt x="92" y="562"/>
                  </a:cubicBezTo>
                  <a:cubicBezTo>
                    <a:pt x="109" y="576"/>
                    <a:pt x="126" y="586"/>
                    <a:pt x="143" y="596"/>
                  </a:cubicBezTo>
                  <a:cubicBezTo>
                    <a:pt x="184" y="617"/>
                    <a:pt x="224" y="634"/>
                    <a:pt x="265" y="651"/>
                  </a:cubicBezTo>
                  <a:cubicBezTo>
                    <a:pt x="319" y="667"/>
                    <a:pt x="370" y="684"/>
                    <a:pt x="423" y="698"/>
                  </a:cubicBezTo>
                  <a:cubicBezTo>
                    <a:pt x="505" y="712"/>
                    <a:pt x="586" y="725"/>
                    <a:pt x="671" y="735"/>
                  </a:cubicBezTo>
                  <a:cubicBezTo>
                    <a:pt x="701" y="739"/>
                    <a:pt x="735" y="739"/>
                    <a:pt x="766" y="739"/>
                  </a:cubicBezTo>
                  <a:cubicBezTo>
                    <a:pt x="813" y="732"/>
                    <a:pt x="864" y="725"/>
                    <a:pt x="911" y="718"/>
                  </a:cubicBezTo>
                  <a:cubicBezTo>
                    <a:pt x="989" y="705"/>
                    <a:pt x="1064" y="692"/>
                    <a:pt x="1139" y="671"/>
                  </a:cubicBezTo>
                  <a:cubicBezTo>
                    <a:pt x="1155" y="664"/>
                    <a:pt x="1172" y="657"/>
                    <a:pt x="1192" y="647"/>
                  </a:cubicBezTo>
                  <a:cubicBezTo>
                    <a:pt x="1212" y="637"/>
                    <a:pt x="1233" y="627"/>
                    <a:pt x="1253" y="614"/>
                  </a:cubicBezTo>
                  <a:cubicBezTo>
                    <a:pt x="1260" y="610"/>
                    <a:pt x="1267" y="603"/>
                    <a:pt x="1273" y="600"/>
                  </a:cubicBezTo>
                  <a:cubicBezTo>
                    <a:pt x="1270" y="448"/>
                    <a:pt x="1216" y="292"/>
                    <a:pt x="1101" y="197"/>
                  </a:cubicBezTo>
                  <a:cubicBezTo>
                    <a:pt x="1064" y="163"/>
                    <a:pt x="1026" y="136"/>
                    <a:pt x="986" y="112"/>
                  </a:cubicBezTo>
                  <a:cubicBezTo>
                    <a:pt x="884" y="41"/>
                    <a:pt x="762" y="1"/>
                    <a:pt x="640"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27" name="Google Shape;626;p39">
              <a:extLst>
                <a:ext uri="{FF2B5EF4-FFF2-40B4-BE49-F238E27FC236}">
                  <a16:creationId xmlns="" xmlns:a16="http://schemas.microsoft.com/office/drawing/2014/main" id="{770FAB8D-E082-FC5C-32DA-3B64D6A002CA}"/>
                </a:ext>
              </a:extLst>
            </p:cNvPr>
            <p:cNvSpPr/>
            <p:nvPr/>
          </p:nvSpPr>
          <p:spPr>
            <a:xfrm>
              <a:off x="5160604" y="4428635"/>
              <a:ext cx="90204" cy="47155"/>
            </a:xfrm>
            <a:custGeom>
              <a:avLst/>
              <a:gdLst/>
              <a:ahLst/>
              <a:cxnLst/>
              <a:rect l="l" t="t" r="r" b="b"/>
              <a:pathLst>
                <a:path w="1494" h="781" extrusionOk="0">
                  <a:moveTo>
                    <a:pt x="809" y="1"/>
                  </a:moveTo>
                  <a:cubicBezTo>
                    <a:pt x="722" y="1"/>
                    <a:pt x="635" y="12"/>
                    <a:pt x="552" y="32"/>
                  </a:cubicBezTo>
                  <a:cubicBezTo>
                    <a:pt x="430" y="59"/>
                    <a:pt x="308" y="113"/>
                    <a:pt x="213" y="202"/>
                  </a:cubicBezTo>
                  <a:cubicBezTo>
                    <a:pt x="152" y="255"/>
                    <a:pt x="108" y="306"/>
                    <a:pt x="68" y="377"/>
                  </a:cubicBezTo>
                  <a:cubicBezTo>
                    <a:pt x="51" y="405"/>
                    <a:pt x="38" y="435"/>
                    <a:pt x="27" y="466"/>
                  </a:cubicBezTo>
                  <a:cubicBezTo>
                    <a:pt x="27" y="469"/>
                    <a:pt x="24" y="472"/>
                    <a:pt x="24" y="475"/>
                  </a:cubicBezTo>
                  <a:cubicBezTo>
                    <a:pt x="14" y="502"/>
                    <a:pt x="7" y="533"/>
                    <a:pt x="0" y="560"/>
                  </a:cubicBezTo>
                  <a:cubicBezTo>
                    <a:pt x="17" y="580"/>
                    <a:pt x="35" y="597"/>
                    <a:pt x="51" y="614"/>
                  </a:cubicBezTo>
                  <a:cubicBezTo>
                    <a:pt x="65" y="628"/>
                    <a:pt x="78" y="638"/>
                    <a:pt x="91" y="649"/>
                  </a:cubicBezTo>
                  <a:cubicBezTo>
                    <a:pt x="105" y="658"/>
                    <a:pt x="116" y="665"/>
                    <a:pt x="129" y="672"/>
                  </a:cubicBezTo>
                  <a:cubicBezTo>
                    <a:pt x="160" y="689"/>
                    <a:pt x="190" y="702"/>
                    <a:pt x="224" y="716"/>
                  </a:cubicBezTo>
                  <a:cubicBezTo>
                    <a:pt x="251" y="723"/>
                    <a:pt x="282" y="733"/>
                    <a:pt x="312" y="743"/>
                  </a:cubicBezTo>
                  <a:cubicBezTo>
                    <a:pt x="386" y="757"/>
                    <a:pt x="457" y="766"/>
                    <a:pt x="532" y="774"/>
                  </a:cubicBezTo>
                  <a:cubicBezTo>
                    <a:pt x="610" y="780"/>
                    <a:pt x="685" y="780"/>
                    <a:pt x="762" y="780"/>
                  </a:cubicBezTo>
                  <a:cubicBezTo>
                    <a:pt x="802" y="777"/>
                    <a:pt x="847" y="774"/>
                    <a:pt x="888" y="766"/>
                  </a:cubicBezTo>
                  <a:cubicBezTo>
                    <a:pt x="921" y="760"/>
                    <a:pt x="955" y="753"/>
                    <a:pt x="989" y="743"/>
                  </a:cubicBezTo>
                  <a:cubicBezTo>
                    <a:pt x="1023" y="733"/>
                    <a:pt x="1060" y="719"/>
                    <a:pt x="1094" y="705"/>
                  </a:cubicBezTo>
                  <a:cubicBezTo>
                    <a:pt x="1219" y="649"/>
                    <a:pt x="1341" y="584"/>
                    <a:pt x="1460" y="516"/>
                  </a:cubicBezTo>
                  <a:cubicBezTo>
                    <a:pt x="1473" y="506"/>
                    <a:pt x="1483" y="499"/>
                    <a:pt x="1493" y="493"/>
                  </a:cubicBezTo>
                  <a:cubicBezTo>
                    <a:pt x="1490" y="449"/>
                    <a:pt x="1477" y="408"/>
                    <a:pt x="1460" y="367"/>
                  </a:cubicBezTo>
                  <a:cubicBezTo>
                    <a:pt x="1423" y="289"/>
                    <a:pt x="1368" y="225"/>
                    <a:pt x="1304" y="167"/>
                  </a:cubicBezTo>
                  <a:cubicBezTo>
                    <a:pt x="1167" y="49"/>
                    <a:pt x="989" y="1"/>
                    <a:pt x="809"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28" name="Google Shape;627;p39">
              <a:extLst>
                <a:ext uri="{FF2B5EF4-FFF2-40B4-BE49-F238E27FC236}">
                  <a16:creationId xmlns="" xmlns:a16="http://schemas.microsoft.com/office/drawing/2014/main" id="{FD9BFACA-981B-1B2B-2A8D-76F2291845D9}"/>
                </a:ext>
              </a:extLst>
            </p:cNvPr>
            <p:cNvSpPr/>
            <p:nvPr/>
          </p:nvSpPr>
          <p:spPr>
            <a:xfrm>
              <a:off x="5013406" y="4061907"/>
              <a:ext cx="111034" cy="74747"/>
            </a:xfrm>
            <a:custGeom>
              <a:avLst/>
              <a:gdLst/>
              <a:ahLst/>
              <a:cxnLst/>
              <a:rect l="l" t="t" r="r" b="b"/>
              <a:pathLst>
                <a:path w="1839" h="1238" extrusionOk="0">
                  <a:moveTo>
                    <a:pt x="48" y="1"/>
                  </a:moveTo>
                  <a:cubicBezTo>
                    <a:pt x="48" y="25"/>
                    <a:pt x="44" y="51"/>
                    <a:pt x="51" y="75"/>
                  </a:cubicBezTo>
                  <a:cubicBezTo>
                    <a:pt x="4" y="207"/>
                    <a:pt x="0" y="353"/>
                    <a:pt x="30" y="492"/>
                  </a:cubicBezTo>
                  <a:cubicBezTo>
                    <a:pt x="55" y="597"/>
                    <a:pt x="85" y="705"/>
                    <a:pt x="129" y="800"/>
                  </a:cubicBezTo>
                  <a:cubicBezTo>
                    <a:pt x="204" y="953"/>
                    <a:pt x="343" y="1057"/>
                    <a:pt x="491" y="1125"/>
                  </a:cubicBezTo>
                  <a:cubicBezTo>
                    <a:pt x="616" y="1186"/>
                    <a:pt x="749" y="1220"/>
                    <a:pt x="888" y="1233"/>
                  </a:cubicBezTo>
                  <a:cubicBezTo>
                    <a:pt x="904" y="1237"/>
                    <a:pt x="924" y="1237"/>
                    <a:pt x="941" y="1237"/>
                  </a:cubicBezTo>
                  <a:cubicBezTo>
                    <a:pt x="1158" y="1237"/>
                    <a:pt x="1355" y="1128"/>
                    <a:pt x="1507" y="979"/>
                  </a:cubicBezTo>
                  <a:cubicBezTo>
                    <a:pt x="1582" y="908"/>
                    <a:pt x="1646" y="827"/>
                    <a:pt x="1704" y="742"/>
                  </a:cubicBezTo>
                  <a:cubicBezTo>
                    <a:pt x="1768" y="651"/>
                    <a:pt x="1805" y="553"/>
                    <a:pt x="1829" y="445"/>
                  </a:cubicBezTo>
                  <a:cubicBezTo>
                    <a:pt x="1839" y="380"/>
                    <a:pt x="1829" y="319"/>
                    <a:pt x="1809" y="262"/>
                  </a:cubicBezTo>
                  <a:cubicBezTo>
                    <a:pt x="1798" y="278"/>
                    <a:pt x="1791" y="295"/>
                    <a:pt x="1778" y="312"/>
                  </a:cubicBezTo>
                  <a:cubicBezTo>
                    <a:pt x="1721" y="384"/>
                    <a:pt x="1656" y="448"/>
                    <a:pt x="1588" y="509"/>
                  </a:cubicBezTo>
                  <a:cubicBezTo>
                    <a:pt x="1412" y="654"/>
                    <a:pt x="1185" y="712"/>
                    <a:pt x="962" y="715"/>
                  </a:cubicBezTo>
                  <a:lnTo>
                    <a:pt x="949" y="715"/>
                  </a:lnTo>
                  <a:cubicBezTo>
                    <a:pt x="647" y="712"/>
                    <a:pt x="363" y="546"/>
                    <a:pt x="183" y="309"/>
                  </a:cubicBezTo>
                  <a:cubicBezTo>
                    <a:pt x="116" y="221"/>
                    <a:pt x="75" y="109"/>
                    <a:pt x="48"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29" name="Google Shape;628;p39">
              <a:extLst>
                <a:ext uri="{FF2B5EF4-FFF2-40B4-BE49-F238E27FC236}">
                  <a16:creationId xmlns="" xmlns:a16="http://schemas.microsoft.com/office/drawing/2014/main" id="{A2F1D80F-FE3B-71C0-5A00-1339DBF95164}"/>
                </a:ext>
              </a:extLst>
            </p:cNvPr>
            <p:cNvSpPr/>
            <p:nvPr/>
          </p:nvSpPr>
          <p:spPr>
            <a:xfrm>
              <a:off x="5050779" y="4229090"/>
              <a:ext cx="49751" cy="47759"/>
            </a:xfrm>
            <a:custGeom>
              <a:avLst/>
              <a:gdLst/>
              <a:ahLst/>
              <a:cxnLst/>
              <a:rect l="l" t="t" r="r" b="b"/>
              <a:pathLst>
                <a:path w="824" h="791" extrusionOk="0">
                  <a:moveTo>
                    <a:pt x="370" y="0"/>
                  </a:moveTo>
                  <a:cubicBezTo>
                    <a:pt x="218" y="0"/>
                    <a:pt x="83" y="108"/>
                    <a:pt x="41" y="249"/>
                  </a:cubicBezTo>
                  <a:cubicBezTo>
                    <a:pt x="5" y="327"/>
                    <a:pt x="1" y="411"/>
                    <a:pt x="21" y="489"/>
                  </a:cubicBezTo>
                  <a:cubicBezTo>
                    <a:pt x="32" y="533"/>
                    <a:pt x="49" y="577"/>
                    <a:pt x="72" y="622"/>
                  </a:cubicBezTo>
                  <a:cubicBezTo>
                    <a:pt x="133" y="719"/>
                    <a:pt x="235" y="777"/>
                    <a:pt x="343" y="787"/>
                  </a:cubicBezTo>
                  <a:cubicBezTo>
                    <a:pt x="363" y="791"/>
                    <a:pt x="380" y="791"/>
                    <a:pt x="400" y="791"/>
                  </a:cubicBezTo>
                  <a:cubicBezTo>
                    <a:pt x="627" y="791"/>
                    <a:pt x="824" y="587"/>
                    <a:pt x="777" y="347"/>
                  </a:cubicBezTo>
                  <a:cubicBezTo>
                    <a:pt x="756" y="249"/>
                    <a:pt x="699" y="150"/>
                    <a:pt x="614" y="89"/>
                  </a:cubicBezTo>
                  <a:cubicBezTo>
                    <a:pt x="597" y="80"/>
                    <a:pt x="577" y="66"/>
                    <a:pt x="556" y="59"/>
                  </a:cubicBezTo>
                  <a:cubicBezTo>
                    <a:pt x="509" y="25"/>
                    <a:pt x="455" y="8"/>
                    <a:pt x="397" y="2"/>
                  </a:cubicBezTo>
                  <a:cubicBezTo>
                    <a:pt x="388" y="1"/>
                    <a:pt x="379" y="0"/>
                    <a:pt x="370" y="0"/>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30" name="Google Shape;629;p39">
              <a:extLst>
                <a:ext uri="{FF2B5EF4-FFF2-40B4-BE49-F238E27FC236}">
                  <a16:creationId xmlns="" xmlns:a16="http://schemas.microsoft.com/office/drawing/2014/main" id="{73447F60-EDB7-00C2-270F-413069CB6E94}"/>
                </a:ext>
              </a:extLst>
            </p:cNvPr>
            <p:cNvSpPr/>
            <p:nvPr/>
          </p:nvSpPr>
          <p:spPr>
            <a:xfrm>
              <a:off x="5332134" y="4170102"/>
              <a:ext cx="242" cy="1268"/>
            </a:xfrm>
            <a:custGeom>
              <a:avLst/>
              <a:gdLst/>
              <a:ahLst/>
              <a:cxnLst/>
              <a:rect l="l" t="t" r="r" b="b"/>
              <a:pathLst>
                <a:path w="4" h="21" extrusionOk="0">
                  <a:moveTo>
                    <a:pt x="4" y="0"/>
                  </a:moveTo>
                  <a:cubicBezTo>
                    <a:pt x="4" y="3"/>
                    <a:pt x="4" y="3"/>
                    <a:pt x="0" y="7"/>
                  </a:cubicBezTo>
                  <a:cubicBezTo>
                    <a:pt x="4" y="10"/>
                    <a:pt x="4" y="17"/>
                    <a:pt x="4" y="20"/>
                  </a:cubicBezTo>
                  <a:lnTo>
                    <a:pt x="4" y="0"/>
                  </a:ln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31" name="Google Shape;630;p39">
              <a:extLst>
                <a:ext uri="{FF2B5EF4-FFF2-40B4-BE49-F238E27FC236}">
                  <a16:creationId xmlns="" xmlns:a16="http://schemas.microsoft.com/office/drawing/2014/main" id="{53651DD2-BEDE-0097-B476-A8862E1D5379}"/>
                </a:ext>
              </a:extLst>
            </p:cNvPr>
            <p:cNvSpPr/>
            <p:nvPr/>
          </p:nvSpPr>
          <p:spPr>
            <a:xfrm>
              <a:off x="5335636" y="4179883"/>
              <a:ext cx="2234" cy="5374"/>
            </a:xfrm>
            <a:custGeom>
              <a:avLst/>
              <a:gdLst/>
              <a:ahLst/>
              <a:cxnLst/>
              <a:rect l="l" t="t" r="r" b="b"/>
              <a:pathLst>
                <a:path w="37" h="89" extrusionOk="0">
                  <a:moveTo>
                    <a:pt x="0" y="1"/>
                  </a:moveTo>
                  <a:lnTo>
                    <a:pt x="0" y="1"/>
                  </a:lnTo>
                  <a:cubicBezTo>
                    <a:pt x="10" y="31"/>
                    <a:pt x="24" y="58"/>
                    <a:pt x="37" y="88"/>
                  </a:cubicBezTo>
                  <a:cubicBezTo>
                    <a:pt x="30" y="65"/>
                    <a:pt x="24" y="45"/>
                    <a:pt x="16" y="21"/>
                  </a:cubicBezTo>
                  <a:cubicBezTo>
                    <a:pt x="10" y="14"/>
                    <a:pt x="7" y="7"/>
                    <a:pt x="0"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32" name="Google Shape;631;p39">
              <a:extLst>
                <a:ext uri="{FF2B5EF4-FFF2-40B4-BE49-F238E27FC236}">
                  <a16:creationId xmlns="" xmlns:a16="http://schemas.microsoft.com/office/drawing/2014/main" id="{5E20C883-3D71-524D-0929-BD78F1C11F2C}"/>
                </a:ext>
              </a:extLst>
            </p:cNvPr>
            <p:cNvSpPr/>
            <p:nvPr/>
          </p:nvSpPr>
          <p:spPr>
            <a:xfrm>
              <a:off x="5317824" y="4191113"/>
              <a:ext cx="126008" cy="124378"/>
            </a:xfrm>
            <a:custGeom>
              <a:avLst/>
              <a:gdLst/>
              <a:ahLst/>
              <a:cxnLst/>
              <a:rect l="l" t="t" r="r" b="b"/>
              <a:pathLst>
                <a:path w="2087" h="2060" extrusionOk="0">
                  <a:moveTo>
                    <a:pt x="72" y="1"/>
                  </a:moveTo>
                  <a:cubicBezTo>
                    <a:pt x="47" y="89"/>
                    <a:pt x="27" y="180"/>
                    <a:pt x="17" y="275"/>
                  </a:cubicBezTo>
                  <a:cubicBezTo>
                    <a:pt x="7" y="397"/>
                    <a:pt x="0" y="522"/>
                    <a:pt x="7" y="644"/>
                  </a:cubicBezTo>
                  <a:cubicBezTo>
                    <a:pt x="17" y="800"/>
                    <a:pt x="27" y="959"/>
                    <a:pt x="72" y="1108"/>
                  </a:cubicBezTo>
                  <a:cubicBezTo>
                    <a:pt x="92" y="1169"/>
                    <a:pt x="122" y="1223"/>
                    <a:pt x="146" y="1281"/>
                  </a:cubicBezTo>
                  <a:cubicBezTo>
                    <a:pt x="214" y="1429"/>
                    <a:pt x="298" y="1568"/>
                    <a:pt x="406" y="1687"/>
                  </a:cubicBezTo>
                  <a:cubicBezTo>
                    <a:pt x="633" y="1928"/>
                    <a:pt x="962" y="2059"/>
                    <a:pt x="1291" y="2059"/>
                  </a:cubicBezTo>
                  <a:cubicBezTo>
                    <a:pt x="1433" y="2059"/>
                    <a:pt x="1571" y="2039"/>
                    <a:pt x="1707" y="1989"/>
                  </a:cubicBezTo>
                  <a:cubicBezTo>
                    <a:pt x="1738" y="1978"/>
                    <a:pt x="1768" y="1965"/>
                    <a:pt x="1795" y="1954"/>
                  </a:cubicBezTo>
                  <a:cubicBezTo>
                    <a:pt x="1812" y="1948"/>
                    <a:pt x="1825" y="1941"/>
                    <a:pt x="1842" y="1934"/>
                  </a:cubicBezTo>
                  <a:cubicBezTo>
                    <a:pt x="1855" y="1911"/>
                    <a:pt x="1866" y="1884"/>
                    <a:pt x="1880" y="1860"/>
                  </a:cubicBezTo>
                  <a:cubicBezTo>
                    <a:pt x="1933" y="1762"/>
                    <a:pt x="1988" y="1663"/>
                    <a:pt x="2035" y="1559"/>
                  </a:cubicBezTo>
                  <a:cubicBezTo>
                    <a:pt x="2052" y="1515"/>
                    <a:pt x="2069" y="1470"/>
                    <a:pt x="2086" y="1423"/>
                  </a:cubicBezTo>
                  <a:lnTo>
                    <a:pt x="2086" y="1423"/>
                  </a:lnTo>
                  <a:cubicBezTo>
                    <a:pt x="2069" y="1429"/>
                    <a:pt x="2055" y="1429"/>
                    <a:pt x="2038" y="1437"/>
                  </a:cubicBezTo>
                  <a:cubicBezTo>
                    <a:pt x="1886" y="1494"/>
                    <a:pt x="1721" y="1528"/>
                    <a:pt x="1555" y="1528"/>
                  </a:cubicBezTo>
                  <a:cubicBezTo>
                    <a:pt x="1385" y="1528"/>
                    <a:pt x="1213" y="1498"/>
                    <a:pt x="1050" y="1437"/>
                  </a:cubicBezTo>
                  <a:cubicBezTo>
                    <a:pt x="836" y="1359"/>
                    <a:pt x="623" y="1264"/>
                    <a:pt x="454" y="1112"/>
                  </a:cubicBezTo>
                  <a:cubicBezTo>
                    <a:pt x="444" y="1101"/>
                    <a:pt x="437" y="1091"/>
                    <a:pt x="430" y="1078"/>
                  </a:cubicBezTo>
                  <a:lnTo>
                    <a:pt x="430" y="1081"/>
                  </a:lnTo>
                  <a:cubicBezTo>
                    <a:pt x="356" y="969"/>
                    <a:pt x="288" y="854"/>
                    <a:pt x="224" y="735"/>
                  </a:cubicBezTo>
                  <a:cubicBezTo>
                    <a:pt x="180" y="648"/>
                    <a:pt x="142" y="556"/>
                    <a:pt x="116" y="462"/>
                  </a:cubicBezTo>
                  <a:lnTo>
                    <a:pt x="116" y="465"/>
                  </a:lnTo>
                  <a:cubicBezTo>
                    <a:pt x="116" y="458"/>
                    <a:pt x="116" y="458"/>
                    <a:pt x="112" y="451"/>
                  </a:cubicBezTo>
                  <a:cubicBezTo>
                    <a:pt x="112" y="448"/>
                    <a:pt x="108" y="444"/>
                    <a:pt x="108" y="441"/>
                  </a:cubicBezTo>
                  <a:lnTo>
                    <a:pt x="108" y="438"/>
                  </a:lnTo>
                  <a:cubicBezTo>
                    <a:pt x="105" y="431"/>
                    <a:pt x="105" y="424"/>
                    <a:pt x="102" y="418"/>
                  </a:cubicBezTo>
                  <a:cubicBezTo>
                    <a:pt x="88" y="360"/>
                    <a:pt x="78" y="305"/>
                    <a:pt x="68" y="245"/>
                  </a:cubicBezTo>
                  <a:cubicBezTo>
                    <a:pt x="64" y="201"/>
                    <a:pt x="64" y="157"/>
                    <a:pt x="64" y="113"/>
                  </a:cubicBezTo>
                  <a:cubicBezTo>
                    <a:pt x="64" y="76"/>
                    <a:pt x="68" y="38"/>
                    <a:pt x="72"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33" name="Google Shape;632;p39">
              <a:extLst>
                <a:ext uri="{FF2B5EF4-FFF2-40B4-BE49-F238E27FC236}">
                  <a16:creationId xmlns="" xmlns:a16="http://schemas.microsoft.com/office/drawing/2014/main" id="{ACC820B7-7E44-DE21-6E7E-B4B6E1735F38}"/>
                </a:ext>
              </a:extLst>
            </p:cNvPr>
            <p:cNvSpPr/>
            <p:nvPr/>
          </p:nvSpPr>
          <p:spPr>
            <a:xfrm>
              <a:off x="3991413" y="3822272"/>
              <a:ext cx="42989" cy="41781"/>
            </a:xfrm>
            <a:custGeom>
              <a:avLst/>
              <a:gdLst/>
              <a:ahLst/>
              <a:cxnLst/>
              <a:rect l="l" t="t" r="r" b="b"/>
              <a:pathLst>
                <a:path w="712" h="692" extrusionOk="0">
                  <a:moveTo>
                    <a:pt x="334" y="1"/>
                  </a:moveTo>
                  <a:cubicBezTo>
                    <a:pt x="147" y="1"/>
                    <a:pt x="1" y="185"/>
                    <a:pt x="10" y="363"/>
                  </a:cubicBezTo>
                  <a:cubicBezTo>
                    <a:pt x="21" y="560"/>
                    <a:pt x="187" y="692"/>
                    <a:pt x="373" y="692"/>
                  </a:cubicBezTo>
                  <a:cubicBezTo>
                    <a:pt x="562" y="692"/>
                    <a:pt x="712" y="506"/>
                    <a:pt x="701" y="326"/>
                  </a:cubicBezTo>
                  <a:cubicBezTo>
                    <a:pt x="691" y="130"/>
                    <a:pt x="525" y="1"/>
                    <a:pt x="338" y="1"/>
                  </a:cubicBezTo>
                  <a:cubicBezTo>
                    <a:pt x="337" y="1"/>
                    <a:pt x="335" y="1"/>
                    <a:pt x="334"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34" name="Google Shape;633;p39">
              <a:extLst>
                <a:ext uri="{FF2B5EF4-FFF2-40B4-BE49-F238E27FC236}">
                  <a16:creationId xmlns="" xmlns:a16="http://schemas.microsoft.com/office/drawing/2014/main" id="{E13F946D-71FA-1F12-B60F-4B8C797EBC40}"/>
                </a:ext>
              </a:extLst>
            </p:cNvPr>
            <p:cNvSpPr/>
            <p:nvPr/>
          </p:nvSpPr>
          <p:spPr>
            <a:xfrm>
              <a:off x="4012484" y="3762016"/>
              <a:ext cx="42747" cy="41721"/>
            </a:xfrm>
            <a:custGeom>
              <a:avLst/>
              <a:gdLst/>
              <a:ahLst/>
              <a:cxnLst/>
              <a:rect l="l" t="t" r="r" b="b"/>
              <a:pathLst>
                <a:path w="708" h="691" extrusionOk="0">
                  <a:moveTo>
                    <a:pt x="330" y="0"/>
                  </a:moveTo>
                  <a:cubicBezTo>
                    <a:pt x="143" y="0"/>
                    <a:pt x="0" y="185"/>
                    <a:pt x="10" y="363"/>
                  </a:cubicBezTo>
                  <a:cubicBezTo>
                    <a:pt x="20" y="559"/>
                    <a:pt x="186" y="691"/>
                    <a:pt x="372" y="691"/>
                  </a:cubicBezTo>
                  <a:cubicBezTo>
                    <a:pt x="562" y="691"/>
                    <a:pt x="708" y="508"/>
                    <a:pt x="701" y="325"/>
                  </a:cubicBezTo>
                  <a:cubicBezTo>
                    <a:pt x="691" y="133"/>
                    <a:pt x="525" y="0"/>
                    <a:pt x="335" y="0"/>
                  </a:cubicBezTo>
                  <a:cubicBezTo>
                    <a:pt x="333" y="0"/>
                    <a:pt x="332" y="0"/>
                    <a:pt x="330" y="0"/>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35" name="Google Shape;634;p39">
              <a:extLst>
                <a:ext uri="{FF2B5EF4-FFF2-40B4-BE49-F238E27FC236}">
                  <a16:creationId xmlns="" xmlns:a16="http://schemas.microsoft.com/office/drawing/2014/main" id="{C5CC3480-45D1-988D-98AF-423DA741A4E5}"/>
                </a:ext>
              </a:extLst>
            </p:cNvPr>
            <p:cNvSpPr/>
            <p:nvPr/>
          </p:nvSpPr>
          <p:spPr>
            <a:xfrm>
              <a:off x="4433610" y="2548022"/>
              <a:ext cx="42989" cy="41781"/>
            </a:xfrm>
            <a:custGeom>
              <a:avLst/>
              <a:gdLst/>
              <a:ahLst/>
              <a:cxnLst/>
              <a:rect l="l" t="t" r="r" b="b"/>
              <a:pathLst>
                <a:path w="712" h="692" extrusionOk="0">
                  <a:moveTo>
                    <a:pt x="336" y="1"/>
                  </a:moveTo>
                  <a:cubicBezTo>
                    <a:pt x="150" y="1"/>
                    <a:pt x="0" y="187"/>
                    <a:pt x="11" y="367"/>
                  </a:cubicBezTo>
                  <a:cubicBezTo>
                    <a:pt x="20" y="563"/>
                    <a:pt x="186" y="692"/>
                    <a:pt x="373" y="692"/>
                  </a:cubicBezTo>
                  <a:cubicBezTo>
                    <a:pt x="375" y="692"/>
                    <a:pt x="376" y="692"/>
                    <a:pt x="378" y="692"/>
                  </a:cubicBezTo>
                  <a:cubicBezTo>
                    <a:pt x="565" y="692"/>
                    <a:pt x="711" y="507"/>
                    <a:pt x="701" y="329"/>
                  </a:cubicBezTo>
                  <a:cubicBezTo>
                    <a:pt x="691" y="133"/>
                    <a:pt x="525" y="1"/>
                    <a:pt x="336"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36" name="Google Shape;635;p39">
              <a:extLst>
                <a:ext uri="{FF2B5EF4-FFF2-40B4-BE49-F238E27FC236}">
                  <a16:creationId xmlns="" xmlns:a16="http://schemas.microsoft.com/office/drawing/2014/main" id="{2E5DA5EA-6898-6379-B45E-6044549FD9A8}"/>
                </a:ext>
              </a:extLst>
            </p:cNvPr>
            <p:cNvSpPr/>
            <p:nvPr/>
          </p:nvSpPr>
          <p:spPr>
            <a:xfrm>
              <a:off x="4461021" y="3249056"/>
              <a:ext cx="41962" cy="41781"/>
            </a:xfrm>
            <a:custGeom>
              <a:avLst/>
              <a:gdLst/>
              <a:ahLst/>
              <a:cxnLst/>
              <a:rect l="l" t="t" r="r" b="b"/>
              <a:pathLst>
                <a:path w="695" h="692" extrusionOk="0">
                  <a:moveTo>
                    <a:pt x="343" y="1"/>
                  </a:moveTo>
                  <a:cubicBezTo>
                    <a:pt x="156" y="1"/>
                    <a:pt x="4" y="155"/>
                    <a:pt x="0" y="343"/>
                  </a:cubicBezTo>
                  <a:cubicBezTo>
                    <a:pt x="0" y="532"/>
                    <a:pt x="156" y="691"/>
                    <a:pt x="346" y="691"/>
                  </a:cubicBezTo>
                  <a:cubicBezTo>
                    <a:pt x="535" y="691"/>
                    <a:pt x="691" y="535"/>
                    <a:pt x="694" y="346"/>
                  </a:cubicBezTo>
                  <a:cubicBezTo>
                    <a:pt x="694" y="160"/>
                    <a:pt x="538" y="1"/>
                    <a:pt x="349" y="1"/>
                  </a:cubicBezTo>
                  <a:cubicBezTo>
                    <a:pt x="347" y="1"/>
                    <a:pt x="345" y="1"/>
                    <a:pt x="343"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37" name="Google Shape;636;p39">
              <a:extLst>
                <a:ext uri="{FF2B5EF4-FFF2-40B4-BE49-F238E27FC236}">
                  <a16:creationId xmlns="" xmlns:a16="http://schemas.microsoft.com/office/drawing/2014/main" id="{515702E9-6F91-C9C5-220C-B6A5E3D70A9A}"/>
                </a:ext>
              </a:extLst>
            </p:cNvPr>
            <p:cNvSpPr/>
            <p:nvPr/>
          </p:nvSpPr>
          <p:spPr>
            <a:xfrm>
              <a:off x="4482455" y="3306716"/>
              <a:ext cx="41962" cy="41962"/>
            </a:xfrm>
            <a:custGeom>
              <a:avLst/>
              <a:gdLst/>
              <a:ahLst/>
              <a:cxnLst/>
              <a:rect l="l" t="t" r="r" b="b"/>
              <a:pathLst>
                <a:path w="695" h="695" extrusionOk="0">
                  <a:moveTo>
                    <a:pt x="349" y="0"/>
                  </a:moveTo>
                  <a:cubicBezTo>
                    <a:pt x="163" y="0"/>
                    <a:pt x="4" y="156"/>
                    <a:pt x="4" y="346"/>
                  </a:cubicBezTo>
                  <a:cubicBezTo>
                    <a:pt x="1" y="535"/>
                    <a:pt x="157" y="691"/>
                    <a:pt x="346" y="694"/>
                  </a:cubicBezTo>
                  <a:cubicBezTo>
                    <a:pt x="535" y="694"/>
                    <a:pt x="695" y="539"/>
                    <a:pt x="695" y="349"/>
                  </a:cubicBezTo>
                  <a:cubicBezTo>
                    <a:pt x="695" y="160"/>
                    <a:pt x="539" y="4"/>
                    <a:pt x="349" y="0"/>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38" name="Google Shape;637;p39">
              <a:extLst>
                <a:ext uri="{FF2B5EF4-FFF2-40B4-BE49-F238E27FC236}">
                  <a16:creationId xmlns="" xmlns:a16="http://schemas.microsoft.com/office/drawing/2014/main" id="{8ACA7D58-3424-7EE8-B598-AB0792B3B215}"/>
                </a:ext>
              </a:extLst>
            </p:cNvPr>
            <p:cNvSpPr/>
            <p:nvPr/>
          </p:nvSpPr>
          <p:spPr>
            <a:xfrm>
              <a:off x="4423769" y="3294821"/>
              <a:ext cx="41962" cy="42023"/>
            </a:xfrm>
            <a:custGeom>
              <a:avLst/>
              <a:gdLst/>
              <a:ahLst/>
              <a:cxnLst/>
              <a:rect l="l" t="t" r="r" b="b"/>
              <a:pathLst>
                <a:path w="695" h="696" extrusionOk="0">
                  <a:moveTo>
                    <a:pt x="349" y="1"/>
                  </a:moveTo>
                  <a:cubicBezTo>
                    <a:pt x="163" y="1"/>
                    <a:pt x="4" y="157"/>
                    <a:pt x="4" y="346"/>
                  </a:cubicBezTo>
                  <a:cubicBezTo>
                    <a:pt x="1" y="536"/>
                    <a:pt x="157" y="692"/>
                    <a:pt x="346" y="696"/>
                  </a:cubicBezTo>
                  <a:cubicBezTo>
                    <a:pt x="536" y="696"/>
                    <a:pt x="695" y="540"/>
                    <a:pt x="695" y="350"/>
                  </a:cubicBezTo>
                  <a:cubicBezTo>
                    <a:pt x="695" y="160"/>
                    <a:pt x="539" y="5"/>
                    <a:pt x="349"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39" name="Google Shape;638;p39">
              <a:extLst>
                <a:ext uri="{FF2B5EF4-FFF2-40B4-BE49-F238E27FC236}">
                  <a16:creationId xmlns="" xmlns:a16="http://schemas.microsoft.com/office/drawing/2014/main" id="{F0B57C1C-FA6D-94D4-B5F6-BA8A65CCFDD8}"/>
                </a:ext>
              </a:extLst>
            </p:cNvPr>
            <p:cNvSpPr/>
            <p:nvPr/>
          </p:nvSpPr>
          <p:spPr>
            <a:xfrm>
              <a:off x="4680611" y="3751994"/>
              <a:ext cx="41721" cy="41781"/>
            </a:xfrm>
            <a:custGeom>
              <a:avLst/>
              <a:gdLst/>
              <a:ahLst/>
              <a:cxnLst/>
              <a:rect l="l" t="t" r="r" b="b"/>
              <a:pathLst>
                <a:path w="691" h="692" extrusionOk="0">
                  <a:moveTo>
                    <a:pt x="349" y="0"/>
                  </a:moveTo>
                  <a:cubicBezTo>
                    <a:pt x="159" y="0"/>
                    <a:pt x="0" y="156"/>
                    <a:pt x="0" y="346"/>
                  </a:cubicBezTo>
                  <a:cubicBezTo>
                    <a:pt x="0" y="535"/>
                    <a:pt x="155" y="691"/>
                    <a:pt x="341" y="691"/>
                  </a:cubicBezTo>
                  <a:cubicBezTo>
                    <a:pt x="343" y="691"/>
                    <a:pt x="345" y="691"/>
                    <a:pt x="347" y="691"/>
                  </a:cubicBezTo>
                  <a:cubicBezTo>
                    <a:pt x="535" y="691"/>
                    <a:pt x="691" y="537"/>
                    <a:pt x="691" y="349"/>
                  </a:cubicBezTo>
                  <a:cubicBezTo>
                    <a:pt x="691" y="160"/>
                    <a:pt x="535" y="0"/>
                    <a:pt x="349" y="0"/>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40" name="Google Shape;639;p39">
              <a:extLst>
                <a:ext uri="{FF2B5EF4-FFF2-40B4-BE49-F238E27FC236}">
                  <a16:creationId xmlns="" xmlns:a16="http://schemas.microsoft.com/office/drawing/2014/main" id="{38F225BD-F9A1-9F22-C81A-1352A36D4C86}"/>
                </a:ext>
              </a:extLst>
            </p:cNvPr>
            <p:cNvSpPr/>
            <p:nvPr/>
          </p:nvSpPr>
          <p:spPr>
            <a:xfrm>
              <a:off x="5102099" y="3690651"/>
              <a:ext cx="41962" cy="41962"/>
            </a:xfrm>
            <a:custGeom>
              <a:avLst/>
              <a:gdLst/>
              <a:ahLst/>
              <a:cxnLst/>
              <a:rect l="l" t="t" r="r" b="b"/>
              <a:pathLst>
                <a:path w="695" h="695" extrusionOk="0">
                  <a:moveTo>
                    <a:pt x="349" y="1"/>
                  </a:moveTo>
                  <a:cubicBezTo>
                    <a:pt x="160" y="1"/>
                    <a:pt x="1" y="157"/>
                    <a:pt x="1" y="346"/>
                  </a:cubicBezTo>
                  <a:cubicBezTo>
                    <a:pt x="1" y="535"/>
                    <a:pt x="157" y="691"/>
                    <a:pt x="346" y="695"/>
                  </a:cubicBezTo>
                  <a:cubicBezTo>
                    <a:pt x="532" y="695"/>
                    <a:pt x="691" y="539"/>
                    <a:pt x="691" y="349"/>
                  </a:cubicBezTo>
                  <a:cubicBezTo>
                    <a:pt x="695" y="160"/>
                    <a:pt x="539" y="4"/>
                    <a:pt x="349"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41" name="Google Shape;640;p39">
              <a:extLst>
                <a:ext uri="{FF2B5EF4-FFF2-40B4-BE49-F238E27FC236}">
                  <a16:creationId xmlns="" xmlns:a16="http://schemas.microsoft.com/office/drawing/2014/main" id="{FB28996A-E5B5-FE02-8742-275F9D71701D}"/>
                </a:ext>
              </a:extLst>
            </p:cNvPr>
            <p:cNvSpPr/>
            <p:nvPr/>
          </p:nvSpPr>
          <p:spPr>
            <a:xfrm>
              <a:off x="5139351" y="3740100"/>
              <a:ext cx="41962" cy="41781"/>
            </a:xfrm>
            <a:custGeom>
              <a:avLst/>
              <a:gdLst/>
              <a:ahLst/>
              <a:cxnLst/>
              <a:rect l="l" t="t" r="r" b="b"/>
              <a:pathLst>
                <a:path w="695" h="692" extrusionOk="0">
                  <a:moveTo>
                    <a:pt x="349" y="1"/>
                  </a:moveTo>
                  <a:cubicBezTo>
                    <a:pt x="159" y="1"/>
                    <a:pt x="4" y="157"/>
                    <a:pt x="0" y="346"/>
                  </a:cubicBezTo>
                  <a:cubicBezTo>
                    <a:pt x="0" y="536"/>
                    <a:pt x="156" y="691"/>
                    <a:pt x="346" y="691"/>
                  </a:cubicBezTo>
                  <a:cubicBezTo>
                    <a:pt x="348" y="692"/>
                    <a:pt x="351" y="692"/>
                    <a:pt x="353" y="692"/>
                  </a:cubicBezTo>
                  <a:cubicBezTo>
                    <a:pt x="539" y="692"/>
                    <a:pt x="691" y="537"/>
                    <a:pt x="695" y="350"/>
                  </a:cubicBezTo>
                  <a:cubicBezTo>
                    <a:pt x="695" y="160"/>
                    <a:pt x="538" y="5"/>
                    <a:pt x="349" y="1"/>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42" name="Google Shape;641;p39">
              <a:extLst>
                <a:ext uri="{FF2B5EF4-FFF2-40B4-BE49-F238E27FC236}">
                  <a16:creationId xmlns="" xmlns:a16="http://schemas.microsoft.com/office/drawing/2014/main" id="{50801EA1-116D-2791-AC0C-49BCBE438F1B}"/>
                </a:ext>
              </a:extLst>
            </p:cNvPr>
            <p:cNvSpPr/>
            <p:nvPr/>
          </p:nvSpPr>
          <p:spPr>
            <a:xfrm>
              <a:off x="5390820" y="4140276"/>
              <a:ext cx="41962" cy="41962"/>
            </a:xfrm>
            <a:custGeom>
              <a:avLst/>
              <a:gdLst/>
              <a:ahLst/>
              <a:cxnLst/>
              <a:rect l="l" t="t" r="r" b="b"/>
              <a:pathLst>
                <a:path w="695" h="695" extrusionOk="0">
                  <a:moveTo>
                    <a:pt x="349" y="0"/>
                  </a:moveTo>
                  <a:cubicBezTo>
                    <a:pt x="159" y="0"/>
                    <a:pt x="0" y="155"/>
                    <a:pt x="0" y="345"/>
                  </a:cubicBezTo>
                  <a:cubicBezTo>
                    <a:pt x="0" y="535"/>
                    <a:pt x="156" y="691"/>
                    <a:pt x="346" y="694"/>
                  </a:cubicBezTo>
                  <a:cubicBezTo>
                    <a:pt x="532" y="694"/>
                    <a:pt x="691" y="538"/>
                    <a:pt x="691" y="349"/>
                  </a:cubicBezTo>
                  <a:cubicBezTo>
                    <a:pt x="694" y="158"/>
                    <a:pt x="538" y="3"/>
                    <a:pt x="349" y="0"/>
                  </a:cubicBezTo>
                  <a:close/>
                </a:path>
              </a:pathLst>
            </a:custGeom>
            <a:solidFill>
              <a:srgbClr val="092D6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43" name="Google Shape;642;p39">
              <a:extLst>
                <a:ext uri="{FF2B5EF4-FFF2-40B4-BE49-F238E27FC236}">
                  <a16:creationId xmlns="" xmlns:a16="http://schemas.microsoft.com/office/drawing/2014/main" id="{682D11AF-83AC-6881-D521-EB1418A02006}"/>
                </a:ext>
              </a:extLst>
            </p:cNvPr>
            <p:cNvSpPr/>
            <p:nvPr/>
          </p:nvSpPr>
          <p:spPr>
            <a:xfrm>
              <a:off x="4526228" y="592783"/>
              <a:ext cx="1268" cy="242"/>
            </a:xfrm>
            <a:custGeom>
              <a:avLst/>
              <a:gdLst/>
              <a:ahLst/>
              <a:cxnLst/>
              <a:rect l="l" t="t" r="r" b="b"/>
              <a:pathLst>
                <a:path w="21" h="4" extrusionOk="0">
                  <a:moveTo>
                    <a:pt x="0" y="0"/>
                  </a:moveTo>
                  <a:cubicBezTo>
                    <a:pt x="7" y="0"/>
                    <a:pt x="13" y="3"/>
                    <a:pt x="21" y="3"/>
                  </a:cubicBezTo>
                  <a:cubicBezTo>
                    <a:pt x="13" y="0"/>
                    <a:pt x="7" y="0"/>
                    <a:pt x="0" y="0"/>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44" name="Google Shape;643;p39">
              <a:extLst>
                <a:ext uri="{FF2B5EF4-FFF2-40B4-BE49-F238E27FC236}">
                  <a16:creationId xmlns="" xmlns:a16="http://schemas.microsoft.com/office/drawing/2014/main" id="{9CB90F7E-1DCC-9E08-14EF-7617877FDCC5}"/>
                </a:ext>
              </a:extLst>
            </p:cNvPr>
            <p:cNvSpPr/>
            <p:nvPr/>
          </p:nvSpPr>
          <p:spPr>
            <a:xfrm>
              <a:off x="4527013" y="592964"/>
              <a:ext cx="483" cy="60"/>
            </a:xfrm>
            <a:custGeom>
              <a:avLst/>
              <a:gdLst/>
              <a:ahLst/>
              <a:cxnLst/>
              <a:rect l="l" t="t" r="r" b="b"/>
              <a:pathLst>
                <a:path w="8" h="1" extrusionOk="0">
                  <a:moveTo>
                    <a:pt x="0" y="0"/>
                  </a:moveTo>
                  <a:lnTo>
                    <a:pt x="8" y="0"/>
                  </a:ln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45" name="Google Shape;644;p39">
              <a:extLst>
                <a:ext uri="{FF2B5EF4-FFF2-40B4-BE49-F238E27FC236}">
                  <a16:creationId xmlns="" xmlns:a16="http://schemas.microsoft.com/office/drawing/2014/main" id="{61A81B12-61DF-46D6-CE12-6BFEA107BC29}"/>
                </a:ext>
              </a:extLst>
            </p:cNvPr>
            <p:cNvSpPr/>
            <p:nvPr/>
          </p:nvSpPr>
          <p:spPr>
            <a:xfrm>
              <a:off x="4195425" y="3847087"/>
              <a:ext cx="58083" cy="55849"/>
            </a:xfrm>
            <a:custGeom>
              <a:avLst/>
              <a:gdLst/>
              <a:ahLst/>
              <a:cxnLst/>
              <a:rect l="l" t="t" r="r" b="b"/>
              <a:pathLst>
                <a:path w="962" h="925" extrusionOk="0">
                  <a:moveTo>
                    <a:pt x="515" y="1"/>
                  </a:moveTo>
                  <a:cubicBezTo>
                    <a:pt x="479" y="1"/>
                    <a:pt x="442" y="5"/>
                    <a:pt x="404" y="13"/>
                  </a:cubicBezTo>
                  <a:cubicBezTo>
                    <a:pt x="302" y="34"/>
                    <a:pt x="187" y="122"/>
                    <a:pt x="139" y="213"/>
                  </a:cubicBezTo>
                  <a:cubicBezTo>
                    <a:pt x="136" y="220"/>
                    <a:pt x="133" y="227"/>
                    <a:pt x="129" y="234"/>
                  </a:cubicBezTo>
                  <a:cubicBezTo>
                    <a:pt x="102" y="268"/>
                    <a:pt x="78" y="301"/>
                    <a:pt x="61" y="342"/>
                  </a:cubicBezTo>
                  <a:cubicBezTo>
                    <a:pt x="0" y="474"/>
                    <a:pt x="38" y="626"/>
                    <a:pt x="133" y="721"/>
                  </a:cubicBezTo>
                  <a:cubicBezTo>
                    <a:pt x="170" y="782"/>
                    <a:pt x="221" y="833"/>
                    <a:pt x="282" y="867"/>
                  </a:cubicBezTo>
                  <a:cubicBezTo>
                    <a:pt x="346" y="907"/>
                    <a:pt x="413" y="924"/>
                    <a:pt x="482" y="924"/>
                  </a:cubicBezTo>
                  <a:cubicBezTo>
                    <a:pt x="535" y="924"/>
                    <a:pt x="590" y="915"/>
                    <a:pt x="641" y="894"/>
                  </a:cubicBezTo>
                  <a:cubicBezTo>
                    <a:pt x="657" y="887"/>
                    <a:pt x="674" y="884"/>
                    <a:pt x="691" y="877"/>
                  </a:cubicBezTo>
                  <a:cubicBezTo>
                    <a:pt x="874" y="799"/>
                    <a:pt x="962" y="576"/>
                    <a:pt x="949" y="386"/>
                  </a:cubicBezTo>
                  <a:cubicBezTo>
                    <a:pt x="938" y="230"/>
                    <a:pt x="816" y="85"/>
                    <a:pt x="674" y="30"/>
                  </a:cubicBezTo>
                  <a:cubicBezTo>
                    <a:pt x="620" y="10"/>
                    <a:pt x="568" y="1"/>
                    <a:pt x="515" y="1"/>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46" name="Google Shape;645;p39">
              <a:extLst>
                <a:ext uri="{FF2B5EF4-FFF2-40B4-BE49-F238E27FC236}">
                  <a16:creationId xmlns="" xmlns:a16="http://schemas.microsoft.com/office/drawing/2014/main" id="{22E26DB9-7028-14DB-20C9-13195E177AA0}"/>
                </a:ext>
              </a:extLst>
            </p:cNvPr>
            <p:cNvSpPr/>
            <p:nvPr/>
          </p:nvSpPr>
          <p:spPr>
            <a:xfrm>
              <a:off x="4457942" y="3848295"/>
              <a:ext cx="55608" cy="55004"/>
            </a:xfrm>
            <a:custGeom>
              <a:avLst/>
              <a:gdLst/>
              <a:ahLst/>
              <a:cxnLst/>
              <a:rect l="l" t="t" r="r" b="b"/>
              <a:pathLst>
                <a:path w="921" h="911" extrusionOk="0">
                  <a:moveTo>
                    <a:pt x="464" y="0"/>
                  </a:moveTo>
                  <a:cubicBezTo>
                    <a:pt x="366" y="0"/>
                    <a:pt x="272" y="37"/>
                    <a:pt x="194" y="105"/>
                  </a:cubicBezTo>
                  <a:cubicBezTo>
                    <a:pt x="116" y="173"/>
                    <a:pt x="55" y="275"/>
                    <a:pt x="38" y="376"/>
                  </a:cubicBezTo>
                  <a:cubicBezTo>
                    <a:pt x="38" y="383"/>
                    <a:pt x="34" y="390"/>
                    <a:pt x="34" y="396"/>
                  </a:cubicBezTo>
                  <a:cubicBezTo>
                    <a:pt x="0" y="647"/>
                    <a:pt x="194" y="908"/>
                    <a:pt x="447" y="911"/>
                  </a:cubicBezTo>
                  <a:cubicBezTo>
                    <a:pt x="464" y="911"/>
                    <a:pt x="481" y="911"/>
                    <a:pt x="498" y="908"/>
                  </a:cubicBezTo>
                  <a:cubicBezTo>
                    <a:pt x="624" y="891"/>
                    <a:pt x="722" y="826"/>
                    <a:pt x="789" y="735"/>
                  </a:cubicBezTo>
                  <a:cubicBezTo>
                    <a:pt x="880" y="630"/>
                    <a:pt x="921" y="474"/>
                    <a:pt x="880" y="339"/>
                  </a:cubicBezTo>
                  <a:cubicBezTo>
                    <a:pt x="877" y="315"/>
                    <a:pt x="871" y="288"/>
                    <a:pt x="860" y="265"/>
                  </a:cubicBezTo>
                  <a:cubicBezTo>
                    <a:pt x="816" y="143"/>
                    <a:pt x="705" y="58"/>
                    <a:pt x="580" y="17"/>
                  </a:cubicBezTo>
                  <a:cubicBezTo>
                    <a:pt x="541" y="6"/>
                    <a:pt x="502" y="0"/>
                    <a:pt x="464" y="0"/>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47" name="Google Shape;646;p39">
              <a:extLst>
                <a:ext uri="{FF2B5EF4-FFF2-40B4-BE49-F238E27FC236}">
                  <a16:creationId xmlns="" xmlns:a16="http://schemas.microsoft.com/office/drawing/2014/main" id="{8731F7A5-9256-AD10-2AAE-27B52C99D4FE}"/>
                </a:ext>
              </a:extLst>
            </p:cNvPr>
            <p:cNvSpPr/>
            <p:nvPr/>
          </p:nvSpPr>
          <p:spPr>
            <a:xfrm>
              <a:off x="4293356" y="3809352"/>
              <a:ext cx="120695" cy="119970"/>
            </a:xfrm>
            <a:custGeom>
              <a:avLst/>
              <a:gdLst/>
              <a:ahLst/>
              <a:cxnLst/>
              <a:rect l="l" t="t" r="r" b="b"/>
              <a:pathLst>
                <a:path w="1999" h="1987" extrusionOk="0">
                  <a:moveTo>
                    <a:pt x="647" y="910"/>
                  </a:moveTo>
                  <a:lnTo>
                    <a:pt x="647" y="910"/>
                  </a:lnTo>
                  <a:cubicBezTo>
                    <a:pt x="647" y="910"/>
                    <a:pt x="647" y="911"/>
                    <a:pt x="647" y="912"/>
                  </a:cubicBezTo>
                  <a:lnTo>
                    <a:pt x="647" y="912"/>
                  </a:lnTo>
                  <a:cubicBezTo>
                    <a:pt x="647" y="911"/>
                    <a:pt x="647" y="911"/>
                    <a:pt x="647" y="910"/>
                  </a:cubicBezTo>
                  <a:close/>
                  <a:moveTo>
                    <a:pt x="961" y="664"/>
                  </a:moveTo>
                  <a:cubicBezTo>
                    <a:pt x="978" y="664"/>
                    <a:pt x="994" y="666"/>
                    <a:pt x="1010" y="669"/>
                  </a:cubicBezTo>
                  <a:cubicBezTo>
                    <a:pt x="1077" y="682"/>
                    <a:pt x="1159" y="727"/>
                    <a:pt x="1206" y="774"/>
                  </a:cubicBezTo>
                  <a:cubicBezTo>
                    <a:pt x="1284" y="855"/>
                    <a:pt x="1318" y="980"/>
                    <a:pt x="1301" y="1089"/>
                  </a:cubicBezTo>
                  <a:cubicBezTo>
                    <a:pt x="1298" y="1096"/>
                    <a:pt x="1294" y="1102"/>
                    <a:pt x="1290" y="1109"/>
                  </a:cubicBezTo>
                  <a:cubicBezTo>
                    <a:pt x="1270" y="1204"/>
                    <a:pt x="1213" y="1279"/>
                    <a:pt x="1135" y="1332"/>
                  </a:cubicBezTo>
                  <a:cubicBezTo>
                    <a:pt x="1091" y="1360"/>
                    <a:pt x="1043" y="1384"/>
                    <a:pt x="993" y="1390"/>
                  </a:cubicBezTo>
                  <a:lnTo>
                    <a:pt x="969" y="1390"/>
                  </a:lnTo>
                  <a:cubicBezTo>
                    <a:pt x="949" y="1387"/>
                    <a:pt x="925" y="1387"/>
                    <a:pt x="904" y="1384"/>
                  </a:cubicBezTo>
                  <a:cubicBezTo>
                    <a:pt x="843" y="1370"/>
                    <a:pt x="786" y="1343"/>
                    <a:pt x="735" y="1302"/>
                  </a:cubicBezTo>
                  <a:cubicBezTo>
                    <a:pt x="695" y="1268"/>
                    <a:pt x="671" y="1224"/>
                    <a:pt x="654" y="1180"/>
                  </a:cubicBezTo>
                  <a:cubicBezTo>
                    <a:pt x="620" y="1097"/>
                    <a:pt x="620" y="999"/>
                    <a:pt x="647" y="912"/>
                  </a:cubicBezTo>
                  <a:lnTo>
                    <a:pt x="647" y="912"/>
                  </a:lnTo>
                  <a:cubicBezTo>
                    <a:pt x="646" y="912"/>
                    <a:pt x="646" y="913"/>
                    <a:pt x="646" y="913"/>
                  </a:cubicBezTo>
                  <a:lnTo>
                    <a:pt x="646" y="913"/>
                  </a:lnTo>
                  <a:cubicBezTo>
                    <a:pt x="647" y="908"/>
                    <a:pt x="647" y="905"/>
                    <a:pt x="647" y="902"/>
                  </a:cubicBezTo>
                  <a:cubicBezTo>
                    <a:pt x="651" y="899"/>
                    <a:pt x="651" y="896"/>
                    <a:pt x="651" y="893"/>
                  </a:cubicBezTo>
                  <a:lnTo>
                    <a:pt x="651" y="899"/>
                  </a:lnTo>
                  <a:cubicBezTo>
                    <a:pt x="657" y="876"/>
                    <a:pt x="665" y="852"/>
                    <a:pt x="671" y="824"/>
                  </a:cubicBezTo>
                  <a:cubicBezTo>
                    <a:pt x="695" y="768"/>
                    <a:pt x="742" y="723"/>
                    <a:pt x="799" y="696"/>
                  </a:cubicBezTo>
                  <a:cubicBezTo>
                    <a:pt x="834" y="682"/>
                    <a:pt x="868" y="672"/>
                    <a:pt x="901" y="672"/>
                  </a:cubicBezTo>
                  <a:cubicBezTo>
                    <a:pt x="920" y="667"/>
                    <a:pt x="940" y="664"/>
                    <a:pt x="961" y="664"/>
                  </a:cubicBezTo>
                  <a:close/>
                  <a:moveTo>
                    <a:pt x="968" y="1"/>
                  </a:moveTo>
                  <a:cubicBezTo>
                    <a:pt x="924" y="1"/>
                    <a:pt x="881" y="3"/>
                    <a:pt x="837" y="5"/>
                  </a:cubicBezTo>
                  <a:cubicBezTo>
                    <a:pt x="721" y="12"/>
                    <a:pt x="613" y="29"/>
                    <a:pt x="512" y="87"/>
                  </a:cubicBezTo>
                  <a:cubicBezTo>
                    <a:pt x="274" y="219"/>
                    <a:pt x="105" y="490"/>
                    <a:pt x="38" y="747"/>
                  </a:cubicBezTo>
                  <a:cubicBezTo>
                    <a:pt x="31" y="781"/>
                    <a:pt x="24" y="815"/>
                    <a:pt x="27" y="849"/>
                  </a:cubicBezTo>
                  <a:cubicBezTo>
                    <a:pt x="18" y="896"/>
                    <a:pt x="10" y="946"/>
                    <a:pt x="7" y="994"/>
                  </a:cubicBezTo>
                  <a:cubicBezTo>
                    <a:pt x="1" y="1143"/>
                    <a:pt x="24" y="1288"/>
                    <a:pt x="92" y="1427"/>
                  </a:cubicBezTo>
                  <a:cubicBezTo>
                    <a:pt x="187" y="1624"/>
                    <a:pt x="346" y="1827"/>
                    <a:pt x="556" y="1909"/>
                  </a:cubicBezTo>
                  <a:cubicBezTo>
                    <a:pt x="681" y="1956"/>
                    <a:pt x="813" y="1987"/>
                    <a:pt x="945" y="1987"/>
                  </a:cubicBezTo>
                  <a:cubicBezTo>
                    <a:pt x="976" y="1987"/>
                    <a:pt x="1006" y="1987"/>
                    <a:pt x="1033" y="1982"/>
                  </a:cubicBezTo>
                  <a:cubicBezTo>
                    <a:pt x="1172" y="1969"/>
                    <a:pt x="1298" y="1926"/>
                    <a:pt x="1423" y="1861"/>
                  </a:cubicBezTo>
                  <a:cubicBezTo>
                    <a:pt x="1623" y="1756"/>
                    <a:pt x="1788" y="1593"/>
                    <a:pt x="1876" y="1380"/>
                  </a:cubicBezTo>
                  <a:cubicBezTo>
                    <a:pt x="1890" y="1357"/>
                    <a:pt x="1896" y="1326"/>
                    <a:pt x="1907" y="1296"/>
                  </a:cubicBezTo>
                  <a:cubicBezTo>
                    <a:pt x="1978" y="1089"/>
                    <a:pt x="1998" y="849"/>
                    <a:pt x="1907" y="646"/>
                  </a:cubicBezTo>
                  <a:cubicBezTo>
                    <a:pt x="1771" y="344"/>
                    <a:pt x="1514" y="110"/>
                    <a:pt x="1193" y="26"/>
                  </a:cubicBezTo>
                  <a:cubicBezTo>
                    <a:pt x="1118" y="7"/>
                    <a:pt x="1043" y="1"/>
                    <a:pt x="968" y="1"/>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48" name="Google Shape;647;p39">
              <a:extLst>
                <a:ext uri="{FF2B5EF4-FFF2-40B4-BE49-F238E27FC236}">
                  <a16:creationId xmlns="" xmlns:a16="http://schemas.microsoft.com/office/drawing/2014/main" id="{4E66C214-B6FE-E9EC-1552-97F7192AC7BB}"/>
                </a:ext>
              </a:extLst>
            </p:cNvPr>
            <p:cNvSpPr/>
            <p:nvPr/>
          </p:nvSpPr>
          <p:spPr>
            <a:xfrm>
              <a:off x="4282911" y="3996097"/>
              <a:ext cx="906" cy="1087"/>
            </a:xfrm>
            <a:custGeom>
              <a:avLst/>
              <a:gdLst/>
              <a:ahLst/>
              <a:cxnLst/>
              <a:rect l="l" t="t" r="r" b="b"/>
              <a:pathLst>
                <a:path w="15" h="18" extrusionOk="0">
                  <a:moveTo>
                    <a:pt x="0" y="0"/>
                  </a:moveTo>
                  <a:cubicBezTo>
                    <a:pt x="0" y="2"/>
                    <a:pt x="2" y="4"/>
                    <a:pt x="4" y="6"/>
                  </a:cubicBezTo>
                  <a:lnTo>
                    <a:pt x="4" y="6"/>
                  </a:lnTo>
                  <a:cubicBezTo>
                    <a:pt x="3" y="4"/>
                    <a:pt x="2" y="2"/>
                    <a:pt x="0" y="0"/>
                  </a:cubicBezTo>
                  <a:close/>
                  <a:moveTo>
                    <a:pt x="4" y="6"/>
                  </a:moveTo>
                  <a:cubicBezTo>
                    <a:pt x="7" y="10"/>
                    <a:pt x="10" y="13"/>
                    <a:pt x="14" y="17"/>
                  </a:cubicBezTo>
                  <a:cubicBezTo>
                    <a:pt x="11" y="14"/>
                    <a:pt x="11" y="11"/>
                    <a:pt x="8" y="7"/>
                  </a:cubicBezTo>
                  <a:cubicBezTo>
                    <a:pt x="7" y="7"/>
                    <a:pt x="5" y="6"/>
                    <a:pt x="4" y="6"/>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49" name="Google Shape;648;p39">
              <a:extLst>
                <a:ext uri="{FF2B5EF4-FFF2-40B4-BE49-F238E27FC236}">
                  <a16:creationId xmlns="" xmlns:a16="http://schemas.microsoft.com/office/drawing/2014/main" id="{C71E6A0F-691C-E1DB-B909-E9BF8853A305}"/>
                </a:ext>
              </a:extLst>
            </p:cNvPr>
            <p:cNvSpPr/>
            <p:nvPr/>
          </p:nvSpPr>
          <p:spPr>
            <a:xfrm>
              <a:off x="4453233" y="3933546"/>
              <a:ext cx="60" cy="1449"/>
            </a:xfrm>
            <a:custGeom>
              <a:avLst/>
              <a:gdLst/>
              <a:ahLst/>
              <a:cxnLst/>
              <a:rect l="l" t="t" r="r" b="b"/>
              <a:pathLst>
                <a:path w="1" h="24" extrusionOk="0">
                  <a:moveTo>
                    <a:pt x="0" y="24"/>
                  </a:moveTo>
                  <a:lnTo>
                    <a:pt x="0" y="0"/>
                  </a:lnTo>
                  <a:lnTo>
                    <a:pt x="0" y="14"/>
                  </a:ln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50" name="Google Shape;649;p39">
              <a:extLst>
                <a:ext uri="{FF2B5EF4-FFF2-40B4-BE49-F238E27FC236}">
                  <a16:creationId xmlns="" xmlns:a16="http://schemas.microsoft.com/office/drawing/2014/main" id="{F4340D01-DE8F-6E35-D713-A765BEC84418}"/>
                </a:ext>
              </a:extLst>
            </p:cNvPr>
            <p:cNvSpPr/>
            <p:nvPr/>
          </p:nvSpPr>
          <p:spPr>
            <a:xfrm>
              <a:off x="4261658" y="3961380"/>
              <a:ext cx="242" cy="604"/>
            </a:xfrm>
            <a:custGeom>
              <a:avLst/>
              <a:gdLst/>
              <a:ahLst/>
              <a:cxnLst/>
              <a:rect l="l" t="t" r="r" b="b"/>
              <a:pathLst>
                <a:path w="4" h="10" extrusionOk="0">
                  <a:moveTo>
                    <a:pt x="4" y="10"/>
                  </a:moveTo>
                  <a:lnTo>
                    <a:pt x="4" y="10"/>
                  </a:lnTo>
                  <a:cubicBezTo>
                    <a:pt x="4" y="7"/>
                    <a:pt x="1" y="3"/>
                    <a:pt x="1" y="0"/>
                  </a:cubicBezTo>
                  <a:cubicBezTo>
                    <a:pt x="1" y="3"/>
                    <a:pt x="4" y="7"/>
                    <a:pt x="4" y="10"/>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51" name="Google Shape;650;p39">
              <a:extLst>
                <a:ext uri="{FF2B5EF4-FFF2-40B4-BE49-F238E27FC236}">
                  <a16:creationId xmlns="" xmlns:a16="http://schemas.microsoft.com/office/drawing/2014/main" id="{6C34EA67-1D51-D28C-E045-5BAE1EA3DB51}"/>
                </a:ext>
              </a:extLst>
            </p:cNvPr>
            <p:cNvSpPr/>
            <p:nvPr/>
          </p:nvSpPr>
          <p:spPr>
            <a:xfrm>
              <a:off x="4257613" y="3933124"/>
              <a:ext cx="195683" cy="91653"/>
            </a:xfrm>
            <a:custGeom>
              <a:avLst/>
              <a:gdLst/>
              <a:ahLst/>
              <a:cxnLst/>
              <a:rect l="l" t="t" r="r" b="b"/>
              <a:pathLst>
                <a:path w="3241" h="1518" extrusionOk="0">
                  <a:moveTo>
                    <a:pt x="58" y="444"/>
                  </a:moveTo>
                  <a:cubicBezTo>
                    <a:pt x="58" y="445"/>
                    <a:pt x="58" y="446"/>
                    <a:pt x="58" y="446"/>
                  </a:cubicBezTo>
                  <a:lnTo>
                    <a:pt x="58" y="446"/>
                  </a:lnTo>
                  <a:cubicBezTo>
                    <a:pt x="58" y="446"/>
                    <a:pt x="58" y="445"/>
                    <a:pt x="58" y="444"/>
                  </a:cubicBezTo>
                  <a:close/>
                  <a:moveTo>
                    <a:pt x="2929" y="932"/>
                  </a:moveTo>
                  <a:cubicBezTo>
                    <a:pt x="2928" y="933"/>
                    <a:pt x="2927" y="934"/>
                    <a:pt x="2927" y="935"/>
                  </a:cubicBezTo>
                  <a:lnTo>
                    <a:pt x="2927" y="935"/>
                  </a:lnTo>
                  <a:cubicBezTo>
                    <a:pt x="2929" y="935"/>
                    <a:pt x="2929" y="935"/>
                    <a:pt x="2929" y="932"/>
                  </a:cubicBezTo>
                  <a:close/>
                  <a:moveTo>
                    <a:pt x="2895" y="979"/>
                  </a:moveTo>
                  <a:cubicBezTo>
                    <a:pt x="2895" y="979"/>
                    <a:pt x="2895" y="979"/>
                    <a:pt x="2895" y="979"/>
                  </a:cubicBezTo>
                  <a:lnTo>
                    <a:pt x="2895" y="979"/>
                  </a:lnTo>
                  <a:cubicBezTo>
                    <a:pt x="2895" y="979"/>
                    <a:pt x="2895" y="979"/>
                    <a:pt x="2895" y="979"/>
                  </a:cubicBezTo>
                  <a:lnTo>
                    <a:pt x="2895" y="979"/>
                  </a:lnTo>
                  <a:cubicBezTo>
                    <a:pt x="2895" y="979"/>
                    <a:pt x="2895" y="979"/>
                    <a:pt x="2895" y="979"/>
                  </a:cubicBezTo>
                  <a:close/>
                  <a:moveTo>
                    <a:pt x="2895" y="979"/>
                  </a:moveTo>
                  <a:lnTo>
                    <a:pt x="2895" y="979"/>
                  </a:lnTo>
                  <a:cubicBezTo>
                    <a:pt x="2892" y="979"/>
                    <a:pt x="2892" y="982"/>
                    <a:pt x="2892" y="982"/>
                  </a:cubicBezTo>
                  <a:cubicBezTo>
                    <a:pt x="2893" y="981"/>
                    <a:pt x="2894" y="980"/>
                    <a:pt x="2895" y="979"/>
                  </a:cubicBezTo>
                  <a:close/>
                  <a:moveTo>
                    <a:pt x="399" y="1020"/>
                  </a:moveTo>
                  <a:lnTo>
                    <a:pt x="403" y="1023"/>
                  </a:lnTo>
                  <a:lnTo>
                    <a:pt x="403" y="1023"/>
                  </a:lnTo>
                  <a:cubicBezTo>
                    <a:pt x="402" y="1022"/>
                    <a:pt x="401" y="1021"/>
                    <a:pt x="399" y="1020"/>
                  </a:cubicBezTo>
                  <a:close/>
                  <a:moveTo>
                    <a:pt x="3240" y="1"/>
                  </a:moveTo>
                  <a:cubicBezTo>
                    <a:pt x="3190" y="71"/>
                    <a:pt x="3142" y="143"/>
                    <a:pt x="3081" y="210"/>
                  </a:cubicBezTo>
                  <a:cubicBezTo>
                    <a:pt x="3048" y="248"/>
                    <a:pt x="3007" y="285"/>
                    <a:pt x="2970" y="323"/>
                  </a:cubicBezTo>
                  <a:cubicBezTo>
                    <a:pt x="2912" y="376"/>
                    <a:pt x="2854" y="431"/>
                    <a:pt x="2790" y="475"/>
                  </a:cubicBezTo>
                  <a:cubicBezTo>
                    <a:pt x="2665" y="556"/>
                    <a:pt x="2540" y="640"/>
                    <a:pt x="2397" y="695"/>
                  </a:cubicBezTo>
                  <a:cubicBezTo>
                    <a:pt x="2289" y="735"/>
                    <a:pt x="2180" y="759"/>
                    <a:pt x="2069" y="786"/>
                  </a:cubicBezTo>
                  <a:cubicBezTo>
                    <a:pt x="2052" y="790"/>
                    <a:pt x="2035" y="796"/>
                    <a:pt x="2018" y="800"/>
                  </a:cubicBezTo>
                  <a:cubicBezTo>
                    <a:pt x="1981" y="806"/>
                    <a:pt x="1943" y="810"/>
                    <a:pt x="1903" y="817"/>
                  </a:cubicBezTo>
                  <a:lnTo>
                    <a:pt x="1890" y="817"/>
                  </a:lnTo>
                  <a:cubicBezTo>
                    <a:pt x="1872" y="823"/>
                    <a:pt x="1852" y="823"/>
                    <a:pt x="1832" y="826"/>
                  </a:cubicBezTo>
                  <a:cubicBezTo>
                    <a:pt x="1812" y="834"/>
                    <a:pt x="1788" y="840"/>
                    <a:pt x="1760" y="847"/>
                  </a:cubicBezTo>
                  <a:cubicBezTo>
                    <a:pt x="1699" y="861"/>
                    <a:pt x="1638" y="864"/>
                    <a:pt x="1574" y="864"/>
                  </a:cubicBezTo>
                  <a:cubicBezTo>
                    <a:pt x="1504" y="864"/>
                    <a:pt x="1432" y="857"/>
                    <a:pt x="1365" y="851"/>
                  </a:cubicBezTo>
                  <a:cubicBezTo>
                    <a:pt x="1257" y="840"/>
                    <a:pt x="1151" y="817"/>
                    <a:pt x="1046" y="800"/>
                  </a:cubicBezTo>
                  <a:cubicBezTo>
                    <a:pt x="935" y="779"/>
                    <a:pt x="826" y="752"/>
                    <a:pt x="721" y="712"/>
                  </a:cubicBezTo>
                  <a:cubicBezTo>
                    <a:pt x="616" y="671"/>
                    <a:pt x="515" y="620"/>
                    <a:pt x="416" y="562"/>
                  </a:cubicBezTo>
                  <a:cubicBezTo>
                    <a:pt x="325" y="505"/>
                    <a:pt x="233" y="444"/>
                    <a:pt x="149" y="373"/>
                  </a:cubicBezTo>
                  <a:cubicBezTo>
                    <a:pt x="105" y="336"/>
                    <a:pt x="64" y="298"/>
                    <a:pt x="20" y="254"/>
                  </a:cubicBezTo>
                  <a:cubicBezTo>
                    <a:pt x="13" y="268"/>
                    <a:pt x="7" y="278"/>
                    <a:pt x="0" y="288"/>
                  </a:cubicBezTo>
                  <a:lnTo>
                    <a:pt x="0" y="292"/>
                  </a:lnTo>
                  <a:cubicBezTo>
                    <a:pt x="17" y="345"/>
                    <a:pt x="37" y="395"/>
                    <a:pt x="60" y="448"/>
                  </a:cubicBezTo>
                  <a:lnTo>
                    <a:pt x="60" y="448"/>
                  </a:lnTo>
                  <a:cubicBezTo>
                    <a:pt x="59" y="448"/>
                    <a:pt x="59" y="447"/>
                    <a:pt x="58" y="446"/>
                  </a:cubicBezTo>
                  <a:lnTo>
                    <a:pt x="58" y="446"/>
                  </a:lnTo>
                  <a:cubicBezTo>
                    <a:pt x="62" y="458"/>
                    <a:pt x="68" y="465"/>
                    <a:pt x="71" y="478"/>
                  </a:cubicBezTo>
                  <a:lnTo>
                    <a:pt x="74" y="478"/>
                  </a:lnTo>
                  <a:cubicBezTo>
                    <a:pt x="119" y="573"/>
                    <a:pt x="166" y="668"/>
                    <a:pt x="216" y="756"/>
                  </a:cubicBezTo>
                  <a:cubicBezTo>
                    <a:pt x="271" y="851"/>
                    <a:pt x="338" y="942"/>
                    <a:pt x="406" y="1026"/>
                  </a:cubicBezTo>
                  <a:lnTo>
                    <a:pt x="403" y="1023"/>
                  </a:lnTo>
                  <a:lnTo>
                    <a:pt x="403" y="1023"/>
                  </a:lnTo>
                  <a:cubicBezTo>
                    <a:pt x="405" y="1025"/>
                    <a:pt x="406" y="1028"/>
                    <a:pt x="406" y="1030"/>
                  </a:cubicBezTo>
                  <a:cubicBezTo>
                    <a:pt x="413" y="1037"/>
                    <a:pt x="419" y="1043"/>
                    <a:pt x="427" y="1050"/>
                  </a:cubicBezTo>
                  <a:cubicBezTo>
                    <a:pt x="484" y="1115"/>
                    <a:pt x="541" y="1179"/>
                    <a:pt x="602" y="1237"/>
                  </a:cubicBezTo>
                  <a:cubicBezTo>
                    <a:pt x="654" y="1267"/>
                    <a:pt x="708" y="1294"/>
                    <a:pt x="758" y="1321"/>
                  </a:cubicBezTo>
                  <a:cubicBezTo>
                    <a:pt x="836" y="1359"/>
                    <a:pt x="914" y="1392"/>
                    <a:pt x="996" y="1420"/>
                  </a:cubicBezTo>
                  <a:cubicBezTo>
                    <a:pt x="1077" y="1443"/>
                    <a:pt x="1161" y="1456"/>
                    <a:pt x="1249" y="1473"/>
                  </a:cubicBezTo>
                  <a:cubicBezTo>
                    <a:pt x="1399" y="1497"/>
                    <a:pt x="1551" y="1514"/>
                    <a:pt x="1703" y="1517"/>
                  </a:cubicBezTo>
                  <a:lnTo>
                    <a:pt x="1734" y="1517"/>
                  </a:lnTo>
                  <a:cubicBezTo>
                    <a:pt x="1886" y="1517"/>
                    <a:pt x="2032" y="1497"/>
                    <a:pt x="2180" y="1456"/>
                  </a:cubicBezTo>
                  <a:cubicBezTo>
                    <a:pt x="2343" y="1412"/>
                    <a:pt x="2492" y="1338"/>
                    <a:pt x="2621" y="1229"/>
                  </a:cubicBezTo>
                  <a:cubicBezTo>
                    <a:pt x="2662" y="1199"/>
                    <a:pt x="2699" y="1165"/>
                    <a:pt x="2736" y="1135"/>
                  </a:cubicBezTo>
                  <a:cubicBezTo>
                    <a:pt x="2787" y="1084"/>
                    <a:pt x="2837" y="1037"/>
                    <a:pt x="2885" y="986"/>
                  </a:cubicBezTo>
                  <a:cubicBezTo>
                    <a:pt x="2888" y="983"/>
                    <a:pt x="2891" y="979"/>
                    <a:pt x="2895" y="979"/>
                  </a:cubicBezTo>
                  <a:lnTo>
                    <a:pt x="2895" y="979"/>
                  </a:lnTo>
                  <a:cubicBezTo>
                    <a:pt x="2900" y="973"/>
                    <a:pt x="2906" y="964"/>
                    <a:pt x="2912" y="959"/>
                  </a:cubicBezTo>
                  <a:cubicBezTo>
                    <a:pt x="2915" y="950"/>
                    <a:pt x="2921" y="943"/>
                    <a:pt x="2927" y="935"/>
                  </a:cubicBezTo>
                  <a:lnTo>
                    <a:pt x="2927" y="935"/>
                  </a:lnTo>
                  <a:cubicBezTo>
                    <a:pt x="2926" y="935"/>
                    <a:pt x="2926" y="935"/>
                    <a:pt x="2926" y="935"/>
                  </a:cubicBezTo>
                  <a:cubicBezTo>
                    <a:pt x="2953" y="891"/>
                    <a:pt x="2979" y="847"/>
                    <a:pt x="3007" y="800"/>
                  </a:cubicBezTo>
                  <a:cubicBezTo>
                    <a:pt x="3040" y="749"/>
                    <a:pt x="3074" y="698"/>
                    <a:pt x="3101" y="648"/>
                  </a:cubicBezTo>
                  <a:cubicBezTo>
                    <a:pt x="3109" y="634"/>
                    <a:pt x="3115" y="620"/>
                    <a:pt x="3122" y="610"/>
                  </a:cubicBezTo>
                  <a:cubicBezTo>
                    <a:pt x="3135" y="566"/>
                    <a:pt x="3146" y="526"/>
                    <a:pt x="3162" y="481"/>
                  </a:cubicBezTo>
                  <a:cubicBezTo>
                    <a:pt x="3183" y="440"/>
                    <a:pt x="3200" y="400"/>
                    <a:pt x="3217" y="359"/>
                  </a:cubicBezTo>
                  <a:cubicBezTo>
                    <a:pt x="3220" y="349"/>
                    <a:pt x="3223" y="339"/>
                    <a:pt x="3227" y="329"/>
                  </a:cubicBezTo>
                  <a:lnTo>
                    <a:pt x="3227" y="318"/>
                  </a:lnTo>
                  <a:cubicBezTo>
                    <a:pt x="3237" y="221"/>
                    <a:pt x="3240" y="119"/>
                    <a:pt x="3240" y="21"/>
                  </a:cubicBezTo>
                  <a:lnTo>
                    <a:pt x="3240" y="1"/>
                  </a:ln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52" name="Google Shape;651;p39">
              <a:extLst>
                <a:ext uri="{FF2B5EF4-FFF2-40B4-BE49-F238E27FC236}">
                  <a16:creationId xmlns="" xmlns:a16="http://schemas.microsoft.com/office/drawing/2014/main" id="{7E16DA0C-7B94-4C36-1E5F-9A27AB991873}"/>
                </a:ext>
              </a:extLst>
            </p:cNvPr>
            <p:cNvSpPr/>
            <p:nvPr/>
          </p:nvSpPr>
          <p:spPr>
            <a:xfrm>
              <a:off x="4836141" y="4163944"/>
              <a:ext cx="60" cy="242"/>
            </a:xfrm>
            <a:custGeom>
              <a:avLst/>
              <a:gdLst/>
              <a:ahLst/>
              <a:cxnLst/>
              <a:rect l="l" t="t" r="r" b="b"/>
              <a:pathLst>
                <a:path w="1" h="4" extrusionOk="0">
                  <a:moveTo>
                    <a:pt x="0" y="1"/>
                  </a:moveTo>
                  <a:lnTo>
                    <a:pt x="0" y="1"/>
                  </a:lnTo>
                  <a:lnTo>
                    <a:pt x="0" y="4"/>
                  </a:ln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53" name="Google Shape;652;p39">
              <a:extLst>
                <a:ext uri="{FF2B5EF4-FFF2-40B4-BE49-F238E27FC236}">
                  <a16:creationId xmlns="" xmlns:a16="http://schemas.microsoft.com/office/drawing/2014/main" id="{9586E13F-6BE4-6825-68E6-47C713D71326}"/>
                </a:ext>
              </a:extLst>
            </p:cNvPr>
            <p:cNvSpPr/>
            <p:nvPr/>
          </p:nvSpPr>
          <p:spPr>
            <a:xfrm>
              <a:off x="5463211" y="4329920"/>
              <a:ext cx="1449" cy="2355"/>
            </a:xfrm>
            <a:custGeom>
              <a:avLst/>
              <a:gdLst/>
              <a:ahLst/>
              <a:cxnLst/>
              <a:rect l="l" t="t" r="r" b="b"/>
              <a:pathLst>
                <a:path w="24" h="39" extrusionOk="0">
                  <a:moveTo>
                    <a:pt x="24" y="1"/>
                  </a:moveTo>
                  <a:lnTo>
                    <a:pt x="24" y="1"/>
                  </a:lnTo>
                  <a:cubicBezTo>
                    <a:pt x="13" y="15"/>
                    <a:pt x="7" y="28"/>
                    <a:pt x="0" y="38"/>
                  </a:cubicBezTo>
                  <a:lnTo>
                    <a:pt x="3" y="35"/>
                  </a:lnTo>
                  <a:cubicBezTo>
                    <a:pt x="10" y="24"/>
                    <a:pt x="16" y="15"/>
                    <a:pt x="24" y="1"/>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54" name="Google Shape;653;p39">
              <a:extLst>
                <a:ext uri="{FF2B5EF4-FFF2-40B4-BE49-F238E27FC236}">
                  <a16:creationId xmlns="" xmlns:a16="http://schemas.microsoft.com/office/drawing/2014/main" id="{4E135388-4E17-0088-63AC-CF61FC6BB490}"/>
                </a:ext>
              </a:extLst>
            </p:cNvPr>
            <p:cNvSpPr/>
            <p:nvPr/>
          </p:nvSpPr>
          <p:spPr>
            <a:xfrm>
              <a:off x="3794525" y="582700"/>
              <a:ext cx="1719853" cy="3935043"/>
            </a:xfrm>
            <a:custGeom>
              <a:avLst/>
              <a:gdLst/>
              <a:ahLst/>
              <a:cxnLst/>
              <a:rect l="l" t="t" r="r" b="b"/>
              <a:pathLst>
                <a:path w="28485" h="65174" extrusionOk="0">
                  <a:moveTo>
                    <a:pt x="4202" y="13779"/>
                  </a:moveTo>
                  <a:cubicBezTo>
                    <a:pt x="4200" y="13788"/>
                    <a:pt x="4198" y="13797"/>
                    <a:pt x="4196" y="13806"/>
                  </a:cubicBezTo>
                  <a:cubicBezTo>
                    <a:pt x="4198" y="13797"/>
                    <a:pt x="4200" y="13788"/>
                    <a:pt x="4202" y="13779"/>
                  </a:cubicBezTo>
                  <a:close/>
                  <a:moveTo>
                    <a:pt x="3048" y="23460"/>
                  </a:moveTo>
                  <a:lnTo>
                    <a:pt x="3048" y="23460"/>
                  </a:lnTo>
                  <a:cubicBezTo>
                    <a:pt x="3048" y="23462"/>
                    <a:pt x="3049" y="23465"/>
                    <a:pt x="3049" y="23467"/>
                  </a:cubicBezTo>
                  <a:lnTo>
                    <a:pt x="3049" y="23467"/>
                  </a:lnTo>
                  <a:cubicBezTo>
                    <a:pt x="3049" y="23464"/>
                    <a:pt x="3048" y="23462"/>
                    <a:pt x="3048" y="23460"/>
                  </a:cubicBezTo>
                  <a:close/>
                  <a:moveTo>
                    <a:pt x="22674" y="24561"/>
                  </a:moveTo>
                  <a:cubicBezTo>
                    <a:pt x="22675" y="24562"/>
                    <a:pt x="22676" y="24563"/>
                    <a:pt x="22677" y="24563"/>
                  </a:cubicBezTo>
                  <a:lnTo>
                    <a:pt x="22681" y="24563"/>
                  </a:lnTo>
                  <a:cubicBezTo>
                    <a:pt x="22678" y="24563"/>
                    <a:pt x="22676" y="24562"/>
                    <a:pt x="22674" y="24561"/>
                  </a:cubicBezTo>
                  <a:close/>
                  <a:moveTo>
                    <a:pt x="11418" y="688"/>
                  </a:moveTo>
                  <a:cubicBezTo>
                    <a:pt x="11442" y="691"/>
                    <a:pt x="11469" y="699"/>
                    <a:pt x="11493" y="702"/>
                  </a:cubicBezTo>
                  <a:cubicBezTo>
                    <a:pt x="11560" y="702"/>
                    <a:pt x="11629" y="708"/>
                    <a:pt x="11696" y="719"/>
                  </a:cubicBezTo>
                  <a:cubicBezTo>
                    <a:pt x="11737" y="722"/>
                    <a:pt x="11774" y="732"/>
                    <a:pt x="11815" y="739"/>
                  </a:cubicBezTo>
                  <a:cubicBezTo>
                    <a:pt x="11862" y="749"/>
                    <a:pt x="11913" y="763"/>
                    <a:pt x="11960" y="777"/>
                  </a:cubicBezTo>
                  <a:cubicBezTo>
                    <a:pt x="11977" y="780"/>
                    <a:pt x="11990" y="786"/>
                    <a:pt x="12007" y="790"/>
                  </a:cubicBezTo>
                  <a:cubicBezTo>
                    <a:pt x="12031" y="797"/>
                    <a:pt x="12055" y="807"/>
                    <a:pt x="12079" y="813"/>
                  </a:cubicBezTo>
                  <a:cubicBezTo>
                    <a:pt x="12210" y="858"/>
                    <a:pt x="12340" y="912"/>
                    <a:pt x="12458" y="980"/>
                  </a:cubicBezTo>
                  <a:cubicBezTo>
                    <a:pt x="12502" y="1000"/>
                    <a:pt x="12546" y="1021"/>
                    <a:pt x="12590" y="1041"/>
                  </a:cubicBezTo>
                  <a:cubicBezTo>
                    <a:pt x="12685" y="1094"/>
                    <a:pt x="12776" y="1149"/>
                    <a:pt x="12868" y="1213"/>
                  </a:cubicBezTo>
                  <a:cubicBezTo>
                    <a:pt x="12929" y="1257"/>
                    <a:pt x="12993" y="1308"/>
                    <a:pt x="13054" y="1359"/>
                  </a:cubicBezTo>
                  <a:cubicBezTo>
                    <a:pt x="13091" y="1396"/>
                    <a:pt x="13128" y="1437"/>
                    <a:pt x="13165" y="1477"/>
                  </a:cubicBezTo>
                  <a:cubicBezTo>
                    <a:pt x="13260" y="1596"/>
                    <a:pt x="13348" y="1721"/>
                    <a:pt x="13433" y="1849"/>
                  </a:cubicBezTo>
                  <a:cubicBezTo>
                    <a:pt x="13568" y="2063"/>
                    <a:pt x="13701" y="2280"/>
                    <a:pt x="13833" y="2493"/>
                  </a:cubicBezTo>
                  <a:cubicBezTo>
                    <a:pt x="13836" y="2496"/>
                    <a:pt x="13836" y="2496"/>
                    <a:pt x="13836" y="2500"/>
                  </a:cubicBezTo>
                  <a:cubicBezTo>
                    <a:pt x="13900" y="2605"/>
                    <a:pt x="13965" y="2710"/>
                    <a:pt x="14022" y="2815"/>
                  </a:cubicBezTo>
                  <a:cubicBezTo>
                    <a:pt x="14083" y="2916"/>
                    <a:pt x="14137" y="3018"/>
                    <a:pt x="14188" y="3120"/>
                  </a:cubicBezTo>
                  <a:cubicBezTo>
                    <a:pt x="14290" y="3350"/>
                    <a:pt x="14371" y="3587"/>
                    <a:pt x="14449" y="3824"/>
                  </a:cubicBezTo>
                  <a:cubicBezTo>
                    <a:pt x="14469" y="3885"/>
                    <a:pt x="14486" y="3942"/>
                    <a:pt x="14503" y="4003"/>
                  </a:cubicBezTo>
                  <a:cubicBezTo>
                    <a:pt x="14514" y="4040"/>
                    <a:pt x="14527" y="4081"/>
                    <a:pt x="14537" y="4118"/>
                  </a:cubicBezTo>
                  <a:cubicBezTo>
                    <a:pt x="14598" y="4315"/>
                    <a:pt x="14648" y="4515"/>
                    <a:pt x="14703" y="4714"/>
                  </a:cubicBezTo>
                  <a:cubicBezTo>
                    <a:pt x="14740" y="4847"/>
                    <a:pt x="14778" y="4978"/>
                    <a:pt x="14811" y="5107"/>
                  </a:cubicBezTo>
                  <a:cubicBezTo>
                    <a:pt x="14818" y="5128"/>
                    <a:pt x="14822" y="5148"/>
                    <a:pt x="14828" y="5168"/>
                  </a:cubicBezTo>
                  <a:cubicBezTo>
                    <a:pt x="14889" y="5385"/>
                    <a:pt x="14943" y="5602"/>
                    <a:pt x="15001" y="5822"/>
                  </a:cubicBezTo>
                  <a:cubicBezTo>
                    <a:pt x="15034" y="5947"/>
                    <a:pt x="15069" y="6072"/>
                    <a:pt x="15099" y="6201"/>
                  </a:cubicBezTo>
                  <a:cubicBezTo>
                    <a:pt x="15164" y="6445"/>
                    <a:pt x="15231" y="6689"/>
                    <a:pt x="15299" y="6929"/>
                  </a:cubicBezTo>
                  <a:cubicBezTo>
                    <a:pt x="15309" y="6963"/>
                    <a:pt x="15316" y="6994"/>
                    <a:pt x="15326" y="7024"/>
                  </a:cubicBezTo>
                  <a:cubicBezTo>
                    <a:pt x="15438" y="7424"/>
                    <a:pt x="15559" y="7819"/>
                    <a:pt x="15685" y="8213"/>
                  </a:cubicBezTo>
                  <a:cubicBezTo>
                    <a:pt x="15695" y="8249"/>
                    <a:pt x="15705" y="8287"/>
                    <a:pt x="15719" y="8321"/>
                  </a:cubicBezTo>
                  <a:cubicBezTo>
                    <a:pt x="15719" y="8324"/>
                    <a:pt x="15722" y="8330"/>
                    <a:pt x="15722" y="8335"/>
                  </a:cubicBezTo>
                  <a:cubicBezTo>
                    <a:pt x="15814" y="8632"/>
                    <a:pt x="15885" y="8933"/>
                    <a:pt x="15956" y="9235"/>
                  </a:cubicBezTo>
                  <a:cubicBezTo>
                    <a:pt x="16030" y="9546"/>
                    <a:pt x="16119" y="9851"/>
                    <a:pt x="16193" y="10163"/>
                  </a:cubicBezTo>
                  <a:cubicBezTo>
                    <a:pt x="16196" y="10190"/>
                    <a:pt x="16203" y="10217"/>
                    <a:pt x="16210" y="10244"/>
                  </a:cubicBezTo>
                  <a:cubicBezTo>
                    <a:pt x="16264" y="10491"/>
                    <a:pt x="16322" y="10742"/>
                    <a:pt x="16379" y="10989"/>
                  </a:cubicBezTo>
                  <a:cubicBezTo>
                    <a:pt x="16396" y="11057"/>
                    <a:pt x="16410" y="11128"/>
                    <a:pt x="16430" y="11195"/>
                  </a:cubicBezTo>
                  <a:cubicBezTo>
                    <a:pt x="16460" y="11321"/>
                    <a:pt x="16494" y="11449"/>
                    <a:pt x="16525" y="11575"/>
                  </a:cubicBezTo>
                  <a:cubicBezTo>
                    <a:pt x="16586" y="11809"/>
                    <a:pt x="16647" y="12039"/>
                    <a:pt x="16704" y="12269"/>
                  </a:cubicBezTo>
                  <a:cubicBezTo>
                    <a:pt x="16711" y="12289"/>
                    <a:pt x="16714" y="12306"/>
                    <a:pt x="16718" y="12326"/>
                  </a:cubicBezTo>
                  <a:cubicBezTo>
                    <a:pt x="16809" y="12686"/>
                    <a:pt x="16897" y="13041"/>
                    <a:pt x="16968" y="13403"/>
                  </a:cubicBezTo>
                  <a:cubicBezTo>
                    <a:pt x="17033" y="13755"/>
                    <a:pt x="17104" y="14108"/>
                    <a:pt x="17164" y="14460"/>
                  </a:cubicBezTo>
                  <a:cubicBezTo>
                    <a:pt x="17232" y="14893"/>
                    <a:pt x="17290" y="15327"/>
                    <a:pt x="17351" y="15760"/>
                  </a:cubicBezTo>
                  <a:cubicBezTo>
                    <a:pt x="17391" y="16055"/>
                    <a:pt x="17442" y="16349"/>
                    <a:pt x="17503" y="16640"/>
                  </a:cubicBezTo>
                  <a:cubicBezTo>
                    <a:pt x="17520" y="16725"/>
                    <a:pt x="17533" y="16810"/>
                    <a:pt x="17550" y="16891"/>
                  </a:cubicBezTo>
                  <a:cubicBezTo>
                    <a:pt x="17588" y="17050"/>
                    <a:pt x="17628" y="17206"/>
                    <a:pt x="17669" y="17362"/>
                  </a:cubicBezTo>
                  <a:cubicBezTo>
                    <a:pt x="17710" y="17524"/>
                    <a:pt x="17754" y="17687"/>
                    <a:pt x="17798" y="17849"/>
                  </a:cubicBezTo>
                  <a:cubicBezTo>
                    <a:pt x="17805" y="17879"/>
                    <a:pt x="17815" y="17913"/>
                    <a:pt x="17821" y="17948"/>
                  </a:cubicBezTo>
                  <a:cubicBezTo>
                    <a:pt x="17879" y="18157"/>
                    <a:pt x="17936" y="18364"/>
                    <a:pt x="17997" y="18574"/>
                  </a:cubicBezTo>
                  <a:cubicBezTo>
                    <a:pt x="18093" y="18926"/>
                    <a:pt x="18184" y="19278"/>
                    <a:pt x="18272" y="19634"/>
                  </a:cubicBezTo>
                  <a:cubicBezTo>
                    <a:pt x="18313" y="19783"/>
                    <a:pt x="18353" y="19931"/>
                    <a:pt x="18387" y="20084"/>
                  </a:cubicBezTo>
                  <a:cubicBezTo>
                    <a:pt x="18390" y="20091"/>
                    <a:pt x="18390" y="20098"/>
                    <a:pt x="18390" y="20104"/>
                  </a:cubicBezTo>
                  <a:cubicBezTo>
                    <a:pt x="18394" y="20121"/>
                    <a:pt x="18397" y="20139"/>
                    <a:pt x="18401" y="20155"/>
                  </a:cubicBezTo>
                  <a:cubicBezTo>
                    <a:pt x="18401" y="20159"/>
                    <a:pt x="18404" y="20165"/>
                    <a:pt x="18404" y="20169"/>
                  </a:cubicBezTo>
                  <a:cubicBezTo>
                    <a:pt x="18407" y="20186"/>
                    <a:pt x="18407" y="20199"/>
                    <a:pt x="18410" y="20216"/>
                  </a:cubicBezTo>
                  <a:lnTo>
                    <a:pt x="18410" y="20223"/>
                  </a:lnTo>
                  <a:cubicBezTo>
                    <a:pt x="18414" y="20230"/>
                    <a:pt x="18414" y="20233"/>
                    <a:pt x="18414" y="20240"/>
                  </a:cubicBezTo>
                  <a:cubicBezTo>
                    <a:pt x="18418" y="20260"/>
                    <a:pt x="18421" y="20277"/>
                    <a:pt x="18424" y="20294"/>
                  </a:cubicBezTo>
                  <a:cubicBezTo>
                    <a:pt x="18427" y="20308"/>
                    <a:pt x="18431" y="20321"/>
                    <a:pt x="18431" y="20334"/>
                  </a:cubicBezTo>
                  <a:lnTo>
                    <a:pt x="18431" y="20338"/>
                  </a:lnTo>
                  <a:cubicBezTo>
                    <a:pt x="18431" y="20334"/>
                    <a:pt x="18431" y="20328"/>
                    <a:pt x="18427" y="20325"/>
                  </a:cubicBezTo>
                  <a:lnTo>
                    <a:pt x="18427" y="20325"/>
                  </a:lnTo>
                  <a:cubicBezTo>
                    <a:pt x="18435" y="20355"/>
                    <a:pt x="18435" y="20386"/>
                    <a:pt x="18438" y="20416"/>
                  </a:cubicBezTo>
                  <a:cubicBezTo>
                    <a:pt x="18455" y="20545"/>
                    <a:pt x="18461" y="20677"/>
                    <a:pt x="18468" y="20809"/>
                  </a:cubicBezTo>
                  <a:cubicBezTo>
                    <a:pt x="18479" y="21049"/>
                    <a:pt x="18482" y="21293"/>
                    <a:pt x="18471" y="21536"/>
                  </a:cubicBezTo>
                  <a:cubicBezTo>
                    <a:pt x="18444" y="21757"/>
                    <a:pt x="18404" y="21970"/>
                    <a:pt x="18353" y="22186"/>
                  </a:cubicBezTo>
                  <a:cubicBezTo>
                    <a:pt x="18343" y="22221"/>
                    <a:pt x="18336" y="22258"/>
                    <a:pt x="18323" y="22295"/>
                  </a:cubicBezTo>
                  <a:cubicBezTo>
                    <a:pt x="18296" y="22363"/>
                    <a:pt x="18265" y="22430"/>
                    <a:pt x="18231" y="22495"/>
                  </a:cubicBezTo>
                  <a:cubicBezTo>
                    <a:pt x="18194" y="22566"/>
                    <a:pt x="18150" y="22637"/>
                    <a:pt x="18106" y="22708"/>
                  </a:cubicBezTo>
                  <a:cubicBezTo>
                    <a:pt x="18062" y="22763"/>
                    <a:pt x="18015" y="22816"/>
                    <a:pt x="17971" y="22871"/>
                  </a:cubicBezTo>
                  <a:cubicBezTo>
                    <a:pt x="17801" y="23054"/>
                    <a:pt x="17611" y="23213"/>
                    <a:pt x="17425" y="23375"/>
                  </a:cubicBezTo>
                  <a:cubicBezTo>
                    <a:pt x="17310" y="23466"/>
                    <a:pt x="17199" y="23552"/>
                    <a:pt x="17080" y="23636"/>
                  </a:cubicBezTo>
                  <a:cubicBezTo>
                    <a:pt x="16711" y="23856"/>
                    <a:pt x="16322" y="24035"/>
                    <a:pt x="15932" y="24218"/>
                  </a:cubicBezTo>
                  <a:lnTo>
                    <a:pt x="15936" y="24218"/>
                  </a:lnTo>
                  <a:cubicBezTo>
                    <a:pt x="15932" y="24222"/>
                    <a:pt x="15928" y="24222"/>
                    <a:pt x="15925" y="24225"/>
                  </a:cubicBezTo>
                  <a:lnTo>
                    <a:pt x="15919" y="24225"/>
                  </a:lnTo>
                  <a:cubicBezTo>
                    <a:pt x="15915" y="24229"/>
                    <a:pt x="15911" y="24232"/>
                    <a:pt x="15908" y="24232"/>
                  </a:cubicBezTo>
                  <a:lnTo>
                    <a:pt x="15911" y="24232"/>
                  </a:lnTo>
                  <a:cubicBezTo>
                    <a:pt x="15776" y="24293"/>
                    <a:pt x="15641" y="24357"/>
                    <a:pt x="15502" y="24415"/>
                  </a:cubicBezTo>
                  <a:cubicBezTo>
                    <a:pt x="15342" y="24476"/>
                    <a:pt x="15184" y="24533"/>
                    <a:pt x="15025" y="24594"/>
                  </a:cubicBezTo>
                  <a:cubicBezTo>
                    <a:pt x="14723" y="24702"/>
                    <a:pt x="14428" y="24815"/>
                    <a:pt x="14123" y="24909"/>
                  </a:cubicBezTo>
                  <a:cubicBezTo>
                    <a:pt x="13920" y="24974"/>
                    <a:pt x="13717" y="25035"/>
                    <a:pt x="13511" y="25085"/>
                  </a:cubicBezTo>
                  <a:cubicBezTo>
                    <a:pt x="13298" y="25140"/>
                    <a:pt x="13084" y="25190"/>
                    <a:pt x="12871" y="25251"/>
                  </a:cubicBezTo>
                  <a:cubicBezTo>
                    <a:pt x="12668" y="25309"/>
                    <a:pt x="12471" y="25380"/>
                    <a:pt x="12271" y="25434"/>
                  </a:cubicBezTo>
                  <a:cubicBezTo>
                    <a:pt x="12068" y="25492"/>
                    <a:pt x="11868" y="25539"/>
                    <a:pt x="11665" y="25576"/>
                  </a:cubicBezTo>
                  <a:cubicBezTo>
                    <a:pt x="11174" y="25644"/>
                    <a:pt x="10680" y="25668"/>
                    <a:pt x="10186" y="25709"/>
                  </a:cubicBezTo>
                  <a:cubicBezTo>
                    <a:pt x="9732" y="25749"/>
                    <a:pt x="9282" y="25790"/>
                    <a:pt x="8831" y="25817"/>
                  </a:cubicBezTo>
                  <a:cubicBezTo>
                    <a:pt x="8797" y="25834"/>
                    <a:pt x="8764" y="25840"/>
                    <a:pt x="8730" y="25840"/>
                  </a:cubicBezTo>
                  <a:cubicBezTo>
                    <a:pt x="8721" y="25841"/>
                    <a:pt x="8712" y="25842"/>
                    <a:pt x="8703" y="25842"/>
                  </a:cubicBezTo>
                  <a:cubicBezTo>
                    <a:pt x="8685" y="25842"/>
                    <a:pt x="8666" y="25840"/>
                    <a:pt x="8649" y="25840"/>
                  </a:cubicBezTo>
                  <a:cubicBezTo>
                    <a:pt x="8642" y="25843"/>
                    <a:pt x="8635" y="25843"/>
                    <a:pt x="8628" y="25843"/>
                  </a:cubicBezTo>
                  <a:lnTo>
                    <a:pt x="8601" y="25843"/>
                  </a:lnTo>
                  <a:cubicBezTo>
                    <a:pt x="8577" y="25840"/>
                    <a:pt x="8550" y="25840"/>
                    <a:pt x="8527" y="25840"/>
                  </a:cubicBezTo>
                  <a:lnTo>
                    <a:pt x="8411" y="25840"/>
                  </a:lnTo>
                  <a:cubicBezTo>
                    <a:pt x="8384" y="25840"/>
                    <a:pt x="8361" y="25837"/>
                    <a:pt x="8337" y="25827"/>
                  </a:cubicBezTo>
                  <a:lnTo>
                    <a:pt x="8252" y="25827"/>
                  </a:lnTo>
                  <a:cubicBezTo>
                    <a:pt x="8120" y="25823"/>
                    <a:pt x="7992" y="25813"/>
                    <a:pt x="7859" y="25803"/>
                  </a:cubicBezTo>
                  <a:cubicBezTo>
                    <a:pt x="7439" y="25756"/>
                    <a:pt x="7026" y="25695"/>
                    <a:pt x="6614" y="25607"/>
                  </a:cubicBezTo>
                  <a:cubicBezTo>
                    <a:pt x="6336" y="25532"/>
                    <a:pt x="6062" y="25451"/>
                    <a:pt x="5784" y="25376"/>
                  </a:cubicBezTo>
                  <a:cubicBezTo>
                    <a:pt x="5517" y="25309"/>
                    <a:pt x="5256" y="25231"/>
                    <a:pt x="4998" y="25140"/>
                  </a:cubicBezTo>
                  <a:cubicBezTo>
                    <a:pt x="4778" y="25048"/>
                    <a:pt x="4562" y="24946"/>
                    <a:pt x="4348" y="24835"/>
                  </a:cubicBezTo>
                  <a:lnTo>
                    <a:pt x="4348" y="24835"/>
                  </a:lnTo>
                  <a:cubicBezTo>
                    <a:pt x="4359" y="24841"/>
                    <a:pt x="4368" y="24848"/>
                    <a:pt x="4376" y="24852"/>
                  </a:cubicBezTo>
                  <a:cubicBezTo>
                    <a:pt x="4365" y="24848"/>
                    <a:pt x="4355" y="24841"/>
                    <a:pt x="4345" y="24835"/>
                  </a:cubicBezTo>
                  <a:cubicBezTo>
                    <a:pt x="4341" y="24835"/>
                    <a:pt x="4338" y="24832"/>
                    <a:pt x="4338" y="24832"/>
                  </a:cubicBezTo>
                  <a:cubicBezTo>
                    <a:pt x="4135" y="24713"/>
                    <a:pt x="3929" y="24598"/>
                    <a:pt x="3738" y="24462"/>
                  </a:cubicBezTo>
                  <a:cubicBezTo>
                    <a:pt x="3665" y="24412"/>
                    <a:pt x="3593" y="24354"/>
                    <a:pt x="3526" y="24296"/>
                  </a:cubicBezTo>
                  <a:cubicBezTo>
                    <a:pt x="3468" y="24242"/>
                    <a:pt x="3413" y="24185"/>
                    <a:pt x="3363" y="24127"/>
                  </a:cubicBezTo>
                  <a:cubicBezTo>
                    <a:pt x="3352" y="24113"/>
                    <a:pt x="3343" y="24100"/>
                    <a:pt x="3332" y="24086"/>
                  </a:cubicBezTo>
                  <a:cubicBezTo>
                    <a:pt x="3302" y="24043"/>
                    <a:pt x="3268" y="24002"/>
                    <a:pt x="3241" y="23961"/>
                  </a:cubicBezTo>
                  <a:cubicBezTo>
                    <a:pt x="3227" y="23941"/>
                    <a:pt x="3218" y="23921"/>
                    <a:pt x="3207" y="23904"/>
                  </a:cubicBezTo>
                  <a:cubicBezTo>
                    <a:pt x="3187" y="23869"/>
                    <a:pt x="3166" y="23836"/>
                    <a:pt x="3149" y="23799"/>
                  </a:cubicBezTo>
                  <a:cubicBezTo>
                    <a:pt x="3132" y="23758"/>
                    <a:pt x="3116" y="23714"/>
                    <a:pt x="3099" y="23670"/>
                  </a:cubicBezTo>
                  <a:cubicBezTo>
                    <a:pt x="3079" y="23604"/>
                    <a:pt x="3063" y="23536"/>
                    <a:pt x="3049" y="23467"/>
                  </a:cubicBezTo>
                  <a:lnTo>
                    <a:pt x="3049" y="23467"/>
                  </a:lnTo>
                  <a:cubicBezTo>
                    <a:pt x="3050" y="23473"/>
                    <a:pt x="3051" y="23479"/>
                    <a:pt x="3051" y="23485"/>
                  </a:cubicBezTo>
                  <a:lnTo>
                    <a:pt x="3051" y="23485"/>
                  </a:lnTo>
                  <a:cubicBezTo>
                    <a:pt x="3049" y="23469"/>
                    <a:pt x="3046" y="23454"/>
                    <a:pt x="3041" y="23440"/>
                  </a:cubicBezTo>
                  <a:cubicBezTo>
                    <a:pt x="3038" y="23358"/>
                    <a:pt x="3021" y="23280"/>
                    <a:pt x="3014" y="23206"/>
                  </a:cubicBezTo>
                  <a:cubicBezTo>
                    <a:pt x="2994" y="23010"/>
                    <a:pt x="2974" y="22816"/>
                    <a:pt x="2960" y="22624"/>
                  </a:cubicBezTo>
                  <a:cubicBezTo>
                    <a:pt x="2940" y="22386"/>
                    <a:pt x="2923" y="22150"/>
                    <a:pt x="2913" y="21913"/>
                  </a:cubicBezTo>
                  <a:lnTo>
                    <a:pt x="2913" y="21919"/>
                  </a:lnTo>
                  <a:cubicBezTo>
                    <a:pt x="2905" y="21635"/>
                    <a:pt x="2909" y="21350"/>
                    <a:pt x="2919" y="21066"/>
                  </a:cubicBezTo>
                  <a:cubicBezTo>
                    <a:pt x="2919" y="21025"/>
                    <a:pt x="2919" y="20985"/>
                    <a:pt x="2923" y="20941"/>
                  </a:cubicBezTo>
                  <a:cubicBezTo>
                    <a:pt x="2940" y="20619"/>
                    <a:pt x="2970" y="20297"/>
                    <a:pt x="2994" y="19979"/>
                  </a:cubicBezTo>
                  <a:cubicBezTo>
                    <a:pt x="3001" y="19918"/>
                    <a:pt x="3007" y="19857"/>
                    <a:pt x="3014" y="19796"/>
                  </a:cubicBezTo>
                  <a:lnTo>
                    <a:pt x="3014" y="19796"/>
                  </a:lnTo>
                  <a:cubicBezTo>
                    <a:pt x="3010" y="19813"/>
                    <a:pt x="3010" y="19826"/>
                    <a:pt x="3007" y="19844"/>
                  </a:cubicBezTo>
                  <a:cubicBezTo>
                    <a:pt x="3024" y="19692"/>
                    <a:pt x="3048" y="19545"/>
                    <a:pt x="3071" y="19397"/>
                  </a:cubicBezTo>
                  <a:cubicBezTo>
                    <a:pt x="3109" y="19136"/>
                    <a:pt x="3146" y="18875"/>
                    <a:pt x="3193" y="18618"/>
                  </a:cubicBezTo>
                  <a:cubicBezTo>
                    <a:pt x="3221" y="18465"/>
                    <a:pt x="3251" y="18310"/>
                    <a:pt x="3278" y="18157"/>
                  </a:cubicBezTo>
                  <a:cubicBezTo>
                    <a:pt x="3278" y="18151"/>
                    <a:pt x="3278" y="18147"/>
                    <a:pt x="3282" y="18140"/>
                  </a:cubicBezTo>
                  <a:cubicBezTo>
                    <a:pt x="3329" y="17883"/>
                    <a:pt x="3373" y="17623"/>
                    <a:pt x="3421" y="17365"/>
                  </a:cubicBezTo>
                  <a:cubicBezTo>
                    <a:pt x="3441" y="17257"/>
                    <a:pt x="3461" y="17152"/>
                    <a:pt x="3482" y="17043"/>
                  </a:cubicBezTo>
                  <a:cubicBezTo>
                    <a:pt x="3512" y="16908"/>
                    <a:pt x="3543" y="16772"/>
                    <a:pt x="3569" y="16640"/>
                  </a:cubicBezTo>
                  <a:cubicBezTo>
                    <a:pt x="3620" y="16413"/>
                    <a:pt x="3671" y="16187"/>
                    <a:pt x="3718" y="15963"/>
                  </a:cubicBezTo>
                  <a:cubicBezTo>
                    <a:pt x="3877" y="15228"/>
                    <a:pt x="4040" y="14494"/>
                    <a:pt x="4206" y="13762"/>
                  </a:cubicBezTo>
                  <a:lnTo>
                    <a:pt x="4206" y="13762"/>
                  </a:lnTo>
                  <a:cubicBezTo>
                    <a:pt x="4205" y="13768"/>
                    <a:pt x="4203" y="13774"/>
                    <a:pt x="4202" y="13779"/>
                  </a:cubicBezTo>
                  <a:lnTo>
                    <a:pt x="4202" y="13779"/>
                  </a:lnTo>
                  <a:cubicBezTo>
                    <a:pt x="4274" y="13469"/>
                    <a:pt x="4351" y="13161"/>
                    <a:pt x="4437" y="12855"/>
                  </a:cubicBezTo>
                  <a:cubicBezTo>
                    <a:pt x="4440" y="12848"/>
                    <a:pt x="4440" y="12841"/>
                    <a:pt x="4443" y="12834"/>
                  </a:cubicBezTo>
                  <a:cubicBezTo>
                    <a:pt x="4507" y="12608"/>
                    <a:pt x="4579" y="12384"/>
                    <a:pt x="4649" y="12157"/>
                  </a:cubicBezTo>
                  <a:cubicBezTo>
                    <a:pt x="4684" y="12052"/>
                    <a:pt x="4714" y="11944"/>
                    <a:pt x="4748" y="11839"/>
                  </a:cubicBezTo>
                  <a:cubicBezTo>
                    <a:pt x="4768" y="11781"/>
                    <a:pt x="4782" y="11727"/>
                    <a:pt x="4802" y="11673"/>
                  </a:cubicBezTo>
                  <a:cubicBezTo>
                    <a:pt x="4863" y="11480"/>
                    <a:pt x="4920" y="11287"/>
                    <a:pt x="4981" y="11098"/>
                  </a:cubicBezTo>
                  <a:cubicBezTo>
                    <a:pt x="5001" y="11029"/>
                    <a:pt x="5022" y="10962"/>
                    <a:pt x="5042" y="10894"/>
                  </a:cubicBezTo>
                  <a:cubicBezTo>
                    <a:pt x="5148" y="10545"/>
                    <a:pt x="5252" y="10196"/>
                    <a:pt x="5361" y="9851"/>
                  </a:cubicBezTo>
                  <a:cubicBezTo>
                    <a:pt x="5452" y="9549"/>
                    <a:pt x="5557" y="9255"/>
                    <a:pt x="5662" y="8960"/>
                  </a:cubicBezTo>
                  <a:cubicBezTo>
                    <a:pt x="5808" y="8565"/>
                    <a:pt x="5953" y="8172"/>
                    <a:pt x="6078" y="7769"/>
                  </a:cubicBezTo>
                  <a:cubicBezTo>
                    <a:pt x="6194" y="7410"/>
                    <a:pt x="6292" y="7047"/>
                    <a:pt x="6400" y="6682"/>
                  </a:cubicBezTo>
                  <a:cubicBezTo>
                    <a:pt x="6417" y="6631"/>
                    <a:pt x="6437" y="6577"/>
                    <a:pt x="6454" y="6526"/>
                  </a:cubicBezTo>
                  <a:cubicBezTo>
                    <a:pt x="6525" y="6296"/>
                    <a:pt x="6600" y="6066"/>
                    <a:pt x="6681" y="5839"/>
                  </a:cubicBezTo>
                  <a:cubicBezTo>
                    <a:pt x="6708" y="5761"/>
                    <a:pt x="6728" y="5683"/>
                    <a:pt x="6759" y="5605"/>
                  </a:cubicBezTo>
                  <a:lnTo>
                    <a:pt x="6759" y="5605"/>
                  </a:lnTo>
                  <a:cubicBezTo>
                    <a:pt x="6758" y="5607"/>
                    <a:pt x="6757" y="5609"/>
                    <a:pt x="6756" y="5611"/>
                  </a:cubicBezTo>
                  <a:lnTo>
                    <a:pt x="6756" y="5611"/>
                  </a:lnTo>
                  <a:cubicBezTo>
                    <a:pt x="6798" y="5499"/>
                    <a:pt x="6839" y="5390"/>
                    <a:pt x="6881" y="5280"/>
                  </a:cubicBezTo>
                  <a:cubicBezTo>
                    <a:pt x="6969" y="5050"/>
                    <a:pt x="7057" y="4820"/>
                    <a:pt x="7142" y="4589"/>
                  </a:cubicBezTo>
                  <a:cubicBezTo>
                    <a:pt x="7192" y="4461"/>
                    <a:pt x="7243" y="4333"/>
                    <a:pt x="7290" y="4205"/>
                  </a:cubicBezTo>
                  <a:lnTo>
                    <a:pt x="7290" y="4205"/>
                  </a:lnTo>
                  <a:cubicBezTo>
                    <a:pt x="7349" y="4050"/>
                    <a:pt x="7408" y="3896"/>
                    <a:pt x="7473" y="3743"/>
                  </a:cubicBezTo>
                  <a:cubicBezTo>
                    <a:pt x="7545" y="3584"/>
                    <a:pt x="7619" y="3428"/>
                    <a:pt x="7697" y="3272"/>
                  </a:cubicBezTo>
                  <a:cubicBezTo>
                    <a:pt x="7931" y="2862"/>
                    <a:pt x="8178" y="2463"/>
                    <a:pt x="8449" y="2077"/>
                  </a:cubicBezTo>
                  <a:cubicBezTo>
                    <a:pt x="8547" y="1948"/>
                    <a:pt x="8652" y="1826"/>
                    <a:pt x="8757" y="1704"/>
                  </a:cubicBezTo>
                  <a:cubicBezTo>
                    <a:pt x="8861" y="1596"/>
                    <a:pt x="8963" y="1494"/>
                    <a:pt x="9078" y="1396"/>
                  </a:cubicBezTo>
                  <a:cubicBezTo>
                    <a:pt x="9153" y="1335"/>
                    <a:pt x="9231" y="1281"/>
                    <a:pt x="9313" y="1227"/>
                  </a:cubicBezTo>
                  <a:cubicBezTo>
                    <a:pt x="9468" y="1129"/>
                    <a:pt x="9634" y="1041"/>
                    <a:pt x="9800" y="960"/>
                  </a:cubicBezTo>
                  <a:cubicBezTo>
                    <a:pt x="9902" y="912"/>
                    <a:pt x="10003" y="871"/>
                    <a:pt x="10111" y="834"/>
                  </a:cubicBezTo>
                  <a:cubicBezTo>
                    <a:pt x="10182" y="813"/>
                    <a:pt x="10254" y="797"/>
                    <a:pt x="10328" y="780"/>
                  </a:cubicBezTo>
                  <a:cubicBezTo>
                    <a:pt x="10389" y="766"/>
                    <a:pt x="10450" y="746"/>
                    <a:pt x="10514" y="732"/>
                  </a:cubicBezTo>
                  <a:cubicBezTo>
                    <a:pt x="10616" y="719"/>
                    <a:pt x="10721" y="708"/>
                    <a:pt x="10826" y="702"/>
                  </a:cubicBezTo>
                  <a:cubicBezTo>
                    <a:pt x="10857" y="702"/>
                    <a:pt x="10890" y="702"/>
                    <a:pt x="10924" y="699"/>
                  </a:cubicBezTo>
                  <a:cubicBezTo>
                    <a:pt x="11090" y="695"/>
                    <a:pt x="11252" y="691"/>
                    <a:pt x="11418" y="688"/>
                  </a:cubicBezTo>
                  <a:close/>
                  <a:moveTo>
                    <a:pt x="18739" y="26858"/>
                  </a:moveTo>
                  <a:lnTo>
                    <a:pt x="18739" y="26858"/>
                  </a:lnTo>
                  <a:cubicBezTo>
                    <a:pt x="18737" y="26860"/>
                    <a:pt x="18736" y="26862"/>
                    <a:pt x="18735" y="26863"/>
                  </a:cubicBezTo>
                  <a:cubicBezTo>
                    <a:pt x="18737" y="26862"/>
                    <a:pt x="18738" y="26860"/>
                    <a:pt x="18739" y="26858"/>
                  </a:cubicBezTo>
                  <a:close/>
                  <a:moveTo>
                    <a:pt x="23843" y="26907"/>
                  </a:moveTo>
                  <a:lnTo>
                    <a:pt x="23843" y="26907"/>
                  </a:lnTo>
                  <a:cubicBezTo>
                    <a:pt x="23844" y="26909"/>
                    <a:pt x="23845" y="26911"/>
                    <a:pt x="23845" y="26914"/>
                  </a:cubicBezTo>
                  <a:cubicBezTo>
                    <a:pt x="23845" y="26911"/>
                    <a:pt x="23844" y="26909"/>
                    <a:pt x="23843" y="26907"/>
                  </a:cubicBezTo>
                  <a:close/>
                  <a:moveTo>
                    <a:pt x="12606" y="32299"/>
                  </a:moveTo>
                  <a:cubicBezTo>
                    <a:pt x="12607" y="32303"/>
                    <a:pt x="12607" y="32307"/>
                    <a:pt x="12607" y="32311"/>
                  </a:cubicBezTo>
                  <a:cubicBezTo>
                    <a:pt x="12607" y="32307"/>
                    <a:pt x="12607" y="32303"/>
                    <a:pt x="12606" y="32299"/>
                  </a:cubicBezTo>
                  <a:close/>
                  <a:moveTo>
                    <a:pt x="11957" y="32938"/>
                  </a:moveTo>
                  <a:cubicBezTo>
                    <a:pt x="11957" y="32950"/>
                    <a:pt x="11957" y="32963"/>
                    <a:pt x="11958" y="32975"/>
                  </a:cubicBezTo>
                  <a:lnTo>
                    <a:pt x="11958" y="32975"/>
                  </a:lnTo>
                  <a:cubicBezTo>
                    <a:pt x="11958" y="32962"/>
                    <a:pt x="11957" y="32950"/>
                    <a:pt x="11957" y="32938"/>
                  </a:cubicBezTo>
                  <a:close/>
                  <a:moveTo>
                    <a:pt x="9024" y="36903"/>
                  </a:moveTo>
                  <a:lnTo>
                    <a:pt x="9024" y="36903"/>
                  </a:lnTo>
                  <a:cubicBezTo>
                    <a:pt x="9024" y="36907"/>
                    <a:pt x="9024" y="36910"/>
                    <a:pt x="9023" y="36914"/>
                  </a:cubicBezTo>
                  <a:lnTo>
                    <a:pt x="9023" y="36914"/>
                  </a:lnTo>
                  <a:cubicBezTo>
                    <a:pt x="9024" y="36911"/>
                    <a:pt x="9024" y="36907"/>
                    <a:pt x="9024" y="36903"/>
                  </a:cubicBezTo>
                  <a:close/>
                  <a:moveTo>
                    <a:pt x="11998" y="40441"/>
                  </a:moveTo>
                  <a:cubicBezTo>
                    <a:pt x="11998" y="40445"/>
                    <a:pt x="11998" y="40448"/>
                    <a:pt x="11998" y="40451"/>
                  </a:cubicBezTo>
                  <a:lnTo>
                    <a:pt x="11998" y="40451"/>
                  </a:lnTo>
                  <a:cubicBezTo>
                    <a:pt x="11998" y="40448"/>
                    <a:pt x="11998" y="40445"/>
                    <a:pt x="11998" y="40441"/>
                  </a:cubicBezTo>
                  <a:close/>
                  <a:moveTo>
                    <a:pt x="7977" y="40482"/>
                  </a:moveTo>
                  <a:cubicBezTo>
                    <a:pt x="7976" y="40487"/>
                    <a:pt x="7975" y="40492"/>
                    <a:pt x="7975" y="40496"/>
                  </a:cubicBezTo>
                  <a:cubicBezTo>
                    <a:pt x="7976" y="40491"/>
                    <a:pt x="7976" y="40487"/>
                    <a:pt x="7977" y="40482"/>
                  </a:cubicBezTo>
                  <a:close/>
                  <a:moveTo>
                    <a:pt x="21421" y="24954"/>
                  </a:moveTo>
                  <a:cubicBezTo>
                    <a:pt x="21475" y="24954"/>
                    <a:pt x="21526" y="24957"/>
                    <a:pt x="21580" y="24960"/>
                  </a:cubicBezTo>
                  <a:cubicBezTo>
                    <a:pt x="21597" y="24960"/>
                    <a:pt x="21614" y="24963"/>
                    <a:pt x="21634" y="24967"/>
                  </a:cubicBezTo>
                  <a:cubicBezTo>
                    <a:pt x="21675" y="24967"/>
                    <a:pt x="21715" y="24970"/>
                    <a:pt x="21756" y="24977"/>
                  </a:cubicBezTo>
                  <a:cubicBezTo>
                    <a:pt x="21780" y="24980"/>
                    <a:pt x="21803" y="24984"/>
                    <a:pt x="21828" y="24987"/>
                  </a:cubicBezTo>
                  <a:lnTo>
                    <a:pt x="21841" y="24987"/>
                  </a:lnTo>
                  <a:cubicBezTo>
                    <a:pt x="21851" y="24990"/>
                    <a:pt x="21864" y="24994"/>
                    <a:pt x="21875" y="24997"/>
                  </a:cubicBezTo>
                  <a:cubicBezTo>
                    <a:pt x="21919" y="25007"/>
                    <a:pt x="21959" y="25024"/>
                    <a:pt x="22003" y="25038"/>
                  </a:cubicBezTo>
                  <a:cubicBezTo>
                    <a:pt x="22031" y="25048"/>
                    <a:pt x="22054" y="25055"/>
                    <a:pt x="22078" y="25065"/>
                  </a:cubicBezTo>
                  <a:cubicBezTo>
                    <a:pt x="22132" y="25082"/>
                    <a:pt x="22183" y="25102"/>
                    <a:pt x="22237" y="25126"/>
                  </a:cubicBezTo>
                  <a:cubicBezTo>
                    <a:pt x="22257" y="25132"/>
                    <a:pt x="22281" y="25140"/>
                    <a:pt x="22305" y="25149"/>
                  </a:cubicBezTo>
                  <a:cubicBezTo>
                    <a:pt x="22342" y="25166"/>
                    <a:pt x="22383" y="25184"/>
                    <a:pt x="22417" y="25201"/>
                  </a:cubicBezTo>
                  <a:cubicBezTo>
                    <a:pt x="22545" y="25271"/>
                    <a:pt x="22667" y="25353"/>
                    <a:pt x="22789" y="25434"/>
                  </a:cubicBezTo>
                  <a:cubicBezTo>
                    <a:pt x="22816" y="25454"/>
                    <a:pt x="22843" y="25478"/>
                    <a:pt x="22867" y="25498"/>
                  </a:cubicBezTo>
                  <a:cubicBezTo>
                    <a:pt x="22887" y="25515"/>
                    <a:pt x="22911" y="25532"/>
                    <a:pt x="22928" y="25549"/>
                  </a:cubicBezTo>
                  <a:cubicBezTo>
                    <a:pt x="23026" y="25644"/>
                    <a:pt x="23120" y="25746"/>
                    <a:pt x="23212" y="25847"/>
                  </a:cubicBezTo>
                  <a:cubicBezTo>
                    <a:pt x="23297" y="25949"/>
                    <a:pt x="23385" y="26043"/>
                    <a:pt x="23469" y="26142"/>
                  </a:cubicBezTo>
                  <a:cubicBezTo>
                    <a:pt x="23510" y="26193"/>
                    <a:pt x="23547" y="26247"/>
                    <a:pt x="23588" y="26301"/>
                  </a:cubicBezTo>
                  <a:cubicBezTo>
                    <a:pt x="23595" y="26315"/>
                    <a:pt x="23598" y="26325"/>
                    <a:pt x="23605" y="26335"/>
                  </a:cubicBezTo>
                  <a:cubicBezTo>
                    <a:pt x="23625" y="26372"/>
                    <a:pt x="23645" y="26409"/>
                    <a:pt x="23666" y="26450"/>
                  </a:cubicBezTo>
                  <a:cubicBezTo>
                    <a:pt x="23732" y="26597"/>
                    <a:pt x="23792" y="26750"/>
                    <a:pt x="23843" y="26907"/>
                  </a:cubicBezTo>
                  <a:lnTo>
                    <a:pt x="23843" y="26907"/>
                  </a:lnTo>
                  <a:cubicBezTo>
                    <a:pt x="23841" y="26899"/>
                    <a:pt x="23839" y="26891"/>
                    <a:pt x="23839" y="26884"/>
                  </a:cubicBezTo>
                  <a:lnTo>
                    <a:pt x="23839" y="26884"/>
                  </a:lnTo>
                  <a:cubicBezTo>
                    <a:pt x="23842" y="26897"/>
                    <a:pt x="23845" y="26910"/>
                    <a:pt x="23849" y="26924"/>
                  </a:cubicBezTo>
                  <a:cubicBezTo>
                    <a:pt x="23961" y="27293"/>
                    <a:pt x="24049" y="27662"/>
                    <a:pt x="24147" y="28034"/>
                  </a:cubicBezTo>
                  <a:cubicBezTo>
                    <a:pt x="24191" y="28207"/>
                    <a:pt x="24238" y="28377"/>
                    <a:pt x="24279" y="28550"/>
                  </a:cubicBezTo>
                  <a:cubicBezTo>
                    <a:pt x="24279" y="28559"/>
                    <a:pt x="24282" y="28570"/>
                    <a:pt x="24286" y="28580"/>
                  </a:cubicBezTo>
                  <a:cubicBezTo>
                    <a:pt x="24330" y="28780"/>
                    <a:pt x="24360" y="28983"/>
                    <a:pt x="24397" y="29183"/>
                  </a:cubicBezTo>
                  <a:cubicBezTo>
                    <a:pt x="24400" y="29209"/>
                    <a:pt x="24408" y="29240"/>
                    <a:pt x="24414" y="29267"/>
                  </a:cubicBezTo>
                  <a:cubicBezTo>
                    <a:pt x="24444" y="29416"/>
                    <a:pt x="24475" y="29569"/>
                    <a:pt x="24509" y="29717"/>
                  </a:cubicBezTo>
                  <a:cubicBezTo>
                    <a:pt x="24550" y="29894"/>
                    <a:pt x="24594" y="30069"/>
                    <a:pt x="24631" y="30246"/>
                  </a:cubicBezTo>
                  <a:cubicBezTo>
                    <a:pt x="24644" y="30300"/>
                    <a:pt x="24655" y="30354"/>
                    <a:pt x="24665" y="30408"/>
                  </a:cubicBezTo>
                  <a:cubicBezTo>
                    <a:pt x="24729" y="30706"/>
                    <a:pt x="24794" y="31008"/>
                    <a:pt x="24855" y="31309"/>
                  </a:cubicBezTo>
                  <a:cubicBezTo>
                    <a:pt x="24925" y="31658"/>
                    <a:pt x="24997" y="32007"/>
                    <a:pt x="25074" y="32352"/>
                  </a:cubicBezTo>
                  <a:cubicBezTo>
                    <a:pt x="25115" y="32535"/>
                    <a:pt x="25155" y="32718"/>
                    <a:pt x="25210" y="32893"/>
                  </a:cubicBezTo>
                  <a:cubicBezTo>
                    <a:pt x="25265" y="33068"/>
                    <a:pt x="25320" y="33244"/>
                    <a:pt x="25376" y="33416"/>
                  </a:cubicBezTo>
                  <a:lnTo>
                    <a:pt x="25376" y="33416"/>
                  </a:lnTo>
                  <a:cubicBezTo>
                    <a:pt x="25376" y="33416"/>
                    <a:pt x="25376" y="33415"/>
                    <a:pt x="25376" y="33415"/>
                  </a:cubicBezTo>
                  <a:lnTo>
                    <a:pt x="25376" y="33415"/>
                  </a:lnTo>
                  <a:cubicBezTo>
                    <a:pt x="25377" y="33419"/>
                    <a:pt x="25378" y="33424"/>
                    <a:pt x="25380" y="33428"/>
                  </a:cubicBezTo>
                  <a:lnTo>
                    <a:pt x="25380" y="33428"/>
                  </a:lnTo>
                  <a:cubicBezTo>
                    <a:pt x="25378" y="33424"/>
                    <a:pt x="25377" y="33420"/>
                    <a:pt x="25376" y="33416"/>
                  </a:cubicBezTo>
                  <a:lnTo>
                    <a:pt x="25376" y="33416"/>
                  </a:lnTo>
                  <a:cubicBezTo>
                    <a:pt x="25376" y="33422"/>
                    <a:pt x="25379" y="33428"/>
                    <a:pt x="25382" y="33437"/>
                  </a:cubicBezTo>
                  <a:lnTo>
                    <a:pt x="25382" y="33437"/>
                  </a:lnTo>
                  <a:cubicBezTo>
                    <a:pt x="25381" y="33434"/>
                    <a:pt x="25380" y="33431"/>
                    <a:pt x="25380" y="33428"/>
                  </a:cubicBezTo>
                  <a:lnTo>
                    <a:pt x="25380" y="33428"/>
                  </a:lnTo>
                  <a:cubicBezTo>
                    <a:pt x="25381" y="33432"/>
                    <a:pt x="25382" y="33435"/>
                    <a:pt x="25383" y="33439"/>
                  </a:cubicBezTo>
                  <a:cubicBezTo>
                    <a:pt x="25383" y="33438"/>
                    <a:pt x="25382" y="33437"/>
                    <a:pt x="25382" y="33437"/>
                  </a:cubicBezTo>
                  <a:lnTo>
                    <a:pt x="25382" y="33437"/>
                  </a:lnTo>
                  <a:cubicBezTo>
                    <a:pt x="25481" y="33765"/>
                    <a:pt x="25563" y="34096"/>
                    <a:pt x="25640" y="34431"/>
                  </a:cubicBezTo>
                  <a:cubicBezTo>
                    <a:pt x="25647" y="34458"/>
                    <a:pt x="25654" y="34485"/>
                    <a:pt x="25660" y="34512"/>
                  </a:cubicBezTo>
                  <a:cubicBezTo>
                    <a:pt x="25704" y="34722"/>
                    <a:pt x="25752" y="34936"/>
                    <a:pt x="25796" y="35145"/>
                  </a:cubicBezTo>
                  <a:cubicBezTo>
                    <a:pt x="25826" y="35284"/>
                    <a:pt x="25860" y="35426"/>
                    <a:pt x="25894" y="35569"/>
                  </a:cubicBezTo>
                  <a:cubicBezTo>
                    <a:pt x="25904" y="35609"/>
                    <a:pt x="25918" y="35647"/>
                    <a:pt x="25927" y="35687"/>
                  </a:cubicBezTo>
                  <a:cubicBezTo>
                    <a:pt x="25985" y="35897"/>
                    <a:pt x="26049" y="36103"/>
                    <a:pt x="26118" y="36311"/>
                  </a:cubicBezTo>
                  <a:cubicBezTo>
                    <a:pt x="26158" y="36425"/>
                    <a:pt x="26196" y="36544"/>
                    <a:pt x="26239" y="36659"/>
                  </a:cubicBezTo>
                  <a:cubicBezTo>
                    <a:pt x="26297" y="36822"/>
                    <a:pt x="26365" y="36977"/>
                    <a:pt x="26426" y="37139"/>
                  </a:cubicBezTo>
                  <a:cubicBezTo>
                    <a:pt x="26483" y="37296"/>
                    <a:pt x="26537" y="37455"/>
                    <a:pt x="26588" y="37611"/>
                  </a:cubicBezTo>
                  <a:lnTo>
                    <a:pt x="26588" y="37617"/>
                  </a:lnTo>
                  <a:lnTo>
                    <a:pt x="26591" y="37617"/>
                  </a:lnTo>
                  <a:lnTo>
                    <a:pt x="26591" y="37621"/>
                  </a:lnTo>
                  <a:cubicBezTo>
                    <a:pt x="26595" y="37627"/>
                    <a:pt x="26595" y="37631"/>
                    <a:pt x="26598" y="37638"/>
                  </a:cubicBezTo>
                  <a:lnTo>
                    <a:pt x="26598" y="37641"/>
                  </a:lnTo>
                  <a:cubicBezTo>
                    <a:pt x="26598" y="37644"/>
                    <a:pt x="26598" y="37644"/>
                    <a:pt x="26602" y="37644"/>
                  </a:cubicBezTo>
                  <a:cubicBezTo>
                    <a:pt x="26696" y="37969"/>
                    <a:pt x="26785" y="38291"/>
                    <a:pt x="26862" y="38616"/>
                  </a:cubicBezTo>
                  <a:cubicBezTo>
                    <a:pt x="26937" y="38931"/>
                    <a:pt x="27008" y="39249"/>
                    <a:pt x="27085" y="39564"/>
                  </a:cubicBezTo>
                  <a:cubicBezTo>
                    <a:pt x="27133" y="39751"/>
                    <a:pt x="27174" y="39940"/>
                    <a:pt x="27215" y="40126"/>
                  </a:cubicBezTo>
                  <a:cubicBezTo>
                    <a:pt x="27245" y="40268"/>
                    <a:pt x="27276" y="40415"/>
                    <a:pt x="27309" y="40557"/>
                  </a:cubicBezTo>
                  <a:cubicBezTo>
                    <a:pt x="27329" y="40651"/>
                    <a:pt x="27354" y="40743"/>
                    <a:pt x="27374" y="40834"/>
                  </a:cubicBezTo>
                  <a:cubicBezTo>
                    <a:pt x="27398" y="40932"/>
                    <a:pt x="27418" y="41027"/>
                    <a:pt x="27438" y="41122"/>
                  </a:cubicBezTo>
                  <a:cubicBezTo>
                    <a:pt x="27471" y="41261"/>
                    <a:pt x="27502" y="41396"/>
                    <a:pt x="27526" y="41532"/>
                  </a:cubicBezTo>
                  <a:cubicBezTo>
                    <a:pt x="27543" y="41637"/>
                    <a:pt x="27557" y="41742"/>
                    <a:pt x="27573" y="41850"/>
                  </a:cubicBezTo>
                  <a:cubicBezTo>
                    <a:pt x="27590" y="41962"/>
                    <a:pt x="27607" y="42073"/>
                    <a:pt x="27621" y="42185"/>
                  </a:cubicBezTo>
                  <a:cubicBezTo>
                    <a:pt x="27638" y="42297"/>
                    <a:pt x="27658" y="42406"/>
                    <a:pt x="27671" y="42520"/>
                  </a:cubicBezTo>
                  <a:cubicBezTo>
                    <a:pt x="27706" y="42839"/>
                    <a:pt x="27729" y="43161"/>
                    <a:pt x="27740" y="43478"/>
                  </a:cubicBezTo>
                  <a:cubicBezTo>
                    <a:pt x="27743" y="43503"/>
                    <a:pt x="27746" y="43523"/>
                    <a:pt x="27746" y="43543"/>
                  </a:cubicBezTo>
                  <a:cubicBezTo>
                    <a:pt x="27749" y="43702"/>
                    <a:pt x="27740" y="43858"/>
                    <a:pt x="27729" y="44014"/>
                  </a:cubicBezTo>
                  <a:lnTo>
                    <a:pt x="27729" y="44017"/>
                  </a:lnTo>
                  <a:cubicBezTo>
                    <a:pt x="27715" y="44136"/>
                    <a:pt x="27692" y="44250"/>
                    <a:pt x="27675" y="44366"/>
                  </a:cubicBezTo>
                  <a:cubicBezTo>
                    <a:pt x="27662" y="44430"/>
                    <a:pt x="27658" y="44494"/>
                    <a:pt x="27645" y="44559"/>
                  </a:cubicBezTo>
                  <a:cubicBezTo>
                    <a:pt x="27597" y="44735"/>
                    <a:pt x="27543" y="44908"/>
                    <a:pt x="27482" y="45077"/>
                  </a:cubicBezTo>
                  <a:cubicBezTo>
                    <a:pt x="27458" y="45131"/>
                    <a:pt x="27431" y="45189"/>
                    <a:pt x="27407" y="45246"/>
                  </a:cubicBezTo>
                  <a:cubicBezTo>
                    <a:pt x="27333" y="45382"/>
                    <a:pt x="27255" y="45507"/>
                    <a:pt x="27167" y="45632"/>
                  </a:cubicBezTo>
                  <a:cubicBezTo>
                    <a:pt x="27110" y="45703"/>
                    <a:pt x="27052" y="45771"/>
                    <a:pt x="26994" y="45839"/>
                  </a:cubicBezTo>
                  <a:cubicBezTo>
                    <a:pt x="26849" y="45985"/>
                    <a:pt x="26699" y="46119"/>
                    <a:pt x="26547" y="46255"/>
                  </a:cubicBezTo>
                  <a:cubicBezTo>
                    <a:pt x="26422" y="46357"/>
                    <a:pt x="26290" y="46452"/>
                    <a:pt x="26155" y="46543"/>
                  </a:cubicBezTo>
                  <a:cubicBezTo>
                    <a:pt x="26074" y="46591"/>
                    <a:pt x="25988" y="46635"/>
                    <a:pt x="25904" y="46679"/>
                  </a:cubicBezTo>
                  <a:cubicBezTo>
                    <a:pt x="25667" y="46780"/>
                    <a:pt x="25424" y="46865"/>
                    <a:pt x="25186" y="46960"/>
                  </a:cubicBezTo>
                  <a:cubicBezTo>
                    <a:pt x="24963" y="47051"/>
                    <a:pt x="24743" y="47139"/>
                    <a:pt x="24516" y="47213"/>
                  </a:cubicBezTo>
                  <a:cubicBezTo>
                    <a:pt x="24370" y="47257"/>
                    <a:pt x="24225" y="47295"/>
                    <a:pt x="24075" y="47325"/>
                  </a:cubicBezTo>
                  <a:cubicBezTo>
                    <a:pt x="23859" y="47363"/>
                    <a:pt x="23639" y="47393"/>
                    <a:pt x="23419" y="47416"/>
                  </a:cubicBezTo>
                  <a:cubicBezTo>
                    <a:pt x="23408" y="47420"/>
                    <a:pt x="23402" y="47424"/>
                    <a:pt x="23392" y="47424"/>
                  </a:cubicBezTo>
                  <a:cubicBezTo>
                    <a:pt x="23337" y="47437"/>
                    <a:pt x="23277" y="47440"/>
                    <a:pt x="23216" y="47447"/>
                  </a:cubicBezTo>
                  <a:cubicBezTo>
                    <a:pt x="23161" y="47454"/>
                    <a:pt x="23107" y="47457"/>
                    <a:pt x="23053" y="47464"/>
                  </a:cubicBezTo>
                  <a:cubicBezTo>
                    <a:pt x="23006" y="47471"/>
                    <a:pt x="22955" y="47474"/>
                    <a:pt x="22908" y="47481"/>
                  </a:cubicBezTo>
                  <a:cubicBezTo>
                    <a:pt x="22894" y="47481"/>
                    <a:pt x="22877" y="47481"/>
                    <a:pt x="22864" y="47485"/>
                  </a:cubicBezTo>
                  <a:lnTo>
                    <a:pt x="22860" y="47485"/>
                  </a:lnTo>
                  <a:cubicBezTo>
                    <a:pt x="22847" y="47488"/>
                    <a:pt x="22836" y="47488"/>
                    <a:pt x="22823" y="47491"/>
                  </a:cubicBezTo>
                  <a:cubicBezTo>
                    <a:pt x="22745" y="47501"/>
                    <a:pt x="22670" y="47508"/>
                    <a:pt x="22589" y="47518"/>
                  </a:cubicBezTo>
                  <a:cubicBezTo>
                    <a:pt x="22542" y="47525"/>
                    <a:pt x="22494" y="47529"/>
                    <a:pt x="22447" y="47529"/>
                  </a:cubicBezTo>
                  <a:lnTo>
                    <a:pt x="22409" y="47529"/>
                  </a:lnTo>
                  <a:cubicBezTo>
                    <a:pt x="22371" y="47529"/>
                    <a:pt x="22333" y="47530"/>
                    <a:pt x="22295" y="47530"/>
                  </a:cubicBezTo>
                  <a:cubicBezTo>
                    <a:pt x="22275" y="47530"/>
                    <a:pt x="22256" y="47530"/>
                    <a:pt x="22237" y="47529"/>
                  </a:cubicBezTo>
                  <a:cubicBezTo>
                    <a:pt x="22176" y="47529"/>
                    <a:pt x="22118" y="47532"/>
                    <a:pt x="22058" y="47532"/>
                  </a:cubicBezTo>
                  <a:lnTo>
                    <a:pt x="22027" y="47532"/>
                  </a:lnTo>
                  <a:cubicBezTo>
                    <a:pt x="21919" y="47529"/>
                    <a:pt x="21807" y="47525"/>
                    <a:pt x="21698" y="47518"/>
                  </a:cubicBezTo>
                  <a:lnTo>
                    <a:pt x="21689" y="47518"/>
                  </a:lnTo>
                  <a:cubicBezTo>
                    <a:pt x="21541" y="47518"/>
                    <a:pt x="21397" y="47507"/>
                    <a:pt x="21250" y="47498"/>
                  </a:cubicBezTo>
                  <a:lnTo>
                    <a:pt x="21250" y="47498"/>
                  </a:lnTo>
                  <a:cubicBezTo>
                    <a:pt x="21251" y="47498"/>
                    <a:pt x="21251" y="47498"/>
                    <a:pt x="21251" y="47498"/>
                  </a:cubicBezTo>
                  <a:cubicBezTo>
                    <a:pt x="21249" y="47498"/>
                    <a:pt x="21248" y="47497"/>
                    <a:pt x="21246" y="47497"/>
                  </a:cubicBezTo>
                  <a:lnTo>
                    <a:pt x="21246" y="47497"/>
                  </a:lnTo>
                  <a:cubicBezTo>
                    <a:pt x="21247" y="47497"/>
                    <a:pt x="21249" y="47497"/>
                    <a:pt x="21250" y="47498"/>
                  </a:cubicBezTo>
                  <a:lnTo>
                    <a:pt x="21250" y="47498"/>
                  </a:lnTo>
                  <a:cubicBezTo>
                    <a:pt x="21238" y="47495"/>
                    <a:pt x="21228" y="47495"/>
                    <a:pt x="21216" y="47495"/>
                  </a:cubicBezTo>
                  <a:lnTo>
                    <a:pt x="21216" y="47495"/>
                  </a:lnTo>
                  <a:cubicBezTo>
                    <a:pt x="21226" y="47495"/>
                    <a:pt x="21236" y="47496"/>
                    <a:pt x="21246" y="47497"/>
                  </a:cubicBezTo>
                  <a:lnTo>
                    <a:pt x="21246" y="47497"/>
                  </a:lnTo>
                  <a:cubicBezTo>
                    <a:pt x="21232" y="47496"/>
                    <a:pt x="21218" y="47495"/>
                    <a:pt x="21204" y="47494"/>
                  </a:cubicBezTo>
                  <a:cubicBezTo>
                    <a:pt x="21208" y="47494"/>
                    <a:pt x="21213" y="47494"/>
                    <a:pt x="21216" y="47495"/>
                  </a:cubicBezTo>
                  <a:lnTo>
                    <a:pt x="21216" y="47495"/>
                  </a:lnTo>
                  <a:cubicBezTo>
                    <a:pt x="21083" y="47482"/>
                    <a:pt x="20949" y="47466"/>
                    <a:pt x="20818" y="47451"/>
                  </a:cubicBezTo>
                  <a:cubicBezTo>
                    <a:pt x="20778" y="47447"/>
                    <a:pt x="20740" y="47440"/>
                    <a:pt x="20700" y="47434"/>
                  </a:cubicBezTo>
                  <a:cubicBezTo>
                    <a:pt x="20595" y="47424"/>
                    <a:pt x="20490" y="47410"/>
                    <a:pt x="20381" y="47399"/>
                  </a:cubicBezTo>
                  <a:lnTo>
                    <a:pt x="20371" y="47390"/>
                  </a:lnTo>
                  <a:cubicBezTo>
                    <a:pt x="20310" y="47386"/>
                    <a:pt x="20249" y="47379"/>
                    <a:pt x="20188" y="47373"/>
                  </a:cubicBezTo>
                  <a:cubicBezTo>
                    <a:pt x="20141" y="47369"/>
                    <a:pt x="20093" y="47363"/>
                    <a:pt x="20046" y="47359"/>
                  </a:cubicBezTo>
                  <a:cubicBezTo>
                    <a:pt x="19975" y="47352"/>
                    <a:pt x="19904" y="47346"/>
                    <a:pt x="19837" y="47335"/>
                  </a:cubicBezTo>
                  <a:cubicBezTo>
                    <a:pt x="19816" y="47332"/>
                    <a:pt x="19799" y="47325"/>
                    <a:pt x="19782" y="47315"/>
                  </a:cubicBezTo>
                  <a:cubicBezTo>
                    <a:pt x="19670" y="47298"/>
                    <a:pt x="19559" y="47274"/>
                    <a:pt x="19450" y="47251"/>
                  </a:cubicBezTo>
                  <a:cubicBezTo>
                    <a:pt x="19308" y="47224"/>
                    <a:pt x="19169" y="47190"/>
                    <a:pt x="19027" y="47166"/>
                  </a:cubicBezTo>
                  <a:cubicBezTo>
                    <a:pt x="18888" y="47149"/>
                    <a:pt x="18749" y="47132"/>
                    <a:pt x="18610" y="47108"/>
                  </a:cubicBezTo>
                  <a:cubicBezTo>
                    <a:pt x="18329" y="47061"/>
                    <a:pt x="18052" y="47004"/>
                    <a:pt x="17771" y="46939"/>
                  </a:cubicBezTo>
                  <a:cubicBezTo>
                    <a:pt x="17676" y="46916"/>
                    <a:pt x="17581" y="46885"/>
                    <a:pt x="17490" y="46855"/>
                  </a:cubicBezTo>
                  <a:cubicBezTo>
                    <a:pt x="17429" y="46827"/>
                    <a:pt x="17374" y="46800"/>
                    <a:pt x="17317" y="46774"/>
                  </a:cubicBezTo>
                  <a:cubicBezTo>
                    <a:pt x="17158" y="46682"/>
                    <a:pt x="17002" y="46583"/>
                    <a:pt x="16853" y="46475"/>
                  </a:cubicBezTo>
                  <a:cubicBezTo>
                    <a:pt x="16761" y="46408"/>
                    <a:pt x="16677" y="46336"/>
                    <a:pt x="16589" y="46269"/>
                  </a:cubicBezTo>
                  <a:cubicBezTo>
                    <a:pt x="16484" y="46171"/>
                    <a:pt x="16389" y="46066"/>
                    <a:pt x="16294" y="45961"/>
                  </a:cubicBezTo>
                  <a:cubicBezTo>
                    <a:pt x="16277" y="45941"/>
                    <a:pt x="16257" y="45924"/>
                    <a:pt x="16244" y="45907"/>
                  </a:cubicBezTo>
                  <a:cubicBezTo>
                    <a:pt x="16213" y="45863"/>
                    <a:pt x="16180" y="45822"/>
                    <a:pt x="16149" y="45778"/>
                  </a:cubicBezTo>
                  <a:cubicBezTo>
                    <a:pt x="16125" y="45737"/>
                    <a:pt x="16105" y="45697"/>
                    <a:pt x="16081" y="45656"/>
                  </a:cubicBezTo>
                  <a:cubicBezTo>
                    <a:pt x="16050" y="45602"/>
                    <a:pt x="16017" y="45551"/>
                    <a:pt x="15989" y="45497"/>
                  </a:cubicBezTo>
                  <a:cubicBezTo>
                    <a:pt x="15888" y="45263"/>
                    <a:pt x="15817" y="45022"/>
                    <a:pt x="15739" y="44786"/>
                  </a:cubicBezTo>
                  <a:cubicBezTo>
                    <a:pt x="15698" y="44627"/>
                    <a:pt x="15658" y="44471"/>
                    <a:pt x="15624" y="44311"/>
                  </a:cubicBezTo>
                  <a:cubicBezTo>
                    <a:pt x="15590" y="44098"/>
                    <a:pt x="15573" y="43889"/>
                    <a:pt x="15563" y="43675"/>
                  </a:cubicBezTo>
                  <a:cubicBezTo>
                    <a:pt x="15563" y="43672"/>
                    <a:pt x="15559" y="43665"/>
                    <a:pt x="15559" y="43661"/>
                  </a:cubicBezTo>
                  <a:cubicBezTo>
                    <a:pt x="15559" y="43523"/>
                    <a:pt x="15563" y="43384"/>
                    <a:pt x="15566" y="43245"/>
                  </a:cubicBezTo>
                  <a:cubicBezTo>
                    <a:pt x="15570" y="43178"/>
                    <a:pt x="15573" y="43106"/>
                    <a:pt x="15577" y="43039"/>
                  </a:cubicBezTo>
                  <a:cubicBezTo>
                    <a:pt x="15583" y="42900"/>
                    <a:pt x="15590" y="42764"/>
                    <a:pt x="15603" y="42625"/>
                  </a:cubicBezTo>
                  <a:cubicBezTo>
                    <a:pt x="15614" y="42523"/>
                    <a:pt x="15627" y="42422"/>
                    <a:pt x="15637" y="42320"/>
                  </a:cubicBezTo>
                  <a:cubicBezTo>
                    <a:pt x="15651" y="42189"/>
                    <a:pt x="15668" y="42056"/>
                    <a:pt x="15685" y="41921"/>
                  </a:cubicBezTo>
                  <a:cubicBezTo>
                    <a:pt x="15692" y="41860"/>
                    <a:pt x="15698" y="41796"/>
                    <a:pt x="15705" y="41731"/>
                  </a:cubicBezTo>
                  <a:cubicBezTo>
                    <a:pt x="15728" y="41562"/>
                    <a:pt x="15759" y="41396"/>
                    <a:pt x="15789" y="41227"/>
                  </a:cubicBezTo>
                  <a:cubicBezTo>
                    <a:pt x="15824" y="41037"/>
                    <a:pt x="15858" y="40848"/>
                    <a:pt x="15895" y="40658"/>
                  </a:cubicBezTo>
                  <a:cubicBezTo>
                    <a:pt x="15969" y="40296"/>
                    <a:pt x="16017" y="39923"/>
                    <a:pt x="16081" y="39557"/>
                  </a:cubicBezTo>
                  <a:cubicBezTo>
                    <a:pt x="16111" y="39378"/>
                    <a:pt x="16152" y="39202"/>
                    <a:pt x="16186" y="39022"/>
                  </a:cubicBezTo>
                  <a:cubicBezTo>
                    <a:pt x="16223" y="38840"/>
                    <a:pt x="16250" y="38657"/>
                    <a:pt x="16277" y="38474"/>
                  </a:cubicBezTo>
                  <a:cubicBezTo>
                    <a:pt x="16305" y="38285"/>
                    <a:pt x="16331" y="38094"/>
                    <a:pt x="16358" y="37908"/>
                  </a:cubicBezTo>
                  <a:cubicBezTo>
                    <a:pt x="16386" y="37749"/>
                    <a:pt x="16419" y="37591"/>
                    <a:pt x="16457" y="37434"/>
                  </a:cubicBezTo>
                  <a:cubicBezTo>
                    <a:pt x="16464" y="37414"/>
                    <a:pt x="16470" y="37394"/>
                    <a:pt x="16474" y="37374"/>
                  </a:cubicBezTo>
                  <a:cubicBezTo>
                    <a:pt x="16535" y="37150"/>
                    <a:pt x="16596" y="36927"/>
                    <a:pt x="16650" y="36700"/>
                  </a:cubicBezTo>
                  <a:cubicBezTo>
                    <a:pt x="16670" y="36625"/>
                    <a:pt x="16691" y="36554"/>
                    <a:pt x="16704" y="36480"/>
                  </a:cubicBezTo>
                  <a:cubicBezTo>
                    <a:pt x="16728" y="36385"/>
                    <a:pt x="16741" y="36286"/>
                    <a:pt x="16761" y="36192"/>
                  </a:cubicBezTo>
                  <a:cubicBezTo>
                    <a:pt x="16805" y="35958"/>
                    <a:pt x="16846" y="35721"/>
                    <a:pt x="16880" y="35484"/>
                  </a:cubicBezTo>
                  <a:cubicBezTo>
                    <a:pt x="16880" y="35484"/>
                    <a:pt x="16883" y="35481"/>
                    <a:pt x="16883" y="35478"/>
                  </a:cubicBezTo>
                  <a:cubicBezTo>
                    <a:pt x="16931" y="35148"/>
                    <a:pt x="16982" y="34820"/>
                    <a:pt x="17022" y="34489"/>
                  </a:cubicBezTo>
                  <a:cubicBezTo>
                    <a:pt x="17060" y="34170"/>
                    <a:pt x="17094" y="33852"/>
                    <a:pt x="17158" y="33537"/>
                  </a:cubicBezTo>
                  <a:cubicBezTo>
                    <a:pt x="17225" y="33185"/>
                    <a:pt x="17310" y="32840"/>
                    <a:pt x="17381" y="32487"/>
                  </a:cubicBezTo>
                  <a:cubicBezTo>
                    <a:pt x="17455" y="32108"/>
                    <a:pt x="17513" y="31729"/>
                    <a:pt x="17574" y="31349"/>
                  </a:cubicBezTo>
                  <a:cubicBezTo>
                    <a:pt x="17588" y="31265"/>
                    <a:pt x="17605" y="31180"/>
                    <a:pt x="17622" y="31096"/>
                  </a:cubicBezTo>
                  <a:cubicBezTo>
                    <a:pt x="17659" y="30866"/>
                    <a:pt x="17699" y="30635"/>
                    <a:pt x="17744" y="30405"/>
                  </a:cubicBezTo>
                  <a:cubicBezTo>
                    <a:pt x="17754" y="30344"/>
                    <a:pt x="17764" y="30283"/>
                    <a:pt x="17774" y="30225"/>
                  </a:cubicBezTo>
                  <a:cubicBezTo>
                    <a:pt x="17798" y="30097"/>
                    <a:pt x="17821" y="29972"/>
                    <a:pt x="17845" y="29846"/>
                  </a:cubicBezTo>
                  <a:cubicBezTo>
                    <a:pt x="17886" y="29616"/>
                    <a:pt x="17923" y="29389"/>
                    <a:pt x="17971" y="29162"/>
                  </a:cubicBezTo>
                  <a:lnTo>
                    <a:pt x="17971" y="29159"/>
                  </a:lnTo>
                  <a:cubicBezTo>
                    <a:pt x="18049" y="28841"/>
                    <a:pt x="18133" y="28529"/>
                    <a:pt x="18231" y="28220"/>
                  </a:cubicBezTo>
                  <a:cubicBezTo>
                    <a:pt x="18329" y="27906"/>
                    <a:pt x="18424" y="27591"/>
                    <a:pt x="18536" y="27279"/>
                  </a:cubicBezTo>
                  <a:cubicBezTo>
                    <a:pt x="18570" y="27198"/>
                    <a:pt x="18600" y="27114"/>
                    <a:pt x="18641" y="27036"/>
                  </a:cubicBezTo>
                  <a:cubicBezTo>
                    <a:pt x="18678" y="26975"/>
                    <a:pt x="18709" y="26910"/>
                    <a:pt x="18743" y="26846"/>
                  </a:cubicBezTo>
                  <a:lnTo>
                    <a:pt x="18743" y="26846"/>
                  </a:lnTo>
                  <a:cubicBezTo>
                    <a:pt x="18741" y="26850"/>
                    <a:pt x="18740" y="26855"/>
                    <a:pt x="18739" y="26858"/>
                  </a:cubicBezTo>
                  <a:lnTo>
                    <a:pt x="18739" y="26858"/>
                  </a:lnTo>
                  <a:cubicBezTo>
                    <a:pt x="18819" y="26724"/>
                    <a:pt x="18896" y="26593"/>
                    <a:pt x="18983" y="26463"/>
                  </a:cubicBezTo>
                  <a:cubicBezTo>
                    <a:pt x="19118" y="26277"/>
                    <a:pt x="19264" y="26098"/>
                    <a:pt x="19420" y="25921"/>
                  </a:cubicBezTo>
                  <a:cubicBezTo>
                    <a:pt x="19562" y="25776"/>
                    <a:pt x="19711" y="25637"/>
                    <a:pt x="19863" y="25505"/>
                  </a:cubicBezTo>
                  <a:cubicBezTo>
                    <a:pt x="19938" y="25444"/>
                    <a:pt x="20012" y="25387"/>
                    <a:pt x="20093" y="25332"/>
                  </a:cubicBezTo>
                  <a:cubicBezTo>
                    <a:pt x="20131" y="25309"/>
                    <a:pt x="20171" y="25288"/>
                    <a:pt x="20212" y="25268"/>
                  </a:cubicBezTo>
                  <a:cubicBezTo>
                    <a:pt x="20339" y="25212"/>
                    <a:pt x="20475" y="25168"/>
                    <a:pt x="20608" y="25124"/>
                  </a:cubicBezTo>
                  <a:lnTo>
                    <a:pt x="20608" y="25124"/>
                  </a:lnTo>
                  <a:cubicBezTo>
                    <a:pt x="20607" y="25125"/>
                    <a:pt x="20606" y="25125"/>
                    <a:pt x="20604" y="25126"/>
                  </a:cubicBezTo>
                  <a:cubicBezTo>
                    <a:pt x="20787" y="25071"/>
                    <a:pt x="20974" y="25018"/>
                    <a:pt x="21164" y="24980"/>
                  </a:cubicBezTo>
                  <a:cubicBezTo>
                    <a:pt x="21248" y="24967"/>
                    <a:pt x="21333" y="24960"/>
                    <a:pt x="21421" y="24954"/>
                  </a:cubicBezTo>
                  <a:close/>
                  <a:moveTo>
                    <a:pt x="27732" y="58845"/>
                  </a:moveTo>
                  <a:cubicBezTo>
                    <a:pt x="27732" y="58847"/>
                    <a:pt x="27732" y="58849"/>
                    <a:pt x="27733" y="58851"/>
                  </a:cubicBezTo>
                  <a:lnTo>
                    <a:pt x="27733" y="58851"/>
                  </a:lnTo>
                  <a:cubicBezTo>
                    <a:pt x="27733" y="58849"/>
                    <a:pt x="27733" y="58847"/>
                    <a:pt x="27732" y="58845"/>
                  </a:cubicBezTo>
                  <a:close/>
                  <a:moveTo>
                    <a:pt x="1409" y="58245"/>
                  </a:moveTo>
                  <a:cubicBezTo>
                    <a:pt x="1443" y="58347"/>
                    <a:pt x="1480" y="58448"/>
                    <a:pt x="1514" y="58547"/>
                  </a:cubicBezTo>
                  <a:cubicBezTo>
                    <a:pt x="1578" y="58713"/>
                    <a:pt x="1653" y="58869"/>
                    <a:pt x="1727" y="59028"/>
                  </a:cubicBezTo>
                  <a:cubicBezTo>
                    <a:pt x="1808" y="59197"/>
                    <a:pt x="1880" y="59376"/>
                    <a:pt x="1981" y="59536"/>
                  </a:cubicBezTo>
                  <a:cubicBezTo>
                    <a:pt x="2069" y="59684"/>
                    <a:pt x="2168" y="59823"/>
                    <a:pt x="2252" y="59972"/>
                  </a:cubicBezTo>
                  <a:cubicBezTo>
                    <a:pt x="2177" y="60033"/>
                    <a:pt x="2103" y="60094"/>
                    <a:pt x="2025" y="60149"/>
                  </a:cubicBezTo>
                  <a:cubicBezTo>
                    <a:pt x="1978" y="60179"/>
                    <a:pt x="1930" y="60206"/>
                    <a:pt x="1880" y="60233"/>
                  </a:cubicBezTo>
                  <a:cubicBezTo>
                    <a:pt x="1846" y="60247"/>
                    <a:pt x="1816" y="60264"/>
                    <a:pt x="1782" y="60274"/>
                  </a:cubicBezTo>
                  <a:cubicBezTo>
                    <a:pt x="1755" y="60284"/>
                    <a:pt x="1724" y="60291"/>
                    <a:pt x="1697" y="60297"/>
                  </a:cubicBezTo>
                  <a:cubicBezTo>
                    <a:pt x="1683" y="60300"/>
                    <a:pt x="1666" y="60308"/>
                    <a:pt x="1649" y="60311"/>
                  </a:cubicBezTo>
                  <a:cubicBezTo>
                    <a:pt x="1626" y="60314"/>
                    <a:pt x="1599" y="60318"/>
                    <a:pt x="1575" y="60321"/>
                  </a:cubicBezTo>
                  <a:cubicBezTo>
                    <a:pt x="1517" y="60321"/>
                    <a:pt x="1463" y="60318"/>
                    <a:pt x="1405" y="60314"/>
                  </a:cubicBezTo>
                  <a:cubicBezTo>
                    <a:pt x="1372" y="60311"/>
                    <a:pt x="1338" y="60308"/>
                    <a:pt x="1304" y="60300"/>
                  </a:cubicBezTo>
                  <a:cubicBezTo>
                    <a:pt x="1277" y="60294"/>
                    <a:pt x="1250" y="60284"/>
                    <a:pt x="1227" y="60277"/>
                  </a:cubicBezTo>
                  <a:cubicBezTo>
                    <a:pt x="1209" y="60270"/>
                    <a:pt x="1196" y="60264"/>
                    <a:pt x="1182" y="60257"/>
                  </a:cubicBezTo>
                  <a:cubicBezTo>
                    <a:pt x="1155" y="60244"/>
                    <a:pt x="1131" y="60227"/>
                    <a:pt x="1108" y="60213"/>
                  </a:cubicBezTo>
                  <a:cubicBezTo>
                    <a:pt x="1074" y="60189"/>
                    <a:pt x="1044" y="60166"/>
                    <a:pt x="1013" y="60142"/>
                  </a:cubicBezTo>
                  <a:cubicBezTo>
                    <a:pt x="992" y="60125"/>
                    <a:pt x="972" y="60105"/>
                    <a:pt x="952" y="60091"/>
                  </a:cubicBezTo>
                  <a:cubicBezTo>
                    <a:pt x="945" y="60084"/>
                    <a:pt x="938" y="60077"/>
                    <a:pt x="932" y="60070"/>
                  </a:cubicBezTo>
                  <a:cubicBezTo>
                    <a:pt x="928" y="60067"/>
                    <a:pt x="925" y="60064"/>
                    <a:pt x="922" y="60061"/>
                  </a:cubicBezTo>
                  <a:cubicBezTo>
                    <a:pt x="911" y="60053"/>
                    <a:pt x="905" y="60047"/>
                    <a:pt x="894" y="60040"/>
                  </a:cubicBezTo>
                  <a:lnTo>
                    <a:pt x="894" y="60040"/>
                  </a:lnTo>
                  <a:cubicBezTo>
                    <a:pt x="901" y="60044"/>
                    <a:pt x="908" y="60050"/>
                    <a:pt x="914" y="60053"/>
                  </a:cubicBezTo>
                  <a:cubicBezTo>
                    <a:pt x="884" y="60027"/>
                    <a:pt x="857" y="60000"/>
                    <a:pt x="833" y="59972"/>
                  </a:cubicBezTo>
                  <a:cubicBezTo>
                    <a:pt x="827" y="59966"/>
                    <a:pt x="820" y="59955"/>
                    <a:pt x="813" y="59949"/>
                  </a:cubicBezTo>
                  <a:cubicBezTo>
                    <a:pt x="800" y="59928"/>
                    <a:pt x="789" y="59911"/>
                    <a:pt x="780" y="59891"/>
                  </a:cubicBezTo>
                  <a:cubicBezTo>
                    <a:pt x="769" y="59867"/>
                    <a:pt x="759" y="59844"/>
                    <a:pt x="749" y="59820"/>
                  </a:cubicBezTo>
                  <a:cubicBezTo>
                    <a:pt x="735" y="59772"/>
                    <a:pt x="722" y="59728"/>
                    <a:pt x="711" y="59678"/>
                  </a:cubicBezTo>
                  <a:cubicBezTo>
                    <a:pt x="708" y="59650"/>
                    <a:pt x="705" y="59624"/>
                    <a:pt x="702" y="59597"/>
                  </a:cubicBezTo>
                  <a:cubicBezTo>
                    <a:pt x="698" y="59546"/>
                    <a:pt x="702" y="59492"/>
                    <a:pt x="702" y="59441"/>
                  </a:cubicBezTo>
                  <a:cubicBezTo>
                    <a:pt x="708" y="59376"/>
                    <a:pt x="719" y="59316"/>
                    <a:pt x="728" y="59251"/>
                  </a:cubicBezTo>
                  <a:cubicBezTo>
                    <a:pt x="739" y="59207"/>
                    <a:pt x="749" y="59167"/>
                    <a:pt x="759" y="59122"/>
                  </a:cubicBezTo>
                  <a:cubicBezTo>
                    <a:pt x="769" y="59102"/>
                    <a:pt x="780" y="59078"/>
                    <a:pt x="789" y="59058"/>
                  </a:cubicBezTo>
                  <a:cubicBezTo>
                    <a:pt x="806" y="59031"/>
                    <a:pt x="820" y="59004"/>
                    <a:pt x="841" y="58980"/>
                  </a:cubicBezTo>
                  <a:cubicBezTo>
                    <a:pt x="857" y="58953"/>
                    <a:pt x="877" y="58930"/>
                    <a:pt x="894" y="58906"/>
                  </a:cubicBezTo>
                  <a:cubicBezTo>
                    <a:pt x="1023" y="58733"/>
                    <a:pt x="1149" y="58564"/>
                    <a:pt x="1287" y="58398"/>
                  </a:cubicBezTo>
                  <a:cubicBezTo>
                    <a:pt x="1328" y="58350"/>
                    <a:pt x="1369" y="58296"/>
                    <a:pt x="1409" y="58245"/>
                  </a:cubicBezTo>
                  <a:close/>
                  <a:moveTo>
                    <a:pt x="27068" y="61710"/>
                  </a:moveTo>
                  <a:lnTo>
                    <a:pt x="27068" y="61710"/>
                  </a:lnTo>
                  <a:cubicBezTo>
                    <a:pt x="27065" y="61710"/>
                    <a:pt x="27065" y="61713"/>
                    <a:pt x="27065" y="61713"/>
                  </a:cubicBezTo>
                  <a:cubicBezTo>
                    <a:pt x="27066" y="61712"/>
                    <a:pt x="27067" y="61711"/>
                    <a:pt x="27068" y="61710"/>
                  </a:cubicBezTo>
                  <a:close/>
                  <a:moveTo>
                    <a:pt x="12045" y="27503"/>
                  </a:moveTo>
                  <a:lnTo>
                    <a:pt x="12045" y="27503"/>
                  </a:lnTo>
                  <a:cubicBezTo>
                    <a:pt x="12035" y="27801"/>
                    <a:pt x="12018" y="28099"/>
                    <a:pt x="11998" y="28394"/>
                  </a:cubicBezTo>
                  <a:cubicBezTo>
                    <a:pt x="12001" y="28380"/>
                    <a:pt x="12001" y="28363"/>
                    <a:pt x="12004" y="28350"/>
                  </a:cubicBezTo>
                  <a:lnTo>
                    <a:pt x="12004" y="28350"/>
                  </a:lnTo>
                  <a:cubicBezTo>
                    <a:pt x="11998" y="28397"/>
                    <a:pt x="11994" y="28441"/>
                    <a:pt x="11990" y="28489"/>
                  </a:cubicBezTo>
                  <a:cubicBezTo>
                    <a:pt x="11957" y="28864"/>
                    <a:pt x="11906" y="29236"/>
                    <a:pt x="11889" y="29616"/>
                  </a:cubicBezTo>
                  <a:cubicBezTo>
                    <a:pt x="11879" y="29992"/>
                    <a:pt x="11889" y="30371"/>
                    <a:pt x="11889" y="30747"/>
                  </a:cubicBezTo>
                  <a:cubicBezTo>
                    <a:pt x="11889" y="30930"/>
                    <a:pt x="11893" y="31113"/>
                    <a:pt x="11893" y="31296"/>
                  </a:cubicBezTo>
                  <a:cubicBezTo>
                    <a:pt x="11896" y="31488"/>
                    <a:pt x="11896" y="31682"/>
                    <a:pt x="11899" y="31877"/>
                  </a:cubicBezTo>
                  <a:cubicBezTo>
                    <a:pt x="11906" y="32247"/>
                    <a:pt x="11937" y="32616"/>
                    <a:pt x="11960" y="32985"/>
                  </a:cubicBezTo>
                  <a:cubicBezTo>
                    <a:pt x="11959" y="32982"/>
                    <a:pt x="11959" y="32978"/>
                    <a:pt x="11958" y="32975"/>
                  </a:cubicBezTo>
                  <a:lnTo>
                    <a:pt x="11958" y="32975"/>
                  </a:lnTo>
                  <a:cubicBezTo>
                    <a:pt x="11977" y="33474"/>
                    <a:pt x="11974" y="33972"/>
                    <a:pt x="11957" y="34468"/>
                  </a:cubicBezTo>
                  <a:cubicBezTo>
                    <a:pt x="11937" y="35000"/>
                    <a:pt x="11899" y="35528"/>
                    <a:pt x="11902" y="36059"/>
                  </a:cubicBezTo>
                  <a:cubicBezTo>
                    <a:pt x="11906" y="36781"/>
                    <a:pt x="11906" y="37499"/>
                    <a:pt x="11896" y="38220"/>
                  </a:cubicBezTo>
                  <a:cubicBezTo>
                    <a:pt x="11893" y="38613"/>
                    <a:pt x="11899" y="39005"/>
                    <a:pt x="11920" y="39399"/>
                  </a:cubicBezTo>
                  <a:cubicBezTo>
                    <a:pt x="11937" y="39751"/>
                    <a:pt x="11977" y="40106"/>
                    <a:pt x="12001" y="40458"/>
                  </a:cubicBezTo>
                  <a:cubicBezTo>
                    <a:pt x="11999" y="40455"/>
                    <a:pt x="11999" y="40453"/>
                    <a:pt x="11998" y="40451"/>
                  </a:cubicBezTo>
                  <a:lnTo>
                    <a:pt x="11998" y="40451"/>
                  </a:lnTo>
                  <a:cubicBezTo>
                    <a:pt x="12004" y="40542"/>
                    <a:pt x="12008" y="40631"/>
                    <a:pt x="12015" y="40723"/>
                  </a:cubicBezTo>
                  <a:cubicBezTo>
                    <a:pt x="12024" y="40915"/>
                    <a:pt x="12038" y="41105"/>
                    <a:pt x="12055" y="41298"/>
                  </a:cubicBezTo>
                  <a:cubicBezTo>
                    <a:pt x="12068" y="41471"/>
                    <a:pt x="12082" y="41640"/>
                    <a:pt x="12109" y="41809"/>
                  </a:cubicBezTo>
                  <a:cubicBezTo>
                    <a:pt x="12160" y="42151"/>
                    <a:pt x="12207" y="42493"/>
                    <a:pt x="12258" y="42835"/>
                  </a:cubicBezTo>
                  <a:cubicBezTo>
                    <a:pt x="12312" y="43218"/>
                    <a:pt x="12376" y="43594"/>
                    <a:pt x="12458" y="43970"/>
                  </a:cubicBezTo>
                  <a:cubicBezTo>
                    <a:pt x="12492" y="44139"/>
                    <a:pt x="12532" y="44308"/>
                    <a:pt x="12573" y="44478"/>
                  </a:cubicBezTo>
                  <a:cubicBezTo>
                    <a:pt x="12596" y="44583"/>
                    <a:pt x="12634" y="44684"/>
                    <a:pt x="12665" y="44786"/>
                  </a:cubicBezTo>
                  <a:cubicBezTo>
                    <a:pt x="12688" y="44860"/>
                    <a:pt x="12705" y="44938"/>
                    <a:pt x="12732" y="45009"/>
                  </a:cubicBezTo>
                  <a:cubicBezTo>
                    <a:pt x="12746" y="45053"/>
                    <a:pt x="12762" y="45094"/>
                    <a:pt x="12779" y="45134"/>
                  </a:cubicBezTo>
                  <a:cubicBezTo>
                    <a:pt x="12888" y="45436"/>
                    <a:pt x="13013" y="45730"/>
                    <a:pt x="13135" y="46025"/>
                  </a:cubicBezTo>
                  <a:cubicBezTo>
                    <a:pt x="13270" y="46350"/>
                    <a:pt x="13406" y="46675"/>
                    <a:pt x="13548" y="47000"/>
                  </a:cubicBezTo>
                  <a:cubicBezTo>
                    <a:pt x="13836" y="47660"/>
                    <a:pt x="14123" y="48324"/>
                    <a:pt x="14445" y="48974"/>
                  </a:cubicBezTo>
                  <a:cubicBezTo>
                    <a:pt x="14453" y="48991"/>
                    <a:pt x="14462" y="49008"/>
                    <a:pt x="14469" y="49025"/>
                  </a:cubicBezTo>
                  <a:cubicBezTo>
                    <a:pt x="14476" y="49035"/>
                    <a:pt x="14479" y="49042"/>
                    <a:pt x="14483" y="49052"/>
                  </a:cubicBezTo>
                  <a:cubicBezTo>
                    <a:pt x="14500" y="49087"/>
                    <a:pt x="14520" y="49122"/>
                    <a:pt x="14538" y="49158"/>
                  </a:cubicBezTo>
                  <a:lnTo>
                    <a:pt x="14538" y="49158"/>
                  </a:lnTo>
                  <a:cubicBezTo>
                    <a:pt x="14636" y="49356"/>
                    <a:pt x="14737" y="49551"/>
                    <a:pt x="14835" y="49750"/>
                  </a:cubicBezTo>
                  <a:cubicBezTo>
                    <a:pt x="14926" y="49932"/>
                    <a:pt x="15017" y="50119"/>
                    <a:pt x="15112" y="50301"/>
                  </a:cubicBezTo>
                  <a:cubicBezTo>
                    <a:pt x="15211" y="50488"/>
                    <a:pt x="15326" y="50664"/>
                    <a:pt x="15428" y="50847"/>
                  </a:cubicBezTo>
                  <a:cubicBezTo>
                    <a:pt x="15529" y="51026"/>
                    <a:pt x="15627" y="51206"/>
                    <a:pt x="15719" y="51392"/>
                  </a:cubicBezTo>
                  <a:cubicBezTo>
                    <a:pt x="15797" y="51548"/>
                    <a:pt x="15871" y="51703"/>
                    <a:pt x="15956" y="51856"/>
                  </a:cubicBezTo>
                  <a:cubicBezTo>
                    <a:pt x="16030" y="51995"/>
                    <a:pt x="16105" y="52133"/>
                    <a:pt x="16180" y="52275"/>
                  </a:cubicBezTo>
                  <a:cubicBezTo>
                    <a:pt x="16294" y="52513"/>
                    <a:pt x="16406" y="52753"/>
                    <a:pt x="16511" y="52997"/>
                  </a:cubicBezTo>
                  <a:cubicBezTo>
                    <a:pt x="16555" y="53105"/>
                    <a:pt x="16602" y="53214"/>
                    <a:pt x="16639" y="53322"/>
                  </a:cubicBezTo>
                  <a:lnTo>
                    <a:pt x="16639" y="53319"/>
                  </a:lnTo>
                  <a:cubicBezTo>
                    <a:pt x="16639" y="53319"/>
                    <a:pt x="16639" y="53322"/>
                    <a:pt x="16643" y="53325"/>
                  </a:cubicBezTo>
                  <a:lnTo>
                    <a:pt x="16643" y="53332"/>
                  </a:lnTo>
                  <a:cubicBezTo>
                    <a:pt x="16647" y="53336"/>
                    <a:pt x="16647" y="53339"/>
                    <a:pt x="16650" y="53346"/>
                  </a:cubicBezTo>
                  <a:cubicBezTo>
                    <a:pt x="16647" y="53339"/>
                    <a:pt x="16647" y="53336"/>
                    <a:pt x="16647" y="53332"/>
                  </a:cubicBezTo>
                  <a:lnTo>
                    <a:pt x="16647" y="53332"/>
                  </a:lnTo>
                  <a:cubicBezTo>
                    <a:pt x="16657" y="53366"/>
                    <a:pt x="16667" y="53400"/>
                    <a:pt x="16677" y="53433"/>
                  </a:cubicBezTo>
                  <a:cubicBezTo>
                    <a:pt x="16691" y="53488"/>
                    <a:pt x="16718" y="53532"/>
                    <a:pt x="16755" y="53569"/>
                  </a:cubicBezTo>
                  <a:cubicBezTo>
                    <a:pt x="16545" y="53746"/>
                    <a:pt x="16349" y="53935"/>
                    <a:pt x="16166" y="54138"/>
                  </a:cubicBezTo>
                  <a:cubicBezTo>
                    <a:pt x="16044" y="54277"/>
                    <a:pt x="15928" y="54422"/>
                    <a:pt x="15824" y="54571"/>
                  </a:cubicBezTo>
                  <a:cubicBezTo>
                    <a:pt x="15728" y="54707"/>
                    <a:pt x="15624" y="54839"/>
                    <a:pt x="15529" y="54971"/>
                  </a:cubicBezTo>
                  <a:cubicBezTo>
                    <a:pt x="15420" y="55116"/>
                    <a:pt x="15322" y="55269"/>
                    <a:pt x="15211" y="55411"/>
                  </a:cubicBezTo>
                  <a:cubicBezTo>
                    <a:pt x="15116" y="55537"/>
                    <a:pt x="15034" y="55665"/>
                    <a:pt x="14961" y="55804"/>
                  </a:cubicBezTo>
                  <a:cubicBezTo>
                    <a:pt x="14835" y="56034"/>
                    <a:pt x="14744" y="56278"/>
                    <a:pt x="14642" y="56522"/>
                  </a:cubicBezTo>
                  <a:cubicBezTo>
                    <a:pt x="14642" y="56529"/>
                    <a:pt x="14639" y="56539"/>
                    <a:pt x="14635" y="56546"/>
                  </a:cubicBezTo>
                  <a:cubicBezTo>
                    <a:pt x="14625" y="56570"/>
                    <a:pt x="14615" y="56596"/>
                    <a:pt x="14605" y="56620"/>
                  </a:cubicBezTo>
                  <a:cubicBezTo>
                    <a:pt x="14595" y="56627"/>
                    <a:pt x="14584" y="56634"/>
                    <a:pt x="14578" y="56643"/>
                  </a:cubicBezTo>
                  <a:cubicBezTo>
                    <a:pt x="14575" y="56654"/>
                    <a:pt x="14570" y="56661"/>
                    <a:pt x="14567" y="56671"/>
                  </a:cubicBezTo>
                  <a:cubicBezTo>
                    <a:pt x="14561" y="56684"/>
                    <a:pt x="14557" y="56698"/>
                    <a:pt x="14550" y="56712"/>
                  </a:cubicBezTo>
                  <a:cubicBezTo>
                    <a:pt x="14550" y="56718"/>
                    <a:pt x="14547" y="56721"/>
                    <a:pt x="14544" y="56725"/>
                  </a:cubicBezTo>
                  <a:cubicBezTo>
                    <a:pt x="14537" y="56749"/>
                    <a:pt x="14527" y="56776"/>
                    <a:pt x="14520" y="56800"/>
                  </a:cubicBezTo>
                  <a:cubicBezTo>
                    <a:pt x="14517" y="56803"/>
                    <a:pt x="14517" y="56806"/>
                    <a:pt x="14514" y="56813"/>
                  </a:cubicBezTo>
                  <a:cubicBezTo>
                    <a:pt x="14473" y="56935"/>
                    <a:pt x="14432" y="57060"/>
                    <a:pt x="14392" y="57182"/>
                  </a:cubicBezTo>
                  <a:lnTo>
                    <a:pt x="14392" y="57186"/>
                  </a:lnTo>
                  <a:cubicBezTo>
                    <a:pt x="14367" y="57257"/>
                    <a:pt x="14344" y="57328"/>
                    <a:pt x="14320" y="57399"/>
                  </a:cubicBezTo>
                  <a:cubicBezTo>
                    <a:pt x="14314" y="57423"/>
                    <a:pt x="14303" y="57446"/>
                    <a:pt x="14297" y="57470"/>
                  </a:cubicBezTo>
                  <a:cubicBezTo>
                    <a:pt x="14270" y="57548"/>
                    <a:pt x="14242" y="57623"/>
                    <a:pt x="14222" y="57700"/>
                  </a:cubicBezTo>
                  <a:cubicBezTo>
                    <a:pt x="14222" y="57700"/>
                    <a:pt x="14222" y="57704"/>
                    <a:pt x="14219" y="57707"/>
                  </a:cubicBezTo>
                  <a:cubicBezTo>
                    <a:pt x="14219" y="57714"/>
                    <a:pt x="14215" y="57717"/>
                    <a:pt x="14215" y="57724"/>
                  </a:cubicBezTo>
                  <a:cubicBezTo>
                    <a:pt x="14195" y="57789"/>
                    <a:pt x="14181" y="57856"/>
                    <a:pt x="14168" y="57923"/>
                  </a:cubicBezTo>
                  <a:cubicBezTo>
                    <a:pt x="14161" y="57940"/>
                    <a:pt x="14154" y="57958"/>
                    <a:pt x="14144" y="57975"/>
                  </a:cubicBezTo>
                  <a:cubicBezTo>
                    <a:pt x="14134" y="58022"/>
                    <a:pt x="14123" y="58066"/>
                    <a:pt x="14114" y="58114"/>
                  </a:cubicBezTo>
                  <a:cubicBezTo>
                    <a:pt x="14107" y="58154"/>
                    <a:pt x="14103" y="58195"/>
                    <a:pt x="14093" y="58235"/>
                  </a:cubicBezTo>
                  <a:cubicBezTo>
                    <a:pt x="14093" y="58245"/>
                    <a:pt x="14090" y="58256"/>
                    <a:pt x="14090" y="58266"/>
                  </a:cubicBezTo>
                  <a:cubicBezTo>
                    <a:pt x="14056" y="58384"/>
                    <a:pt x="14026" y="58503"/>
                    <a:pt x="14006" y="58625"/>
                  </a:cubicBezTo>
                  <a:cubicBezTo>
                    <a:pt x="13958" y="58878"/>
                    <a:pt x="13931" y="59139"/>
                    <a:pt x="13900" y="59397"/>
                  </a:cubicBezTo>
                  <a:cubicBezTo>
                    <a:pt x="13880" y="59573"/>
                    <a:pt x="13873" y="59745"/>
                    <a:pt x="13876" y="59922"/>
                  </a:cubicBezTo>
                  <a:cubicBezTo>
                    <a:pt x="13880" y="60006"/>
                    <a:pt x="13876" y="60091"/>
                    <a:pt x="13884" y="60179"/>
                  </a:cubicBezTo>
                  <a:cubicBezTo>
                    <a:pt x="13900" y="60389"/>
                    <a:pt x="13917" y="60599"/>
                    <a:pt x="13954" y="60805"/>
                  </a:cubicBezTo>
                  <a:cubicBezTo>
                    <a:pt x="13934" y="60816"/>
                    <a:pt x="13914" y="60819"/>
                    <a:pt x="13893" y="60833"/>
                  </a:cubicBezTo>
                  <a:cubicBezTo>
                    <a:pt x="13836" y="60873"/>
                    <a:pt x="13772" y="60907"/>
                    <a:pt x="13711" y="60944"/>
                  </a:cubicBezTo>
                  <a:cubicBezTo>
                    <a:pt x="13616" y="60860"/>
                    <a:pt x="13511" y="60778"/>
                    <a:pt x="13403" y="60714"/>
                  </a:cubicBezTo>
                  <a:cubicBezTo>
                    <a:pt x="13321" y="60663"/>
                    <a:pt x="13234" y="60633"/>
                    <a:pt x="13142" y="60609"/>
                  </a:cubicBezTo>
                  <a:cubicBezTo>
                    <a:pt x="12979" y="60565"/>
                    <a:pt x="12810" y="60555"/>
                    <a:pt x="12644" y="60555"/>
                  </a:cubicBezTo>
                  <a:cubicBezTo>
                    <a:pt x="12614" y="60555"/>
                    <a:pt x="12579" y="60555"/>
                    <a:pt x="12549" y="60552"/>
                  </a:cubicBezTo>
                  <a:cubicBezTo>
                    <a:pt x="12509" y="60552"/>
                    <a:pt x="12471" y="60552"/>
                    <a:pt x="12434" y="60555"/>
                  </a:cubicBezTo>
                  <a:cubicBezTo>
                    <a:pt x="12349" y="60555"/>
                    <a:pt x="12268" y="60572"/>
                    <a:pt x="12190" y="60595"/>
                  </a:cubicBezTo>
                  <a:cubicBezTo>
                    <a:pt x="12123" y="60616"/>
                    <a:pt x="12065" y="60646"/>
                    <a:pt x="12007" y="60680"/>
                  </a:cubicBezTo>
                  <a:cubicBezTo>
                    <a:pt x="11889" y="60747"/>
                    <a:pt x="11784" y="60843"/>
                    <a:pt x="11693" y="60947"/>
                  </a:cubicBezTo>
                  <a:cubicBezTo>
                    <a:pt x="11523" y="61154"/>
                    <a:pt x="11360" y="61371"/>
                    <a:pt x="11307" y="61638"/>
                  </a:cubicBezTo>
                  <a:cubicBezTo>
                    <a:pt x="11307" y="61645"/>
                    <a:pt x="11307" y="61652"/>
                    <a:pt x="11304" y="61658"/>
                  </a:cubicBezTo>
                  <a:cubicBezTo>
                    <a:pt x="11293" y="61696"/>
                    <a:pt x="11279" y="61733"/>
                    <a:pt x="11266" y="61771"/>
                  </a:cubicBezTo>
                  <a:cubicBezTo>
                    <a:pt x="11259" y="61791"/>
                    <a:pt x="11256" y="61811"/>
                    <a:pt x="11252" y="61828"/>
                  </a:cubicBezTo>
                  <a:cubicBezTo>
                    <a:pt x="11198" y="61838"/>
                    <a:pt x="11148" y="61849"/>
                    <a:pt x="11096" y="61858"/>
                  </a:cubicBezTo>
                  <a:cubicBezTo>
                    <a:pt x="10857" y="61905"/>
                    <a:pt x="10616" y="61953"/>
                    <a:pt x="10372" y="61984"/>
                  </a:cubicBezTo>
                  <a:lnTo>
                    <a:pt x="10379" y="61984"/>
                  </a:lnTo>
                  <a:cubicBezTo>
                    <a:pt x="10243" y="62001"/>
                    <a:pt x="10105" y="62018"/>
                    <a:pt x="9963" y="62035"/>
                  </a:cubicBezTo>
                  <a:cubicBezTo>
                    <a:pt x="9979" y="62031"/>
                    <a:pt x="9996" y="62031"/>
                    <a:pt x="10010" y="62027"/>
                  </a:cubicBezTo>
                  <a:lnTo>
                    <a:pt x="10010" y="62027"/>
                  </a:lnTo>
                  <a:cubicBezTo>
                    <a:pt x="9552" y="62079"/>
                    <a:pt x="9089" y="62102"/>
                    <a:pt x="8625" y="62116"/>
                  </a:cubicBezTo>
                  <a:cubicBezTo>
                    <a:pt x="8591" y="62024"/>
                    <a:pt x="8550" y="61940"/>
                    <a:pt x="8503" y="61855"/>
                  </a:cubicBezTo>
                  <a:cubicBezTo>
                    <a:pt x="8415" y="61699"/>
                    <a:pt x="8310" y="61547"/>
                    <a:pt x="8178" y="61422"/>
                  </a:cubicBezTo>
                  <a:cubicBezTo>
                    <a:pt x="8083" y="61333"/>
                    <a:pt x="7981" y="61255"/>
                    <a:pt x="7883" y="61171"/>
                  </a:cubicBezTo>
                  <a:cubicBezTo>
                    <a:pt x="7833" y="61124"/>
                    <a:pt x="7775" y="61083"/>
                    <a:pt x="7714" y="61049"/>
                  </a:cubicBezTo>
                  <a:cubicBezTo>
                    <a:pt x="7660" y="61016"/>
                    <a:pt x="7606" y="60991"/>
                    <a:pt x="7548" y="60971"/>
                  </a:cubicBezTo>
                  <a:cubicBezTo>
                    <a:pt x="7467" y="60944"/>
                    <a:pt x="7382" y="60938"/>
                    <a:pt x="7301" y="60924"/>
                  </a:cubicBezTo>
                  <a:cubicBezTo>
                    <a:pt x="7220" y="60903"/>
                    <a:pt x="7142" y="60883"/>
                    <a:pt x="7061" y="60873"/>
                  </a:cubicBezTo>
                  <a:cubicBezTo>
                    <a:pt x="7010" y="60864"/>
                    <a:pt x="6957" y="60863"/>
                    <a:pt x="6906" y="60863"/>
                  </a:cubicBezTo>
                  <a:cubicBezTo>
                    <a:pt x="6882" y="60863"/>
                    <a:pt x="6858" y="60863"/>
                    <a:pt x="6834" y="60863"/>
                  </a:cubicBezTo>
                  <a:cubicBezTo>
                    <a:pt x="6762" y="60866"/>
                    <a:pt x="6692" y="60877"/>
                    <a:pt x="6623" y="60890"/>
                  </a:cubicBezTo>
                  <a:cubicBezTo>
                    <a:pt x="6489" y="60914"/>
                    <a:pt x="6339" y="60934"/>
                    <a:pt x="6214" y="60995"/>
                  </a:cubicBezTo>
                  <a:cubicBezTo>
                    <a:pt x="5984" y="61110"/>
                    <a:pt x="5777" y="61283"/>
                    <a:pt x="5645" y="61506"/>
                  </a:cubicBezTo>
                  <a:cubicBezTo>
                    <a:pt x="5560" y="61455"/>
                    <a:pt x="5476" y="61402"/>
                    <a:pt x="5391" y="61347"/>
                  </a:cubicBezTo>
                  <a:cubicBezTo>
                    <a:pt x="5270" y="61259"/>
                    <a:pt x="5148" y="61161"/>
                    <a:pt x="5029" y="61066"/>
                  </a:cubicBezTo>
                  <a:cubicBezTo>
                    <a:pt x="4917" y="60978"/>
                    <a:pt x="4798" y="60886"/>
                    <a:pt x="4690" y="60795"/>
                  </a:cubicBezTo>
                  <a:cubicBezTo>
                    <a:pt x="4663" y="60765"/>
                    <a:pt x="4636" y="60738"/>
                    <a:pt x="4606" y="60707"/>
                  </a:cubicBezTo>
                  <a:cubicBezTo>
                    <a:pt x="4538" y="60636"/>
                    <a:pt x="4467" y="60561"/>
                    <a:pt x="4396" y="60491"/>
                  </a:cubicBezTo>
                  <a:cubicBezTo>
                    <a:pt x="4368" y="60463"/>
                    <a:pt x="4341" y="60433"/>
                    <a:pt x="4311" y="60406"/>
                  </a:cubicBezTo>
                  <a:cubicBezTo>
                    <a:pt x="4250" y="60345"/>
                    <a:pt x="4185" y="60280"/>
                    <a:pt x="4124" y="60216"/>
                  </a:cubicBezTo>
                  <a:cubicBezTo>
                    <a:pt x="4104" y="60192"/>
                    <a:pt x="4077" y="60172"/>
                    <a:pt x="4057" y="60149"/>
                  </a:cubicBezTo>
                  <a:cubicBezTo>
                    <a:pt x="3990" y="60067"/>
                    <a:pt x="3932" y="59979"/>
                    <a:pt x="3871" y="59898"/>
                  </a:cubicBezTo>
                  <a:cubicBezTo>
                    <a:pt x="3803" y="59810"/>
                    <a:pt x="3735" y="59725"/>
                    <a:pt x="3674" y="59634"/>
                  </a:cubicBezTo>
                  <a:cubicBezTo>
                    <a:pt x="3610" y="59542"/>
                    <a:pt x="3559" y="59444"/>
                    <a:pt x="3508" y="59346"/>
                  </a:cubicBezTo>
                  <a:cubicBezTo>
                    <a:pt x="3291" y="58912"/>
                    <a:pt x="3075" y="58472"/>
                    <a:pt x="2905" y="58019"/>
                  </a:cubicBezTo>
                  <a:cubicBezTo>
                    <a:pt x="2791" y="57667"/>
                    <a:pt x="2696" y="57311"/>
                    <a:pt x="2621" y="56948"/>
                  </a:cubicBezTo>
                  <a:cubicBezTo>
                    <a:pt x="2567" y="56613"/>
                    <a:pt x="2537" y="56278"/>
                    <a:pt x="2506" y="55943"/>
                  </a:cubicBezTo>
                  <a:lnTo>
                    <a:pt x="2506" y="55967"/>
                  </a:lnTo>
                  <a:cubicBezTo>
                    <a:pt x="2482" y="55560"/>
                    <a:pt x="2469" y="55151"/>
                    <a:pt x="2496" y="54748"/>
                  </a:cubicBezTo>
                  <a:cubicBezTo>
                    <a:pt x="2519" y="54561"/>
                    <a:pt x="2547" y="54382"/>
                    <a:pt x="2584" y="54199"/>
                  </a:cubicBezTo>
                  <a:cubicBezTo>
                    <a:pt x="2628" y="54006"/>
                    <a:pt x="2679" y="53816"/>
                    <a:pt x="2743" y="53630"/>
                  </a:cubicBezTo>
                  <a:lnTo>
                    <a:pt x="2743" y="53627"/>
                  </a:lnTo>
                  <a:cubicBezTo>
                    <a:pt x="2879" y="53255"/>
                    <a:pt x="3004" y="52882"/>
                    <a:pt x="3132" y="52509"/>
                  </a:cubicBezTo>
                  <a:cubicBezTo>
                    <a:pt x="3183" y="52361"/>
                    <a:pt x="3238" y="52208"/>
                    <a:pt x="3302" y="52066"/>
                  </a:cubicBezTo>
                  <a:cubicBezTo>
                    <a:pt x="3370" y="51917"/>
                    <a:pt x="3437" y="51767"/>
                    <a:pt x="3508" y="51619"/>
                  </a:cubicBezTo>
                  <a:lnTo>
                    <a:pt x="3508" y="51619"/>
                  </a:lnTo>
                  <a:cubicBezTo>
                    <a:pt x="3505" y="51625"/>
                    <a:pt x="3502" y="51633"/>
                    <a:pt x="3498" y="51639"/>
                  </a:cubicBezTo>
                  <a:cubicBezTo>
                    <a:pt x="3627" y="51386"/>
                    <a:pt x="3762" y="51131"/>
                    <a:pt x="3884" y="50878"/>
                  </a:cubicBezTo>
                  <a:cubicBezTo>
                    <a:pt x="4003" y="50630"/>
                    <a:pt x="4121" y="50383"/>
                    <a:pt x="4243" y="50139"/>
                  </a:cubicBezTo>
                  <a:cubicBezTo>
                    <a:pt x="4311" y="50004"/>
                    <a:pt x="4382" y="49868"/>
                    <a:pt x="4453" y="49733"/>
                  </a:cubicBezTo>
                  <a:cubicBezTo>
                    <a:pt x="4643" y="49390"/>
                    <a:pt x="4846" y="49062"/>
                    <a:pt x="5053" y="48731"/>
                  </a:cubicBezTo>
                  <a:cubicBezTo>
                    <a:pt x="5252" y="48409"/>
                    <a:pt x="5442" y="48080"/>
                    <a:pt x="5638" y="47752"/>
                  </a:cubicBezTo>
                  <a:cubicBezTo>
                    <a:pt x="5825" y="47440"/>
                    <a:pt x="6017" y="47132"/>
                    <a:pt x="6187" y="46807"/>
                  </a:cubicBezTo>
                  <a:cubicBezTo>
                    <a:pt x="6363" y="46462"/>
                    <a:pt x="6542" y="46116"/>
                    <a:pt x="6728" y="45771"/>
                  </a:cubicBezTo>
                  <a:cubicBezTo>
                    <a:pt x="6918" y="45416"/>
                    <a:pt x="7105" y="45060"/>
                    <a:pt x="7261" y="44688"/>
                  </a:cubicBezTo>
                  <a:cubicBezTo>
                    <a:pt x="7399" y="44349"/>
                    <a:pt x="7525" y="44000"/>
                    <a:pt x="7656" y="43655"/>
                  </a:cubicBezTo>
                  <a:cubicBezTo>
                    <a:pt x="7802" y="43286"/>
                    <a:pt x="7947" y="42917"/>
                    <a:pt x="8080" y="42544"/>
                  </a:cubicBezTo>
                  <a:cubicBezTo>
                    <a:pt x="8211" y="42172"/>
                    <a:pt x="8333" y="41799"/>
                    <a:pt x="8449" y="41423"/>
                  </a:cubicBezTo>
                  <a:cubicBezTo>
                    <a:pt x="8561" y="41061"/>
                    <a:pt x="8649" y="40688"/>
                    <a:pt x="8706" y="40316"/>
                  </a:cubicBezTo>
                  <a:cubicBezTo>
                    <a:pt x="8764" y="39930"/>
                    <a:pt x="8828" y="39547"/>
                    <a:pt x="8879" y="39161"/>
                  </a:cubicBezTo>
                  <a:cubicBezTo>
                    <a:pt x="8930" y="38779"/>
                    <a:pt x="8967" y="38399"/>
                    <a:pt x="8980" y="38017"/>
                  </a:cubicBezTo>
                  <a:cubicBezTo>
                    <a:pt x="8994" y="37648"/>
                    <a:pt x="9000" y="37283"/>
                    <a:pt x="9023" y="36914"/>
                  </a:cubicBezTo>
                  <a:lnTo>
                    <a:pt x="9023" y="36914"/>
                  </a:lnTo>
                  <a:cubicBezTo>
                    <a:pt x="9023" y="36916"/>
                    <a:pt x="9022" y="36918"/>
                    <a:pt x="9021" y="36920"/>
                  </a:cubicBezTo>
                  <a:cubicBezTo>
                    <a:pt x="9048" y="36608"/>
                    <a:pt x="9089" y="36300"/>
                    <a:pt x="9119" y="35989"/>
                  </a:cubicBezTo>
                  <a:cubicBezTo>
                    <a:pt x="9150" y="35660"/>
                    <a:pt x="9170" y="35331"/>
                    <a:pt x="9187" y="35003"/>
                  </a:cubicBezTo>
                  <a:cubicBezTo>
                    <a:pt x="9204" y="34692"/>
                    <a:pt x="9217" y="34380"/>
                    <a:pt x="9211" y="34068"/>
                  </a:cubicBezTo>
                  <a:cubicBezTo>
                    <a:pt x="9207" y="33747"/>
                    <a:pt x="9197" y="33429"/>
                    <a:pt x="9197" y="33110"/>
                  </a:cubicBezTo>
                  <a:cubicBezTo>
                    <a:pt x="9194" y="32721"/>
                    <a:pt x="9200" y="32332"/>
                    <a:pt x="9187" y="31942"/>
                  </a:cubicBezTo>
                  <a:cubicBezTo>
                    <a:pt x="9183" y="31769"/>
                    <a:pt x="9180" y="31593"/>
                    <a:pt x="9177" y="31421"/>
                  </a:cubicBezTo>
                  <a:cubicBezTo>
                    <a:pt x="9174" y="31211"/>
                    <a:pt x="9166" y="30997"/>
                    <a:pt x="9163" y="30788"/>
                  </a:cubicBezTo>
                  <a:cubicBezTo>
                    <a:pt x="9146" y="30005"/>
                    <a:pt x="9099" y="29220"/>
                    <a:pt x="9048" y="28434"/>
                  </a:cubicBezTo>
                  <a:lnTo>
                    <a:pt x="9048" y="28448"/>
                  </a:lnTo>
                  <a:cubicBezTo>
                    <a:pt x="9031" y="28180"/>
                    <a:pt x="9021" y="27916"/>
                    <a:pt x="9004" y="27648"/>
                  </a:cubicBezTo>
                  <a:lnTo>
                    <a:pt x="9004" y="27648"/>
                  </a:lnTo>
                  <a:cubicBezTo>
                    <a:pt x="9031" y="27652"/>
                    <a:pt x="9055" y="27656"/>
                    <a:pt x="9082" y="27656"/>
                  </a:cubicBezTo>
                  <a:lnTo>
                    <a:pt x="9092" y="27656"/>
                  </a:lnTo>
                  <a:cubicBezTo>
                    <a:pt x="9150" y="27659"/>
                    <a:pt x="9207" y="27662"/>
                    <a:pt x="9265" y="27665"/>
                  </a:cubicBezTo>
                  <a:cubicBezTo>
                    <a:pt x="9407" y="27676"/>
                    <a:pt x="9546" y="27692"/>
                    <a:pt x="9688" y="27696"/>
                  </a:cubicBezTo>
                  <a:cubicBezTo>
                    <a:pt x="9772" y="27703"/>
                    <a:pt x="9861" y="27703"/>
                    <a:pt x="9946" y="27703"/>
                  </a:cubicBezTo>
                  <a:cubicBezTo>
                    <a:pt x="9974" y="27703"/>
                    <a:pt x="10002" y="27703"/>
                    <a:pt x="10030" y="27703"/>
                  </a:cubicBezTo>
                  <a:cubicBezTo>
                    <a:pt x="10218" y="27703"/>
                    <a:pt x="10404" y="27695"/>
                    <a:pt x="10592" y="27682"/>
                  </a:cubicBezTo>
                  <a:cubicBezTo>
                    <a:pt x="10602" y="27679"/>
                    <a:pt x="10613" y="27679"/>
                    <a:pt x="10623" y="27679"/>
                  </a:cubicBezTo>
                  <a:cubicBezTo>
                    <a:pt x="10633" y="27676"/>
                    <a:pt x="10643" y="27676"/>
                    <a:pt x="10653" y="27676"/>
                  </a:cubicBezTo>
                  <a:cubicBezTo>
                    <a:pt x="10788" y="27662"/>
                    <a:pt x="10927" y="27648"/>
                    <a:pt x="11066" y="27631"/>
                  </a:cubicBezTo>
                  <a:cubicBezTo>
                    <a:pt x="11205" y="27615"/>
                    <a:pt x="11340" y="27608"/>
                    <a:pt x="11476" y="27587"/>
                  </a:cubicBezTo>
                  <a:cubicBezTo>
                    <a:pt x="11665" y="27564"/>
                    <a:pt x="11855" y="27537"/>
                    <a:pt x="12045" y="27503"/>
                  </a:cubicBezTo>
                  <a:close/>
                  <a:moveTo>
                    <a:pt x="19703" y="62389"/>
                  </a:moveTo>
                  <a:cubicBezTo>
                    <a:pt x="19703" y="62389"/>
                    <a:pt x="19704" y="62389"/>
                    <a:pt x="19704" y="62390"/>
                  </a:cubicBezTo>
                  <a:cubicBezTo>
                    <a:pt x="19704" y="62389"/>
                    <a:pt x="19703" y="62389"/>
                    <a:pt x="19703" y="62389"/>
                  </a:cubicBezTo>
                  <a:close/>
                  <a:moveTo>
                    <a:pt x="19907" y="62593"/>
                  </a:moveTo>
                  <a:cubicBezTo>
                    <a:pt x="19915" y="62603"/>
                    <a:pt x="19923" y="62612"/>
                    <a:pt x="19931" y="62622"/>
                  </a:cubicBezTo>
                  <a:lnTo>
                    <a:pt x="19931" y="62622"/>
                  </a:lnTo>
                  <a:cubicBezTo>
                    <a:pt x="19925" y="62611"/>
                    <a:pt x="19916" y="62602"/>
                    <a:pt x="19907" y="62593"/>
                  </a:cubicBezTo>
                  <a:close/>
                  <a:moveTo>
                    <a:pt x="19445" y="63113"/>
                  </a:moveTo>
                  <a:cubicBezTo>
                    <a:pt x="19446" y="63114"/>
                    <a:pt x="19446" y="63115"/>
                    <a:pt x="19446" y="63115"/>
                  </a:cubicBezTo>
                  <a:cubicBezTo>
                    <a:pt x="19446" y="63114"/>
                    <a:pt x="19445" y="63113"/>
                    <a:pt x="19445" y="63113"/>
                  </a:cubicBezTo>
                  <a:close/>
                  <a:moveTo>
                    <a:pt x="19470" y="63140"/>
                  </a:moveTo>
                  <a:lnTo>
                    <a:pt x="19470" y="63140"/>
                  </a:lnTo>
                  <a:cubicBezTo>
                    <a:pt x="19470" y="63141"/>
                    <a:pt x="19470" y="63141"/>
                    <a:pt x="19471" y="63142"/>
                  </a:cubicBezTo>
                  <a:cubicBezTo>
                    <a:pt x="19470" y="63141"/>
                    <a:pt x="19470" y="63141"/>
                    <a:pt x="19470" y="63140"/>
                  </a:cubicBezTo>
                  <a:close/>
                  <a:moveTo>
                    <a:pt x="20453" y="49174"/>
                  </a:moveTo>
                  <a:cubicBezTo>
                    <a:pt x="20747" y="49235"/>
                    <a:pt x="21048" y="49259"/>
                    <a:pt x="21350" y="49273"/>
                  </a:cubicBezTo>
                  <a:cubicBezTo>
                    <a:pt x="21526" y="49282"/>
                    <a:pt x="21702" y="49286"/>
                    <a:pt x="21875" y="49286"/>
                  </a:cubicBezTo>
                  <a:cubicBezTo>
                    <a:pt x="21923" y="49286"/>
                    <a:pt x="21971" y="49287"/>
                    <a:pt x="22019" y="49287"/>
                  </a:cubicBezTo>
                  <a:cubicBezTo>
                    <a:pt x="22150" y="49287"/>
                    <a:pt x="22281" y="49284"/>
                    <a:pt x="22409" y="49279"/>
                  </a:cubicBezTo>
                  <a:cubicBezTo>
                    <a:pt x="22420" y="49398"/>
                    <a:pt x="22430" y="49520"/>
                    <a:pt x="22450" y="49638"/>
                  </a:cubicBezTo>
                  <a:cubicBezTo>
                    <a:pt x="22474" y="49801"/>
                    <a:pt x="22504" y="49959"/>
                    <a:pt x="22539" y="50119"/>
                  </a:cubicBezTo>
                  <a:cubicBezTo>
                    <a:pt x="22555" y="50197"/>
                    <a:pt x="22579" y="50278"/>
                    <a:pt x="22603" y="50356"/>
                  </a:cubicBezTo>
                  <a:cubicBezTo>
                    <a:pt x="22633" y="50444"/>
                    <a:pt x="22667" y="50528"/>
                    <a:pt x="22708" y="50606"/>
                  </a:cubicBezTo>
                  <a:cubicBezTo>
                    <a:pt x="22847" y="50884"/>
                    <a:pt x="23012" y="51145"/>
                    <a:pt x="23175" y="51409"/>
                  </a:cubicBezTo>
                  <a:cubicBezTo>
                    <a:pt x="23195" y="51442"/>
                    <a:pt x="23219" y="51480"/>
                    <a:pt x="23239" y="51514"/>
                  </a:cubicBezTo>
                  <a:cubicBezTo>
                    <a:pt x="23263" y="51555"/>
                    <a:pt x="23294" y="51589"/>
                    <a:pt x="23317" y="51629"/>
                  </a:cubicBezTo>
                  <a:cubicBezTo>
                    <a:pt x="23398" y="51754"/>
                    <a:pt x="23476" y="51883"/>
                    <a:pt x="23567" y="51998"/>
                  </a:cubicBezTo>
                  <a:cubicBezTo>
                    <a:pt x="23686" y="52144"/>
                    <a:pt x="23811" y="52283"/>
                    <a:pt x="23940" y="52418"/>
                  </a:cubicBezTo>
                  <a:cubicBezTo>
                    <a:pt x="24197" y="52686"/>
                    <a:pt x="24441" y="52966"/>
                    <a:pt x="24699" y="53230"/>
                  </a:cubicBezTo>
                  <a:cubicBezTo>
                    <a:pt x="24946" y="53488"/>
                    <a:pt x="25186" y="53749"/>
                    <a:pt x="25410" y="54023"/>
                  </a:cubicBezTo>
                  <a:cubicBezTo>
                    <a:pt x="25640" y="54307"/>
                    <a:pt x="25887" y="54582"/>
                    <a:pt x="26118" y="54866"/>
                  </a:cubicBezTo>
                  <a:cubicBezTo>
                    <a:pt x="26232" y="55018"/>
                    <a:pt x="26344" y="55174"/>
                    <a:pt x="26452" y="55333"/>
                  </a:cubicBezTo>
                  <a:cubicBezTo>
                    <a:pt x="26561" y="55496"/>
                    <a:pt x="26663" y="55668"/>
                    <a:pt x="26764" y="55838"/>
                  </a:cubicBezTo>
                  <a:cubicBezTo>
                    <a:pt x="26913" y="56105"/>
                    <a:pt x="27042" y="56379"/>
                    <a:pt x="27160" y="56664"/>
                  </a:cubicBezTo>
                  <a:cubicBezTo>
                    <a:pt x="27248" y="56874"/>
                    <a:pt x="27326" y="57090"/>
                    <a:pt x="27398" y="57311"/>
                  </a:cubicBezTo>
                  <a:cubicBezTo>
                    <a:pt x="27468" y="57578"/>
                    <a:pt x="27532" y="57849"/>
                    <a:pt x="27590" y="58120"/>
                  </a:cubicBezTo>
                  <a:cubicBezTo>
                    <a:pt x="27641" y="58354"/>
                    <a:pt x="27695" y="58591"/>
                    <a:pt x="27729" y="58828"/>
                  </a:cubicBezTo>
                  <a:lnTo>
                    <a:pt x="27729" y="58831"/>
                  </a:lnTo>
                  <a:cubicBezTo>
                    <a:pt x="27732" y="58838"/>
                    <a:pt x="27732" y="58845"/>
                    <a:pt x="27736" y="58855"/>
                  </a:cubicBezTo>
                  <a:cubicBezTo>
                    <a:pt x="27734" y="58853"/>
                    <a:pt x="27734" y="58852"/>
                    <a:pt x="27733" y="58851"/>
                  </a:cubicBezTo>
                  <a:lnTo>
                    <a:pt x="27733" y="58851"/>
                  </a:lnTo>
                  <a:cubicBezTo>
                    <a:pt x="27750" y="58984"/>
                    <a:pt x="27756" y="59121"/>
                    <a:pt x="27760" y="59255"/>
                  </a:cubicBezTo>
                  <a:cubicBezTo>
                    <a:pt x="27756" y="59380"/>
                    <a:pt x="27743" y="59505"/>
                    <a:pt x="27729" y="59630"/>
                  </a:cubicBezTo>
                  <a:cubicBezTo>
                    <a:pt x="27699" y="59725"/>
                    <a:pt x="27668" y="59820"/>
                    <a:pt x="27631" y="59911"/>
                  </a:cubicBezTo>
                  <a:cubicBezTo>
                    <a:pt x="27610" y="59955"/>
                    <a:pt x="27590" y="59996"/>
                    <a:pt x="27570" y="60040"/>
                  </a:cubicBezTo>
                  <a:cubicBezTo>
                    <a:pt x="27519" y="60118"/>
                    <a:pt x="27471" y="60192"/>
                    <a:pt x="27415" y="60270"/>
                  </a:cubicBezTo>
                  <a:cubicBezTo>
                    <a:pt x="27398" y="60291"/>
                    <a:pt x="27377" y="60314"/>
                    <a:pt x="27357" y="60338"/>
                  </a:cubicBezTo>
                  <a:cubicBezTo>
                    <a:pt x="27323" y="60369"/>
                    <a:pt x="27285" y="60399"/>
                    <a:pt x="27252" y="60430"/>
                  </a:cubicBezTo>
                  <a:cubicBezTo>
                    <a:pt x="27215" y="60453"/>
                    <a:pt x="27181" y="60477"/>
                    <a:pt x="27150" y="60497"/>
                  </a:cubicBezTo>
                  <a:cubicBezTo>
                    <a:pt x="27106" y="60521"/>
                    <a:pt x="27062" y="60544"/>
                    <a:pt x="27018" y="60565"/>
                  </a:cubicBezTo>
                  <a:cubicBezTo>
                    <a:pt x="27001" y="60572"/>
                    <a:pt x="26984" y="60578"/>
                    <a:pt x="26968" y="60585"/>
                  </a:cubicBezTo>
                  <a:cubicBezTo>
                    <a:pt x="26940" y="60589"/>
                    <a:pt x="26916" y="60595"/>
                    <a:pt x="26890" y="60599"/>
                  </a:cubicBezTo>
                  <a:cubicBezTo>
                    <a:pt x="26852" y="60602"/>
                    <a:pt x="26815" y="60602"/>
                    <a:pt x="26777" y="60605"/>
                  </a:cubicBezTo>
                  <a:cubicBezTo>
                    <a:pt x="26754" y="60605"/>
                    <a:pt x="26730" y="60602"/>
                    <a:pt x="26707" y="60599"/>
                  </a:cubicBezTo>
                  <a:cubicBezTo>
                    <a:pt x="26663" y="60592"/>
                    <a:pt x="26618" y="60582"/>
                    <a:pt x="26574" y="60572"/>
                  </a:cubicBezTo>
                  <a:cubicBezTo>
                    <a:pt x="26510" y="60552"/>
                    <a:pt x="26446" y="60528"/>
                    <a:pt x="26385" y="60500"/>
                  </a:cubicBezTo>
                  <a:cubicBezTo>
                    <a:pt x="26341" y="60480"/>
                    <a:pt x="26297" y="60460"/>
                    <a:pt x="26252" y="60436"/>
                  </a:cubicBezTo>
                  <a:cubicBezTo>
                    <a:pt x="26229" y="60422"/>
                    <a:pt x="26202" y="60406"/>
                    <a:pt x="26179" y="60389"/>
                  </a:cubicBezTo>
                  <a:cubicBezTo>
                    <a:pt x="26175" y="60386"/>
                    <a:pt x="26171" y="60382"/>
                    <a:pt x="26168" y="60382"/>
                  </a:cubicBezTo>
                  <a:cubicBezTo>
                    <a:pt x="26161" y="60375"/>
                    <a:pt x="26155" y="60369"/>
                    <a:pt x="26144" y="60365"/>
                  </a:cubicBezTo>
                  <a:cubicBezTo>
                    <a:pt x="26101" y="60335"/>
                    <a:pt x="26063" y="60297"/>
                    <a:pt x="26022" y="60264"/>
                  </a:cubicBezTo>
                  <a:cubicBezTo>
                    <a:pt x="25988" y="60236"/>
                    <a:pt x="25958" y="60206"/>
                    <a:pt x="25927" y="60175"/>
                  </a:cubicBezTo>
                  <a:cubicBezTo>
                    <a:pt x="25857" y="60105"/>
                    <a:pt x="25789" y="60033"/>
                    <a:pt x="25728" y="59955"/>
                  </a:cubicBezTo>
                  <a:cubicBezTo>
                    <a:pt x="25691" y="59901"/>
                    <a:pt x="25657" y="59847"/>
                    <a:pt x="25627" y="59789"/>
                  </a:cubicBezTo>
                  <a:cubicBezTo>
                    <a:pt x="25602" y="59749"/>
                    <a:pt x="25582" y="59708"/>
                    <a:pt x="25562" y="59667"/>
                  </a:cubicBezTo>
                  <a:cubicBezTo>
                    <a:pt x="25549" y="59637"/>
                    <a:pt x="25535" y="59610"/>
                    <a:pt x="25525" y="59580"/>
                  </a:cubicBezTo>
                  <a:cubicBezTo>
                    <a:pt x="25515" y="59556"/>
                    <a:pt x="25505" y="59528"/>
                    <a:pt x="25491" y="59505"/>
                  </a:cubicBezTo>
                  <a:cubicBezTo>
                    <a:pt x="25485" y="59481"/>
                    <a:pt x="25480" y="59461"/>
                    <a:pt x="25471" y="59437"/>
                  </a:cubicBezTo>
                  <a:cubicBezTo>
                    <a:pt x="25471" y="59434"/>
                    <a:pt x="25471" y="59427"/>
                    <a:pt x="25467" y="59424"/>
                  </a:cubicBezTo>
                  <a:cubicBezTo>
                    <a:pt x="25457" y="59394"/>
                    <a:pt x="25447" y="59366"/>
                    <a:pt x="25440" y="59336"/>
                  </a:cubicBezTo>
                  <a:cubicBezTo>
                    <a:pt x="25424" y="59292"/>
                    <a:pt x="25410" y="59244"/>
                    <a:pt x="25399" y="59194"/>
                  </a:cubicBezTo>
                  <a:cubicBezTo>
                    <a:pt x="25393" y="59220"/>
                    <a:pt x="25386" y="59248"/>
                    <a:pt x="25379" y="59275"/>
                  </a:cubicBezTo>
                  <a:cubicBezTo>
                    <a:pt x="25366" y="59319"/>
                    <a:pt x="25349" y="59363"/>
                    <a:pt x="25338" y="59407"/>
                  </a:cubicBezTo>
                  <a:cubicBezTo>
                    <a:pt x="25325" y="59485"/>
                    <a:pt x="25318" y="59563"/>
                    <a:pt x="25315" y="59644"/>
                  </a:cubicBezTo>
                  <a:cubicBezTo>
                    <a:pt x="25311" y="59684"/>
                    <a:pt x="25308" y="59725"/>
                    <a:pt x="25302" y="59766"/>
                  </a:cubicBezTo>
                  <a:cubicBezTo>
                    <a:pt x="25298" y="59803"/>
                    <a:pt x="25294" y="59841"/>
                    <a:pt x="25294" y="59878"/>
                  </a:cubicBezTo>
                  <a:cubicBezTo>
                    <a:pt x="25294" y="59922"/>
                    <a:pt x="25294" y="59966"/>
                    <a:pt x="25298" y="60010"/>
                  </a:cubicBezTo>
                  <a:cubicBezTo>
                    <a:pt x="25308" y="60070"/>
                    <a:pt x="25318" y="60125"/>
                    <a:pt x="25332" y="60183"/>
                  </a:cubicBezTo>
                  <a:cubicBezTo>
                    <a:pt x="25335" y="60189"/>
                    <a:pt x="25335" y="60196"/>
                    <a:pt x="25338" y="60203"/>
                  </a:cubicBezTo>
                  <a:lnTo>
                    <a:pt x="25338" y="60206"/>
                  </a:lnTo>
                  <a:cubicBezTo>
                    <a:pt x="25338" y="60209"/>
                    <a:pt x="25342" y="60213"/>
                    <a:pt x="25342" y="60216"/>
                  </a:cubicBezTo>
                  <a:cubicBezTo>
                    <a:pt x="25346" y="60223"/>
                    <a:pt x="25346" y="60223"/>
                    <a:pt x="25346" y="60230"/>
                  </a:cubicBezTo>
                  <a:lnTo>
                    <a:pt x="25346" y="60227"/>
                  </a:lnTo>
                  <a:cubicBezTo>
                    <a:pt x="25372" y="60321"/>
                    <a:pt x="25410" y="60413"/>
                    <a:pt x="25454" y="60500"/>
                  </a:cubicBezTo>
                  <a:cubicBezTo>
                    <a:pt x="25518" y="60619"/>
                    <a:pt x="25586" y="60734"/>
                    <a:pt x="25660" y="60846"/>
                  </a:cubicBezTo>
                  <a:lnTo>
                    <a:pt x="25660" y="60843"/>
                  </a:lnTo>
                  <a:cubicBezTo>
                    <a:pt x="25667" y="60856"/>
                    <a:pt x="25674" y="60866"/>
                    <a:pt x="25684" y="60877"/>
                  </a:cubicBezTo>
                  <a:cubicBezTo>
                    <a:pt x="25853" y="61029"/>
                    <a:pt x="26066" y="61124"/>
                    <a:pt x="26280" y="61202"/>
                  </a:cubicBezTo>
                  <a:cubicBezTo>
                    <a:pt x="26443" y="61263"/>
                    <a:pt x="26615" y="61293"/>
                    <a:pt x="26785" y="61293"/>
                  </a:cubicBezTo>
                  <a:cubicBezTo>
                    <a:pt x="26951" y="61293"/>
                    <a:pt x="27116" y="61259"/>
                    <a:pt x="27268" y="61202"/>
                  </a:cubicBezTo>
                  <a:cubicBezTo>
                    <a:pt x="27285" y="61194"/>
                    <a:pt x="27299" y="61194"/>
                    <a:pt x="27316" y="61188"/>
                  </a:cubicBezTo>
                  <a:lnTo>
                    <a:pt x="27316" y="61188"/>
                  </a:lnTo>
                  <a:cubicBezTo>
                    <a:pt x="27299" y="61235"/>
                    <a:pt x="27282" y="61280"/>
                    <a:pt x="27265" y="61324"/>
                  </a:cubicBezTo>
                  <a:cubicBezTo>
                    <a:pt x="27218" y="61428"/>
                    <a:pt x="27163" y="61527"/>
                    <a:pt x="27110" y="61625"/>
                  </a:cubicBezTo>
                  <a:cubicBezTo>
                    <a:pt x="27096" y="61649"/>
                    <a:pt x="27085" y="61676"/>
                    <a:pt x="27072" y="61699"/>
                  </a:cubicBezTo>
                  <a:cubicBezTo>
                    <a:pt x="27070" y="61704"/>
                    <a:pt x="27070" y="61707"/>
                    <a:pt x="27068" y="61710"/>
                  </a:cubicBezTo>
                  <a:lnTo>
                    <a:pt x="27068" y="61710"/>
                  </a:lnTo>
                  <a:cubicBezTo>
                    <a:pt x="27068" y="61710"/>
                    <a:pt x="27069" y="61710"/>
                    <a:pt x="27069" y="61710"/>
                  </a:cubicBezTo>
                  <a:cubicBezTo>
                    <a:pt x="27055" y="61730"/>
                    <a:pt x="27045" y="61750"/>
                    <a:pt x="27032" y="61771"/>
                  </a:cubicBezTo>
                  <a:cubicBezTo>
                    <a:pt x="26991" y="61841"/>
                    <a:pt x="26947" y="61910"/>
                    <a:pt x="26899" y="61974"/>
                  </a:cubicBezTo>
                  <a:cubicBezTo>
                    <a:pt x="26855" y="62027"/>
                    <a:pt x="26808" y="62079"/>
                    <a:pt x="26760" y="62133"/>
                  </a:cubicBezTo>
                  <a:cubicBezTo>
                    <a:pt x="26704" y="62200"/>
                    <a:pt x="26646" y="62271"/>
                    <a:pt x="26582" y="62336"/>
                  </a:cubicBezTo>
                  <a:cubicBezTo>
                    <a:pt x="26541" y="62373"/>
                    <a:pt x="26500" y="62410"/>
                    <a:pt x="26460" y="62444"/>
                  </a:cubicBezTo>
                  <a:cubicBezTo>
                    <a:pt x="26341" y="62535"/>
                    <a:pt x="26216" y="62621"/>
                    <a:pt x="26087" y="62698"/>
                  </a:cubicBezTo>
                  <a:cubicBezTo>
                    <a:pt x="26090" y="62698"/>
                    <a:pt x="26094" y="62695"/>
                    <a:pt x="26097" y="62695"/>
                  </a:cubicBezTo>
                  <a:cubicBezTo>
                    <a:pt x="25938" y="62790"/>
                    <a:pt x="25772" y="62885"/>
                    <a:pt x="25599" y="62959"/>
                  </a:cubicBezTo>
                  <a:cubicBezTo>
                    <a:pt x="25471" y="63013"/>
                    <a:pt x="25335" y="63060"/>
                    <a:pt x="25203" y="63108"/>
                  </a:cubicBezTo>
                  <a:cubicBezTo>
                    <a:pt x="25081" y="62776"/>
                    <a:pt x="24824" y="62529"/>
                    <a:pt x="24546" y="62326"/>
                  </a:cubicBezTo>
                  <a:cubicBezTo>
                    <a:pt x="24448" y="62255"/>
                    <a:pt x="24350" y="62204"/>
                    <a:pt x="24238" y="62160"/>
                  </a:cubicBezTo>
                  <a:cubicBezTo>
                    <a:pt x="24096" y="62102"/>
                    <a:pt x="23957" y="62038"/>
                    <a:pt x="23798" y="62031"/>
                  </a:cubicBezTo>
                  <a:cubicBezTo>
                    <a:pt x="23741" y="62027"/>
                    <a:pt x="23680" y="62024"/>
                    <a:pt x="23619" y="62024"/>
                  </a:cubicBezTo>
                  <a:cubicBezTo>
                    <a:pt x="23598" y="62021"/>
                    <a:pt x="23578" y="62018"/>
                    <a:pt x="23558" y="62014"/>
                  </a:cubicBezTo>
                  <a:cubicBezTo>
                    <a:pt x="23506" y="62010"/>
                    <a:pt x="23452" y="62004"/>
                    <a:pt x="23398" y="62004"/>
                  </a:cubicBezTo>
                  <a:cubicBezTo>
                    <a:pt x="23367" y="62004"/>
                    <a:pt x="23336" y="62006"/>
                    <a:pt x="23307" y="62011"/>
                  </a:cubicBezTo>
                  <a:cubicBezTo>
                    <a:pt x="23229" y="62024"/>
                    <a:pt x="23151" y="62041"/>
                    <a:pt x="23073" y="62062"/>
                  </a:cubicBezTo>
                  <a:cubicBezTo>
                    <a:pt x="22928" y="62096"/>
                    <a:pt x="22792" y="62146"/>
                    <a:pt x="22656" y="62214"/>
                  </a:cubicBezTo>
                  <a:cubicBezTo>
                    <a:pt x="22494" y="62296"/>
                    <a:pt x="22345" y="62404"/>
                    <a:pt x="22230" y="62546"/>
                  </a:cubicBezTo>
                  <a:cubicBezTo>
                    <a:pt x="22142" y="62654"/>
                    <a:pt x="22061" y="62766"/>
                    <a:pt x="21983" y="62885"/>
                  </a:cubicBezTo>
                  <a:cubicBezTo>
                    <a:pt x="21844" y="63094"/>
                    <a:pt x="21753" y="63348"/>
                    <a:pt x="21719" y="63602"/>
                  </a:cubicBezTo>
                  <a:cubicBezTo>
                    <a:pt x="21709" y="63602"/>
                    <a:pt x="21702" y="63599"/>
                    <a:pt x="21689" y="63599"/>
                  </a:cubicBezTo>
                  <a:cubicBezTo>
                    <a:pt x="21580" y="63609"/>
                    <a:pt x="21472" y="63616"/>
                    <a:pt x="21363" y="63632"/>
                  </a:cubicBezTo>
                  <a:cubicBezTo>
                    <a:pt x="21251" y="63646"/>
                    <a:pt x="21140" y="63667"/>
                    <a:pt x="21025" y="63673"/>
                  </a:cubicBezTo>
                  <a:cubicBezTo>
                    <a:pt x="20845" y="63680"/>
                    <a:pt x="20665" y="63687"/>
                    <a:pt x="20487" y="63693"/>
                  </a:cubicBezTo>
                  <a:lnTo>
                    <a:pt x="20531" y="63693"/>
                  </a:lnTo>
                  <a:cubicBezTo>
                    <a:pt x="20453" y="63697"/>
                    <a:pt x="20374" y="63697"/>
                    <a:pt x="20296" y="63701"/>
                  </a:cubicBezTo>
                  <a:cubicBezTo>
                    <a:pt x="20304" y="63670"/>
                    <a:pt x="20310" y="63640"/>
                    <a:pt x="20314" y="63609"/>
                  </a:cubicBezTo>
                  <a:cubicBezTo>
                    <a:pt x="20324" y="63457"/>
                    <a:pt x="20320" y="63291"/>
                    <a:pt x="20266" y="63149"/>
                  </a:cubicBezTo>
                  <a:cubicBezTo>
                    <a:pt x="20232" y="63064"/>
                    <a:pt x="20198" y="62976"/>
                    <a:pt x="20148" y="62898"/>
                  </a:cubicBezTo>
                  <a:cubicBezTo>
                    <a:pt x="20121" y="62857"/>
                    <a:pt x="20090" y="62820"/>
                    <a:pt x="20063" y="62783"/>
                  </a:cubicBezTo>
                  <a:cubicBezTo>
                    <a:pt x="20017" y="62728"/>
                    <a:pt x="19974" y="62674"/>
                    <a:pt x="19931" y="62622"/>
                  </a:cubicBezTo>
                  <a:lnTo>
                    <a:pt x="19931" y="62622"/>
                  </a:lnTo>
                  <a:cubicBezTo>
                    <a:pt x="19932" y="62624"/>
                    <a:pt x="19933" y="62625"/>
                    <a:pt x="19934" y="62627"/>
                  </a:cubicBezTo>
                  <a:cubicBezTo>
                    <a:pt x="19887" y="62569"/>
                    <a:pt x="19843" y="62512"/>
                    <a:pt x="19789" y="62461"/>
                  </a:cubicBezTo>
                  <a:cubicBezTo>
                    <a:pt x="19758" y="62434"/>
                    <a:pt x="19724" y="62410"/>
                    <a:pt x="19698" y="62383"/>
                  </a:cubicBezTo>
                  <a:lnTo>
                    <a:pt x="19698" y="62383"/>
                  </a:lnTo>
                  <a:cubicBezTo>
                    <a:pt x="19698" y="62384"/>
                    <a:pt x="19698" y="62384"/>
                    <a:pt x="19698" y="62384"/>
                  </a:cubicBezTo>
                  <a:lnTo>
                    <a:pt x="19698" y="62384"/>
                  </a:lnTo>
                  <a:cubicBezTo>
                    <a:pt x="19615" y="62313"/>
                    <a:pt x="19525" y="62253"/>
                    <a:pt x="19430" y="62194"/>
                  </a:cubicBezTo>
                  <a:cubicBezTo>
                    <a:pt x="19321" y="62126"/>
                    <a:pt x="19186" y="62099"/>
                    <a:pt x="19060" y="62068"/>
                  </a:cubicBezTo>
                  <a:cubicBezTo>
                    <a:pt x="19037" y="62062"/>
                    <a:pt x="19013" y="62055"/>
                    <a:pt x="18990" y="62048"/>
                  </a:cubicBezTo>
                  <a:cubicBezTo>
                    <a:pt x="18958" y="62040"/>
                    <a:pt x="18926" y="62036"/>
                    <a:pt x="18894" y="62036"/>
                  </a:cubicBezTo>
                  <a:cubicBezTo>
                    <a:pt x="18859" y="62036"/>
                    <a:pt x="18825" y="62041"/>
                    <a:pt x="18793" y="62052"/>
                  </a:cubicBezTo>
                  <a:cubicBezTo>
                    <a:pt x="18757" y="62050"/>
                    <a:pt x="18721" y="62049"/>
                    <a:pt x="18685" y="62049"/>
                  </a:cubicBezTo>
                  <a:cubicBezTo>
                    <a:pt x="18401" y="62049"/>
                    <a:pt x="18112" y="62100"/>
                    <a:pt x="17869" y="62244"/>
                  </a:cubicBezTo>
                  <a:cubicBezTo>
                    <a:pt x="17703" y="62343"/>
                    <a:pt x="17554" y="62458"/>
                    <a:pt x="17432" y="62607"/>
                  </a:cubicBezTo>
                  <a:cubicBezTo>
                    <a:pt x="17317" y="62749"/>
                    <a:pt x="17216" y="62898"/>
                    <a:pt x="17130" y="63064"/>
                  </a:cubicBezTo>
                  <a:cubicBezTo>
                    <a:pt x="17100" y="63121"/>
                    <a:pt x="17073" y="63182"/>
                    <a:pt x="17049" y="63240"/>
                  </a:cubicBezTo>
                  <a:cubicBezTo>
                    <a:pt x="16799" y="63121"/>
                    <a:pt x="16548" y="63003"/>
                    <a:pt x="16305" y="62874"/>
                  </a:cubicBezTo>
                  <a:cubicBezTo>
                    <a:pt x="16230" y="62830"/>
                    <a:pt x="16159" y="62776"/>
                    <a:pt x="16088" y="62722"/>
                  </a:cubicBezTo>
                  <a:cubicBezTo>
                    <a:pt x="15969" y="62621"/>
                    <a:pt x="15858" y="62512"/>
                    <a:pt x="15739" y="62407"/>
                  </a:cubicBezTo>
                  <a:cubicBezTo>
                    <a:pt x="15634" y="62309"/>
                    <a:pt x="15533" y="62214"/>
                    <a:pt x="15431" y="62116"/>
                  </a:cubicBezTo>
                  <a:cubicBezTo>
                    <a:pt x="15363" y="62038"/>
                    <a:pt x="15299" y="61957"/>
                    <a:pt x="15234" y="61875"/>
                  </a:cubicBezTo>
                  <a:cubicBezTo>
                    <a:pt x="15126" y="61723"/>
                    <a:pt x="15021" y="61567"/>
                    <a:pt x="14926" y="61405"/>
                  </a:cubicBezTo>
                  <a:cubicBezTo>
                    <a:pt x="14920" y="61394"/>
                    <a:pt x="14916" y="61385"/>
                    <a:pt x="14909" y="61374"/>
                  </a:cubicBezTo>
                  <a:cubicBezTo>
                    <a:pt x="14835" y="61229"/>
                    <a:pt x="14757" y="61080"/>
                    <a:pt x="14692" y="60924"/>
                  </a:cubicBezTo>
                  <a:cubicBezTo>
                    <a:pt x="14672" y="60866"/>
                    <a:pt x="14656" y="60808"/>
                    <a:pt x="14639" y="60747"/>
                  </a:cubicBezTo>
                  <a:cubicBezTo>
                    <a:pt x="14628" y="60686"/>
                    <a:pt x="14618" y="60626"/>
                    <a:pt x="14611" y="60565"/>
                  </a:cubicBezTo>
                  <a:lnTo>
                    <a:pt x="14611" y="60565"/>
                  </a:lnTo>
                  <a:cubicBezTo>
                    <a:pt x="14611" y="60582"/>
                    <a:pt x="14615" y="60595"/>
                    <a:pt x="14615" y="60613"/>
                  </a:cubicBezTo>
                  <a:cubicBezTo>
                    <a:pt x="14608" y="60541"/>
                    <a:pt x="14601" y="60474"/>
                    <a:pt x="14595" y="60406"/>
                  </a:cubicBezTo>
                  <a:lnTo>
                    <a:pt x="14595" y="60406"/>
                  </a:lnTo>
                  <a:cubicBezTo>
                    <a:pt x="14639" y="60450"/>
                    <a:pt x="14679" y="60500"/>
                    <a:pt x="14726" y="60541"/>
                  </a:cubicBezTo>
                  <a:cubicBezTo>
                    <a:pt x="14886" y="60680"/>
                    <a:pt x="15065" y="60802"/>
                    <a:pt x="15275" y="60856"/>
                  </a:cubicBezTo>
                  <a:cubicBezTo>
                    <a:pt x="15414" y="60890"/>
                    <a:pt x="15550" y="60907"/>
                    <a:pt x="15692" y="60907"/>
                  </a:cubicBezTo>
                  <a:cubicBezTo>
                    <a:pt x="15739" y="60907"/>
                    <a:pt x="15786" y="60907"/>
                    <a:pt x="15834" y="60903"/>
                  </a:cubicBezTo>
                  <a:cubicBezTo>
                    <a:pt x="16033" y="60894"/>
                    <a:pt x="16244" y="60836"/>
                    <a:pt x="16427" y="60752"/>
                  </a:cubicBezTo>
                  <a:cubicBezTo>
                    <a:pt x="16561" y="60691"/>
                    <a:pt x="16691" y="60616"/>
                    <a:pt x="16789" y="60508"/>
                  </a:cubicBezTo>
                  <a:cubicBezTo>
                    <a:pt x="16846" y="60447"/>
                    <a:pt x="16900" y="60382"/>
                    <a:pt x="16952" y="60314"/>
                  </a:cubicBezTo>
                  <a:cubicBezTo>
                    <a:pt x="16992" y="60253"/>
                    <a:pt x="17036" y="60196"/>
                    <a:pt x="17080" y="60135"/>
                  </a:cubicBezTo>
                  <a:cubicBezTo>
                    <a:pt x="17086" y="60114"/>
                    <a:pt x="17094" y="60094"/>
                    <a:pt x="17104" y="60074"/>
                  </a:cubicBezTo>
                  <a:cubicBezTo>
                    <a:pt x="17110" y="60057"/>
                    <a:pt x="17114" y="60044"/>
                    <a:pt x="17121" y="60030"/>
                  </a:cubicBezTo>
                  <a:cubicBezTo>
                    <a:pt x="17127" y="60013"/>
                    <a:pt x="17134" y="59996"/>
                    <a:pt x="17141" y="59983"/>
                  </a:cubicBezTo>
                  <a:cubicBezTo>
                    <a:pt x="17151" y="59955"/>
                    <a:pt x="17161" y="59932"/>
                    <a:pt x="17171" y="59905"/>
                  </a:cubicBezTo>
                  <a:cubicBezTo>
                    <a:pt x="17175" y="59898"/>
                    <a:pt x="17175" y="59894"/>
                    <a:pt x="17178" y="59888"/>
                  </a:cubicBezTo>
                  <a:cubicBezTo>
                    <a:pt x="17185" y="59823"/>
                    <a:pt x="17191" y="59759"/>
                    <a:pt x="17202" y="59698"/>
                  </a:cubicBezTo>
                  <a:cubicBezTo>
                    <a:pt x="17216" y="59624"/>
                    <a:pt x="17225" y="59549"/>
                    <a:pt x="17239" y="59475"/>
                  </a:cubicBezTo>
                  <a:cubicBezTo>
                    <a:pt x="17239" y="59467"/>
                    <a:pt x="17239" y="59461"/>
                    <a:pt x="17242" y="59458"/>
                  </a:cubicBezTo>
                  <a:cubicBezTo>
                    <a:pt x="17246" y="59411"/>
                    <a:pt x="17249" y="59363"/>
                    <a:pt x="17252" y="59316"/>
                  </a:cubicBezTo>
                  <a:cubicBezTo>
                    <a:pt x="17252" y="59268"/>
                    <a:pt x="17252" y="59217"/>
                    <a:pt x="17249" y="59170"/>
                  </a:cubicBezTo>
                  <a:cubicBezTo>
                    <a:pt x="17246" y="59119"/>
                    <a:pt x="17239" y="59068"/>
                    <a:pt x="17236" y="59017"/>
                  </a:cubicBezTo>
                  <a:cubicBezTo>
                    <a:pt x="17216" y="59081"/>
                    <a:pt x="17191" y="59146"/>
                    <a:pt x="17171" y="59211"/>
                  </a:cubicBezTo>
                  <a:cubicBezTo>
                    <a:pt x="17164" y="59228"/>
                    <a:pt x="17161" y="59248"/>
                    <a:pt x="17151" y="59264"/>
                  </a:cubicBezTo>
                  <a:cubicBezTo>
                    <a:pt x="17097" y="59397"/>
                    <a:pt x="17033" y="59528"/>
                    <a:pt x="16947" y="59644"/>
                  </a:cubicBezTo>
                  <a:cubicBezTo>
                    <a:pt x="16891" y="59719"/>
                    <a:pt x="16822" y="59783"/>
                    <a:pt x="16758" y="59847"/>
                  </a:cubicBezTo>
                  <a:cubicBezTo>
                    <a:pt x="16718" y="59884"/>
                    <a:pt x="16677" y="59925"/>
                    <a:pt x="16639" y="59962"/>
                  </a:cubicBezTo>
                  <a:cubicBezTo>
                    <a:pt x="16616" y="59986"/>
                    <a:pt x="16592" y="60010"/>
                    <a:pt x="16569" y="60030"/>
                  </a:cubicBezTo>
                  <a:cubicBezTo>
                    <a:pt x="16477" y="60101"/>
                    <a:pt x="16372" y="60149"/>
                    <a:pt x="16267" y="60192"/>
                  </a:cubicBezTo>
                  <a:cubicBezTo>
                    <a:pt x="16128" y="60257"/>
                    <a:pt x="15976" y="60291"/>
                    <a:pt x="15824" y="60297"/>
                  </a:cubicBezTo>
                  <a:lnTo>
                    <a:pt x="15794" y="60297"/>
                  </a:lnTo>
                  <a:cubicBezTo>
                    <a:pt x="15742" y="60297"/>
                    <a:pt x="15692" y="60291"/>
                    <a:pt x="15641" y="60284"/>
                  </a:cubicBezTo>
                  <a:cubicBezTo>
                    <a:pt x="15539" y="60267"/>
                    <a:pt x="15441" y="60236"/>
                    <a:pt x="15353" y="60183"/>
                  </a:cubicBezTo>
                  <a:cubicBezTo>
                    <a:pt x="15319" y="60162"/>
                    <a:pt x="15289" y="60142"/>
                    <a:pt x="15258" y="60122"/>
                  </a:cubicBezTo>
                  <a:cubicBezTo>
                    <a:pt x="15204" y="60084"/>
                    <a:pt x="15156" y="60036"/>
                    <a:pt x="15112" y="59986"/>
                  </a:cubicBezTo>
                  <a:cubicBezTo>
                    <a:pt x="15095" y="59966"/>
                    <a:pt x="15086" y="59945"/>
                    <a:pt x="15072" y="59925"/>
                  </a:cubicBezTo>
                  <a:cubicBezTo>
                    <a:pt x="15038" y="59881"/>
                    <a:pt x="15001" y="59837"/>
                    <a:pt x="14977" y="59786"/>
                  </a:cubicBezTo>
                  <a:cubicBezTo>
                    <a:pt x="14956" y="59736"/>
                    <a:pt x="14936" y="59681"/>
                    <a:pt x="14920" y="59627"/>
                  </a:cubicBezTo>
                  <a:cubicBezTo>
                    <a:pt x="14875" y="59536"/>
                    <a:pt x="14831" y="59444"/>
                    <a:pt x="14794" y="59350"/>
                  </a:cubicBezTo>
                  <a:cubicBezTo>
                    <a:pt x="14784" y="59312"/>
                    <a:pt x="14778" y="59272"/>
                    <a:pt x="14767" y="59234"/>
                  </a:cubicBezTo>
                  <a:cubicBezTo>
                    <a:pt x="14757" y="59159"/>
                    <a:pt x="14750" y="59081"/>
                    <a:pt x="14744" y="59008"/>
                  </a:cubicBezTo>
                  <a:cubicBezTo>
                    <a:pt x="14733" y="58858"/>
                    <a:pt x="14733" y="58709"/>
                    <a:pt x="14744" y="58561"/>
                  </a:cubicBezTo>
                  <a:cubicBezTo>
                    <a:pt x="14747" y="58520"/>
                    <a:pt x="14753" y="58483"/>
                    <a:pt x="14757" y="58442"/>
                  </a:cubicBezTo>
                  <a:cubicBezTo>
                    <a:pt x="14770" y="58384"/>
                    <a:pt x="14787" y="58323"/>
                    <a:pt x="14801" y="58262"/>
                  </a:cubicBezTo>
                  <a:cubicBezTo>
                    <a:pt x="14811" y="58215"/>
                    <a:pt x="14818" y="58167"/>
                    <a:pt x="14825" y="58120"/>
                  </a:cubicBezTo>
                  <a:cubicBezTo>
                    <a:pt x="14892" y="57836"/>
                    <a:pt x="14970" y="57554"/>
                    <a:pt x="15062" y="57277"/>
                  </a:cubicBezTo>
                  <a:lnTo>
                    <a:pt x="15062" y="57273"/>
                  </a:lnTo>
                  <a:cubicBezTo>
                    <a:pt x="15062" y="57270"/>
                    <a:pt x="15062" y="57270"/>
                    <a:pt x="15065" y="57267"/>
                  </a:cubicBezTo>
                  <a:lnTo>
                    <a:pt x="15065" y="57267"/>
                  </a:lnTo>
                  <a:lnTo>
                    <a:pt x="15062" y="57270"/>
                  </a:lnTo>
                  <a:cubicBezTo>
                    <a:pt x="15072" y="57246"/>
                    <a:pt x="15082" y="57223"/>
                    <a:pt x="15092" y="57196"/>
                  </a:cubicBezTo>
                  <a:cubicBezTo>
                    <a:pt x="15106" y="57176"/>
                    <a:pt x="15119" y="57151"/>
                    <a:pt x="15130" y="57131"/>
                  </a:cubicBezTo>
                  <a:cubicBezTo>
                    <a:pt x="15180" y="57043"/>
                    <a:pt x="15217" y="56952"/>
                    <a:pt x="15255" y="56857"/>
                  </a:cubicBezTo>
                  <a:cubicBezTo>
                    <a:pt x="15319" y="56691"/>
                    <a:pt x="15383" y="56529"/>
                    <a:pt x="15451" y="56366"/>
                  </a:cubicBezTo>
                  <a:cubicBezTo>
                    <a:pt x="15455" y="56363"/>
                    <a:pt x="15455" y="56359"/>
                    <a:pt x="15455" y="56359"/>
                  </a:cubicBezTo>
                  <a:cubicBezTo>
                    <a:pt x="15458" y="56356"/>
                    <a:pt x="15458" y="56353"/>
                    <a:pt x="15458" y="56349"/>
                  </a:cubicBezTo>
                  <a:cubicBezTo>
                    <a:pt x="15512" y="56234"/>
                    <a:pt x="15573" y="56123"/>
                    <a:pt x="15637" y="56014"/>
                  </a:cubicBezTo>
                  <a:cubicBezTo>
                    <a:pt x="15695" y="55923"/>
                    <a:pt x="15759" y="55835"/>
                    <a:pt x="15827" y="55750"/>
                  </a:cubicBezTo>
                  <a:cubicBezTo>
                    <a:pt x="15911" y="55632"/>
                    <a:pt x="15989" y="55510"/>
                    <a:pt x="16078" y="55394"/>
                  </a:cubicBezTo>
                  <a:cubicBezTo>
                    <a:pt x="16159" y="55279"/>
                    <a:pt x="16247" y="55171"/>
                    <a:pt x="16328" y="55056"/>
                  </a:cubicBezTo>
                  <a:cubicBezTo>
                    <a:pt x="16403" y="54947"/>
                    <a:pt x="16477" y="54843"/>
                    <a:pt x="16558" y="54744"/>
                  </a:cubicBezTo>
                  <a:lnTo>
                    <a:pt x="16558" y="54748"/>
                  </a:lnTo>
                  <a:cubicBezTo>
                    <a:pt x="16694" y="54578"/>
                    <a:pt x="16839" y="54419"/>
                    <a:pt x="16992" y="54266"/>
                  </a:cubicBezTo>
                  <a:cubicBezTo>
                    <a:pt x="17090" y="54175"/>
                    <a:pt x="17188" y="54088"/>
                    <a:pt x="17293" y="54006"/>
                  </a:cubicBezTo>
                  <a:cubicBezTo>
                    <a:pt x="17500" y="53857"/>
                    <a:pt x="17699" y="53702"/>
                    <a:pt x="17889" y="53532"/>
                  </a:cubicBezTo>
                  <a:cubicBezTo>
                    <a:pt x="18427" y="53047"/>
                    <a:pt x="18868" y="52472"/>
                    <a:pt x="19304" y="51900"/>
                  </a:cubicBezTo>
                  <a:cubicBezTo>
                    <a:pt x="19413" y="51758"/>
                    <a:pt x="19524" y="51612"/>
                    <a:pt x="19616" y="51456"/>
                  </a:cubicBezTo>
                  <a:cubicBezTo>
                    <a:pt x="19704" y="51300"/>
                    <a:pt x="19789" y="51145"/>
                    <a:pt x="19877" y="50989"/>
                  </a:cubicBezTo>
                  <a:cubicBezTo>
                    <a:pt x="19968" y="50826"/>
                    <a:pt x="20040" y="50661"/>
                    <a:pt x="20104" y="50484"/>
                  </a:cubicBezTo>
                  <a:cubicBezTo>
                    <a:pt x="20121" y="50440"/>
                    <a:pt x="20134" y="50397"/>
                    <a:pt x="20148" y="50353"/>
                  </a:cubicBezTo>
                  <a:cubicBezTo>
                    <a:pt x="20181" y="50242"/>
                    <a:pt x="20211" y="50131"/>
                    <a:pt x="20243" y="50020"/>
                  </a:cubicBezTo>
                  <a:lnTo>
                    <a:pt x="20243" y="50020"/>
                  </a:lnTo>
                  <a:cubicBezTo>
                    <a:pt x="20243" y="50020"/>
                    <a:pt x="20243" y="50020"/>
                    <a:pt x="20243" y="50020"/>
                  </a:cubicBezTo>
                  <a:cubicBezTo>
                    <a:pt x="20243" y="50019"/>
                    <a:pt x="20243" y="50018"/>
                    <a:pt x="20244" y="50017"/>
                  </a:cubicBezTo>
                  <a:lnTo>
                    <a:pt x="20244" y="50017"/>
                  </a:lnTo>
                  <a:cubicBezTo>
                    <a:pt x="20243" y="50018"/>
                    <a:pt x="20243" y="50019"/>
                    <a:pt x="20243" y="50020"/>
                  </a:cubicBezTo>
                  <a:lnTo>
                    <a:pt x="20243" y="50020"/>
                  </a:lnTo>
                  <a:cubicBezTo>
                    <a:pt x="20248" y="50008"/>
                    <a:pt x="20251" y="49997"/>
                    <a:pt x="20253" y="49987"/>
                  </a:cubicBezTo>
                  <a:lnTo>
                    <a:pt x="20253" y="49987"/>
                  </a:lnTo>
                  <a:cubicBezTo>
                    <a:pt x="20250" y="49997"/>
                    <a:pt x="20247" y="50007"/>
                    <a:pt x="20244" y="50017"/>
                  </a:cubicBezTo>
                  <a:lnTo>
                    <a:pt x="20244" y="50017"/>
                  </a:lnTo>
                  <a:cubicBezTo>
                    <a:pt x="20248" y="50004"/>
                    <a:pt x="20252" y="49990"/>
                    <a:pt x="20256" y="49976"/>
                  </a:cubicBezTo>
                  <a:lnTo>
                    <a:pt x="20256" y="49976"/>
                  </a:lnTo>
                  <a:cubicBezTo>
                    <a:pt x="20255" y="49980"/>
                    <a:pt x="20254" y="49983"/>
                    <a:pt x="20253" y="49987"/>
                  </a:cubicBezTo>
                  <a:lnTo>
                    <a:pt x="20253" y="49987"/>
                  </a:lnTo>
                  <a:cubicBezTo>
                    <a:pt x="20318" y="49782"/>
                    <a:pt x="20387" y="49579"/>
                    <a:pt x="20429" y="49370"/>
                  </a:cubicBezTo>
                  <a:cubicBezTo>
                    <a:pt x="20439" y="49306"/>
                    <a:pt x="20446" y="49242"/>
                    <a:pt x="20453" y="49174"/>
                  </a:cubicBezTo>
                  <a:close/>
                  <a:moveTo>
                    <a:pt x="12827" y="63758"/>
                  </a:moveTo>
                  <a:cubicBezTo>
                    <a:pt x="12827" y="63758"/>
                    <a:pt x="12827" y="63758"/>
                    <a:pt x="12827" y="63758"/>
                  </a:cubicBezTo>
                  <a:cubicBezTo>
                    <a:pt x="12827" y="63758"/>
                    <a:pt x="12827" y="63758"/>
                    <a:pt x="12827" y="63758"/>
                  </a:cubicBezTo>
                  <a:lnTo>
                    <a:pt x="12827" y="63758"/>
                  </a:lnTo>
                  <a:cubicBezTo>
                    <a:pt x="12827" y="63758"/>
                    <a:pt x="12827" y="63758"/>
                    <a:pt x="12827" y="63758"/>
                  </a:cubicBezTo>
                  <a:close/>
                  <a:moveTo>
                    <a:pt x="12758" y="61216"/>
                  </a:moveTo>
                  <a:cubicBezTo>
                    <a:pt x="12788" y="61216"/>
                    <a:pt x="12818" y="61218"/>
                    <a:pt x="12848" y="61222"/>
                  </a:cubicBezTo>
                  <a:cubicBezTo>
                    <a:pt x="12891" y="61229"/>
                    <a:pt x="12932" y="61246"/>
                    <a:pt x="12973" y="61269"/>
                  </a:cubicBezTo>
                  <a:cubicBezTo>
                    <a:pt x="13020" y="61286"/>
                    <a:pt x="13071" y="61300"/>
                    <a:pt x="13121" y="61324"/>
                  </a:cubicBezTo>
                  <a:cubicBezTo>
                    <a:pt x="13152" y="61337"/>
                    <a:pt x="13182" y="61357"/>
                    <a:pt x="13206" y="61377"/>
                  </a:cubicBezTo>
                  <a:cubicBezTo>
                    <a:pt x="13209" y="61381"/>
                    <a:pt x="13213" y="61385"/>
                    <a:pt x="13213" y="61385"/>
                  </a:cubicBezTo>
                  <a:cubicBezTo>
                    <a:pt x="13234" y="61402"/>
                    <a:pt x="13250" y="61415"/>
                    <a:pt x="13264" y="61432"/>
                  </a:cubicBezTo>
                  <a:cubicBezTo>
                    <a:pt x="13274" y="61442"/>
                    <a:pt x="13284" y="61452"/>
                    <a:pt x="13291" y="61466"/>
                  </a:cubicBezTo>
                  <a:cubicBezTo>
                    <a:pt x="13315" y="61479"/>
                    <a:pt x="13335" y="61496"/>
                    <a:pt x="13351" y="61519"/>
                  </a:cubicBezTo>
                  <a:cubicBezTo>
                    <a:pt x="13379" y="61560"/>
                    <a:pt x="13396" y="61608"/>
                    <a:pt x="13416" y="61652"/>
                  </a:cubicBezTo>
                  <a:cubicBezTo>
                    <a:pt x="13423" y="61662"/>
                    <a:pt x="13426" y="61672"/>
                    <a:pt x="13429" y="61682"/>
                  </a:cubicBezTo>
                  <a:cubicBezTo>
                    <a:pt x="13447" y="61710"/>
                    <a:pt x="13460" y="61740"/>
                    <a:pt x="13473" y="61771"/>
                  </a:cubicBezTo>
                  <a:cubicBezTo>
                    <a:pt x="13481" y="61788"/>
                    <a:pt x="13490" y="61804"/>
                    <a:pt x="13498" y="61821"/>
                  </a:cubicBezTo>
                  <a:lnTo>
                    <a:pt x="13498" y="61824"/>
                  </a:lnTo>
                  <a:cubicBezTo>
                    <a:pt x="13504" y="61838"/>
                    <a:pt x="13507" y="61852"/>
                    <a:pt x="13511" y="61862"/>
                  </a:cubicBezTo>
                  <a:cubicBezTo>
                    <a:pt x="13514" y="61872"/>
                    <a:pt x="13518" y="61879"/>
                    <a:pt x="13518" y="61889"/>
                  </a:cubicBezTo>
                  <a:cubicBezTo>
                    <a:pt x="13521" y="61910"/>
                    <a:pt x="13528" y="61930"/>
                    <a:pt x="13534" y="61950"/>
                  </a:cubicBezTo>
                  <a:cubicBezTo>
                    <a:pt x="13548" y="62014"/>
                    <a:pt x="13559" y="62079"/>
                    <a:pt x="13568" y="62143"/>
                  </a:cubicBezTo>
                  <a:cubicBezTo>
                    <a:pt x="13568" y="62183"/>
                    <a:pt x="13572" y="62224"/>
                    <a:pt x="13572" y="62265"/>
                  </a:cubicBezTo>
                  <a:cubicBezTo>
                    <a:pt x="13565" y="62352"/>
                    <a:pt x="13559" y="62441"/>
                    <a:pt x="13548" y="62529"/>
                  </a:cubicBezTo>
                  <a:cubicBezTo>
                    <a:pt x="13545" y="62539"/>
                    <a:pt x="13545" y="62549"/>
                    <a:pt x="13542" y="62560"/>
                  </a:cubicBezTo>
                  <a:cubicBezTo>
                    <a:pt x="13542" y="62552"/>
                    <a:pt x="13545" y="62543"/>
                    <a:pt x="13545" y="62535"/>
                  </a:cubicBezTo>
                  <a:lnTo>
                    <a:pt x="13545" y="62535"/>
                  </a:lnTo>
                  <a:cubicBezTo>
                    <a:pt x="13528" y="62637"/>
                    <a:pt x="13507" y="62735"/>
                    <a:pt x="13477" y="62834"/>
                  </a:cubicBezTo>
                  <a:cubicBezTo>
                    <a:pt x="13450" y="62921"/>
                    <a:pt x="13416" y="63003"/>
                    <a:pt x="13379" y="63088"/>
                  </a:cubicBezTo>
                  <a:cubicBezTo>
                    <a:pt x="13348" y="63145"/>
                    <a:pt x="13318" y="63203"/>
                    <a:pt x="13284" y="63260"/>
                  </a:cubicBezTo>
                  <a:cubicBezTo>
                    <a:pt x="13274" y="63277"/>
                    <a:pt x="13260" y="63291"/>
                    <a:pt x="13250" y="63307"/>
                  </a:cubicBezTo>
                  <a:cubicBezTo>
                    <a:pt x="13226" y="63341"/>
                    <a:pt x="13203" y="63376"/>
                    <a:pt x="13176" y="63409"/>
                  </a:cubicBezTo>
                  <a:cubicBezTo>
                    <a:pt x="13098" y="63501"/>
                    <a:pt x="13017" y="63592"/>
                    <a:pt x="12932" y="63680"/>
                  </a:cubicBezTo>
                  <a:cubicBezTo>
                    <a:pt x="12909" y="63701"/>
                    <a:pt x="12881" y="63721"/>
                    <a:pt x="12857" y="63741"/>
                  </a:cubicBezTo>
                  <a:cubicBezTo>
                    <a:pt x="12851" y="63745"/>
                    <a:pt x="12844" y="63748"/>
                    <a:pt x="12837" y="63754"/>
                  </a:cubicBezTo>
                  <a:cubicBezTo>
                    <a:pt x="12834" y="63756"/>
                    <a:pt x="12830" y="63757"/>
                    <a:pt x="12827" y="63758"/>
                  </a:cubicBezTo>
                  <a:lnTo>
                    <a:pt x="12827" y="63758"/>
                  </a:lnTo>
                  <a:cubicBezTo>
                    <a:pt x="12834" y="63758"/>
                    <a:pt x="12837" y="63754"/>
                    <a:pt x="12844" y="63754"/>
                  </a:cubicBezTo>
                  <a:cubicBezTo>
                    <a:pt x="12839" y="63757"/>
                    <a:pt x="12834" y="63760"/>
                    <a:pt x="12827" y="63761"/>
                  </a:cubicBezTo>
                  <a:lnTo>
                    <a:pt x="12827" y="63761"/>
                  </a:lnTo>
                  <a:cubicBezTo>
                    <a:pt x="12827" y="63761"/>
                    <a:pt x="12827" y="63760"/>
                    <a:pt x="12827" y="63758"/>
                  </a:cubicBezTo>
                  <a:lnTo>
                    <a:pt x="12827" y="63758"/>
                  </a:lnTo>
                  <a:cubicBezTo>
                    <a:pt x="12825" y="63760"/>
                    <a:pt x="12822" y="63761"/>
                    <a:pt x="12820" y="63762"/>
                  </a:cubicBezTo>
                  <a:lnTo>
                    <a:pt x="12820" y="63762"/>
                  </a:lnTo>
                  <a:cubicBezTo>
                    <a:pt x="12820" y="63762"/>
                    <a:pt x="12820" y="63762"/>
                    <a:pt x="12820" y="63762"/>
                  </a:cubicBezTo>
                  <a:cubicBezTo>
                    <a:pt x="12807" y="63768"/>
                    <a:pt x="12790" y="63771"/>
                    <a:pt x="12776" y="63779"/>
                  </a:cubicBezTo>
                  <a:cubicBezTo>
                    <a:pt x="12770" y="63779"/>
                    <a:pt x="12766" y="63779"/>
                    <a:pt x="12759" y="63782"/>
                  </a:cubicBezTo>
                  <a:lnTo>
                    <a:pt x="12685" y="63782"/>
                  </a:lnTo>
                  <a:cubicBezTo>
                    <a:pt x="12654" y="63782"/>
                    <a:pt x="12620" y="63779"/>
                    <a:pt x="12590" y="63775"/>
                  </a:cubicBezTo>
                  <a:cubicBezTo>
                    <a:pt x="12570" y="63771"/>
                    <a:pt x="12549" y="63768"/>
                    <a:pt x="12532" y="63765"/>
                  </a:cubicBezTo>
                  <a:cubicBezTo>
                    <a:pt x="12543" y="63765"/>
                    <a:pt x="12553" y="63768"/>
                    <a:pt x="12563" y="63768"/>
                  </a:cubicBezTo>
                  <a:cubicBezTo>
                    <a:pt x="12526" y="63765"/>
                    <a:pt x="12488" y="63754"/>
                    <a:pt x="12451" y="63741"/>
                  </a:cubicBezTo>
                  <a:cubicBezTo>
                    <a:pt x="12424" y="63734"/>
                    <a:pt x="12397" y="63724"/>
                    <a:pt x="12370" y="63714"/>
                  </a:cubicBezTo>
                  <a:cubicBezTo>
                    <a:pt x="12326" y="63690"/>
                    <a:pt x="12279" y="63663"/>
                    <a:pt x="12234" y="63640"/>
                  </a:cubicBezTo>
                  <a:cubicBezTo>
                    <a:pt x="12207" y="63619"/>
                    <a:pt x="12180" y="63602"/>
                    <a:pt x="12153" y="63579"/>
                  </a:cubicBezTo>
                  <a:cubicBezTo>
                    <a:pt x="12140" y="63568"/>
                    <a:pt x="12129" y="63558"/>
                    <a:pt x="12116" y="63545"/>
                  </a:cubicBezTo>
                  <a:cubicBezTo>
                    <a:pt x="12096" y="63524"/>
                    <a:pt x="12079" y="63501"/>
                    <a:pt x="12062" y="63480"/>
                  </a:cubicBezTo>
                  <a:cubicBezTo>
                    <a:pt x="12045" y="63457"/>
                    <a:pt x="12028" y="63433"/>
                    <a:pt x="12011" y="63406"/>
                  </a:cubicBezTo>
                  <a:cubicBezTo>
                    <a:pt x="12001" y="63382"/>
                    <a:pt x="11987" y="63359"/>
                    <a:pt x="11977" y="63335"/>
                  </a:cubicBezTo>
                  <a:cubicBezTo>
                    <a:pt x="11960" y="63284"/>
                    <a:pt x="11946" y="63237"/>
                    <a:pt x="11933" y="63185"/>
                  </a:cubicBezTo>
                  <a:lnTo>
                    <a:pt x="11902" y="63094"/>
                  </a:lnTo>
                  <a:cubicBezTo>
                    <a:pt x="11885" y="63007"/>
                    <a:pt x="11872" y="62921"/>
                    <a:pt x="11859" y="62834"/>
                  </a:cubicBezTo>
                  <a:cubicBezTo>
                    <a:pt x="11848" y="62725"/>
                    <a:pt x="11845" y="62617"/>
                    <a:pt x="11845" y="62505"/>
                  </a:cubicBezTo>
                  <a:cubicBezTo>
                    <a:pt x="11838" y="62465"/>
                    <a:pt x="11845" y="62417"/>
                    <a:pt x="11852" y="62373"/>
                  </a:cubicBezTo>
                  <a:lnTo>
                    <a:pt x="11852" y="62370"/>
                  </a:lnTo>
                  <a:cubicBezTo>
                    <a:pt x="11855" y="62352"/>
                    <a:pt x="11855" y="62339"/>
                    <a:pt x="11859" y="62322"/>
                  </a:cubicBezTo>
                  <a:cubicBezTo>
                    <a:pt x="11862" y="62258"/>
                    <a:pt x="11872" y="62197"/>
                    <a:pt x="11885" y="62136"/>
                  </a:cubicBezTo>
                  <a:cubicBezTo>
                    <a:pt x="11885" y="62129"/>
                    <a:pt x="11889" y="62122"/>
                    <a:pt x="11889" y="62116"/>
                  </a:cubicBezTo>
                  <a:cubicBezTo>
                    <a:pt x="11893" y="62102"/>
                    <a:pt x="11896" y="62085"/>
                    <a:pt x="11899" y="62072"/>
                  </a:cubicBezTo>
                  <a:cubicBezTo>
                    <a:pt x="11906" y="62038"/>
                    <a:pt x="11913" y="62001"/>
                    <a:pt x="11923" y="61966"/>
                  </a:cubicBezTo>
                  <a:cubicBezTo>
                    <a:pt x="11940" y="61905"/>
                    <a:pt x="11963" y="61845"/>
                    <a:pt x="11990" y="61788"/>
                  </a:cubicBezTo>
                  <a:cubicBezTo>
                    <a:pt x="12015" y="61727"/>
                    <a:pt x="12035" y="61662"/>
                    <a:pt x="12068" y="61601"/>
                  </a:cubicBezTo>
                  <a:cubicBezTo>
                    <a:pt x="12099" y="61547"/>
                    <a:pt x="12132" y="61493"/>
                    <a:pt x="12180" y="61449"/>
                  </a:cubicBezTo>
                  <a:cubicBezTo>
                    <a:pt x="12214" y="61411"/>
                    <a:pt x="12258" y="61381"/>
                    <a:pt x="12299" y="61347"/>
                  </a:cubicBezTo>
                  <a:cubicBezTo>
                    <a:pt x="12353" y="61307"/>
                    <a:pt x="12421" y="61276"/>
                    <a:pt x="12485" y="61255"/>
                  </a:cubicBezTo>
                  <a:cubicBezTo>
                    <a:pt x="12549" y="61232"/>
                    <a:pt x="12624" y="61222"/>
                    <a:pt x="12692" y="61219"/>
                  </a:cubicBezTo>
                  <a:cubicBezTo>
                    <a:pt x="12713" y="61217"/>
                    <a:pt x="12735" y="61216"/>
                    <a:pt x="12758" y="61216"/>
                  </a:cubicBezTo>
                  <a:close/>
                  <a:moveTo>
                    <a:pt x="22475" y="64073"/>
                  </a:moveTo>
                  <a:cubicBezTo>
                    <a:pt x="22480" y="64082"/>
                    <a:pt x="22485" y="64089"/>
                    <a:pt x="22491" y="64096"/>
                  </a:cubicBezTo>
                  <a:cubicBezTo>
                    <a:pt x="22486" y="64089"/>
                    <a:pt x="22481" y="64081"/>
                    <a:pt x="22475" y="64073"/>
                  </a:cubicBezTo>
                  <a:close/>
                  <a:moveTo>
                    <a:pt x="6820" y="61554"/>
                  </a:moveTo>
                  <a:cubicBezTo>
                    <a:pt x="6844" y="61554"/>
                    <a:pt x="6867" y="61554"/>
                    <a:pt x="6891" y="61557"/>
                  </a:cubicBezTo>
                  <a:cubicBezTo>
                    <a:pt x="6922" y="61557"/>
                    <a:pt x="6952" y="61557"/>
                    <a:pt x="6979" y="61560"/>
                  </a:cubicBezTo>
                  <a:cubicBezTo>
                    <a:pt x="6989" y="61560"/>
                    <a:pt x="6996" y="61560"/>
                    <a:pt x="7006" y="61564"/>
                  </a:cubicBezTo>
                  <a:cubicBezTo>
                    <a:pt x="7118" y="61588"/>
                    <a:pt x="7230" y="61615"/>
                    <a:pt x="7345" y="61632"/>
                  </a:cubicBezTo>
                  <a:cubicBezTo>
                    <a:pt x="7358" y="61638"/>
                    <a:pt x="7369" y="61649"/>
                    <a:pt x="7382" y="61655"/>
                  </a:cubicBezTo>
                  <a:cubicBezTo>
                    <a:pt x="7491" y="61733"/>
                    <a:pt x="7589" y="61821"/>
                    <a:pt x="7687" y="61910"/>
                  </a:cubicBezTo>
                  <a:lnTo>
                    <a:pt x="7717" y="61940"/>
                  </a:lnTo>
                  <a:cubicBezTo>
                    <a:pt x="7755" y="61963"/>
                    <a:pt x="7781" y="62001"/>
                    <a:pt x="7809" y="62038"/>
                  </a:cubicBezTo>
                  <a:cubicBezTo>
                    <a:pt x="7829" y="62068"/>
                    <a:pt x="7846" y="62102"/>
                    <a:pt x="7863" y="62136"/>
                  </a:cubicBezTo>
                  <a:cubicBezTo>
                    <a:pt x="7890" y="62187"/>
                    <a:pt x="7914" y="62241"/>
                    <a:pt x="7934" y="62296"/>
                  </a:cubicBezTo>
                  <a:cubicBezTo>
                    <a:pt x="7981" y="62410"/>
                    <a:pt x="8008" y="62532"/>
                    <a:pt x="8029" y="62654"/>
                  </a:cubicBezTo>
                  <a:cubicBezTo>
                    <a:pt x="8042" y="62702"/>
                    <a:pt x="8056" y="62749"/>
                    <a:pt x="8069" y="62796"/>
                  </a:cubicBezTo>
                  <a:cubicBezTo>
                    <a:pt x="8069" y="62807"/>
                    <a:pt x="8073" y="62816"/>
                    <a:pt x="8076" y="62824"/>
                  </a:cubicBezTo>
                  <a:cubicBezTo>
                    <a:pt x="8089" y="62885"/>
                    <a:pt x="8100" y="62942"/>
                    <a:pt x="8083" y="63003"/>
                  </a:cubicBezTo>
                  <a:cubicBezTo>
                    <a:pt x="8083" y="63013"/>
                    <a:pt x="8080" y="63020"/>
                    <a:pt x="8076" y="63027"/>
                  </a:cubicBezTo>
                  <a:cubicBezTo>
                    <a:pt x="8076" y="63043"/>
                    <a:pt x="8073" y="63057"/>
                    <a:pt x="8073" y="63074"/>
                  </a:cubicBezTo>
                  <a:cubicBezTo>
                    <a:pt x="8066" y="63152"/>
                    <a:pt x="8059" y="63230"/>
                    <a:pt x="8046" y="63304"/>
                  </a:cubicBezTo>
                  <a:cubicBezTo>
                    <a:pt x="8033" y="63362"/>
                    <a:pt x="8016" y="63413"/>
                    <a:pt x="7998" y="63467"/>
                  </a:cubicBezTo>
                  <a:cubicBezTo>
                    <a:pt x="7961" y="63576"/>
                    <a:pt x="7920" y="63684"/>
                    <a:pt x="7873" y="63788"/>
                  </a:cubicBezTo>
                  <a:cubicBezTo>
                    <a:pt x="7856" y="63819"/>
                    <a:pt x="7839" y="63846"/>
                    <a:pt x="7822" y="63873"/>
                  </a:cubicBezTo>
                  <a:cubicBezTo>
                    <a:pt x="7819" y="63880"/>
                    <a:pt x="7816" y="63884"/>
                    <a:pt x="7812" y="63890"/>
                  </a:cubicBezTo>
                  <a:cubicBezTo>
                    <a:pt x="7778" y="63941"/>
                    <a:pt x="7744" y="63988"/>
                    <a:pt x="7703" y="64035"/>
                  </a:cubicBezTo>
                  <a:cubicBezTo>
                    <a:pt x="7690" y="64053"/>
                    <a:pt x="7677" y="64066"/>
                    <a:pt x="7660" y="64079"/>
                  </a:cubicBezTo>
                  <a:cubicBezTo>
                    <a:pt x="7653" y="64087"/>
                    <a:pt x="7647" y="64090"/>
                    <a:pt x="7639" y="64093"/>
                  </a:cubicBezTo>
                  <a:cubicBezTo>
                    <a:pt x="7616" y="64110"/>
                    <a:pt x="7589" y="64124"/>
                    <a:pt x="7565" y="64140"/>
                  </a:cubicBezTo>
                  <a:cubicBezTo>
                    <a:pt x="7538" y="64151"/>
                    <a:pt x="7511" y="64161"/>
                    <a:pt x="7484" y="64171"/>
                  </a:cubicBezTo>
                  <a:cubicBezTo>
                    <a:pt x="7467" y="64174"/>
                    <a:pt x="7450" y="64181"/>
                    <a:pt x="7433" y="64185"/>
                  </a:cubicBezTo>
                  <a:cubicBezTo>
                    <a:pt x="7395" y="64192"/>
                    <a:pt x="7355" y="64198"/>
                    <a:pt x="7314" y="64201"/>
                  </a:cubicBezTo>
                  <a:cubicBezTo>
                    <a:pt x="7289" y="64202"/>
                    <a:pt x="7264" y="64203"/>
                    <a:pt x="7238" y="64203"/>
                  </a:cubicBezTo>
                  <a:cubicBezTo>
                    <a:pt x="7179" y="64203"/>
                    <a:pt x="7120" y="64200"/>
                    <a:pt x="7061" y="64198"/>
                  </a:cubicBezTo>
                  <a:cubicBezTo>
                    <a:pt x="7026" y="64195"/>
                    <a:pt x="6989" y="64188"/>
                    <a:pt x="6956" y="64181"/>
                  </a:cubicBezTo>
                  <a:cubicBezTo>
                    <a:pt x="6922" y="64171"/>
                    <a:pt x="6884" y="64161"/>
                    <a:pt x="6850" y="64151"/>
                  </a:cubicBezTo>
                  <a:cubicBezTo>
                    <a:pt x="6806" y="64131"/>
                    <a:pt x="6766" y="64114"/>
                    <a:pt x="6722" y="64093"/>
                  </a:cubicBezTo>
                  <a:cubicBezTo>
                    <a:pt x="6647" y="64053"/>
                    <a:pt x="6573" y="64012"/>
                    <a:pt x="6505" y="63968"/>
                  </a:cubicBezTo>
                  <a:cubicBezTo>
                    <a:pt x="6484" y="63957"/>
                    <a:pt x="6468" y="63944"/>
                    <a:pt x="6451" y="63931"/>
                  </a:cubicBezTo>
                  <a:cubicBezTo>
                    <a:pt x="6434" y="63910"/>
                    <a:pt x="6417" y="63893"/>
                    <a:pt x="6397" y="63876"/>
                  </a:cubicBezTo>
                  <a:cubicBezTo>
                    <a:pt x="6387" y="63860"/>
                    <a:pt x="6373" y="63843"/>
                    <a:pt x="6359" y="63826"/>
                  </a:cubicBezTo>
                  <a:cubicBezTo>
                    <a:pt x="6346" y="63806"/>
                    <a:pt x="6332" y="63788"/>
                    <a:pt x="6315" y="63768"/>
                  </a:cubicBezTo>
                  <a:cubicBezTo>
                    <a:pt x="6261" y="63680"/>
                    <a:pt x="6211" y="63596"/>
                    <a:pt x="6167" y="63504"/>
                  </a:cubicBezTo>
                  <a:cubicBezTo>
                    <a:pt x="6156" y="63484"/>
                    <a:pt x="6146" y="63457"/>
                    <a:pt x="6136" y="63433"/>
                  </a:cubicBezTo>
                  <a:cubicBezTo>
                    <a:pt x="6109" y="63355"/>
                    <a:pt x="6089" y="63277"/>
                    <a:pt x="6068" y="63196"/>
                  </a:cubicBezTo>
                  <a:cubicBezTo>
                    <a:pt x="6055" y="63118"/>
                    <a:pt x="6048" y="63043"/>
                    <a:pt x="6042" y="62966"/>
                  </a:cubicBezTo>
                  <a:cubicBezTo>
                    <a:pt x="6034" y="62830"/>
                    <a:pt x="6031" y="62695"/>
                    <a:pt x="6037" y="62556"/>
                  </a:cubicBezTo>
                  <a:cubicBezTo>
                    <a:pt x="6042" y="62539"/>
                    <a:pt x="6042" y="62519"/>
                    <a:pt x="6045" y="62499"/>
                  </a:cubicBezTo>
                  <a:lnTo>
                    <a:pt x="6045" y="62478"/>
                  </a:lnTo>
                  <a:cubicBezTo>
                    <a:pt x="6048" y="62461"/>
                    <a:pt x="6051" y="62444"/>
                    <a:pt x="6051" y="62430"/>
                  </a:cubicBezTo>
                  <a:cubicBezTo>
                    <a:pt x="6058" y="62383"/>
                    <a:pt x="6072" y="62339"/>
                    <a:pt x="6085" y="62296"/>
                  </a:cubicBezTo>
                  <a:lnTo>
                    <a:pt x="6085" y="62299"/>
                  </a:lnTo>
                  <a:cubicBezTo>
                    <a:pt x="6102" y="62231"/>
                    <a:pt x="6123" y="62160"/>
                    <a:pt x="6153" y="62092"/>
                  </a:cubicBezTo>
                  <a:cubicBezTo>
                    <a:pt x="6176" y="62038"/>
                    <a:pt x="6207" y="61987"/>
                    <a:pt x="6241" y="61936"/>
                  </a:cubicBezTo>
                  <a:cubicBezTo>
                    <a:pt x="6248" y="61926"/>
                    <a:pt x="6254" y="61916"/>
                    <a:pt x="6261" y="61902"/>
                  </a:cubicBezTo>
                  <a:cubicBezTo>
                    <a:pt x="6285" y="61865"/>
                    <a:pt x="6306" y="61832"/>
                    <a:pt x="6332" y="61797"/>
                  </a:cubicBezTo>
                  <a:cubicBezTo>
                    <a:pt x="6356" y="61767"/>
                    <a:pt x="6383" y="61747"/>
                    <a:pt x="6414" y="61727"/>
                  </a:cubicBezTo>
                  <a:lnTo>
                    <a:pt x="6410" y="61727"/>
                  </a:lnTo>
                  <a:cubicBezTo>
                    <a:pt x="6414" y="61723"/>
                    <a:pt x="6417" y="61719"/>
                    <a:pt x="6420" y="61719"/>
                  </a:cubicBezTo>
                  <a:cubicBezTo>
                    <a:pt x="6478" y="61672"/>
                    <a:pt x="6539" y="61621"/>
                    <a:pt x="6610" y="61591"/>
                  </a:cubicBezTo>
                  <a:cubicBezTo>
                    <a:pt x="6675" y="61567"/>
                    <a:pt x="6753" y="61554"/>
                    <a:pt x="6820" y="61554"/>
                  </a:cubicBezTo>
                  <a:close/>
                  <a:moveTo>
                    <a:pt x="18600" y="62729"/>
                  </a:moveTo>
                  <a:cubicBezTo>
                    <a:pt x="18678" y="62729"/>
                    <a:pt x="18752" y="62732"/>
                    <a:pt x="18830" y="62738"/>
                  </a:cubicBezTo>
                  <a:cubicBezTo>
                    <a:pt x="18861" y="62743"/>
                    <a:pt x="18891" y="62746"/>
                    <a:pt x="18918" y="62749"/>
                  </a:cubicBezTo>
                  <a:cubicBezTo>
                    <a:pt x="18932" y="62752"/>
                    <a:pt x="18943" y="62752"/>
                    <a:pt x="18952" y="62752"/>
                  </a:cubicBezTo>
                  <a:cubicBezTo>
                    <a:pt x="18959" y="62752"/>
                    <a:pt x="18966" y="62756"/>
                    <a:pt x="18973" y="62756"/>
                  </a:cubicBezTo>
                  <a:cubicBezTo>
                    <a:pt x="19010" y="62766"/>
                    <a:pt x="19044" y="62776"/>
                    <a:pt x="19077" y="62786"/>
                  </a:cubicBezTo>
                  <a:cubicBezTo>
                    <a:pt x="19121" y="62813"/>
                    <a:pt x="19166" y="62840"/>
                    <a:pt x="19207" y="62871"/>
                  </a:cubicBezTo>
                  <a:cubicBezTo>
                    <a:pt x="19213" y="62874"/>
                    <a:pt x="19220" y="62881"/>
                    <a:pt x="19223" y="62885"/>
                  </a:cubicBezTo>
                  <a:cubicBezTo>
                    <a:pt x="19220" y="62881"/>
                    <a:pt x="19218" y="62879"/>
                    <a:pt x="19213" y="62874"/>
                  </a:cubicBezTo>
                  <a:lnTo>
                    <a:pt x="19213" y="62874"/>
                  </a:lnTo>
                  <a:cubicBezTo>
                    <a:pt x="19213" y="62874"/>
                    <a:pt x="19213" y="62874"/>
                    <a:pt x="19213" y="62874"/>
                  </a:cubicBezTo>
                  <a:cubicBezTo>
                    <a:pt x="19251" y="62908"/>
                    <a:pt x="19291" y="62942"/>
                    <a:pt x="19329" y="62979"/>
                  </a:cubicBezTo>
                  <a:cubicBezTo>
                    <a:pt x="19342" y="62993"/>
                    <a:pt x="19355" y="63007"/>
                    <a:pt x="19369" y="63023"/>
                  </a:cubicBezTo>
                  <a:cubicBezTo>
                    <a:pt x="19365" y="63020"/>
                    <a:pt x="19365" y="63016"/>
                    <a:pt x="19362" y="63016"/>
                  </a:cubicBezTo>
                  <a:cubicBezTo>
                    <a:pt x="19389" y="63047"/>
                    <a:pt x="19418" y="63079"/>
                    <a:pt x="19445" y="63113"/>
                  </a:cubicBezTo>
                  <a:lnTo>
                    <a:pt x="19445" y="63113"/>
                  </a:lnTo>
                  <a:cubicBezTo>
                    <a:pt x="19444" y="63111"/>
                    <a:pt x="19443" y="63110"/>
                    <a:pt x="19443" y="63108"/>
                  </a:cubicBezTo>
                  <a:lnTo>
                    <a:pt x="19443" y="63108"/>
                  </a:lnTo>
                  <a:cubicBezTo>
                    <a:pt x="19446" y="63111"/>
                    <a:pt x="19450" y="63118"/>
                    <a:pt x="19454" y="63121"/>
                  </a:cubicBezTo>
                  <a:cubicBezTo>
                    <a:pt x="19455" y="63124"/>
                    <a:pt x="19457" y="63127"/>
                    <a:pt x="19459" y="63130"/>
                  </a:cubicBezTo>
                  <a:lnTo>
                    <a:pt x="19459" y="63130"/>
                  </a:lnTo>
                  <a:cubicBezTo>
                    <a:pt x="19458" y="63129"/>
                    <a:pt x="19458" y="63129"/>
                    <a:pt x="19457" y="63129"/>
                  </a:cubicBezTo>
                  <a:lnTo>
                    <a:pt x="19457" y="63129"/>
                  </a:lnTo>
                  <a:cubicBezTo>
                    <a:pt x="19498" y="63176"/>
                    <a:pt x="19535" y="63223"/>
                    <a:pt x="19568" y="63274"/>
                  </a:cubicBezTo>
                  <a:cubicBezTo>
                    <a:pt x="19572" y="63281"/>
                    <a:pt x="19576" y="63291"/>
                    <a:pt x="19579" y="63298"/>
                  </a:cubicBezTo>
                  <a:cubicBezTo>
                    <a:pt x="19593" y="63324"/>
                    <a:pt x="19602" y="63352"/>
                    <a:pt x="19613" y="63379"/>
                  </a:cubicBezTo>
                  <a:cubicBezTo>
                    <a:pt x="19616" y="63385"/>
                    <a:pt x="19616" y="63393"/>
                    <a:pt x="19616" y="63396"/>
                  </a:cubicBezTo>
                  <a:cubicBezTo>
                    <a:pt x="19620" y="63416"/>
                    <a:pt x="19623" y="63437"/>
                    <a:pt x="19623" y="63457"/>
                  </a:cubicBezTo>
                  <a:cubicBezTo>
                    <a:pt x="19626" y="63501"/>
                    <a:pt x="19623" y="63545"/>
                    <a:pt x="19623" y="63585"/>
                  </a:cubicBezTo>
                  <a:cubicBezTo>
                    <a:pt x="19620" y="63606"/>
                    <a:pt x="19616" y="63626"/>
                    <a:pt x="19613" y="63646"/>
                  </a:cubicBezTo>
                  <a:lnTo>
                    <a:pt x="19613" y="63657"/>
                  </a:lnTo>
                  <a:cubicBezTo>
                    <a:pt x="19572" y="63754"/>
                    <a:pt x="19524" y="63853"/>
                    <a:pt x="19477" y="63951"/>
                  </a:cubicBezTo>
                  <a:cubicBezTo>
                    <a:pt x="19467" y="63968"/>
                    <a:pt x="19457" y="63985"/>
                    <a:pt x="19443" y="64005"/>
                  </a:cubicBezTo>
                  <a:cubicBezTo>
                    <a:pt x="19437" y="64012"/>
                    <a:pt x="19430" y="64022"/>
                    <a:pt x="19423" y="64032"/>
                  </a:cubicBezTo>
                  <a:cubicBezTo>
                    <a:pt x="19393" y="64063"/>
                    <a:pt x="19359" y="64093"/>
                    <a:pt x="19325" y="64120"/>
                  </a:cubicBezTo>
                  <a:cubicBezTo>
                    <a:pt x="19264" y="64168"/>
                    <a:pt x="19203" y="64212"/>
                    <a:pt x="19138" y="64256"/>
                  </a:cubicBezTo>
                  <a:cubicBezTo>
                    <a:pt x="19132" y="64259"/>
                    <a:pt x="19125" y="64266"/>
                    <a:pt x="19118" y="64270"/>
                  </a:cubicBezTo>
                  <a:cubicBezTo>
                    <a:pt x="19098" y="64283"/>
                    <a:pt x="19077" y="64293"/>
                    <a:pt x="19057" y="64303"/>
                  </a:cubicBezTo>
                  <a:cubicBezTo>
                    <a:pt x="19037" y="64313"/>
                    <a:pt x="19020" y="64320"/>
                    <a:pt x="19004" y="64327"/>
                  </a:cubicBezTo>
                  <a:cubicBezTo>
                    <a:pt x="18929" y="64348"/>
                    <a:pt x="18854" y="64361"/>
                    <a:pt x="18776" y="64374"/>
                  </a:cubicBezTo>
                  <a:cubicBezTo>
                    <a:pt x="18729" y="64381"/>
                    <a:pt x="18678" y="64388"/>
                    <a:pt x="18631" y="64395"/>
                  </a:cubicBezTo>
                  <a:cubicBezTo>
                    <a:pt x="18600" y="64395"/>
                    <a:pt x="18566" y="64395"/>
                    <a:pt x="18536" y="64391"/>
                  </a:cubicBezTo>
                  <a:cubicBezTo>
                    <a:pt x="18451" y="64381"/>
                    <a:pt x="18370" y="64368"/>
                    <a:pt x="18288" y="64354"/>
                  </a:cubicBezTo>
                  <a:cubicBezTo>
                    <a:pt x="18235" y="64340"/>
                    <a:pt x="18184" y="64323"/>
                    <a:pt x="18130" y="64307"/>
                  </a:cubicBezTo>
                  <a:cubicBezTo>
                    <a:pt x="18089" y="64290"/>
                    <a:pt x="18049" y="64273"/>
                    <a:pt x="18008" y="64252"/>
                  </a:cubicBezTo>
                  <a:cubicBezTo>
                    <a:pt x="17991" y="64242"/>
                    <a:pt x="17974" y="64232"/>
                    <a:pt x="17957" y="64218"/>
                  </a:cubicBezTo>
                  <a:cubicBezTo>
                    <a:pt x="17927" y="64195"/>
                    <a:pt x="17896" y="64168"/>
                    <a:pt x="17866" y="64144"/>
                  </a:cubicBezTo>
                  <a:cubicBezTo>
                    <a:pt x="17835" y="64117"/>
                    <a:pt x="17805" y="64093"/>
                    <a:pt x="17777" y="64070"/>
                  </a:cubicBezTo>
                  <a:cubicBezTo>
                    <a:pt x="17764" y="64056"/>
                    <a:pt x="17750" y="64043"/>
                    <a:pt x="17740" y="64029"/>
                  </a:cubicBezTo>
                  <a:cubicBezTo>
                    <a:pt x="17713" y="63995"/>
                    <a:pt x="17686" y="63957"/>
                    <a:pt x="17663" y="63924"/>
                  </a:cubicBezTo>
                  <a:cubicBezTo>
                    <a:pt x="17659" y="63914"/>
                    <a:pt x="17652" y="63907"/>
                    <a:pt x="17649" y="63897"/>
                  </a:cubicBezTo>
                  <a:cubicBezTo>
                    <a:pt x="17646" y="63890"/>
                    <a:pt x="17642" y="63884"/>
                    <a:pt x="17638" y="63876"/>
                  </a:cubicBezTo>
                  <a:cubicBezTo>
                    <a:pt x="17638" y="63863"/>
                    <a:pt x="17635" y="63853"/>
                    <a:pt x="17632" y="63843"/>
                  </a:cubicBezTo>
                  <a:cubicBezTo>
                    <a:pt x="17628" y="63812"/>
                    <a:pt x="17625" y="63782"/>
                    <a:pt x="17625" y="63751"/>
                  </a:cubicBezTo>
                  <a:lnTo>
                    <a:pt x="17625" y="63718"/>
                  </a:lnTo>
                  <a:cubicBezTo>
                    <a:pt x="17625" y="63701"/>
                    <a:pt x="17628" y="63680"/>
                    <a:pt x="17632" y="63660"/>
                  </a:cubicBezTo>
                  <a:cubicBezTo>
                    <a:pt x="17642" y="63623"/>
                    <a:pt x="17655" y="63585"/>
                    <a:pt x="17666" y="63551"/>
                  </a:cubicBezTo>
                  <a:cubicBezTo>
                    <a:pt x="17703" y="63463"/>
                    <a:pt x="17744" y="63379"/>
                    <a:pt x="17788" y="63298"/>
                  </a:cubicBezTo>
                  <a:cubicBezTo>
                    <a:pt x="17811" y="63257"/>
                    <a:pt x="17835" y="63220"/>
                    <a:pt x="17858" y="63182"/>
                  </a:cubicBezTo>
                  <a:cubicBezTo>
                    <a:pt x="17910" y="63115"/>
                    <a:pt x="17963" y="63043"/>
                    <a:pt x="18021" y="62979"/>
                  </a:cubicBezTo>
                  <a:cubicBezTo>
                    <a:pt x="18041" y="62962"/>
                    <a:pt x="18058" y="62946"/>
                    <a:pt x="18079" y="62929"/>
                  </a:cubicBezTo>
                  <a:cubicBezTo>
                    <a:pt x="18102" y="62908"/>
                    <a:pt x="18130" y="62888"/>
                    <a:pt x="18157" y="62871"/>
                  </a:cubicBezTo>
                  <a:cubicBezTo>
                    <a:pt x="18187" y="62851"/>
                    <a:pt x="18218" y="62834"/>
                    <a:pt x="18252" y="62816"/>
                  </a:cubicBezTo>
                  <a:cubicBezTo>
                    <a:pt x="18288" y="62799"/>
                    <a:pt x="18329" y="62786"/>
                    <a:pt x="18370" y="62773"/>
                  </a:cubicBezTo>
                  <a:cubicBezTo>
                    <a:pt x="18421" y="62759"/>
                    <a:pt x="18471" y="62746"/>
                    <a:pt x="18522" y="62735"/>
                  </a:cubicBezTo>
                  <a:cubicBezTo>
                    <a:pt x="18546" y="62732"/>
                    <a:pt x="18573" y="62732"/>
                    <a:pt x="18600" y="62729"/>
                  </a:cubicBezTo>
                  <a:close/>
                  <a:moveTo>
                    <a:pt x="23618" y="62698"/>
                  </a:moveTo>
                  <a:cubicBezTo>
                    <a:pt x="23646" y="62698"/>
                    <a:pt x="23674" y="62700"/>
                    <a:pt x="23703" y="62705"/>
                  </a:cubicBezTo>
                  <a:cubicBezTo>
                    <a:pt x="23727" y="62708"/>
                    <a:pt x="23747" y="62715"/>
                    <a:pt x="23767" y="62722"/>
                  </a:cubicBezTo>
                  <a:lnTo>
                    <a:pt x="23774" y="62722"/>
                  </a:lnTo>
                  <a:cubicBezTo>
                    <a:pt x="23781" y="62722"/>
                    <a:pt x="23784" y="62722"/>
                    <a:pt x="23788" y="62725"/>
                  </a:cubicBezTo>
                  <a:lnTo>
                    <a:pt x="23798" y="62725"/>
                  </a:lnTo>
                  <a:cubicBezTo>
                    <a:pt x="23808" y="62732"/>
                    <a:pt x="23822" y="62735"/>
                    <a:pt x="23835" y="62743"/>
                  </a:cubicBezTo>
                  <a:cubicBezTo>
                    <a:pt x="23862" y="62746"/>
                    <a:pt x="23886" y="62749"/>
                    <a:pt x="23906" y="62763"/>
                  </a:cubicBezTo>
                  <a:cubicBezTo>
                    <a:pt x="23920" y="62766"/>
                    <a:pt x="23933" y="62776"/>
                    <a:pt x="23944" y="62783"/>
                  </a:cubicBezTo>
                  <a:cubicBezTo>
                    <a:pt x="23988" y="62803"/>
                    <a:pt x="24031" y="62820"/>
                    <a:pt x="24075" y="62840"/>
                  </a:cubicBezTo>
                  <a:cubicBezTo>
                    <a:pt x="24109" y="62864"/>
                    <a:pt x="24144" y="62888"/>
                    <a:pt x="24180" y="62915"/>
                  </a:cubicBezTo>
                  <a:cubicBezTo>
                    <a:pt x="24228" y="62952"/>
                    <a:pt x="24275" y="62990"/>
                    <a:pt x="24322" y="63027"/>
                  </a:cubicBezTo>
                  <a:cubicBezTo>
                    <a:pt x="24370" y="63077"/>
                    <a:pt x="24421" y="63129"/>
                    <a:pt x="24469" y="63182"/>
                  </a:cubicBezTo>
                  <a:cubicBezTo>
                    <a:pt x="24482" y="63206"/>
                    <a:pt x="24499" y="63226"/>
                    <a:pt x="24513" y="63250"/>
                  </a:cubicBezTo>
                  <a:cubicBezTo>
                    <a:pt x="24522" y="63271"/>
                    <a:pt x="24533" y="63287"/>
                    <a:pt x="24543" y="63307"/>
                  </a:cubicBezTo>
                  <a:cubicBezTo>
                    <a:pt x="24550" y="63324"/>
                    <a:pt x="24556" y="63341"/>
                    <a:pt x="24563" y="63359"/>
                  </a:cubicBezTo>
                  <a:cubicBezTo>
                    <a:pt x="24577" y="63409"/>
                    <a:pt x="24587" y="63457"/>
                    <a:pt x="24597" y="63504"/>
                  </a:cubicBezTo>
                  <a:cubicBezTo>
                    <a:pt x="24600" y="63515"/>
                    <a:pt x="24600" y="63521"/>
                    <a:pt x="24600" y="63531"/>
                  </a:cubicBezTo>
                  <a:lnTo>
                    <a:pt x="24600" y="63548"/>
                  </a:lnTo>
                  <a:cubicBezTo>
                    <a:pt x="24597" y="63555"/>
                    <a:pt x="24597" y="63562"/>
                    <a:pt x="24597" y="63571"/>
                  </a:cubicBezTo>
                  <a:cubicBezTo>
                    <a:pt x="24591" y="63602"/>
                    <a:pt x="24580" y="63629"/>
                    <a:pt x="24570" y="63657"/>
                  </a:cubicBezTo>
                  <a:cubicBezTo>
                    <a:pt x="24553" y="63701"/>
                    <a:pt x="24533" y="63745"/>
                    <a:pt x="24513" y="63788"/>
                  </a:cubicBezTo>
                  <a:cubicBezTo>
                    <a:pt x="24509" y="63795"/>
                    <a:pt x="24505" y="63802"/>
                    <a:pt x="24499" y="63809"/>
                  </a:cubicBezTo>
                  <a:cubicBezTo>
                    <a:pt x="24438" y="63890"/>
                    <a:pt x="24367" y="63971"/>
                    <a:pt x="24299" y="64046"/>
                  </a:cubicBezTo>
                  <a:cubicBezTo>
                    <a:pt x="24269" y="64073"/>
                    <a:pt x="24238" y="64104"/>
                    <a:pt x="24208" y="64131"/>
                  </a:cubicBezTo>
                  <a:cubicBezTo>
                    <a:pt x="24180" y="64151"/>
                    <a:pt x="24150" y="64171"/>
                    <a:pt x="24119" y="64192"/>
                  </a:cubicBezTo>
                  <a:cubicBezTo>
                    <a:pt x="24109" y="64198"/>
                    <a:pt x="24099" y="64205"/>
                    <a:pt x="24086" y="64215"/>
                  </a:cubicBezTo>
                  <a:cubicBezTo>
                    <a:pt x="23967" y="64283"/>
                    <a:pt x="23845" y="64348"/>
                    <a:pt x="23720" y="64404"/>
                  </a:cubicBezTo>
                  <a:cubicBezTo>
                    <a:pt x="23686" y="64418"/>
                    <a:pt x="23649" y="64432"/>
                    <a:pt x="23615" y="64442"/>
                  </a:cubicBezTo>
                  <a:cubicBezTo>
                    <a:pt x="23581" y="64452"/>
                    <a:pt x="23547" y="64459"/>
                    <a:pt x="23514" y="64465"/>
                  </a:cubicBezTo>
                  <a:cubicBezTo>
                    <a:pt x="23473" y="64473"/>
                    <a:pt x="23428" y="64476"/>
                    <a:pt x="23388" y="64479"/>
                  </a:cubicBezTo>
                  <a:cubicBezTo>
                    <a:pt x="23311" y="64479"/>
                    <a:pt x="23236" y="64479"/>
                    <a:pt x="23158" y="64473"/>
                  </a:cubicBezTo>
                  <a:cubicBezTo>
                    <a:pt x="23083" y="64465"/>
                    <a:pt x="23012" y="64456"/>
                    <a:pt x="22938" y="64442"/>
                  </a:cubicBezTo>
                  <a:cubicBezTo>
                    <a:pt x="22908" y="64432"/>
                    <a:pt x="22877" y="64422"/>
                    <a:pt x="22850" y="64415"/>
                  </a:cubicBezTo>
                  <a:cubicBezTo>
                    <a:pt x="22816" y="64401"/>
                    <a:pt x="22786" y="64388"/>
                    <a:pt x="22755" y="64371"/>
                  </a:cubicBezTo>
                  <a:cubicBezTo>
                    <a:pt x="22742" y="64364"/>
                    <a:pt x="22731" y="64357"/>
                    <a:pt x="22717" y="64348"/>
                  </a:cubicBezTo>
                  <a:cubicBezTo>
                    <a:pt x="22704" y="64337"/>
                    <a:pt x="22691" y="64327"/>
                    <a:pt x="22677" y="64313"/>
                  </a:cubicBezTo>
                  <a:cubicBezTo>
                    <a:pt x="22661" y="64296"/>
                    <a:pt x="22643" y="64279"/>
                    <a:pt x="22626" y="64259"/>
                  </a:cubicBezTo>
                  <a:cubicBezTo>
                    <a:pt x="22595" y="64229"/>
                    <a:pt x="22565" y="64198"/>
                    <a:pt x="22539" y="64165"/>
                  </a:cubicBezTo>
                  <a:cubicBezTo>
                    <a:pt x="22522" y="64144"/>
                    <a:pt x="22508" y="64124"/>
                    <a:pt x="22491" y="64104"/>
                  </a:cubicBezTo>
                  <a:cubicBezTo>
                    <a:pt x="22484" y="64090"/>
                    <a:pt x="22478" y="64076"/>
                    <a:pt x="22470" y="64066"/>
                  </a:cubicBezTo>
                  <a:lnTo>
                    <a:pt x="22470" y="64066"/>
                  </a:lnTo>
                  <a:cubicBezTo>
                    <a:pt x="22472" y="64069"/>
                    <a:pt x="22474" y="64071"/>
                    <a:pt x="22475" y="64073"/>
                  </a:cubicBezTo>
                  <a:lnTo>
                    <a:pt x="22475" y="64073"/>
                  </a:lnTo>
                  <a:cubicBezTo>
                    <a:pt x="22469" y="64062"/>
                    <a:pt x="22463" y="64051"/>
                    <a:pt x="22457" y="64039"/>
                  </a:cubicBezTo>
                  <a:cubicBezTo>
                    <a:pt x="22444" y="64005"/>
                    <a:pt x="22430" y="63971"/>
                    <a:pt x="22417" y="63937"/>
                  </a:cubicBezTo>
                  <a:cubicBezTo>
                    <a:pt x="22409" y="63914"/>
                    <a:pt x="22406" y="63890"/>
                    <a:pt x="22400" y="63866"/>
                  </a:cubicBezTo>
                  <a:cubicBezTo>
                    <a:pt x="22400" y="63849"/>
                    <a:pt x="22396" y="63829"/>
                    <a:pt x="22396" y="63812"/>
                  </a:cubicBezTo>
                  <a:lnTo>
                    <a:pt x="22396" y="63748"/>
                  </a:lnTo>
                  <a:cubicBezTo>
                    <a:pt x="22403" y="63697"/>
                    <a:pt x="22413" y="63649"/>
                    <a:pt x="22423" y="63602"/>
                  </a:cubicBezTo>
                  <a:cubicBezTo>
                    <a:pt x="22437" y="63541"/>
                    <a:pt x="22453" y="63484"/>
                    <a:pt x="22478" y="63426"/>
                  </a:cubicBezTo>
                  <a:cubicBezTo>
                    <a:pt x="22487" y="63399"/>
                    <a:pt x="22501" y="63372"/>
                    <a:pt x="22511" y="63345"/>
                  </a:cubicBezTo>
                  <a:cubicBezTo>
                    <a:pt x="22552" y="63277"/>
                    <a:pt x="22592" y="63213"/>
                    <a:pt x="22636" y="63149"/>
                  </a:cubicBezTo>
                  <a:cubicBezTo>
                    <a:pt x="22687" y="63081"/>
                    <a:pt x="22738" y="63016"/>
                    <a:pt x="22792" y="62952"/>
                  </a:cubicBezTo>
                  <a:cubicBezTo>
                    <a:pt x="22809" y="62938"/>
                    <a:pt x="22826" y="62925"/>
                    <a:pt x="22839" y="62908"/>
                  </a:cubicBezTo>
                  <a:cubicBezTo>
                    <a:pt x="22850" y="62905"/>
                    <a:pt x="22860" y="62898"/>
                    <a:pt x="22867" y="62891"/>
                  </a:cubicBezTo>
                  <a:cubicBezTo>
                    <a:pt x="22921" y="62860"/>
                    <a:pt x="22975" y="62830"/>
                    <a:pt x="23026" y="62803"/>
                  </a:cubicBezTo>
                  <a:cubicBezTo>
                    <a:pt x="23067" y="62786"/>
                    <a:pt x="23107" y="62773"/>
                    <a:pt x="23144" y="62756"/>
                  </a:cubicBezTo>
                  <a:cubicBezTo>
                    <a:pt x="23181" y="62749"/>
                    <a:pt x="23219" y="62735"/>
                    <a:pt x="23256" y="62729"/>
                  </a:cubicBezTo>
                  <a:cubicBezTo>
                    <a:pt x="23263" y="62732"/>
                    <a:pt x="23273" y="62732"/>
                    <a:pt x="23280" y="62735"/>
                  </a:cubicBezTo>
                  <a:cubicBezTo>
                    <a:pt x="23364" y="62715"/>
                    <a:pt x="23449" y="62705"/>
                    <a:pt x="23534" y="62702"/>
                  </a:cubicBezTo>
                  <a:cubicBezTo>
                    <a:pt x="23563" y="62700"/>
                    <a:pt x="23590" y="62698"/>
                    <a:pt x="23618" y="62698"/>
                  </a:cubicBezTo>
                  <a:close/>
                  <a:moveTo>
                    <a:pt x="11039" y="1"/>
                  </a:moveTo>
                  <a:cubicBezTo>
                    <a:pt x="10951" y="5"/>
                    <a:pt x="10866" y="8"/>
                    <a:pt x="10782" y="11"/>
                  </a:cubicBezTo>
                  <a:cubicBezTo>
                    <a:pt x="10389" y="35"/>
                    <a:pt x="9993" y="116"/>
                    <a:pt x="9630" y="275"/>
                  </a:cubicBezTo>
                  <a:cubicBezTo>
                    <a:pt x="9434" y="363"/>
                    <a:pt x="9238" y="461"/>
                    <a:pt x="9052" y="574"/>
                  </a:cubicBezTo>
                  <a:cubicBezTo>
                    <a:pt x="8841" y="702"/>
                    <a:pt x="8632" y="847"/>
                    <a:pt x="8455" y="1027"/>
                  </a:cubicBezTo>
                  <a:cubicBezTo>
                    <a:pt x="8391" y="1091"/>
                    <a:pt x="8327" y="1155"/>
                    <a:pt x="8263" y="1220"/>
                  </a:cubicBezTo>
                  <a:cubicBezTo>
                    <a:pt x="8127" y="1352"/>
                    <a:pt x="8016" y="1511"/>
                    <a:pt x="7897" y="1660"/>
                  </a:cubicBezTo>
                  <a:cubicBezTo>
                    <a:pt x="7775" y="1816"/>
                    <a:pt x="7667" y="1996"/>
                    <a:pt x="7558" y="2162"/>
                  </a:cubicBezTo>
                  <a:cubicBezTo>
                    <a:pt x="7460" y="2317"/>
                    <a:pt x="7365" y="2473"/>
                    <a:pt x="7270" y="2629"/>
                  </a:cubicBezTo>
                  <a:cubicBezTo>
                    <a:pt x="6870" y="3279"/>
                    <a:pt x="6627" y="4007"/>
                    <a:pt x="6363" y="4718"/>
                  </a:cubicBezTo>
                  <a:cubicBezTo>
                    <a:pt x="6367" y="4704"/>
                    <a:pt x="6373" y="4691"/>
                    <a:pt x="6376" y="4678"/>
                  </a:cubicBezTo>
                  <a:lnTo>
                    <a:pt x="6376" y="4678"/>
                  </a:lnTo>
                  <a:cubicBezTo>
                    <a:pt x="6241" y="5033"/>
                    <a:pt x="6089" y="5389"/>
                    <a:pt x="5970" y="5750"/>
                  </a:cubicBezTo>
                  <a:cubicBezTo>
                    <a:pt x="5845" y="6133"/>
                    <a:pt x="5729" y="6513"/>
                    <a:pt x="5618" y="6899"/>
                  </a:cubicBezTo>
                  <a:cubicBezTo>
                    <a:pt x="5520" y="7244"/>
                    <a:pt x="5415" y="7593"/>
                    <a:pt x="5296" y="7931"/>
                  </a:cubicBezTo>
                  <a:cubicBezTo>
                    <a:pt x="5164" y="8304"/>
                    <a:pt x="5029" y="8673"/>
                    <a:pt x="4893" y="9046"/>
                  </a:cubicBezTo>
                  <a:cubicBezTo>
                    <a:pt x="4775" y="9371"/>
                    <a:pt x="4676" y="9709"/>
                    <a:pt x="4579" y="10041"/>
                  </a:cubicBezTo>
                  <a:cubicBezTo>
                    <a:pt x="4467" y="10410"/>
                    <a:pt x="4355" y="10782"/>
                    <a:pt x="4240" y="11151"/>
                  </a:cubicBezTo>
                  <a:cubicBezTo>
                    <a:pt x="4124" y="11528"/>
                    <a:pt x="4003" y="11900"/>
                    <a:pt x="3884" y="12276"/>
                  </a:cubicBezTo>
                  <a:cubicBezTo>
                    <a:pt x="3779" y="12608"/>
                    <a:pt x="3691" y="12950"/>
                    <a:pt x="3610" y="13288"/>
                  </a:cubicBezTo>
                  <a:cubicBezTo>
                    <a:pt x="3434" y="14026"/>
                    <a:pt x="3271" y="14768"/>
                    <a:pt x="3109" y="15510"/>
                  </a:cubicBezTo>
                  <a:cubicBezTo>
                    <a:pt x="3027" y="15885"/>
                    <a:pt x="2949" y="16258"/>
                    <a:pt x="2865" y="16630"/>
                  </a:cubicBezTo>
                  <a:lnTo>
                    <a:pt x="2865" y="16640"/>
                  </a:lnTo>
                  <a:cubicBezTo>
                    <a:pt x="2780" y="17010"/>
                    <a:pt x="2713" y="17382"/>
                    <a:pt x="2649" y="17754"/>
                  </a:cubicBezTo>
                  <a:cubicBezTo>
                    <a:pt x="2584" y="18117"/>
                    <a:pt x="2513" y="18473"/>
                    <a:pt x="2449" y="18834"/>
                  </a:cubicBezTo>
                  <a:cubicBezTo>
                    <a:pt x="2385" y="19200"/>
                    <a:pt x="2340" y="19566"/>
                    <a:pt x="2307" y="19931"/>
                  </a:cubicBezTo>
                  <a:lnTo>
                    <a:pt x="2307" y="19928"/>
                  </a:lnTo>
                  <a:cubicBezTo>
                    <a:pt x="2272" y="20287"/>
                    <a:pt x="2246" y="20650"/>
                    <a:pt x="2229" y="21012"/>
                  </a:cubicBezTo>
                  <a:cubicBezTo>
                    <a:pt x="2211" y="21323"/>
                    <a:pt x="2215" y="21635"/>
                    <a:pt x="2225" y="21950"/>
                  </a:cubicBezTo>
                  <a:cubicBezTo>
                    <a:pt x="2229" y="21997"/>
                    <a:pt x="2229" y="22048"/>
                    <a:pt x="2229" y="22099"/>
                  </a:cubicBezTo>
                  <a:cubicBezTo>
                    <a:pt x="2232" y="22112"/>
                    <a:pt x="2232" y="22122"/>
                    <a:pt x="2232" y="22136"/>
                  </a:cubicBezTo>
                  <a:cubicBezTo>
                    <a:pt x="2249" y="22471"/>
                    <a:pt x="2276" y="22806"/>
                    <a:pt x="2310" y="23138"/>
                  </a:cubicBezTo>
                  <a:cubicBezTo>
                    <a:pt x="2320" y="23230"/>
                    <a:pt x="2330" y="23324"/>
                    <a:pt x="2340" y="23416"/>
                  </a:cubicBezTo>
                  <a:cubicBezTo>
                    <a:pt x="2347" y="23466"/>
                    <a:pt x="2354" y="23521"/>
                    <a:pt x="2367" y="23568"/>
                  </a:cubicBezTo>
                  <a:cubicBezTo>
                    <a:pt x="2374" y="23629"/>
                    <a:pt x="2391" y="23687"/>
                    <a:pt x="2405" y="23744"/>
                  </a:cubicBezTo>
                  <a:cubicBezTo>
                    <a:pt x="2499" y="24168"/>
                    <a:pt x="2763" y="24547"/>
                    <a:pt x="3085" y="24828"/>
                  </a:cubicBezTo>
                  <a:cubicBezTo>
                    <a:pt x="3430" y="25129"/>
                    <a:pt x="3840" y="25349"/>
                    <a:pt x="4246" y="25563"/>
                  </a:cubicBezTo>
                  <a:cubicBezTo>
                    <a:pt x="4571" y="25729"/>
                    <a:pt x="4920" y="25857"/>
                    <a:pt x="5273" y="25956"/>
                  </a:cubicBezTo>
                  <a:cubicBezTo>
                    <a:pt x="5638" y="26057"/>
                    <a:pt x="6004" y="26159"/>
                    <a:pt x="6373" y="26257"/>
                  </a:cubicBezTo>
                  <a:cubicBezTo>
                    <a:pt x="6732" y="26355"/>
                    <a:pt x="7105" y="26406"/>
                    <a:pt x="7473" y="26453"/>
                  </a:cubicBezTo>
                  <a:cubicBezTo>
                    <a:pt x="7728" y="26487"/>
                    <a:pt x="7981" y="26504"/>
                    <a:pt x="8236" y="26514"/>
                  </a:cubicBezTo>
                  <a:cubicBezTo>
                    <a:pt x="8249" y="26863"/>
                    <a:pt x="8283" y="27212"/>
                    <a:pt x="8310" y="27564"/>
                  </a:cubicBezTo>
                  <a:lnTo>
                    <a:pt x="8310" y="27557"/>
                  </a:lnTo>
                  <a:cubicBezTo>
                    <a:pt x="8310" y="27570"/>
                    <a:pt x="8310" y="27587"/>
                    <a:pt x="8313" y="27601"/>
                  </a:cubicBezTo>
                  <a:cubicBezTo>
                    <a:pt x="8329" y="27984"/>
                    <a:pt x="8352" y="28370"/>
                    <a:pt x="8375" y="28753"/>
                  </a:cubicBezTo>
                  <a:lnTo>
                    <a:pt x="8375" y="28753"/>
                  </a:lnTo>
                  <a:cubicBezTo>
                    <a:pt x="8375" y="28751"/>
                    <a:pt x="8375" y="28748"/>
                    <a:pt x="8374" y="28745"/>
                  </a:cubicBezTo>
                  <a:lnTo>
                    <a:pt x="8374" y="28745"/>
                  </a:lnTo>
                  <a:cubicBezTo>
                    <a:pt x="8408" y="29294"/>
                    <a:pt x="8439" y="29839"/>
                    <a:pt x="8459" y="30388"/>
                  </a:cubicBezTo>
                  <a:cubicBezTo>
                    <a:pt x="8459" y="30402"/>
                    <a:pt x="8459" y="30419"/>
                    <a:pt x="8462" y="30432"/>
                  </a:cubicBezTo>
                  <a:cubicBezTo>
                    <a:pt x="8466" y="30591"/>
                    <a:pt x="8472" y="30754"/>
                    <a:pt x="8475" y="30913"/>
                  </a:cubicBezTo>
                  <a:cubicBezTo>
                    <a:pt x="8483" y="31288"/>
                    <a:pt x="8489" y="31665"/>
                    <a:pt x="8500" y="32037"/>
                  </a:cubicBezTo>
                  <a:cubicBezTo>
                    <a:pt x="8510" y="32433"/>
                    <a:pt x="8503" y="32826"/>
                    <a:pt x="8503" y="33218"/>
                  </a:cubicBezTo>
                  <a:cubicBezTo>
                    <a:pt x="8506" y="33598"/>
                    <a:pt x="8533" y="33981"/>
                    <a:pt x="8523" y="34356"/>
                  </a:cubicBezTo>
                  <a:cubicBezTo>
                    <a:pt x="8513" y="34729"/>
                    <a:pt x="8493" y="35098"/>
                    <a:pt x="8469" y="35467"/>
                  </a:cubicBezTo>
                  <a:lnTo>
                    <a:pt x="8469" y="35474"/>
                  </a:lnTo>
                  <a:lnTo>
                    <a:pt x="8469" y="35494"/>
                  </a:lnTo>
                  <a:cubicBezTo>
                    <a:pt x="8432" y="35968"/>
                    <a:pt x="8361" y="36436"/>
                    <a:pt x="8330" y="36910"/>
                  </a:cubicBezTo>
                  <a:cubicBezTo>
                    <a:pt x="8300" y="37391"/>
                    <a:pt x="8297" y="37875"/>
                    <a:pt x="8272" y="38355"/>
                  </a:cubicBezTo>
                  <a:cubicBezTo>
                    <a:pt x="8242" y="38714"/>
                    <a:pt x="8198" y="39070"/>
                    <a:pt x="8144" y="39422"/>
                  </a:cubicBezTo>
                  <a:cubicBezTo>
                    <a:pt x="8087" y="39776"/>
                    <a:pt x="8037" y="40131"/>
                    <a:pt x="7977" y="40482"/>
                  </a:cubicBezTo>
                  <a:lnTo>
                    <a:pt x="7977" y="40482"/>
                  </a:lnTo>
                  <a:cubicBezTo>
                    <a:pt x="7978" y="40478"/>
                    <a:pt x="7980" y="40473"/>
                    <a:pt x="7981" y="40468"/>
                  </a:cubicBezTo>
                  <a:lnTo>
                    <a:pt x="7981" y="40468"/>
                  </a:lnTo>
                  <a:cubicBezTo>
                    <a:pt x="7856" y="41061"/>
                    <a:pt x="7663" y="41629"/>
                    <a:pt x="7467" y="42202"/>
                  </a:cubicBezTo>
                  <a:cubicBezTo>
                    <a:pt x="7297" y="42679"/>
                    <a:pt x="7111" y="43147"/>
                    <a:pt x="6931" y="43621"/>
                  </a:cubicBezTo>
                  <a:cubicBezTo>
                    <a:pt x="6844" y="43855"/>
                    <a:pt x="6753" y="44088"/>
                    <a:pt x="6664" y="44319"/>
                  </a:cubicBezTo>
                  <a:cubicBezTo>
                    <a:pt x="6576" y="44542"/>
                    <a:pt x="6475" y="44755"/>
                    <a:pt x="6370" y="44969"/>
                  </a:cubicBezTo>
                  <a:cubicBezTo>
                    <a:pt x="6211" y="45273"/>
                    <a:pt x="6042" y="45571"/>
                    <a:pt x="5886" y="45880"/>
                  </a:cubicBezTo>
                  <a:cubicBezTo>
                    <a:pt x="5723" y="46194"/>
                    <a:pt x="5567" y="46513"/>
                    <a:pt x="5391" y="46818"/>
                  </a:cubicBezTo>
                  <a:cubicBezTo>
                    <a:pt x="5209" y="47146"/>
                    <a:pt x="5005" y="47460"/>
                    <a:pt x="4815" y="47785"/>
                  </a:cubicBezTo>
                  <a:cubicBezTo>
                    <a:pt x="4623" y="48110"/>
                    <a:pt x="4423" y="48432"/>
                    <a:pt x="4223" y="48757"/>
                  </a:cubicBezTo>
                  <a:cubicBezTo>
                    <a:pt x="4023" y="49082"/>
                    <a:pt x="3840" y="49411"/>
                    <a:pt x="3665" y="49750"/>
                  </a:cubicBezTo>
                  <a:cubicBezTo>
                    <a:pt x="3491" y="50089"/>
                    <a:pt x="3335" y="50434"/>
                    <a:pt x="3166" y="50772"/>
                  </a:cubicBezTo>
                  <a:cubicBezTo>
                    <a:pt x="3172" y="50761"/>
                    <a:pt x="3178" y="50751"/>
                    <a:pt x="3184" y="50741"/>
                  </a:cubicBezTo>
                  <a:lnTo>
                    <a:pt x="3184" y="50741"/>
                  </a:lnTo>
                  <a:cubicBezTo>
                    <a:pt x="3005" y="51084"/>
                    <a:pt x="2827" y="51428"/>
                    <a:pt x="2672" y="51781"/>
                  </a:cubicBezTo>
                  <a:cubicBezTo>
                    <a:pt x="2513" y="52133"/>
                    <a:pt x="2405" y="52503"/>
                    <a:pt x="2283" y="52865"/>
                  </a:cubicBezTo>
                  <a:cubicBezTo>
                    <a:pt x="2286" y="52852"/>
                    <a:pt x="2293" y="52838"/>
                    <a:pt x="2296" y="52824"/>
                  </a:cubicBezTo>
                  <a:lnTo>
                    <a:pt x="2296" y="52824"/>
                  </a:lnTo>
                  <a:cubicBezTo>
                    <a:pt x="2198" y="53099"/>
                    <a:pt x="2086" y="53372"/>
                    <a:pt x="2008" y="53654"/>
                  </a:cubicBezTo>
                  <a:cubicBezTo>
                    <a:pt x="1927" y="53941"/>
                    <a:pt x="1860" y="54233"/>
                    <a:pt x="1825" y="54527"/>
                  </a:cubicBezTo>
                  <a:cubicBezTo>
                    <a:pt x="1795" y="54799"/>
                    <a:pt x="1788" y="55073"/>
                    <a:pt x="1791" y="55347"/>
                  </a:cubicBezTo>
                  <a:cubicBezTo>
                    <a:pt x="1771" y="55391"/>
                    <a:pt x="1755" y="55442"/>
                    <a:pt x="1755" y="55493"/>
                  </a:cubicBezTo>
                  <a:cubicBezTo>
                    <a:pt x="1755" y="55563"/>
                    <a:pt x="1751" y="55632"/>
                    <a:pt x="1747" y="55699"/>
                  </a:cubicBezTo>
                  <a:cubicBezTo>
                    <a:pt x="1738" y="55807"/>
                    <a:pt x="1724" y="55916"/>
                    <a:pt x="1700" y="56021"/>
                  </a:cubicBezTo>
                  <a:cubicBezTo>
                    <a:pt x="1702" y="56019"/>
                    <a:pt x="1703" y="56018"/>
                    <a:pt x="1703" y="56016"/>
                  </a:cubicBezTo>
                  <a:lnTo>
                    <a:pt x="1703" y="56016"/>
                  </a:lnTo>
                  <a:cubicBezTo>
                    <a:pt x="1702" y="56022"/>
                    <a:pt x="1700" y="56029"/>
                    <a:pt x="1700" y="56034"/>
                  </a:cubicBezTo>
                  <a:cubicBezTo>
                    <a:pt x="1699" y="56038"/>
                    <a:pt x="1698" y="56041"/>
                    <a:pt x="1697" y="56045"/>
                  </a:cubicBezTo>
                  <a:lnTo>
                    <a:pt x="1697" y="56045"/>
                  </a:lnTo>
                  <a:cubicBezTo>
                    <a:pt x="1697" y="56043"/>
                    <a:pt x="1697" y="56042"/>
                    <a:pt x="1697" y="56041"/>
                  </a:cubicBezTo>
                  <a:lnTo>
                    <a:pt x="1697" y="56041"/>
                  </a:lnTo>
                  <a:cubicBezTo>
                    <a:pt x="1696" y="56045"/>
                    <a:pt x="1695" y="56049"/>
                    <a:pt x="1694" y="56053"/>
                  </a:cubicBezTo>
                  <a:lnTo>
                    <a:pt x="1694" y="56053"/>
                  </a:lnTo>
                  <a:cubicBezTo>
                    <a:pt x="1694" y="56054"/>
                    <a:pt x="1694" y="56054"/>
                    <a:pt x="1694" y="56054"/>
                  </a:cubicBezTo>
                  <a:cubicBezTo>
                    <a:pt x="1694" y="56054"/>
                    <a:pt x="1694" y="56054"/>
                    <a:pt x="1694" y="56054"/>
                  </a:cubicBezTo>
                  <a:lnTo>
                    <a:pt x="1694" y="56054"/>
                  </a:lnTo>
                  <a:cubicBezTo>
                    <a:pt x="1675" y="56137"/>
                    <a:pt x="1659" y="56218"/>
                    <a:pt x="1639" y="56302"/>
                  </a:cubicBezTo>
                  <a:cubicBezTo>
                    <a:pt x="1613" y="56424"/>
                    <a:pt x="1578" y="56546"/>
                    <a:pt x="1535" y="56664"/>
                  </a:cubicBezTo>
                  <a:cubicBezTo>
                    <a:pt x="1500" y="56752"/>
                    <a:pt x="1466" y="56837"/>
                    <a:pt x="1426" y="56921"/>
                  </a:cubicBezTo>
                  <a:cubicBezTo>
                    <a:pt x="1297" y="57168"/>
                    <a:pt x="1152" y="57409"/>
                    <a:pt x="1003" y="57646"/>
                  </a:cubicBezTo>
                  <a:cubicBezTo>
                    <a:pt x="867" y="57836"/>
                    <a:pt x="708" y="58005"/>
                    <a:pt x="566" y="58192"/>
                  </a:cubicBezTo>
                  <a:cubicBezTo>
                    <a:pt x="397" y="58415"/>
                    <a:pt x="194" y="58639"/>
                    <a:pt x="105" y="58909"/>
                  </a:cubicBezTo>
                  <a:cubicBezTo>
                    <a:pt x="55" y="59051"/>
                    <a:pt x="31" y="59197"/>
                    <a:pt x="17" y="59342"/>
                  </a:cubicBezTo>
                  <a:cubicBezTo>
                    <a:pt x="3" y="59512"/>
                    <a:pt x="0" y="59684"/>
                    <a:pt x="41" y="59847"/>
                  </a:cubicBezTo>
                  <a:cubicBezTo>
                    <a:pt x="81" y="60027"/>
                    <a:pt x="139" y="60203"/>
                    <a:pt x="251" y="60348"/>
                  </a:cubicBezTo>
                  <a:cubicBezTo>
                    <a:pt x="305" y="60426"/>
                    <a:pt x="376" y="60511"/>
                    <a:pt x="458" y="60575"/>
                  </a:cubicBezTo>
                  <a:cubicBezTo>
                    <a:pt x="502" y="60619"/>
                    <a:pt x="552" y="60656"/>
                    <a:pt x="597" y="60694"/>
                  </a:cubicBezTo>
                  <a:cubicBezTo>
                    <a:pt x="775" y="60833"/>
                    <a:pt x="972" y="60941"/>
                    <a:pt x="1196" y="60985"/>
                  </a:cubicBezTo>
                  <a:cubicBezTo>
                    <a:pt x="1297" y="61002"/>
                    <a:pt x="1402" y="61012"/>
                    <a:pt x="1507" y="61016"/>
                  </a:cubicBezTo>
                  <a:cubicBezTo>
                    <a:pt x="1622" y="61016"/>
                    <a:pt x="1738" y="61002"/>
                    <a:pt x="1846" y="60975"/>
                  </a:cubicBezTo>
                  <a:cubicBezTo>
                    <a:pt x="2022" y="60930"/>
                    <a:pt x="2191" y="60866"/>
                    <a:pt x="2344" y="60765"/>
                  </a:cubicBezTo>
                  <a:cubicBezTo>
                    <a:pt x="2479" y="60677"/>
                    <a:pt x="2604" y="60585"/>
                    <a:pt x="2726" y="60480"/>
                  </a:cubicBezTo>
                  <a:cubicBezTo>
                    <a:pt x="2875" y="60352"/>
                    <a:pt x="3001" y="60199"/>
                    <a:pt x="3116" y="60036"/>
                  </a:cubicBezTo>
                  <a:cubicBezTo>
                    <a:pt x="3190" y="60149"/>
                    <a:pt x="3271" y="60260"/>
                    <a:pt x="3349" y="60369"/>
                  </a:cubicBezTo>
                  <a:cubicBezTo>
                    <a:pt x="3376" y="60402"/>
                    <a:pt x="3404" y="60430"/>
                    <a:pt x="3430" y="60463"/>
                  </a:cubicBezTo>
                  <a:cubicBezTo>
                    <a:pt x="3498" y="60548"/>
                    <a:pt x="3566" y="60636"/>
                    <a:pt x="3640" y="60714"/>
                  </a:cubicBezTo>
                  <a:cubicBezTo>
                    <a:pt x="3651" y="60724"/>
                    <a:pt x="3657" y="60734"/>
                    <a:pt x="3668" y="60744"/>
                  </a:cubicBezTo>
                  <a:cubicBezTo>
                    <a:pt x="3678" y="60755"/>
                    <a:pt x="3685" y="60761"/>
                    <a:pt x="3695" y="60772"/>
                  </a:cubicBezTo>
                  <a:cubicBezTo>
                    <a:pt x="3729" y="60805"/>
                    <a:pt x="3766" y="60843"/>
                    <a:pt x="3799" y="60877"/>
                  </a:cubicBezTo>
                  <a:cubicBezTo>
                    <a:pt x="3803" y="60877"/>
                    <a:pt x="3803" y="60880"/>
                    <a:pt x="3803" y="60880"/>
                  </a:cubicBezTo>
                  <a:cubicBezTo>
                    <a:pt x="3868" y="60941"/>
                    <a:pt x="3932" y="61005"/>
                    <a:pt x="3993" y="61069"/>
                  </a:cubicBezTo>
                  <a:cubicBezTo>
                    <a:pt x="4091" y="61174"/>
                    <a:pt x="4193" y="61276"/>
                    <a:pt x="4301" y="61371"/>
                  </a:cubicBezTo>
                  <a:cubicBezTo>
                    <a:pt x="4416" y="61469"/>
                    <a:pt x="4538" y="61560"/>
                    <a:pt x="4656" y="61655"/>
                  </a:cubicBezTo>
                  <a:cubicBezTo>
                    <a:pt x="4893" y="61841"/>
                    <a:pt x="5137" y="62024"/>
                    <a:pt x="5408" y="62157"/>
                  </a:cubicBezTo>
                  <a:cubicBezTo>
                    <a:pt x="5398" y="62200"/>
                    <a:pt x="5381" y="62244"/>
                    <a:pt x="5374" y="62288"/>
                  </a:cubicBezTo>
                  <a:cubicBezTo>
                    <a:pt x="5347" y="62471"/>
                    <a:pt x="5334" y="62661"/>
                    <a:pt x="5343" y="62847"/>
                  </a:cubicBezTo>
                  <a:cubicBezTo>
                    <a:pt x="5351" y="63033"/>
                    <a:pt x="5361" y="63216"/>
                    <a:pt x="5404" y="63399"/>
                  </a:cubicBezTo>
                  <a:cubicBezTo>
                    <a:pt x="5456" y="63602"/>
                    <a:pt x="5526" y="63792"/>
                    <a:pt x="5631" y="63971"/>
                  </a:cubicBezTo>
                  <a:cubicBezTo>
                    <a:pt x="5740" y="64157"/>
                    <a:pt x="5862" y="64348"/>
                    <a:pt x="6034" y="64482"/>
                  </a:cubicBezTo>
                  <a:cubicBezTo>
                    <a:pt x="6200" y="64612"/>
                    <a:pt x="6397" y="64713"/>
                    <a:pt x="6590" y="64790"/>
                  </a:cubicBezTo>
                  <a:cubicBezTo>
                    <a:pt x="6769" y="64865"/>
                    <a:pt x="6966" y="64889"/>
                    <a:pt x="7159" y="64896"/>
                  </a:cubicBezTo>
                  <a:lnTo>
                    <a:pt x="7216" y="64896"/>
                  </a:lnTo>
                  <a:cubicBezTo>
                    <a:pt x="7416" y="64896"/>
                    <a:pt x="7626" y="64872"/>
                    <a:pt x="7805" y="64787"/>
                  </a:cubicBezTo>
                  <a:cubicBezTo>
                    <a:pt x="7978" y="64709"/>
                    <a:pt x="8134" y="64608"/>
                    <a:pt x="8252" y="64459"/>
                  </a:cubicBezTo>
                  <a:cubicBezTo>
                    <a:pt x="8324" y="64368"/>
                    <a:pt x="8398" y="64273"/>
                    <a:pt x="8452" y="64171"/>
                  </a:cubicBezTo>
                  <a:cubicBezTo>
                    <a:pt x="8547" y="63992"/>
                    <a:pt x="8611" y="63806"/>
                    <a:pt x="8679" y="63616"/>
                  </a:cubicBezTo>
                  <a:cubicBezTo>
                    <a:pt x="8719" y="63498"/>
                    <a:pt x="8736" y="63372"/>
                    <a:pt x="8750" y="63246"/>
                  </a:cubicBezTo>
                  <a:cubicBezTo>
                    <a:pt x="8760" y="63165"/>
                    <a:pt x="8770" y="63084"/>
                    <a:pt x="8767" y="63003"/>
                  </a:cubicBezTo>
                  <a:cubicBezTo>
                    <a:pt x="8767" y="62935"/>
                    <a:pt x="8764" y="62871"/>
                    <a:pt x="8760" y="62807"/>
                  </a:cubicBezTo>
                  <a:cubicBezTo>
                    <a:pt x="9277" y="62784"/>
                    <a:pt x="9791" y="62747"/>
                    <a:pt x="10306" y="62689"/>
                  </a:cubicBezTo>
                  <a:lnTo>
                    <a:pt x="10306" y="62689"/>
                  </a:lnTo>
                  <a:cubicBezTo>
                    <a:pt x="10301" y="62689"/>
                    <a:pt x="10296" y="62690"/>
                    <a:pt x="10291" y="62691"/>
                  </a:cubicBezTo>
                  <a:cubicBezTo>
                    <a:pt x="10301" y="62690"/>
                    <a:pt x="10310" y="62688"/>
                    <a:pt x="10319" y="62687"/>
                  </a:cubicBezTo>
                  <a:lnTo>
                    <a:pt x="10319" y="62687"/>
                  </a:lnTo>
                  <a:cubicBezTo>
                    <a:pt x="10326" y="62686"/>
                    <a:pt x="10332" y="62686"/>
                    <a:pt x="10338" y="62685"/>
                  </a:cubicBezTo>
                  <a:cubicBezTo>
                    <a:pt x="10336" y="62685"/>
                    <a:pt x="10334" y="62685"/>
                    <a:pt x="10332" y="62685"/>
                  </a:cubicBezTo>
                  <a:lnTo>
                    <a:pt x="10332" y="62685"/>
                  </a:lnTo>
                  <a:cubicBezTo>
                    <a:pt x="10361" y="62681"/>
                    <a:pt x="10388" y="62676"/>
                    <a:pt x="10416" y="62674"/>
                  </a:cubicBezTo>
                  <a:cubicBezTo>
                    <a:pt x="10592" y="62654"/>
                    <a:pt x="10768" y="62630"/>
                    <a:pt x="10941" y="62596"/>
                  </a:cubicBezTo>
                  <a:cubicBezTo>
                    <a:pt x="11012" y="62583"/>
                    <a:pt x="11083" y="62569"/>
                    <a:pt x="11151" y="62552"/>
                  </a:cubicBezTo>
                  <a:cubicBezTo>
                    <a:pt x="11151" y="62596"/>
                    <a:pt x="11151" y="62637"/>
                    <a:pt x="11154" y="62678"/>
                  </a:cubicBezTo>
                  <a:cubicBezTo>
                    <a:pt x="11174" y="62999"/>
                    <a:pt x="11222" y="63328"/>
                    <a:pt x="11351" y="63623"/>
                  </a:cubicBezTo>
                  <a:cubicBezTo>
                    <a:pt x="11545" y="64071"/>
                    <a:pt x="11970" y="64357"/>
                    <a:pt x="12437" y="64449"/>
                  </a:cubicBezTo>
                  <a:lnTo>
                    <a:pt x="12437" y="64449"/>
                  </a:lnTo>
                  <a:cubicBezTo>
                    <a:pt x="12437" y="64449"/>
                    <a:pt x="12437" y="64449"/>
                    <a:pt x="12437" y="64449"/>
                  </a:cubicBezTo>
                  <a:cubicBezTo>
                    <a:pt x="12437" y="64449"/>
                    <a:pt x="12437" y="64449"/>
                    <a:pt x="12438" y="64449"/>
                  </a:cubicBezTo>
                  <a:lnTo>
                    <a:pt x="12438" y="64449"/>
                  </a:lnTo>
                  <a:cubicBezTo>
                    <a:pt x="12443" y="64450"/>
                    <a:pt x="12449" y="64451"/>
                    <a:pt x="12454" y="64452"/>
                  </a:cubicBezTo>
                  <a:cubicBezTo>
                    <a:pt x="12453" y="64452"/>
                    <a:pt x="12452" y="64451"/>
                    <a:pt x="12451" y="64451"/>
                  </a:cubicBezTo>
                  <a:lnTo>
                    <a:pt x="12451" y="64451"/>
                  </a:lnTo>
                  <a:cubicBezTo>
                    <a:pt x="12474" y="64455"/>
                    <a:pt x="12496" y="64459"/>
                    <a:pt x="12518" y="64462"/>
                  </a:cubicBezTo>
                  <a:cubicBezTo>
                    <a:pt x="12583" y="64469"/>
                    <a:pt x="12644" y="64473"/>
                    <a:pt x="12709" y="64473"/>
                  </a:cubicBezTo>
                  <a:cubicBezTo>
                    <a:pt x="12800" y="64473"/>
                    <a:pt x="12891" y="64465"/>
                    <a:pt x="12979" y="64439"/>
                  </a:cubicBezTo>
                  <a:cubicBezTo>
                    <a:pt x="13148" y="64388"/>
                    <a:pt x="13301" y="64287"/>
                    <a:pt x="13426" y="64161"/>
                  </a:cubicBezTo>
                  <a:cubicBezTo>
                    <a:pt x="13559" y="64032"/>
                    <a:pt x="13673" y="63893"/>
                    <a:pt x="13785" y="63748"/>
                  </a:cubicBezTo>
                  <a:cubicBezTo>
                    <a:pt x="13897" y="63602"/>
                    <a:pt x="13989" y="63433"/>
                    <a:pt x="14056" y="63263"/>
                  </a:cubicBezTo>
                  <a:cubicBezTo>
                    <a:pt x="14123" y="63101"/>
                    <a:pt x="14178" y="62929"/>
                    <a:pt x="14209" y="62756"/>
                  </a:cubicBezTo>
                  <a:cubicBezTo>
                    <a:pt x="14242" y="62563"/>
                    <a:pt x="14262" y="62370"/>
                    <a:pt x="14262" y="62174"/>
                  </a:cubicBezTo>
                  <a:cubicBezTo>
                    <a:pt x="14262" y="61997"/>
                    <a:pt x="14215" y="61811"/>
                    <a:pt x="14168" y="61641"/>
                  </a:cubicBezTo>
                  <a:cubicBezTo>
                    <a:pt x="14154" y="61594"/>
                    <a:pt x="14131" y="61550"/>
                    <a:pt x="14114" y="61503"/>
                  </a:cubicBezTo>
                  <a:cubicBezTo>
                    <a:pt x="14134" y="61489"/>
                    <a:pt x="14158" y="61479"/>
                    <a:pt x="14178" y="61463"/>
                  </a:cubicBezTo>
                  <a:cubicBezTo>
                    <a:pt x="14181" y="61466"/>
                    <a:pt x="14181" y="61466"/>
                    <a:pt x="14181" y="61469"/>
                  </a:cubicBezTo>
                  <a:cubicBezTo>
                    <a:pt x="14262" y="61632"/>
                    <a:pt x="14344" y="61797"/>
                    <a:pt x="14445" y="61950"/>
                  </a:cubicBezTo>
                  <a:cubicBezTo>
                    <a:pt x="14550" y="62102"/>
                    <a:pt x="14652" y="62258"/>
                    <a:pt x="14767" y="62404"/>
                  </a:cubicBezTo>
                  <a:cubicBezTo>
                    <a:pt x="14886" y="62549"/>
                    <a:pt x="15017" y="62685"/>
                    <a:pt x="15160" y="62810"/>
                  </a:cubicBezTo>
                  <a:cubicBezTo>
                    <a:pt x="15424" y="63051"/>
                    <a:pt x="15675" y="63328"/>
                    <a:pt x="15997" y="63494"/>
                  </a:cubicBezTo>
                  <a:cubicBezTo>
                    <a:pt x="16159" y="63582"/>
                    <a:pt x="16328" y="63663"/>
                    <a:pt x="16497" y="63745"/>
                  </a:cubicBezTo>
                  <a:cubicBezTo>
                    <a:pt x="16636" y="63815"/>
                    <a:pt x="16778" y="63890"/>
                    <a:pt x="16924" y="63948"/>
                  </a:cubicBezTo>
                  <a:cubicBezTo>
                    <a:pt x="16934" y="63951"/>
                    <a:pt x="16944" y="63951"/>
                    <a:pt x="16952" y="63954"/>
                  </a:cubicBezTo>
                  <a:cubicBezTo>
                    <a:pt x="16965" y="64043"/>
                    <a:pt x="16988" y="64131"/>
                    <a:pt x="17029" y="64209"/>
                  </a:cubicBezTo>
                  <a:cubicBezTo>
                    <a:pt x="17086" y="64313"/>
                    <a:pt x="17155" y="64415"/>
                    <a:pt x="17236" y="64503"/>
                  </a:cubicBezTo>
                  <a:cubicBezTo>
                    <a:pt x="17300" y="64571"/>
                    <a:pt x="17364" y="64632"/>
                    <a:pt x="17435" y="64689"/>
                  </a:cubicBezTo>
                  <a:cubicBezTo>
                    <a:pt x="17533" y="64767"/>
                    <a:pt x="17635" y="64848"/>
                    <a:pt x="17754" y="64899"/>
                  </a:cubicBezTo>
                  <a:cubicBezTo>
                    <a:pt x="17930" y="64973"/>
                    <a:pt x="18110" y="65028"/>
                    <a:pt x="18299" y="65059"/>
                  </a:cubicBezTo>
                  <a:cubicBezTo>
                    <a:pt x="18401" y="65072"/>
                    <a:pt x="18499" y="65085"/>
                    <a:pt x="18600" y="65085"/>
                  </a:cubicBezTo>
                  <a:cubicBezTo>
                    <a:pt x="18641" y="65085"/>
                    <a:pt x="18685" y="65082"/>
                    <a:pt x="18726" y="65079"/>
                  </a:cubicBezTo>
                  <a:cubicBezTo>
                    <a:pt x="18821" y="65068"/>
                    <a:pt x="18912" y="65051"/>
                    <a:pt x="19004" y="65034"/>
                  </a:cubicBezTo>
                  <a:cubicBezTo>
                    <a:pt x="19146" y="65007"/>
                    <a:pt x="19281" y="64967"/>
                    <a:pt x="19410" y="64899"/>
                  </a:cubicBezTo>
                  <a:cubicBezTo>
                    <a:pt x="19494" y="64855"/>
                    <a:pt x="19572" y="64798"/>
                    <a:pt x="19650" y="64743"/>
                  </a:cubicBezTo>
                  <a:cubicBezTo>
                    <a:pt x="19721" y="64689"/>
                    <a:pt x="19792" y="64638"/>
                    <a:pt x="19857" y="64574"/>
                  </a:cubicBezTo>
                  <a:cubicBezTo>
                    <a:pt x="19914" y="64517"/>
                    <a:pt x="19968" y="64456"/>
                    <a:pt x="20015" y="64391"/>
                  </a:cubicBezTo>
                  <a:cubicBezTo>
                    <a:pt x="20046" y="64395"/>
                    <a:pt x="20076" y="64395"/>
                    <a:pt x="20107" y="64395"/>
                  </a:cubicBezTo>
                  <a:cubicBezTo>
                    <a:pt x="20122" y="64396"/>
                    <a:pt x="20137" y="64396"/>
                    <a:pt x="20152" y="64396"/>
                  </a:cubicBezTo>
                  <a:cubicBezTo>
                    <a:pt x="20187" y="64396"/>
                    <a:pt x="20223" y="64394"/>
                    <a:pt x="20259" y="64391"/>
                  </a:cubicBezTo>
                  <a:lnTo>
                    <a:pt x="20249" y="64391"/>
                  </a:lnTo>
                  <a:cubicBezTo>
                    <a:pt x="20446" y="64384"/>
                    <a:pt x="20642" y="64378"/>
                    <a:pt x="20839" y="64371"/>
                  </a:cubicBezTo>
                  <a:cubicBezTo>
                    <a:pt x="20987" y="64364"/>
                    <a:pt x="21137" y="64368"/>
                    <a:pt x="21282" y="64343"/>
                  </a:cubicBezTo>
                  <a:cubicBezTo>
                    <a:pt x="21442" y="64320"/>
                    <a:pt x="21600" y="64300"/>
                    <a:pt x="21763" y="64287"/>
                  </a:cubicBezTo>
                  <a:cubicBezTo>
                    <a:pt x="21780" y="64287"/>
                    <a:pt x="21793" y="64276"/>
                    <a:pt x="21810" y="64273"/>
                  </a:cubicBezTo>
                  <a:cubicBezTo>
                    <a:pt x="21837" y="64343"/>
                    <a:pt x="21871" y="64412"/>
                    <a:pt x="21912" y="64479"/>
                  </a:cubicBezTo>
                  <a:cubicBezTo>
                    <a:pt x="21997" y="64601"/>
                    <a:pt x="22092" y="64709"/>
                    <a:pt x="22200" y="64811"/>
                  </a:cubicBezTo>
                  <a:cubicBezTo>
                    <a:pt x="22352" y="64960"/>
                    <a:pt x="22548" y="65055"/>
                    <a:pt x="22755" y="65109"/>
                  </a:cubicBezTo>
                  <a:cubicBezTo>
                    <a:pt x="22921" y="65153"/>
                    <a:pt x="23100" y="65170"/>
                    <a:pt x="23277" y="65173"/>
                  </a:cubicBezTo>
                  <a:cubicBezTo>
                    <a:pt x="23385" y="65173"/>
                    <a:pt x="23486" y="65167"/>
                    <a:pt x="23588" y="65153"/>
                  </a:cubicBezTo>
                  <a:lnTo>
                    <a:pt x="23598" y="65153"/>
                  </a:lnTo>
                  <a:cubicBezTo>
                    <a:pt x="23605" y="65153"/>
                    <a:pt x="23611" y="65150"/>
                    <a:pt x="23622" y="65146"/>
                  </a:cubicBezTo>
                  <a:cubicBezTo>
                    <a:pt x="23906" y="65106"/>
                    <a:pt x="24174" y="64964"/>
                    <a:pt x="24417" y="64821"/>
                  </a:cubicBezTo>
                  <a:cubicBezTo>
                    <a:pt x="24668" y="64679"/>
                    <a:pt x="24864" y="64469"/>
                    <a:pt x="25038" y="64242"/>
                  </a:cubicBezTo>
                  <a:cubicBezTo>
                    <a:pt x="25125" y="64131"/>
                    <a:pt x="25193" y="63988"/>
                    <a:pt x="25233" y="63853"/>
                  </a:cubicBezTo>
                  <a:cubicBezTo>
                    <a:pt x="25241" y="63836"/>
                    <a:pt x="25241" y="63819"/>
                    <a:pt x="25244" y="63806"/>
                  </a:cubicBezTo>
                  <a:cubicBezTo>
                    <a:pt x="25281" y="63806"/>
                    <a:pt x="25318" y="63799"/>
                    <a:pt x="25355" y="63788"/>
                  </a:cubicBezTo>
                  <a:cubicBezTo>
                    <a:pt x="25403" y="63771"/>
                    <a:pt x="25454" y="63754"/>
                    <a:pt x="25505" y="63738"/>
                  </a:cubicBezTo>
                  <a:cubicBezTo>
                    <a:pt x="25897" y="63602"/>
                    <a:pt x="26273" y="63413"/>
                    <a:pt x="26618" y="63182"/>
                  </a:cubicBezTo>
                  <a:cubicBezTo>
                    <a:pt x="26808" y="63054"/>
                    <a:pt x="26984" y="62921"/>
                    <a:pt x="27137" y="62752"/>
                  </a:cubicBezTo>
                  <a:cubicBezTo>
                    <a:pt x="27215" y="62668"/>
                    <a:pt x="27293" y="62587"/>
                    <a:pt x="27363" y="62499"/>
                  </a:cubicBezTo>
                  <a:cubicBezTo>
                    <a:pt x="27471" y="62373"/>
                    <a:pt x="27557" y="62238"/>
                    <a:pt x="27641" y="62099"/>
                  </a:cubicBezTo>
                  <a:cubicBezTo>
                    <a:pt x="27668" y="62048"/>
                    <a:pt x="27695" y="61997"/>
                    <a:pt x="27726" y="61943"/>
                  </a:cubicBezTo>
                  <a:cubicBezTo>
                    <a:pt x="27763" y="61872"/>
                    <a:pt x="27807" y="61801"/>
                    <a:pt x="27841" y="61727"/>
                  </a:cubicBezTo>
                  <a:cubicBezTo>
                    <a:pt x="27902" y="61601"/>
                    <a:pt x="27949" y="61476"/>
                    <a:pt x="27993" y="61344"/>
                  </a:cubicBezTo>
                  <a:cubicBezTo>
                    <a:pt x="28081" y="61086"/>
                    <a:pt x="28193" y="60836"/>
                    <a:pt x="28261" y="60572"/>
                  </a:cubicBezTo>
                  <a:cubicBezTo>
                    <a:pt x="28332" y="60297"/>
                    <a:pt x="28376" y="60013"/>
                    <a:pt x="28413" y="59736"/>
                  </a:cubicBezTo>
                  <a:lnTo>
                    <a:pt x="28413" y="59732"/>
                  </a:lnTo>
                  <a:cubicBezTo>
                    <a:pt x="28454" y="59533"/>
                    <a:pt x="28471" y="59329"/>
                    <a:pt x="28481" y="59129"/>
                  </a:cubicBezTo>
                  <a:cubicBezTo>
                    <a:pt x="28484" y="59065"/>
                    <a:pt x="28464" y="59004"/>
                    <a:pt x="28437" y="58950"/>
                  </a:cubicBezTo>
                  <a:cubicBezTo>
                    <a:pt x="28434" y="58933"/>
                    <a:pt x="28437" y="58919"/>
                    <a:pt x="28434" y="58903"/>
                  </a:cubicBezTo>
                  <a:cubicBezTo>
                    <a:pt x="28400" y="58557"/>
                    <a:pt x="28318" y="58218"/>
                    <a:pt x="28248" y="57876"/>
                  </a:cubicBezTo>
                  <a:cubicBezTo>
                    <a:pt x="28170" y="57517"/>
                    <a:pt x="28085" y="57162"/>
                    <a:pt x="27959" y="56813"/>
                  </a:cubicBezTo>
                  <a:cubicBezTo>
                    <a:pt x="27902" y="56648"/>
                    <a:pt x="27834" y="56481"/>
                    <a:pt x="27766" y="56318"/>
                  </a:cubicBezTo>
                  <a:cubicBezTo>
                    <a:pt x="27695" y="56160"/>
                    <a:pt x="27628" y="55993"/>
                    <a:pt x="27549" y="55838"/>
                  </a:cubicBezTo>
                  <a:cubicBezTo>
                    <a:pt x="27458" y="55662"/>
                    <a:pt x="27360" y="55489"/>
                    <a:pt x="27259" y="55320"/>
                  </a:cubicBezTo>
                  <a:cubicBezTo>
                    <a:pt x="27167" y="55168"/>
                    <a:pt x="27076" y="55015"/>
                    <a:pt x="26974" y="54873"/>
                  </a:cubicBezTo>
                  <a:cubicBezTo>
                    <a:pt x="26866" y="54717"/>
                    <a:pt x="26757" y="54558"/>
                    <a:pt x="26638" y="54409"/>
                  </a:cubicBezTo>
                  <a:cubicBezTo>
                    <a:pt x="26527" y="54270"/>
                    <a:pt x="26412" y="54135"/>
                    <a:pt x="26293" y="53999"/>
                  </a:cubicBezTo>
                  <a:cubicBezTo>
                    <a:pt x="26053" y="53725"/>
                    <a:pt x="25826" y="53430"/>
                    <a:pt x="25582" y="53160"/>
                  </a:cubicBezTo>
                  <a:cubicBezTo>
                    <a:pt x="25338" y="52889"/>
                    <a:pt x="25078" y="52635"/>
                    <a:pt x="24834" y="52367"/>
                  </a:cubicBezTo>
                  <a:cubicBezTo>
                    <a:pt x="24594" y="52100"/>
                    <a:pt x="24336" y="51845"/>
                    <a:pt x="24109" y="51564"/>
                  </a:cubicBezTo>
                  <a:cubicBezTo>
                    <a:pt x="23866" y="51229"/>
                    <a:pt x="23663" y="50867"/>
                    <a:pt x="23442" y="50515"/>
                  </a:cubicBezTo>
                  <a:cubicBezTo>
                    <a:pt x="23402" y="50444"/>
                    <a:pt x="23364" y="50373"/>
                    <a:pt x="23327" y="50298"/>
                  </a:cubicBezTo>
                  <a:cubicBezTo>
                    <a:pt x="23283" y="50190"/>
                    <a:pt x="23246" y="50085"/>
                    <a:pt x="23216" y="49976"/>
                  </a:cubicBezTo>
                  <a:cubicBezTo>
                    <a:pt x="23175" y="49790"/>
                    <a:pt x="23141" y="49607"/>
                    <a:pt x="23114" y="49421"/>
                  </a:cubicBezTo>
                  <a:cubicBezTo>
                    <a:pt x="23083" y="49137"/>
                    <a:pt x="23073" y="48852"/>
                    <a:pt x="23070" y="48568"/>
                  </a:cubicBezTo>
                  <a:cubicBezTo>
                    <a:pt x="23073" y="48423"/>
                    <a:pt x="23080" y="48280"/>
                    <a:pt x="23087" y="48138"/>
                  </a:cubicBezTo>
                  <a:cubicBezTo>
                    <a:pt x="23158" y="48131"/>
                    <a:pt x="23225" y="48131"/>
                    <a:pt x="23297" y="48124"/>
                  </a:cubicBezTo>
                  <a:cubicBezTo>
                    <a:pt x="23483" y="48104"/>
                    <a:pt x="23669" y="48087"/>
                    <a:pt x="23855" y="48060"/>
                  </a:cubicBezTo>
                  <a:cubicBezTo>
                    <a:pt x="24038" y="48033"/>
                    <a:pt x="24221" y="48006"/>
                    <a:pt x="24400" y="47962"/>
                  </a:cubicBezTo>
                  <a:cubicBezTo>
                    <a:pt x="24591" y="47915"/>
                    <a:pt x="24777" y="47860"/>
                    <a:pt x="24960" y="47796"/>
                  </a:cubicBezTo>
                  <a:cubicBezTo>
                    <a:pt x="25129" y="47732"/>
                    <a:pt x="25294" y="47660"/>
                    <a:pt x="25464" y="47596"/>
                  </a:cubicBezTo>
                  <a:cubicBezTo>
                    <a:pt x="25636" y="47525"/>
                    <a:pt x="25810" y="47464"/>
                    <a:pt x="25979" y="47396"/>
                  </a:cubicBezTo>
                  <a:cubicBezTo>
                    <a:pt x="26151" y="47329"/>
                    <a:pt x="26321" y="47247"/>
                    <a:pt x="26480" y="47152"/>
                  </a:cubicBezTo>
                  <a:cubicBezTo>
                    <a:pt x="26805" y="46963"/>
                    <a:pt x="27093" y="46705"/>
                    <a:pt x="27363" y="46445"/>
                  </a:cubicBezTo>
                  <a:cubicBezTo>
                    <a:pt x="27499" y="46316"/>
                    <a:pt x="27628" y="46177"/>
                    <a:pt x="27736" y="46025"/>
                  </a:cubicBezTo>
                  <a:cubicBezTo>
                    <a:pt x="27844" y="45872"/>
                    <a:pt x="27956" y="45713"/>
                    <a:pt x="28034" y="45541"/>
                  </a:cubicBezTo>
                  <a:cubicBezTo>
                    <a:pt x="28187" y="45205"/>
                    <a:pt x="28309" y="44850"/>
                    <a:pt x="28365" y="44484"/>
                  </a:cubicBezTo>
                  <a:cubicBezTo>
                    <a:pt x="28393" y="44284"/>
                    <a:pt x="28417" y="44085"/>
                    <a:pt x="28430" y="43881"/>
                  </a:cubicBezTo>
                  <a:cubicBezTo>
                    <a:pt x="28443" y="43695"/>
                    <a:pt x="28434" y="43506"/>
                    <a:pt x="28430" y="43320"/>
                  </a:cubicBezTo>
                  <a:cubicBezTo>
                    <a:pt x="28417" y="42957"/>
                    <a:pt x="28379" y="42592"/>
                    <a:pt x="28332" y="42236"/>
                  </a:cubicBezTo>
                  <a:cubicBezTo>
                    <a:pt x="28281" y="41867"/>
                    <a:pt x="28234" y="41491"/>
                    <a:pt x="28152" y="41129"/>
                  </a:cubicBezTo>
                  <a:cubicBezTo>
                    <a:pt x="28071" y="40770"/>
                    <a:pt x="27983" y="40410"/>
                    <a:pt x="27909" y="40045"/>
                  </a:cubicBezTo>
                  <a:cubicBezTo>
                    <a:pt x="27831" y="39690"/>
                    <a:pt x="27743" y="39341"/>
                    <a:pt x="27658" y="38985"/>
                  </a:cubicBezTo>
                  <a:cubicBezTo>
                    <a:pt x="27573" y="38627"/>
                    <a:pt x="27499" y="38264"/>
                    <a:pt x="27398" y="37908"/>
                  </a:cubicBezTo>
                  <a:cubicBezTo>
                    <a:pt x="27289" y="37536"/>
                    <a:pt x="27174" y="37167"/>
                    <a:pt x="27038" y="36805"/>
                  </a:cubicBezTo>
                  <a:cubicBezTo>
                    <a:pt x="26913" y="36486"/>
                    <a:pt x="26795" y="36168"/>
                    <a:pt x="26686" y="35843"/>
                  </a:cubicBezTo>
                  <a:cubicBezTo>
                    <a:pt x="26544" y="35359"/>
                    <a:pt x="26446" y="34871"/>
                    <a:pt x="26338" y="34376"/>
                  </a:cubicBezTo>
                  <a:cubicBezTo>
                    <a:pt x="26280" y="34123"/>
                    <a:pt x="26229" y="33865"/>
                    <a:pt x="26155" y="33615"/>
                  </a:cubicBezTo>
                  <a:cubicBezTo>
                    <a:pt x="26087" y="33374"/>
                    <a:pt x="26009" y="33137"/>
                    <a:pt x="25931" y="32901"/>
                  </a:cubicBezTo>
                  <a:lnTo>
                    <a:pt x="25935" y="32901"/>
                  </a:lnTo>
                  <a:cubicBezTo>
                    <a:pt x="25775" y="32389"/>
                    <a:pt x="25674" y="31861"/>
                    <a:pt x="25566" y="31336"/>
                  </a:cubicBezTo>
                  <a:cubicBezTo>
                    <a:pt x="25494" y="30977"/>
                    <a:pt x="25416" y="30622"/>
                    <a:pt x="25342" y="30266"/>
                  </a:cubicBezTo>
                  <a:cubicBezTo>
                    <a:pt x="25268" y="29911"/>
                    <a:pt x="25176" y="29558"/>
                    <a:pt x="25105" y="29206"/>
                  </a:cubicBezTo>
                  <a:cubicBezTo>
                    <a:pt x="25033" y="28854"/>
                    <a:pt x="24986" y="28495"/>
                    <a:pt x="24891" y="28147"/>
                  </a:cubicBezTo>
                  <a:cubicBezTo>
                    <a:pt x="24807" y="27814"/>
                    <a:pt x="24725" y="27483"/>
                    <a:pt x="24634" y="27151"/>
                  </a:cubicBezTo>
                  <a:cubicBezTo>
                    <a:pt x="24539" y="26806"/>
                    <a:pt x="24438" y="26463"/>
                    <a:pt x="24282" y="26138"/>
                  </a:cubicBezTo>
                  <a:cubicBezTo>
                    <a:pt x="24211" y="25986"/>
                    <a:pt x="24119" y="25851"/>
                    <a:pt x="24018" y="25722"/>
                  </a:cubicBezTo>
                  <a:cubicBezTo>
                    <a:pt x="23916" y="25593"/>
                    <a:pt x="23801" y="25478"/>
                    <a:pt x="23697" y="25353"/>
                  </a:cubicBezTo>
                  <a:cubicBezTo>
                    <a:pt x="23591" y="25231"/>
                    <a:pt x="23480" y="25116"/>
                    <a:pt x="23358" y="25004"/>
                  </a:cubicBezTo>
                  <a:cubicBezTo>
                    <a:pt x="23233" y="24893"/>
                    <a:pt x="23087" y="24798"/>
                    <a:pt x="22945" y="24710"/>
                  </a:cubicBezTo>
                  <a:cubicBezTo>
                    <a:pt x="22925" y="24696"/>
                    <a:pt x="22908" y="24685"/>
                    <a:pt x="22887" y="24672"/>
                  </a:cubicBezTo>
                  <a:cubicBezTo>
                    <a:pt x="22870" y="24669"/>
                    <a:pt x="22856" y="24662"/>
                    <a:pt x="22843" y="24655"/>
                  </a:cubicBezTo>
                  <a:cubicBezTo>
                    <a:pt x="22839" y="24652"/>
                    <a:pt x="22833" y="24649"/>
                    <a:pt x="22830" y="24645"/>
                  </a:cubicBezTo>
                  <a:cubicBezTo>
                    <a:pt x="22826" y="24645"/>
                    <a:pt x="22823" y="24641"/>
                    <a:pt x="22823" y="24641"/>
                  </a:cubicBezTo>
                  <a:lnTo>
                    <a:pt x="22819" y="24641"/>
                  </a:lnTo>
                  <a:lnTo>
                    <a:pt x="22819" y="24638"/>
                  </a:lnTo>
                  <a:cubicBezTo>
                    <a:pt x="22818" y="24638"/>
                    <a:pt x="22816" y="24638"/>
                    <a:pt x="22815" y="24638"/>
                  </a:cubicBezTo>
                  <a:lnTo>
                    <a:pt x="22815" y="24638"/>
                  </a:lnTo>
                  <a:cubicBezTo>
                    <a:pt x="22815" y="24638"/>
                    <a:pt x="22814" y="24638"/>
                    <a:pt x="22813" y="24637"/>
                  </a:cubicBezTo>
                  <a:lnTo>
                    <a:pt x="22813" y="24637"/>
                  </a:lnTo>
                  <a:cubicBezTo>
                    <a:pt x="22813" y="24637"/>
                    <a:pt x="22812" y="24636"/>
                    <a:pt x="22812" y="24635"/>
                  </a:cubicBezTo>
                  <a:lnTo>
                    <a:pt x="22812" y="24637"/>
                  </a:lnTo>
                  <a:lnTo>
                    <a:pt x="22812" y="24637"/>
                  </a:lnTo>
                  <a:cubicBezTo>
                    <a:pt x="22790" y="24628"/>
                    <a:pt x="22768" y="24617"/>
                    <a:pt x="22745" y="24604"/>
                  </a:cubicBezTo>
                  <a:cubicBezTo>
                    <a:pt x="22718" y="24590"/>
                    <a:pt x="22694" y="24575"/>
                    <a:pt x="22671" y="24560"/>
                  </a:cubicBezTo>
                  <a:lnTo>
                    <a:pt x="22671" y="24560"/>
                  </a:lnTo>
                  <a:cubicBezTo>
                    <a:pt x="22672" y="24560"/>
                    <a:pt x="22673" y="24561"/>
                    <a:pt x="22674" y="24561"/>
                  </a:cubicBezTo>
                  <a:lnTo>
                    <a:pt x="22674" y="24561"/>
                  </a:lnTo>
                  <a:cubicBezTo>
                    <a:pt x="22671" y="24559"/>
                    <a:pt x="22666" y="24556"/>
                    <a:pt x="22661" y="24554"/>
                  </a:cubicBezTo>
                  <a:lnTo>
                    <a:pt x="22661" y="24554"/>
                  </a:lnTo>
                  <a:cubicBezTo>
                    <a:pt x="22664" y="24556"/>
                    <a:pt x="22667" y="24558"/>
                    <a:pt x="22671" y="24560"/>
                  </a:cubicBezTo>
                  <a:lnTo>
                    <a:pt x="22671" y="24560"/>
                  </a:lnTo>
                  <a:cubicBezTo>
                    <a:pt x="22671" y="24560"/>
                    <a:pt x="22670" y="24560"/>
                    <a:pt x="22670" y="24560"/>
                  </a:cubicBezTo>
                  <a:cubicBezTo>
                    <a:pt x="22647" y="24547"/>
                    <a:pt x="22623" y="24533"/>
                    <a:pt x="22600" y="24523"/>
                  </a:cubicBezTo>
                  <a:cubicBezTo>
                    <a:pt x="22592" y="24520"/>
                    <a:pt x="22582" y="24516"/>
                    <a:pt x="22572" y="24513"/>
                  </a:cubicBezTo>
                  <a:cubicBezTo>
                    <a:pt x="22528" y="24499"/>
                    <a:pt x="22484" y="24490"/>
                    <a:pt x="22440" y="24469"/>
                  </a:cubicBezTo>
                  <a:cubicBezTo>
                    <a:pt x="22433" y="24466"/>
                    <a:pt x="22430" y="24462"/>
                    <a:pt x="22423" y="24459"/>
                  </a:cubicBezTo>
                  <a:cubicBezTo>
                    <a:pt x="22403" y="24452"/>
                    <a:pt x="22383" y="24442"/>
                    <a:pt x="22366" y="24432"/>
                  </a:cubicBezTo>
                  <a:cubicBezTo>
                    <a:pt x="22298" y="24405"/>
                    <a:pt x="22230" y="24391"/>
                    <a:pt x="22162" y="24374"/>
                  </a:cubicBezTo>
                  <a:cubicBezTo>
                    <a:pt x="22125" y="24364"/>
                    <a:pt x="22092" y="24354"/>
                    <a:pt x="22054" y="24344"/>
                  </a:cubicBezTo>
                  <a:cubicBezTo>
                    <a:pt x="21997" y="24333"/>
                    <a:pt x="21939" y="24327"/>
                    <a:pt x="21881" y="24316"/>
                  </a:cubicBezTo>
                  <a:lnTo>
                    <a:pt x="21878" y="24316"/>
                  </a:lnTo>
                  <a:cubicBezTo>
                    <a:pt x="21868" y="24313"/>
                    <a:pt x="21854" y="24310"/>
                    <a:pt x="21844" y="24310"/>
                  </a:cubicBezTo>
                  <a:lnTo>
                    <a:pt x="21841" y="24310"/>
                  </a:lnTo>
                  <a:cubicBezTo>
                    <a:pt x="21834" y="24310"/>
                    <a:pt x="21831" y="24310"/>
                    <a:pt x="21823" y="24307"/>
                  </a:cubicBezTo>
                  <a:cubicBezTo>
                    <a:pt x="21807" y="24307"/>
                    <a:pt x="21787" y="24303"/>
                    <a:pt x="21770" y="24303"/>
                  </a:cubicBezTo>
                  <a:cubicBezTo>
                    <a:pt x="21719" y="24299"/>
                    <a:pt x="21671" y="24296"/>
                    <a:pt x="21620" y="24293"/>
                  </a:cubicBezTo>
                  <a:cubicBezTo>
                    <a:pt x="21573" y="24286"/>
                    <a:pt x="21523" y="24283"/>
                    <a:pt x="21475" y="24276"/>
                  </a:cubicBezTo>
                  <a:cubicBezTo>
                    <a:pt x="21463" y="24277"/>
                    <a:pt x="21451" y="24277"/>
                    <a:pt x="21440" y="24277"/>
                  </a:cubicBezTo>
                  <a:cubicBezTo>
                    <a:pt x="21406" y="24277"/>
                    <a:pt x="21374" y="24273"/>
                    <a:pt x="21343" y="24266"/>
                  </a:cubicBezTo>
                  <a:lnTo>
                    <a:pt x="21340" y="24266"/>
                  </a:lnTo>
                  <a:cubicBezTo>
                    <a:pt x="21140" y="24279"/>
                    <a:pt x="20943" y="24313"/>
                    <a:pt x="20747" y="24364"/>
                  </a:cubicBezTo>
                  <a:cubicBezTo>
                    <a:pt x="20568" y="24412"/>
                    <a:pt x="20392" y="24466"/>
                    <a:pt x="20215" y="24527"/>
                  </a:cubicBezTo>
                  <a:cubicBezTo>
                    <a:pt x="20053" y="24584"/>
                    <a:pt x="19893" y="24645"/>
                    <a:pt x="19745" y="24737"/>
                  </a:cubicBezTo>
                  <a:cubicBezTo>
                    <a:pt x="19629" y="24804"/>
                    <a:pt x="19521" y="24885"/>
                    <a:pt x="19420" y="24974"/>
                  </a:cubicBezTo>
                  <a:cubicBezTo>
                    <a:pt x="19155" y="25204"/>
                    <a:pt x="18895" y="25448"/>
                    <a:pt x="18674" y="25726"/>
                  </a:cubicBezTo>
                  <a:cubicBezTo>
                    <a:pt x="18560" y="25871"/>
                    <a:pt x="18448" y="26020"/>
                    <a:pt x="18346" y="26176"/>
                  </a:cubicBezTo>
                  <a:cubicBezTo>
                    <a:pt x="18238" y="26338"/>
                    <a:pt x="18140" y="26511"/>
                    <a:pt x="18049" y="26684"/>
                  </a:cubicBezTo>
                  <a:cubicBezTo>
                    <a:pt x="17872" y="27012"/>
                    <a:pt x="17764" y="27378"/>
                    <a:pt x="17655" y="27733"/>
                  </a:cubicBezTo>
                  <a:cubicBezTo>
                    <a:pt x="17554" y="28075"/>
                    <a:pt x="17442" y="28414"/>
                    <a:pt x="17358" y="28763"/>
                  </a:cubicBezTo>
                  <a:cubicBezTo>
                    <a:pt x="17266" y="29131"/>
                    <a:pt x="17195" y="29504"/>
                    <a:pt x="17130" y="29880"/>
                  </a:cubicBezTo>
                  <a:cubicBezTo>
                    <a:pt x="17066" y="30263"/>
                    <a:pt x="16995" y="30645"/>
                    <a:pt x="16927" y="31024"/>
                  </a:cubicBezTo>
                  <a:cubicBezTo>
                    <a:pt x="16863" y="31390"/>
                    <a:pt x="16809" y="31756"/>
                    <a:pt x="16748" y="32121"/>
                  </a:cubicBezTo>
                  <a:cubicBezTo>
                    <a:pt x="16687" y="32480"/>
                    <a:pt x="16596" y="32840"/>
                    <a:pt x="16518" y="33195"/>
                  </a:cubicBezTo>
                  <a:cubicBezTo>
                    <a:pt x="16440" y="33554"/>
                    <a:pt x="16396" y="33916"/>
                    <a:pt x="16352" y="34279"/>
                  </a:cubicBezTo>
                  <a:cubicBezTo>
                    <a:pt x="16261" y="35006"/>
                    <a:pt x="16159" y="35738"/>
                    <a:pt x="16003" y="36456"/>
                  </a:cubicBezTo>
                  <a:cubicBezTo>
                    <a:pt x="15925" y="36767"/>
                    <a:pt x="15834" y="37075"/>
                    <a:pt x="15759" y="37387"/>
                  </a:cubicBezTo>
                  <a:cubicBezTo>
                    <a:pt x="15685" y="37708"/>
                    <a:pt x="15644" y="38033"/>
                    <a:pt x="15597" y="38358"/>
                  </a:cubicBezTo>
                  <a:cubicBezTo>
                    <a:pt x="15566" y="38541"/>
                    <a:pt x="15539" y="38724"/>
                    <a:pt x="15505" y="38907"/>
                  </a:cubicBezTo>
                  <a:cubicBezTo>
                    <a:pt x="15468" y="39087"/>
                    <a:pt x="15431" y="39263"/>
                    <a:pt x="15397" y="39443"/>
                  </a:cubicBezTo>
                  <a:cubicBezTo>
                    <a:pt x="15333" y="39812"/>
                    <a:pt x="15286" y="40177"/>
                    <a:pt x="15214" y="40543"/>
                  </a:cubicBezTo>
                  <a:cubicBezTo>
                    <a:pt x="15143" y="40902"/>
                    <a:pt x="15072" y="41257"/>
                    <a:pt x="15025" y="41616"/>
                  </a:cubicBezTo>
                  <a:cubicBezTo>
                    <a:pt x="14974" y="41972"/>
                    <a:pt x="14933" y="42334"/>
                    <a:pt x="14903" y="42693"/>
                  </a:cubicBezTo>
                  <a:cubicBezTo>
                    <a:pt x="14872" y="43076"/>
                    <a:pt x="14859" y="43458"/>
                    <a:pt x="14879" y="43841"/>
                  </a:cubicBezTo>
                  <a:cubicBezTo>
                    <a:pt x="14886" y="44027"/>
                    <a:pt x="14909" y="44210"/>
                    <a:pt x="14940" y="44393"/>
                  </a:cubicBezTo>
                  <a:cubicBezTo>
                    <a:pt x="14970" y="44586"/>
                    <a:pt x="15021" y="44772"/>
                    <a:pt x="15072" y="44961"/>
                  </a:cubicBezTo>
                  <a:cubicBezTo>
                    <a:pt x="15123" y="45152"/>
                    <a:pt x="15191" y="45334"/>
                    <a:pt x="15258" y="45517"/>
                  </a:cubicBezTo>
                  <a:cubicBezTo>
                    <a:pt x="15350" y="45778"/>
                    <a:pt x="15475" y="46025"/>
                    <a:pt x="15637" y="46249"/>
                  </a:cubicBezTo>
                  <a:cubicBezTo>
                    <a:pt x="15858" y="46553"/>
                    <a:pt x="16139" y="46800"/>
                    <a:pt x="16433" y="47027"/>
                  </a:cubicBezTo>
                  <a:cubicBezTo>
                    <a:pt x="16586" y="47143"/>
                    <a:pt x="16748" y="47241"/>
                    <a:pt x="16911" y="47338"/>
                  </a:cubicBezTo>
                  <a:cubicBezTo>
                    <a:pt x="17195" y="47501"/>
                    <a:pt x="17507" y="47593"/>
                    <a:pt x="17825" y="47660"/>
                  </a:cubicBezTo>
                  <a:cubicBezTo>
                    <a:pt x="18004" y="47698"/>
                    <a:pt x="18180" y="47738"/>
                    <a:pt x="18360" y="47769"/>
                  </a:cubicBezTo>
                  <a:cubicBezTo>
                    <a:pt x="18543" y="47796"/>
                    <a:pt x="18729" y="47816"/>
                    <a:pt x="18912" y="47850"/>
                  </a:cubicBezTo>
                  <a:cubicBezTo>
                    <a:pt x="19216" y="47904"/>
                    <a:pt x="19518" y="47976"/>
                    <a:pt x="19826" y="48023"/>
                  </a:cubicBezTo>
                  <a:cubicBezTo>
                    <a:pt x="19829" y="48162"/>
                    <a:pt x="19843" y="48304"/>
                    <a:pt x="19840" y="48443"/>
                  </a:cubicBezTo>
                  <a:cubicBezTo>
                    <a:pt x="19832" y="48571"/>
                    <a:pt x="19823" y="48700"/>
                    <a:pt x="19806" y="48829"/>
                  </a:cubicBezTo>
                  <a:cubicBezTo>
                    <a:pt x="19782" y="48961"/>
                    <a:pt x="19768" y="49093"/>
                    <a:pt x="19751" y="49228"/>
                  </a:cubicBezTo>
                  <a:cubicBezTo>
                    <a:pt x="19738" y="49289"/>
                    <a:pt x="19724" y="49350"/>
                    <a:pt x="19707" y="49407"/>
                  </a:cubicBezTo>
                  <a:cubicBezTo>
                    <a:pt x="19633" y="49648"/>
                    <a:pt x="19562" y="49889"/>
                    <a:pt x="19494" y="50126"/>
                  </a:cubicBezTo>
                  <a:cubicBezTo>
                    <a:pt x="19463" y="50227"/>
                    <a:pt x="19426" y="50325"/>
                    <a:pt x="19385" y="50423"/>
                  </a:cubicBezTo>
                  <a:cubicBezTo>
                    <a:pt x="19277" y="50657"/>
                    <a:pt x="19146" y="50887"/>
                    <a:pt x="19013" y="51114"/>
                  </a:cubicBezTo>
                  <a:cubicBezTo>
                    <a:pt x="18813" y="51419"/>
                    <a:pt x="18587" y="51707"/>
                    <a:pt x="18360" y="51998"/>
                  </a:cubicBezTo>
                  <a:cubicBezTo>
                    <a:pt x="18099" y="52320"/>
                    <a:pt x="17825" y="52635"/>
                    <a:pt x="17527" y="52926"/>
                  </a:cubicBezTo>
                  <a:cubicBezTo>
                    <a:pt x="17455" y="52991"/>
                    <a:pt x="17374" y="53051"/>
                    <a:pt x="17300" y="53112"/>
                  </a:cubicBezTo>
                  <a:cubicBezTo>
                    <a:pt x="17297" y="53108"/>
                    <a:pt x="17297" y="53102"/>
                    <a:pt x="17293" y="53099"/>
                  </a:cubicBezTo>
                  <a:cubicBezTo>
                    <a:pt x="17256" y="52991"/>
                    <a:pt x="17212" y="52885"/>
                    <a:pt x="17168" y="52777"/>
                  </a:cubicBezTo>
                  <a:cubicBezTo>
                    <a:pt x="17060" y="52513"/>
                    <a:pt x="16938" y="52255"/>
                    <a:pt x="16813" y="51998"/>
                  </a:cubicBezTo>
                  <a:cubicBezTo>
                    <a:pt x="16680" y="51734"/>
                    <a:pt x="16535" y="51477"/>
                    <a:pt x="16403" y="51212"/>
                  </a:cubicBezTo>
                  <a:lnTo>
                    <a:pt x="16403" y="51212"/>
                  </a:lnTo>
                  <a:cubicBezTo>
                    <a:pt x="16407" y="51221"/>
                    <a:pt x="16411" y="51229"/>
                    <a:pt x="16415" y="51237"/>
                  </a:cubicBezTo>
                  <a:lnTo>
                    <a:pt x="16415" y="51237"/>
                  </a:lnTo>
                  <a:cubicBezTo>
                    <a:pt x="16309" y="51033"/>
                    <a:pt x="16210" y="50824"/>
                    <a:pt x="16098" y="50623"/>
                  </a:cubicBezTo>
                  <a:cubicBezTo>
                    <a:pt x="15989" y="50434"/>
                    <a:pt x="15864" y="50248"/>
                    <a:pt x="15763" y="50051"/>
                  </a:cubicBezTo>
                  <a:cubicBezTo>
                    <a:pt x="15556" y="49659"/>
                    <a:pt x="15363" y="49262"/>
                    <a:pt x="15164" y="48870"/>
                  </a:cubicBezTo>
                  <a:cubicBezTo>
                    <a:pt x="15160" y="48856"/>
                    <a:pt x="15153" y="48846"/>
                    <a:pt x="15147" y="48835"/>
                  </a:cubicBezTo>
                  <a:cubicBezTo>
                    <a:pt x="15130" y="48795"/>
                    <a:pt x="15109" y="48751"/>
                    <a:pt x="15086" y="48710"/>
                  </a:cubicBezTo>
                  <a:cubicBezTo>
                    <a:pt x="15078" y="48693"/>
                    <a:pt x="15069" y="48676"/>
                    <a:pt x="15062" y="48659"/>
                  </a:cubicBezTo>
                  <a:cubicBezTo>
                    <a:pt x="15055" y="48646"/>
                    <a:pt x="15045" y="48629"/>
                    <a:pt x="15038" y="48612"/>
                  </a:cubicBezTo>
                  <a:cubicBezTo>
                    <a:pt x="14720" y="47959"/>
                    <a:pt x="14428" y="47295"/>
                    <a:pt x="14141" y="46627"/>
                  </a:cubicBezTo>
                  <a:cubicBezTo>
                    <a:pt x="13856" y="45967"/>
                    <a:pt x="13565" y="45304"/>
                    <a:pt x="13328" y="44627"/>
                  </a:cubicBezTo>
                  <a:cubicBezTo>
                    <a:pt x="13223" y="44291"/>
                    <a:pt x="13156" y="43942"/>
                    <a:pt x="13084" y="43597"/>
                  </a:cubicBezTo>
                  <a:lnTo>
                    <a:pt x="13084" y="43614"/>
                  </a:lnTo>
                  <a:cubicBezTo>
                    <a:pt x="13084" y="43607"/>
                    <a:pt x="13084" y="43600"/>
                    <a:pt x="13081" y="43594"/>
                  </a:cubicBezTo>
                  <a:cubicBezTo>
                    <a:pt x="13081" y="43587"/>
                    <a:pt x="13079" y="43581"/>
                    <a:pt x="13078" y="43574"/>
                  </a:cubicBezTo>
                  <a:lnTo>
                    <a:pt x="13078" y="43574"/>
                  </a:lnTo>
                  <a:cubicBezTo>
                    <a:pt x="13079" y="43576"/>
                    <a:pt x="13079" y="43578"/>
                    <a:pt x="13081" y="43580"/>
                  </a:cubicBezTo>
                  <a:cubicBezTo>
                    <a:pt x="12990" y="43089"/>
                    <a:pt x="12922" y="42595"/>
                    <a:pt x="12851" y="42104"/>
                  </a:cubicBezTo>
                  <a:cubicBezTo>
                    <a:pt x="12817" y="41870"/>
                    <a:pt x="12779" y="41640"/>
                    <a:pt x="12759" y="41406"/>
                  </a:cubicBezTo>
                  <a:cubicBezTo>
                    <a:pt x="12735" y="41152"/>
                    <a:pt x="12715" y="40895"/>
                    <a:pt x="12701" y="40641"/>
                  </a:cubicBezTo>
                  <a:lnTo>
                    <a:pt x="12701" y="40662"/>
                  </a:lnTo>
                  <a:cubicBezTo>
                    <a:pt x="12678" y="40235"/>
                    <a:pt x="12640" y="39808"/>
                    <a:pt x="12610" y="39378"/>
                  </a:cubicBezTo>
                  <a:cubicBezTo>
                    <a:pt x="12587" y="38931"/>
                    <a:pt x="12583" y="38480"/>
                    <a:pt x="12593" y="38030"/>
                  </a:cubicBezTo>
                  <a:cubicBezTo>
                    <a:pt x="12607" y="37591"/>
                    <a:pt x="12593" y="37150"/>
                    <a:pt x="12593" y="36710"/>
                  </a:cubicBezTo>
                  <a:cubicBezTo>
                    <a:pt x="12593" y="36344"/>
                    <a:pt x="12583" y="35975"/>
                    <a:pt x="12596" y="35609"/>
                  </a:cubicBezTo>
                  <a:cubicBezTo>
                    <a:pt x="12610" y="35230"/>
                    <a:pt x="12634" y="34854"/>
                    <a:pt x="12648" y="34475"/>
                  </a:cubicBezTo>
                  <a:cubicBezTo>
                    <a:pt x="12657" y="34116"/>
                    <a:pt x="12665" y="33754"/>
                    <a:pt x="12661" y="33391"/>
                  </a:cubicBezTo>
                  <a:cubicBezTo>
                    <a:pt x="12658" y="33022"/>
                    <a:pt x="12628" y="32654"/>
                    <a:pt x="12605" y="32285"/>
                  </a:cubicBezTo>
                  <a:lnTo>
                    <a:pt x="12605" y="32285"/>
                  </a:lnTo>
                  <a:cubicBezTo>
                    <a:pt x="12606" y="32289"/>
                    <a:pt x="12606" y="32294"/>
                    <a:pt x="12606" y="32299"/>
                  </a:cubicBezTo>
                  <a:lnTo>
                    <a:pt x="12606" y="32299"/>
                  </a:lnTo>
                  <a:cubicBezTo>
                    <a:pt x="12587" y="31836"/>
                    <a:pt x="12583" y="31373"/>
                    <a:pt x="12579" y="30910"/>
                  </a:cubicBezTo>
                  <a:cubicBezTo>
                    <a:pt x="12579" y="30432"/>
                    <a:pt x="12570" y="29955"/>
                    <a:pt x="12590" y="29477"/>
                  </a:cubicBezTo>
                  <a:cubicBezTo>
                    <a:pt x="12614" y="29189"/>
                    <a:pt x="12644" y="28905"/>
                    <a:pt x="12671" y="28617"/>
                  </a:cubicBezTo>
                  <a:cubicBezTo>
                    <a:pt x="12701" y="28306"/>
                    <a:pt x="12718" y="27990"/>
                    <a:pt x="12732" y="27676"/>
                  </a:cubicBezTo>
                  <a:cubicBezTo>
                    <a:pt x="12749" y="27387"/>
                    <a:pt x="12749" y="27097"/>
                    <a:pt x="12742" y="26806"/>
                  </a:cubicBezTo>
                  <a:cubicBezTo>
                    <a:pt x="12732" y="26545"/>
                    <a:pt x="12718" y="26284"/>
                    <a:pt x="12715" y="26020"/>
                  </a:cubicBezTo>
                  <a:cubicBezTo>
                    <a:pt x="12800" y="25993"/>
                    <a:pt x="12884" y="25969"/>
                    <a:pt x="12965" y="25942"/>
                  </a:cubicBezTo>
                  <a:cubicBezTo>
                    <a:pt x="13311" y="25837"/>
                    <a:pt x="13667" y="25766"/>
                    <a:pt x="14015" y="25668"/>
                  </a:cubicBezTo>
                  <a:cubicBezTo>
                    <a:pt x="14354" y="25570"/>
                    <a:pt x="14689" y="25454"/>
                    <a:pt x="15021" y="25329"/>
                  </a:cubicBezTo>
                  <a:cubicBezTo>
                    <a:pt x="15333" y="25214"/>
                    <a:pt x="15644" y="25109"/>
                    <a:pt x="15945" y="24974"/>
                  </a:cubicBezTo>
                  <a:cubicBezTo>
                    <a:pt x="16253" y="24835"/>
                    <a:pt x="16561" y="24693"/>
                    <a:pt x="16863" y="24540"/>
                  </a:cubicBezTo>
                  <a:cubicBezTo>
                    <a:pt x="17178" y="24377"/>
                    <a:pt x="17490" y="24215"/>
                    <a:pt x="17764" y="23988"/>
                  </a:cubicBezTo>
                  <a:cubicBezTo>
                    <a:pt x="18038" y="23765"/>
                    <a:pt x="18313" y="23535"/>
                    <a:pt x="18543" y="23263"/>
                  </a:cubicBezTo>
                  <a:cubicBezTo>
                    <a:pt x="18776" y="22989"/>
                    <a:pt x="18956" y="22658"/>
                    <a:pt x="19037" y="22302"/>
                  </a:cubicBezTo>
                  <a:cubicBezTo>
                    <a:pt x="19074" y="22133"/>
                    <a:pt x="19121" y="21960"/>
                    <a:pt x="19138" y="21784"/>
                  </a:cubicBezTo>
                  <a:cubicBezTo>
                    <a:pt x="19162" y="21594"/>
                    <a:pt x="19173" y="21405"/>
                    <a:pt x="19173" y="21215"/>
                  </a:cubicBezTo>
                  <a:cubicBezTo>
                    <a:pt x="19169" y="21022"/>
                    <a:pt x="19162" y="20829"/>
                    <a:pt x="19152" y="20636"/>
                  </a:cubicBezTo>
                  <a:cubicBezTo>
                    <a:pt x="19146" y="20534"/>
                    <a:pt x="19138" y="20439"/>
                    <a:pt x="19125" y="20342"/>
                  </a:cubicBezTo>
                  <a:cubicBezTo>
                    <a:pt x="19121" y="20311"/>
                    <a:pt x="19118" y="20281"/>
                    <a:pt x="19115" y="20253"/>
                  </a:cubicBezTo>
                  <a:lnTo>
                    <a:pt x="19115" y="20236"/>
                  </a:lnTo>
                  <a:cubicBezTo>
                    <a:pt x="19112" y="20226"/>
                    <a:pt x="19112" y="20216"/>
                    <a:pt x="19108" y="20206"/>
                  </a:cubicBezTo>
                  <a:cubicBezTo>
                    <a:pt x="19108" y="20192"/>
                    <a:pt x="19105" y="20182"/>
                    <a:pt x="19101" y="20172"/>
                  </a:cubicBezTo>
                  <a:lnTo>
                    <a:pt x="19101" y="20152"/>
                  </a:lnTo>
                  <a:cubicBezTo>
                    <a:pt x="19098" y="20145"/>
                    <a:pt x="19098" y="20134"/>
                    <a:pt x="19098" y="20128"/>
                  </a:cubicBezTo>
                  <a:cubicBezTo>
                    <a:pt x="19095" y="20125"/>
                    <a:pt x="19095" y="20121"/>
                    <a:pt x="19095" y="20121"/>
                  </a:cubicBezTo>
                  <a:lnTo>
                    <a:pt x="19095" y="20118"/>
                  </a:lnTo>
                  <a:cubicBezTo>
                    <a:pt x="19091" y="20070"/>
                    <a:pt x="19085" y="20020"/>
                    <a:pt x="19068" y="19976"/>
                  </a:cubicBezTo>
                  <a:lnTo>
                    <a:pt x="19068" y="19972"/>
                  </a:lnTo>
                  <a:cubicBezTo>
                    <a:pt x="19054" y="19881"/>
                    <a:pt x="19030" y="19789"/>
                    <a:pt x="19010" y="19698"/>
                  </a:cubicBezTo>
                  <a:cubicBezTo>
                    <a:pt x="18990" y="19610"/>
                    <a:pt x="18969" y="19518"/>
                    <a:pt x="18949" y="19427"/>
                  </a:cubicBezTo>
                  <a:cubicBezTo>
                    <a:pt x="18912" y="19288"/>
                    <a:pt x="18874" y="19153"/>
                    <a:pt x="18837" y="19014"/>
                  </a:cubicBezTo>
                  <a:cubicBezTo>
                    <a:pt x="18746" y="18685"/>
                    <a:pt x="18651" y="18360"/>
                    <a:pt x="18563" y="18035"/>
                  </a:cubicBezTo>
                  <a:cubicBezTo>
                    <a:pt x="18482" y="17744"/>
                    <a:pt x="18404" y="17453"/>
                    <a:pt x="18333" y="17158"/>
                  </a:cubicBezTo>
                  <a:cubicBezTo>
                    <a:pt x="18285" y="16985"/>
                    <a:pt x="18255" y="16813"/>
                    <a:pt x="18214" y="16640"/>
                  </a:cubicBezTo>
                  <a:cubicBezTo>
                    <a:pt x="18184" y="16488"/>
                    <a:pt x="18143" y="16335"/>
                    <a:pt x="18113" y="16183"/>
                  </a:cubicBezTo>
                  <a:cubicBezTo>
                    <a:pt x="18058" y="15827"/>
                    <a:pt x="18015" y="15469"/>
                    <a:pt x="17963" y="15110"/>
                  </a:cubicBezTo>
                  <a:cubicBezTo>
                    <a:pt x="17910" y="14741"/>
                    <a:pt x="17849" y="14372"/>
                    <a:pt x="17785" y="13999"/>
                  </a:cubicBezTo>
                  <a:cubicBezTo>
                    <a:pt x="17724" y="13658"/>
                    <a:pt x="17659" y="13315"/>
                    <a:pt x="17585" y="12976"/>
                  </a:cubicBezTo>
                  <a:cubicBezTo>
                    <a:pt x="17503" y="12597"/>
                    <a:pt x="17405" y="12222"/>
                    <a:pt x="17310" y="11849"/>
                  </a:cubicBezTo>
                  <a:cubicBezTo>
                    <a:pt x="17219" y="11497"/>
                    <a:pt x="17127" y="11145"/>
                    <a:pt x="17043" y="10793"/>
                  </a:cubicBezTo>
                  <a:cubicBezTo>
                    <a:pt x="16958" y="10451"/>
                    <a:pt x="16894" y="10102"/>
                    <a:pt x="16809" y="9760"/>
                  </a:cubicBezTo>
                  <a:cubicBezTo>
                    <a:pt x="16714" y="9387"/>
                    <a:pt x="16616" y="9015"/>
                    <a:pt x="16528" y="8643"/>
                  </a:cubicBezTo>
                  <a:cubicBezTo>
                    <a:pt x="16447" y="8283"/>
                    <a:pt x="16322" y="7938"/>
                    <a:pt x="16210" y="7589"/>
                  </a:cubicBezTo>
                  <a:lnTo>
                    <a:pt x="16210" y="7593"/>
                  </a:lnTo>
                  <a:cubicBezTo>
                    <a:pt x="16206" y="7586"/>
                    <a:pt x="16203" y="7576"/>
                    <a:pt x="16203" y="7569"/>
                  </a:cubicBezTo>
                  <a:cubicBezTo>
                    <a:pt x="16180" y="7488"/>
                    <a:pt x="16155" y="7410"/>
                    <a:pt x="16132" y="7328"/>
                  </a:cubicBezTo>
                  <a:cubicBezTo>
                    <a:pt x="16027" y="6983"/>
                    <a:pt x="15925" y="6634"/>
                    <a:pt x="15834" y="6286"/>
                  </a:cubicBezTo>
                  <a:cubicBezTo>
                    <a:pt x="15749" y="5944"/>
                    <a:pt x="15661" y="5602"/>
                    <a:pt x="15570" y="5263"/>
                  </a:cubicBezTo>
                  <a:cubicBezTo>
                    <a:pt x="15566" y="5246"/>
                    <a:pt x="15563" y="5229"/>
                    <a:pt x="15556" y="5216"/>
                  </a:cubicBezTo>
                  <a:cubicBezTo>
                    <a:pt x="15546" y="5172"/>
                    <a:pt x="15536" y="5131"/>
                    <a:pt x="15522" y="5090"/>
                  </a:cubicBezTo>
                  <a:cubicBezTo>
                    <a:pt x="15438" y="4779"/>
                    <a:pt x="15353" y="4467"/>
                    <a:pt x="15269" y="4159"/>
                  </a:cubicBezTo>
                  <a:cubicBezTo>
                    <a:pt x="15170" y="3810"/>
                    <a:pt x="15065" y="3462"/>
                    <a:pt x="14940" y="3123"/>
                  </a:cubicBezTo>
                  <a:cubicBezTo>
                    <a:pt x="14818" y="2795"/>
                    <a:pt x="14642" y="2496"/>
                    <a:pt x="14462" y="2199"/>
                  </a:cubicBezTo>
                  <a:cubicBezTo>
                    <a:pt x="14276" y="1890"/>
                    <a:pt x="14090" y="1582"/>
                    <a:pt x="13887" y="1285"/>
                  </a:cubicBezTo>
                  <a:cubicBezTo>
                    <a:pt x="13789" y="1146"/>
                    <a:pt x="13684" y="1003"/>
                    <a:pt x="13559" y="885"/>
                  </a:cubicBezTo>
                  <a:cubicBezTo>
                    <a:pt x="13423" y="756"/>
                    <a:pt x="13270" y="648"/>
                    <a:pt x="13112" y="546"/>
                  </a:cubicBezTo>
                  <a:cubicBezTo>
                    <a:pt x="12970" y="455"/>
                    <a:pt x="12820" y="377"/>
                    <a:pt x="12661" y="313"/>
                  </a:cubicBezTo>
                  <a:cubicBezTo>
                    <a:pt x="12634" y="302"/>
                    <a:pt x="12607" y="292"/>
                    <a:pt x="12576" y="282"/>
                  </a:cubicBezTo>
                  <a:cubicBezTo>
                    <a:pt x="12563" y="282"/>
                    <a:pt x="12546" y="279"/>
                    <a:pt x="12532" y="275"/>
                  </a:cubicBezTo>
                  <a:cubicBezTo>
                    <a:pt x="12512" y="269"/>
                    <a:pt x="12492" y="262"/>
                    <a:pt x="12471" y="258"/>
                  </a:cubicBezTo>
                  <a:cubicBezTo>
                    <a:pt x="12462" y="255"/>
                    <a:pt x="12451" y="252"/>
                    <a:pt x="12441" y="249"/>
                  </a:cubicBezTo>
                  <a:cubicBezTo>
                    <a:pt x="12404" y="241"/>
                    <a:pt x="12370" y="228"/>
                    <a:pt x="12336" y="218"/>
                  </a:cubicBezTo>
                  <a:cubicBezTo>
                    <a:pt x="12332" y="218"/>
                    <a:pt x="12326" y="218"/>
                    <a:pt x="12323" y="214"/>
                  </a:cubicBezTo>
                  <a:lnTo>
                    <a:pt x="12315" y="214"/>
                  </a:lnTo>
                  <a:cubicBezTo>
                    <a:pt x="12255" y="198"/>
                    <a:pt x="12192" y="181"/>
                    <a:pt x="12128" y="168"/>
                  </a:cubicBezTo>
                  <a:lnTo>
                    <a:pt x="12128" y="168"/>
                  </a:lnTo>
                  <a:cubicBezTo>
                    <a:pt x="12128" y="168"/>
                    <a:pt x="12127" y="167"/>
                    <a:pt x="12127" y="167"/>
                  </a:cubicBezTo>
                  <a:lnTo>
                    <a:pt x="12127" y="167"/>
                  </a:lnTo>
                  <a:cubicBezTo>
                    <a:pt x="12127" y="167"/>
                    <a:pt x="12127" y="168"/>
                    <a:pt x="12128" y="168"/>
                  </a:cubicBezTo>
                  <a:lnTo>
                    <a:pt x="12128" y="168"/>
                  </a:lnTo>
                  <a:cubicBezTo>
                    <a:pt x="12127" y="167"/>
                    <a:pt x="12126" y="167"/>
                    <a:pt x="12126" y="167"/>
                  </a:cubicBezTo>
                  <a:lnTo>
                    <a:pt x="12126" y="167"/>
                  </a:lnTo>
                  <a:cubicBezTo>
                    <a:pt x="12126" y="167"/>
                    <a:pt x="12126" y="167"/>
                    <a:pt x="12127" y="167"/>
                  </a:cubicBezTo>
                  <a:lnTo>
                    <a:pt x="12127" y="167"/>
                  </a:lnTo>
                  <a:cubicBezTo>
                    <a:pt x="12127" y="167"/>
                    <a:pt x="12126" y="167"/>
                    <a:pt x="12126" y="167"/>
                  </a:cubicBezTo>
                  <a:lnTo>
                    <a:pt x="12119" y="167"/>
                  </a:lnTo>
                  <a:cubicBezTo>
                    <a:pt x="12106" y="163"/>
                    <a:pt x="12092" y="160"/>
                    <a:pt x="12079" y="157"/>
                  </a:cubicBezTo>
                  <a:cubicBezTo>
                    <a:pt x="12068" y="157"/>
                    <a:pt x="12062" y="153"/>
                    <a:pt x="12051" y="153"/>
                  </a:cubicBezTo>
                  <a:cubicBezTo>
                    <a:pt x="12045" y="150"/>
                    <a:pt x="12038" y="150"/>
                    <a:pt x="12031" y="150"/>
                  </a:cubicBezTo>
                  <a:cubicBezTo>
                    <a:pt x="12001" y="143"/>
                    <a:pt x="11970" y="136"/>
                    <a:pt x="11940" y="130"/>
                  </a:cubicBezTo>
                  <a:cubicBezTo>
                    <a:pt x="11914" y="127"/>
                    <a:pt x="11889" y="122"/>
                    <a:pt x="11863" y="116"/>
                  </a:cubicBezTo>
                  <a:lnTo>
                    <a:pt x="11863" y="116"/>
                  </a:lnTo>
                  <a:cubicBezTo>
                    <a:pt x="11864" y="116"/>
                    <a:pt x="11865" y="116"/>
                    <a:pt x="11865" y="116"/>
                  </a:cubicBezTo>
                  <a:lnTo>
                    <a:pt x="11868" y="116"/>
                  </a:lnTo>
                  <a:cubicBezTo>
                    <a:pt x="11784" y="102"/>
                    <a:pt x="11703" y="89"/>
                    <a:pt x="11618" y="75"/>
                  </a:cubicBezTo>
                  <a:cubicBezTo>
                    <a:pt x="11568" y="69"/>
                    <a:pt x="11520" y="62"/>
                    <a:pt x="11469" y="55"/>
                  </a:cubicBezTo>
                  <a:cubicBezTo>
                    <a:pt x="11442" y="52"/>
                    <a:pt x="11415" y="49"/>
                    <a:pt x="11388" y="41"/>
                  </a:cubicBezTo>
                  <a:lnTo>
                    <a:pt x="11381" y="41"/>
                  </a:lnTo>
                  <a:cubicBezTo>
                    <a:pt x="11364" y="38"/>
                    <a:pt x="11347" y="38"/>
                    <a:pt x="11330" y="35"/>
                  </a:cubicBezTo>
                  <a:cubicBezTo>
                    <a:pt x="11327" y="32"/>
                    <a:pt x="11324" y="32"/>
                    <a:pt x="11324" y="32"/>
                  </a:cubicBezTo>
                  <a:cubicBezTo>
                    <a:pt x="11293" y="28"/>
                    <a:pt x="11266" y="21"/>
                    <a:pt x="11239" y="18"/>
                  </a:cubicBezTo>
                  <a:lnTo>
                    <a:pt x="11218" y="18"/>
                  </a:lnTo>
                  <a:cubicBezTo>
                    <a:pt x="11157" y="11"/>
                    <a:pt x="11096" y="8"/>
                    <a:pt x="11039" y="1"/>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55" name="Google Shape;654;p39">
              <a:extLst>
                <a:ext uri="{FF2B5EF4-FFF2-40B4-BE49-F238E27FC236}">
                  <a16:creationId xmlns="" xmlns:a16="http://schemas.microsoft.com/office/drawing/2014/main" id="{F4AB1FF1-1922-3A6C-9590-439EA4EE3E80}"/>
                </a:ext>
              </a:extLst>
            </p:cNvPr>
            <p:cNvSpPr/>
            <p:nvPr/>
          </p:nvSpPr>
          <p:spPr>
            <a:xfrm>
              <a:off x="4905272" y="4025198"/>
              <a:ext cx="69313" cy="66838"/>
            </a:xfrm>
            <a:custGeom>
              <a:avLst/>
              <a:gdLst/>
              <a:ahLst/>
              <a:cxnLst/>
              <a:rect l="l" t="t" r="r" b="b"/>
              <a:pathLst>
                <a:path w="1148" h="1107" extrusionOk="0">
                  <a:moveTo>
                    <a:pt x="529" y="0"/>
                  </a:moveTo>
                  <a:cubicBezTo>
                    <a:pt x="478" y="0"/>
                    <a:pt x="429" y="8"/>
                    <a:pt x="383" y="23"/>
                  </a:cubicBezTo>
                  <a:cubicBezTo>
                    <a:pt x="274" y="60"/>
                    <a:pt x="196" y="108"/>
                    <a:pt x="122" y="195"/>
                  </a:cubicBezTo>
                  <a:cubicBezTo>
                    <a:pt x="34" y="297"/>
                    <a:pt x="10" y="450"/>
                    <a:pt x="4" y="578"/>
                  </a:cubicBezTo>
                  <a:cubicBezTo>
                    <a:pt x="0" y="650"/>
                    <a:pt x="13" y="717"/>
                    <a:pt x="44" y="781"/>
                  </a:cubicBezTo>
                  <a:cubicBezTo>
                    <a:pt x="64" y="850"/>
                    <a:pt x="102" y="910"/>
                    <a:pt x="155" y="964"/>
                  </a:cubicBezTo>
                  <a:cubicBezTo>
                    <a:pt x="247" y="1059"/>
                    <a:pt x="379" y="1103"/>
                    <a:pt x="511" y="1106"/>
                  </a:cubicBezTo>
                  <a:cubicBezTo>
                    <a:pt x="654" y="1106"/>
                    <a:pt x="796" y="1056"/>
                    <a:pt x="894" y="961"/>
                  </a:cubicBezTo>
                  <a:cubicBezTo>
                    <a:pt x="1097" y="764"/>
                    <a:pt x="1148" y="436"/>
                    <a:pt x="975" y="209"/>
                  </a:cubicBezTo>
                  <a:cubicBezTo>
                    <a:pt x="876" y="82"/>
                    <a:pt x="697" y="0"/>
                    <a:pt x="529" y="0"/>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56" name="Google Shape;655;p39">
              <a:extLst>
                <a:ext uri="{FF2B5EF4-FFF2-40B4-BE49-F238E27FC236}">
                  <a16:creationId xmlns="" xmlns:a16="http://schemas.microsoft.com/office/drawing/2014/main" id="{22BCF5C1-A0CA-09F0-C4B9-42197BA18B93}"/>
                </a:ext>
              </a:extLst>
            </p:cNvPr>
            <p:cNvSpPr/>
            <p:nvPr/>
          </p:nvSpPr>
          <p:spPr>
            <a:xfrm>
              <a:off x="5164649" y="4027855"/>
              <a:ext cx="68770" cy="66234"/>
            </a:xfrm>
            <a:custGeom>
              <a:avLst/>
              <a:gdLst/>
              <a:ahLst/>
              <a:cxnLst/>
              <a:rect l="l" t="t" r="r" b="b"/>
              <a:pathLst>
                <a:path w="1139" h="1097" extrusionOk="0">
                  <a:moveTo>
                    <a:pt x="606" y="0"/>
                  </a:moveTo>
                  <a:cubicBezTo>
                    <a:pt x="564" y="0"/>
                    <a:pt x="522" y="6"/>
                    <a:pt x="482" y="16"/>
                  </a:cubicBezTo>
                  <a:cubicBezTo>
                    <a:pt x="466" y="14"/>
                    <a:pt x="450" y="13"/>
                    <a:pt x="435" y="13"/>
                  </a:cubicBezTo>
                  <a:cubicBezTo>
                    <a:pt x="348" y="13"/>
                    <a:pt x="261" y="45"/>
                    <a:pt x="197" y="111"/>
                  </a:cubicBezTo>
                  <a:cubicBezTo>
                    <a:pt x="157" y="151"/>
                    <a:pt x="119" y="192"/>
                    <a:pt x="89" y="243"/>
                  </a:cubicBezTo>
                  <a:cubicBezTo>
                    <a:pt x="21" y="355"/>
                    <a:pt x="1" y="504"/>
                    <a:pt x="18" y="629"/>
                  </a:cubicBezTo>
                  <a:cubicBezTo>
                    <a:pt x="41" y="826"/>
                    <a:pt x="177" y="1025"/>
                    <a:pt x="380" y="1076"/>
                  </a:cubicBezTo>
                  <a:cubicBezTo>
                    <a:pt x="435" y="1090"/>
                    <a:pt x="488" y="1096"/>
                    <a:pt x="543" y="1096"/>
                  </a:cubicBezTo>
                  <a:cubicBezTo>
                    <a:pt x="634" y="1096"/>
                    <a:pt x="722" y="1079"/>
                    <a:pt x="807" y="1039"/>
                  </a:cubicBezTo>
                  <a:cubicBezTo>
                    <a:pt x="888" y="1001"/>
                    <a:pt x="956" y="958"/>
                    <a:pt x="1013" y="887"/>
                  </a:cubicBezTo>
                  <a:cubicBezTo>
                    <a:pt x="1101" y="781"/>
                    <a:pt x="1139" y="623"/>
                    <a:pt x="1121" y="487"/>
                  </a:cubicBezTo>
                  <a:cubicBezTo>
                    <a:pt x="1101" y="345"/>
                    <a:pt x="1037" y="203"/>
                    <a:pt x="918" y="118"/>
                  </a:cubicBezTo>
                  <a:cubicBezTo>
                    <a:pt x="844" y="67"/>
                    <a:pt x="773" y="20"/>
                    <a:pt x="682" y="6"/>
                  </a:cubicBezTo>
                  <a:cubicBezTo>
                    <a:pt x="657" y="2"/>
                    <a:pt x="631" y="0"/>
                    <a:pt x="606" y="0"/>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57" name="Google Shape;656;p39">
              <a:extLst>
                <a:ext uri="{FF2B5EF4-FFF2-40B4-BE49-F238E27FC236}">
                  <a16:creationId xmlns="" xmlns:a16="http://schemas.microsoft.com/office/drawing/2014/main" id="{E676F948-51A7-F1F1-0773-96C97E9D7CAB}"/>
                </a:ext>
              </a:extLst>
            </p:cNvPr>
            <p:cNvSpPr/>
            <p:nvPr/>
          </p:nvSpPr>
          <p:spPr>
            <a:xfrm>
              <a:off x="5009904" y="4162072"/>
              <a:ext cx="242" cy="483"/>
            </a:xfrm>
            <a:custGeom>
              <a:avLst/>
              <a:gdLst/>
              <a:ahLst/>
              <a:cxnLst/>
              <a:rect l="l" t="t" r="r" b="b"/>
              <a:pathLst>
                <a:path w="4" h="8" extrusionOk="0">
                  <a:moveTo>
                    <a:pt x="1" y="1"/>
                  </a:moveTo>
                  <a:lnTo>
                    <a:pt x="1" y="5"/>
                  </a:lnTo>
                  <a:cubicBezTo>
                    <a:pt x="1" y="5"/>
                    <a:pt x="1" y="5"/>
                    <a:pt x="1" y="5"/>
                  </a:cubicBezTo>
                  <a:lnTo>
                    <a:pt x="1" y="5"/>
                  </a:lnTo>
                  <a:cubicBezTo>
                    <a:pt x="1" y="4"/>
                    <a:pt x="1" y="3"/>
                    <a:pt x="1" y="1"/>
                  </a:cubicBezTo>
                  <a:close/>
                  <a:moveTo>
                    <a:pt x="1" y="5"/>
                  </a:moveTo>
                  <a:cubicBezTo>
                    <a:pt x="2" y="6"/>
                    <a:pt x="2" y="6"/>
                    <a:pt x="4" y="8"/>
                  </a:cubicBezTo>
                  <a:cubicBezTo>
                    <a:pt x="4" y="5"/>
                    <a:pt x="2" y="5"/>
                    <a:pt x="1" y="5"/>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58" name="Google Shape;657;p39">
              <a:extLst>
                <a:ext uri="{FF2B5EF4-FFF2-40B4-BE49-F238E27FC236}">
                  <a16:creationId xmlns="" xmlns:a16="http://schemas.microsoft.com/office/drawing/2014/main" id="{A5333647-7242-7D0D-C358-38B52116B6BE}"/>
                </a:ext>
              </a:extLst>
            </p:cNvPr>
            <p:cNvSpPr/>
            <p:nvPr/>
          </p:nvSpPr>
          <p:spPr>
            <a:xfrm>
              <a:off x="4999701" y="4123250"/>
              <a:ext cx="150340" cy="68589"/>
            </a:xfrm>
            <a:custGeom>
              <a:avLst/>
              <a:gdLst/>
              <a:ahLst/>
              <a:cxnLst/>
              <a:rect l="l" t="t" r="r" b="b"/>
              <a:pathLst>
                <a:path w="2490" h="1136" extrusionOk="0">
                  <a:moveTo>
                    <a:pt x="65" y="496"/>
                  </a:moveTo>
                  <a:lnTo>
                    <a:pt x="65" y="496"/>
                  </a:lnTo>
                  <a:cubicBezTo>
                    <a:pt x="67" y="499"/>
                    <a:pt x="68" y="503"/>
                    <a:pt x="68" y="505"/>
                  </a:cubicBezTo>
                  <a:lnTo>
                    <a:pt x="68" y="505"/>
                  </a:lnTo>
                  <a:cubicBezTo>
                    <a:pt x="68" y="502"/>
                    <a:pt x="66" y="499"/>
                    <a:pt x="65" y="496"/>
                  </a:cubicBezTo>
                  <a:close/>
                  <a:moveTo>
                    <a:pt x="2445" y="1"/>
                  </a:moveTo>
                  <a:cubicBezTo>
                    <a:pt x="2431" y="14"/>
                    <a:pt x="2418" y="31"/>
                    <a:pt x="2405" y="45"/>
                  </a:cubicBezTo>
                  <a:cubicBezTo>
                    <a:pt x="2350" y="99"/>
                    <a:pt x="2293" y="143"/>
                    <a:pt x="2232" y="187"/>
                  </a:cubicBezTo>
                  <a:lnTo>
                    <a:pt x="2228" y="187"/>
                  </a:lnTo>
                  <a:cubicBezTo>
                    <a:pt x="2147" y="251"/>
                    <a:pt x="2059" y="312"/>
                    <a:pt x="1968" y="363"/>
                  </a:cubicBezTo>
                  <a:cubicBezTo>
                    <a:pt x="1920" y="387"/>
                    <a:pt x="1870" y="404"/>
                    <a:pt x="1822" y="424"/>
                  </a:cubicBezTo>
                  <a:cubicBezTo>
                    <a:pt x="1761" y="451"/>
                    <a:pt x="1697" y="471"/>
                    <a:pt x="1632" y="488"/>
                  </a:cubicBezTo>
                  <a:cubicBezTo>
                    <a:pt x="1565" y="505"/>
                    <a:pt x="1501" y="515"/>
                    <a:pt x="1436" y="529"/>
                  </a:cubicBezTo>
                  <a:cubicBezTo>
                    <a:pt x="1399" y="532"/>
                    <a:pt x="1362" y="536"/>
                    <a:pt x="1321" y="536"/>
                  </a:cubicBezTo>
                  <a:lnTo>
                    <a:pt x="1243" y="536"/>
                  </a:lnTo>
                  <a:cubicBezTo>
                    <a:pt x="1151" y="532"/>
                    <a:pt x="1057" y="522"/>
                    <a:pt x="969" y="501"/>
                  </a:cubicBezTo>
                  <a:cubicBezTo>
                    <a:pt x="952" y="501"/>
                    <a:pt x="938" y="498"/>
                    <a:pt x="921" y="495"/>
                  </a:cubicBezTo>
                  <a:cubicBezTo>
                    <a:pt x="851" y="481"/>
                    <a:pt x="782" y="465"/>
                    <a:pt x="712" y="445"/>
                  </a:cubicBezTo>
                  <a:cubicBezTo>
                    <a:pt x="643" y="427"/>
                    <a:pt x="579" y="404"/>
                    <a:pt x="515" y="380"/>
                  </a:cubicBezTo>
                  <a:cubicBezTo>
                    <a:pt x="440" y="349"/>
                    <a:pt x="363" y="319"/>
                    <a:pt x="292" y="282"/>
                  </a:cubicBezTo>
                  <a:cubicBezTo>
                    <a:pt x="207" y="241"/>
                    <a:pt x="126" y="193"/>
                    <a:pt x="58" y="129"/>
                  </a:cubicBezTo>
                  <a:cubicBezTo>
                    <a:pt x="41" y="115"/>
                    <a:pt x="24" y="99"/>
                    <a:pt x="7" y="85"/>
                  </a:cubicBezTo>
                  <a:cubicBezTo>
                    <a:pt x="7" y="129"/>
                    <a:pt x="4" y="173"/>
                    <a:pt x="1" y="217"/>
                  </a:cubicBezTo>
                  <a:cubicBezTo>
                    <a:pt x="4" y="245"/>
                    <a:pt x="7" y="275"/>
                    <a:pt x="14" y="306"/>
                  </a:cubicBezTo>
                  <a:cubicBezTo>
                    <a:pt x="18" y="339"/>
                    <a:pt x="24" y="373"/>
                    <a:pt x="31" y="407"/>
                  </a:cubicBezTo>
                  <a:cubicBezTo>
                    <a:pt x="31" y="420"/>
                    <a:pt x="38" y="434"/>
                    <a:pt x="41" y="448"/>
                  </a:cubicBezTo>
                  <a:cubicBezTo>
                    <a:pt x="48" y="461"/>
                    <a:pt x="54" y="475"/>
                    <a:pt x="62" y="492"/>
                  </a:cubicBezTo>
                  <a:cubicBezTo>
                    <a:pt x="63" y="493"/>
                    <a:pt x="64" y="494"/>
                    <a:pt x="65" y="496"/>
                  </a:cubicBezTo>
                  <a:lnTo>
                    <a:pt x="65" y="496"/>
                  </a:lnTo>
                  <a:cubicBezTo>
                    <a:pt x="65" y="501"/>
                    <a:pt x="68" y="502"/>
                    <a:pt x="68" y="505"/>
                  </a:cubicBezTo>
                  <a:cubicBezTo>
                    <a:pt x="75" y="515"/>
                    <a:pt x="79" y="522"/>
                    <a:pt x="85" y="529"/>
                  </a:cubicBezTo>
                  <a:cubicBezTo>
                    <a:pt x="85" y="532"/>
                    <a:pt x="88" y="536"/>
                    <a:pt x="88" y="536"/>
                  </a:cubicBezTo>
                  <a:cubicBezTo>
                    <a:pt x="88" y="539"/>
                    <a:pt x="92" y="539"/>
                    <a:pt x="92" y="542"/>
                  </a:cubicBezTo>
                  <a:cubicBezTo>
                    <a:pt x="94" y="544"/>
                    <a:pt x="96" y="547"/>
                    <a:pt x="98" y="548"/>
                  </a:cubicBezTo>
                  <a:lnTo>
                    <a:pt x="98" y="548"/>
                  </a:lnTo>
                  <a:cubicBezTo>
                    <a:pt x="97" y="548"/>
                    <a:pt x="96" y="547"/>
                    <a:pt x="95" y="546"/>
                  </a:cubicBezTo>
                  <a:lnTo>
                    <a:pt x="95" y="546"/>
                  </a:lnTo>
                  <a:cubicBezTo>
                    <a:pt x="102" y="553"/>
                    <a:pt x="105" y="556"/>
                    <a:pt x="109" y="562"/>
                  </a:cubicBezTo>
                  <a:cubicBezTo>
                    <a:pt x="109" y="562"/>
                    <a:pt x="106" y="559"/>
                    <a:pt x="102" y="556"/>
                  </a:cubicBezTo>
                  <a:lnTo>
                    <a:pt x="102" y="556"/>
                  </a:lnTo>
                  <a:cubicBezTo>
                    <a:pt x="106" y="559"/>
                    <a:pt x="109" y="562"/>
                    <a:pt x="109" y="566"/>
                  </a:cubicBezTo>
                  <a:cubicBezTo>
                    <a:pt x="112" y="566"/>
                    <a:pt x="112" y="566"/>
                    <a:pt x="112" y="570"/>
                  </a:cubicBezTo>
                  <a:lnTo>
                    <a:pt x="115" y="570"/>
                  </a:lnTo>
                  <a:cubicBezTo>
                    <a:pt x="132" y="597"/>
                    <a:pt x="153" y="620"/>
                    <a:pt x="170" y="648"/>
                  </a:cubicBezTo>
                  <a:cubicBezTo>
                    <a:pt x="173" y="651"/>
                    <a:pt x="176" y="651"/>
                    <a:pt x="176" y="657"/>
                  </a:cubicBezTo>
                  <a:cubicBezTo>
                    <a:pt x="180" y="657"/>
                    <a:pt x="180" y="661"/>
                    <a:pt x="184" y="664"/>
                  </a:cubicBezTo>
                  <a:cubicBezTo>
                    <a:pt x="231" y="722"/>
                    <a:pt x="278" y="783"/>
                    <a:pt x="329" y="837"/>
                  </a:cubicBezTo>
                  <a:cubicBezTo>
                    <a:pt x="332" y="837"/>
                    <a:pt x="332" y="840"/>
                    <a:pt x="332" y="840"/>
                  </a:cubicBezTo>
                  <a:cubicBezTo>
                    <a:pt x="349" y="851"/>
                    <a:pt x="366" y="864"/>
                    <a:pt x="383" y="874"/>
                  </a:cubicBezTo>
                  <a:cubicBezTo>
                    <a:pt x="505" y="935"/>
                    <a:pt x="630" y="993"/>
                    <a:pt x="749" y="1054"/>
                  </a:cubicBezTo>
                  <a:cubicBezTo>
                    <a:pt x="742" y="1050"/>
                    <a:pt x="735" y="1047"/>
                    <a:pt x="729" y="1043"/>
                  </a:cubicBezTo>
                  <a:lnTo>
                    <a:pt x="729" y="1043"/>
                  </a:lnTo>
                  <a:cubicBezTo>
                    <a:pt x="739" y="1047"/>
                    <a:pt x="745" y="1050"/>
                    <a:pt x="756" y="1054"/>
                  </a:cubicBezTo>
                  <a:cubicBezTo>
                    <a:pt x="773" y="1064"/>
                    <a:pt x="790" y="1070"/>
                    <a:pt x="806" y="1081"/>
                  </a:cubicBezTo>
                  <a:cubicBezTo>
                    <a:pt x="932" y="1108"/>
                    <a:pt x="1060" y="1125"/>
                    <a:pt x="1189" y="1131"/>
                  </a:cubicBezTo>
                  <a:cubicBezTo>
                    <a:pt x="1237" y="1135"/>
                    <a:pt x="1284" y="1135"/>
                    <a:pt x="1331" y="1135"/>
                  </a:cubicBezTo>
                  <a:cubicBezTo>
                    <a:pt x="1429" y="1135"/>
                    <a:pt x="1528" y="1131"/>
                    <a:pt x="1623" y="1111"/>
                  </a:cubicBezTo>
                  <a:cubicBezTo>
                    <a:pt x="1761" y="1087"/>
                    <a:pt x="1897" y="1037"/>
                    <a:pt x="2022" y="976"/>
                  </a:cubicBezTo>
                  <a:cubicBezTo>
                    <a:pt x="2123" y="925"/>
                    <a:pt x="2218" y="867"/>
                    <a:pt x="2306" y="790"/>
                  </a:cubicBezTo>
                  <a:cubicBezTo>
                    <a:pt x="2317" y="773"/>
                    <a:pt x="2326" y="756"/>
                    <a:pt x="2337" y="739"/>
                  </a:cubicBezTo>
                  <a:cubicBezTo>
                    <a:pt x="2347" y="725"/>
                    <a:pt x="2354" y="712"/>
                    <a:pt x="2361" y="698"/>
                  </a:cubicBezTo>
                  <a:cubicBezTo>
                    <a:pt x="2384" y="651"/>
                    <a:pt x="2401" y="600"/>
                    <a:pt x="2418" y="549"/>
                  </a:cubicBezTo>
                  <a:cubicBezTo>
                    <a:pt x="2431" y="505"/>
                    <a:pt x="2452" y="458"/>
                    <a:pt x="2462" y="414"/>
                  </a:cubicBezTo>
                  <a:cubicBezTo>
                    <a:pt x="2465" y="400"/>
                    <a:pt x="2469" y="390"/>
                    <a:pt x="2472" y="380"/>
                  </a:cubicBezTo>
                  <a:cubicBezTo>
                    <a:pt x="2476" y="346"/>
                    <a:pt x="2479" y="312"/>
                    <a:pt x="2479" y="275"/>
                  </a:cubicBezTo>
                  <a:cubicBezTo>
                    <a:pt x="2483" y="231"/>
                    <a:pt x="2486" y="187"/>
                    <a:pt x="2489" y="140"/>
                  </a:cubicBezTo>
                  <a:cubicBezTo>
                    <a:pt x="2489" y="136"/>
                    <a:pt x="2486" y="129"/>
                    <a:pt x="2486" y="123"/>
                  </a:cubicBezTo>
                  <a:cubicBezTo>
                    <a:pt x="2472" y="79"/>
                    <a:pt x="2459" y="38"/>
                    <a:pt x="2445" y="1"/>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59" name="Google Shape;658;p39">
              <a:extLst>
                <a:ext uri="{FF2B5EF4-FFF2-40B4-BE49-F238E27FC236}">
                  <a16:creationId xmlns="" xmlns:a16="http://schemas.microsoft.com/office/drawing/2014/main" id="{72666742-3625-83C9-3E63-9132B548B7AA}"/>
                </a:ext>
              </a:extLst>
            </p:cNvPr>
            <p:cNvSpPr/>
            <p:nvPr/>
          </p:nvSpPr>
          <p:spPr>
            <a:xfrm>
              <a:off x="5012742" y="3989214"/>
              <a:ext cx="119910" cy="115925"/>
            </a:xfrm>
            <a:custGeom>
              <a:avLst/>
              <a:gdLst/>
              <a:ahLst/>
              <a:cxnLst/>
              <a:rect l="l" t="t" r="r" b="b"/>
              <a:pathLst>
                <a:path w="1986" h="1920" extrusionOk="0">
                  <a:moveTo>
                    <a:pt x="1048" y="656"/>
                  </a:moveTo>
                  <a:cubicBezTo>
                    <a:pt x="1112" y="663"/>
                    <a:pt x="1166" y="674"/>
                    <a:pt x="1220" y="710"/>
                  </a:cubicBezTo>
                  <a:cubicBezTo>
                    <a:pt x="1274" y="747"/>
                    <a:pt x="1312" y="802"/>
                    <a:pt x="1321" y="869"/>
                  </a:cubicBezTo>
                  <a:cubicBezTo>
                    <a:pt x="1332" y="930"/>
                    <a:pt x="1329" y="988"/>
                    <a:pt x="1312" y="1049"/>
                  </a:cubicBezTo>
                  <a:cubicBezTo>
                    <a:pt x="1308" y="1066"/>
                    <a:pt x="1298" y="1080"/>
                    <a:pt x="1288" y="1093"/>
                  </a:cubicBezTo>
                  <a:cubicBezTo>
                    <a:pt x="1260" y="1157"/>
                    <a:pt x="1217" y="1215"/>
                    <a:pt x="1159" y="1246"/>
                  </a:cubicBezTo>
                  <a:cubicBezTo>
                    <a:pt x="1115" y="1269"/>
                    <a:pt x="1061" y="1293"/>
                    <a:pt x="1010" y="1293"/>
                  </a:cubicBezTo>
                  <a:cubicBezTo>
                    <a:pt x="990" y="1303"/>
                    <a:pt x="970" y="1307"/>
                    <a:pt x="949" y="1307"/>
                  </a:cubicBezTo>
                  <a:lnTo>
                    <a:pt x="922" y="1307"/>
                  </a:lnTo>
                  <a:cubicBezTo>
                    <a:pt x="834" y="1290"/>
                    <a:pt x="760" y="1215"/>
                    <a:pt x="722" y="1133"/>
                  </a:cubicBezTo>
                  <a:cubicBezTo>
                    <a:pt x="712" y="1113"/>
                    <a:pt x="709" y="1096"/>
                    <a:pt x="702" y="1076"/>
                  </a:cubicBezTo>
                  <a:lnTo>
                    <a:pt x="702" y="1073"/>
                  </a:lnTo>
                  <a:cubicBezTo>
                    <a:pt x="699" y="1066"/>
                    <a:pt x="696" y="1055"/>
                    <a:pt x="692" y="1046"/>
                  </a:cubicBezTo>
                  <a:cubicBezTo>
                    <a:pt x="665" y="944"/>
                    <a:pt x="702" y="805"/>
                    <a:pt x="790" y="741"/>
                  </a:cubicBezTo>
                  <a:cubicBezTo>
                    <a:pt x="848" y="683"/>
                    <a:pt x="935" y="656"/>
                    <a:pt x="1017" y="656"/>
                  </a:cubicBezTo>
                  <a:close/>
                  <a:moveTo>
                    <a:pt x="1013" y="0"/>
                  </a:moveTo>
                  <a:cubicBezTo>
                    <a:pt x="941" y="0"/>
                    <a:pt x="870" y="9"/>
                    <a:pt x="804" y="27"/>
                  </a:cubicBezTo>
                  <a:cubicBezTo>
                    <a:pt x="740" y="40"/>
                    <a:pt x="675" y="64"/>
                    <a:pt x="618" y="91"/>
                  </a:cubicBezTo>
                  <a:cubicBezTo>
                    <a:pt x="601" y="97"/>
                    <a:pt x="584" y="105"/>
                    <a:pt x="566" y="114"/>
                  </a:cubicBezTo>
                  <a:cubicBezTo>
                    <a:pt x="404" y="199"/>
                    <a:pt x="241" y="335"/>
                    <a:pt x="157" y="500"/>
                  </a:cubicBezTo>
                  <a:cubicBezTo>
                    <a:pt x="49" y="710"/>
                    <a:pt x="1" y="944"/>
                    <a:pt x="52" y="1181"/>
                  </a:cubicBezTo>
                  <a:cubicBezTo>
                    <a:pt x="52" y="1188"/>
                    <a:pt x="59" y="1198"/>
                    <a:pt x="59" y="1205"/>
                  </a:cubicBezTo>
                  <a:cubicBezTo>
                    <a:pt x="86" y="1313"/>
                    <a:pt x="127" y="1425"/>
                    <a:pt x="194" y="1513"/>
                  </a:cubicBezTo>
                  <a:cubicBezTo>
                    <a:pt x="374" y="1750"/>
                    <a:pt x="658" y="1916"/>
                    <a:pt x="960" y="1919"/>
                  </a:cubicBezTo>
                  <a:lnTo>
                    <a:pt x="973" y="1919"/>
                  </a:lnTo>
                  <a:cubicBezTo>
                    <a:pt x="1196" y="1916"/>
                    <a:pt x="1423" y="1858"/>
                    <a:pt x="1599" y="1713"/>
                  </a:cubicBezTo>
                  <a:cubicBezTo>
                    <a:pt x="1667" y="1652"/>
                    <a:pt x="1732" y="1588"/>
                    <a:pt x="1789" y="1516"/>
                  </a:cubicBezTo>
                  <a:cubicBezTo>
                    <a:pt x="1802" y="1499"/>
                    <a:pt x="1809" y="1482"/>
                    <a:pt x="1820" y="1466"/>
                  </a:cubicBezTo>
                  <a:cubicBezTo>
                    <a:pt x="1924" y="1310"/>
                    <a:pt x="1985" y="1116"/>
                    <a:pt x="1976" y="934"/>
                  </a:cubicBezTo>
                  <a:cubicBezTo>
                    <a:pt x="1962" y="717"/>
                    <a:pt x="1881" y="477"/>
                    <a:pt x="1742" y="314"/>
                  </a:cubicBezTo>
                  <a:cubicBezTo>
                    <a:pt x="1610" y="152"/>
                    <a:pt x="1399" y="64"/>
                    <a:pt x="1200" y="19"/>
                  </a:cubicBezTo>
                  <a:cubicBezTo>
                    <a:pt x="1139" y="7"/>
                    <a:pt x="1076" y="0"/>
                    <a:pt x="1013" y="0"/>
                  </a:cubicBezTo>
                  <a:close/>
                </a:path>
              </a:pathLst>
            </a:custGeom>
            <a:solidFill>
              <a:srgbClr val="5D9CEC"/>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grpSp>
      <p:sp>
        <p:nvSpPr>
          <p:cNvPr id="260" name="Google Shape;659;p39">
            <a:extLst>
              <a:ext uri="{FF2B5EF4-FFF2-40B4-BE49-F238E27FC236}">
                <a16:creationId xmlns="" xmlns:a16="http://schemas.microsoft.com/office/drawing/2014/main" id="{82ED47B6-4FCE-B9B8-D374-C664F15410A5}"/>
              </a:ext>
            </a:extLst>
          </p:cNvPr>
          <p:cNvSpPr/>
          <p:nvPr/>
        </p:nvSpPr>
        <p:spPr>
          <a:xfrm rot="-7130682" flipH="1">
            <a:off x="3218649" y="667759"/>
            <a:ext cx="644640" cy="700381"/>
          </a:xfrm>
          <a:prstGeom prst="triangle">
            <a:avLst>
              <a:gd name="adj" fmla="val 0"/>
            </a:avLst>
          </a:prstGeom>
          <a:solidFill>
            <a:sysClr val="window" lastClr="FFFFFF"/>
          </a:solidFill>
          <a:ln>
            <a:noFill/>
          </a:ln>
        </p:spPr>
        <p:txBody>
          <a:bodyPr spcFirstLastPara="1" wrap="square" lIns="110592" tIns="110592" rIns="110592" bIns="110592"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94"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Tree>
    <p:custDataLst>
      <p:tags r:id="rId1"/>
    </p:custDataLst>
    <p:extLst>
      <p:ext uri="{BB962C8B-B14F-4D97-AF65-F5344CB8AC3E}">
        <p14:creationId xmlns:p14="http://schemas.microsoft.com/office/powerpoint/2010/main" val="229284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
                                            <p:bg/>
                                          </p:spTgt>
                                        </p:tgtEl>
                                        <p:attrNameLst>
                                          <p:attrName>style.visibility</p:attrName>
                                        </p:attrNameLst>
                                      </p:cBhvr>
                                      <p:to>
                                        <p:strVal val="visible"/>
                                      </p:to>
                                    </p:set>
                                    <p:anim calcmode="lin" valueType="num">
                                      <p:cBhvr additive="base">
                                        <p:cTn id="7" dur="500" fill="hold"/>
                                        <p:tgtEl>
                                          <p:spTgt spid="1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4">
                                            <p:txEl>
                                              <p:pRg st="0" end="0"/>
                                            </p:txEl>
                                          </p:spTgt>
                                        </p:tgtEl>
                                        <p:attrNameLst>
                                          <p:attrName>style.visibility</p:attrName>
                                        </p:attrNameLst>
                                      </p:cBhvr>
                                      <p:to>
                                        <p:strVal val="visible"/>
                                      </p:to>
                                    </p:set>
                                    <p:anim calcmode="lin" valueType="num">
                                      <p:cBhvr additive="base">
                                        <p:cTn id="11" dur="500" fill="hold"/>
                                        <p:tgtEl>
                                          <p:spTgt spid="1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4">
                                            <p:txEl>
                                              <p:pRg st="1" end="1"/>
                                            </p:txEl>
                                          </p:spTgt>
                                        </p:tgtEl>
                                        <p:attrNameLst>
                                          <p:attrName>style.visibility</p:attrName>
                                        </p:attrNameLst>
                                      </p:cBhvr>
                                      <p:to>
                                        <p:strVal val="visible"/>
                                      </p:to>
                                    </p:set>
                                    <p:anim calcmode="lin" valueType="num">
                                      <p:cBhvr additive="base">
                                        <p:cTn id="17" dur="500" fill="hold"/>
                                        <p:tgtEl>
                                          <p:spTgt spid="13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 xmlns:a16="http://schemas.microsoft.com/office/drawing/2014/main" id="{E8576635-D448-A6BA-573A-9907606AD916}"/>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50002489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 xmlns:a16="http://schemas.microsoft.com/office/drawing/2014/main" id="{7B388EC5-B703-6A95-08D3-A38D350E99EE}"/>
              </a:ext>
            </a:extLst>
          </p:cNvPr>
          <p:cNvSpPr txBox="1">
            <a:spLocks/>
          </p:cNvSpPr>
          <p:nvPr/>
        </p:nvSpPr>
        <p:spPr>
          <a:xfrm>
            <a:off x="5149362" y="681796"/>
            <a:ext cx="6593132" cy="1123440"/>
          </a:xfrm>
          <a:prstGeom prst="rect">
            <a:avLst/>
          </a:prstGeom>
        </p:spPr>
        <p:txBody>
          <a:bodyPr vert="horz" lIns="91440" tIns="45720" rIns="91440" bIns="45720" rtlCol="0" anchor="ctr">
            <a:normAutofit/>
          </a:bodyPr>
          <a:lstStyle>
            <a:lvl1pPr algn="l" defTabSz="914406"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6" rtl="0" eaLnBrk="1" fontAlgn="auto" latinLnBrk="0" hangingPunct="1">
              <a:lnSpc>
                <a:spcPct val="90000"/>
              </a:lnSpc>
              <a:spcBef>
                <a:spcPct val="0"/>
              </a:spcBef>
              <a:spcAft>
                <a:spcPts val="0"/>
              </a:spcAft>
              <a:buClrTx/>
              <a:buSzTx/>
              <a:buFontTx/>
              <a:buNone/>
              <a:tabLst/>
              <a:defRPr/>
            </a:pPr>
            <a:r>
              <a:rPr kumimoji="0" lang="en-US" sz="2903" b="1" i="0" u="none" strike="noStrike" kern="1200" cap="none" spc="0" normalizeH="0" baseline="0" noProof="0" dirty="0" err="1" smtClean="0">
                <a:ln>
                  <a:noFill/>
                </a:ln>
                <a:solidFill>
                  <a:schemeClr val="tx1"/>
                </a:solidFill>
                <a:effectLst/>
                <a:uLnTx/>
                <a:uFillTx/>
                <a:latin typeface="UTM Avo"/>
                <a:ea typeface="+mj-ea"/>
                <a:cs typeface="+mj-cs"/>
              </a:rPr>
              <a:t>Triển</a:t>
            </a:r>
            <a:r>
              <a:rPr kumimoji="0" lang="en-US" sz="2903" b="1" i="0" u="none" strike="noStrike" kern="1200" cap="none" spc="0" normalizeH="0" noProof="0" dirty="0" smtClean="0">
                <a:ln>
                  <a:noFill/>
                </a:ln>
                <a:solidFill>
                  <a:schemeClr val="tx1"/>
                </a:solidFill>
                <a:effectLst/>
                <a:uLnTx/>
                <a:uFillTx/>
                <a:latin typeface="UTM Avo"/>
                <a:ea typeface="+mj-ea"/>
                <a:cs typeface="+mj-cs"/>
              </a:rPr>
              <a:t> </a:t>
            </a:r>
            <a:r>
              <a:rPr kumimoji="0" lang="en-US" sz="2903" b="1" i="0" u="none" strike="noStrike" kern="1200" cap="none" spc="0" normalizeH="0" noProof="0" dirty="0" err="1" smtClean="0">
                <a:ln>
                  <a:noFill/>
                </a:ln>
                <a:solidFill>
                  <a:schemeClr val="tx1"/>
                </a:solidFill>
                <a:effectLst/>
                <a:uLnTx/>
                <a:uFillTx/>
                <a:latin typeface="UTM Avo"/>
                <a:ea typeface="+mj-ea"/>
                <a:cs typeface="+mj-cs"/>
              </a:rPr>
              <a:t>lãm</a:t>
            </a:r>
            <a:r>
              <a:rPr kumimoji="0" lang="en-US" sz="2903" b="1" i="0" u="none" strike="noStrike" kern="1200" cap="none" spc="0" normalizeH="0" noProof="0" dirty="0" smtClean="0">
                <a:ln>
                  <a:noFill/>
                </a:ln>
                <a:solidFill>
                  <a:schemeClr val="tx1"/>
                </a:solidFill>
                <a:effectLst/>
                <a:uLnTx/>
                <a:uFillTx/>
                <a:latin typeface="UTM Avo"/>
                <a:ea typeface="+mj-ea"/>
                <a:cs typeface="+mj-cs"/>
              </a:rPr>
              <a:t>: BỘ SƯU TẬP NẤM</a:t>
            </a:r>
            <a:endParaRPr kumimoji="0" lang="en-US" sz="2903" b="1" i="0" u="none" strike="noStrike" kern="1200" cap="none" spc="0" normalizeH="0" baseline="0" noProof="0" dirty="0">
              <a:ln>
                <a:noFill/>
              </a:ln>
              <a:solidFill>
                <a:schemeClr val="tx1"/>
              </a:solidFill>
              <a:effectLst/>
              <a:uLnTx/>
              <a:uFillTx/>
              <a:latin typeface="UTM Avo"/>
              <a:ea typeface="+mj-ea"/>
              <a:cs typeface="+mj-cs"/>
            </a:endParaRPr>
          </a:p>
        </p:txBody>
      </p:sp>
      <p:sp>
        <p:nvSpPr>
          <p:cNvPr id="6" name="Oval 5">
            <a:extLst>
              <a:ext uri="{FF2B5EF4-FFF2-40B4-BE49-F238E27FC236}">
                <a16:creationId xmlns="" xmlns:a16="http://schemas.microsoft.com/office/drawing/2014/main" id="{40F954FA-2C90-D62F-06F5-D1D4EF1425D3}"/>
              </a:ext>
            </a:extLst>
          </p:cNvPr>
          <p:cNvSpPr/>
          <p:nvPr/>
        </p:nvSpPr>
        <p:spPr>
          <a:xfrm>
            <a:off x="2700096" y="1963497"/>
            <a:ext cx="9143141" cy="3847983"/>
          </a:xfrm>
          <a:prstGeom prst="ellipse">
            <a:avLst/>
          </a:prstGeom>
          <a:solidFill>
            <a:srgbClr val="FFFFFF"/>
          </a:solidFill>
          <a:ln w="12700" cap="flat" cmpd="sng" algn="ctr">
            <a:solidFill>
              <a:srgbClr val="4FC1E9">
                <a:shade val="50000"/>
              </a:srgbClr>
            </a:solidFill>
            <a:prstDash val="lgDash"/>
            <a:miter lim="800000"/>
          </a:ln>
          <a:effectLst/>
        </p:spPr>
        <p:txBody>
          <a:bodyPr rtlCol="0" anchor="ctr"/>
          <a:lstStyle/>
          <a:p>
            <a:pPr marL="0" marR="0" lvl="0" indent="0" algn="just" defTabSz="829544" eaLnBrk="1" fontAlgn="auto" latinLnBrk="0" hangingPunct="1">
              <a:lnSpc>
                <a:spcPct val="150000"/>
              </a:lnSpc>
              <a:spcBef>
                <a:spcPts val="0"/>
              </a:spcBef>
              <a:spcAft>
                <a:spcPts val="0"/>
              </a:spcAft>
              <a:buClrTx/>
              <a:buSzTx/>
              <a:buFontTx/>
              <a:buNone/>
              <a:tabLst/>
              <a:defRPr/>
            </a:pPr>
            <a:r>
              <a:rPr kumimoji="0" lang="en-US" sz="3600" b="0" i="0" u="none" strike="noStrike" kern="0" cap="none" spc="0" normalizeH="0" baseline="0" noProof="0" dirty="0" err="1" smtClean="0">
                <a:ln>
                  <a:noFill/>
                </a:ln>
                <a:solidFill>
                  <a:schemeClr val="tx1"/>
                </a:solidFill>
                <a:effectLst/>
                <a:uLnTx/>
                <a:uFillTx/>
                <a:latin typeface="UTM Avo" panose="02040603050506020204" pitchFamily="18" charset="0"/>
                <a:ea typeface="+mn-ea"/>
                <a:cs typeface="+mn-cs"/>
              </a:rPr>
              <a:t>Nói</a:t>
            </a:r>
            <a:r>
              <a:rPr kumimoji="0" lang="en-US" sz="3600" b="0" i="0" u="none" strike="noStrike" kern="0" cap="none" spc="0" normalizeH="0" baseline="0" noProof="0" dirty="0" smtClean="0">
                <a:ln>
                  <a:noFill/>
                </a:ln>
                <a:solidFill>
                  <a:schemeClr val="tx1"/>
                </a:solidFill>
                <a:effectLst/>
                <a:uLnTx/>
                <a:uFillTx/>
                <a:latin typeface="UTM Avo" panose="02040603050506020204" pitchFamily="18" charset="0"/>
                <a:ea typeface="+mn-ea"/>
                <a:cs typeface="+mn-cs"/>
              </a:rPr>
              <a:t>,</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viết</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hoặc</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v</a:t>
            </a:r>
            <a:r>
              <a:rPr kumimoji="0" lang="en-US" sz="3600" b="0" i="0" u="none" strike="noStrike" kern="0" cap="none" spc="0" normalizeH="0" baseline="0" noProof="0" dirty="0" err="1" smtClean="0">
                <a:ln>
                  <a:noFill/>
                </a:ln>
                <a:solidFill>
                  <a:schemeClr val="tx1"/>
                </a:solidFill>
                <a:effectLst/>
                <a:uLnTx/>
                <a:uFillTx/>
                <a:latin typeface="UTM Avo" panose="02040603050506020204" pitchFamily="18" charset="0"/>
                <a:ea typeface="+mn-ea"/>
                <a:cs typeface="+mn-cs"/>
              </a:rPr>
              <a:t>ẽ</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baseline="0" noProof="0" dirty="0" err="1" smtClean="0">
                <a:ln>
                  <a:noFill/>
                </a:ln>
                <a:solidFill>
                  <a:schemeClr val="tx1"/>
                </a:solidFill>
                <a:effectLst/>
                <a:uLnTx/>
                <a:uFillTx/>
                <a:latin typeface="UTM Avo" panose="02040603050506020204" pitchFamily="18" charset="0"/>
                <a:ea typeface="+mn-ea"/>
                <a:cs typeface="+mn-cs"/>
              </a:rPr>
              <a:t>một</a:t>
            </a:r>
            <a:r>
              <a:rPr kumimoji="0" lang="en-US" sz="3600" b="0" i="0" u="none" strike="noStrike" kern="0" cap="none" spc="0" normalizeH="0" baseline="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baseline="0" noProof="0" dirty="0" err="1" smtClean="0">
                <a:ln>
                  <a:noFill/>
                </a:ln>
                <a:solidFill>
                  <a:schemeClr val="tx1"/>
                </a:solidFill>
                <a:effectLst/>
                <a:uLnTx/>
                <a:uFillTx/>
                <a:latin typeface="UTM Avo" panose="02040603050506020204" pitchFamily="18" charset="0"/>
                <a:ea typeface="+mn-ea"/>
                <a:cs typeface="+mn-cs"/>
              </a:rPr>
              <a:t>loại</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nấm</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mà</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em</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ấn</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tượng</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nhất</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a:t>
            </a:r>
            <a:endParaRPr kumimoji="0" lang="vi-VN" sz="3600" b="0" i="0" u="none" strike="noStrike" kern="0" cap="none" spc="0" normalizeH="0" baseline="0" noProof="0" dirty="0">
              <a:ln>
                <a:noFill/>
              </a:ln>
              <a:solidFill>
                <a:schemeClr val="tx1"/>
              </a:solidFill>
              <a:effectLst/>
              <a:uLnTx/>
              <a:uFillTx/>
              <a:latin typeface="UTM Avo"/>
              <a:ea typeface="+mn-ea"/>
              <a:cs typeface="+mn-cs"/>
            </a:endParaRPr>
          </a:p>
        </p:txBody>
      </p:sp>
      <p:pic>
        <p:nvPicPr>
          <p:cNvPr id="7" name="Picture 12">
            <a:extLst>
              <a:ext uri="{FF2B5EF4-FFF2-40B4-BE49-F238E27FC236}">
                <a16:creationId xmlns="" xmlns:a16="http://schemas.microsoft.com/office/drawing/2014/main" id="{8B83394E-4680-FCEF-EF60-D0EE579E8D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61646" y="1963497"/>
            <a:ext cx="2373391" cy="4285406"/>
          </a:xfrm>
          <a:prstGeom prst="rect">
            <a:avLst/>
          </a:prstGeom>
        </p:spPr>
      </p:pic>
    </p:spTree>
    <p:custDataLst>
      <p:tags r:id="rId1"/>
    </p:custDataLst>
    <p:extLst>
      <p:ext uri="{BB962C8B-B14F-4D97-AF65-F5344CB8AC3E}">
        <p14:creationId xmlns:p14="http://schemas.microsoft.com/office/powerpoint/2010/main" val="49648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 xmlns:a16="http://schemas.microsoft.com/office/drawing/2014/main" id="{C2ECD5E8-016F-6856-4551-50AF3133F651}"/>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285485136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Speech Bubble: Rectangle with Corners Rounded 3">
            <a:extLst>
              <a:ext uri="{FF2B5EF4-FFF2-40B4-BE49-F238E27FC236}">
                <a16:creationId xmlns="" xmlns:a16="http://schemas.microsoft.com/office/drawing/2014/main" id="{8D7977B2-94BA-2F6E-A8C9-72402DE5CA65}"/>
              </a:ext>
            </a:extLst>
          </p:cNvPr>
          <p:cNvSpPr/>
          <p:nvPr/>
        </p:nvSpPr>
        <p:spPr>
          <a:xfrm>
            <a:off x="3322622" y="3088755"/>
            <a:ext cx="6318391" cy="1295192"/>
          </a:xfrm>
          <a:prstGeom prst="wedgeRoundRectCallout">
            <a:avLst>
              <a:gd name="adj1" fmla="val 39401"/>
              <a:gd name="adj2" fmla="val 83767"/>
              <a:gd name="adj3" fmla="val 16667"/>
            </a:avLst>
          </a:prstGeom>
          <a:solidFill>
            <a:sysClr val="window" lastClr="FFFFFF"/>
          </a:solidFill>
          <a:ln w="12700" cap="flat" cmpd="sng" algn="ctr">
            <a:solidFill>
              <a:srgbClr val="FFBD45"/>
            </a:solidFill>
            <a:prstDash val="solid"/>
            <a:miter lim="800000"/>
          </a:ln>
          <a:effectLst/>
        </p:spPr>
        <p:txBody>
          <a:bodyPr rot="0" spcFirstLastPara="0" vertOverflow="overflow" horzOverflow="overflow" vert="horz" wrap="square" lIns="110610" tIns="55305" rIns="110610" bIns="55305"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Kể</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tên</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một</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số</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nấm</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mà</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smtClean="0">
                <a:ln>
                  <a:noFill/>
                </a:ln>
                <a:solidFill>
                  <a:srgbClr val="FCECD0">
                    <a:lumMod val="10000"/>
                  </a:srgbClr>
                </a:solidFill>
                <a:effectLst/>
                <a:uLnTx/>
                <a:uFillTx/>
                <a:latin typeface="UTM Avo" panose="02040603050506020204" pitchFamily="18"/>
                <a:ea typeface="+mn-ea"/>
                <a:cs typeface="+mn-cs"/>
              </a:rPr>
              <a:t>bạn</a:t>
            </a:r>
            <a:r>
              <a:rPr kumimoji="0" lang="en-US" sz="2903" b="0" i="0" u="none" strike="noStrike" kern="0" cap="none" spc="0" normalizeH="0" baseline="0" noProof="0" dirty="0" smtClean="0">
                <a:ln>
                  <a:noFill/>
                </a:ln>
                <a:solidFill>
                  <a:srgbClr val="FCECD0">
                    <a:lumMod val="10000"/>
                  </a:srgbClr>
                </a:solidFill>
                <a:effectLst/>
                <a:uLnTx/>
                <a:uFillTx/>
                <a:latin typeface="UTM Avo" panose="02040603050506020204" pitchFamily="18"/>
                <a:ea typeface="+mn-ea"/>
                <a:cs typeface="+mn-cs"/>
              </a:rPr>
              <a:t> </a:t>
            </a:r>
            <a:r>
              <a:rPr kumimoji="0" lang="en-US" sz="2903" b="0" i="0" u="none" strike="noStrike" kern="0" cap="none" spc="0" normalizeH="0" baseline="0" noProof="0" dirty="0" err="1">
                <a:ln>
                  <a:noFill/>
                </a:ln>
                <a:solidFill>
                  <a:srgbClr val="FCECD0">
                    <a:lumMod val="10000"/>
                  </a:srgbClr>
                </a:solidFill>
                <a:effectLst/>
                <a:uLnTx/>
                <a:uFillTx/>
                <a:latin typeface="UTM Avo" panose="02040603050506020204" pitchFamily="18"/>
                <a:ea typeface="+mn-ea"/>
                <a:cs typeface="+mn-cs"/>
              </a:rPr>
              <a:t>biết</a:t>
            </a:r>
            <a:r>
              <a:rPr kumimoji="0" lang="en-US" sz="2903" b="0" i="0" u="none" strike="noStrike" kern="0" cap="none" spc="0" normalizeH="0" baseline="0" noProof="0" dirty="0">
                <a:ln>
                  <a:noFill/>
                </a:ln>
                <a:solidFill>
                  <a:srgbClr val="FCECD0">
                    <a:lumMod val="10000"/>
                  </a:srgbClr>
                </a:solidFill>
                <a:effectLst/>
                <a:uLnTx/>
                <a:uFillTx/>
                <a:latin typeface="UTM Avo" panose="02040603050506020204" pitchFamily="18"/>
                <a:ea typeface="+mn-ea"/>
                <a:cs typeface="+mn-cs"/>
              </a:rPr>
              <a:t>.</a:t>
            </a:r>
          </a:p>
        </p:txBody>
      </p:sp>
      <p:sp>
        <p:nvSpPr>
          <p:cNvPr id="8" name="Rectangle: Rounded Corners 4">
            <a:extLst>
              <a:ext uri="{FF2B5EF4-FFF2-40B4-BE49-F238E27FC236}">
                <a16:creationId xmlns="" xmlns:a16="http://schemas.microsoft.com/office/drawing/2014/main" id="{3B772F93-B473-66D3-4BA7-425E89C83104}"/>
              </a:ext>
            </a:extLst>
          </p:cNvPr>
          <p:cNvSpPr/>
          <p:nvPr/>
        </p:nvSpPr>
        <p:spPr>
          <a:xfrm>
            <a:off x="788076" y="1814374"/>
            <a:ext cx="5307924" cy="873992"/>
          </a:xfrm>
          <a:prstGeom prst="roundRect">
            <a:avLst/>
          </a:prstGeom>
          <a:solidFill>
            <a:schemeClr val="accent2">
              <a:lumMod val="60000"/>
              <a:lumOff val="40000"/>
            </a:schemeClr>
          </a:solidFill>
          <a:ln w="12700" cap="flat" cmpd="sng" algn="ctr">
            <a:solidFill>
              <a:srgbClr val="FFBD45">
                <a:lumMod val="50000"/>
              </a:srgbClr>
            </a:solidFill>
            <a:prstDash val="lgDash"/>
            <a:miter lim="800000"/>
          </a:ln>
          <a:effectLst/>
        </p:spPr>
        <p:txBody>
          <a:bodyPr rot="0" spcFirstLastPara="0" vertOverflow="overflow" horzOverflow="overflow" vert="horz" wrap="square" lIns="110610" tIns="55305" rIns="110610" bIns="55305"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66" b="1" i="0" u="none" strike="noStrike" kern="0" cap="none" spc="0" normalizeH="0" baseline="0" noProof="0" dirty="0">
                <a:ln>
                  <a:noFill/>
                </a:ln>
                <a:solidFill>
                  <a:srgbClr val="000000"/>
                </a:solidFill>
                <a:effectLst/>
                <a:uLnTx/>
                <a:uFillTx/>
                <a:latin typeface="UTM Avo" panose="02040603050506020204" pitchFamily="18"/>
                <a:ea typeface="+mn-ea"/>
              </a:rPr>
              <a:t>TRÒ CH</a:t>
            </a:r>
            <a:r>
              <a:rPr kumimoji="0" lang="vi-VN" sz="3266" b="1" i="0" u="none" strike="noStrike" kern="0" cap="none" spc="0" normalizeH="0" baseline="0" noProof="0" dirty="0">
                <a:ln>
                  <a:noFill/>
                </a:ln>
                <a:solidFill>
                  <a:srgbClr val="000000"/>
                </a:solidFill>
                <a:effectLst/>
                <a:uLnTx/>
                <a:uFillTx/>
                <a:latin typeface="UTM Avo" panose="02040603050506020204" pitchFamily="18"/>
                <a:ea typeface="+mn-ea"/>
              </a:rPr>
              <a:t>Ơ</a:t>
            </a:r>
            <a:r>
              <a:rPr kumimoji="0" lang="en-US" sz="3266" b="1" i="0" u="none" strike="noStrike" kern="0" cap="none" spc="0" normalizeH="0" baseline="0" noProof="0" dirty="0">
                <a:ln>
                  <a:noFill/>
                </a:ln>
                <a:solidFill>
                  <a:srgbClr val="000000"/>
                </a:solidFill>
                <a:effectLst/>
                <a:uLnTx/>
                <a:uFillTx/>
                <a:latin typeface="UTM Avo" panose="02040603050506020204" pitchFamily="18"/>
                <a:ea typeface="+mn-ea"/>
              </a:rPr>
              <a:t>I </a:t>
            </a:r>
            <a:r>
              <a:rPr kumimoji="0" lang="en-US" sz="3266" b="1" i="0" u="none" strike="noStrike" kern="0" cap="none" spc="0" normalizeH="0" baseline="0" noProof="0" dirty="0" smtClean="0">
                <a:ln>
                  <a:noFill/>
                </a:ln>
                <a:solidFill>
                  <a:srgbClr val="000000"/>
                </a:solidFill>
                <a:effectLst/>
                <a:uLnTx/>
                <a:uFillTx/>
                <a:latin typeface="UTM Avo" panose="02040603050506020204" pitchFamily="18"/>
                <a:ea typeface="+mn-ea"/>
              </a:rPr>
              <a:t>TRUYỀN</a:t>
            </a:r>
            <a:r>
              <a:rPr kumimoji="0" lang="en-US" sz="3266" b="1" i="0" u="none" strike="noStrike" kern="0" cap="none" spc="0" normalizeH="0" noProof="0" dirty="0" smtClean="0">
                <a:ln>
                  <a:noFill/>
                </a:ln>
                <a:solidFill>
                  <a:srgbClr val="000000"/>
                </a:solidFill>
                <a:effectLst/>
                <a:uLnTx/>
                <a:uFillTx/>
                <a:latin typeface="UTM Avo" panose="02040603050506020204" pitchFamily="18"/>
                <a:ea typeface="+mn-ea"/>
              </a:rPr>
              <a:t> ĐIỆN</a:t>
            </a:r>
            <a:endParaRPr kumimoji="0" lang="en-US" sz="3266" b="1" i="0" u="none" strike="noStrike" kern="0" cap="none" spc="0" normalizeH="0" baseline="0" noProof="0" dirty="0">
              <a:ln>
                <a:noFill/>
              </a:ln>
              <a:solidFill>
                <a:srgbClr val="000000"/>
              </a:solidFill>
              <a:effectLst/>
              <a:uLnTx/>
              <a:uFillTx/>
              <a:latin typeface="UTM Avo" panose="02040603050506020204" pitchFamily="18"/>
              <a:ea typeface="+mn-ea"/>
            </a:endParaRPr>
          </a:p>
        </p:txBody>
      </p:sp>
      <p:pic>
        <p:nvPicPr>
          <p:cNvPr id="9" name="Picture 14">
            <a:extLst>
              <a:ext uri="{FF2B5EF4-FFF2-40B4-BE49-F238E27FC236}">
                <a16:creationId xmlns="" xmlns:a16="http://schemas.microsoft.com/office/drawing/2014/main" id="{9AF70723-57B8-47F9-6E3D-79372669B8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144001" y="3941532"/>
            <a:ext cx="2110792" cy="2916468"/>
          </a:xfrm>
          <a:prstGeom prst="rect">
            <a:avLst/>
          </a:prstGeom>
        </p:spPr>
      </p:pic>
    </p:spTree>
    <p:custDataLst>
      <p:tags r:id="rId1"/>
    </p:custDataLst>
    <p:extLst>
      <p:ext uri="{BB962C8B-B14F-4D97-AF65-F5344CB8AC3E}">
        <p14:creationId xmlns:p14="http://schemas.microsoft.com/office/powerpoint/2010/main" val="2256521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4"/>
            <a:extLst>
              <a:ext uri="{FF2B5EF4-FFF2-40B4-BE49-F238E27FC236}">
                <a16:creationId xmlns="" xmlns:a16="http://schemas.microsoft.com/office/drawing/2014/main" id="{8C4E7F9C-6603-2CDD-E70A-77B9520E8FB9}"/>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59000387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50833CB-5468-2014-2B8E-9C77711D0A69}"/>
              </a:ext>
            </a:extLst>
          </p:cNvPr>
          <p:cNvSpPr txBox="1"/>
          <p:nvPr/>
        </p:nvSpPr>
        <p:spPr>
          <a:xfrm>
            <a:off x="2756047" y="1364355"/>
            <a:ext cx="6679905" cy="739754"/>
          </a:xfrm>
          <a:prstGeom prst="rect">
            <a:avLst/>
          </a:prstGeom>
          <a:noFill/>
        </p:spPr>
        <p:txBody>
          <a:bodyPr wrap="square" rtlCol="0">
            <a:spAutoFit/>
          </a:bodyPr>
          <a:lstStyle/>
          <a:p>
            <a:pPr algn="ctr">
              <a:lnSpc>
                <a:spcPct val="150000"/>
              </a:lnSpc>
            </a:pPr>
            <a:r>
              <a:rPr lang="en-US" sz="3200" b="1" dirty="0">
                <a:solidFill>
                  <a:schemeClr val="tx1"/>
                </a:solidFill>
                <a:latin typeface="UTM Avo" panose="02040603050506020204" pitchFamily="18" charset="0"/>
              </a:rPr>
              <a:t>1. NẤM</a:t>
            </a:r>
          </a:p>
        </p:txBody>
      </p:sp>
      <p:sp>
        <p:nvSpPr>
          <p:cNvPr id="8" name="Title 2">
            <a:extLst>
              <a:ext uri="{FF2B5EF4-FFF2-40B4-BE49-F238E27FC236}">
                <a16:creationId xmlns="" xmlns:a16="http://schemas.microsoft.com/office/drawing/2014/main" id="{43274075-4155-D643-9142-DA007AEC94D2}"/>
              </a:ext>
            </a:extLst>
          </p:cNvPr>
          <p:cNvSpPr txBox="1">
            <a:spLocks/>
          </p:cNvSpPr>
          <p:nvPr/>
        </p:nvSpPr>
        <p:spPr>
          <a:xfrm>
            <a:off x="742950" y="2041773"/>
            <a:ext cx="4988553" cy="739754"/>
          </a:xfrm>
          <a:prstGeom prst="rect">
            <a:avLst/>
          </a:prstGeom>
        </p:spPr>
        <p:txBody>
          <a:bodyPr vert="horz" lIns="91440" tIns="45720" rIns="91440" bIns="45720" rtlCol="0" anchor="ctr">
            <a:normAutofit/>
          </a:bodyPr>
          <a:lstStyle>
            <a:lvl1pPr algn="l" defTabSz="914406"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6"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UTM Avo" panose="02040603050506020204" pitchFamily="18" charset="0"/>
              </a:rPr>
              <a:t>HOẠT ĐỘNG THẢO LUẬN</a:t>
            </a:r>
          </a:p>
        </p:txBody>
      </p:sp>
      <p:sp>
        <p:nvSpPr>
          <p:cNvPr id="9" name="Rectangle: Rounded Corners 3">
            <a:extLst>
              <a:ext uri="{FF2B5EF4-FFF2-40B4-BE49-F238E27FC236}">
                <a16:creationId xmlns="" xmlns:a16="http://schemas.microsoft.com/office/drawing/2014/main" id="{5790CE81-1588-290F-17B9-5628F6B8D782}"/>
              </a:ext>
            </a:extLst>
          </p:cNvPr>
          <p:cNvSpPr/>
          <p:nvPr/>
        </p:nvSpPr>
        <p:spPr>
          <a:xfrm>
            <a:off x="1246168" y="3212208"/>
            <a:ext cx="4485335" cy="3083367"/>
          </a:xfrm>
          <a:prstGeom prst="roundRect">
            <a:avLst/>
          </a:prstGeom>
          <a:solidFill>
            <a:srgbClr val="FFFFFF"/>
          </a:solidFill>
          <a:ln w="28575" cap="flat" cmpd="sng" algn="ctr">
            <a:solidFill>
              <a:srgbClr val="4FC1E9">
                <a:shade val="50000"/>
              </a:srgbClr>
            </a:solidFill>
            <a:prstDash val="lgDash"/>
            <a:miter lim="800000"/>
          </a:ln>
          <a:effectLst/>
        </p:spPr>
        <p:txBody>
          <a:bodyPr rot="0" spcFirstLastPara="0" vertOverflow="overflow" horzOverflow="overflow" vert="horz" wrap="square" lIns="110610" tIns="55305" rIns="110610" bIns="55305" numCol="1" spcCol="0" rtlCol="0" fromWordArt="0" anchor="ctr" anchorCtr="0" forceAA="0" compatLnSpc="1">
            <a:prstTxWarp prst="textNoShape">
              <a:avLst/>
            </a:prstTxWarp>
            <a:no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Nêu</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tên</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hình</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dạng</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b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b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màu</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sắc</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và</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n</a:t>
            </a:r>
            <a:r>
              <a:rPr kumimoji="0" lang="vi-VN" sz="2400" b="0" i="0" u="none" strike="noStrike" kern="0" cap="none" spc="0" normalizeH="0" baseline="0" noProof="0" dirty="0">
                <a:ln>
                  <a:noFill/>
                </a:ln>
                <a:solidFill>
                  <a:schemeClr val="tx1"/>
                </a:solidFill>
                <a:effectLst/>
                <a:uLnTx/>
                <a:uFillTx/>
                <a:latin typeface="UTM Avo"/>
                <a:ea typeface="+mn-ea"/>
                <a:cs typeface="+mn-cs"/>
              </a:rPr>
              <a:t>ơ</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i</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sống</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của</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từng</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loại</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có</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trong</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các</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hình</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1, 2, 3 </a:t>
            </a:r>
            <a:r>
              <a:rPr kumimoji="0" lang="en-US" sz="2400" b="0" i="0" u="none" strike="noStrike" kern="0" cap="none" spc="0" normalizeH="0" baseline="0" noProof="0" dirty="0" err="1">
                <a:ln>
                  <a:noFill/>
                </a:ln>
                <a:solidFill>
                  <a:schemeClr val="tx1"/>
                </a:solidFill>
                <a:effectLst/>
                <a:uLnTx/>
                <a:uFillTx/>
                <a:latin typeface="UTM Avo" panose="02040603050506020204" pitchFamily="18" charset="0"/>
                <a:ea typeface="+mn-ea"/>
                <a:cs typeface="+mn-cs"/>
              </a:rPr>
              <a:t>và</a:t>
            </a:r>
            <a:r>
              <a:rPr kumimoji="0" lang="en-US" sz="2400" b="0" i="0" u="none" strike="noStrike" kern="0" cap="none" spc="0" normalizeH="0" baseline="0" noProof="0" dirty="0">
                <a:ln>
                  <a:noFill/>
                </a:ln>
                <a:solidFill>
                  <a:schemeClr val="tx1"/>
                </a:solidFill>
                <a:effectLst/>
                <a:uLnTx/>
                <a:uFillTx/>
                <a:latin typeface="UTM Avo" panose="02040603050506020204" pitchFamily="18" charset="0"/>
                <a:ea typeface="+mn-ea"/>
                <a:cs typeface="+mn-cs"/>
              </a:rPr>
              <a:t> 4.</a:t>
            </a:r>
          </a:p>
        </p:txBody>
      </p:sp>
      <p:sp>
        <p:nvSpPr>
          <p:cNvPr id="10" name="Rectangle: Rounded Corners 6">
            <a:extLst>
              <a:ext uri="{FF2B5EF4-FFF2-40B4-BE49-F238E27FC236}">
                <a16:creationId xmlns="" xmlns:a16="http://schemas.microsoft.com/office/drawing/2014/main" id="{FAB512D2-5D2F-5A83-522B-68D57FC07A49}"/>
              </a:ext>
            </a:extLst>
          </p:cNvPr>
          <p:cNvSpPr/>
          <p:nvPr/>
        </p:nvSpPr>
        <p:spPr>
          <a:xfrm>
            <a:off x="6629365" y="2411650"/>
            <a:ext cx="4819685" cy="3972759"/>
          </a:xfrm>
          <a:prstGeom prst="roundRect">
            <a:avLst/>
          </a:prstGeom>
          <a:blipFill>
            <a:blip r:embed="rId4"/>
            <a:stretch>
              <a:fillRect/>
            </a:stretch>
          </a:blipFill>
          <a:ln w="12700" cap="flat" cmpd="sng" algn="ctr">
            <a:noFill/>
            <a:prstDash val="solid"/>
            <a:miter lim="800000"/>
          </a:ln>
          <a:effectLst/>
        </p:spPr>
        <p:txBody>
          <a:bodyPr rot="0" spcFirstLastPara="0" vertOverflow="overflow" horzOverflow="overflow" vert="horz" wrap="square" lIns="110610" tIns="55305" rIns="110610" bIns="55305"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94" b="0" i="0" u="none" strike="noStrike" kern="0" cap="none" spc="0" normalizeH="0" baseline="0" noProof="0" dirty="0">
              <a:ln>
                <a:noFill/>
              </a:ln>
              <a:solidFill>
                <a:schemeClr val="tx1"/>
              </a:solidFill>
              <a:effectLst/>
              <a:uLnTx/>
              <a:uFillTx/>
              <a:latin typeface="UTM Avo" panose="02040603050506020204" pitchFamily="18" charset="0"/>
              <a:ea typeface="+mn-ea"/>
              <a:cs typeface="+mn-cs"/>
            </a:endParaRPr>
          </a:p>
        </p:txBody>
      </p:sp>
      <p:pic>
        <p:nvPicPr>
          <p:cNvPr id="11" name="Picture 2" descr="https://o.remove.bg/downloads/ec8b0e87-abf7-448e-8d9c-0b7711cbc087/image-removebg-preview.png">
            <a:extLst>
              <a:ext uri="{FF2B5EF4-FFF2-40B4-BE49-F238E27FC236}">
                <a16:creationId xmlns="" xmlns:a16="http://schemas.microsoft.com/office/drawing/2014/main" id="{6F0D4E4B-B012-3411-B86B-CE442C289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2176" y="5223396"/>
            <a:ext cx="1676517" cy="16346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a:extLst>
              <a:ext uri="{FF2B5EF4-FFF2-40B4-BE49-F238E27FC236}">
                <a16:creationId xmlns="" xmlns:a16="http://schemas.microsoft.com/office/drawing/2014/main" id="{24F4F0E2-4624-BD51-6F39-C7A855BBC5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7024" y="2781527"/>
            <a:ext cx="714916" cy="1123440"/>
          </a:xfrm>
          <a:prstGeom prst="rect">
            <a:avLst/>
          </a:prstGeom>
        </p:spPr>
      </p:pic>
    </p:spTree>
    <p:custDataLst>
      <p:tags r:id="rId1"/>
    </p:custDataLst>
    <p:extLst>
      <p:ext uri="{BB962C8B-B14F-4D97-AF65-F5344CB8AC3E}">
        <p14:creationId xmlns:p14="http://schemas.microsoft.com/office/powerpoint/2010/main" val="31958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4">
            <a:extLst>
              <a:ext uri="{FF2B5EF4-FFF2-40B4-BE49-F238E27FC236}">
                <a16:creationId xmlns="" xmlns:a16="http://schemas.microsoft.com/office/drawing/2014/main" id="{C5EAA68A-D87C-A55B-9A3B-927C350D1CD7}"/>
              </a:ext>
            </a:extLst>
          </p:cNvPr>
          <p:cNvSpPr/>
          <p:nvPr/>
        </p:nvSpPr>
        <p:spPr>
          <a:xfrm>
            <a:off x="682682" y="1586852"/>
            <a:ext cx="3387337" cy="1978044"/>
          </a:xfrm>
          <a:prstGeom prst="roundRect">
            <a:avLst/>
          </a:prstGeom>
          <a:blipFill>
            <a:blip r:embed="rId4"/>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schemeClr val="tx1"/>
              </a:solidFill>
              <a:effectLst/>
              <a:uLnTx/>
              <a:uFillTx/>
              <a:latin typeface="UTM Avo" panose="02040603050506020204" pitchFamily="18" charset="0"/>
              <a:ea typeface="+mn-ea"/>
              <a:cs typeface="+mn-cs"/>
            </a:endParaRPr>
          </a:p>
        </p:txBody>
      </p:sp>
      <p:sp>
        <p:nvSpPr>
          <p:cNvPr id="16" name="Title 1">
            <a:extLst>
              <a:ext uri="{FF2B5EF4-FFF2-40B4-BE49-F238E27FC236}">
                <a16:creationId xmlns="" xmlns:a16="http://schemas.microsoft.com/office/drawing/2014/main" id="{FBD7CFC1-C01B-C8CC-0443-F70D1065FD21}"/>
              </a:ext>
            </a:extLst>
          </p:cNvPr>
          <p:cNvSpPr txBox="1">
            <a:spLocks/>
          </p:cNvSpPr>
          <p:nvPr/>
        </p:nvSpPr>
        <p:spPr>
          <a:xfrm>
            <a:off x="981669" y="3695052"/>
            <a:ext cx="3198416" cy="182682"/>
          </a:xfrm>
          <a:prstGeom prst="rect">
            <a:avLst/>
          </a:prstGeom>
          <a:noFill/>
          <a:ln>
            <a:noFill/>
          </a:ln>
        </p:spPr>
        <p:txBody>
          <a:bodyPr spcFirstLastPara="1" wrap="square" lIns="82937" tIns="82937" rIns="82937" bIns="8293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marL="0" marR="0" lvl="0" indent="0" algn="just" defTabSz="914400" rtl="0" eaLnBrk="1" fontAlgn="auto" latinLnBrk="0" hangingPunct="1">
              <a:lnSpc>
                <a:spcPct val="150000"/>
              </a:lnSpc>
              <a:spcBef>
                <a:spcPts val="0"/>
              </a:spcBef>
              <a:spcAft>
                <a:spcPts val="0"/>
              </a:spcAft>
              <a:buClr>
                <a:srgbClr val="191919"/>
              </a:buClr>
              <a:buSzPts val="3500"/>
              <a:buFont typeface="Barriecito"/>
              <a:buNone/>
              <a:tabLst/>
              <a:defRPr/>
            </a:pPr>
            <a:r>
              <a:rPr kumimoji="0" lang="en-US" sz="2400" b="1" i="0" u="none" strike="noStrike" kern="0" cap="none" spc="0" normalizeH="0" baseline="0" noProof="0" dirty="0" err="1">
                <a:ln>
                  <a:noFill/>
                </a:ln>
                <a:solidFill>
                  <a:schemeClr val="tx1"/>
                </a:solidFill>
                <a:effectLst/>
                <a:uLnTx/>
                <a:uFillTx/>
                <a:latin typeface="UTM Avo" panose="02040603050506020204" pitchFamily="18"/>
                <a:sym typeface="Barriecito"/>
              </a:rPr>
              <a:t>Hình</a:t>
            </a:r>
            <a:r>
              <a:rPr kumimoji="0" lang="en-US" sz="2400" b="1" i="0" u="none" strike="noStrike" kern="0" cap="none" spc="0" normalizeH="0" baseline="0" noProof="0" dirty="0">
                <a:ln>
                  <a:noFill/>
                </a:ln>
                <a:solidFill>
                  <a:schemeClr val="tx1"/>
                </a:solidFill>
                <a:effectLst/>
                <a:uLnTx/>
                <a:uFillTx/>
                <a:latin typeface="UTM Avo" panose="02040603050506020204" pitchFamily="18"/>
                <a:sym typeface="Barriecito"/>
              </a:rPr>
              <a:t> 1: </a:t>
            </a:r>
            <a:r>
              <a:rPr kumimoji="0" lang="en-US" sz="2400" b="1" i="0" u="none" strike="noStrike" kern="0" cap="none" spc="0" normalizeH="0" baseline="0" noProof="0" dirty="0" err="1">
                <a:ln>
                  <a:noFill/>
                </a:ln>
                <a:solidFill>
                  <a:schemeClr val="tx1"/>
                </a:solidFill>
                <a:effectLst/>
                <a:uLnTx/>
                <a:uFillTx/>
                <a:latin typeface="UTM Avo" panose="02040603050506020204" pitchFamily="18"/>
                <a:sym typeface="Barriecito"/>
              </a:rPr>
              <a:t>Nấm</a:t>
            </a:r>
            <a:r>
              <a:rPr kumimoji="0" lang="en-US" sz="2400" b="1" i="0" u="none" strike="noStrike" kern="0" cap="none" spc="0" normalizeH="0" baseline="0" noProof="0" dirty="0">
                <a:ln>
                  <a:noFill/>
                </a:ln>
                <a:solidFill>
                  <a:schemeClr val="tx1"/>
                </a:solidFill>
                <a:effectLst/>
                <a:uLnTx/>
                <a:uFillTx/>
                <a:latin typeface="UTM Avo" panose="02040603050506020204" pitchFamily="18"/>
                <a:sym typeface="Barriecito"/>
              </a:rPr>
              <a:t> </a:t>
            </a:r>
            <a:r>
              <a:rPr kumimoji="0" lang="en-US" sz="2400" b="1" i="0" u="none" strike="noStrike" kern="0" cap="none" spc="0" normalizeH="0" baseline="0" noProof="0" dirty="0" err="1" smtClean="0">
                <a:ln>
                  <a:noFill/>
                </a:ln>
                <a:solidFill>
                  <a:schemeClr val="tx1"/>
                </a:solidFill>
                <a:effectLst/>
                <a:uLnTx/>
                <a:uFillTx/>
                <a:latin typeface="UTM Avo" panose="02040603050506020204" pitchFamily="18"/>
                <a:sym typeface="Barriecito"/>
              </a:rPr>
              <a:t>tràm</a:t>
            </a:r>
            <a:endParaRPr kumimoji="0" lang="en-US" sz="2400" b="1" i="0" u="none" strike="noStrike" kern="0" cap="none" spc="0" normalizeH="0" baseline="0" noProof="0" dirty="0">
              <a:ln>
                <a:noFill/>
              </a:ln>
              <a:solidFill>
                <a:schemeClr val="tx1"/>
              </a:solidFill>
              <a:effectLst/>
              <a:uLnTx/>
              <a:uFillTx/>
              <a:latin typeface="UTM Avo" panose="02040603050506020204" pitchFamily="18"/>
              <a:sym typeface="Barriecito"/>
            </a:endParaRPr>
          </a:p>
        </p:txBody>
      </p:sp>
      <p:sp>
        <p:nvSpPr>
          <p:cNvPr id="6" name="Oval 5">
            <a:extLst>
              <a:ext uri="{FF2B5EF4-FFF2-40B4-BE49-F238E27FC236}">
                <a16:creationId xmlns="" xmlns:a16="http://schemas.microsoft.com/office/drawing/2014/main" id="{763201DD-533B-0F8E-1712-FB9FCD962F90}"/>
              </a:ext>
            </a:extLst>
          </p:cNvPr>
          <p:cNvSpPr/>
          <p:nvPr/>
        </p:nvSpPr>
        <p:spPr>
          <a:xfrm>
            <a:off x="6489877" y="1394412"/>
            <a:ext cx="2764529" cy="1978044"/>
          </a:xfrm>
          <a:prstGeom prst="ellipse">
            <a:avLst/>
          </a:prstGeom>
          <a:blipFill>
            <a:blip r:embed="rId5"/>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7" name="Oval 6">
            <a:extLst>
              <a:ext uri="{FF2B5EF4-FFF2-40B4-BE49-F238E27FC236}">
                <a16:creationId xmlns="" xmlns:a16="http://schemas.microsoft.com/office/drawing/2014/main" id="{48B4FA29-CF5E-A722-F47A-20271BAEFC07}"/>
              </a:ext>
            </a:extLst>
          </p:cNvPr>
          <p:cNvSpPr/>
          <p:nvPr/>
        </p:nvSpPr>
        <p:spPr>
          <a:xfrm>
            <a:off x="9271937" y="1394412"/>
            <a:ext cx="2227040" cy="2170483"/>
          </a:xfrm>
          <a:prstGeom prst="ellipse">
            <a:avLst/>
          </a:prstGeom>
          <a:blipFill>
            <a:blip r:embed="rId6"/>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8" name="Title 1">
            <a:extLst>
              <a:ext uri="{FF2B5EF4-FFF2-40B4-BE49-F238E27FC236}">
                <a16:creationId xmlns="" xmlns:a16="http://schemas.microsoft.com/office/drawing/2014/main" id="{2DCBDD2F-058B-EF19-A0F8-7377C7382455}"/>
              </a:ext>
            </a:extLst>
          </p:cNvPr>
          <p:cNvSpPr txBox="1">
            <a:spLocks/>
          </p:cNvSpPr>
          <p:nvPr/>
        </p:nvSpPr>
        <p:spPr>
          <a:xfrm>
            <a:off x="5866206" y="3387095"/>
            <a:ext cx="5470661" cy="798596"/>
          </a:xfrm>
          <a:prstGeom prst="rect">
            <a:avLst/>
          </a:prstGeom>
          <a:noFill/>
          <a:ln>
            <a:noFill/>
          </a:ln>
        </p:spPr>
        <p:txBody>
          <a:bodyPr spcFirstLastPara="1" wrap="square" lIns="82937" tIns="82937" rIns="82937" bIns="8293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marL="0" marR="0" lvl="0" indent="0" algn="just" defTabSz="914400" rtl="0" eaLnBrk="1" fontAlgn="auto" latinLnBrk="0" hangingPunct="1">
              <a:lnSpc>
                <a:spcPct val="150000"/>
              </a:lnSpc>
              <a:spcBef>
                <a:spcPts val="0"/>
              </a:spcBef>
              <a:spcAft>
                <a:spcPts val="0"/>
              </a:spcAft>
              <a:buClr>
                <a:srgbClr val="191919"/>
              </a:buClr>
              <a:buSzPts val="3500"/>
              <a:buFont typeface="Barriecito"/>
              <a:buNone/>
              <a:tabLst/>
              <a:defRPr/>
            </a:pP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Hình</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1" i="0" u="none" strike="noStrike" kern="0" cap="none" spc="0" normalizeH="0" baseline="0" noProof="0" dirty="0" smtClean="0">
                <a:ln>
                  <a:noFill/>
                </a:ln>
                <a:solidFill>
                  <a:sysClr val="windowText" lastClr="000000"/>
                </a:solidFill>
                <a:effectLst/>
                <a:uLnTx/>
                <a:uFillTx/>
                <a:latin typeface="UTM Avo" panose="02040603050506020204" pitchFamily="18" charset="0"/>
                <a:cs typeface="Arial" panose="020B0604020202020204" pitchFamily="34" charset="0"/>
                <a:sym typeface="Barriecito"/>
              </a:rPr>
              <a:t>2: </a:t>
            </a:r>
            <a:r>
              <a:rPr kumimoji="0" lang="en-US" sz="2400" b="1" i="0" u="none" strike="noStrike" kern="0" cap="none" spc="0" normalizeH="0" baseline="0" noProof="0" dirty="0" err="1" smtClean="0">
                <a:ln>
                  <a:noFill/>
                </a:ln>
                <a:solidFill>
                  <a:sysClr val="windowText" lastClr="000000"/>
                </a:solidFill>
                <a:effectLst/>
                <a:uLnTx/>
                <a:uFillTx/>
                <a:latin typeface="UTM Avo" panose="02040603050506020204" pitchFamily="18" charset="0"/>
                <a:cs typeface="Arial" panose="020B0604020202020204" pitchFamily="34" charset="0"/>
                <a:sym typeface="Barriecito"/>
              </a:rPr>
              <a:t>Nấm</a:t>
            </a:r>
            <a:r>
              <a:rPr kumimoji="0" lang="en-US" sz="2400" b="1" i="0" u="none" strike="noStrike" kern="0" cap="none" spc="0" normalizeH="0" baseline="0" noProof="0" dirty="0" smtClean="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Barriecito"/>
              </a:rPr>
              <a:t>tán</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1" i="0" u="none" strike="noStrike" kern="0" cap="none" spc="0" normalizeH="0" baseline="0" noProof="0" dirty="0" err="1" smtClean="0">
                <a:ln>
                  <a:noFill/>
                </a:ln>
                <a:solidFill>
                  <a:sysClr val="windowText" lastClr="000000"/>
                </a:solidFill>
                <a:effectLst/>
                <a:uLnTx/>
                <a:uFillTx/>
                <a:latin typeface="UTM Avo" panose="02040603050506020204" pitchFamily="18" charset="0"/>
                <a:cs typeface="Arial" panose="020B0604020202020204" pitchFamily="34" charset="0"/>
                <a:sym typeface="Barriecito"/>
              </a:rPr>
              <a:t>trắng</a:t>
            </a:r>
            <a:r>
              <a:rPr kumimoji="0" lang="en-US" sz="2400" b="1" i="0" u="none" strike="noStrike" kern="0" cap="none" spc="0" normalizeH="0" noProof="0" dirty="0" smtClean="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1" i="0" u="none" strike="noStrike" kern="0" cap="none" spc="0" normalizeH="0" noProof="0" dirty="0" err="1" smtClean="0">
                <a:ln>
                  <a:noFill/>
                </a:ln>
                <a:solidFill>
                  <a:sysClr val="windowText" lastClr="000000"/>
                </a:solidFill>
                <a:effectLst/>
                <a:uLnTx/>
                <a:uFillTx/>
                <a:latin typeface="UTM Avo" panose="02040603050506020204" pitchFamily="18" charset="0"/>
                <a:cs typeface="Arial" panose="020B0604020202020204" pitchFamily="34" charset="0"/>
                <a:sym typeface="Barriecito"/>
              </a:rPr>
              <a:t>và</a:t>
            </a:r>
            <a:r>
              <a:rPr kumimoji="0" lang="en-US" sz="2400" b="1" i="0" u="none" strike="noStrike" kern="0" cap="none" spc="0" normalizeH="0" noProof="0" dirty="0" smtClean="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1" i="0" u="none" strike="noStrike" kern="0" cap="none" spc="0" normalizeH="0" baseline="0" noProof="0" dirty="0" err="1" smtClean="0">
                <a:ln>
                  <a:noFill/>
                </a:ln>
                <a:solidFill>
                  <a:sysClr val="windowText" lastClr="000000"/>
                </a:solidFill>
                <a:effectLst/>
                <a:uLnTx/>
                <a:uFillTx/>
                <a:latin typeface="UTM Avo" panose="02040603050506020204" pitchFamily="18" charset="0"/>
                <a:cs typeface="Arial" panose="020B0604020202020204" pitchFamily="34" charset="0"/>
                <a:sym typeface="Barriecito"/>
              </a:rPr>
              <a:t>Nấm</a:t>
            </a:r>
            <a:r>
              <a:rPr kumimoji="0" lang="en-US" sz="2400" b="1" i="0" u="none" strike="noStrike" kern="0" cap="none" spc="0" normalizeH="0" baseline="0" noProof="0" dirty="0" smtClean="0">
                <a:ln>
                  <a:noFill/>
                </a:ln>
                <a:solidFill>
                  <a:sysClr val="windowText" lastClr="000000"/>
                </a:solidFill>
                <a:effectLst/>
                <a:uLnTx/>
                <a:uFillTx/>
                <a:latin typeface="UTM Avo" panose="02040603050506020204" pitchFamily="18" charset="0"/>
                <a:cs typeface="Arial" panose="020B0604020202020204" pitchFamily="34" charset="0"/>
                <a:sym typeface="Barriecito"/>
              </a:rPr>
              <a:t> </a:t>
            </a:r>
            <a:r>
              <a:rPr kumimoji="0" lang="en-US" sz="2400" b="1" i="0" u="none" strike="noStrike" kern="0" cap="none" spc="0" normalizeH="0" baseline="0" noProof="0" dirty="0" err="1" smtClean="0">
                <a:ln>
                  <a:noFill/>
                </a:ln>
                <a:solidFill>
                  <a:sysClr val="windowText" lastClr="000000"/>
                </a:solidFill>
                <a:effectLst/>
                <a:uLnTx/>
                <a:uFillTx/>
                <a:latin typeface="UTM Avo" panose="02040603050506020204" pitchFamily="18" charset="0"/>
                <a:cs typeface="Arial" panose="020B0604020202020204" pitchFamily="34" charset="0"/>
                <a:sym typeface="Barriecito"/>
              </a:rPr>
              <a:t>đỏ</a:t>
            </a:r>
            <a:endPar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Barriecito"/>
            </a:endParaRPr>
          </a:p>
        </p:txBody>
      </p:sp>
      <p:sp>
        <p:nvSpPr>
          <p:cNvPr id="9" name="Rectangle: Rounded Corners 5">
            <a:extLst>
              <a:ext uri="{FF2B5EF4-FFF2-40B4-BE49-F238E27FC236}">
                <a16:creationId xmlns="" xmlns:a16="http://schemas.microsoft.com/office/drawing/2014/main" id="{158894B9-CA2A-1BE2-CF4E-7EC03FEDEA6A}"/>
              </a:ext>
            </a:extLst>
          </p:cNvPr>
          <p:cNvSpPr/>
          <p:nvPr/>
        </p:nvSpPr>
        <p:spPr>
          <a:xfrm>
            <a:off x="682682" y="4265224"/>
            <a:ext cx="3387337" cy="1993194"/>
          </a:xfrm>
          <a:prstGeom prst="roundRect">
            <a:avLst/>
          </a:prstGeom>
          <a:blipFill>
            <a:blip r:embed="rId7"/>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a:ea typeface="+mn-ea"/>
              <a:cs typeface="+mn-cs"/>
            </a:endParaRPr>
          </a:p>
        </p:txBody>
      </p:sp>
      <p:sp>
        <p:nvSpPr>
          <p:cNvPr id="10" name="Title 1">
            <a:extLst>
              <a:ext uri="{FF2B5EF4-FFF2-40B4-BE49-F238E27FC236}">
                <a16:creationId xmlns="" xmlns:a16="http://schemas.microsoft.com/office/drawing/2014/main" id="{26CCDFA4-9689-44DF-B6C7-DFA006198C18}"/>
              </a:ext>
            </a:extLst>
          </p:cNvPr>
          <p:cNvSpPr txBox="1">
            <a:spLocks/>
          </p:cNvSpPr>
          <p:nvPr/>
        </p:nvSpPr>
        <p:spPr>
          <a:xfrm>
            <a:off x="762001" y="6032445"/>
            <a:ext cx="3479799" cy="926301"/>
          </a:xfrm>
          <a:prstGeom prst="rect">
            <a:avLst/>
          </a:prstGeom>
          <a:noFill/>
          <a:ln>
            <a:noFill/>
          </a:ln>
        </p:spPr>
        <p:txBody>
          <a:bodyPr spcFirstLastPara="1" wrap="square" lIns="82937" tIns="82937" rIns="82937" bIns="8293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marL="0" marR="0" lvl="0" indent="0" algn="just" defTabSz="914400" rtl="0" eaLnBrk="1" fontAlgn="auto" latinLnBrk="0" hangingPunct="1">
              <a:lnSpc>
                <a:spcPct val="150000"/>
              </a:lnSpc>
              <a:spcBef>
                <a:spcPts val="0"/>
              </a:spcBef>
              <a:spcAft>
                <a:spcPts val="0"/>
              </a:spcAft>
              <a:buClr>
                <a:srgbClr val="191919"/>
              </a:buClr>
              <a:buSzPts val="3500"/>
              <a:buFont typeface="Barriecito"/>
              <a:buNone/>
              <a:tabLst/>
              <a:defRPr/>
            </a:pP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a:sym typeface="Barriecito"/>
              </a:rPr>
              <a:t>Hình</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a:sym typeface="Barriecito"/>
              </a:rPr>
              <a:t> 3: </a:t>
            </a:r>
            <a:r>
              <a:rPr kumimoji="0" lang="vi-VN" sz="2400" b="1" i="0" u="none" strike="noStrike" kern="0" cap="none" spc="0" normalizeH="0" baseline="0" noProof="0" dirty="0">
                <a:ln>
                  <a:noFill/>
                </a:ln>
                <a:solidFill>
                  <a:sysClr val="windowText" lastClr="000000"/>
                </a:solidFill>
                <a:effectLst/>
                <a:uLnTx/>
                <a:uFillTx/>
                <a:latin typeface="UTM Avo" panose="02040603050506020204" pitchFamily="18"/>
                <a:sym typeface="Barriecito"/>
              </a:rPr>
              <a:t>Nấm </a:t>
            </a:r>
            <a:r>
              <a:rPr kumimoji="0" lang="vi-VN" sz="2400" b="1" i="0" u="none" strike="noStrike" kern="0" cap="none" spc="0" normalizeH="0" baseline="0" noProof="0" dirty="0" smtClean="0">
                <a:ln>
                  <a:noFill/>
                </a:ln>
                <a:solidFill>
                  <a:sysClr val="windowText" lastClr="000000"/>
                </a:solidFill>
                <a:effectLst/>
                <a:uLnTx/>
                <a:uFillTx/>
                <a:latin typeface="UTM Avo" panose="02040603050506020204" pitchFamily="18"/>
                <a:sym typeface="Barriecito"/>
              </a:rPr>
              <a:t>hương</a:t>
            </a:r>
            <a:endPar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a:sym typeface="Barriecito"/>
            </a:endParaRPr>
          </a:p>
        </p:txBody>
      </p:sp>
      <p:sp>
        <p:nvSpPr>
          <p:cNvPr id="11" name="Oval 10">
            <a:extLst>
              <a:ext uri="{FF2B5EF4-FFF2-40B4-BE49-F238E27FC236}">
                <a16:creationId xmlns="" xmlns:a16="http://schemas.microsoft.com/office/drawing/2014/main" id="{A168DFE9-136A-5074-A1B3-67EEFD958FB9}"/>
              </a:ext>
            </a:extLst>
          </p:cNvPr>
          <p:cNvSpPr/>
          <p:nvPr/>
        </p:nvSpPr>
        <p:spPr>
          <a:xfrm>
            <a:off x="6119609" y="4200330"/>
            <a:ext cx="2481927" cy="2365229"/>
          </a:xfrm>
          <a:prstGeom prst="ellipse">
            <a:avLst/>
          </a:prstGeom>
          <a:blipFill>
            <a:blip r:embed="rId8"/>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2" b="0" i="0" u="none" strike="noStrike" kern="0" cap="none" spc="0" normalizeH="0" baseline="0" noProof="0">
              <a:ln>
                <a:noFill/>
              </a:ln>
              <a:solidFill>
                <a:prstClr val="white"/>
              </a:solidFill>
              <a:effectLst/>
              <a:uLnTx/>
              <a:uFillTx/>
              <a:latin typeface="UTM Avo" panose="02040603050506020204" pitchFamily="18"/>
              <a:ea typeface="+mn-ea"/>
              <a:cs typeface="+mn-cs"/>
            </a:endParaRPr>
          </a:p>
        </p:txBody>
      </p:sp>
      <p:sp>
        <p:nvSpPr>
          <p:cNvPr id="12" name="Title 1">
            <a:extLst>
              <a:ext uri="{FF2B5EF4-FFF2-40B4-BE49-F238E27FC236}">
                <a16:creationId xmlns="" xmlns:a16="http://schemas.microsoft.com/office/drawing/2014/main" id="{255EAEC8-BE4F-A336-6789-7DBB2FFE752F}"/>
              </a:ext>
            </a:extLst>
          </p:cNvPr>
          <p:cNvSpPr txBox="1">
            <a:spLocks/>
          </p:cNvSpPr>
          <p:nvPr/>
        </p:nvSpPr>
        <p:spPr>
          <a:xfrm>
            <a:off x="8601536" y="5499330"/>
            <a:ext cx="3083726" cy="1066229"/>
          </a:xfrm>
          <a:prstGeom prst="rect">
            <a:avLst/>
          </a:prstGeom>
          <a:noFill/>
          <a:ln>
            <a:noFill/>
          </a:ln>
        </p:spPr>
        <p:txBody>
          <a:bodyPr spcFirstLastPara="1" wrap="square" lIns="82937" tIns="82937" rIns="82937" bIns="8293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marL="0" marR="0" lvl="0" indent="0" algn="just" defTabSz="914400" rtl="0" eaLnBrk="1" fontAlgn="auto" latinLnBrk="0" hangingPunct="1">
              <a:lnSpc>
                <a:spcPct val="150000"/>
              </a:lnSpc>
              <a:spcBef>
                <a:spcPts val="0"/>
              </a:spcBef>
              <a:spcAft>
                <a:spcPts val="0"/>
              </a:spcAft>
              <a:buClr>
                <a:srgbClr val="191919"/>
              </a:buClr>
              <a:buSzPts val="3500"/>
              <a:buFont typeface="Barriecito"/>
              <a:buNone/>
              <a:tabLst/>
              <a:defRPr/>
            </a:pP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a:sym typeface="Barriecito"/>
              </a:rPr>
              <a:t>Hình</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a:sym typeface="Barriecito"/>
              </a:rPr>
              <a:t> 4: </a:t>
            </a:r>
            <a:r>
              <a:rPr kumimoji="0" lang="vi-VN" sz="2400" b="1" i="0" u="none" strike="noStrike" kern="0" cap="none" spc="0" normalizeH="0" baseline="0" noProof="0" dirty="0">
                <a:ln>
                  <a:noFill/>
                </a:ln>
                <a:solidFill>
                  <a:sysClr val="windowText" lastClr="000000"/>
                </a:solidFill>
                <a:effectLst/>
                <a:uLnTx/>
                <a:uFillTx/>
                <a:latin typeface="UTM Avo" panose="02040603050506020204" pitchFamily="18"/>
                <a:sym typeface="Barriecito"/>
              </a:rPr>
              <a:t>Nấm đông trùng hạ </a:t>
            </a:r>
            <a:r>
              <a:rPr kumimoji="0" lang="vi-VN" sz="2400" b="1" i="0" u="none" strike="noStrike" kern="0" cap="none" spc="0" normalizeH="0" baseline="0" noProof="0" dirty="0" smtClean="0">
                <a:ln>
                  <a:noFill/>
                </a:ln>
                <a:solidFill>
                  <a:sysClr val="windowText" lastClr="000000"/>
                </a:solidFill>
                <a:effectLst/>
                <a:uLnTx/>
                <a:uFillTx/>
                <a:latin typeface="UTM Avo" panose="02040603050506020204" pitchFamily="18"/>
                <a:sym typeface="Barriecito"/>
              </a:rPr>
              <a:t>thảo</a:t>
            </a:r>
            <a:endPar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a:sym typeface="Barriecito"/>
            </a:endParaRPr>
          </a:p>
        </p:txBody>
      </p:sp>
    </p:spTree>
    <p:custDataLst>
      <p:tags r:id="rId1"/>
    </p:custDataLst>
    <p:extLst>
      <p:ext uri="{BB962C8B-B14F-4D97-AF65-F5344CB8AC3E}">
        <p14:creationId xmlns:p14="http://schemas.microsoft.com/office/powerpoint/2010/main" val="694163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6" grpId="0" animBg="1"/>
      <p:bldP spid="7" grpId="0" animBg="1"/>
      <p:bldP spid="8" grpId="0"/>
      <p:bldP spid="9" grpId="0" animBg="1"/>
      <p:bldP spid="10" grpId="0"/>
      <p:bldP spid="1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50833CB-5468-2014-2B8E-9C77711D0A69}"/>
              </a:ext>
            </a:extLst>
          </p:cNvPr>
          <p:cNvSpPr txBox="1"/>
          <p:nvPr/>
        </p:nvSpPr>
        <p:spPr>
          <a:xfrm>
            <a:off x="2756047" y="1364355"/>
            <a:ext cx="6679905" cy="739754"/>
          </a:xfrm>
          <a:prstGeom prst="rect">
            <a:avLst/>
          </a:prstGeom>
          <a:noFill/>
        </p:spPr>
        <p:txBody>
          <a:bodyPr wrap="square" rtlCol="0">
            <a:spAutoFit/>
          </a:bodyPr>
          <a:lstStyle/>
          <a:p>
            <a:pPr algn="ctr">
              <a:lnSpc>
                <a:spcPct val="150000"/>
              </a:lnSpc>
            </a:pPr>
            <a:r>
              <a:rPr lang="vi-VN" sz="3200" b="1" dirty="0">
                <a:solidFill>
                  <a:sysClr val="windowText" lastClr="000000"/>
                </a:solidFill>
                <a:latin typeface="UTM Avo" panose="02040603050506020204" pitchFamily="18"/>
              </a:rPr>
              <a:t>1. NẤM</a:t>
            </a:r>
            <a:endParaRPr lang="en-US" sz="3200" b="1" dirty="0">
              <a:solidFill>
                <a:sysClr val="windowText" lastClr="000000"/>
              </a:solidFill>
              <a:latin typeface="UTM Avo" panose="02040603050506020204" pitchFamily="18"/>
            </a:endParaRPr>
          </a:p>
        </p:txBody>
      </p:sp>
      <p:sp>
        <p:nvSpPr>
          <p:cNvPr id="11" name="Rectangle: Rounded Corners 3">
            <a:extLst>
              <a:ext uri="{FF2B5EF4-FFF2-40B4-BE49-F238E27FC236}">
                <a16:creationId xmlns="" xmlns:a16="http://schemas.microsoft.com/office/drawing/2014/main" id="{81E94E8C-94B8-C762-C78D-B094A3A9EA7A}"/>
              </a:ext>
            </a:extLst>
          </p:cNvPr>
          <p:cNvSpPr/>
          <p:nvPr/>
        </p:nvSpPr>
        <p:spPr>
          <a:xfrm>
            <a:off x="1316068" y="3429000"/>
            <a:ext cx="9781250" cy="1002319"/>
          </a:xfrm>
          <a:prstGeom prst="roundRect">
            <a:avLst/>
          </a:prstGeom>
          <a:noFill/>
          <a:ln>
            <a:noFill/>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Các</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như</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tràm</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hương</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là</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nấm</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ăn</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CECD0">
                    <a:lumMod val="10000"/>
                  </a:srgbClr>
                </a:solidFill>
                <a:effectLst/>
                <a:uLnTx/>
                <a:uFillTx/>
                <a:latin typeface="UTM Avo" panose="02040603050506020204" pitchFamily="18" charset="0"/>
                <a:ea typeface="+mn-ea"/>
                <a:cs typeface="+mn-cs"/>
              </a:rPr>
              <a:t>được</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a:t>
            </a:r>
          </a:p>
        </p:txBody>
      </p:sp>
      <p:pic>
        <p:nvPicPr>
          <p:cNvPr id="12" name="Picture 17">
            <a:extLst>
              <a:ext uri="{FF2B5EF4-FFF2-40B4-BE49-F238E27FC236}">
                <a16:creationId xmlns="" xmlns:a16="http://schemas.microsoft.com/office/drawing/2014/main" id="{4C353A5F-EECA-8E3C-00EF-1FA2440341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19796" y="3604607"/>
            <a:ext cx="752382" cy="651104"/>
          </a:xfrm>
          <a:prstGeom prst="rect">
            <a:avLst/>
          </a:prstGeom>
        </p:spPr>
      </p:pic>
      <p:sp>
        <p:nvSpPr>
          <p:cNvPr id="13" name="Rectangle: Rounded Corners 10">
            <a:extLst>
              <a:ext uri="{FF2B5EF4-FFF2-40B4-BE49-F238E27FC236}">
                <a16:creationId xmlns="" xmlns:a16="http://schemas.microsoft.com/office/drawing/2014/main" id="{474CB3C0-5B13-EE59-2453-19CC59D242E7}"/>
              </a:ext>
            </a:extLst>
          </p:cNvPr>
          <p:cNvSpPr/>
          <p:nvPr/>
        </p:nvSpPr>
        <p:spPr>
          <a:xfrm>
            <a:off x="1262722" y="4469996"/>
            <a:ext cx="8575876" cy="1002319"/>
          </a:xfrm>
          <a:prstGeom prst="roundRect">
            <a:avLst/>
          </a:prstGeom>
          <a:noFill/>
          <a:ln>
            <a:noFill/>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CECD0">
                    <a:lumMod val="10000"/>
                  </a:srgbClr>
                </a:solidFill>
                <a:effectLst/>
                <a:uLnTx/>
                <a:uFillTx/>
                <a:latin typeface="UTM Avo"/>
                <a:ea typeface="+mn-ea"/>
                <a:cs typeface="+mn-cs"/>
              </a:rPr>
              <a:t>Nấm đông trùng hạ thảo được dùng để làm thuốc</a:t>
            </a:r>
            <a:r>
              <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rPr>
              <a:t>.</a:t>
            </a:r>
          </a:p>
        </p:txBody>
      </p:sp>
      <p:pic>
        <p:nvPicPr>
          <p:cNvPr id="14" name="Picture 8">
            <a:extLst>
              <a:ext uri="{FF2B5EF4-FFF2-40B4-BE49-F238E27FC236}">
                <a16:creationId xmlns="" xmlns:a16="http://schemas.microsoft.com/office/drawing/2014/main" id="{DE1A8B37-7142-3BCE-BBBA-E7EEFE72D2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9796" y="4602487"/>
            <a:ext cx="752385" cy="737338"/>
          </a:xfrm>
          <a:prstGeom prst="rect">
            <a:avLst/>
          </a:prstGeom>
        </p:spPr>
      </p:pic>
      <p:sp>
        <p:nvSpPr>
          <p:cNvPr id="15" name="Rectangle: Rounded Corners 12">
            <a:extLst>
              <a:ext uri="{FF2B5EF4-FFF2-40B4-BE49-F238E27FC236}">
                <a16:creationId xmlns="" xmlns:a16="http://schemas.microsoft.com/office/drawing/2014/main" id="{C6B7711B-BB56-46C7-D47D-8FFB48F0C601}"/>
              </a:ext>
            </a:extLst>
          </p:cNvPr>
          <p:cNvSpPr/>
          <p:nvPr/>
        </p:nvSpPr>
        <p:spPr>
          <a:xfrm>
            <a:off x="1316068" y="5392252"/>
            <a:ext cx="9781250" cy="1474676"/>
          </a:xfrm>
          <a:prstGeom prst="roundRect">
            <a:avLst/>
          </a:prstGeom>
          <a:noFill/>
          <a:ln>
            <a:noFill/>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CECD0">
                    <a:lumMod val="10000"/>
                  </a:srgbClr>
                </a:solidFill>
                <a:effectLst/>
                <a:uLnTx/>
                <a:uFillTx/>
                <a:latin typeface="UTM Avo"/>
                <a:ea typeface="+mn-ea"/>
                <a:cs typeface="+mn-cs"/>
              </a:rPr>
              <a:t>Nấm </a:t>
            </a:r>
            <a:r>
              <a:rPr kumimoji="0" lang="en-US" sz="2400" b="0" i="0" u="none" strike="noStrike" kern="0" cap="none" spc="0" normalizeH="0" baseline="0" noProof="0" dirty="0" err="1" smtClean="0">
                <a:ln>
                  <a:noFill/>
                </a:ln>
                <a:solidFill>
                  <a:srgbClr val="FCECD0">
                    <a:lumMod val="10000"/>
                  </a:srgbClr>
                </a:solidFill>
                <a:effectLst/>
                <a:uLnTx/>
                <a:uFillTx/>
                <a:latin typeface="UTM Avo"/>
                <a:ea typeface="+mn-ea"/>
                <a:cs typeface="+mn-cs"/>
              </a:rPr>
              <a:t>tán</a:t>
            </a:r>
            <a:r>
              <a:rPr kumimoji="0" lang="en-US" sz="2400" b="0" i="0" u="none" strike="noStrike" kern="0" cap="none" spc="0" normalizeH="0" noProof="0" dirty="0" smtClean="0">
                <a:ln>
                  <a:noFill/>
                </a:ln>
                <a:solidFill>
                  <a:srgbClr val="FCECD0">
                    <a:lumMod val="10000"/>
                  </a:srgbClr>
                </a:solidFill>
                <a:effectLst/>
                <a:uLnTx/>
                <a:uFillTx/>
                <a:latin typeface="UTM Avo"/>
                <a:ea typeface="+mn-ea"/>
                <a:cs typeface="+mn-cs"/>
              </a:rPr>
              <a:t> </a:t>
            </a:r>
            <a:r>
              <a:rPr kumimoji="0" lang="vi-VN" sz="2400" b="0" i="0" u="none" strike="noStrike" kern="0" cap="none" spc="0" normalizeH="0" baseline="0" noProof="0" dirty="0" smtClean="0">
                <a:ln>
                  <a:noFill/>
                </a:ln>
                <a:solidFill>
                  <a:srgbClr val="FCECD0">
                    <a:lumMod val="10000"/>
                  </a:srgbClr>
                </a:solidFill>
                <a:effectLst/>
                <a:uLnTx/>
                <a:uFillTx/>
                <a:latin typeface="UTM Avo"/>
                <a:ea typeface="+mn-ea"/>
                <a:cs typeface="+mn-cs"/>
              </a:rPr>
              <a:t>trắng </a:t>
            </a:r>
            <a:r>
              <a:rPr kumimoji="0" lang="vi-VN" sz="2400" b="0" i="0" u="none" strike="noStrike" kern="0" cap="none" spc="0" normalizeH="0" baseline="0" noProof="0" dirty="0">
                <a:ln>
                  <a:noFill/>
                </a:ln>
                <a:solidFill>
                  <a:srgbClr val="FCECD0">
                    <a:lumMod val="10000"/>
                  </a:srgbClr>
                </a:solidFill>
                <a:effectLst/>
                <a:uLnTx/>
                <a:uFillTx/>
                <a:latin typeface="UTM Avo"/>
                <a:ea typeface="+mn-ea"/>
                <a:cs typeface="+mn-cs"/>
              </a:rPr>
              <a:t>và nấm đỏ đều là nấm độc, nếu ăn phải có thể gây tử vong.</a:t>
            </a:r>
            <a:endParaRPr kumimoji="0" lang="en-US" sz="2400" b="0" i="0" u="none" strike="noStrike" kern="0" cap="none" spc="0" normalizeH="0" baseline="0" noProof="0" dirty="0">
              <a:ln>
                <a:noFill/>
              </a:ln>
              <a:solidFill>
                <a:srgbClr val="FCECD0">
                  <a:lumMod val="10000"/>
                </a:srgbClr>
              </a:solidFill>
              <a:effectLst/>
              <a:uLnTx/>
              <a:uFillTx/>
              <a:latin typeface="UTM Avo" panose="02040603050506020204" pitchFamily="18" charset="0"/>
              <a:ea typeface="+mn-ea"/>
              <a:cs typeface="+mn-cs"/>
            </a:endParaRPr>
          </a:p>
        </p:txBody>
      </p:sp>
      <p:pic>
        <p:nvPicPr>
          <p:cNvPr id="19" name="Picture 35">
            <a:extLst>
              <a:ext uri="{FF2B5EF4-FFF2-40B4-BE49-F238E27FC236}">
                <a16:creationId xmlns="" xmlns:a16="http://schemas.microsoft.com/office/drawing/2014/main" id="{90ECEDC2-D48F-215D-3E60-1E775A89D1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9797" y="5804038"/>
            <a:ext cx="859072" cy="651104"/>
          </a:xfrm>
          <a:prstGeom prst="rect">
            <a:avLst/>
          </a:prstGeom>
        </p:spPr>
      </p:pic>
      <p:pic>
        <p:nvPicPr>
          <p:cNvPr id="20" name="Picture 22">
            <a:extLst>
              <a:ext uri="{FF2B5EF4-FFF2-40B4-BE49-F238E27FC236}">
                <a16:creationId xmlns="" xmlns:a16="http://schemas.microsoft.com/office/drawing/2014/main" id="{288D139B-BE3D-3249-792F-58E9F5F3F1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395630" y="2104109"/>
            <a:ext cx="3400739" cy="1190258"/>
          </a:xfrm>
          <a:prstGeom prst="rect">
            <a:avLst/>
          </a:prstGeom>
        </p:spPr>
      </p:pic>
      <p:sp>
        <p:nvSpPr>
          <p:cNvPr id="21" name="TextBox 20">
            <a:extLst>
              <a:ext uri="{FF2B5EF4-FFF2-40B4-BE49-F238E27FC236}">
                <a16:creationId xmlns="" xmlns:a16="http://schemas.microsoft.com/office/drawing/2014/main" id="{80DEBBE4-A92B-D8D0-AB30-0D2BD5F111C9}"/>
              </a:ext>
            </a:extLst>
          </p:cNvPr>
          <p:cNvSpPr txBox="1"/>
          <p:nvPr/>
        </p:nvSpPr>
        <p:spPr>
          <a:xfrm>
            <a:off x="4911625" y="2575899"/>
            <a:ext cx="2765018" cy="650819"/>
          </a:xfrm>
          <a:prstGeom prst="rect">
            <a:avLst/>
          </a:prstGeom>
          <a:noFill/>
        </p:spPr>
        <p:txBody>
          <a:bodyPr wrap="square" rtlCol="0">
            <a:spAutoFit/>
          </a:bodyPr>
          <a:lstStyle/>
          <a:p>
            <a:pPr algn="ctr"/>
            <a:r>
              <a:rPr lang="en-US" sz="3600" b="1" dirty="0">
                <a:solidFill>
                  <a:schemeClr val="tx1"/>
                </a:solidFill>
                <a:latin typeface="UTM Avo" panose="02040603050506020204" pitchFamily="18" charset="0"/>
                <a:cs typeface="Arial" panose="020B0604020202020204" pitchFamily="34" charset="0"/>
                <a:sym typeface="Barriecito"/>
              </a:rPr>
              <a:t>CHÚ Ý</a:t>
            </a:r>
            <a:endParaRPr lang="en-US" dirty="0">
              <a:solidFill>
                <a:schemeClr val="tx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87541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 xmlns:a16="http://schemas.microsoft.com/office/drawing/2014/main" id="{5790CE81-1588-290F-17B9-5628F6B8D782}"/>
              </a:ext>
            </a:extLst>
          </p:cNvPr>
          <p:cNvSpPr/>
          <p:nvPr/>
        </p:nvSpPr>
        <p:spPr>
          <a:xfrm>
            <a:off x="1072746" y="961698"/>
            <a:ext cx="9805460" cy="4561368"/>
          </a:xfrm>
          <a:prstGeom prst="roundRect">
            <a:avLst/>
          </a:prstGeom>
          <a:solidFill>
            <a:srgbClr val="FFFFFF"/>
          </a:solidFill>
          <a:ln w="28575" cap="flat" cmpd="sng" algn="ctr">
            <a:solidFill>
              <a:srgbClr val="4FC1E9">
                <a:shade val="50000"/>
              </a:srgbClr>
            </a:solidFill>
            <a:prstDash val="lgDash"/>
            <a:miter lim="800000"/>
          </a:ln>
          <a:effectLst/>
        </p:spPr>
        <p:txBody>
          <a:bodyPr rot="0" spcFirstLastPara="0" vertOverflow="overflow" horzOverflow="overflow" vert="horz" wrap="square" lIns="110610" tIns="55305" rIns="110610" bIns="55305" numCol="1" spcCol="0" rtlCol="0" fromWordArt="0" anchor="ctr" anchorCtr="0" forceAA="0" compatLnSpc="1">
            <a:prstTxWarp prst="textNoShape">
              <a:avLst/>
            </a:prstTxWarp>
            <a:noAutofit/>
          </a:bodyPr>
          <a:lstStyle/>
          <a:p>
            <a:pPr marL="342900" marR="0" lvl="0" indent="-342900" algn="just" defTabSz="914400" eaLnBrk="1" fontAlgn="auto" latinLnBrk="0" hangingPunct="1">
              <a:lnSpc>
                <a:spcPct val="150000"/>
              </a:lnSpc>
              <a:spcBef>
                <a:spcPts val="0"/>
              </a:spcBef>
              <a:spcAft>
                <a:spcPts val="0"/>
              </a:spcAft>
              <a:buClrTx/>
              <a:buSzTx/>
              <a:buFontTx/>
              <a:buChar char="-"/>
              <a:tabLst/>
              <a:defRPr/>
            </a:pPr>
            <a:r>
              <a:rPr kumimoji="0" lang="en-US" sz="3600" b="0" i="0" u="none" strike="noStrike" kern="0" cap="none" spc="0" normalizeH="0" baseline="0" noProof="0" dirty="0" err="1" smtClean="0">
                <a:ln>
                  <a:noFill/>
                </a:ln>
                <a:solidFill>
                  <a:schemeClr val="tx1"/>
                </a:solidFill>
                <a:effectLst/>
                <a:uLnTx/>
                <a:uFillTx/>
                <a:latin typeface="UTM Avo" panose="02040603050506020204" pitchFamily="18" charset="0"/>
                <a:ea typeface="+mn-ea"/>
                <a:cs typeface="+mn-cs"/>
              </a:rPr>
              <a:t>Nấm</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men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và</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nấm</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mốc</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sống</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 ở </a:t>
            </a:r>
            <a:r>
              <a:rPr kumimoji="0" lang="en-US" sz="3600" b="0" i="0" u="none" strike="noStrike" kern="0" cap="none" spc="0" normalizeH="0" noProof="0" dirty="0" err="1" smtClean="0">
                <a:ln>
                  <a:noFill/>
                </a:ln>
                <a:solidFill>
                  <a:schemeClr val="tx1"/>
                </a:solidFill>
                <a:effectLst/>
                <a:uLnTx/>
                <a:uFillTx/>
                <a:latin typeface="UTM Avo" panose="02040603050506020204" pitchFamily="18" charset="0"/>
                <a:ea typeface="+mn-ea"/>
                <a:cs typeface="+mn-cs"/>
              </a:rPr>
              <a:t>đâu</a:t>
            </a:r>
            <a:r>
              <a:rPr kumimoji="0" lang="en-US" sz="3600" b="0" i="0" u="none" strike="noStrike" kern="0" cap="none" spc="0" normalizeH="0" noProof="0" dirty="0" smtClean="0">
                <a:ln>
                  <a:noFill/>
                </a:ln>
                <a:solidFill>
                  <a:schemeClr val="tx1"/>
                </a:solidFill>
                <a:effectLst/>
                <a:uLnTx/>
                <a:uFillTx/>
                <a:latin typeface="UTM Avo" panose="02040603050506020204" pitchFamily="18" charset="0"/>
                <a:ea typeface="+mn-ea"/>
                <a:cs typeface="+mn-cs"/>
              </a:rPr>
              <a:t>?</a:t>
            </a:r>
          </a:p>
          <a:p>
            <a:pPr marR="0" lvl="0" algn="just" defTabSz="914400" eaLnBrk="1" fontAlgn="auto" latinLnBrk="0" hangingPunct="1">
              <a:lnSpc>
                <a:spcPct val="150000"/>
              </a:lnSpc>
              <a:spcBef>
                <a:spcPts val="0"/>
              </a:spcBef>
              <a:spcAft>
                <a:spcPts val="0"/>
              </a:spcAft>
              <a:buClrTx/>
              <a:buSzTx/>
              <a:tabLst/>
              <a:defRPr/>
            </a:pP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Chúng</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có</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kích</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thước</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như</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thế</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nào</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Làm</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thế</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nào</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để</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quan</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sát</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được</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nấm</a:t>
            </a:r>
            <a:r>
              <a:rPr lang="en-US" sz="3600" noProof="0" dirty="0" smtClean="0">
                <a:solidFill>
                  <a:schemeClr val="tx1"/>
                </a:solidFill>
                <a:latin typeface="UTM Avo" panose="02040603050506020204" pitchFamily="18" charset="0"/>
                <a:ea typeface="+mn-ea"/>
                <a:cs typeface="+mn-cs"/>
              </a:rPr>
              <a:t> men, </a:t>
            </a:r>
            <a:r>
              <a:rPr lang="en-US" sz="3600" noProof="0" dirty="0" err="1" smtClean="0">
                <a:solidFill>
                  <a:schemeClr val="tx1"/>
                </a:solidFill>
                <a:latin typeface="UTM Avo" panose="02040603050506020204" pitchFamily="18" charset="0"/>
                <a:ea typeface="+mn-ea"/>
                <a:cs typeface="+mn-cs"/>
              </a:rPr>
              <a:t>nấm</a:t>
            </a:r>
            <a:r>
              <a:rPr lang="en-US" sz="3600" noProof="0" dirty="0" smtClean="0">
                <a:solidFill>
                  <a:schemeClr val="tx1"/>
                </a:solidFill>
                <a:latin typeface="UTM Avo" panose="02040603050506020204" pitchFamily="18" charset="0"/>
                <a:ea typeface="+mn-ea"/>
                <a:cs typeface="+mn-cs"/>
              </a:rPr>
              <a:t> </a:t>
            </a:r>
            <a:r>
              <a:rPr lang="en-US" sz="3600" noProof="0" dirty="0" err="1" smtClean="0">
                <a:solidFill>
                  <a:schemeClr val="tx1"/>
                </a:solidFill>
                <a:latin typeface="UTM Avo" panose="02040603050506020204" pitchFamily="18" charset="0"/>
                <a:ea typeface="+mn-ea"/>
                <a:cs typeface="+mn-cs"/>
              </a:rPr>
              <a:t>mốc</a:t>
            </a:r>
            <a:r>
              <a:rPr lang="en-US" sz="3600" noProof="0" dirty="0" smtClean="0">
                <a:solidFill>
                  <a:schemeClr val="tx1"/>
                </a:solidFill>
                <a:latin typeface="UTM Avo" panose="02040603050506020204" pitchFamily="18" charset="0"/>
                <a:ea typeface="+mn-ea"/>
                <a:cs typeface="+mn-cs"/>
              </a:rPr>
              <a:t> ?</a:t>
            </a:r>
            <a:endParaRPr kumimoji="0" lang="en-US" sz="3600" b="0" i="0" u="none" strike="noStrike" kern="0" cap="none" spc="0" normalizeH="0" baseline="0" noProof="0" dirty="0">
              <a:ln>
                <a:noFill/>
              </a:ln>
              <a:solidFill>
                <a:schemeClr val="tx1"/>
              </a:solidFill>
              <a:effectLst/>
              <a:uLnTx/>
              <a:uFillTx/>
              <a:latin typeface="UTM Avo" panose="02040603050506020204" pitchFamily="18" charset="0"/>
              <a:ea typeface="+mn-ea"/>
              <a:cs typeface="+mn-cs"/>
            </a:endParaRPr>
          </a:p>
        </p:txBody>
      </p:sp>
      <p:pic>
        <p:nvPicPr>
          <p:cNvPr id="3" name="Picture 13">
            <a:extLst>
              <a:ext uri="{FF2B5EF4-FFF2-40B4-BE49-F238E27FC236}">
                <a16:creationId xmlns="" xmlns:a16="http://schemas.microsoft.com/office/drawing/2014/main" id="{24F4F0E2-4624-BD51-6F39-C7A855BBC5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72746" y="604930"/>
            <a:ext cx="714916" cy="1123440"/>
          </a:xfrm>
          <a:prstGeom prst="rect">
            <a:avLst/>
          </a:prstGeom>
        </p:spPr>
      </p:pic>
    </p:spTree>
    <p:extLst>
      <p:ext uri="{BB962C8B-B14F-4D97-AF65-F5344CB8AC3E}">
        <p14:creationId xmlns:p14="http://schemas.microsoft.com/office/powerpoint/2010/main" val="394831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â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8276" y="271844"/>
            <a:ext cx="10783614" cy="5553909"/>
          </a:xfrm>
          <a:prstGeom prst="rect">
            <a:avLst/>
          </a:prstGeom>
        </p:spPr>
      </p:pic>
    </p:spTree>
    <p:extLst>
      <p:ext uri="{BB962C8B-B14F-4D97-AF65-F5344CB8AC3E}">
        <p14:creationId xmlns:p14="http://schemas.microsoft.com/office/powerpoint/2010/main" val="2254100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THUMBNAIL_REFRESH" val="1"/>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276</TotalTime>
  <Words>299</Words>
  <Application>Microsoft Office PowerPoint</Application>
  <PresentationFormat>Widescreen</PresentationFormat>
  <Paragraphs>31</Paragraphs>
  <Slides>18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UTM Avo</vt:lpstr>
      <vt:lpstr>Arial</vt:lpstr>
      <vt:lpstr>Barriecito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Admin</cp:lastModifiedBy>
  <cp:revision>54</cp:revision>
  <dcterms:modified xsi:type="dcterms:W3CDTF">2025-02-05T16:26:39Z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