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90" r:id="rId4"/>
    <p:sldId id="258" r:id="rId5"/>
    <p:sldId id="291" r:id="rId6"/>
    <p:sldId id="292" r:id="rId7"/>
    <p:sldId id="259" r:id="rId8"/>
    <p:sldId id="260" r:id="rId9"/>
    <p:sldId id="294" r:id="rId10"/>
    <p:sldId id="293" r:id="rId11"/>
    <p:sldId id="295" r:id="rId12"/>
    <p:sldId id="296" r:id="rId13"/>
    <p:sldId id="297" r:id="rId14"/>
    <p:sldId id="298" r:id="rId15"/>
    <p:sldId id="299" r:id="rId16"/>
    <p:sldId id="300" r:id="rId17"/>
    <p:sldId id="301" r:id="rId18"/>
    <p:sldId id="261" r:id="rId19"/>
    <p:sldId id="262" r:id="rId20"/>
    <p:sldId id="302" r:id="rId21"/>
    <p:sldId id="303" r:id="rId22"/>
    <p:sldId id="304" r:id="rId23"/>
    <p:sldId id="305" r:id="rId24"/>
    <p:sldId id="306" r:id="rId25"/>
    <p:sldId id="307" r:id="rId26"/>
    <p:sldId id="308" r:id="rId27"/>
    <p:sldId id="309" r:id="rId28"/>
    <p:sldId id="310" r:id="rId29"/>
    <p:sldId id="311" r:id="rId30"/>
    <p:sldId id="312" r:id="rId31"/>
    <p:sldId id="314" r:id="rId32"/>
    <p:sldId id="315" r:id="rId33"/>
    <p:sldId id="316" r:id="rId34"/>
    <p:sldId id="317" r:id="rId35"/>
    <p:sldId id="267" r:id="rId36"/>
    <p:sldId id="263" r:id="rId37"/>
    <p:sldId id="318" r:id="rId38"/>
    <p:sldId id="264" r:id="rId39"/>
    <p:sldId id="266" r:id="rId40"/>
    <p:sldId id="289" r:id="rId41"/>
    <p:sldId id="265" r:id="rId42"/>
    <p:sldId id="268" r:id="rId43"/>
  </p:sldIdLst>
  <p:sldSz cx="12192000" cy="6858000"/>
  <p:notesSz cx="6858000" cy="9144000"/>
  <p:embeddedFontLs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UTM Avo" panose="02040603050506020204" pitchFamily="18"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F7"/>
    <a:srgbClr val="F681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4660"/>
  </p:normalViewPr>
  <p:slideViewPr>
    <p:cSldViewPr snapToGrid="0">
      <p:cViewPr varScale="1">
        <p:scale>
          <a:sx n="110" d="100"/>
          <a:sy n="110" d="100"/>
        </p:scale>
        <p:origin x="546" y="7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5.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38.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9.sv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8.png"/><Relationship Id="rId7" Type="http://schemas.openxmlformats.org/officeDocument/2006/relationships/image" Target="../media/image41.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44.png"/><Relationship Id="rId5" Type="http://schemas.openxmlformats.org/officeDocument/2006/relationships/image" Target="../media/image16.png"/><Relationship Id="rId10" Type="http://schemas.openxmlformats.org/officeDocument/2006/relationships/hyperlink" Target="https://youtu.be/h5I3lt3LmgU?list=PLC241y2KW0Zc_fJwNxko60M9KZ2NVl7uM" TargetMode="External"/><Relationship Id="rId4" Type="http://schemas.openxmlformats.org/officeDocument/2006/relationships/image" Target="../media/image19.sv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6.png"/><Relationship Id="rId7" Type="http://schemas.openxmlformats.org/officeDocument/2006/relationships/image" Target="../media/image47.jpe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55.svg"/></Relationships>
</file>

<file path=ppt/slides/_rels/slide18.xml.rels><?xml version="1.0" encoding="UTF-8" standalone="yes"?>
<Relationships xmlns="http://schemas.openxmlformats.org/package/2006/relationships"><Relationship Id="rId3" Type="http://schemas.openxmlformats.org/officeDocument/2006/relationships/hyperlink" Target="https://hoc10.vn/doc-sach/dao-duc-4/1/392/41/" TargetMode="External"/><Relationship Id="rId2" Type="http://schemas.openxmlformats.org/officeDocument/2006/relationships/image" Target="../media/image56.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dao-duc-4/1/392/39/" TargetMode="Externa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jp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jp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jp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jp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jp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jp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59.sv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7.svg"/><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6.sv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7.jp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17.sv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7.jp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17.svg"/></Relationships>
</file>

<file path=ppt/slides/_rels/slide3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36.png"/><Relationship Id="rId7" Type="http://schemas.openxmlformats.org/officeDocument/2006/relationships/image" Target="../media/image63.png"/><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37.sv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7.svg"/><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74.png"/><Relationship Id="rId4" Type="http://schemas.openxmlformats.org/officeDocument/2006/relationships/image" Target="../media/image37.sv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35.xml.rels><?xml version="1.0" encoding="UTF-8" standalone="yes"?>
<Relationships xmlns="http://schemas.openxmlformats.org/package/2006/relationships"><Relationship Id="rId3" Type="http://schemas.openxmlformats.org/officeDocument/2006/relationships/hyperlink" Target="https://hoc10.vn/doc-sach/dao-duc-4/1/392/42/" TargetMode="External"/><Relationship Id="rId2" Type="http://schemas.openxmlformats.org/officeDocument/2006/relationships/image" Target="../media/image80.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1.jp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66.sv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1.jpg"/><Relationship Id="rId1" Type="http://schemas.openxmlformats.org/officeDocument/2006/relationships/slideLayout" Target="../slideLayouts/slideLayout7.xml"/><Relationship Id="rId4" Type="http://schemas.openxmlformats.org/officeDocument/2006/relationships/image" Target="../media/image85.svg"/></Relationships>
</file>

<file path=ppt/slides/_rels/slide38.xml.rels><?xml version="1.0" encoding="UTF-8" standalone="yes"?>
<Relationships xmlns="http://schemas.openxmlformats.org/package/2006/relationships"><Relationship Id="rId3" Type="http://schemas.openxmlformats.org/officeDocument/2006/relationships/hyperlink" Target="https://hoc10.vn/doc-sach/dao-duc-4/1/392/42/" TargetMode="External"/><Relationship Id="rId2" Type="http://schemas.openxmlformats.org/officeDocument/2006/relationships/image" Target="../media/image86.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7.xml"/><Relationship Id="rId4" Type="http://schemas.openxmlformats.org/officeDocument/2006/relationships/image" Target="../media/image91.svg"/></Relationships>
</file>

<file path=ppt/slides/_rels/slide4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www.facebook.com/hoc10fb/" TargetMode="External"/><Relationship Id="rId2" Type="http://schemas.openxmlformats.org/officeDocument/2006/relationships/image" Target="../media/image89.jpg"/><Relationship Id="rId1" Type="http://schemas.openxmlformats.org/officeDocument/2006/relationships/slideLayout" Target="../slideLayouts/slideLayout1.xml"/><Relationship Id="rId6" Type="http://schemas.openxmlformats.org/officeDocument/2006/relationships/image" Target="../media/image94.png"/><Relationship Id="rId5" Type="http://schemas.microsoft.com/office/2007/relationships/hdphoto" Target="../media/hdphoto3.wdp"/><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png"/><Relationship Id="rId7" Type="http://schemas.openxmlformats.org/officeDocument/2006/relationships/image" Target="../media/image19.sv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hyperlink" Target="https://hoc10.vn/doc-sach/dao-duc-4/1/392/40/" TargetMode="External"/><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6.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16ECF-FA99-EC1D-90BE-9419C1335180}"/>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Đạo</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đức</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4</a:t>
            </a:r>
          </a:p>
        </p:txBody>
      </p:sp>
      <p:sp>
        <p:nvSpPr>
          <p:cNvPr id="3" name="Title 1">
            <a:extLst>
              <a:ext uri="{FF2B5EF4-FFF2-40B4-BE49-F238E27FC236}">
                <a16:creationId xmlns:a16="http://schemas.microsoft.com/office/drawing/2014/main" id="{87B64A36-4C87-39E0-A20B-0C726B72B93C}"/>
              </a:ext>
            </a:extLst>
          </p:cNvPr>
          <p:cNvSpPr txBox="1">
            <a:spLocks/>
          </p:cNvSpPr>
          <p:nvPr/>
        </p:nvSpPr>
        <p:spPr>
          <a:xfrm>
            <a:off x="631521" y="2874746"/>
            <a:ext cx="10928957" cy="9233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Bài </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8:</a:t>
            </a:r>
            <a:r>
              <a:rPr kumimoji="0" lang="vi-VN"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Em </a:t>
            </a:r>
            <a:r>
              <a:rPr lang="en-US" b="1" dirty="0" err="1">
                <a:solidFill>
                  <a:srgbClr val="FF0000"/>
                </a:solidFill>
                <a:latin typeface="UTM Avo" panose="02040603050506020204" pitchFamily="18" charset="0"/>
              </a:rPr>
              <a:t>bảo</a:t>
            </a:r>
            <a:r>
              <a:rPr lang="en-US" b="1" dirty="0">
                <a:solidFill>
                  <a:srgbClr val="FF0000"/>
                </a:solidFill>
                <a:latin typeface="UTM Avo" panose="02040603050506020204" pitchFamily="18" charset="0"/>
              </a:rPr>
              <a:t> </a:t>
            </a:r>
            <a:r>
              <a:rPr lang="en-US" b="1" dirty="0" err="1">
                <a:solidFill>
                  <a:srgbClr val="FF0000"/>
                </a:solidFill>
                <a:latin typeface="UTM Avo" panose="02040603050506020204" pitchFamily="18" charset="0"/>
              </a:rPr>
              <a:t>vệ</a:t>
            </a:r>
            <a:r>
              <a:rPr lang="en-US" b="1" dirty="0">
                <a:solidFill>
                  <a:srgbClr val="FF0000"/>
                </a:solidFill>
                <a:latin typeface="UTM Avo" panose="02040603050506020204" pitchFamily="18" charset="0"/>
              </a:rPr>
              <a:t> </a:t>
            </a:r>
            <a:r>
              <a:rPr lang="en-US" b="1" dirty="0" err="1">
                <a:solidFill>
                  <a:srgbClr val="FF0000"/>
                </a:solidFill>
                <a:latin typeface="UTM Avo" panose="02040603050506020204" pitchFamily="18" charset="0"/>
              </a:rPr>
              <a:t>của</a:t>
            </a:r>
            <a:r>
              <a:rPr lang="en-US" b="1" dirty="0">
                <a:solidFill>
                  <a:srgbClr val="FF0000"/>
                </a:solidFill>
                <a:latin typeface="UTM Avo" panose="02040603050506020204" pitchFamily="18" charset="0"/>
              </a:rPr>
              <a:t> </a:t>
            </a:r>
            <a:r>
              <a:rPr lang="en-US" b="1" dirty="0" err="1">
                <a:solidFill>
                  <a:srgbClr val="FF0000"/>
                </a:solidFill>
                <a:latin typeface="UTM Avo" panose="02040603050506020204" pitchFamily="18" charset="0"/>
              </a:rPr>
              <a:t>công</a:t>
            </a:r>
            <a:endPar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endParaRPr>
          </a:p>
        </p:txBody>
      </p:sp>
      <p:sp>
        <p:nvSpPr>
          <p:cNvPr id="7" name="TextBox 6">
            <a:extLst>
              <a:ext uri="{FF2B5EF4-FFF2-40B4-BE49-F238E27FC236}">
                <a16:creationId xmlns:a16="http://schemas.microsoft.com/office/drawing/2014/main" id="{95C1A2E5-E758-4944-7FED-7EA08CC66296}"/>
              </a:ext>
            </a:extLst>
          </p:cNvPr>
          <p:cNvSpPr txBox="1"/>
          <p:nvPr/>
        </p:nvSpPr>
        <p:spPr>
          <a:xfrm>
            <a:off x="1553233" y="1855386"/>
            <a:ext cx="9532778" cy="923330"/>
          </a:xfrm>
          <a:prstGeom prst="rect">
            <a:avLst/>
          </a:prstGeom>
          <a:noFill/>
        </p:spPr>
        <p:txBody>
          <a:bodyPr wrap="square">
            <a:spAutoFit/>
          </a:bodyPr>
          <a:lstStyle/>
          <a:p>
            <a:pPr marL="0" marR="0" lvl="0" indent="0" algn="ctr" defTabSz="914400" rtl="0" eaLnBrk="1" fontAlgn="auto" latinLnBrk="0" hangingPunct="1">
              <a:spcBef>
                <a:spcPct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Chủ đ</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ề: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Bảo</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vệ</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của</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công</a:t>
            </a:r>
            <a:endPar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BD250DA-B83D-6163-9AC2-D66E0BD66CEF}"/>
              </a:ext>
            </a:extLst>
          </p:cNvPr>
          <p:cNvSpPr/>
          <p:nvPr/>
        </p:nvSpPr>
        <p:spPr>
          <a:xfrm>
            <a:off x="7573617" y="1113183"/>
            <a:ext cx="4618383" cy="5744817"/>
          </a:xfrm>
          <a:prstGeom prst="rect">
            <a:avLst/>
          </a:prstGeom>
          <a:solidFill>
            <a:srgbClr val="FFF9F7"/>
          </a:solidFill>
          <a:ln>
            <a:solidFill>
              <a:srgbClr val="FFF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Freeform 17">
            <a:extLst>
              <a:ext uri="{FF2B5EF4-FFF2-40B4-BE49-F238E27FC236}">
                <a16:creationId xmlns:a16="http://schemas.microsoft.com/office/drawing/2014/main" id="{7E9D3120-1BC7-9405-0B01-205B375388FB}"/>
              </a:ext>
            </a:extLst>
          </p:cNvPr>
          <p:cNvSpPr/>
          <p:nvPr/>
        </p:nvSpPr>
        <p:spPr>
          <a:xfrm>
            <a:off x="27335" y="6311421"/>
            <a:ext cx="914400" cy="675575"/>
          </a:xfrm>
          <a:custGeom>
            <a:avLst/>
            <a:gdLst/>
            <a:ahLst/>
            <a:cxnLst/>
            <a:rect l="l" t="t" r="r" b="b"/>
            <a:pathLst>
              <a:path w="2469082" h="1481449">
                <a:moveTo>
                  <a:pt x="0" y="0"/>
                </a:moveTo>
                <a:lnTo>
                  <a:pt x="2469082" y="0"/>
                </a:lnTo>
                <a:lnTo>
                  <a:pt x="2469082" y="1481449"/>
                </a:lnTo>
                <a:lnTo>
                  <a:pt x="0" y="1481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700">
              <a:latin typeface="UTM Avo" panose="02040603050506020204" pitchFamily="18"/>
            </a:endParaRPr>
          </a:p>
        </p:txBody>
      </p:sp>
      <p:grpSp>
        <p:nvGrpSpPr>
          <p:cNvPr id="25" name="Group 24">
            <a:extLst>
              <a:ext uri="{FF2B5EF4-FFF2-40B4-BE49-F238E27FC236}">
                <a16:creationId xmlns:a16="http://schemas.microsoft.com/office/drawing/2014/main" id="{69D35AFF-438B-7AC8-792B-23230C6FD2A5}"/>
              </a:ext>
            </a:extLst>
          </p:cNvPr>
          <p:cNvGrpSpPr/>
          <p:nvPr/>
        </p:nvGrpSpPr>
        <p:grpSpPr>
          <a:xfrm>
            <a:off x="3429000" y="1469494"/>
            <a:ext cx="5334001" cy="694913"/>
            <a:chOff x="5010864" y="-7"/>
            <a:chExt cx="7807228" cy="999310"/>
          </a:xfrm>
        </p:grpSpPr>
        <p:sp>
          <p:nvSpPr>
            <p:cNvPr id="26" name="Round Same Side Corner Rectangle 11">
              <a:extLst>
                <a:ext uri="{FF2B5EF4-FFF2-40B4-BE49-F238E27FC236}">
                  <a16:creationId xmlns:a16="http://schemas.microsoft.com/office/drawing/2014/main" id="{D468DA4D-B68A-2B3A-9913-D5ACC27A3EEB}"/>
                </a:ext>
              </a:extLst>
            </p:cNvPr>
            <p:cNvSpPr/>
            <p:nvPr/>
          </p:nvSpPr>
          <p:spPr>
            <a:xfrm flipV="1">
              <a:off x="5010864" y="-7"/>
              <a:ext cx="7807228" cy="999310"/>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27" name="TextBox 26">
              <a:extLst>
                <a:ext uri="{FF2B5EF4-FFF2-40B4-BE49-F238E27FC236}">
                  <a16:creationId xmlns:a16="http://schemas.microsoft.com/office/drawing/2014/main" id="{9BC013FD-1605-F8A6-36E4-761665A73FC3}"/>
                </a:ext>
              </a:extLst>
            </p:cNvPr>
            <p:cNvSpPr txBox="1"/>
            <p:nvPr/>
          </p:nvSpPr>
          <p:spPr>
            <a:xfrm>
              <a:off x="5531344" y="123443"/>
              <a:ext cx="6766264" cy="752409"/>
            </a:xfrm>
            <a:prstGeom prst="rect">
              <a:avLst/>
            </a:prstGeom>
            <a:no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pic>
        <p:nvPicPr>
          <p:cNvPr id="28" name="Picture 27">
            <a:extLst>
              <a:ext uri="{FF2B5EF4-FFF2-40B4-BE49-F238E27FC236}">
                <a16:creationId xmlns:a16="http://schemas.microsoft.com/office/drawing/2014/main" id="{AF3BB5DB-F057-0D28-692E-9813002181A8}"/>
              </a:ext>
            </a:extLst>
          </p:cNvPr>
          <p:cNvPicPr>
            <a:picLocks noChangeAspect="1"/>
          </p:cNvPicPr>
          <p:nvPr/>
        </p:nvPicPr>
        <p:blipFill>
          <a:blip r:embed="rId5" cstate="print">
            <a:extLst>
              <a:ext uri="{28A0092B-C50C-407E-A947-70E740481C1C}">
                <a14:useLocalDpi xmlns:a14="http://schemas.microsoft.com/office/drawing/2010/main" val="0"/>
              </a:ext>
            </a:extLst>
          </a:blip>
          <a:srcRect t="10833" b="10833"/>
          <a:stretch/>
        </p:blipFill>
        <p:spPr>
          <a:xfrm>
            <a:off x="838201" y="3194072"/>
            <a:ext cx="3296690" cy="2582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28">
            <a:extLst>
              <a:ext uri="{FF2B5EF4-FFF2-40B4-BE49-F238E27FC236}">
                <a16:creationId xmlns:a16="http://schemas.microsoft.com/office/drawing/2014/main" id="{81EB7D21-5FD4-2314-029C-9E21D1DC380E}"/>
              </a:ext>
            </a:extLst>
          </p:cNvPr>
          <p:cNvPicPr>
            <a:picLocks noChangeAspect="1"/>
          </p:cNvPicPr>
          <p:nvPr/>
        </p:nvPicPr>
        <p:blipFill>
          <a:blip r:embed="rId6" cstate="print">
            <a:extLst>
              <a:ext uri="{28A0092B-C50C-407E-A947-70E740481C1C}">
                <a14:useLocalDpi xmlns:a14="http://schemas.microsoft.com/office/drawing/2010/main" val="0"/>
              </a:ext>
            </a:extLst>
          </a:blip>
          <a:srcRect t="12499" b="12499"/>
          <a:stretch/>
        </p:blipFill>
        <p:spPr>
          <a:xfrm>
            <a:off x="6327256" y="3248993"/>
            <a:ext cx="3296690" cy="2472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0" name="Group 29">
            <a:extLst>
              <a:ext uri="{FF2B5EF4-FFF2-40B4-BE49-F238E27FC236}">
                <a16:creationId xmlns:a16="http://schemas.microsoft.com/office/drawing/2014/main" id="{B4FDE1CF-F783-E3C9-398E-91A7853FC277}"/>
              </a:ext>
            </a:extLst>
          </p:cNvPr>
          <p:cNvGrpSpPr/>
          <p:nvPr/>
        </p:nvGrpSpPr>
        <p:grpSpPr>
          <a:xfrm>
            <a:off x="0" y="2089810"/>
            <a:ext cx="11308442" cy="927217"/>
            <a:chOff x="0" y="1565637"/>
            <a:chExt cx="16962664" cy="1390826"/>
          </a:xfrm>
        </p:grpSpPr>
        <p:sp>
          <p:nvSpPr>
            <p:cNvPr id="31" name="Rectangle 30">
              <a:extLst>
                <a:ext uri="{FF2B5EF4-FFF2-40B4-BE49-F238E27FC236}">
                  <a16:creationId xmlns:a16="http://schemas.microsoft.com/office/drawing/2014/main" id="{23489FDF-0657-5AED-E5B4-6ED3AB2D501E}"/>
                </a:ext>
              </a:extLst>
            </p:cNvPr>
            <p:cNvSpPr/>
            <p:nvPr/>
          </p:nvSpPr>
          <p:spPr>
            <a:xfrm>
              <a:off x="0" y="1943100"/>
              <a:ext cx="16208828" cy="1013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2">
                      <a:lumMod val="50000"/>
                    </a:schemeClr>
                  </a:solidFill>
                  <a:latin typeface="UTM Avo" panose="02040603050506020204" pitchFamily="18"/>
                  <a:cs typeface="Arial" panose="020B0604020202020204" pitchFamily="34" charset="0"/>
                </a:rPr>
                <a:t>Câu</a:t>
              </a:r>
              <a:r>
                <a:rPr lang="en-US" sz="2400" b="1" dirty="0">
                  <a:solidFill>
                    <a:schemeClr val="tx2">
                      <a:lumMod val="50000"/>
                    </a:schemeClr>
                  </a:solidFill>
                  <a:latin typeface="UTM Avo" panose="02040603050506020204" pitchFamily="18"/>
                  <a:cs typeface="Arial" panose="020B0604020202020204" pitchFamily="34" charset="0"/>
                </a:rPr>
                <a:t> a: </a:t>
              </a:r>
              <a:r>
                <a:rPr lang="en-US" sz="2400" b="1" dirty="0" err="1">
                  <a:solidFill>
                    <a:schemeClr val="tx2">
                      <a:lumMod val="50000"/>
                    </a:schemeClr>
                  </a:solidFill>
                  <a:latin typeface="UTM Avo" panose="02040603050506020204" pitchFamily="18"/>
                  <a:cs typeface="Arial" panose="020B0604020202020204" pitchFamily="34" charset="0"/>
                </a:rPr>
                <a:t>Biểu</a:t>
              </a:r>
              <a:r>
                <a:rPr lang="en-US" sz="2400" b="1" dirty="0">
                  <a:solidFill>
                    <a:schemeClr val="tx2">
                      <a:lumMod val="50000"/>
                    </a:schemeClr>
                  </a:solidFill>
                  <a:latin typeface="UTM Avo" panose="02040603050506020204" pitchFamily="18"/>
                  <a:cs typeface="Arial" panose="020B0604020202020204" pitchFamily="34" charset="0"/>
                </a:rPr>
                <a:t> </a:t>
              </a:r>
              <a:r>
                <a:rPr lang="en-US" sz="2400" b="1" dirty="0" err="1">
                  <a:solidFill>
                    <a:schemeClr val="tx2">
                      <a:lumMod val="50000"/>
                    </a:schemeClr>
                  </a:solidFill>
                  <a:latin typeface="UTM Avo" panose="02040603050506020204" pitchFamily="18"/>
                  <a:cs typeface="Arial" panose="020B0604020202020204" pitchFamily="34" charset="0"/>
                </a:rPr>
                <a:t>hiện</a:t>
              </a:r>
              <a:r>
                <a:rPr lang="en-US" sz="2400" b="1" dirty="0">
                  <a:solidFill>
                    <a:schemeClr val="tx2">
                      <a:lumMod val="50000"/>
                    </a:schemeClr>
                  </a:solidFill>
                  <a:latin typeface="UTM Avo" panose="02040603050506020204" pitchFamily="18"/>
                  <a:cs typeface="Arial" panose="020B0604020202020204" pitchFamily="34" charset="0"/>
                </a:rPr>
                <a:t> </a:t>
              </a:r>
              <a:r>
                <a:rPr lang="en-US" sz="2400" b="1" dirty="0" err="1">
                  <a:solidFill>
                    <a:schemeClr val="tx2">
                      <a:lumMod val="50000"/>
                    </a:schemeClr>
                  </a:solidFill>
                  <a:latin typeface="UTM Avo" panose="02040603050506020204" pitchFamily="18"/>
                  <a:cs typeface="Arial" panose="020B0604020202020204" pitchFamily="34" charset="0"/>
                </a:rPr>
                <a:t>bảo</a:t>
              </a:r>
              <a:r>
                <a:rPr lang="en-US" sz="2400" b="1" dirty="0">
                  <a:solidFill>
                    <a:schemeClr val="tx2">
                      <a:lumMod val="50000"/>
                    </a:schemeClr>
                  </a:solidFill>
                  <a:latin typeface="UTM Avo" panose="02040603050506020204" pitchFamily="18"/>
                  <a:cs typeface="Arial" panose="020B0604020202020204" pitchFamily="34" charset="0"/>
                </a:rPr>
                <a:t> </a:t>
              </a:r>
              <a:r>
                <a:rPr lang="en-US" sz="2400" b="1" dirty="0" err="1">
                  <a:solidFill>
                    <a:schemeClr val="tx2">
                      <a:lumMod val="50000"/>
                    </a:schemeClr>
                  </a:solidFill>
                  <a:latin typeface="UTM Avo" panose="02040603050506020204" pitchFamily="18"/>
                  <a:cs typeface="Arial" panose="020B0604020202020204" pitchFamily="34" charset="0"/>
                </a:rPr>
                <a:t>vệ</a:t>
              </a:r>
              <a:r>
                <a:rPr lang="en-US" sz="2400" b="1" dirty="0">
                  <a:solidFill>
                    <a:schemeClr val="tx2">
                      <a:lumMod val="50000"/>
                    </a:schemeClr>
                  </a:solidFill>
                  <a:latin typeface="UTM Avo" panose="02040603050506020204" pitchFamily="18"/>
                  <a:cs typeface="Arial" panose="020B0604020202020204" pitchFamily="34" charset="0"/>
                </a:rPr>
                <a:t> </a:t>
              </a:r>
              <a:r>
                <a:rPr lang="en-US" sz="2400" b="1" dirty="0" err="1">
                  <a:solidFill>
                    <a:schemeClr val="tx2">
                      <a:lumMod val="50000"/>
                    </a:schemeClr>
                  </a:solidFill>
                  <a:latin typeface="UTM Avo" panose="02040603050506020204" pitchFamily="18"/>
                  <a:cs typeface="Arial" panose="020B0604020202020204" pitchFamily="34" charset="0"/>
                </a:rPr>
                <a:t>của</a:t>
              </a:r>
              <a:r>
                <a:rPr lang="en-US" sz="2400" b="1" dirty="0">
                  <a:solidFill>
                    <a:schemeClr val="tx2">
                      <a:lumMod val="50000"/>
                    </a:schemeClr>
                  </a:solidFill>
                  <a:latin typeface="UTM Avo" panose="02040603050506020204" pitchFamily="18"/>
                  <a:cs typeface="Arial" panose="020B0604020202020204" pitchFamily="34" charset="0"/>
                </a:rPr>
                <a:t> </a:t>
              </a:r>
              <a:r>
                <a:rPr lang="en-US" sz="2400" b="1" dirty="0" err="1">
                  <a:solidFill>
                    <a:schemeClr val="tx2">
                      <a:lumMod val="50000"/>
                    </a:schemeClr>
                  </a:solidFill>
                  <a:latin typeface="UTM Avo" panose="02040603050506020204" pitchFamily="18"/>
                  <a:cs typeface="Arial" panose="020B0604020202020204" pitchFamily="34" charset="0"/>
                </a:rPr>
                <a:t>công</a:t>
              </a:r>
              <a:r>
                <a:rPr lang="en-US" sz="2400" b="1" dirty="0">
                  <a:solidFill>
                    <a:schemeClr val="tx2">
                      <a:lumMod val="50000"/>
                    </a:schemeClr>
                  </a:solidFill>
                  <a:latin typeface="UTM Avo" panose="02040603050506020204" pitchFamily="18"/>
                  <a:cs typeface="Arial" panose="020B0604020202020204" pitchFamily="34" charset="0"/>
                </a:rPr>
                <a:t>:</a:t>
              </a:r>
            </a:p>
          </p:txBody>
        </p:sp>
        <p:pic>
          <p:nvPicPr>
            <p:cNvPr id="32" name="Picture 2">
              <a:extLst>
                <a:ext uri="{FF2B5EF4-FFF2-40B4-BE49-F238E27FC236}">
                  <a16:creationId xmlns:a16="http://schemas.microsoft.com/office/drawing/2014/main" id="{FB4A19AC-4518-79A4-C0C7-7DEEC112FEB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454991" y="1565637"/>
              <a:ext cx="1507673" cy="1390826"/>
            </a:xfrm>
            <a:prstGeom prst="rect">
              <a:avLst/>
            </a:prstGeom>
          </p:spPr>
        </p:pic>
      </p:grpSp>
      <p:sp>
        <p:nvSpPr>
          <p:cNvPr id="33" name="TextBox 32">
            <a:extLst>
              <a:ext uri="{FF2B5EF4-FFF2-40B4-BE49-F238E27FC236}">
                <a16:creationId xmlns:a16="http://schemas.microsoft.com/office/drawing/2014/main" id="{DBC7E722-A2E8-3474-C11B-24705253E629}"/>
              </a:ext>
            </a:extLst>
          </p:cNvPr>
          <p:cNvSpPr txBox="1"/>
          <p:nvPr/>
        </p:nvSpPr>
        <p:spPr>
          <a:xfrm>
            <a:off x="447060" y="5911311"/>
            <a:ext cx="3943315" cy="400110"/>
          </a:xfrm>
          <a:prstGeom prst="rect">
            <a:avLst/>
          </a:prstGeom>
          <a:noFill/>
        </p:spPr>
        <p:txBody>
          <a:bodyPr wrap="square">
            <a:spAutoFit/>
          </a:bodyPr>
          <a:lstStyle/>
          <a:p>
            <a:pPr algn="ctr">
              <a:spcBef>
                <a:spcPts val="67"/>
              </a:spcBef>
              <a:spcAft>
                <a:spcPts val="67"/>
              </a:spcAft>
            </a:pPr>
            <a:r>
              <a:rPr lang="nl-NL" sz="2000" b="1">
                <a:solidFill>
                  <a:srgbClr val="000000"/>
                </a:solidFill>
                <a:latin typeface="UTM Avo" panose="02040603050506020204" pitchFamily="18"/>
                <a:ea typeface="Calibri" panose="020F0502020204030204" pitchFamily="34" charset="0"/>
                <a:cs typeface="Arial" panose="020B0604020202020204" pitchFamily="34" charset="0"/>
              </a:rPr>
              <a:t>Tranh 1: </a:t>
            </a:r>
            <a:r>
              <a:rPr lang="nl-NL" sz="2000">
                <a:solidFill>
                  <a:srgbClr val="000000"/>
                </a:solidFill>
                <a:latin typeface="UTM Avo" panose="02040603050506020204" pitchFamily="18"/>
                <a:ea typeface="Calibri" panose="020F0502020204030204" pitchFamily="34" charset="0"/>
                <a:cs typeface="Arial" panose="020B0604020202020204" pitchFamily="34" charset="0"/>
              </a:rPr>
              <a:t>Bảo vệ cây xanh</a:t>
            </a:r>
            <a:endParaRPr lang="en-US" sz="2000">
              <a:latin typeface="UTM Avo" panose="02040603050506020204" pitchFamily="18"/>
              <a:ea typeface="Calibri" panose="020F050202020403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46F530BB-3698-3E89-080C-C9A4E8AB6676}"/>
              </a:ext>
            </a:extLst>
          </p:cNvPr>
          <p:cNvSpPr txBox="1"/>
          <p:nvPr/>
        </p:nvSpPr>
        <p:spPr>
          <a:xfrm>
            <a:off x="5181601" y="5793516"/>
            <a:ext cx="5587999" cy="950260"/>
          </a:xfrm>
          <a:prstGeom prst="rect">
            <a:avLst/>
          </a:prstGeom>
          <a:noFill/>
        </p:spPr>
        <p:txBody>
          <a:bodyPr wrap="square">
            <a:spAutoFit/>
          </a:bodyPr>
          <a:lstStyle/>
          <a:p>
            <a:pPr algn="ctr">
              <a:lnSpc>
                <a:spcPct val="150000"/>
              </a:lnSpc>
              <a:spcBef>
                <a:spcPts val="67"/>
              </a:spcBef>
              <a:spcAft>
                <a:spcPts val="67"/>
              </a:spcAft>
            </a:pPr>
            <a:r>
              <a:rPr lang="nl-NL" sz="2000" b="1" dirty="0" err="1">
                <a:solidFill>
                  <a:srgbClr val="000000"/>
                </a:solidFill>
                <a:latin typeface="UTM Avo" panose="02040603050506020204" pitchFamily="18"/>
                <a:ea typeface="Calibri" panose="020F0502020204030204" pitchFamily="34" charset="0"/>
                <a:cs typeface="Arial" panose="020B0604020202020204" pitchFamily="34" charset="0"/>
              </a:rPr>
              <a:t>Tranh</a:t>
            </a:r>
            <a:r>
              <a:rPr lang="nl-NL" sz="2000" b="1" dirty="0">
                <a:solidFill>
                  <a:srgbClr val="000000"/>
                </a:solidFill>
                <a:latin typeface="UTM Avo" panose="02040603050506020204" pitchFamily="18"/>
                <a:ea typeface="Calibri" panose="020F0502020204030204" pitchFamily="34" charset="0"/>
                <a:cs typeface="Arial" panose="020B0604020202020204" pitchFamily="34" charset="0"/>
              </a:rPr>
              <a:t> 2: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Không</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sờ</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vào</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hiện</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vật</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ở</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các</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di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tích</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lịch</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sử</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viện</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bảo</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tàng</a:t>
            </a:r>
            <a:endParaRPr lang="en-US" sz="2000" dirty="0">
              <a:latin typeface="UTM Avo" panose="02040603050506020204" pitchFamily="18"/>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5075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0-#ppt_w/2"/>
                                          </p:val>
                                        </p:tav>
                                        <p:tav tm="100000">
                                          <p:val>
                                            <p:strVal val="#ppt_x"/>
                                          </p:val>
                                        </p:tav>
                                      </p:tavLst>
                                    </p:anim>
                                    <p:anim calcmode="lin" valueType="num">
                                      <p:cBhvr additive="base">
                                        <p:cTn id="18" dur="500" fill="hold"/>
                                        <p:tgtEl>
                                          <p:spTgt spid="28"/>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0-#ppt_w/2"/>
                                          </p:val>
                                        </p:tav>
                                        <p:tav tm="100000">
                                          <p:val>
                                            <p:strVal val="#ppt_x"/>
                                          </p:val>
                                        </p:tav>
                                      </p:tavLst>
                                    </p:anim>
                                    <p:anim calcmode="lin" valueType="num">
                                      <p:cBhvr additive="base">
                                        <p:cTn id="2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1+#ppt_w/2"/>
                                          </p:val>
                                        </p:tav>
                                        <p:tav tm="100000">
                                          <p:val>
                                            <p:strVal val="#ppt_x"/>
                                          </p:val>
                                        </p:tav>
                                      </p:tavLst>
                                    </p:anim>
                                    <p:anim calcmode="lin" valueType="num">
                                      <p:cBhvr additive="base">
                                        <p:cTn id="28" dur="500" fill="hold"/>
                                        <p:tgtEl>
                                          <p:spTgt spid="29"/>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1+#ppt_w/2"/>
                                          </p:val>
                                        </p:tav>
                                        <p:tav tm="100000">
                                          <p:val>
                                            <p:strVal val="#ppt_x"/>
                                          </p:val>
                                        </p:tav>
                                      </p:tavLst>
                                    </p:anim>
                                    <p:anim calcmode="lin" valueType="num">
                                      <p:cBhvr additive="base">
                                        <p:cTn id="32"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BD250DA-B83D-6163-9AC2-D66E0BD66CEF}"/>
              </a:ext>
            </a:extLst>
          </p:cNvPr>
          <p:cNvSpPr/>
          <p:nvPr/>
        </p:nvSpPr>
        <p:spPr>
          <a:xfrm>
            <a:off x="7573617" y="1113183"/>
            <a:ext cx="4618383" cy="5744817"/>
          </a:xfrm>
          <a:prstGeom prst="rect">
            <a:avLst/>
          </a:prstGeom>
          <a:solidFill>
            <a:srgbClr val="FFF9F7"/>
          </a:solidFill>
          <a:ln>
            <a:solidFill>
              <a:srgbClr val="FFF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Freeform 17">
            <a:extLst>
              <a:ext uri="{FF2B5EF4-FFF2-40B4-BE49-F238E27FC236}">
                <a16:creationId xmlns:a16="http://schemas.microsoft.com/office/drawing/2014/main" id="{7E9D3120-1BC7-9405-0B01-205B375388FB}"/>
              </a:ext>
            </a:extLst>
          </p:cNvPr>
          <p:cNvSpPr/>
          <p:nvPr/>
        </p:nvSpPr>
        <p:spPr>
          <a:xfrm>
            <a:off x="91919" y="6111366"/>
            <a:ext cx="914400" cy="675575"/>
          </a:xfrm>
          <a:custGeom>
            <a:avLst/>
            <a:gdLst/>
            <a:ahLst/>
            <a:cxnLst/>
            <a:rect l="l" t="t" r="r" b="b"/>
            <a:pathLst>
              <a:path w="2469082" h="1481449">
                <a:moveTo>
                  <a:pt x="0" y="0"/>
                </a:moveTo>
                <a:lnTo>
                  <a:pt x="2469082" y="0"/>
                </a:lnTo>
                <a:lnTo>
                  <a:pt x="2469082" y="1481449"/>
                </a:lnTo>
                <a:lnTo>
                  <a:pt x="0" y="1481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700">
              <a:latin typeface="UTM Avo" panose="02040603050506020204" pitchFamily="18"/>
            </a:endParaRPr>
          </a:p>
        </p:txBody>
      </p:sp>
      <p:grpSp>
        <p:nvGrpSpPr>
          <p:cNvPr id="25" name="Group 24">
            <a:extLst>
              <a:ext uri="{FF2B5EF4-FFF2-40B4-BE49-F238E27FC236}">
                <a16:creationId xmlns:a16="http://schemas.microsoft.com/office/drawing/2014/main" id="{69D35AFF-438B-7AC8-792B-23230C6FD2A5}"/>
              </a:ext>
            </a:extLst>
          </p:cNvPr>
          <p:cNvGrpSpPr/>
          <p:nvPr/>
        </p:nvGrpSpPr>
        <p:grpSpPr>
          <a:xfrm>
            <a:off x="3429000" y="1469494"/>
            <a:ext cx="5334001" cy="694913"/>
            <a:chOff x="5010864" y="-7"/>
            <a:chExt cx="7807228" cy="999310"/>
          </a:xfrm>
        </p:grpSpPr>
        <p:sp>
          <p:nvSpPr>
            <p:cNvPr id="26" name="Round Same Side Corner Rectangle 11">
              <a:extLst>
                <a:ext uri="{FF2B5EF4-FFF2-40B4-BE49-F238E27FC236}">
                  <a16:creationId xmlns:a16="http://schemas.microsoft.com/office/drawing/2014/main" id="{D468DA4D-B68A-2B3A-9913-D5ACC27A3EEB}"/>
                </a:ext>
              </a:extLst>
            </p:cNvPr>
            <p:cNvSpPr/>
            <p:nvPr/>
          </p:nvSpPr>
          <p:spPr>
            <a:xfrm flipV="1">
              <a:off x="5010864" y="-7"/>
              <a:ext cx="7807228" cy="999310"/>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27" name="TextBox 26">
              <a:extLst>
                <a:ext uri="{FF2B5EF4-FFF2-40B4-BE49-F238E27FC236}">
                  <a16:creationId xmlns:a16="http://schemas.microsoft.com/office/drawing/2014/main" id="{9BC013FD-1605-F8A6-36E4-761665A73FC3}"/>
                </a:ext>
              </a:extLst>
            </p:cNvPr>
            <p:cNvSpPr txBox="1"/>
            <p:nvPr/>
          </p:nvSpPr>
          <p:spPr>
            <a:xfrm>
              <a:off x="5531344" y="123443"/>
              <a:ext cx="6766264" cy="752409"/>
            </a:xfrm>
            <a:prstGeom prst="rect">
              <a:avLst/>
            </a:prstGeom>
            <a:no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grpSp>
        <p:nvGrpSpPr>
          <p:cNvPr id="30" name="Group 29">
            <a:extLst>
              <a:ext uri="{FF2B5EF4-FFF2-40B4-BE49-F238E27FC236}">
                <a16:creationId xmlns:a16="http://schemas.microsoft.com/office/drawing/2014/main" id="{B4FDE1CF-F783-E3C9-398E-91A7853FC277}"/>
              </a:ext>
            </a:extLst>
          </p:cNvPr>
          <p:cNvGrpSpPr/>
          <p:nvPr/>
        </p:nvGrpSpPr>
        <p:grpSpPr>
          <a:xfrm>
            <a:off x="0" y="2089810"/>
            <a:ext cx="11308442" cy="927217"/>
            <a:chOff x="0" y="1565637"/>
            <a:chExt cx="16962664" cy="1390826"/>
          </a:xfrm>
        </p:grpSpPr>
        <p:sp>
          <p:nvSpPr>
            <p:cNvPr id="31" name="Rectangle 30">
              <a:extLst>
                <a:ext uri="{FF2B5EF4-FFF2-40B4-BE49-F238E27FC236}">
                  <a16:creationId xmlns:a16="http://schemas.microsoft.com/office/drawing/2014/main" id="{23489FDF-0657-5AED-E5B4-6ED3AB2D501E}"/>
                </a:ext>
              </a:extLst>
            </p:cNvPr>
            <p:cNvSpPr/>
            <p:nvPr/>
          </p:nvSpPr>
          <p:spPr>
            <a:xfrm>
              <a:off x="0" y="1943100"/>
              <a:ext cx="16208828" cy="10133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2">
                      <a:lumMod val="50000"/>
                    </a:schemeClr>
                  </a:solidFill>
                  <a:latin typeface="UTM Avo" panose="02040603050506020204" pitchFamily="18"/>
                  <a:cs typeface="Arial" panose="020B0604020202020204" pitchFamily="34" charset="0"/>
                </a:rPr>
                <a:t>Câu</a:t>
              </a:r>
              <a:r>
                <a:rPr lang="en-US" sz="2400" b="1" dirty="0">
                  <a:solidFill>
                    <a:schemeClr val="tx2">
                      <a:lumMod val="50000"/>
                    </a:schemeClr>
                  </a:solidFill>
                  <a:latin typeface="UTM Avo" panose="02040603050506020204" pitchFamily="18"/>
                  <a:cs typeface="Arial" panose="020B0604020202020204" pitchFamily="34" charset="0"/>
                </a:rPr>
                <a:t> a: </a:t>
              </a:r>
              <a:r>
                <a:rPr lang="en-US" sz="2400" b="1" dirty="0" err="1">
                  <a:solidFill>
                    <a:schemeClr val="tx2">
                      <a:lumMod val="50000"/>
                    </a:schemeClr>
                  </a:solidFill>
                  <a:latin typeface="UTM Avo" panose="02040603050506020204" pitchFamily="18"/>
                  <a:cs typeface="Arial" panose="020B0604020202020204" pitchFamily="34" charset="0"/>
                </a:rPr>
                <a:t>Biểu</a:t>
              </a:r>
              <a:r>
                <a:rPr lang="en-US" sz="2400" b="1" dirty="0">
                  <a:solidFill>
                    <a:schemeClr val="tx2">
                      <a:lumMod val="50000"/>
                    </a:schemeClr>
                  </a:solidFill>
                  <a:latin typeface="UTM Avo" panose="02040603050506020204" pitchFamily="18"/>
                  <a:cs typeface="Arial" panose="020B0604020202020204" pitchFamily="34" charset="0"/>
                </a:rPr>
                <a:t> </a:t>
              </a:r>
              <a:r>
                <a:rPr lang="en-US" sz="2400" b="1" dirty="0" err="1">
                  <a:solidFill>
                    <a:schemeClr val="tx2">
                      <a:lumMod val="50000"/>
                    </a:schemeClr>
                  </a:solidFill>
                  <a:latin typeface="UTM Avo" panose="02040603050506020204" pitchFamily="18"/>
                  <a:cs typeface="Arial" panose="020B0604020202020204" pitchFamily="34" charset="0"/>
                </a:rPr>
                <a:t>hiện</a:t>
              </a:r>
              <a:r>
                <a:rPr lang="en-US" sz="2400" b="1" dirty="0">
                  <a:solidFill>
                    <a:schemeClr val="tx2">
                      <a:lumMod val="50000"/>
                    </a:schemeClr>
                  </a:solidFill>
                  <a:latin typeface="UTM Avo" panose="02040603050506020204" pitchFamily="18"/>
                  <a:cs typeface="Arial" panose="020B0604020202020204" pitchFamily="34" charset="0"/>
                </a:rPr>
                <a:t> </a:t>
              </a:r>
              <a:r>
                <a:rPr lang="en-US" sz="2400" b="1" dirty="0" err="1">
                  <a:solidFill>
                    <a:schemeClr val="tx2">
                      <a:lumMod val="50000"/>
                    </a:schemeClr>
                  </a:solidFill>
                  <a:latin typeface="UTM Avo" panose="02040603050506020204" pitchFamily="18"/>
                  <a:cs typeface="Arial" panose="020B0604020202020204" pitchFamily="34" charset="0"/>
                </a:rPr>
                <a:t>bảo</a:t>
              </a:r>
              <a:r>
                <a:rPr lang="en-US" sz="2400" b="1" dirty="0">
                  <a:solidFill>
                    <a:schemeClr val="tx2">
                      <a:lumMod val="50000"/>
                    </a:schemeClr>
                  </a:solidFill>
                  <a:latin typeface="UTM Avo" panose="02040603050506020204" pitchFamily="18"/>
                  <a:cs typeface="Arial" panose="020B0604020202020204" pitchFamily="34" charset="0"/>
                </a:rPr>
                <a:t> </a:t>
              </a:r>
              <a:r>
                <a:rPr lang="en-US" sz="2400" b="1" dirty="0" err="1">
                  <a:solidFill>
                    <a:schemeClr val="tx2">
                      <a:lumMod val="50000"/>
                    </a:schemeClr>
                  </a:solidFill>
                  <a:latin typeface="UTM Avo" panose="02040603050506020204" pitchFamily="18"/>
                  <a:cs typeface="Arial" panose="020B0604020202020204" pitchFamily="34" charset="0"/>
                </a:rPr>
                <a:t>vệ</a:t>
              </a:r>
              <a:r>
                <a:rPr lang="en-US" sz="2400" b="1" dirty="0">
                  <a:solidFill>
                    <a:schemeClr val="tx2">
                      <a:lumMod val="50000"/>
                    </a:schemeClr>
                  </a:solidFill>
                  <a:latin typeface="UTM Avo" panose="02040603050506020204" pitchFamily="18"/>
                  <a:cs typeface="Arial" panose="020B0604020202020204" pitchFamily="34" charset="0"/>
                </a:rPr>
                <a:t> </a:t>
              </a:r>
              <a:r>
                <a:rPr lang="en-US" sz="2400" b="1" dirty="0" err="1">
                  <a:solidFill>
                    <a:schemeClr val="tx2">
                      <a:lumMod val="50000"/>
                    </a:schemeClr>
                  </a:solidFill>
                  <a:latin typeface="UTM Avo" panose="02040603050506020204" pitchFamily="18"/>
                  <a:cs typeface="Arial" panose="020B0604020202020204" pitchFamily="34" charset="0"/>
                </a:rPr>
                <a:t>của</a:t>
              </a:r>
              <a:r>
                <a:rPr lang="en-US" sz="2400" b="1" dirty="0">
                  <a:solidFill>
                    <a:schemeClr val="tx2">
                      <a:lumMod val="50000"/>
                    </a:schemeClr>
                  </a:solidFill>
                  <a:latin typeface="UTM Avo" panose="02040603050506020204" pitchFamily="18"/>
                  <a:cs typeface="Arial" panose="020B0604020202020204" pitchFamily="34" charset="0"/>
                </a:rPr>
                <a:t> </a:t>
              </a:r>
              <a:r>
                <a:rPr lang="en-US" sz="2400" b="1" dirty="0" err="1">
                  <a:solidFill>
                    <a:schemeClr val="tx2">
                      <a:lumMod val="50000"/>
                    </a:schemeClr>
                  </a:solidFill>
                  <a:latin typeface="UTM Avo" panose="02040603050506020204" pitchFamily="18"/>
                  <a:cs typeface="Arial" panose="020B0604020202020204" pitchFamily="34" charset="0"/>
                </a:rPr>
                <a:t>công</a:t>
              </a:r>
              <a:r>
                <a:rPr lang="en-US" sz="2400" b="1" dirty="0">
                  <a:solidFill>
                    <a:schemeClr val="tx2">
                      <a:lumMod val="50000"/>
                    </a:schemeClr>
                  </a:solidFill>
                  <a:latin typeface="UTM Avo" panose="02040603050506020204" pitchFamily="18"/>
                  <a:cs typeface="Arial" panose="020B0604020202020204" pitchFamily="34" charset="0"/>
                </a:rPr>
                <a:t>:</a:t>
              </a:r>
            </a:p>
          </p:txBody>
        </p:sp>
        <p:pic>
          <p:nvPicPr>
            <p:cNvPr id="32" name="Picture 2">
              <a:extLst>
                <a:ext uri="{FF2B5EF4-FFF2-40B4-BE49-F238E27FC236}">
                  <a16:creationId xmlns:a16="http://schemas.microsoft.com/office/drawing/2014/main" id="{FB4A19AC-4518-79A4-C0C7-7DEEC112FEB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454991" y="1565637"/>
              <a:ext cx="1507673" cy="1390826"/>
            </a:xfrm>
            <a:prstGeom prst="rect">
              <a:avLst/>
            </a:prstGeom>
          </p:spPr>
        </p:pic>
      </p:grpSp>
      <p:sp>
        <p:nvSpPr>
          <p:cNvPr id="2" name="TextBox 1">
            <a:extLst>
              <a:ext uri="{FF2B5EF4-FFF2-40B4-BE49-F238E27FC236}">
                <a16:creationId xmlns:a16="http://schemas.microsoft.com/office/drawing/2014/main" id="{9FBC03A9-FBD0-010D-CC8C-51DBC4F2F9EF}"/>
              </a:ext>
            </a:extLst>
          </p:cNvPr>
          <p:cNvSpPr txBox="1"/>
          <p:nvPr/>
        </p:nvSpPr>
        <p:spPr>
          <a:xfrm>
            <a:off x="1618812" y="5881252"/>
            <a:ext cx="4331573" cy="950260"/>
          </a:xfrm>
          <a:prstGeom prst="rect">
            <a:avLst/>
          </a:prstGeom>
          <a:noFill/>
        </p:spPr>
        <p:txBody>
          <a:bodyPr wrap="square">
            <a:spAutoFit/>
          </a:bodyPr>
          <a:lstStyle/>
          <a:p>
            <a:pPr algn="ctr">
              <a:lnSpc>
                <a:spcPct val="150000"/>
              </a:lnSpc>
              <a:spcBef>
                <a:spcPts val="67"/>
              </a:spcBef>
              <a:spcAft>
                <a:spcPts val="67"/>
              </a:spcAft>
            </a:pPr>
            <a:r>
              <a:rPr lang="nl-NL" sz="2000" b="1">
                <a:solidFill>
                  <a:srgbClr val="000000"/>
                </a:solidFill>
                <a:latin typeface="UTM Avo" panose="02040603050506020204" pitchFamily="18"/>
                <a:ea typeface="Calibri" panose="020F0502020204030204" pitchFamily="34" charset="0"/>
                <a:cs typeface="Arial" panose="020B0604020202020204" pitchFamily="34" charset="0"/>
              </a:rPr>
              <a:t>Tranh 3: </a:t>
            </a:r>
            <a:r>
              <a:rPr lang="nl-NL" sz="2000">
                <a:solidFill>
                  <a:srgbClr val="000000"/>
                </a:solidFill>
                <a:latin typeface="UTM Avo" panose="02040603050506020204" pitchFamily="18"/>
                <a:ea typeface="Calibri" panose="020F0502020204030204" pitchFamily="34" charset="0"/>
                <a:cs typeface="Arial" panose="020B0604020202020204" pitchFamily="34" charset="0"/>
              </a:rPr>
              <a:t>Tắt đèn, đóng cửa phòng học khi kết thúc lớp học</a:t>
            </a:r>
            <a:endParaRPr lang="en-US" sz="2000">
              <a:latin typeface="UTM Avo" panose="02040603050506020204" pitchFamily="18"/>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88D5F884-6067-9C8C-5FC8-67CB9913F7E7}"/>
              </a:ext>
            </a:extLst>
          </p:cNvPr>
          <p:cNvSpPr txBox="1"/>
          <p:nvPr/>
        </p:nvSpPr>
        <p:spPr>
          <a:xfrm>
            <a:off x="6570125" y="5881251"/>
            <a:ext cx="4648199" cy="950260"/>
          </a:xfrm>
          <a:prstGeom prst="rect">
            <a:avLst/>
          </a:prstGeom>
          <a:noFill/>
        </p:spPr>
        <p:txBody>
          <a:bodyPr wrap="square">
            <a:spAutoFit/>
          </a:bodyPr>
          <a:lstStyle/>
          <a:p>
            <a:pPr algn="ctr">
              <a:lnSpc>
                <a:spcPct val="150000"/>
              </a:lnSpc>
              <a:spcBef>
                <a:spcPts val="67"/>
              </a:spcBef>
              <a:spcAft>
                <a:spcPts val="67"/>
              </a:spcAft>
            </a:pPr>
            <a:r>
              <a:rPr lang="nl-NL" sz="2000" b="1" dirty="0" err="1">
                <a:solidFill>
                  <a:srgbClr val="000000"/>
                </a:solidFill>
                <a:latin typeface="UTM Avo" panose="02040603050506020204" pitchFamily="18"/>
                <a:ea typeface="Calibri" panose="020F0502020204030204" pitchFamily="34" charset="0"/>
                <a:cs typeface="Arial" panose="020B0604020202020204" pitchFamily="34" charset="0"/>
              </a:rPr>
              <a:t>Tranh</a:t>
            </a:r>
            <a:r>
              <a:rPr lang="nl-NL" sz="2000" b="1" dirty="0">
                <a:solidFill>
                  <a:srgbClr val="000000"/>
                </a:solidFill>
                <a:latin typeface="UTM Avo" panose="02040603050506020204" pitchFamily="18"/>
                <a:ea typeface="Calibri" panose="020F0502020204030204" pitchFamily="34" charset="0"/>
                <a:cs typeface="Arial" panose="020B0604020202020204" pitchFamily="34" charset="0"/>
              </a:rPr>
              <a:t> 4: </a:t>
            </a:r>
            <a:r>
              <a:rPr lang="vi-VN" sz="2000" dirty="0">
                <a:solidFill>
                  <a:srgbClr val="000000"/>
                </a:solidFill>
                <a:latin typeface="UTM Avo" panose="02040603050506020204" pitchFamily="18"/>
                <a:ea typeface="Calibri" panose="020F0502020204030204" pitchFamily="34" charset="0"/>
                <a:cs typeface="Arial" panose="020B0604020202020204" pitchFamily="34" charset="0"/>
              </a:rPr>
              <a:t>Khóa vòi nước sau khi </a:t>
            </a:r>
            <a:br>
              <a:rPr lang="vi-VN" sz="2000" dirty="0">
                <a:solidFill>
                  <a:srgbClr val="000000"/>
                </a:solidFill>
                <a:latin typeface="UTM Avo" panose="02040603050506020204" pitchFamily="18"/>
                <a:ea typeface="Calibri" panose="020F0502020204030204" pitchFamily="34" charset="0"/>
                <a:cs typeface="Arial" panose="020B0604020202020204" pitchFamily="34" charset="0"/>
              </a:rPr>
            </a:br>
            <a:r>
              <a:rPr lang="vi-VN" sz="2000" dirty="0">
                <a:solidFill>
                  <a:srgbClr val="000000"/>
                </a:solidFill>
                <a:latin typeface="UTM Avo" panose="02040603050506020204" pitchFamily="18"/>
                <a:ea typeface="Calibri" panose="020F0502020204030204" pitchFamily="34" charset="0"/>
                <a:cs typeface="Arial" panose="020B0604020202020204" pitchFamily="34" charset="0"/>
              </a:rPr>
              <a:t>sử dụng</a:t>
            </a:r>
            <a:endParaRPr lang="en-US" sz="2000" dirty="0">
              <a:latin typeface="UTM Avo" panose="02040603050506020204" pitchFamily="18"/>
              <a:ea typeface="Calibri" panose="020F0502020204030204" pitchFamily="34" charset="0"/>
              <a:cs typeface="Arial" panose="020B0604020202020204" pitchFamily="34" charset="0"/>
            </a:endParaRPr>
          </a:p>
        </p:txBody>
      </p:sp>
      <p:pic>
        <p:nvPicPr>
          <p:cNvPr id="5" name="Picture 4" descr="A cartoon of a child and child&#10;&#10;Description automatically generated">
            <a:extLst>
              <a:ext uri="{FF2B5EF4-FFF2-40B4-BE49-F238E27FC236}">
                <a16:creationId xmlns:a16="http://schemas.microsoft.com/office/drawing/2014/main" id="{4BABFCE3-E087-CEAF-8383-22A83E18F9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173" t="47037" r="1134" b="16666"/>
          <a:stretch/>
        </p:blipFill>
        <p:spPr>
          <a:xfrm>
            <a:off x="7322819" y="3235068"/>
            <a:ext cx="3142810" cy="23961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cartoon of a child and child&#10;&#10;Description automatically generated">
            <a:extLst>
              <a:ext uri="{FF2B5EF4-FFF2-40B4-BE49-F238E27FC236}">
                <a16:creationId xmlns:a16="http://schemas.microsoft.com/office/drawing/2014/main" id="{96919A47-D674-1BF3-57FE-C19E425CA4E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2142" b="81381" l="6889" r="48221">
                        <a14:foregroundMark x1="8942" y1="54021" x2="8759" y2="78846"/>
                        <a14:foregroundMark x1="8759" y1="78846" x2="16423" y2="79196"/>
                        <a14:foregroundMark x1="16423" y1="79196" x2="36405" y2="78103"/>
                        <a14:foregroundMark x1="36405" y1="78103" x2="42336" y2="76093"/>
                        <a14:foregroundMark x1="42336" y1="76093" x2="45849" y2="70061"/>
                        <a14:foregroundMark x1="45849" y1="70061" x2="46670" y2="63767"/>
                        <a14:foregroundMark x1="46670" y1="63767" x2="45255" y2="57780"/>
                        <a14:foregroundMark x1="45255" y1="57780" x2="37637" y2="55288"/>
                        <a14:foregroundMark x1="37637" y1="55288" x2="10401" y2="54720"/>
                        <a14:foregroundMark x1="9261" y1="52753" x2="13412" y2="53322"/>
                        <a14:foregroundMark x1="13093" y1="52185" x2="13093" y2="52185"/>
                        <a14:foregroundMark x1="12956" y1="52185" x2="13412" y2="52185"/>
                        <a14:foregroundMark x1="25639" y1="52579" x2="32208" y2="53103"/>
                        <a14:foregroundMark x1="32208" y1="53103" x2="39051" y2="53016"/>
                        <a14:foregroundMark x1="39051" y1="53016" x2="44708" y2="56469"/>
                        <a14:foregroundMark x1="44708" y1="56469" x2="46305" y2="62150"/>
                        <a14:foregroundMark x1="24681" y1="52579" x2="24681" y2="52579"/>
                        <a14:foregroundMark x1="23768" y1="52185" x2="23768" y2="52185"/>
                        <a14:foregroundMark x1="23540" y1="52316" x2="23905" y2="52273"/>
                        <a14:foregroundMark x1="22993" y1="52316" x2="23859" y2="52316"/>
                        <a14:foregroundMark x1="22582" y1="52273" x2="23905" y2="52185"/>
                        <a14:foregroundMark x1="22308" y1="52273" x2="26141" y2="52448"/>
                        <a14:foregroundMark x1="23403" y1="52185" x2="24224" y2="52185"/>
                        <a14:foregroundMark x1="34078" y1="55769" x2="42564" y2="61101"/>
                        <a14:foregroundMark x1="45620" y1="55157" x2="47400" y2="63855"/>
                        <a14:foregroundMark x1="47582" y1="59703" x2="47719" y2="63811"/>
                        <a14:foregroundMark x1="46715" y1="54283" x2="48175" y2="61844"/>
                        <a14:foregroundMark x1="47993" y1="61320" x2="48130" y2="62456"/>
                        <a14:foregroundMark x1="48130" y1="61101" x2="48221" y2="62325"/>
                        <a14:foregroundMark x1="40557" y1="63068" x2="44343" y2="63505"/>
                        <a14:foregroundMark x1="35493" y1="79371" x2="41880" y2="79283"/>
                        <a14:foregroundMark x1="41880" y1="79283" x2="45210" y2="75918"/>
                        <a14:foregroundMark x1="46442" y1="75699" x2="46259" y2="79414"/>
                        <a14:foregroundMark x1="40374" y1="81075" x2="43066" y2="81163"/>
                        <a14:foregroundMark x1="20438" y1="76442" x2="30611" y2="76442"/>
                        <a14:foregroundMark x1="30611" y1="76442" x2="31524" y2="76355"/>
                        <a14:foregroundMark x1="21031" y1="80463" x2="29790" y2="80463"/>
                        <a14:foregroundMark x1="33577" y1="81294" x2="34580" y2="81075"/>
                        <a14:foregroundMark x1="26551" y1="80857" x2="29745" y2="81381"/>
                        <a14:foregroundMark x1="20849" y1="73776" x2="18476" y2="75219"/>
                        <a14:foregroundMark x1="8166" y1="68094" x2="7984" y2="79677"/>
                        <a14:foregroundMark x1="9261" y1="74388" x2="11405" y2="76442"/>
                        <a14:foregroundMark x1="10995" y1="79633" x2="13686" y2="79983"/>
                        <a14:foregroundMark x1="7391" y1="71809" x2="6934" y2="77404"/>
                        <a14:foregroundMark x1="7436" y1="59747" x2="7071" y2="70892"/>
                        <a14:foregroundMark x1="7208" y1="54458" x2="8212" y2="60052"/>
                        <a14:foregroundMark x1="10265" y1="59615" x2="20027" y2="59047"/>
                        <a14:foregroundMark x1="20027" y1="59047" x2="24726" y2="62937"/>
                        <a14:foregroundMark x1="24726" y1="62937" x2="18339" y2="63767"/>
                        <a14:foregroundMark x1="18339" y1="63767" x2="12546" y2="61276"/>
                        <a14:foregroundMark x1="12546" y1="61276" x2="12135" y2="60052"/>
                        <a14:foregroundMark x1="10721" y1="63287" x2="17792" y2="65997"/>
                        <a14:foregroundMark x1="17792" y1="65997" x2="21715" y2="64948"/>
                        <a14:foregroundMark x1="21852" y1="58829" x2="28376" y2="61932"/>
                        <a14:foregroundMark x1="28376" y1="61932" x2="29015" y2="64816"/>
                        <a14:foregroundMark x1="15648" y1="68007" x2="15967" y2="69580"/>
                        <a14:foregroundMark x1="31387" y1="58217" x2="37409" y2="57955"/>
                        <a14:foregroundMark x1="37226" y1="58435" x2="39872" y2="61320"/>
                        <a14:foregroundMark x1="38686" y1="58829" x2="42655" y2="58960"/>
                        <a14:foregroundMark x1="34717" y1="58829" x2="35128" y2="60096"/>
                        <a14:foregroundMark x1="40602" y1="58435" x2="42108" y2="59572"/>
                        <a14:foregroundMark x1="40420" y1="52928" x2="46670" y2="53016"/>
                        <a14:foregroundMark x1="46670" y1="53016" x2="47400" y2="55201"/>
                        <a14:foregroundMark x1="42108" y1="57780" x2="43203" y2="59747"/>
                        <a14:foregroundMark x1="37546" y1="64467" x2="37728" y2="65428"/>
                        <a14:foregroundMark x1="18385" y1="71198" x2="24818" y2="70061"/>
                        <a14:foregroundMark x1="24818" y1="70061" x2="27828" y2="70673"/>
                        <a14:foregroundMark x1="20438" y1="69231" x2="32162" y2="69799"/>
                        <a14:foregroundMark x1="12454" y1="75918" x2="10675" y2="75306"/>
                        <a14:foregroundMark x1="29288" y1="75087" x2="28148" y2="76180"/>
                      </a14:backgroundRemoval>
                    </a14:imgEffect>
                  </a14:imgLayer>
                </a14:imgProps>
              </a:ext>
              <a:ext uri="{28A0092B-C50C-407E-A947-70E740481C1C}">
                <a14:useLocalDpi xmlns:a14="http://schemas.microsoft.com/office/drawing/2010/main" val="0"/>
              </a:ext>
            </a:extLst>
          </a:blip>
          <a:srcRect l="2062" t="50001" r="48970" b="17407"/>
          <a:stretch/>
        </p:blipFill>
        <p:spPr>
          <a:xfrm>
            <a:off x="2060160" y="3235068"/>
            <a:ext cx="3448878" cy="23961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2119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BD250DA-B83D-6163-9AC2-D66E0BD66CEF}"/>
              </a:ext>
            </a:extLst>
          </p:cNvPr>
          <p:cNvSpPr/>
          <p:nvPr/>
        </p:nvSpPr>
        <p:spPr>
          <a:xfrm>
            <a:off x="7573617" y="1113183"/>
            <a:ext cx="4618383" cy="5744817"/>
          </a:xfrm>
          <a:prstGeom prst="rect">
            <a:avLst/>
          </a:prstGeom>
          <a:solidFill>
            <a:srgbClr val="FFF9F7"/>
          </a:solidFill>
          <a:ln>
            <a:solidFill>
              <a:srgbClr val="FFF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25" name="Group 24">
            <a:extLst>
              <a:ext uri="{FF2B5EF4-FFF2-40B4-BE49-F238E27FC236}">
                <a16:creationId xmlns:a16="http://schemas.microsoft.com/office/drawing/2014/main" id="{69D35AFF-438B-7AC8-792B-23230C6FD2A5}"/>
              </a:ext>
            </a:extLst>
          </p:cNvPr>
          <p:cNvGrpSpPr/>
          <p:nvPr/>
        </p:nvGrpSpPr>
        <p:grpSpPr>
          <a:xfrm>
            <a:off x="3429000" y="1469494"/>
            <a:ext cx="5334001" cy="694913"/>
            <a:chOff x="5010864" y="-7"/>
            <a:chExt cx="7807228" cy="999310"/>
          </a:xfrm>
        </p:grpSpPr>
        <p:sp>
          <p:nvSpPr>
            <p:cNvPr id="26" name="Round Same Side Corner Rectangle 11">
              <a:extLst>
                <a:ext uri="{FF2B5EF4-FFF2-40B4-BE49-F238E27FC236}">
                  <a16:creationId xmlns:a16="http://schemas.microsoft.com/office/drawing/2014/main" id="{D468DA4D-B68A-2B3A-9913-D5ACC27A3EEB}"/>
                </a:ext>
              </a:extLst>
            </p:cNvPr>
            <p:cNvSpPr/>
            <p:nvPr/>
          </p:nvSpPr>
          <p:spPr>
            <a:xfrm flipV="1">
              <a:off x="5010864" y="-7"/>
              <a:ext cx="7807228" cy="999310"/>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27" name="TextBox 26">
              <a:extLst>
                <a:ext uri="{FF2B5EF4-FFF2-40B4-BE49-F238E27FC236}">
                  <a16:creationId xmlns:a16="http://schemas.microsoft.com/office/drawing/2014/main" id="{9BC013FD-1605-F8A6-36E4-761665A73FC3}"/>
                </a:ext>
              </a:extLst>
            </p:cNvPr>
            <p:cNvSpPr txBox="1"/>
            <p:nvPr/>
          </p:nvSpPr>
          <p:spPr>
            <a:xfrm>
              <a:off x="5531344" y="123443"/>
              <a:ext cx="6766264" cy="752409"/>
            </a:xfrm>
            <a:prstGeom prst="rect">
              <a:avLst/>
            </a:prstGeom>
            <a:no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sp>
        <p:nvSpPr>
          <p:cNvPr id="38" name="Freeform 17">
            <a:extLst>
              <a:ext uri="{FF2B5EF4-FFF2-40B4-BE49-F238E27FC236}">
                <a16:creationId xmlns:a16="http://schemas.microsoft.com/office/drawing/2014/main" id="{8719ED5C-7A84-59E8-C3CA-BDA2A191ED81}"/>
              </a:ext>
            </a:extLst>
          </p:cNvPr>
          <p:cNvSpPr/>
          <p:nvPr/>
        </p:nvSpPr>
        <p:spPr>
          <a:xfrm>
            <a:off x="65708" y="7124074"/>
            <a:ext cx="914400" cy="675575"/>
          </a:xfrm>
          <a:custGeom>
            <a:avLst/>
            <a:gdLst/>
            <a:ahLst/>
            <a:cxnLst/>
            <a:rect l="l" t="t" r="r" b="b"/>
            <a:pathLst>
              <a:path w="2469082" h="1481449">
                <a:moveTo>
                  <a:pt x="0" y="0"/>
                </a:moveTo>
                <a:lnTo>
                  <a:pt x="2469082" y="0"/>
                </a:lnTo>
                <a:lnTo>
                  <a:pt x="2469082" y="1481449"/>
                </a:lnTo>
                <a:lnTo>
                  <a:pt x="0" y="1481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700">
              <a:latin typeface="UTM Avo" panose="02040603050506020204" pitchFamily="18"/>
              <a:cs typeface="Arial" panose="020B0604020202020204" pitchFamily="34" charset="0"/>
            </a:endParaRPr>
          </a:p>
        </p:txBody>
      </p:sp>
      <p:sp>
        <p:nvSpPr>
          <p:cNvPr id="39" name="TextBox 38">
            <a:extLst>
              <a:ext uri="{FF2B5EF4-FFF2-40B4-BE49-F238E27FC236}">
                <a16:creationId xmlns:a16="http://schemas.microsoft.com/office/drawing/2014/main" id="{A2F68AFB-4544-DDEF-58FF-7DC8FDB13E92}"/>
              </a:ext>
            </a:extLst>
          </p:cNvPr>
          <p:cNvSpPr txBox="1"/>
          <p:nvPr/>
        </p:nvSpPr>
        <p:spPr>
          <a:xfrm>
            <a:off x="3996359" y="2639799"/>
            <a:ext cx="6124478" cy="461665"/>
          </a:xfrm>
          <a:prstGeom prst="rect">
            <a:avLst/>
          </a:prstGeom>
          <a:noFill/>
        </p:spPr>
        <p:txBody>
          <a:bodyPr wrap="square" rtlCol="0">
            <a:spAutoFit/>
          </a:bodyPr>
          <a:lstStyle/>
          <a:p>
            <a:pPr marL="381019" indent="-381019">
              <a:buFont typeface="Wingdings" panose="05000000000000000000" pitchFamily="2" charset="2"/>
              <a:buChar char="Ø"/>
            </a:pPr>
            <a:r>
              <a:rPr lang="en-US" sz="2400" b="1" dirty="0" err="1">
                <a:solidFill>
                  <a:schemeClr val="tx1">
                    <a:lumMod val="95000"/>
                    <a:lumOff val="5000"/>
                  </a:schemeClr>
                </a:solidFill>
                <a:latin typeface="UTM Avo" panose="02040603050506020204" pitchFamily="18"/>
                <a:cs typeface="Arial" panose="020B0604020202020204" pitchFamily="34" charset="0"/>
              </a:rPr>
              <a:t>Câu</a:t>
            </a:r>
            <a:r>
              <a:rPr lang="en-US" sz="2400" b="1" dirty="0">
                <a:solidFill>
                  <a:schemeClr val="tx1">
                    <a:lumMod val="95000"/>
                    <a:lumOff val="5000"/>
                  </a:schemeClr>
                </a:solidFill>
                <a:latin typeface="UTM Avo" panose="02040603050506020204" pitchFamily="18"/>
                <a:cs typeface="Arial" panose="020B0604020202020204" pitchFamily="34" charset="0"/>
              </a:rPr>
              <a:t> c. </a:t>
            </a:r>
            <a:r>
              <a:rPr lang="en-US" sz="2400" b="1" dirty="0" err="1">
                <a:solidFill>
                  <a:schemeClr val="tx1">
                    <a:lumMod val="95000"/>
                    <a:lumOff val="5000"/>
                  </a:schemeClr>
                </a:solidFill>
                <a:latin typeface="UTM Avo" panose="02040603050506020204" pitchFamily="18"/>
                <a:cs typeface="Arial" panose="020B0604020202020204" pitchFamily="34" charset="0"/>
              </a:rPr>
              <a:t>Việc</a:t>
            </a:r>
            <a:r>
              <a:rPr lang="en-US" sz="2400" b="1" dirty="0">
                <a:solidFill>
                  <a:schemeClr val="tx1">
                    <a:lumMod val="95000"/>
                    <a:lumOff val="5000"/>
                  </a:schemeClr>
                </a:solidFill>
                <a:latin typeface="UTM Avo" panose="02040603050506020204" pitchFamily="18"/>
                <a:cs typeface="Arial" panose="020B0604020202020204" pitchFamily="34" charset="0"/>
              </a:rPr>
              <a:t> </a:t>
            </a:r>
            <a:r>
              <a:rPr lang="en-US" sz="2400" b="1" dirty="0" err="1">
                <a:solidFill>
                  <a:schemeClr val="tx1">
                    <a:lumMod val="95000"/>
                    <a:lumOff val="5000"/>
                  </a:schemeClr>
                </a:solidFill>
                <a:latin typeface="UTM Avo" panose="02040603050506020204" pitchFamily="18"/>
                <a:cs typeface="Arial" panose="020B0604020202020204" pitchFamily="34" charset="0"/>
              </a:rPr>
              <a:t>bảo</a:t>
            </a:r>
            <a:r>
              <a:rPr lang="en-US" sz="2400" b="1" dirty="0">
                <a:solidFill>
                  <a:schemeClr val="tx1">
                    <a:lumMod val="95000"/>
                    <a:lumOff val="5000"/>
                  </a:schemeClr>
                </a:solidFill>
                <a:latin typeface="UTM Avo" panose="02040603050506020204" pitchFamily="18"/>
                <a:cs typeface="Arial" panose="020B0604020202020204" pitchFamily="34" charset="0"/>
              </a:rPr>
              <a:t> </a:t>
            </a:r>
            <a:r>
              <a:rPr lang="en-US" sz="2400" b="1" dirty="0" err="1">
                <a:solidFill>
                  <a:schemeClr val="tx1">
                    <a:lumMod val="95000"/>
                    <a:lumOff val="5000"/>
                  </a:schemeClr>
                </a:solidFill>
                <a:latin typeface="UTM Avo" panose="02040603050506020204" pitchFamily="18"/>
                <a:cs typeface="Arial" panose="020B0604020202020204" pitchFamily="34" charset="0"/>
              </a:rPr>
              <a:t>vệ</a:t>
            </a:r>
            <a:r>
              <a:rPr lang="en-US" sz="2400" b="1" dirty="0">
                <a:solidFill>
                  <a:schemeClr val="tx1">
                    <a:lumMod val="95000"/>
                    <a:lumOff val="5000"/>
                  </a:schemeClr>
                </a:solidFill>
                <a:latin typeface="UTM Avo" panose="02040603050506020204" pitchFamily="18"/>
                <a:cs typeface="Arial" panose="020B0604020202020204" pitchFamily="34" charset="0"/>
              </a:rPr>
              <a:t> </a:t>
            </a:r>
            <a:r>
              <a:rPr lang="en-US" sz="2400" b="1" dirty="0" err="1">
                <a:solidFill>
                  <a:schemeClr val="tx1">
                    <a:lumMod val="95000"/>
                    <a:lumOff val="5000"/>
                  </a:schemeClr>
                </a:solidFill>
                <a:latin typeface="UTM Avo" panose="02040603050506020204" pitchFamily="18"/>
                <a:cs typeface="Arial" panose="020B0604020202020204" pitchFamily="34" charset="0"/>
              </a:rPr>
              <a:t>của</a:t>
            </a:r>
            <a:r>
              <a:rPr lang="en-US" sz="2400" b="1" dirty="0">
                <a:solidFill>
                  <a:schemeClr val="tx1">
                    <a:lumMod val="95000"/>
                    <a:lumOff val="5000"/>
                  </a:schemeClr>
                </a:solidFill>
                <a:latin typeface="UTM Avo" panose="02040603050506020204" pitchFamily="18"/>
                <a:cs typeface="Arial" panose="020B0604020202020204" pitchFamily="34" charset="0"/>
              </a:rPr>
              <a:t> </a:t>
            </a:r>
            <a:r>
              <a:rPr lang="en-US" sz="2400" b="1" dirty="0" err="1">
                <a:solidFill>
                  <a:schemeClr val="tx1">
                    <a:lumMod val="95000"/>
                    <a:lumOff val="5000"/>
                  </a:schemeClr>
                </a:solidFill>
                <a:latin typeface="UTM Avo" panose="02040603050506020204" pitchFamily="18"/>
                <a:cs typeface="Arial" panose="020B0604020202020204" pitchFamily="34" charset="0"/>
              </a:rPr>
              <a:t>công</a:t>
            </a:r>
            <a:r>
              <a:rPr lang="en-US" sz="2400" b="1" dirty="0">
                <a:solidFill>
                  <a:schemeClr val="tx1">
                    <a:lumMod val="95000"/>
                    <a:lumOff val="5000"/>
                  </a:schemeClr>
                </a:solidFill>
                <a:latin typeface="UTM Avo" panose="02040603050506020204" pitchFamily="18"/>
                <a:cs typeface="Arial" panose="020B0604020202020204" pitchFamily="34" charset="0"/>
              </a:rPr>
              <a:t> </a:t>
            </a:r>
            <a:r>
              <a:rPr lang="en-US" sz="2400" b="1" dirty="0" err="1">
                <a:solidFill>
                  <a:schemeClr val="tx1">
                    <a:lumMod val="95000"/>
                    <a:lumOff val="5000"/>
                  </a:schemeClr>
                </a:solidFill>
                <a:latin typeface="UTM Avo" panose="02040603050506020204" pitchFamily="18"/>
                <a:cs typeface="Arial" panose="020B0604020202020204" pitchFamily="34" charset="0"/>
              </a:rPr>
              <a:t>giúp</a:t>
            </a:r>
            <a:r>
              <a:rPr lang="en-US" sz="2400" b="1" dirty="0">
                <a:solidFill>
                  <a:schemeClr val="tx1">
                    <a:lumMod val="95000"/>
                    <a:lumOff val="5000"/>
                  </a:schemeClr>
                </a:solidFill>
                <a:latin typeface="UTM Avo" panose="02040603050506020204" pitchFamily="18"/>
                <a:cs typeface="Arial" panose="020B0604020202020204" pitchFamily="34" charset="0"/>
              </a:rPr>
              <a:t>:</a:t>
            </a:r>
          </a:p>
        </p:txBody>
      </p:sp>
      <p:sp>
        <p:nvSpPr>
          <p:cNvPr id="40" name="Speech Bubble: Rectangle with Corners Rounded 2">
            <a:extLst>
              <a:ext uri="{FF2B5EF4-FFF2-40B4-BE49-F238E27FC236}">
                <a16:creationId xmlns:a16="http://schemas.microsoft.com/office/drawing/2014/main" id="{88C3D851-CE69-35F4-7C1C-A6A085E85808}"/>
              </a:ext>
            </a:extLst>
          </p:cNvPr>
          <p:cNvSpPr/>
          <p:nvPr/>
        </p:nvSpPr>
        <p:spPr>
          <a:xfrm>
            <a:off x="4061316" y="3341840"/>
            <a:ext cx="7855864" cy="763093"/>
          </a:xfrm>
          <a:prstGeom prst="wedgeRoundRectCallout">
            <a:avLst>
              <a:gd name="adj1" fmla="val -57480"/>
              <a:gd name="adj2" fmla="val 43842"/>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UTM Avo" panose="02040603050506020204" pitchFamily="18"/>
                <a:cs typeface="Arial" panose="020B0604020202020204" pitchFamily="34" charset="0"/>
              </a:rPr>
              <a:t>Giữ</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gìn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bảo</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vệ</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các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công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trình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công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cộng</a:t>
            </a:r>
            <a:endParaRPr lang="en-US" sz="2400" dirty="0">
              <a:solidFill>
                <a:schemeClr val="tx1"/>
              </a:solidFill>
              <a:latin typeface="UTM Avo" panose="02040603050506020204" pitchFamily="18"/>
              <a:cs typeface="Arial" panose="020B0604020202020204" pitchFamily="34" charset="0"/>
            </a:endParaRPr>
          </a:p>
        </p:txBody>
      </p:sp>
      <p:sp>
        <p:nvSpPr>
          <p:cNvPr id="41" name="Speech Bubble: Rectangle with Corners Rounded 4">
            <a:extLst>
              <a:ext uri="{FF2B5EF4-FFF2-40B4-BE49-F238E27FC236}">
                <a16:creationId xmlns:a16="http://schemas.microsoft.com/office/drawing/2014/main" id="{6873018F-8F91-AF8C-349F-C89858868619}"/>
              </a:ext>
            </a:extLst>
          </p:cNvPr>
          <p:cNvSpPr/>
          <p:nvPr/>
        </p:nvSpPr>
        <p:spPr>
          <a:xfrm>
            <a:off x="4061316" y="4345309"/>
            <a:ext cx="7855863" cy="763093"/>
          </a:xfrm>
          <a:prstGeom prst="wedgeRoundRectCallout">
            <a:avLst>
              <a:gd name="adj1" fmla="val -56780"/>
              <a:gd name="adj2" fmla="val -34755"/>
              <a:gd name="adj3" fmla="val 16667"/>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UTM Avo" panose="02040603050506020204" pitchFamily="18"/>
                <a:cs typeface="Arial" panose="020B0604020202020204" pitchFamily="34" charset="0"/>
              </a:rPr>
              <a:t>Rèn luyện tinh thần trách nhiệm đối với cộng đồng</a:t>
            </a:r>
          </a:p>
        </p:txBody>
      </p:sp>
      <p:pic>
        <p:nvPicPr>
          <p:cNvPr id="42" name="Picture 3">
            <a:extLst>
              <a:ext uri="{FF2B5EF4-FFF2-40B4-BE49-F238E27FC236}">
                <a16:creationId xmlns:a16="http://schemas.microsoft.com/office/drawing/2014/main" id="{C4889971-9E78-FB48-200D-A715A05A68A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3000" y="2491240"/>
            <a:ext cx="3306000" cy="4366760"/>
          </a:xfrm>
          <a:prstGeom prst="rect">
            <a:avLst/>
          </a:prstGeom>
        </p:spPr>
      </p:pic>
      <p:sp>
        <p:nvSpPr>
          <p:cNvPr id="43" name="Speech Bubble: Rectangle with Corners Rounded 6">
            <a:extLst>
              <a:ext uri="{FF2B5EF4-FFF2-40B4-BE49-F238E27FC236}">
                <a16:creationId xmlns:a16="http://schemas.microsoft.com/office/drawing/2014/main" id="{547E88BB-BB10-582E-1077-E2FC0661039B}"/>
              </a:ext>
            </a:extLst>
          </p:cNvPr>
          <p:cNvSpPr/>
          <p:nvPr/>
        </p:nvSpPr>
        <p:spPr>
          <a:xfrm>
            <a:off x="4061316" y="5388506"/>
            <a:ext cx="7855863" cy="763094"/>
          </a:xfrm>
          <a:prstGeom prst="wedgeRoundRectCallout">
            <a:avLst>
              <a:gd name="adj1" fmla="val -57981"/>
              <a:gd name="adj2" fmla="val -48986"/>
              <a:gd name="adj3" fmla="val 16667"/>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a:cs typeface="Arial" panose="020B0604020202020204" pitchFamily="34" charset="0"/>
              </a:rPr>
              <a:t>Chúng</a:t>
            </a:r>
            <a:r>
              <a:rPr lang="en-US" sz="2400" dirty="0">
                <a:solidFill>
                  <a:schemeClr val="tx1"/>
                </a:solidFill>
                <a:latin typeface="UTM Avo" panose="02040603050506020204" pitchFamily="18"/>
                <a:cs typeface="Arial" panose="020B0604020202020204" pitchFamily="34" charset="0"/>
              </a:rPr>
              <a:t> ta </a:t>
            </a:r>
            <a:r>
              <a:rPr lang="en-US" sz="2400" dirty="0" err="1">
                <a:solidFill>
                  <a:schemeClr val="tx1"/>
                </a:solidFill>
                <a:latin typeface="UTM Avo" panose="02040603050506020204" pitchFamily="18"/>
                <a:cs typeface="Arial" panose="020B0604020202020204" pitchFamily="34" charset="0"/>
              </a:rPr>
              <a:t>sẽ</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a:t>
            </a:r>
            <a:r>
              <a:rPr lang="vi-VN" sz="2400" dirty="0">
                <a:solidFill>
                  <a:schemeClr val="tx1"/>
                </a:solidFill>
                <a:latin typeface="UTM Avo" panose="02040603050506020204" pitchFamily="18"/>
                <a:cs typeface="Arial" panose="020B0604020202020204" pitchFamily="34" charset="0"/>
              </a:rPr>
              <a:t>ược mọi người yêu quý</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và</a:t>
            </a:r>
            <a:r>
              <a:rPr lang="vi-VN" sz="2400" dirty="0">
                <a:solidFill>
                  <a:schemeClr val="tx1"/>
                </a:solidFill>
                <a:latin typeface="UTM Avo" panose="02040603050506020204" pitchFamily="18"/>
                <a:cs typeface="Arial" panose="020B0604020202020204" pitchFamily="34" charset="0"/>
              </a:rPr>
              <a:t> tôn trọng</a:t>
            </a:r>
            <a:endParaRPr lang="en-US" sz="2400" i="1"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172908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barn(inVertical)">
                                      <p:cBhvr>
                                        <p:cTn id="2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animBg="1"/>
      <p:bldP spid="41"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Freeform 19">
            <a:extLst>
              <a:ext uri="{FF2B5EF4-FFF2-40B4-BE49-F238E27FC236}">
                <a16:creationId xmlns:a16="http://schemas.microsoft.com/office/drawing/2014/main" id="{8591C453-0B44-5FFE-9133-7AE9C47329AF}"/>
              </a:ext>
            </a:extLst>
          </p:cNvPr>
          <p:cNvSpPr/>
          <p:nvPr/>
        </p:nvSpPr>
        <p:spPr>
          <a:xfrm>
            <a:off x="10902332" y="7330769"/>
            <a:ext cx="1169817" cy="861356"/>
          </a:xfrm>
          <a:custGeom>
            <a:avLst/>
            <a:gdLst/>
            <a:ahLst/>
            <a:cxnLst/>
            <a:rect l="l" t="t" r="r" b="b"/>
            <a:pathLst>
              <a:path w="2469082" h="1481449">
                <a:moveTo>
                  <a:pt x="0" y="0"/>
                </a:moveTo>
                <a:lnTo>
                  <a:pt x="2469082" y="0"/>
                </a:lnTo>
                <a:lnTo>
                  <a:pt x="2469082" y="1481449"/>
                </a:lnTo>
                <a:lnTo>
                  <a:pt x="0" y="1481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700">
              <a:latin typeface="UTM Avo" panose="02040603050506020204" pitchFamily="18"/>
              <a:cs typeface="Arial" panose="020B0604020202020204" pitchFamily="34" charset="0"/>
            </a:endParaRPr>
          </a:p>
        </p:txBody>
      </p:sp>
      <p:sp>
        <p:nvSpPr>
          <p:cNvPr id="16" name="Freeform 15">
            <a:extLst>
              <a:ext uri="{FF2B5EF4-FFF2-40B4-BE49-F238E27FC236}">
                <a16:creationId xmlns:a16="http://schemas.microsoft.com/office/drawing/2014/main" id="{32172B26-29E2-0657-D413-D0D795B4F2ED}"/>
              </a:ext>
            </a:extLst>
          </p:cNvPr>
          <p:cNvSpPr/>
          <p:nvPr/>
        </p:nvSpPr>
        <p:spPr>
          <a:xfrm>
            <a:off x="0" y="7185188"/>
            <a:ext cx="727206" cy="878311"/>
          </a:xfrm>
          <a:custGeom>
            <a:avLst/>
            <a:gdLst/>
            <a:ahLst/>
            <a:cxnLst/>
            <a:rect l="l" t="t" r="r" b="b"/>
            <a:pathLst>
              <a:path w="1584990" h="2057400">
                <a:moveTo>
                  <a:pt x="0" y="0"/>
                </a:moveTo>
                <a:lnTo>
                  <a:pt x="1584990" y="0"/>
                </a:lnTo>
                <a:lnTo>
                  <a:pt x="1584990"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700">
              <a:latin typeface="UTM Avo" panose="02040603050506020204" pitchFamily="18"/>
              <a:cs typeface="Arial" panose="020B0604020202020204" pitchFamily="34" charset="0"/>
            </a:endParaRPr>
          </a:p>
        </p:txBody>
      </p:sp>
      <p:sp>
        <p:nvSpPr>
          <p:cNvPr id="17" name="Rounded Rectangle 14">
            <a:extLst>
              <a:ext uri="{FF2B5EF4-FFF2-40B4-BE49-F238E27FC236}">
                <a16:creationId xmlns:a16="http://schemas.microsoft.com/office/drawing/2014/main" id="{FF41D41C-B172-7569-4AC4-05368B620C88}"/>
              </a:ext>
            </a:extLst>
          </p:cNvPr>
          <p:cNvSpPr/>
          <p:nvPr/>
        </p:nvSpPr>
        <p:spPr>
          <a:xfrm>
            <a:off x="4684716" y="3650584"/>
            <a:ext cx="6723082" cy="2948086"/>
          </a:xfrm>
          <a:prstGeom prst="roundRect">
            <a:avLst/>
          </a:prstGeom>
          <a:solidFill>
            <a:srgbClr val="FFF7DD"/>
          </a:solidFill>
          <a:ln w="381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95325" indent="-495325" algn="just">
              <a:lnSpc>
                <a:spcPct val="200000"/>
              </a:lnSpc>
              <a:buFont typeface="+mj-lt"/>
              <a:buAutoNum type="alphaLcPeriod"/>
            </a:pPr>
            <a:r>
              <a:rPr lang="vi-VN" sz="2000" dirty="0">
                <a:solidFill>
                  <a:srgbClr val="000000"/>
                </a:solidFill>
                <a:latin typeface="UTM Avo" panose="02040603050506020204" pitchFamily="18"/>
                <a:ea typeface="Calibri" panose="020F0502020204030204" pitchFamily="34" charset="0"/>
                <a:cs typeface="Arial" panose="020B0604020202020204" pitchFamily="34" charset="0"/>
              </a:rPr>
              <a:t>Việc làm của Hùng đã gây ra tác hại gì?</a:t>
            </a:r>
          </a:p>
          <a:p>
            <a:pPr marL="495325" indent="-495325" algn="just">
              <a:lnSpc>
                <a:spcPct val="200000"/>
              </a:lnSpc>
              <a:buFont typeface="+mj-lt"/>
              <a:buAutoNum type="alphaLcPeriod"/>
            </a:pPr>
            <a:r>
              <a:rPr lang="vi-VN" sz="2000" dirty="0">
                <a:solidFill>
                  <a:srgbClr val="000000"/>
                </a:solidFill>
                <a:latin typeface="UTM Avo" panose="02040603050506020204" pitchFamily="18"/>
                <a:ea typeface="Calibri" panose="020F0502020204030204" pitchFamily="34" charset="0"/>
                <a:cs typeface="Arial" panose="020B0604020202020204" pitchFamily="34" charset="0"/>
              </a:rPr>
              <a:t>Hãy kể thêm các hành vi không biết bảo vệ của công trong trường học và đưa ra biện pháp để ngăn chặn hành vi đó.</a:t>
            </a:r>
          </a:p>
        </p:txBody>
      </p:sp>
      <p:grpSp>
        <p:nvGrpSpPr>
          <p:cNvPr id="18" name="Group 17">
            <a:extLst>
              <a:ext uri="{FF2B5EF4-FFF2-40B4-BE49-F238E27FC236}">
                <a16:creationId xmlns:a16="http://schemas.microsoft.com/office/drawing/2014/main" id="{49AE5DB5-023A-AA31-5AE6-F50165962F2C}"/>
              </a:ext>
            </a:extLst>
          </p:cNvPr>
          <p:cNvGrpSpPr/>
          <p:nvPr/>
        </p:nvGrpSpPr>
        <p:grpSpPr>
          <a:xfrm>
            <a:off x="500088" y="3608070"/>
            <a:ext cx="3923593" cy="3249930"/>
            <a:chOff x="914400" y="4770462"/>
            <a:chExt cx="5885389" cy="4874895"/>
          </a:xfrm>
        </p:grpSpPr>
        <p:sp>
          <p:nvSpPr>
            <p:cNvPr id="19" name="Rectangle 18">
              <a:extLst>
                <a:ext uri="{FF2B5EF4-FFF2-40B4-BE49-F238E27FC236}">
                  <a16:creationId xmlns:a16="http://schemas.microsoft.com/office/drawing/2014/main" id="{5BD6CA23-DA9E-2EB5-2866-4604A9B60866}"/>
                </a:ext>
              </a:extLst>
            </p:cNvPr>
            <p:cNvSpPr/>
            <p:nvPr/>
          </p:nvSpPr>
          <p:spPr>
            <a:xfrm>
              <a:off x="1623358" y="4770462"/>
              <a:ext cx="4467471" cy="833932"/>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UTM Avo" panose="02040603050506020204" pitchFamily="18"/>
                  <a:cs typeface="Arial" panose="020B0604020202020204" pitchFamily="34" charset="0"/>
                </a:rPr>
                <a:t>Câu hỏi</a:t>
              </a:r>
              <a:endParaRPr lang="en-US" sz="2400" b="1" dirty="0">
                <a:solidFill>
                  <a:srgbClr val="FF0000"/>
                </a:solidFill>
                <a:latin typeface="UTM Avo" panose="02040603050506020204" pitchFamily="18"/>
                <a:cs typeface="Arial" panose="020B0604020202020204" pitchFamily="34" charset="0"/>
              </a:endParaRPr>
            </a:p>
          </p:txBody>
        </p:sp>
        <p:pic>
          <p:nvPicPr>
            <p:cNvPr id="20" name="Picture 3">
              <a:extLst>
                <a:ext uri="{FF2B5EF4-FFF2-40B4-BE49-F238E27FC236}">
                  <a16:creationId xmlns:a16="http://schemas.microsoft.com/office/drawing/2014/main" id="{02ECFACF-2BF5-5ECE-6881-FA306CE2178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4400" y="5981700"/>
              <a:ext cx="5885389" cy="3663657"/>
            </a:xfrm>
            <a:prstGeom prst="rect">
              <a:avLst/>
            </a:prstGeom>
          </p:spPr>
        </p:pic>
      </p:grpSp>
      <p:grpSp>
        <p:nvGrpSpPr>
          <p:cNvPr id="21" name="Group 20">
            <a:extLst>
              <a:ext uri="{FF2B5EF4-FFF2-40B4-BE49-F238E27FC236}">
                <a16:creationId xmlns:a16="http://schemas.microsoft.com/office/drawing/2014/main" id="{76015226-6A25-6279-CD26-2FC02735D552}"/>
              </a:ext>
            </a:extLst>
          </p:cNvPr>
          <p:cNvGrpSpPr/>
          <p:nvPr/>
        </p:nvGrpSpPr>
        <p:grpSpPr>
          <a:xfrm>
            <a:off x="38666" y="2152509"/>
            <a:ext cx="9636087" cy="1325047"/>
            <a:chOff x="829681" y="2562751"/>
            <a:chExt cx="14454131" cy="1987571"/>
          </a:xfrm>
        </p:grpSpPr>
        <p:sp>
          <p:nvSpPr>
            <p:cNvPr id="22" name="TextBox 21">
              <a:extLst>
                <a:ext uri="{FF2B5EF4-FFF2-40B4-BE49-F238E27FC236}">
                  <a16:creationId xmlns:a16="http://schemas.microsoft.com/office/drawing/2014/main" id="{70697BF5-EBA7-D9CF-F3A4-878FA972ADFF}"/>
                </a:ext>
              </a:extLst>
            </p:cNvPr>
            <p:cNvSpPr txBox="1"/>
            <p:nvPr/>
          </p:nvSpPr>
          <p:spPr>
            <a:xfrm>
              <a:off x="2734681" y="2562751"/>
              <a:ext cx="12549131" cy="1590543"/>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000" b="1" dirty="0">
                  <a:solidFill>
                    <a:schemeClr val="tx2">
                      <a:lumMod val="50000"/>
                    </a:schemeClr>
                  </a:solidFill>
                  <a:latin typeface="UTM Avo" panose="02040603050506020204" pitchFamily="18"/>
                  <a:cs typeface="Arial" panose="020B0604020202020204" pitchFamily="34" charset="0"/>
                </a:rPr>
                <a:t>YÊU CẦU: </a:t>
              </a:r>
              <a:r>
                <a:rPr lang="en-US" sz="2000" dirty="0">
                  <a:solidFill>
                    <a:schemeClr val="tx1"/>
                  </a:solidFill>
                  <a:latin typeface="UTM Avo" panose="02040603050506020204" pitchFamily="18"/>
                  <a:cs typeface="Arial" panose="020B0604020202020204" pitchFamily="34" charset="0"/>
                </a:rPr>
                <a:t>Các </a:t>
              </a:r>
              <a:r>
                <a:rPr lang="en-US" sz="2000" dirty="0" err="1">
                  <a:solidFill>
                    <a:schemeClr val="tx1"/>
                  </a:solidFill>
                  <a:latin typeface="UTM Avo" panose="02040603050506020204" pitchFamily="18"/>
                  <a:cs typeface="Arial" panose="020B0604020202020204" pitchFamily="34" charset="0"/>
                </a:rPr>
                <a:t>em</a:t>
              </a:r>
              <a:r>
                <a:rPr lang="vi-VN" sz="2000" dirty="0">
                  <a:solidFill>
                    <a:schemeClr val="tx1"/>
                  </a:solidFill>
                  <a:latin typeface="UTM Avo" panose="02040603050506020204" pitchFamily="18"/>
                  <a:cs typeface="Arial" panose="020B0604020202020204" pitchFamily="34" charset="0"/>
                </a:rPr>
                <a:t> hãy đọc câu chuyện </a:t>
              </a:r>
              <a:r>
                <a:rPr lang="en-US" sz="2000" b="1" i="1" dirty="0" err="1">
                  <a:solidFill>
                    <a:schemeClr val="tx1"/>
                  </a:solidFill>
                  <a:latin typeface="UTM Avo" panose="02040603050506020204" pitchFamily="18"/>
                  <a:cs typeface="Arial" panose="020B0604020202020204" pitchFamily="34" charset="0"/>
                </a:rPr>
                <a:t>Đẹp</a:t>
              </a:r>
              <a:r>
                <a:rPr lang="en-US" sz="2000" b="1" i="1" dirty="0">
                  <a:solidFill>
                    <a:schemeClr val="tx1"/>
                  </a:solidFill>
                  <a:latin typeface="UTM Avo" panose="02040603050506020204" pitchFamily="18"/>
                  <a:cs typeface="Arial" panose="020B0604020202020204" pitchFamily="34" charset="0"/>
                </a:rPr>
                <a:t> </a:t>
              </a:r>
              <a:r>
                <a:rPr lang="en-US" sz="2000" b="1" i="1" dirty="0" err="1">
                  <a:solidFill>
                    <a:schemeClr val="tx1"/>
                  </a:solidFill>
                  <a:latin typeface="UTM Avo" panose="02040603050506020204" pitchFamily="18"/>
                  <a:cs typeface="Arial" panose="020B0604020202020204" pitchFamily="34" charset="0"/>
                </a:rPr>
                <a:t>mà</a:t>
              </a:r>
              <a:r>
                <a:rPr lang="en-US" sz="2000" b="1" i="1" dirty="0">
                  <a:solidFill>
                    <a:schemeClr val="tx1"/>
                  </a:solidFill>
                  <a:latin typeface="UTM Avo" panose="02040603050506020204" pitchFamily="18"/>
                  <a:cs typeface="Arial" panose="020B0604020202020204" pitchFamily="34" charset="0"/>
                </a:rPr>
                <a:t> </a:t>
              </a:r>
              <a:r>
                <a:rPr lang="en-US" sz="2000" b="1" i="1" dirty="0" err="1">
                  <a:solidFill>
                    <a:schemeClr val="tx1"/>
                  </a:solidFill>
                  <a:latin typeface="UTM Avo" panose="02040603050506020204" pitchFamily="18"/>
                  <a:cs typeface="Arial" panose="020B0604020202020204" pitchFamily="34" charset="0"/>
                </a:rPr>
                <a:t>không</a:t>
              </a:r>
              <a:r>
                <a:rPr lang="en-US" sz="2000" b="1" i="1" dirty="0">
                  <a:solidFill>
                    <a:schemeClr val="tx1"/>
                  </a:solidFill>
                  <a:latin typeface="UTM Avo" panose="02040603050506020204" pitchFamily="18"/>
                  <a:cs typeface="Arial" panose="020B0604020202020204" pitchFamily="34" charset="0"/>
                </a:rPr>
                <a:t> </a:t>
              </a:r>
              <a:r>
                <a:rPr lang="en-US" sz="2000" b="1" i="1" dirty="0" err="1">
                  <a:solidFill>
                    <a:schemeClr val="tx1"/>
                  </a:solidFill>
                  <a:latin typeface="UTM Avo" panose="02040603050506020204" pitchFamily="18"/>
                  <a:cs typeface="Arial" panose="020B0604020202020204" pitchFamily="34" charset="0"/>
                </a:rPr>
                <a:t>đẹp</a:t>
              </a:r>
              <a:r>
                <a:rPr lang="en-US" sz="2000" b="1" i="1" dirty="0">
                  <a:solidFill>
                    <a:schemeClr val="tx1"/>
                  </a:solidFill>
                  <a:latin typeface="UTM Avo" panose="02040603050506020204" pitchFamily="18"/>
                  <a:cs typeface="Arial" panose="020B0604020202020204" pitchFamily="34" charset="0"/>
                </a:rPr>
                <a:t> </a:t>
              </a:r>
              <a:r>
                <a:rPr lang="vi-VN" sz="2000" i="1" dirty="0">
                  <a:solidFill>
                    <a:schemeClr val="tx1"/>
                  </a:solidFill>
                  <a:latin typeface="UTM Avo" panose="02040603050506020204" pitchFamily="18"/>
                  <a:cs typeface="Arial" panose="020B0604020202020204" pitchFamily="34" charset="0"/>
                </a:rPr>
                <a:t>(SHS – tr</a:t>
              </a:r>
              <a:r>
                <a:rPr lang="en-US" sz="2000" i="1" dirty="0">
                  <a:solidFill>
                    <a:schemeClr val="tx1"/>
                  </a:solidFill>
                  <a:latin typeface="UTM Avo" panose="02040603050506020204" pitchFamily="18"/>
                  <a:cs typeface="Arial" panose="020B0604020202020204" pitchFamily="34" charset="0"/>
                </a:rPr>
                <a:t>.40,41</a:t>
              </a:r>
              <a:r>
                <a:rPr lang="vi-VN" sz="2000" i="1" dirty="0">
                  <a:solidFill>
                    <a:schemeClr val="tx1"/>
                  </a:solidFill>
                  <a:latin typeface="UTM Avo" panose="02040603050506020204" pitchFamily="18"/>
                  <a:cs typeface="Arial" panose="020B0604020202020204" pitchFamily="34" charset="0"/>
                </a:rPr>
                <a:t>)</a:t>
              </a:r>
              <a:r>
                <a:rPr lang="vi-VN" sz="2000" dirty="0">
                  <a:solidFill>
                    <a:schemeClr val="tx1"/>
                  </a:solidFill>
                  <a:latin typeface="UTM Avo" panose="02040603050506020204" pitchFamily="18"/>
                  <a:cs typeface="Arial" panose="020B0604020202020204" pitchFamily="34" charset="0"/>
                </a:rPr>
                <a:t> và trả lời câu hỏi:</a:t>
              </a:r>
              <a:endParaRPr lang="en-US" sz="2000" dirty="0">
                <a:solidFill>
                  <a:schemeClr val="tx1"/>
                </a:solidFill>
                <a:latin typeface="UTM Avo" panose="02040603050506020204" pitchFamily="18"/>
                <a:cs typeface="Arial" panose="020B0604020202020204" pitchFamily="34" charset="0"/>
              </a:endParaRPr>
            </a:p>
          </p:txBody>
        </p:sp>
        <p:pic>
          <p:nvPicPr>
            <p:cNvPr id="23" name="Picture 22" descr="A picture containing text, vector graphics&#10;&#10;Description automatically generated">
              <a:extLst>
                <a:ext uri="{FF2B5EF4-FFF2-40B4-BE49-F238E27FC236}">
                  <a16:creationId xmlns:a16="http://schemas.microsoft.com/office/drawing/2014/main" id="{A78B15FB-C056-A1BE-A003-32AFE52EFC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9681" y="2645322"/>
              <a:ext cx="1905000" cy="1905000"/>
            </a:xfrm>
            <a:prstGeom prst="rect">
              <a:avLst/>
            </a:prstGeom>
          </p:spPr>
        </p:pic>
      </p:grpSp>
      <p:sp>
        <p:nvSpPr>
          <p:cNvPr id="24" name="TextBox 23">
            <a:extLst>
              <a:ext uri="{FF2B5EF4-FFF2-40B4-BE49-F238E27FC236}">
                <a16:creationId xmlns:a16="http://schemas.microsoft.com/office/drawing/2014/main" id="{25DE85A4-6E6F-23A9-EA82-B6FFC5858772}"/>
              </a:ext>
            </a:extLst>
          </p:cNvPr>
          <p:cNvSpPr txBox="1"/>
          <p:nvPr/>
        </p:nvSpPr>
        <p:spPr>
          <a:xfrm>
            <a:off x="1327240" y="1430893"/>
            <a:ext cx="9696208" cy="562398"/>
          </a:xfrm>
          <a:prstGeom prst="rect">
            <a:avLst/>
          </a:prstGeom>
        </p:spPr>
        <p:txBody>
          <a:bodyPr wrap="square" lIns="0" tIns="0" rIns="0" bIns="0" rtlCol="0" anchor="t">
            <a:spAutoFit/>
          </a:bodyPr>
          <a:lstStyle/>
          <a:p>
            <a:pPr algn="ctr">
              <a:lnSpc>
                <a:spcPct val="150000"/>
              </a:lnSpc>
            </a:pPr>
            <a:r>
              <a:rPr lang="vi-VN" sz="2800" b="1" dirty="0">
                <a:latin typeface="UTM Avo" panose="02040603050506020204" pitchFamily="18"/>
                <a:ea typeface="Calibri" panose="020F0502020204030204" pitchFamily="34" charset="0"/>
                <a:cs typeface="Arial" panose="020B0604020202020204" pitchFamily="34" charset="0"/>
              </a:rPr>
              <a:t>Hoạt động </a:t>
            </a:r>
            <a:r>
              <a:rPr lang="en-US" sz="2800" b="1" dirty="0">
                <a:latin typeface="UTM Avo" panose="02040603050506020204" pitchFamily="18"/>
                <a:ea typeface="Calibri" panose="020F0502020204030204" pitchFamily="34" charset="0"/>
                <a:cs typeface="Arial" panose="020B0604020202020204" pitchFamily="34" charset="0"/>
              </a:rPr>
              <a:t>2</a:t>
            </a:r>
            <a:r>
              <a:rPr lang="vi-VN"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đọc</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câu</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chuyện</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và</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trả</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lời</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câu</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hỏi</a:t>
            </a:r>
            <a:endParaRPr lang="vi-VN" sz="2800" b="1" dirty="0">
              <a:latin typeface="UTM Avo" panose="02040603050506020204" pitchFamily="18"/>
              <a:ea typeface="Calibri" panose="020F050202020403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5C38F419-6C6C-789B-CFB1-F7164BC5F94F}"/>
              </a:ext>
            </a:extLst>
          </p:cNvPr>
          <p:cNvGrpSpPr/>
          <p:nvPr/>
        </p:nvGrpSpPr>
        <p:grpSpPr>
          <a:xfrm>
            <a:off x="10653629" y="803020"/>
            <a:ext cx="1667222" cy="1571004"/>
            <a:chOff x="9985292" y="889125"/>
            <a:chExt cx="2374289" cy="1406433"/>
          </a:xfrm>
        </p:grpSpPr>
        <p:pic>
          <p:nvPicPr>
            <p:cNvPr id="29" name="Picture 2">
              <a:hlinkClick r:id="rId10"/>
              <a:extLst>
                <a:ext uri="{FF2B5EF4-FFF2-40B4-BE49-F238E27FC236}">
                  <a16:creationId xmlns:a16="http://schemas.microsoft.com/office/drawing/2014/main" id="{256427AB-1C56-F18F-D2D4-7382404A714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20349" y="889125"/>
              <a:ext cx="1504178" cy="74694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7C0B4D6-E8C4-5233-9B40-CA1FAFF4DA6F}"/>
                </a:ext>
              </a:extLst>
            </p:cNvPr>
            <p:cNvSpPr txBox="1"/>
            <p:nvPr/>
          </p:nvSpPr>
          <p:spPr>
            <a:xfrm>
              <a:off x="9985292" y="1716934"/>
              <a:ext cx="2374289" cy="578624"/>
            </a:xfrm>
            <a:prstGeom prst="rect">
              <a:avLst/>
            </a:prstGeom>
            <a:noFill/>
          </p:spPr>
          <p:txBody>
            <a:bodyPr wrap="square">
              <a:spAutoFit/>
            </a:bodyPr>
            <a:lstStyle/>
            <a:p>
              <a:pPr algn="ctr"/>
              <a:r>
                <a:rPr lang="en-US" dirty="0" err="1">
                  <a:latin typeface="UTM Avo" panose="02040603050506020204" pitchFamily="18"/>
                  <a:cs typeface="Arial" panose="020B0604020202020204" pitchFamily="34" charset="0"/>
                </a:rPr>
                <a:t>Ấn</a:t>
              </a:r>
              <a:r>
                <a:rPr lang="en-US" dirty="0">
                  <a:latin typeface="UTM Avo" panose="02040603050506020204" pitchFamily="18"/>
                  <a:cs typeface="Arial" panose="020B0604020202020204" pitchFamily="34" charset="0"/>
                </a:rPr>
                <a:t> </a:t>
              </a:r>
              <a:r>
                <a:rPr lang="en-US" dirty="0" err="1">
                  <a:latin typeface="UTM Avo" panose="02040603050506020204" pitchFamily="18"/>
                  <a:cs typeface="Arial" panose="020B0604020202020204" pitchFamily="34" charset="0"/>
                </a:rPr>
                <a:t>vào</a:t>
              </a:r>
              <a:r>
                <a:rPr lang="en-US" dirty="0">
                  <a:latin typeface="UTM Avo" panose="02040603050506020204" pitchFamily="18"/>
                  <a:cs typeface="Arial" panose="020B0604020202020204" pitchFamily="34" charset="0"/>
                </a:rPr>
                <a:t> </a:t>
              </a:r>
              <a:r>
                <a:rPr lang="en-US" dirty="0" err="1">
                  <a:latin typeface="UTM Avo" panose="02040603050506020204" pitchFamily="18"/>
                  <a:cs typeface="Arial" panose="020B0604020202020204" pitchFamily="34" charset="0"/>
                </a:rPr>
                <a:t>để</a:t>
              </a:r>
              <a:endParaRPr lang="en-US" dirty="0">
                <a:latin typeface="UTM Avo" panose="02040603050506020204" pitchFamily="18"/>
                <a:cs typeface="Arial" panose="020B0604020202020204" pitchFamily="34" charset="0"/>
              </a:endParaRPr>
            </a:p>
            <a:p>
              <a:pPr algn="ctr"/>
              <a:r>
                <a:rPr lang="vi-VN" b="1" dirty="0">
                  <a:latin typeface="UTM Avo" panose="02040603050506020204" pitchFamily="18"/>
                  <a:cs typeface="Arial" panose="020B0604020202020204" pitchFamily="34" charset="0"/>
                </a:rPr>
                <a:t>xem </a:t>
              </a:r>
              <a:r>
                <a:rPr lang="en-US" b="1" dirty="0">
                  <a:latin typeface="UTM Avo" panose="02040603050506020204" pitchFamily="18"/>
                  <a:cs typeface="Arial" panose="020B0604020202020204" pitchFamily="34" charset="0"/>
                </a:rPr>
                <a:t>video</a:t>
              </a:r>
              <a:endParaRPr lang="en-US" b="1" dirty="0">
                <a:latin typeface="UTM Avo" panose="02040603050506020204" pitchFamily="18"/>
              </a:endParaRPr>
            </a:p>
          </p:txBody>
        </p:sp>
      </p:grpSp>
    </p:spTree>
    <p:extLst>
      <p:ext uri="{BB962C8B-B14F-4D97-AF65-F5344CB8AC3E}">
        <p14:creationId xmlns:p14="http://schemas.microsoft.com/office/powerpoint/2010/main" val="5519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22" presetClass="entr" presetSubtype="8"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par>
                                <p:cTn id="18" presetID="14" presetClass="entr" presetSubtype="1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fade">
                                      <p:cBhvr>
                                        <p:cTn id="25" dur="500"/>
                                        <p:tgtEl>
                                          <p:spTgt spid="17">
                                            <p:txEl>
                                              <p:pRg st="0" end="0"/>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animEffect transition="in" filter="fade">
                                      <p:cBhvr>
                                        <p:cTn id="29"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9D35AFF-438B-7AC8-792B-23230C6FD2A5}"/>
              </a:ext>
            </a:extLst>
          </p:cNvPr>
          <p:cNvGrpSpPr/>
          <p:nvPr/>
        </p:nvGrpSpPr>
        <p:grpSpPr>
          <a:xfrm>
            <a:off x="3429000" y="1469494"/>
            <a:ext cx="5334001" cy="694913"/>
            <a:chOff x="5010864" y="-7"/>
            <a:chExt cx="7807228" cy="999310"/>
          </a:xfrm>
        </p:grpSpPr>
        <p:sp>
          <p:nvSpPr>
            <p:cNvPr id="26" name="Round Same Side Corner Rectangle 11">
              <a:extLst>
                <a:ext uri="{FF2B5EF4-FFF2-40B4-BE49-F238E27FC236}">
                  <a16:creationId xmlns:a16="http://schemas.microsoft.com/office/drawing/2014/main" id="{D468DA4D-B68A-2B3A-9913-D5ACC27A3EEB}"/>
                </a:ext>
              </a:extLst>
            </p:cNvPr>
            <p:cNvSpPr/>
            <p:nvPr/>
          </p:nvSpPr>
          <p:spPr>
            <a:xfrm flipV="1">
              <a:off x="5010864" y="-7"/>
              <a:ext cx="7807228" cy="999310"/>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27" name="TextBox 26">
              <a:extLst>
                <a:ext uri="{FF2B5EF4-FFF2-40B4-BE49-F238E27FC236}">
                  <a16:creationId xmlns:a16="http://schemas.microsoft.com/office/drawing/2014/main" id="{9BC013FD-1605-F8A6-36E4-761665A73FC3}"/>
                </a:ext>
              </a:extLst>
            </p:cNvPr>
            <p:cNvSpPr txBox="1"/>
            <p:nvPr/>
          </p:nvSpPr>
          <p:spPr>
            <a:xfrm>
              <a:off x="5531344" y="123443"/>
              <a:ext cx="6766264" cy="752409"/>
            </a:xfrm>
            <a:prstGeom prst="rect">
              <a:avLst/>
            </a:prstGeom>
            <a:no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sp>
        <p:nvSpPr>
          <p:cNvPr id="13" name="Freeform 35">
            <a:extLst>
              <a:ext uri="{FF2B5EF4-FFF2-40B4-BE49-F238E27FC236}">
                <a16:creationId xmlns:a16="http://schemas.microsoft.com/office/drawing/2014/main" id="{88CA89FB-F259-044E-FA46-A8BE65B875C1}"/>
              </a:ext>
            </a:extLst>
          </p:cNvPr>
          <p:cNvSpPr/>
          <p:nvPr/>
        </p:nvSpPr>
        <p:spPr>
          <a:xfrm>
            <a:off x="662232" y="4996114"/>
            <a:ext cx="1056660" cy="1371600"/>
          </a:xfrm>
          <a:custGeom>
            <a:avLst/>
            <a:gdLst/>
            <a:ahLst/>
            <a:cxnLst/>
            <a:rect l="l" t="t" r="r" b="b"/>
            <a:pathLst>
              <a:path w="1584990" h="2057400">
                <a:moveTo>
                  <a:pt x="0" y="0"/>
                </a:moveTo>
                <a:lnTo>
                  <a:pt x="1584990" y="0"/>
                </a:lnTo>
                <a:lnTo>
                  <a:pt x="1584990"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700">
              <a:solidFill>
                <a:prstClr val="black"/>
              </a:solidFill>
              <a:latin typeface="UTM Avo" panose="02040603050506020204" pitchFamily="18"/>
              <a:cs typeface="Arial" panose="020B0604020202020204" pitchFamily="34" charset="0"/>
            </a:endParaRPr>
          </a:p>
        </p:txBody>
      </p:sp>
      <p:sp>
        <p:nvSpPr>
          <p:cNvPr id="18" name="Rectangle: Rounded Corners 40">
            <a:extLst>
              <a:ext uri="{FF2B5EF4-FFF2-40B4-BE49-F238E27FC236}">
                <a16:creationId xmlns:a16="http://schemas.microsoft.com/office/drawing/2014/main" id="{5AC7BE23-2FDE-27DB-18B0-1BA73CD6910B}"/>
              </a:ext>
            </a:extLst>
          </p:cNvPr>
          <p:cNvSpPr/>
          <p:nvPr/>
        </p:nvSpPr>
        <p:spPr>
          <a:xfrm>
            <a:off x="754743" y="2405719"/>
            <a:ext cx="4406520" cy="1681431"/>
          </a:xfrm>
          <a:prstGeom prst="roundRect">
            <a:avLst/>
          </a:prstGeom>
          <a:solidFill>
            <a:srgbClr val="F79646">
              <a:lumMod val="20000"/>
              <a:lumOff val="80000"/>
            </a:srgbClr>
          </a:solidFill>
          <a:ln w="25400" cap="flat" cmpd="sng" algn="ctr">
            <a:solidFill>
              <a:srgbClr val="F79646">
                <a:lumMod val="75000"/>
              </a:srgbClr>
            </a:solidFill>
            <a:prstDash val="solid"/>
          </a:ln>
          <a:effectLst/>
        </p:spPr>
        <p:txBody>
          <a:bodyPr rtlCol="0" anchor="b"/>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Câu</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a:t>
            </a:r>
          </a:p>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Việc làm của Hùng đã gây ra tác hại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là</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p>
        </p:txBody>
      </p:sp>
      <p:pic>
        <p:nvPicPr>
          <p:cNvPr id="19" name="Graphic 18" descr="Back with solid fill">
            <a:extLst>
              <a:ext uri="{FF2B5EF4-FFF2-40B4-BE49-F238E27FC236}">
                <a16:creationId xmlns:a16="http://schemas.microsoft.com/office/drawing/2014/main" id="{18AFFD55-0382-6657-DD89-CD3E20DDB4F3}"/>
              </a:ext>
            </a:extLst>
          </p:cNvPr>
          <p:cNvPicPr>
            <a:picLocks noChangeAspect="1"/>
          </p:cNvPicPr>
          <p:nvPr/>
        </p:nvPicPr>
        <p:blipFill>
          <a:blip r:embed="rId5">
            <a:duotone>
              <a:srgbClr val="C0504D">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89334" y="2902905"/>
            <a:ext cx="1035533" cy="716045"/>
          </a:xfrm>
          <a:prstGeom prst="rect">
            <a:avLst/>
          </a:prstGeom>
        </p:spPr>
      </p:pic>
      <p:sp>
        <p:nvSpPr>
          <p:cNvPr id="20" name="Rectangle: Rounded Corners 42">
            <a:extLst>
              <a:ext uri="{FF2B5EF4-FFF2-40B4-BE49-F238E27FC236}">
                <a16:creationId xmlns:a16="http://schemas.microsoft.com/office/drawing/2014/main" id="{7A3DCAF5-A4F7-CF71-0476-75B82BB4B054}"/>
              </a:ext>
            </a:extLst>
          </p:cNvPr>
          <p:cNvSpPr/>
          <p:nvPr/>
        </p:nvSpPr>
        <p:spPr>
          <a:xfrm>
            <a:off x="6852939" y="2405719"/>
            <a:ext cx="4569805" cy="1681431"/>
          </a:xfrm>
          <a:prstGeom prst="roundRect">
            <a:avLst/>
          </a:prstGeom>
          <a:solidFill>
            <a:srgbClr val="F79646">
              <a:lumMod val="20000"/>
              <a:lumOff val="80000"/>
            </a:srgbClr>
          </a:solidFill>
          <a:ln w="25400" cap="flat" cmpd="sng" algn="ctr">
            <a:solidFill>
              <a:srgbClr val="F79646">
                <a:lumMod val="75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Bức tường trắng tin của trường đã bị </a:t>
            </a:r>
            <a:r>
              <a:rPr kumimoji="0" lang="en-US" sz="24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H</a:t>
            </a:r>
            <a:r>
              <a:rPr kumimoji="0" lang="vi-VN" sz="24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ùng vẽ bẩn</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nvGrpSpPr>
          <p:cNvPr id="21" name="Group 20">
            <a:extLst>
              <a:ext uri="{FF2B5EF4-FFF2-40B4-BE49-F238E27FC236}">
                <a16:creationId xmlns:a16="http://schemas.microsoft.com/office/drawing/2014/main" id="{3455D9DF-7CD8-AEF4-E19A-3A0D09F05ED9}"/>
              </a:ext>
            </a:extLst>
          </p:cNvPr>
          <p:cNvGrpSpPr/>
          <p:nvPr/>
        </p:nvGrpSpPr>
        <p:grpSpPr>
          <a:xfrm>
            <a:off x="3791200" y="4234374"/>
            <a:ext cx="4569805" cy="2476402"/>
            <a:chOff x="5195966" y="5697699"/>
            <a:chExt cx="7525419" cy="4078065"/>
          </a:xfrm>
        </p:grpSpPr>
        <p:pic>
          <p:nvPicPr>
            <p:cNvPr id="22" name="Picture 2" descr="5 lợi ích khi con vẽ nguệch ngoạc lên tường, trí tưởng tượng phong phú mang  đến thành công mai sau">
              <a:extLst>
                <a:ext uri="{FF2B5EF4-FFF2-40B4-BE49-F238E27FC236}">
                  <a16:creationId xmlns:a16="http://schemas.microsoft.com/office/drawing/2014/main" id="{3E69158F-2FBC-6C95-30F2-331F75DCFD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5966" y="5981700"/>
              <a:ext cx="7248361" cy="379406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3" name="Picture 2" descr="Push pin ">
              <a:extLst>
                <a:ext uri="{FF2B5EF4-FFF2-40B4-BE49-F238E27FC236}">
                  <a16:creationId xmlns:a16="http://schemas.microsoft.com/office/drawing/2014/main" id="{EA1607F4-052A-92B8-2492-944B58B522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784913">
              <a:off x="11965408" y="5697699"/>
              <a:ext cx="755977" cy="7559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7713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9D35AFF-438B-7AC8-792B-23230C6FD2A5}"/>
              </a:ext>
            </a:extLst>
          </p:cNvPr>
          <p:cNvGrpSpPr/>
          <p:nvPr/>
        </p:nvGrpSpPr>
        <p:grpSpPr>
          <a:xfrm>
            <a:off x="3429000" y="1469494"/>
            <a:ext cx="5334001" cy="694913"/>
            <a:chOff x="5010864" y="-7"/>
            <a:chExt cx="7807228" cy="999310"/>
          </a:xfrm>
        </p:grpSpPr>
        <p:sp>
          <p:nvSpPr>
            <p:cNvPr id="26" name="Round Same Side Corner Rectangle 11">
              <a:extLst>
                <a:ext uri="{FF2B5EF4-FFF2-40B4-BE49-F238E27FC236}">
                  <a16:creationId xmlns:a16="http://schemas.microsoft.com/office/drawing/2014/main" id="{D468DA4D-B68A-2B3A-9913-D5ACC27A3EEB}"/>
                </a:ext>
              </a:extLst>
            </p:cNvPr>
            <p:cNvSpPr/>
            <p:nvPr/>
          </p:nvSpPr>
          <p:spPr>
            <a:xfrm flipV="1">
              <a:off x="5010864" y="-7"/>
              <a:ext cx="7807228" cy="999310"/>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27" name="TextBox 26">
              <a:extLst>
                <a:ext uri="{FF2B5EF4-FFF2-40B4-BE49-F238E27FC236}">
                  <a16:creationId xmlns:a16="http://schemas.microsoft.com/office/drawing/2014/main" id="{9BC013FD-1605-F8A6-36E4-761665A73FC3}"/>
                </a:ext>
              </a:extLst>
            </p:cNvPr>
            <p:cNvSpPr txBox="1"/>
            <p:nvPr/>
          </p:nvSpPr>
          <p:spPr>
            <a:xfrm>
              <a:off x="5531344" y="123443"/>
              <a:ext cx="6766264" cy="752409"/>
            </a:xfrm>
            <a:prstGeom prst="rect">
              <a:avLst/>
            </a:prstGeom>
            <a:no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sp>
        <p:nvSpPr>
          <p:cNvPr id="11" name="Rectangle: Rounded Corners 1">
            <a:extLst>
              <a:ext uri="{FF2B5EF4-FFF2-40B4-BE49-F238E27FC236}">
                <a16:creationId xmlns:a16="http://schemas.microsoft.com/office/drawing/2014/main" id="{86FDBAE8-EC93-B4E5-010E-875A06EEDC6A}"/>
              </a:ext>
            </a:extLst>
          </p:cNvPr>
          <p:cNvSpPr/>
          <p:nvPr/>
        </p:nvSpPr>
        <p:spPr>
          <a:xfrm>
            <a:off x="1181692" y="3540268"/>
            <a:ext cx="4592751" cy="1196333"/>
          </a:xfrm>
          <a:prstGeom prst="roundRect">
            <a:avLst/>
          </a:prstGeom>
          <a:solidFill>
            <a:srgbClr val="4BACC6">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Viết, vẽ lên bàn học, leo trèo lên bàn học</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sp>
        <p:nvSpPr>
          <p:cNvPr id="12" name="Rectangle: Rounded Corners 2">
            <a:extLst>
              <a:ext uri="{FF2B5EF4-FFF2-40B4-BE49-F238E27FC236}">
                <a16:creationId xmlns:a16="http://schemas.microsoft.com/office/drawing/2014/main" id="{7A2EB043-7CBA-47A8-129D-A1CE6C2D748C}"/>
              </a:ext>
            </a:extLst>
          </p:cNvPr>
          <p:cNvSpPr/>
          <p:nvPr/>
        </p:nvSpPr>
        <p:spPr>
          <a:xfrm>
            <a:off x="6357373" y="3540268"/>
            <a:ext cx="4610892" cy="1196333"/>
          </a:xfrm>
          <a:prstGeom prst="roundRect">
            <a:avLst/>
          </a:prstGeom>
          <a:solidFill>
            <a:srgbClr val="4BACC6">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Phá hoại cây xanh trong khuôn viên nhà trường</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nvGrpSpPr>
          <p:cNvPr id="14" name="Group 13">
            <a:extLst>
              <a:ext uri="{FF2B5EF4-FFF2-40B4-BE49-F238E27FC236}">
                <a16:creationId xmlns:a16="http://schemas.microsoft.com/office/drawing/2014/main" id="{E356F0EA-E1DF-EB61-4D44-DBC425E0A850}"/>
              </a:ext>
            </a:extLst>
          </p:cNvPr>
          <p:cNvGrpSpPr/>
          <p:nvPr/>
        </p:nvGrpSpPr>
        <p:grpSpPr>
          <a:xfrm>
            <a:off x="0" y="2164406"/>
            <a:ext cx="11911848" cy="1159723"/>
            <a:chOff x="47763" y="1591265"/>
            <a:chExt cx="17867772" cy="1739585"/>
          </a:xfrm>
        </p:grpSpPr>
        <p:sp>
          <p:nvSpPr>
            <p:cNvPr id="15" name="Rectangle 14">
              <a:extLst>
                <a:ext uri="{FF2B5EF4-FFF2-40B4-BE49-F238E27FC236}">
                  <a16:creationId xmlns:a16="http://schemas.microsoft.com/office/drawing/2014/main" id="{B4E6B234-548B-8D2B-3D37-8D1B309D4879}"/>
                </a:ext>
              </a:extLst>
            </p:cNvPr>
            <p:cNvSpPr/>
            <p:nvPr/>
          </p:nvSpPr>
          <p:spPr>
            <a:xfrm>
              <a:off x="47763" y="1915475"/>
              <a:ext cx="17070023" cy="1415375"/>
            </a:xfrm>
            <a:prstGeom prst="rect">
              <a:avLst/>
            </a:prstGeom>
            <a:solidFill>
              <a:srgbClr val="9BBB59">
                <a:lumMod val="20000"/>
                <a:lumOff val="8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Câu</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b: </a:t>
              </a:r>
              <a:r>
                <a:rPr kumimoji="0" lang="vi-VN"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Các hành vi không bảo vệ của công trong trường học</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như</a:t>
              </a:r>
              <a:endPar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16" name="Picture 15" descr="Icon&#10;&#10;Description automatically generated">
              <a:extLst>
                <a:ext uri="{FF2B5EF4-FFF2-40B4-BE49-F238E27FC236}">
                  <a16:creationId xmlns:a16="http://schemas.microsoft.com/office/drawing/2014/main" id="{5EDAE97B-8823-94A1-8D31-08118E0FD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00160" y="1591265"/>
              <a:ext cx="1415375" cy="1415375"/>
            </a:xfrm>
            <a:prstGeom prst="rect">
              <a:avLst/>
            </a:prstGeom>
          </p:spPr>
        </p:pic>
      </p:grpSp>
      <p:pic>
        <p:nvPicPr>
          <p:cNvPr id="17" name="Picture 2" descr="Cập nhật hơn 85 tranh vẽ bậy tuyệt vời nhất - Tin Học Vui">
            <a:extLst>
              <a:ext uri="{FF2B5EF4-FFF2-40B4-BE49-F238E27FC236}">
                <a16:creationId xmlns:a16="http://schemas.microsoft.com/office/drawing/2014/main" id="{D86A9F9F-F4D6-78A2-BA07-FCFC976BC8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7322" y="4879219"/>
            <a:ext cx="3341490" cy="1878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4" descr="Chăm sóc và bảo vệ cây xanh- xây dựng trường học xanh, sạch đẹp- bảo vệ môi  trường - Trường THCS Tương Bình Hiệp">
            <a:extLst>
              <a:ext uri="{FF2B5EF4-FFF2-40B4-BE49-F238E27FC236}">
                <a16:creationId xmlns:a16="http://schemas.microsoft.com/office/drawing/2014/main" id="{4A6B66B8-57C2-E5CC-D6EC-D8A7C18456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0603" y="4879219"/>
            <a:ext cx="2504432" cy="1878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413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outVertical)">
                                      <p:cBhvr>
                                        <p:cTn id="23" dur="500"/>
                                        <p:tgtEl>
                                          <p:spTgt spid="12"/>
                                        </p:tgtEl>
                                      </p:cBhvr>
                                    </p:animEffect>
                                  </p:childTnLst>
                                </p:cTn>
                              </p:par>
                              <p:par>
                                <p:cTn id="24" presetID="16" presetClass="entr" presetSubtype="37"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outVertic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9D35AFF-438B-7AC8-792B-23230C6FD2A5}"/>
              </a:ext>
            </a:extLst>
          </p:cNvPr>
          <p:cNvGrpSpPr/>
          <p:nvPr/>
        </p:nvGrpSpPr>
        <p:grpSpPr>
          <a:xfrm>
            <a:off x="3429000" y="1469494"/>
            <a:ext cx="5334001" cy="694913"/>
            <a:chOff x="5010864" y="-7"/>
            <a:chExt cx="7807228" cy="999310"/>
          </a:xfrm>
        </p:grpSpPr>
        <p:sp>
          <p:nvSpPr>
            <p:cNvPr id="26" name="Round Same Side Corner Rectangle 11">
              <a:extLst>
                <a:ext uri="{FF2B5EF4-FFF2-40B4-BE49-F238E27FC236}">
                  <a16:creationId xmlns:a16="http://schemas.microsoft.com/office/drawing/2014/main" id="{D468DA4D-B68A-2B3A-9913-D5ACC27A3EEB}"/>
                </a:ext>
              </a:extLst>
            </p:cNvPr>
            <p:cNvSpPr/>
            <p:nvPr/>
          </p:nvSpPr>
          <p:spPr>
            <a:xfrm flipV="1">
              <a:off x="5010864" y="-7"/>
              <a:ext cx="7807228" cy="999310"/>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27" name="TextBox 26">
              <a:extLst>
                <a:ext uri="{FF2B5EF4-FFF2-40B4-BE49-F238E27FC236}">
                  <a16:creationId xmlns:a16="http://schemas.microsoft.com/office/drawing/2014/main" id="{9BC013FD-1605-F8A6-36E4-761665A73FC3}"/>
                </a:ext>
              </a:extLst>
            </p:cNvPr>
            <p:cNvSpPr txBox="1"/>
            <p:nvPr/>
          </p:nvSpPr>
          <p:spPr>
            <a:xfrm>
              <a:off x="5531344" y="123443"/>
              <a:ext cx="6766264" cy="752409"/>
            </a:xfrm>
            <a:prstGeom prst="rect">
              <a:avLst/>
            </a:prstGeom>
            <a:no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grpSp>
        <p:nvGrpSpPr>
          <p:cNvPr id="14" name="Group 13">
            <a:extLst>
              <a:ext uri="{FF2B5EF4-FFF2-40B4-BE49-F238E27FC236}">
                <a16:creationId xmlns:a16="http://schemas.microsoft.com/office/drawing/2014/main" id="{E356F0EA-E1DF-EB61-4D44-DBC425E0A850}"/>
              </a:ext>
            </a:extLst>
          </p:cNvPr>
          <p:cNvGrpSpPr/>
          <p:nvPr/>
        </p:nvGrpSpPr>
        <p:grpSpPr>
          <a:xfrm>
            <a:off x="0" y="2164406"/>
            <a:ext cx="11911848" cy="1159723"/>
            <a:chOff x="47763" y="1591265"/>
            <a:chExt cx="17867772" cy="1739585"/>
          </a:xfrm>
        </p:grpSpPr>
        <p:sp>
          <p:nvSpPr>
            <p:cNvPr id="15" name="Rectangle 14">
              <a:extLst>
                <a:ext uri="{FF2B5EF4-FFF2-40B4-BE49-F238E27FC236}">
                  <a16:creationId xmlns:a16="http://schemas.microsoft.com/office/drawing/2014/main" id="{B4E6B234-548B-8D2B-3D37-8D1B309D4879}"/>
                </a:ext>
              </a:extLst>
            </p:cNvPr>
            <p:cNvSpPr/>
            <p:nvPr/>
          </p:nvSpPr>
          <p:spPr>
            <a:xfrm>
              <a:off x="47763" y="1915475"/>
              <a:ext cx="17070023" cy="1415375"/>
            </a:xfrm>
            <a:prstGeom prst="rect">
              <a:avLst/>
            </a:prstGeom>
            <a:solidFill>
              <a:srgbClr val="9BBB59">
                <a:lumMod val="20000"/>
                <a:lumOff val="8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Câu</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b: </a:t>
              </a:r>
              <a:r>
                <a:rPr kumimoji="0" lang="vi-VN"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Các hành vi không bảo vệ của công trong trường học</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như</a:t>
              </a:r>
              <a:endPar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16" name="Picture 15" descr="Icon&#10;&#10;Description automatically generated">
              <a:extLst>
                <a:ext uri="{FF2B5EF4-FFF2-40B4-BE49-F238E27FC236}">
                  <a16:creationId xmlns:a16="http://schemas.microsoft.com/office/drawing/2014/main" id="{5EDAE97B-8823-94A1-8D31-08118E0FD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00160" y="1591265"/>
              <a:ext cx="1415375" cy="1415375"/>
            </a:xfrm>
            <a:prstGeom prst="rect">
              <a:avLst/>
            </a:prstGeom>
          </p:spPr>
        </p:pic>
      </p:grpSp>
      <p:sp>
        <p:nvSpPr>
          <p:cNvPr id="2" name="Rectangle: Rounded Corners 1">
            <a:extLst>
              <a:ext uri="{FF2B5EF4-FFF2-40B4-BE49-F238E27FC236}">
                <a16:creationId xmlns:a16="http://schemas.microsoft.com/office/drawing/2014/main" id="{F38DAA8A-2C72-84A7-67CC-B0C5184AFA54}"/>
              </a:ext>
            </a:extLst>
          </p:cNvPr>
          <p:cNvSpPr/>
          <p:nvPr/>
        </p:nvSpPr>
        <p:spPr>
          <a:xfrm>
            <a:off x="1281874" y="3429001"/>
            <a:ext cx="4592751" cy="1241854"/>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schemeClr val="tx1"/>
                </a:solidFill>
                <a:latin typeface="UTM Avo" panose="02040603050506020204" pitchFamily="18"/>
                <a:cs typeface="Arial" panose="020B0604020202020204" pitchFamily="34" charset="0"/>
              </a:rPr>
              <a:t>Không sắp xếp dụng cụ học tập đúng quy định</a:t>
            </a:r>
            <a:endParaRPr lang="en-US" sz="2400" dirty="0">
              <a:solidFill>
                <a:schemeClr val="tx1"/>
              </a:solidFill>
              <a:latin typeface="UTM Avo" panose="02040603050506020204" pitchFamily="18"/>
              <a:cs typeface="Arial" panose="020B0604020202020204" pitchFamily="34" charset="0"/>
            </a:endParaRPr>
          </a:p>
        </p:txBody>
      </p:sp>
      <p:sp>
        <p:nvSpPr>
          <p:cNvPr id="3" name="Rectangle: Rounded Corners 2">
            <a:extLst>
              <a:ext uri="{FF2B5EF4-FFF2-40B4-BE49-F238E27FC236}">
                <a16:creationId xmlns:a16="http://schemas.microsoft.com/office/drawing/2014/main" id="{DA9AC89E-3A36-3776-E1D8-42CED8406A58}"/>
              </a:ext>
            </a:extLst>
          </p:cNvPr>
          <p:cNvSpPr/>
          <p:nvPr/>
        </p:nvSpPr>
        <p:spPr>
          <a:xfrm>
            <a:off x="6457555" y="3429001"/>
            <a:ext cx="4610892" cy="1241854"/>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latin typeface="UTM Avo" panose="02040603050506020204" pitchFamily="18"/>
                <a:cs typeface="Arial" panose="020B0604020202020204" pitchFamily="34" charset="0"/>
              </a:rPr>
              <a:t>Xả rác bừa bãi</a:t>
            </a:r>
            <a:endParaRPr lang="en-US" sz="2400" dirty="0">
              <a:solidFill>
                <a:schemeClr val="tx1"/>
              </a:solidFill>
              <a:latin typeface="UTM Avo" panose="02040603050506020204" pitchFamily="18"/>
              <a:cs typeface="Arial" panose="020B0604020202020204" pitchFamily="34" charset="0"/>
            </a:endParaRPr>
          </a:p>
        </p:txBody>
      </p:sp>
      <p:pic>
        <p:nvPicPr>
          <p:cNvPr id="4" name="Picture 2" descr="Cách giữ gìn đồ dùng học tập mà em nên biết">
            <a:extLst>
              <a:ext uri="{FF2B5EF4-FFF2-40B4-BE49-F238E27FC236}">
                <a16:creationId xmlns:a16="http://schemas.microsoft.com/office/drawing/2014/main" id="{088B7631-F56F-68B7-4403-1FEFBF75F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8554" y="4800441"/>
            <a:ext cx="2659390" cy="1994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Hiện tượng vứt rác bừa bãi của học sinh ở khu vực trường học">
            <a:extLst>
              <a:ext uri="{FF2B5EF4-FFF2-40B4-BE49-F238E27FC236}">
                <a16:creationId xmlns:a16="http://schemas.microsoft.com/office/drawing/2014/main" id="{399B001A-FFB8-21D2-EBA3-186F5DD62F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33305" y="4800441"/>
            <a:ext cx="2659391" cy="1994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3664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500"/>
                                        <p:tgtEl>
                                          <p:spTgt spid="3"/>
                                        </p:tgtEl>
                                      </p:cBhvr>
                                    </p:animEffect>
                                  </p:childTnLst>
                                </p:cTn>
                              </p:par>
                              <p:par>
                                <p:cTn id="16" presetID="16" presetClass="entr" presetSubtype="37"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9D35AFF-438B-7AC8-792B-23230C6FD2A5}"/>
              </a:ext>
            </a:extLst>
          </p:cNvPr>
          <p:cNvGrpSpPr/>
          <p:nvPr/>
        </p:nvGrpSpPr>
        <p:grpSpPr>
          <a:xfrm>
            <a:off x="3429000" y="1469494"/>
            <a:ext cx="5334001" cy="694913"/>
            <a:chOff x="5010864" y="-7"/>
            <a:chExt cx="7807228" cy="999310"/>
          </a:xfrm>
        </p:grpSpPr>
        <p:sp>
          <p:nvSpPr>
            <p:cNvPr id="26" name="Round Same Side Corner Rectangle 11">
              <a:extLst>
                <a:ext uri="{FF2B5EF4-FFF2-40B4-BE49-F238E27FC236}">
                  <a16:creationId xmlns:a16="http://schemas.microsoft.com/office/drawing/2014/main" id="{D468DA4D-B68A-2B3A-9913-D5ACC27A3EEB}"/>
                </a:ext>
              </a:extLst>
            </p:cNvPr>
            <p:cNvSpPr/>
            <p:nvPr/>
          </p:nvSpPr>
          <p:spPr>
            <a:xfrm flipV="1">
              <a:off x="5010864" y="-7"/>
              <a:ext cx="7807228" cy="999310"/>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27" name="TextBox 26">
              <a:extLst>
                <a:ext uri="{FF2B5EF4-FFF2-40B4-BE49-F238E27FC236}">
                  <a16:creationId xmlns:a16="http://schemas.microsoft.com/office/drawing/2014/main" id="{9BC013FD-1605-F8A6-36E4-761665A73FC3}"/>
                </a:ext>
              </a:extLst>
            </p:cNvPr>
            <p:cNvSpPr txBox="1"/>
            <p:nvPr/>
          </p:nvSpPr>
          <p:spPr>
            <a:xfrm>
              <a:off x="5531344" y="123443"/>
              <a:ext cx="6766264" cy="752409"/>
            </a:xfrm>
            <a:prstGeom prst="rect">
              <a:avLst/>
            </a:prstGeom>
            <a:no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sp>
        <p:nvSpPr>
          <p:cNvPr id="7" name="Rounded Rectangle 19">
            <a:extLst>
              <a:ext uri="{FF2B5EF4-FFF2-40B4-BE49-F238E27FC236}">
                <a16:creationId xmlns:a16="http://schemas.microsoft.com/office/drawing/2014/main" id="{33BE292E-AA23-FB61-AAE4-DFBBB36A1F16}"/>
              </a:ext>
            </a:extLst>
          </p:cNvPr>
          <p:cNvSpPr/>
          <p:nvPr/>
        </p:nvSpPr>
        <p:spPr>
          <a:xfrm>
            <a:off x="5814069" y="3896645"/>
            <a:ext cx="5944117" cy="1384932"/>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2000" dirty="0">
                <a:latin typeface="UTM Avo" panose="02040603050506020204" pitchFamily="18"/>
                <a:cs typeface="Arial" panose="020B0604020202020204" pitchFamily="34" charset="0"/>
              </a:rPr>
              <a:t>Phát hiện và kịp thời trao đổi với Ban giám hiệu, giáo viên về các hành vi không bảo vệ của công</a:t>
            </a:r>
            <a:endParaRPr lang="en-US" sz="2000" dirty="0">
              <a:solidFill>
                <a:schemeClr val="tx1"/>
              </a:solidFill>
              <a:latin typeface="UTM Avo" panose="02040603050506020204" pitchFamily="18"/>
              <a:cs typeface="Arial" panose="020B0604020202020204" pitchFamily="34" charset="0"/>
            </a:endParaRPr>
          </a:p>
        </p:txBody>
      </p:sp>
      <p:sp>
        <p:nvSpPr>
          <p:cNvPr id="8" name="Rounded Rectangle 23">
            <a:extLst>
              <a:ext uri="{FF2B5EF4-FFF2-40B4-BE49-F238E27FC236}">
                <a16:creationId xmlns:a16="http://schemas.microsoft.com/office/drawing/2014/main" id="{28170BAE-510F-2392-CE7F-7D2A18FF895C}"/>
              </a:ext>
            </a:extLst>
          </p:cNvPr>
          <p:cNvSpPr/>
          <p:nvPr/>
        </p:nvSpPr>
        <p:spPr>
          <a:xfrm>
            <a:off x="5784968" y="5576533"/>
            <a:ext cx="5956066" cy="1025256"/>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pPr algn="ctr">
              <a:lnSpc>
                <a:spcPct val="150000"/>
              </a:lnSpc>
            </a:pPr>
            <a:r>
              <a:rPr lang="vi-VN" sz="2000">
                <a:latin typeface="UTM Avo" panose="02040603050506020204" pitchFamily="18"/>
                <a:cs typeface="Arial" panose="020B0604020202020204" pitchFamily="34" charset="0"/>
              </a:rPr>
              <a:t>Tuyên truyền với các bạn cùng nhau bảo vệ của công trong nhà trường</a:t>
            </a:r>
            <a:endParaRPr lang="en-US" sz="2000" dirty="0">
              <a:solidFill>
                <a:schemeClr val="tx1"/>
              </a:solidFill>
              <a:latin typeface="UTM Avo" panose="02040603050506020204" pitchFamily="18"/>
              <a:cs typeface="Arial" panose="020B0604020202020204" pitchFamily="34" charset="0"/>
            </a:endParaRPr>
          </a:p>
        </p:txBody>
      </p:sp>
      <p:sp>
        <p:nvSpPr>
          <p:cNvPr id="9" name="Rounded Rectangle 19">
            <a:extLst>
              <a:ext uri="{FF2B5EF4-FFF2-40B4-BE49-F238E27FC236}">
                <a16:creationId xmlns:a16="http://schemas.microsoft.com/office/drawing/2014/main" id="{3B357EA6-CF5B-6894-964A-FF1AE39FC82B}"/>
              </a:ext>
            </a:extLst>
          </p:cNvPr>
          <p:cNvSpPr/>
          <p:nvPr/>
        </p:nvSpPr>
        <p:spPr>
          <a:xfrm>
            <a:off x="5752452" y="2581604"/>
            <a:ext cx="5988582" cy="1025255"/>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pPr algn="ctr">
              <a:lnSpc>
                <a:spcPct val="150000"/>
              </a:lnSpc>
            </a:pPr>
            <a:r>
              <a:rPr lang="vi-VN" sz="2000" dirty="0">
                <a:latin typeface="UTM Avo" panose="02040603050506020204" pitchFamily="18"/>
                <a:cs typeface="Arial" panose="020B0604020202020204" pitchFamily="34" charset="0"/>
              </a:rPr>
              <a:t>Tuân thủ, chấp hành các quy định của nhà trường về bảo vệ của công</a:t>
            </a:r>
            <a:endParaRPr lang="en-US" sz="2000" dirty="0">
              <a:solidFill>
                <a:schemeClr val="tx1"/>
              </a:solidFill>
              <a:latin typeface="UTM Avo" panose="02040603050506020204" pitchFamily="18"/>
              <a:cs typeface="Arial" panose="020B0604020202020204" pitchFamily="34" charset="0"/>
            </a:endParaRPr>
          </a:p>
        </p:txBody>
      </p:sp>
      <p:grpSp>
        <p:nvGrpSpPr>
          <p:cNvPr id="10" name="Group 9">
            <a:extLst>
              <a:ext uri="{FF2B5EF4-FFF2-40B4-BE49-F238E27FC236}">
                <a16:creationId xmlns:a16="http://schemas.microsoft.com/office/drawing/2014/main" id="{3635F4D6-7CFC-D96D-0C8B-8C2D89AF52EB}"/>
              </a:ext>
            </a:extLst>
          </p:cNvPr>
          <p:cNvGrpSpPr/>
          <p:nvPr/>
        </p:nvGrpSpPr>
        <p:grpSpPr>
          <a:xfrm rot="16200000">
            <a:off x="4876271" y="3753336"/>
            <a:ext cx="1332963" cy="439861"/>
            <a:chOff x="6498137" y="3625822"/>
            <a:chExt cx="558104" cy="973671"/>
          </a:xfrm>
        </p:grpSpPr>
        <p:cxnSp>
          <p:nvCxnSpPr>
            <p:cNvPr id="11" name="Straight Connector 10">
              <a:extLst>
                <a:ext uri="{FF2B5EF4-FFF2-40B4-BE49-F238E27FC236}">
                  <a16:creationId xmlns:a16="http://schemas.microsoft.com/office/drawing/2014/main" id="{3FA1CB16-7C24-6F43-DFA9-44A9EF8BA5CC}"/>
                </a:ext>
              </a:extLst>
            </p:cNvPr>
            <p:cNvCxnSpPr>
              <a:cxnSpLocks/>
            </p:cNvCxnSpPr>
            <p:nvPr/>
          </p:nvCxnSpPr>
          <p:spPr>
            <a:xfrm flipH="1">
              <a:off x="6498137" y="3625823"/>
              <a:ext cx="558104"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31403C-5095-E333-F7C3-177ABFE6E548}"/>
                </a:ext>
              </a:extLst>
            </p:cNvPr>
            <p:cNvCxnSpPr>
              <a:cxnSpLocks/>
            </p:cNvCxnSpPr>
            <p:nvPr/>
          </p:nvCxnSpPr>
          <p:spPr>
            <a:xfrm>
              <a:off x="6498137" y="3625822"/>
              <a:ext cx="0" cy="973671"/>
            </a:xfrm>
            <a:prstGeom prst="line">
              <a:avLst/>
            </a:prstGeom>
            <a:ln w="28575">
              <a:solidFill>
                <a:schemeClr val="accent4">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385C1D88-DC0D-223C-6EF0-D7A92C5330AA}"/>
              </a:ext>
            </a:extLst>
          </p:cNvPr>
          <p:cNvGrpSpPr/>
          <p:nvPr/>
        </p:nvGrpSpPr>
        <p:grpSpPr>
          <a:xfrm rot="16200000" flipH="1">
            <a:off x="4285801" y="4130374"/>
            <a:ext cx="2512147" cy="439861"/>
            <a:chOff x="6498137" y="3625822"/>
            <a:chExt cx="558104" cy="973671"/>
          </a:xfrm>
        </p:grpSpPr>
        <p:cxnSp>
          <p:nvCxnSpPr>
            <p:cNvPr id="17" name="Straight Connector 16">
              <a:extLst>
                <a:ext uri="{FF2B5EF4-FFF2-40B4-BE49-F238E27FC236}">
                  <a16:creationId xmlns:a16="http://schemas.microsoft.com/office/drawing/2014/main" id="{6791F462-44F4-A918-A93C-B0E5BFA780FC}"/>
                </a:ext>
              </a:extLst>
            </p:cNvPr>
            <p:cNvCxnSpPr>
              <a:cxnSpLocks/>
            </p:cNvCxnSpPr>
            <p:nvPr/>
          </p:nvCxnSpPr>
          <p:spPr>
            <a:xfrm flipH="1">
              <a:off x="6498137" y="3625823"/>
              <a:ext cx="558104"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73B4F62-0355-C650-3918-79DE6DC3486C}"/>
                </a:ext>
              </a:extLst>
            </p:cNvPr>
            <p:cNvCxnSpPr>
              <a:cxnSpLocks/>
            </p:cNvCxnSpPr>
            <p:nvPr/>
          </p:nvCxnSpPr>
          <p:spPr>
            <a:xfrm>
              <a:off x="6498137" y="3625822"/>
              <a:ext cx="0" cy="973671"/>
            </a:xfrm>
            <a:prstGeom prst="line">
              <a:avLst/>
            </a:prstGeom>
            <a:ln w="28575">
              <a:solidFill>
                <a:schemeClr val="accent4">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1F8160FB-7488-E5DD-A2E0-18E70762C3D9}"/>
              </a:ext>
            </a:extLst>
          </p:cNvPr>
          <p:cNvGrpSpPr/>
          <p:nvPr/>
        </p:nvGrpSpPr>
        <p:grpSpPr>
          <a:xfrm rot="16200000">
            <a:off x="4688091" y="5061644"/>
            <a:ext cx="1708524" cy="439862"/>
            <a:chOff x="6498137" y="3625822"/>
            <a:chExt cx="558104" cy="973671"/>
          </a:xfrm>
        </p:grpSpPr>
        <p:cxnSp>
          <p:nvCxnSpPr>
            <p:cNvPr id="20" name="Straight Connector 19">
              <a:extLst>
                <a:ext uri="{FF2B5EF4-FFF2-40B4-BE49-F238E27FC236}">
                  <a16:creationId xmlns:a16="http://schemas.microsoft.com/office/drawing/2014/main" id="{BBA2F4C0-E3D1-2C2D-AC43-EBC237071345}"/>
                </a:ext>
              </a:extLst>
            </p:cNvPr>
            <p:cNvCxnSpPr>
              <a:cxnSpLocks/>
            </p:cNvCxnSpPr>
            <p:nvPr/>
          </p:nvCxnSpPr>
          <p:spPr>
            <a:xfrm flipH="1">
              <a:off x="6498137" y="3625823"/>
              <a:ext cx="558104"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3B10B70-5159-B643-9867-46AD7FD16D68}"/>
                </a:ext>
              </a:extLst>
            </p:cNvPr>
            <p:cNvCxnSpPr>
              <a:cxnSpLocks/>
            </p:cNvCxnSpPr>
            <p:nvPr/>
          </p:nvCxnSpPr>
          <p:spPr>
            <a:xfrm>
              <a:off x="6498137" y="3625822"/>
              <a:ext cx="0" cy="973671"/>
            </a:xfrm>
            <a:prstGeom prst="line">
              <a:avLst/>
            </a:prstGeom>
            <a:ln w="28575">
              <a:solidFill>
                <a:schemeClr val="accent4">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pic>
        <p:nvPicPr>
          <p:cNvPr id="22" name="Picture 2">
            <a:extLst>
              <a:ext uri="{FF2B5EF4-FFF2-40B4-BE49-F238E27FC236}">
                <a16:creationId xmlns:a16="http://schemas.microsoft.com/office/drawing/2014/main" id="{3A871E0F-5ED0-C57E-5B56-8A57816D71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0837" y="4729418"/>
            <a:ext cx="3525602" cy="2128582"/>
          </a:xfrm>
          <a:prstGeom prst="rect">
            <a:avLst/>
          </a:prstGeom>
        </p:spPr>
      </p:pic>
      <p:grpSp>
        <p:nvGrpSpPr>
          <p:cNvPr id="23" name="Group 22">
            <a:extLst>
              <a:ext uri="{FF2B5EF4-FFF2-40B4-BE49-F238E27FC236}">
                <a16:creationId xmlns:a16="http://schemas.microsoft.com/office/drawing/2014/main" id="{1974F841-4114-F27C-217C-1E6809BE9715}"/>
              </a:ext>
            </a:extLst>
          </p:cNvPr>
          <p:cNvGrpSpPr/>
          <p:nvPr/>
        </p:nvGrpSpPr>
        <p:grpSpPr>
          <a:xfrm>
            <a:off x="650975" y="2369910"/>
            <a:ext cx="4186852" cy="2201682"/>
            <a:chOff x="-1215693" y="2151777"/>
            <a:chExt cx="6280278" cy="4023287"/>
          </a:xfrm>
        </p:grpSpPr>
        <p:sp>
          <p:nvSpPr>
            <p:cNvPr id="24" name="Line Callout 1 (Border and Accent Bar) 3">
              <a:extLst>
                <a:ext uri="{FF2B5EF4-FFF2-40B4-BE49-F238E27FC236}">
                  <a16:creationId xmlns:a16="http://schemas.microsoft.com/office/drawing/2014/main" id="{F3AD4087-8FDC-0AB0-74BB-7D3EBE7E84D5}"/>
                </a:ext>
              </a:extLst>
            </p:cNvPr>
            <p:cNvSpPr/>
            <p:nvPr/>
          </p:nvSpPr>
          <p:spPr>
            <a:xfrm>
              <a:off x="-1215693" y="2765669"/>
              <a:ext cx="6280278" cy="3409395"/>
            </a:xfrm>
            <a:prstGeom prst="roundRect">
              <a:avLst/>
            </a:prstGeom>
            <a:solidFill>
              <a:srgbClr val="FFF7DD"/>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solidFill>
                    <a:schemeClr val="tx1"/>
                  </a:solidFill>
                  <a:latin typeface="UTM Avo" panose="02040603050506020204" pitchFamily="18"/>
                  <a:cs typeface="Arial" panose="020B0604020202020204" pitchFamily="34" charset="0"/>
                </a:rPr>
                <a:t>Câu</a:t>
              </a:r>
              <a:r>
                <a:rPr lang="en-US" sz="2400" b="1" dirty="0">
                  <a:solidFill>
                    <a:schemeClr val="tx1"/>
                  </a:solidFill>
                  <a:latin typeface="UTM Avo" panose="02040603050506020204" pitchFamily="18"/>
                  <a:cs typeface="Arial" panose="020B0604020202020204" pitchFamily="34" charset="0"/>
                </a:rPr>
                <a:t> c: </a:t>
              </a:r>
              <a:r>
                <a:rPr lang="vi-VN" sz="2400" dirty="0">
                  <a:solidFill>
                    <a:schemeClr val="tx1"/>
                  </a:solidFill>
                  <a:latin typeface="UTM Avo" panose="02040603050506020204" pitchFamily="18"/>
                  <a:cs typeface="Arial" panose="020B0604020202020204" pitchFamily="34" charset="0"/>
                </a:rPr>
                <a:t>Một số biện pháp giúp bảo vệ của công trong trường học</a:t>
              </a:r>
              <a:endParaRPr lang="en-US" sz="2400" dirty="0">
                <a:solidFill>
                  <a:schemeClr val="tx1"/>
                </a:solidFill>
                <a:latin typeface="UTM Avo" panose="02040603050506020204" pitchFamily="18"/>
                <a:cs typeface="Arial" panose="020B0604020202020204" pitchFamily="34" charset="0"/>
              </a:endParaRPr>
            </a:p>
          </p:txBody>
        </p:sp>
        <p:pic>
          <p:nvPicPr>
            <p:cNvPr id="28" name="Picture 2">
              <a:extLst>
                <a:ext uri="{FF2B5EF4-FFF2-40B4-BE49-F238E27FC236}">
                  <a16:creationId xmlns:a16="http://schemas.microsoft.com/office/drawing/2014/main" id="{FC05EAC0-BF6E-010C-1860-B35A5A73581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48153" y="2151777"/>
              <a:ext cx="752586" cy="773686"/>
            </a:xfrm>
            <a:prstGeom prst="rect">
              <a:avLst/>
            </a:prstGeom>
          </p:spPr>
        </p:pic>
      </p:grpSp>
    </p:spTree>
    <p:extLst>
      <p:ext uri="{BB962C8B-B14F-4D97-AF65-F5344CB8AC3E}">
        <p14:creationId xmlns:p14="http://schemas.microsoft.com/office/powerpoint/2010/main" val="259525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righ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righ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8DFA4869-156F-E417-E545-93540D93F891}"/>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2602511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1CAC2C-D1E4-FF8D-5EDC-29EEDB217F38}"/>
              </a:ext>
            </a:extLst>
          </p:cNvPr>
          <p:cNvSpPr txBox="1"/>
          <p:nvPr/>
        </p:nvSpPr>
        <p:spPr>
          <a:xfrm>
            <a:off x="1327240" y="1430893"/>
            <a:ext cx="9696208" cy="562398"/>
          </a:xfrm>
          <a:prstGeom prst="rect">
            <a:avLst/>
          </a:prstGeom>
        </p:spPr>
        <p:txBody>
          <a:bodyPr wrap="square" lIns="0" tIns="0" rIns="0" bIns="0" rtlCol="0" anchor="t">
            <a:spAutoFit/>
          </a:bodyPr>
          <a:lstStyle/>
          <a:p>
            <a:pPr algn="ctr">
              <a:lnSpc>
                <a:spcPct val="150000"/>
              </a:lnSpc>
            </a:pPr>
            <a:r>
              <a:rPr lang="vi-VN" sz="2800" b="1" dirty="0">
                <a:latin typeface="UTM Avo" panose="02040603050506020204" pitchFamily="18"/>
                <a:ea typeface="Calibri" panose="020F0502020204030204" pitchFamily="34" charset="0"/>
                <a:cs typeface="Arial" panose="020B0604020202020204" pitchFamily="34" charset="0"/>
              </a:rPr>
              <a:t>Hoạt động 1: Bày tỏ ý kiến</a:t>
            </a:r>
          </a:p>
        </p:txBody>
      </p:sp>
      <p:grpSp>
        <p:nvGrpSpPr>
          <p:cNvPr id="3" name="Group 2">
            <a:extLst>
              <a:ext uri="{FF2B5EF4-FFF2-40B4-BE49-F238E27FC236}">
                <a16:creationId xmlns:a16="http://schemas.microsoft.com/office/drawing/2014/main" id="{9AA50A64-5D73-0555-9C3A-F5B0242114EE}"/>
              </a:ext>
            </a:extLst>
          </p:cNvPr>
          <p:cNvGrpSpPr/>
          <p:nvPr/>
        </p:nvGrpSpPr>
        <p:grpSpPr>
          <a:xfrm>
            <a:off x="517897" y="2141575"/>
            <a:ext cx="10505551" cy="1854125"/>
            <a:chOff x="513524" y="1845633"/>
            <a:chExt cx="15758327" cy="2781187"/>
          </a:xfrm>
        </p:grpSpPr>
        <p:sp>
          <p:nvSpPr>
            <p:cNvPr id="4" name="TextBox 3">
              <a:extLst>
                <a:ext uri="{FF2B5EF4-FFF2-40B4-BE49-F238E27FC236}">
                  <a16:creationId xmlns:a16="http://schemas.microsoft.com/office/drawing/2014/main" id="{3C0DDACD-99E2-231D-D2EB-0EA3B31111B7}"/>
                </a:ext>
              </a:extLst>
            </p:cNvPr>
            <p:cNvSpPr txBox="1"/>
            <p:nvPr/>
          </p:nvSpPr>
          <p:spPr>
            <a:xfrm>
              <a:off x="2226235" y="1845633"/>
              <a:ext cx="14045616" cy="2781187"/>
            </a:xfrm>
            <a:prstGeom prst="roundRect">
              <a:avLst/>
            </a:prstGeom>
            <a:solidFill>
              <a:schemeClr val="accent3">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400" b="1" dirty="0" err="1">
                  <a:solidFill>
                    <a:schemeClr val="tx1"/>
                  </a:solidFill>
                  <a:latin typeface="UTM Avo" panose="02040603050506020204" pitchFamily="18"/>
                  <a:cs typeface="Arial" panose="020B0604020202020204" pitchFamily="34" charset="0"/>
                </a:rPr>
                <a:t>Làm</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việc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theo</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nhóm</a:t>
              </a:r>
              <a:r>
                <a:rPr lang="en-US" sz="2400" b="1" dirty="0">
                  <a:solidFill>
                    <a:schemeClr val="tx1"/>
                  </a:solidFill>
                  <a:latin typeface="UTM Avo" panose="02040603050506020204" pitchFamily="18"/>
                  <a:cs typeface="Arial" panose="020B0604020202020204" pitchFamily="34" charset="0"/>
                </a:rPr>
                <a:t> (4 HS/</a:t>
              </a:r>
              <a:r>
                <a:rPr lang="en-US" sz="2400" b="1" dirty="0" err="1">
                  <a:solidFill>
                    <a:schemeClr val="tx1"/>
                  </a:solidFill>
                  <a:latin typeface="UTM Avo" panose="02040603050506020204" pitchFamily="18"/>
                  <a:cs typeface="Arial" panose="020B0604020202020204" pitchFamily="34" charset="0"/>
                </a:rPr>
                <a:t>nhóm</a:t>
              </a:r>
              <a:r>
                <a:rPr lang="en-US" sz="2400" b="1"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Các</a:t>
              </a:r>
              <a:r>
                <a:rPr lang="vi-VN" sz="2400" dirty="0">
                  <a:solidFill>
                    <a:schemeClr val="tx1"/>
                  </a:solidFill>
                  <a:latin typeface="UTM Avo" panose="02040603050506020204" pitchFamily="18"/>
                  <a:cs typeface="Arial" panose="020B0604020202020204" pitchFamily="34" charset="0"/>
                </a:rPr>
                <a:t> nhóm đọc và trả lời câu hỏi: </a:t>
              </a:r>
              <a:r>
                <a:rPr lang="vi-VN" sz="2400" i="1" dirty="0">
                  <a:solidFill>
                    <a:schemeClr val="tx1"/>
                  </a:solidFill>
                  <a:latin typeface="UTM Avo" panose="02040603050506020204" pitchFamily="18"/>
                  <a:cs typeface="Arial" panose="020B0604020202020204" pitchFamily="34" charset="0"/>
                </a:rPr>
                <a:t>Em đồng tình hay không đồng tình với </a:t>
              </a:r>
              <a:r>
                <a:rPr lang="en-US" sz="2400" i="1" dirty="0" err="1">
                  <a:solidFill>
                    <a:schemeClr val="tx1"/>
                  </a:solidFill>
                  <a:latin typeface="UTM Avo" panose="02040603050506020204" pitchFamily="18"/>
                  <a:cs typeface="Arial" panose="020B0604020202020204" pitchFamily="34" charset="0"/>
                </a:rPr>
                <a:t>hành</a:t>
              </a:r>
              <a:r>
                <a:rPr lang="en-US" sz="2400" i="1" dirty="0">
                  <a:solidFill>
                    <a:schemeClr val="tx1"/>
                  </a:solidFill>
                  <a:latin typeface="UTM Avo" panose="02040603050506020204" pitchFamily="18"/>
                  <a:cs typeface="Arial" panose="020B0604020202020204" pitchFamily="34" charset="0"/>
                </a:rPr>
                <a:t> vi </a:t>
              </a:r>
              <a:r>
                <a:rPr lang="vi-VN" sz="2400" i="1" dirty="0">
                  <a:solidFill>
                    <a:schemeClr val="tx1"/>
                  </a:solidFill>
                  <a:latin typeface="UTM Avo" panose="02040603050506020204" pitchFamily="18"/>
                  <a:cs typeface="Arial" panose="020B0604020202020204" pitchFamily="34" charset="0"/>
                </a:rPr>
                <a:t>nào dưới đây? Vì sao?</a:t>
              </a:r>
            </a:p>
          </p:txBody>
        </p:sp>
        <p:pic>
          <p:nvPicPr>
            <p:cNvPr id="5" name="Picture 9">
              <a:extLst>
                <a:ext uri="{FF2B5EF4-FFF2-40B4-BE49-F238E27FC236}">
                  <a16:creationId xmlns:a16="http://schemas.microsoft.com/office/drawing/2014/main" id="{5BC8FFB9-D733-95CD-26E2-171F11D3ACE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3524" y="2484793"/>
              <a:ext cx="1437688" cy="1615380"/>
            </a:xfrm>
            <a:prstGeom prst="rect">
              <a:avLst/>
            </a:prstGeom>
          </p:spPr>
        </p:pic>
      </p:grpSp>
      <p:grpSp>
        <p:nvGrpSpPr>
          <p:cNvPr id="6" name="Group 5">
            <a:extLst>
              <a:ext uri="{FF2B5EF4-FFF2-40B4-BE49-F238E27FC236}">
                <a16:creationId xmlns:a16="http://schemas.microsoft.com/office/drawing/2014/main" id="{66BFC331-9A0C-2D58-D283-9418090DBA85}"/>
              </a:ext>
            </a:extLst>
          </p:cNvPr>
          <p:cNvGrpSpPr/>
          <p:nvPr/>
        </p:nvGrpSpPr>
        <p:grpSpPr>
          <a:xfrm>
            <a:off x="1858177" y="3932579"/>
            <a:ext cx="8839200" cy="625519"/>
            <a:chOff x="3029863" y="1823688"/>
            <a:chExt cx="12362538" cy="1262412"/>
          </a:xfrm>
        </p:grpSpPr>
        <p:cxnSp>
          <p:nvCxnSpPr>
            <p:cNvPr id="7" name="Straight Connector 6">
              <a:extLst>
                <a:ext uri="{FF2B5EF4-FFF2-40B4-BE49-F238E27FC236}">
                  <a16:creationId xmlns:a16="http://schemas.microsoft.com/office/drawing/2014/main" id="{C4C4646C-442B-A607-5C86-6B9FE9AD7980}"/>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A8EC3A-51C5-150B-E186-15D79B76575F}"/>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5C66B7-7D30-1DCC-9C33-25BECA15570E}"/>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A0BFD68-23D7-7573-C278-12D117367E0D}"/>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12F6E512-1233-07B4-4C39-ED1614B03FC4}"/>
              </a:ext>
            </a:extLst>
          </p:cNvPr>
          <p:cNvSpPr/>
          <p:nvPr/>
        </p:nvSpPr>
        <p:spPr>
          <a:xfrm>
            <a:off x="306532" y="4570091"/>
            <a:ext cx="3754864" cy="2126154"/>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200" dirty="0">
                <a:solidFill>
                  <a:schemeClr val="tx1"/>
                </a:solidFill>
                <a:latin typeface="UTM Avo" panose="02040603050506020204" pitchFamily="18"/>
                <a:cs typeface="Arial" panose="020B0604020202020204" pitchFamily="34" charset="0"/>
              </a:rPr>
              <a:t>a. Tài luôn nhớ tắt máy vi tính sau khi sử dụng ở phòng thực hành tin học.</a:t>
            </a:r>
            <a:endParaRPr lang="en-US" sz="2200" dirty="0">
              <a:solidFill>
                <a:schemeClr val="tx1"/>
              </a:solidFill>
              <a:latin typeface="UTM Avo" panose="02040603050506020204" pitchFamily="18"/>
              <a:cs typeface="Arial" panose="020B0604020202020204" pitchFamily="34" charset="0"/>
            </a:endParaRPr>
          </a:p>
        </p:txBody>
      </p:sp>
      <p:sp>
        <p:nvSpPr>
          <p:cNvPr id="12" name="Rectangle 11">
            <a:extLst>
              <a:ext uri="{FF2B5EF4-FFF2-40B4-BE49-F238E27FC236}">
                <a16:creationId xmlns:a16="http://schemas.microsoft.com/office/drawing/2014/main" id="{72EFA052-8FC5-A4B9-C38D-2A5EAF1BBF08}"/>
              </a:ext>
            </a:extLst>
          </p:cNvPr>
          <p:cNvSpPr/>
          <p:nvPr/>
        </p:nvSpPr>
        <p:spPr>
          <a:xfrm>
            <a:off x="4582121" y="4528683"/>
            <a:ext cx="3391311" cy="2126154"/>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200">
                <a:solidFill>
                  <a:schemeClr val="tx1"/>
                </a:solidFill>
                <a:latin typeface="UTM Avo" panose="02040603050506020204" pitchFamily="18"/>
                <a:cs typeface="Arial" panose="020B0604020202020204" pitchFamily="34" charset="0"/>
              </a:rPr>
              <a:t>b. Dũng luôn nhớ cất dụng cụ thể thao sau khi kết thúc buổi học thể dục.</a:t>
            </a:r>
            <a:endParaRPr lang="en-US" sz="2200" dirty="0">
              <a:solidFill>
                <a:schemeClr val="tx1"/>
              </a:solidFill>
              <a:latin typeface="UTM Avo" panose="02040603050506020204" pitchFamily="18"/>
              <a:cs typeface="Arial" panose="020B0604020202020204" pitchFamily="34" charset="0"/>
            </a:endParaRPr>
          </a:p>
        </p:txBody>
      </p:sp>
      <p:sp>
        <p:nvSpPr>
          <p:cNvPr id="13" name="Rectangle 12">
            <a:extLst>
              <a:ext uri="{FF2B5EF4-FFF2-40B4-BE49-F238E27FC236}">
                <a16:creationId xmlns:a16="http://schemas.microsoft.com/office/drawing/2014/main" id="{755FD39F-52A4-EBA1-27CB-CF3A6D65250F}"/>
              </a:ext>
            </a:extLst>
          </p:cNvPr>
          <p:cNvSpPr/>
          <p:nvPr/>
        </p:nvSpPr>
        <p:spPr>
          <a:xfrm>
            <a:off x="8494157" y="4516895"/>
            <a:ext cx="3391311" cy="2116991"/>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200" dirty="0">
                <a:solidFill>
                  <a:schemeClr val="tx1"/>
                </a:solidFill>
                <a:latin typeface="UTM Avo" panose="02040603050506020204" pitchFamily="18"/>
                <a:cs typeface="Arial" panose="020B0604020202020204" pitchFamily="34" charset="0"/>
              </a:rPr>
              <a:t>c. Nam và một vài bạn nhả bã kẹo cao su lên ghế ngồi ở sân vận động khi xem bóng đá.</a:t>
            </a:r>
            <a:endParaRPr lang="en-US" sz="2200"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77106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2"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1+#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1A3317AF-45AE-9238-F71F-577B1B555470}"/>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3820172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1CAC2C-D1E4-FF8D-5EDC-29EEDB217F38}"/>
              </a:ext>
            </a:extLst>
          </p:cNvPr>
          <p:cNvSpPr txBox="1"/>
          <p:nvPr/>
        </p:nvSpPr>
        <p:spPr>
          <a:xfrm>
            <a:off x="1327240" y="1430893"/>
            <a:ext cx="9696208" cy="562398"/>
          </a:xfrm>
          <a:prstGeom prst="rect">
            <a:avLst/>
          </a:prstGeom>
        </p:spPr>
        <p:txBody>
          <a:bodyPr wrap="square" lIns="0" tIns="0" rIns="0" bIns="0" rtlCol="0" anchor="t">
            <a:spAutoFit/>
          </a:bodyPr>
          <a:lstStyle/>
          <a:p>
            <a:pPr algn="ctr">
              <a:lnSpc>
                <a:spcPct val="150000"/>
              </a:lnSpc>
            </a:pPr>
            <a:r>
              <a:rPr lang="vi-VN" sz="2800" b="1" dirty="0">
                <a:latin typeface="UTM Avo" panose="02040603050506020204" pitchFamily="18"/>
                <a:ea typeface="Calibri" panose="020F0502020204030204" pitchFamily="34" charset="0"/>
                <a:cs typeface="Arial" panose="020B0604020202020204" pitchFamily="34" charset="0"/>
              </a:rPr>
              <a:t>Hoạt động 1: Bày tỏ ý kiến</a:t>
            </a:r>
          </a:p>
        </p:txBody>
      </p:sp>
      <p:grpSp>
        <p:nvGrpSpPr>
          <p:cNvPr id="3" name="Group 2">
            <a:extLst>
              <a:ext uri="{FF2B5EF4-FFF2-40B4-BE49-F238E27FC236}">
                <a16:creationId xmlns:a16="http://schemas.microsoft.com/office/drawing/2014/main" id="{9AA50A64-5D73-0555-9C3A-F5B0242114EE}"/>
              </a:ext>
            </a:extLst>
          </p:cNvPr>
          <p:cNvGrpSpPr/>
          <p:nvPr/>
        </p:nvGrpSpPr>
        <p:grpSpPr>
          <a:xfrm>
            <a:off x="517897" y="2141575"/>
            <a:ext cx="10505551" cy="1854125"/>
            <a:chOff x="513524" y="1845633"/>
            <a:chExt cx="15758327" cy="2781187"/>
          </a:xfrm>
        </p:grpSpPr>
        <p:sp>
          <p:nvSpPr>
            <p:cNvPr id="4" name="TextBox 3">
              <a:extLst>
                <a:ext uri="{FF2B5EF4-FFF2-40B4-BE49-F238E27FC236}">
                  <a16:creationId xmlns:a16="http://schemas.microsoft.com/office/drawing/2014/main" id="{3C0DDACD-99E2-231D-D2EB-0EA3B31111B7}"/>
                </a:ext>
              </a:extLst>
            </p:cNvPr>
            <p:cNvSpPr txBox="1"/>
            <p:nvPr/>
          </p:nvSpPr>
          <p:spPr>
            <a:xfrm>
              <a:off x="2226235" y="1845633"/>
              <a:ext cx="14045616" cy="2781187"/>
            </a:xfrm>
            <a:prstGeom prst="roundRect">
              <a:avLst/>
            </a:prstGeom>
            <a:solidFill>
              <a:schemeClr val="accent3">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400" b="1" dirty="0" err="1">
                  <a:solidFill>
                    <a:schemeClr val="tx1"/>
                  </a:solidFill>
                  <a:latin typeface="UTM Avo" panose="02040603050506020204" pitchFamily="18"/>
                  <a:cs typeface="Arial" panose="020B0604020202020204" pitchFamily="34" charset="0"/>
                </a:rPr>
                <a:t>Làm</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việc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theo</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nhóm</a:t>
              </a:r>
              <a:r>
                <a:rPr lang="en-US" sz="2400" b="1" dirty="0">
                  <a:solidFill>
                    <a:schemeClr val="tx1"/>
                  </a:solidFill>
                  <a:latin typeface="UTM Avo" panose="02040603050506020204" pitchFamily="18"/>
                  <a:cs typeface="Arial" panose="020B0604020202020204" pitchFamily="34" charset="0"/>
                </a:rPr>
                <a:t> (4 HS/</a:t>
              </a:r>
              <a:r>
                <a:rPr lang="en-US" sz="2400" b="1" dirty="0" err="1">
                  <a:solidFill>
                    <a:schemeClr val="tx1"/>
                  </a:solidFill>
                  <a:latin typeface="UTM Avo" panose="02040603050506020204" pitchFamily="18"/>
                  <a:cs typeface="Arial" panose="020B0604020202020204" pitchFamily="34" charset="0"/>
                </a:rPr>
                <a:t>nhóm</a:t>
              </a:r>
              <a:r>
                <a:rPr lang="en-US" sz="2400" b="1" dirty="0">
                  <a:solidFill>
                    <a:schemeClr val="tx1"/>
                  </a:solidFill>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a:t>
              </a:r>
              <a:r>
                <a:rPr lang="vi-VN" sz="2400" dirty="0">
                  <a:latin typeface="UTM Avo" panose="02040603050506020204" pitchFamily="18"/>
                  <a:cs typeface="Arial" panose="020B0604020202020204" pitchFamily="34" charset="0"/>
                </a:rPr>
                <a:t> nhóm đọc và trả lời câu hỏi: </a:t>
              </a:r>
              <a:r>
                <a:rPr lang="vi-VN" sz="2400" i="1" dirty="0">
                  <a:solidFill>
                    <a:srgbClr val="FF0000"/>
                  </a:solidFill>
                  <a:latin typeface="UTM Avo" panose="02040603050506020204" pitchFamily="18"/>
                  <a:cs typeface="Arial" panose="020B0604020202020204" pitchFamily="34" charset="0"/>
                </a:rPr>
                <a:t>Em đồng tình hay không đồng tình với </a:t>
              </a:r>
              <a:r>
                <a:rPr lang="en-US" sz="2400" i="1" dirty="0" err="1">
                  <a:solidFill>
                    <a:srgbClr val="FF0000"/>
                  </a:solidFill>
                  <a:latin typeface="UTM Avo" panose="02040603050506020204" pitchFamily="18"/>
                  <a:cs typeface="Arial" panose="020B0604020202020204" pitchFamily="34" charset="0"/>
                </a:rPr>
                <a:t>hành</a:t>
              </a:r>
              <a:r>
                <a:rPr lang="en-US" sz="2400" i="1" dirty="0">
                  <a:solidFill>
                    <a:srgbClr val="FF0000"/>
                  </a:solidFill>
                  <a:latin typeface="UTM Avo" panose="02040603050506020204" pitchFamily="18"/>
                  <a:cs typeface="Arial" panose="020B0604020202020204" pitchFamily="34" charset="0"/>
                </a:rPr>
                <a:t> vi </a:t>
              </a:r>
              <a:r>
                <a:rPr lang="vi-VN" sz="2400" i="1" dirty="0">
                  <a:solidFill>
                    <a:srgbClr val="FF0000"/>
                  </a:solidFill>
                  <a:latin typeface="UTM Avo" panose="02040603050506020204" pitchFamily="18"/>
                  <a:cs typeface="Arial" panose="020B0604020202020204" pitchFamily="34" charset="0"/>
                </a:rPr>
                <a:t>nào dưới đây? Vì sao?</a:t>
              </a:r>
            </a:p>
          </p:txBody>
        </p:sp>
        <p:pic>
          <p:nvPicPr>
            <p:cNvPr id="5" name="Picture 9">
              <a:extLst>
                <a:ext uri="{FF2B5EF4-FFF2-40B4-BE49-F238E27FC236}">
                  <a16:creationId xmlns:a16="http://schemas.microsoft.com/office/drawing/2014/main" id="{5BC8FFB9-D733-95CD-26E2-171F11D3ACE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3524" y="2484793"/>
              <a:ext cx="1437688" cy="1615380"/>
            </a:xfrm>
            <a:prstGeom prst="rect">
              <a:avLst/>
            </a:prstGeom>
          </p:spPr>
        </p:pic>
      </p:grpSp>
      <p:grpSp>
        <p:nvGrpSpPr>
          <p:cNvPr id="6" name="Group 5">
            <a:extLst>
              <a:ext uri="{FF2B5EF4-FFF2-40B4-BE49-F238E27FC236}">
                <a16:creationId xmlns:a16="http://schemas.microsoft.com/office/drawing/2014/main" id="{66BFC331-9A0C-2D58-D283-9418090DBA85}"/>
              </a:ext>
            </a:extLst>
          </p:cNvPr>
          <p:cNvGrpSpPr/>
          <p:nvPr/>
        </p:nvGrpSpPr>
        <p:grpSpPr>
          <a:xfrm>
            <a:off x="1858177" y="3932579"/>
            <a:ext cx="8839200" cy="625519"/>
            <a:chOff x="3029863" y="1823688"/>
            <a:chExt cx="12362538" cy="1262412"/>
          </a:xfrm>
        </p:grpSpPr>
        <p:cxnSp>
          <p:nvCxnSpPr>
            <p:cNvPr id="7" name="Straight Connector 6">
              <a:extLst>
                <a:ext uri="{FF2B5EF4-FFF2-40B4-BE49-F238E27FC236}">
                  <a16:creationId xmlns:a16="http://schemas.microsoft.com/office/drawing/2014/main" id="{C4C4646C-442B-A607-5C86-6B9FE9AD7980}"/>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A8EC3A-51C5-150B-E186-15D79B76575F}"/>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5C66B7-7D30-1DCC-9C33-25BECA15570E}"/>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A0BFD68-23D7-7573-C278-12D117367E0D}"/>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12F6E512-1233-07B4-4C39-ED1614B03FC4}"/>
              </a:ext>
            </a:extLst>
          </p:cNvPr>
          <p:cNvSpPr/>
          <p:nvPr/>
        </p:nvSpPr>
        <p:spPr>
          <a:xfrm>
            <a:off x="517896" y="4549269"/>
            <a:ext cx="3543500" cy="2126154"/>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latin typeface="UTM Avo" panose="02040603050506020204" pitchFamily="18"/>
                <a:cs typeface="Arial" panose="020B0604020202020204" pitchFamily="34" charset="0"/>
              </a:rPr>
              <a:t>d. Huệ cùng các bạn tham gia dọn vệ sinh ở bãi biển, nhằm góp phần bảo vệ môi trường.</a:t>
            </a:r>
            <a:endParaRPr lang="en-US" sz="2000" dirty="0">
              <a:solidFill>
                <a:schemeClr val="tx1"/>
              </a:solidFill>
              <a:latin typeface="UTM Avo" panose="02040603050506020204" pitchFamily="18"/>
              <a:cs typeface="Arial" panose="020B0604020202020204" pitchFamily="34" charset="0"/>
            </a:endParaRPr>
          </a:p>
        </p:txBody>
      </p:sp>
      <p:sp>
        <p:nvSpPr>
          <p:cNvPr id="12" name="Rectangle 11">
            <a:extLst>
              <a:ext uri="{FF2B5EF4-FFF2-40B4-BE49-F238E27FC236}">
                <a16:creationId xmlns:a16="http://schemas.microsoft.com/office/drawing/2014/main" id="{72EFA052-8FC5-A4B9-C38D-2A5EAF1BBF08}"/>
              </a:ext>
            </a:extLst>
          </p:cNvPr>
          <p:cNvSpPr/>
          <p:nvPr/>
        </p:nvSpPr>
        <p:spPr>
          <a:xfrm>
            <a:off x="4582121" y="4528683"/>
            <a:ext cx="3391311" cy="2126154"/>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latin typeface="UTM Avo" panose="02040603050506020204" pitchFamily="18"/>
                <a:cs typeface="Arial" panose="020B0604020202020204" pitchFamily="34" charset="0"/>
              </a:rPr>
              <a:t>e. Bình và nhóm bạn rủ nhau ra xem các anh ném đá vào tàu hoả chạy ngang qua.</a:t>
            </a:r>
            <a:endParaRPr lang="en-US" sz="2000" dirty="0">
              <a:solidFill>
                <a:schemeClr val="tx1"/>
              </a:solidFill>
              <a:latin typeface="UTM Avo" panose="02040603050506020204" pitchFamily="18"/>
              <a:cs typeface="Arial" panose="020B0604020202020204" pitchFamily="34" charset="0"/>
            </a:endParaRPr>
          </a:p>
        </p:txBody>
      </p:sp>
      <p:sp>
        <p:nvSpPr>
          <p:cNvPr id="13" name="Rectangle 12">
            <a:extLst>
              <a:ext uri="{FF2B5EF4-FFF2-40B4-BE49-F238E27FC236}">
                <a16:creationId xmlns:a16="http://schemas.microsoft.com/office/drawing/2014/main" id="{755FD39F-52A4-EBA1-27CB-CF3A6D65250F}"/>
              </a:ext>
            </a:extLst>
          </p:cNvPr>
          <p:cNvSpPr/>
          <p:nvPr/>
        </p:nvSpPr>
        <p:spPr>
          <a:xfrm>
            <a:off x="8494157" y="4516895"/>
            <a:ext cx="3391311" cy="2116991"/>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latin typeface="UTM Avo" panose="02040603050506020204" pitchFamily="18"/>
                <a:cs typeface="Arial" panose="020B0604020202020204" pitchFamily="34" charset="0"/>
              </a:rPr>
              <a:t>g. Lâm luôn để sách lên kệ đúng nơi quy định ở thư viện, sau khi đã mượn sách để đọc.</a:t>
            </a:r>
            <a:endParaRPr lang="en-US" sz="2000"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336009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que 13">
            <a:extLst>
              <a:ext uri="{FF2B5EF4-FFF2-40B4-BE49-F238E27FC236}">
                <a16:creationId xmlns:a16="http://schemas.microsoft.com/office/drawing/2014/main" id="{12A9B398-CBD4-C3BD-A42D-CE91D426D670}"/>
              </a:ext>
            </a:extLst>
          </p:cNvPr>
          <p:cNvSpPr/>
          <p:nvPr/>
        </p:nvSpPr>
        <p:spPr>
          <a:xfrm>
            <a:off x="5827125" y="3393309"/>
            <a:ext cx="5811975" cy="9187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latin typeface="UTM Avo" panose="02040603050506020204" pitchFamily="18"/>
                <a:ea typeface="Calibri" panose="020F0502020204030204" pitchFamily="34" charset="0"/>
                <a:cs typeface="Arial" panose="020B0604020202020204" pitchFamily="34" charset="0"/>
              </a:rPr>
              <a:t>Đồng tình với bạn Tài </a:t>
            </a:r>
            <a:endParaRPr lang="en-US" sz="2400" b="1" dirty="0">
              <a:solidFill>
                <a:srgbClr val="000000"/>
              </a:solidFill>
              <a:latin typeface="UTM Avo" panose="02040603050506020204" pitchFamily="18"/>
              <a:ea typeface="Calibri" panose="020F0502020204030204" pitchFamily="34" charset="0"/>
              <a:cs typeface="Arial" panose="020B0604020202020204" pitchFamily="34" charset="0"/>
            </a:endParaRPr>
          </a:p>
        </p:txBody>
      </p:sp>
      <p:sp>
        <p:nvSpPr>
          <p:cNvPr id="15" name="Plaque 14">
            <a:extLst>
              <a:ext uri="{FF2B5EF4-FFF2-40B4-BE49-F238E27FC236}">
                <a16:creationId xmlns:a16="http://schemas.microsoft.com/office/drawing/2014/main" id="{16C5F475-18B4-26B8-7EC7-4FD607900B0B}"/>
              </a:ext>
            </a:extLst>
          </p:cNvPr>
          <p:cNvSpPr/>
          <p:nvPr/>
        </p:nvSpPr>
        <p:spPr>
          <a:xfrm>
            <a:off x="5827125" y="4981995"/>
            <a:ext cx="5811975" cy="16364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UTM Avo" panose="02040603050506020204" pitchFamily="18"/>
                <a:ea typeface="Calibri" panose="020F0502020204030204" pitchFamily="34" charset="0"/>
                <a:cs typeface="Arial" panose="020B0604020202020204" pitchFamily="34" charset="0"/>
              </a:rPr>
              <a:t>Vì bạn đã có hành động luôn tắt máy tính sau khi sử dụng.</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A388C28F-6191-5586-15D5-47AF5C2B00AF}"/>
              </a:ext>
            </a:extLst>
          </p:cNvPr>
          <p:cNvCxnSpPr>
            <a:cxnSpLocks/>
            <a:stCxn id="17" idx="2"/>
            <a:endCxn id="14" idx="0"/>
          </p:cNvCxnSpPr>
          <p:nvPr/>
        </p:nvCxnSpPr>
        <p:spPr>
          <a:xfrm>
            <a:off x="8733112" y="2751587"/>
            <a:ext cx="0" cy="6417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Plaque 16">
            <a:extLst>
              <a:ext uri="{FF2B5EF4-FFF2-40B4-BE49-F238E27FC236}">
                <a16:creationId xmlns:a16="http://schemas.microsoft.com/office/drawing/2014/main" id="{CABC884C-8224-E78A-4195-59637B04912D}"/>
              </a:ext>
            </a:extLst>
          </p:cNvPr>
          <p:cNvSpPr/>
          <p:nvPr/>
        </p:nvSpPr>
        <p:spPr>
          <a:xfrm>
            <a:off x="5827125" y="1727540"/>
            <a:ext cx="5811975" cy="1024047"/>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latin typeface="UTM Avo" panose="02040603050506020204" pitchFamily="18"/>
                <a:ea typeface="Calibri" panose="020F0502020204030204" pitchFamily="34" charset="0"/>
                <a:cs typeface="Arial" panose="020B0604020202020204" pitchFamily="34" charset="0"/>
              </a:rPr>
              <a:t>Trường hợp a</a:t>
            </a:r>
            <a:endParaRPr lang="vi-VN" sz="24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62527C93-B400-964B-051D-78A30D4B876A}"/>
              </a:ext>
            </a:extLst>
          </p:cNvPr>
          <p:cNvCxnSpPr>
            <a:cxnSpLocks/>
            <a:stCxn id="14" idx="2"/>
            <a:endCxn id="15" idx="0"/>
          </p:cNvCxnSpPr>
          <p:nvPr/>
        </p:nvCxnSpPr>
        <p:spPr>
          <a:xfrm>
            <a:off x="8733113" y="4312037"/>
            <a:ext cx="0" cy="66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picture containing doll, toy&#10;&#10;Description automatically generated">
            <a:extLst>
              <a:ext uri="{FF2B5EF4-FFF2-40B4-BE49-F238E27FC236}">
                <a16:creationId xmlns:a16="http://schemas.microsoft.com/office/drawing/2014/main" id="{853DF0DC-4FE2-AC5C-E736-EC76C76F7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94" y="2999692"/>
            <a:ext cx="3858308" cy="3858308"/>
          </a:xfrm>
          <a:prstGeom prst="rect">
            <a:avLst/>
          </a:prstGeom>
        </p:spPr>
      </p:pic>
      <p:grpSp>
        <p:nvGrpSpPr>
          <p:cNvPr id="20" name="Group 19">
            <a:extLst>
              <a:ext uri="{FF2B5EF4-FFF2-40B4-BE49-F238E27FC236}">
                <a16:creationId xmlns:a16="http://schemas.microsoft.com/office/drawing/2014/main" id="{2C7204A9-EC89-CC38-2A12-95C71FE5B05F}"/>
              </a:ext>
            </a:extLst>
          </p:cNvPr>
          <p:cNvGrpSpPr/>
          <p:nvPr/>
        </p:nvGrpSpPr>
        <p:grpSpPr>
          <a:xfrm>
            <a:off x="224231" y="1727540"/>
            <a:ext cx="4982317" cy="1675719"/>
            <a:chOff x="314034" y="1067815"/>
            <a:chExt cx="7473476" cy="2513578"/>
          </a:xfrm>
        </p:grpSpPr>
        <p:sp>
          <p:nvSpPr>
            <p:cNvPr id="21" name="Rounded Rectangle 21">
              <a:extLst>
                <a:ext uri="{FF2B5EF4-FFF2-40B4-BE49-F238E27FC236}">
                  <a16:creationId xmlns:a16="http://schemas.microsoft.com/office/drawing/2014/main" id="{DA7DFD5D-638F-4576-C2AE-E0143A0AC70B}"/>
                </a:ext>
              </a:extLst>
            </p:cNvPr>
            <p:cNvSpPr/>
            <p:nvPr/>
          </p:nvSpPr>
          <p:spPr>
            <a:xfrm>
              <a:off x="807038" y="1862860"/>
              <a:ext cx="6980472" cy="1718533"/>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chemeClr val="tx2">
                      <a:lumMod val="50000"/>
                    </a:schemeClr>
                  </a:solidFill>
                  <a:latin typeface="UTM Avo" panose="02040603050506020204" pitchFamily="18"/>
                  <a:cs typeface="Arial" panose="020B0604020202020204" pitchFamily="34" charset="0"/>
                </a:rPr>
                <a:t>GỢI Ý CÂU TRẢ LỜI</a:t>
              </a:r>
              <a:endParaRPr lang="en-US" sz="2800" b="1" dirty="0">
                <a:solidFill>
                  <a:schemeClr val="tx2">
                    <a:lumMod val="50000"/>
                  </a:schemeClr>
                </a:solidFill>
                <a:latin typeface="UTM Avo" panose="02040603050506020204" pitchFamily="18"/>
                <a:cs typeface="Arial" panose="020B0604020202020204" pitchFamily="34" charset="0"/>
              </a:endParaRPr>
            </a:p>
          </p:txBody>
        </p:sp>
        <p:pic>
          <p:nvPicPr>
            <p:cNvPr id="22" name="Picture 4">
              <a:extLst>
                <a:ext uri="{FF2B5EF4-FFF2-40B4-BE49-F238E27FC236}">
                  <a16:creationId xmlns:a16="http://schemas.microsoft.com/office/drawing/2014/main" id="{F3432E6A-A2D4-BAFF-3C6D-DB24AFC377F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4034" y="1067815"/>
              <a:ext cx="1518845" cy="1321394"/>
            </a:xfrm>
            <a:prstGeom prst="rect">
              <a:avLst/>
            </a:prstGeom>
          </p:spPr>
        </p:pic>
      </p:grpSp>
    </p:spTree>
    <p:extLst>
      <p:ext uri="{BB962C8B-B14F-4D97-AF65-F5344CB8AC3E}">
        <p14:creationId xmlns:p14="http://schemas.microsoft.com/office/powerpoint/2010/main" val="39425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500"/>
                                        <p:tgtEl>
                                          <p:spTgt spid="18"/>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que 13">
            <a:extLst>
              <a:ext uri="{FF2B5EF4-FFF2-40B4-BE49-F238E27FC236}">
                <a16:creationId xmlns:a16="http://schemas.microsoft.com/office/drawing/2014/main" id="{12A9B398-CBD4-C3BD-A42D-CE91D426D670}"/>
              </a:ext>
            </a:extLst>
          </p:cNvPr>
          <p:cNvSpPr/>
          <p:nvPr/>
        </p:nvSpPr>
        <p:spPr>
          <a:xfrm>
            <a:off x="5827125" y="3393309"/>
            <a:ext cx="5811975" cy="9187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Đồng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tình</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với</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Dũng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p>
        </p:txBody>
      </p:sp>
      <p:sp>
        <p:nvSpPr>
          <p:cNvPr id="15" name="Plaque 14">
            <a:extLst>
              <a:ext uri="{FF2B5EF4-FFF2-40B4-BE49-F238E27FC236}">
                <a16:creationId xmlns:a16="http://schemas.microsoft.com/office/drawing/2014/main" id="{16C5F475-18B4-26B8-7EC7-4FD607900B0B}"/>
              </a:ext>
            </a:extLst>
          </p:cNvPr>
          <p:cNvSpPr/>
          <p:nvPr/>
        </p:nvSpPr>
        <p:spPr>
          <a:xfrm>
            <a:off x="5827125" y="4981995"/>
            <a:ext cx="5811975" cy="16364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Vì</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bạn đã biết cất dụng cụ học tập đúng nơi quy định.</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A388C28F-6191-5586-15D5-47AF5C2B00AF}"/>
              </a:ext>
            </a:extLst>
          </p:cNvPr>
          <p:cNvCxnSpPr>
            <a:cxnSpLocks/>
            <a:stCxn id="17" idx="2"/>
            <a:endCxn id="14" idx="0"/>
          </p:cNvCxnSpPr>
          <p:nvPr/>
        </p:nvCxnSpPr>
        <p:spPr>
          <a:xfrm>
            <a:off x="8733112" y="2751587"/>
            <a:ext cx="0" cy="6417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Plaque 16">
            <a:extLst>
              <a:ext uri="{FF2B5EF4-FFF2-40B4-BE49-F238E27FC236}">
                <a16:creationId xmlns:a16="http://schemas.microsoft.com/office/drawing/2014/main" id="{CABC884C-8224-E78A-4195-59637B04912D}"/>
              </a:ext>
            </a:extLst>
          </p:cNvPr>
          <p:cNvSpPr/>
          <p:nvPr/>
        </p:nvSpPr>
        <p:spPr>
          <a:xfrm>
            <a:off x="5827125" y="1727540"/>
            <a:ext cx="5811975" cy="1024047"/>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Trường</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hợp</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b</a:t>
            </a:r>
            <a:endParaRPr lang="vi-VN" sz="24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62527C93-B400-964B-051D-78A30D4B876A}"/>
              </a:ext>
            </a:extLst>
          </p:cNvPr>
          <p:cNvCxnSpPr>
            <a:cxnSpLocks/>
            <a:stCxn id="14" idx="2"/>
            <a:endCxn id="15" idx="0"/>
          </p:cNvCxnSpPr>
          <p:nvPr/>
        </p:nvCxnSpPr>
        <p:spPr>
          <a:xfrm>
            <a:off x="8733113" y="4312037"/>
            <a:ext cx="0" cy="66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picture containing doll, toy&#10;&#10;Description automatically generated">
            <a:extLst>
              <a:ext uri="{FF2B5EF4-FFF2-40B4-BE49-F238E27FC236}">
                <a16:creationId xmlns:a16="http://schemas.microsoft.com/office/drawing/2014/main" id="{853DF0DC-4FE2-AC5C-E736-EC76C76F7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94" y="2999692"/>
            <a:ext cx="3858308" cy="3858308"/>
          </a:xfrm>
          <a:prstGeom prst="rect">
            <a:avLst/>
          </a:prstGeom>
        </p:spPr>
      </p:pic>
      <p:grpSp>
        <p:nvGrpSpPr>
          <p:cNvPr id="20" name="Group 19">
            <a:extLst>
              <a:ext uri="{FF2B5EF4-FFF2-40B4-BE49-F238E27FC236}">
                <a16:creationId xmlns:a16="http://schemas.microsoft.com/office/drawing/2014/main" id="{2C7204A9-EC89-CC38-2A12-95C71FE5B05F}"/>
              </a:ext>
            </a:extLst>
          </p:cNvPr>
          <p:cNvGrpSpPr/>
          <p:nvPr/>
        </p:nvGrpSpPr>
        <p:grpSpPr>
          <a:xfrm>
            <a:off x="224231" y="1727540"/>
            <a:ext cx="4982317" cy="1675719"/>
            <a:chOff x="314034" y="1067815"/>
            <a:chExt cx="7473476" cy="2513578"/>
          </a:xfrm>
        </p:grpSpPr>
        <p:sp>
          <p:nvSpPr>
            <p:cNvPr id="21" name="Rounded Rectangle 21">
              <a:extLst>
                <a:ext uri="{FF2B5EF4-FFF2-40B4-BE49-F238E27FC236}">
                  <a16:creationId xmlns:a16="http://schemas.microsoft.com/office/drawing/2014/main" id="{DA7DFD5D-638F-4576-C2AE-E0143A0AC70B}"/>
                </a:ext>
              </a:extLst>
            </p:cNvPr>
            <p:cNvSpPr/>
            <p:nvPr/>
          </p:nvSpPr>
          <p:spPr>
            <a:xfrm>
              <a:off x="807038" y="1862860"/>
              <a:ext cx="6980472" cy="1718533"/>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chemeClr val="tx2">
                      <a:lumMod val="50000"/>
                    </a:schemeClr>
                  </a:solidFill>
                  <a:latin typeface="UTM Avo" panose="02040603050506020204" pitchFamily="18"/>
                  <a:cs typeface="Arial" panose="020B0604020202020204" pitchFamily="34" charset="0"/>
                </a:rPr>
                <a:t>GỢI Ý CÂU TRẢ LỜI</a:t>
              </a:r>
              <a:endParaRPr lang="en-US" sz="2800" b="1" dirty="0">
                <a:solidFill>
                  <a:schemeClr val="tx2">
                    <a:lumMod val="50000"/>
                  </a:schemeClr>
                </a:solidFill>
                <a:latin typeface="UTM Avo" panose="02040603050506020204" pitchFamily="18"/>
                <a:cs typeface="Arial" panose="020B0604020202020204" pitchFamily="34" charset="0"/>
              </a:endParaRPr>
            </a:p>
          </p:txBody>
        </p:sp>
        <p:pic>
          <p:nvPicPr>
            <p:cNvPr id="22" name="Picture 4">
              <a:extLst>
                <a:ext uri="{FF2B5EF4-FFF2-40B4-BE49-F238E27FC236}">
                  <a16:creationId xmlns:a16="http://schemas.microsoft.com/office/drawing/2014/main" id="{F3432E6A-A2D4-BAFF-3C6D-DB24AFC377F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4034" y="1067815"/>
              <a:ext cx="1518845" cy="1321394"/>
            </a:xfrm>
            <a:prstGeom prst="rect">
              <a:avLst/>
            </a:prstGeom>
          </p:spPr>
        </p:pic>
      </p:grpSp>
    </p:spTree>
    <p:extLst>
      <p:ext uri="{BB962C8B-B14F-4D97-AF65-F5344CB8AC3E}">
        <p14:creationId xmlns:p14="http://schemas.microsoft.com/office/powerpoint/2010/main" val="319545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que 13">
            <a:extLst>
              <a:ext uri="{FF2B5EF4-FFF2-40B4-BE49-F238E27FC236}">
                <a16:creationId xmlns:a16="http://schemas.microsoft.com/office/drawing/2014/main" id="{12A9B398-CBD4-C3BD-A42D-CE91D426D670}"/>
              </a:ext>
            </a:extLst>
          </p:cNvPr>
          <p:cNvSpPr/>
          <p:nvPr/>
        </p:nvSpPr>
        <p:spPr>
          <a:xfrm>
            <a:off x="5827125" y="3393309"/>
            <a:ext cx="5811975" cy="9187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Không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đồng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tình</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với</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Nam </a:t>
            </a:r>
          </a:p>
        </p:txBody>
      </p:sp>
      <p:sp>
        <p:nvSpPr>
          <p:cNvPr id="15" name="Plaque 14">
            <a:extLst>
              <a:ext uri="{FF2B5EF4-FFF2-40B4-BE49-F238E27FC236}">
                <a16:creationId xmlns:a16="http://schemas.microsoft.com/office/drawing/2014/main" id="{16C5F475-18B4-26B8-7EC7-4FD607900B0B}"/>
              </a:ext>
            </a:extLst>
          </p:cNvPr>
          <p:cNvSpPr/>
          <p:nvPr/>
        </p:nvSpPr>
        <p:spPr>
          <a:xfrm>
            <a:off x="5827125" y="4981995"/>
            <a:ext cx="5811975" cy="16364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Vì</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bạn đã nhả bã kẹo cao su lên ghế ngồi ở sân vận động.</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A388C28F-6191-5586-15D5-47AF5C2B00AF}"/>
              </a:ext>
            </a:extLst>
          </p:cNvPr>
          <p:cNvCxnSpPr>
            <a:cxnSpLocks/>
            <a:stCxn id="17" idx="2"/>
            <a:endCxn id="14" idx="0"/>
          </p:cNvCxnSpPr>
          <p:nvPr/>
        </p:nvCxnSpPr>
        <p:spPr>
          <a:xfrm>
            <a:off x="8733112" y="2751587"/>
            <a:ext cx="0" cy="6417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Plaque 16">
            <a:extLst>
              <a:ext uri="{FF2B5EF4-FFF2-40B4-BE49-F238E27FC236}">
                <a16:creationId xmlns:a16="http://schemas.microsoft.com/office/drawing/2014/main" id="{CABC884C-8224-E78A-4195-59637B04912D}"/>
              </a:ext>
            </a:extLst>
          </p:cNvPr>
          <p:cNvSpPr/>
          <p:nvPr/>
        </p:nvSpPr>
        <p:spPr>
          <a:xfrm>
            <a:off x="5827125" y="1727540"/>
            <a:ext cx="5811975" cy="1024047"/>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Trường</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hợp</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c</a:t>
            </a:r>
            <a:endParaRPr lang="vi-VN" sz="24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62527C93-B400-964B-051D-78A30D4B876A}"/>
              </a:ext>
            </a:extLst>
          </p:cNvPr>
          <p:cNvCxnSpPr>
            <a:cxnSpLocks/>
            <a:stCxn id="14" idx="2"/>
            <a:endCxn id="15" idx="0"/>
          </p:cNvCxnSpPr>
          <p:nvPr/>
        </p:nvCxnSpPr>
        <p:spPr>
          <a:xfrm>
            <a:off x="8733113" y="4312037"/>
            <a:ext cx="0" cy="66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picture containing doll, toy&#10;&#10;Description automatically generated">
            <a:extLst>
              <a:ext uri="{FF2B5EF4-FFF2-40B4-BE49-F238E27FC236}">
                <a16:creationId xmlns:a16="http://schemas.microsoft.com/office/drawing/2014/main" id="{853DF0DC-4FE2-AC5C-E736-EC76C76F7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94" y="2999692"/>
            <a:ext cx="3858308" cy="3858308"/>
          </a:xfrm>
          <a:prstGeom prst="rect">
            <a:avLst/>
          </a:prstGeom>
        </p:spPr>
      </p:pic>
      <p:grpSp>
        <p:nvGrpSpPr>
          <p:cNvPr id="20" name="Group 19">
            <a:extLst>
              <a:ext uri="{FF2B5EF4-FFF2-40B4-BE49-F238E27FC236}">
                <a16:creationId xmlns:a16="http://schemas.microsoft.com/office/drawing/2014/main" id="{2C7204A9-EC89-CC38-2A12-95C71FE5B05F}"/>
              </a:ext>
            </a:extLst>
          </p:cNvPr>
          <p:cNvGrpSpPr/>
          <p:nvPr/>
        </p:nvGrpSpPr>
        <p:grpSpPr>
          <a:xfrm>
            <a:off x="224231" y="1727540"/>
            <a:ext cx="4982317" cy="1675719"/>
            <a:chOff x="314034" y="1067815"/>
            <a:chExt cx="7473476" cy="2513578"/>
          </a:xfrm>
        </p:grpSpPr>
        <p:sp>
          <p:nvSpPr>
            <p:cNvPr id="21" name="Rounded Rectangle 21">
              <a:extLst>
                <a:ext uri="{FF2B5EF4-FFF2-40B4-BE49-F238E27FC236}">
                  <a16:creationId xmlns:a16="http://schemas.microsoft.com/office/drawing/2014/main" id="{DA7DFD5D-638F-4576-C2AE-E0143A0AC70B}"/>
                </a:ext>
              </a:extLst>
            </p:cNvPr>
            <p:cNvSpPr/>
            <p:nvPr/>
          </p:nvSpPr>
          <p:spPr>
            <a:xfrm>
              <a:off x="807038" y="1862860"/>
              <a:ext cx="6980472" cy="1718533"/>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chemeClr val="tx2">
                      <a:lumMod val="50000"/>
                    </a:schemeClr>
                  </a:solidFill>
                  <a:latin typeface="UTM Avo" panose="02040603050506020204" pitchFamily="18"/>
                  <a:cs typeface="Arial" panose="020B0604020202020204" pitchFamily="34" charset="0"/>
                </a:rPr>
                <a:t>GỢI Ý CÂU TRẢ LỜI</a:t>
              </a:r>
              <a:endParaRPr lang="en-US" sz="2800" b="1" dirty="0">
                <a:solidFill>
                  <a:schemeClr val="tx2">
                    <a:lumMod val="50000"/>
                  </a:schemeClr>
                </a:solidFill>
                <a:latin typeface="UTM Avo" panose="02040603050506020204" pitchFamily="18"/>
                <a:cs typeface="Arial" panose="020B0604020202020204" pitchFamily="34" charset="0"/>
              </a:endParaRPr>
            </a:p>
          </p:txBody>
        </p:sp>
        <p:pic>
          <p:nvPicPr>
            <p:cNvPr id="22" name="Picture 4">
              <a:extLst>
                <a:ext uri="{FF2B5EF4-FFF2-40B4-BE49-F238E27FC236}">
                  <a16:creationId xmlns:a16="http://schemas.microsoft.com/office/drawing/2014/main" id="{F3432E6A-A2D4-BAFF-3C6D-DB24AFC377F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4034" y="1067815"/>
              <a:ext cx="1518845" cy="1321394"/>
            </a:xfrm>
            <a:prstGeom prst="rect">
              <a:avLst/>
            </a:prstGeom>
          </p:spPr>
        </p:pic>
      </p:grpSp>
    </p:spTree>
    <p:extLst>
      <p:ext uri="{BB962C8B-B14F-4D97-AF65-F5344CB8AC3E}">
        <p14:creationId xmlns:p14="http://schemas.microsoft.com/office/powerpoint/2010/main" val="205846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que 13">
            <a:extLst>
              <a:ext uri="{FF2B5EF4-FFF2-40B4-BE49-F238E27FC236}">
                <a16:creationId xmlns:a16="http://schemas.microsoft.com/office/drawing/2014/main" id="{12A9B398-CBD4-C3BD-A42D-CE91D426D670}"/>
              </a:ext>
            </a:extLst>
          </p:cNvPr>
          <p:cNvSpPr/>
          <p:nvPr/>
        </p:nvSpPr>
        <p:spPr>
          <a:xfrm>
            <a:off x="5827125" y="3393309"/>
            <a:ext cx="5811975" cy="9187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Đồng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tình</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với</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Huệ</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p>
        </p:txBody>
      </p:sp>
      <p:sp>
        <p:nvSpPr>
          <p:cNvPr id="15" name="Plaque 14">
            <a:extLst>
              <a:ext uri="{FF2B5EF4-FFF2-40B4-BE49-F238E27FC236}">
                <a16:creationId xmlns:a16="http://schemas.microsoft.com/office/drawing/2014/main" id="{16C5F475-18B4-26B8-7EC7-4FD607900B0B}"/>
              </a:ext>
            </a:extLst>
          </p:cNvPr>
          <p:cNvSpPr/>
          <p:nvPr/>
        </p:nvSpPr>
        <p:spPr>
          <a:xfrm>
            <a:off x="5827125" y="4981995"/>
            <a:ext cx="5811975" cy="16364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Vì</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bạn đã tham gia bảo vệ, giữ gìn vệ sinh môi trường.</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A388C28F-6191-5586-15D5-47AF5C2B00AF}"/>
              </a:ext>
            </a:extLst>
          </p:cNvPr>
          <p:cNvCxnSpPr>
            <a:cxnSpLocks/>
            <a:stCxn id="17" idx="2"/>
            <a:endCxn id="14" idx="0"/>
          </p:cNvCxnSpPr>
          <p:nvPr/>
        </p:nvCxnSpPr>
        <p:spPr>
          <a:xfrm>
            <a:off x="8733112" y="2751587"/>
            <a:ext cx="0" cy="6417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Plaque 16">
            <a:extLst>
              <a:ext uri="{FF2B5EF4-FFF2-40B4-BE49-F238E27FC236}">
                <a16:creationId xmlns:a16="http://schemas.microsoft.com/office/drawing/2014/main" id="{CABC884C-8224-E78A-4195-59637B04912D}"/>
              </a:ext>
            </a:extLst>
          </p:cNvPr>
          <p:cNvSpPr/>
          <p:nvPr/>
        </p:nvSpPr>
        <p:spPr>
          <a:xfrm>
            <a:off x="5827125" y="1727540"/>
            <a:ext cx="5811975" cy="1024047"/>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Trường</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hợp</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d</a:t>
            </a:r>
            <a:endParaRPr lang="vi-VN" sz="24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62527C93-B400-964B-051D-78A30D4B876A}"/>
              </a:ext>
            </a:extLst>
          </p:cNvPr>
          <p:cNvCxnSpPr>
            <a:cxnSpLocks/>
            <a:stCxn id="14" idx="2"/>
            <a:endCxn id="15" idx="0"/>
          </p:cNvCxnSpPr>
          <p:nvPr/>
        </p:nvCxnSpPr>
        <p:spPr>
          <a:xfrm>
            <a:off x="8733113" y="4312037"/>
            <a:ext cx="0" cy="66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picture containing doll, toy&#10;&#10;Description automatically generated">
            <a:extLst>
              <a:ext uri="{FF2B5EF4-FFF2-40B4-BE49-F238E27FC236}">
                <a16:creationId xmlns:a16="http://schemas.microsoft.com/office/drawing/2014/main" id="{853DF0DC-4FE2-AC5C-E736-EC76C76F7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94" y="2999692"/>
            <a:ext cx="3858308" cy="3858308"/>
          </a:xfrm>
          <a:prstGeom prst="rect">
            <a:avLst/>
          </a:prstGeom>
        </p:spPr>
      </p:pic>
      <p:grpSp>
        <p:nvGrpSpPr>
          <p:cNvPr id="20" name="Group 19">
            <a:extLst>
              <a:ext uri="{FF2B5EF4-FFF2-40B4-BE49-F238E27FC236}">
                <a16:creationId xmlns:a16="http://schemas.microsoft.com/office/drawing/2014/main" id="{2C7204A9-EC89-CC38-2A12-95C71FE5B05F}"/>
              </a:ext>
            </a:extLst>
          </p:cNvPr>
          <p:cNvGrpSpPr/>
          <p:nvPr/>
        </p:nvGrpSpPr>
        <p:grpSpPr>
          <a:xfrm>
            <a:off x="224231" y="1727540"/>
            <a:ext cx="4982317" cy="1675719"/>
            <a:chOff x="314034" y="1067815"/>
            <a:chExt cx="7473476" cy="2513578"/>
          </a:xfrm>
        </p:grpSpPr>
        <p:sp>
          <p:nvSpPr>
            <p:cNvPr id="21" name="Rounded Rectangle 21">
              <a:extLst>
                <a:ext uri="{FF2B5EF4-FFF2-40B4-BE49-F238E27FC236}">
                  <a16:creationId xmlns:a16="http://schemas.microsoft.com/office/drawing/2014/main" id="{DA7DFD5D-638F-4576-C2AE-E0143A0AC70B}"/>
                </a:ext>
              </a:extLst>
            </p:cNvPr>
            <p:cNvSpPr/>
            <p:nvPr/>
          </p:nvSpPr>
          <p:spPr>
            <a:xfrm>
              <a:off x="807038" y="1862860"/>
              <a:ext cx="6980472" cy="1718533"/>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chemeClr val="tx2">
                      <a:lumMod val="50000"/>
                    </a:schemeClr>
                  </a:solidFill>
                  <a:latin typeface="UTM Avo" panose="02040603050506020204" pitchFamily="18"/>
                  <a:cs typeface="Arial" panose="020B0604020202020204" pitchFamily="34" charset="0"/>
                </a:rPr>
                <a:t>GỢI Ý CÂU TRẢ LỜI</a:t>
              </a:r>
              <a:endParaRPr lang="en-US" sz="2800" b="1" dirty="0">
                <a:solidFill>
                  <a:schemeClr val="tx2">
                    <a:lumMod val="50000"/>
                  </a:schemeClr>
                </a:solidFill>
                <a:latin typeface="UTM Avo" panose="02040603050506020204" pitchFamily="18"/>
                <a:cs typeface="Arial" panose="020B0604020202020204" pitchFamily="34" charset="0"/>
              </a:endParaRPr>
            </a:p>
          </p:txBody>
        </p:sp>
        <p:pic>
          <p:nvPicPr>
            <p:cNvPr id="22" name="Picture 4">
              <a:extLst>
                <a:ext uri="{FF2B5EF4-FFF2-40B4-BE49-F238E27FC236}">
                  <a16:creationId xmlns:a16="http://schemas.microsoft.com/office/drawing/2014/main" id="{F3432E6A-A2D4-BAFF-3C6D-DB24AFC377F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4034" y="1067815"/>
              <a:ext cx="1518845" cy="1321394"/>
            </a:xfrm>
            <a:prstGeom prst="rect">
              <a:avLst/>
            </a:prstGeom>
          </p:spPr>
        </p:pic>
      </p:grpSp>
    </p:spTree>
    <p:extLst>
      <p:ext uri="{BB962C8B-B14F-4D97-AF65-F5344CB8AC3E}">
        <p14:creationId xmlns:p14="http://schemas.microsoft.com/office/powerpoint/2010/main" val="334127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que 13">
            <a:extLst>
              <a:ext uri="{FF2B5EF4-FFF2-40B4-BE49-F238E27FC236}">
                <a16:creationId xmlns:a16="http://schemas.microsoft.com/office/drawing/2014/main" id="{12A9B398-CBD4-C3BD-A42D-CE91D426D670}"/>
              </a:ext>
            </a:extLst>
          </p:cNvPr>
          <p:cNvSpPr/>
          <p:nvPr/>
        </p:nvSpPr>
        <p:spPr>
          <a:xfrm>
            <a:off x="5827125" y="3393309"/>
            <a:ext cx="5811975" cy="9187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Không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đồng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tình</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với</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Bình</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p>
        </p:txBody>
      </p:sp>
      <p:sp>
        <p:nvSpPr>
          <p:cNvPr id="15" name="Plaque 14">
            <a:extLst>
              <a:ext uri="{FF2B5EF4-FFF2-40B4-BE49-F238E27FC236}">
                <a16:creationId xmlns:a16="http://schemas.microsoft.com/office/drawing/2014/main" id="{16C5F475-18B4-26B8-7EC7-4FD607900B0B}"/>
              </a:ext>
            </a:extLst>
          </p:cNvPr>
          <p:cNvSpPr/>
          <p:nvPr/>
        </p:nvSpPr>
        <p:spPr>
          <a:xfrm>
            <a:off x="5730902" y="4928846"/>
            <a:ext cx="6004419" cy="16364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latin typeface="UTM Avo" panose="02040603050506020204" pitchFamily="18"/>
                <a:ea typeface="Calibri" panose="020F0502020204030204" pitchFamily="34" charset="0"/>
                <a:cs typeface="Arial" panose="020B0604020202020204" pitchFamily="34" charset="0"/>
              </a:rPr>
              <a:t>Vì</a:t>
            </a:r>
            <a:r>
              <a:rPr lang="en-US"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000" dirty="0">
                <a:solidFill>
                  <a:srgbClr val="000000"/>
                </a:solidFill>
                <a:latin typeface="UTM Avo" panose="02040603050506020204" pitchFamily="18"/>
                <a:ea typeface="Calibri" panose="020F0502020204030204" pitchFamily="34" charset="0"/>
                <a:cs typeface="Arial" panose="020B0604020202020204" pitchFamily="34" charset="0"/>
              </a:rPr>
              <a:t>bạn ném đá vào tàu hỏa chạy ngang qua, điều này gây nguy hiểm cho hành khác trên tàu và gây hư hỏng cho tàu hỏa.</a:t>
            </a:r>
            <a:endParaRPr lang="en-US" sz="20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A388C28F-6191-5586-15D5-47AF5C2B00AF}"/>
              </a:ext>
            </a:extLst>
          </p:cNvPr>
          <p:cNvCxnSpPr>
            <a:cxnSpLocks/>
            <a:stCxn id="17" idx="2"/>
            <a:endCxn id="14" idx="0"/>
          </p:cNvCxnSpPr>
          <p:nvPr/>
        </p:nvCxnSpPr>
        <p:spPr>
          <a:xfrm>
            <a:off x="8733112" y="2751587"/>
            <a:ext cx="0" cy="6417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Plaque 16">
            <a:extLst>
              <a:ext uri="{FF2B5EF4-FFF2-40B4-BE49-F238E27FC236}">
                <a16:creationId xmlns:a16="http://schemas.microsoft.com/office/drawing/2014/main" id="{CABC884C-8224-E78A-4195-59637B04912D}"/>
              </a:ext>
            </a:extLst>
          </p:cNvPr>
          <p:cNvSpPr/>
          <p:nvPr/>
        </p:nvSpPr>
        <p:spPr>
          <a:xfrm>
            <a:off x="5827125" y="1727540"/>
            <a:ext cx="5811975" cy="1024047"/>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Trường</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hợp</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e</a:t>
            </a:r>
            <a:endParaRPr lang="vi-VN" sz="24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62527C93-B400-964B-051D-78A30D4B876A}"/>
              </a:ext>
            </a:extLst>
          </p:cNvPr>
          <p:cNvCxnSpPr>
            <a:cxnSpLocks/>
            <a:stCxn id="14" idx="2"/>
            <a:endCxn id="15" idx="0"/>
          </p:cNvCxnSpPr>
          <p:nvPr/>
        </p:nvCxnSpPr>
        <p:spPr>
          <a:xfrm flipH="1">
            <a:off x="8733112" y="4312037"/>
            <a:ext cx="1" cy="61680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picture containing doll, toy&#10;&#10;Description automatically generated">
            <a:extLst>
              <a:ext uri="{FF2B5EF4-FFF2-40B4-BE49-F238E27FC236}">
                <a16:creationId xmlns:a16="http://schemas.microsoft.com/office/drawing/2014/main" id="{853DF0DC-4FE2-AC5C-E736-EC76C76F7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94" y="2999692"/>
            <a:ext cx="3858308" cy="3858308"/>
          </a:xfrm>
          <a:prstGeom prst="rect">
            <a:avLst/>
          </a:prstGeom>
        </p:spPr>
      </p:pic>
      <p:grpSp>
        <p:nvGrpSpPr>
          <p:cNvPr id="20" name="Group 19">
            <a:extLst>
              <a:ext uri="{FF2B5EF4-FFF2-40B4-BE49-F238E27FC236}">
                <a16:creationId xmlns:a16="http://schemas.microsoft.com/office/drawing/2014/main" id="{2C7204A9-EC89-CC38-2A12-95C71FE5B05F}"/>
              </a:ext>
            </a:extLst>
          </p:cNvPr>
          <p:cNvGrpSpPr/>
          <p:nvPr/>
        </p:nvGrpSpPr>
        <p:grpSpPr>
          <a:xfrm>
            <a:off x="224231" y="1727540"/>
            <a:ext cx="4982317" cy="1675719"/>
            <a:chOff x="314034" y="1067815"/>
            <a:chExt cx="7473476" cy="2513578"/>
          </a:xfrm>
        </p:grpSpPr>
        <p:sp>
          <p:nvSpPr>
            <p:cNvPr id="21" name="Rounded Rectangle 21">
              <a:extLst>
                <a:ext uri="{FF2B5EF4-FFF2-40B4-BE49-F238E27FC236}">
                  <a16:creationId xmlns:a16="http://schemas.microsoft.com/office/drawing/2014/main" id="{DA7DFD5D-638F-4576-C2AE-E0143A0AC70B}"/>
                </a:ext>
              </a:extLst>
            </p:cNvPr>
            <p:cNvSpPr/>
            <p:nvPr/>
          </p:nvSpPr>
          <p:spPr>
            <a:xfrm>
              <a:off x="807038" y="1862860"/>
              <a:ext cx="6980472" cy="1718533"/>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chemeClr val="tx2">
                      <a:lumMod val="50000"/>
                    </a:schemeClr>
                  </a:solidFill>
                  <a:latin typeface="UTM Avo" panose="02040603050506020204" pitchFamily="18"/>
                  <a:cs typeface="Arial" panose="020B0604020202020204" pitchFamily="34" charset="0"/>
                </a:rPr>
                <a:t>GỢI Ý CÂU TRẢ LỜI</a:t>
              </a:r>
              <a:endParaRPr lang="en-US" sz="2800" b="1" dirty="0">
                <a:solidFill>
                  <a:schemeClr val="tx2">
                    <a:lumMod val="50000"/>
                  </a:schemeClr>
                </a:solidFill>
                <a:latin typeface="UTM Avo" panose="02040603050506020204" pitchFamily="18"/>
                <a:cs typeface="Arial" panose="020B0604020202020204" pitchFamily="34" charset="0"/>
              </a:endParaRPr>
            </a:p>
          </p:txBody>
        </p:sp>
        <p:pic>
          <p:nvPicPr>
            <p:cNvPr id="22" name="Picture 4">
              <a:extLst>
                <a:ext uri="{FF2B5EF4-FFF2-40B4-BE49-F238E27FC236}">
                  <a16:creationId xmlns:a16="http://schemas.microsoft.com/office/drawing/2014/main" id="{F3432E6A-A2D4-BAFF-3C6D-DB24AFC377F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4034" y="1067815"/>
              <a:ext cx="1518845" cy="1321394"/>
            </a:xfrm>
            <a:prstGeom prst="rect">
              <a:avLst/>
            </a:prstGeom>
          </p:spPr>
        </p:pic>
      </p:grpSp>
    </p:spTree>
    <p:extLst>
      <p:ext uri="{BB962C8B-B14F-4D97-AF65-F5344CB8AC3E}">
        <p14:creationId xmlns:p14="http://schemas.microsoft.com/office/powerpoint/2010/main" val="67239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que 13">
            <a:extLst>
              <a:ext uri="{FF2B5EF4-FFF2-40B4-BE49-F238E27FC236}">
                <a16:creationId xmlns:a16="http://schemas.microsoft.com/office/drawing/2014/main" id="{12A9B398-CBD4-C3BD-A42D-CE91D426D670}"/>
              </a:ext>
            </a:extLst>
          </p:cNvPr>
          <p:cNvSpPr/>
          <p:nvPr/>
        </p:nvSpPr>
        <p:spPr>
          <a:xfrm>
            <a:off x="5827125" y="3393309"/>
            <a:ext cx="5811975" cy="9187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Đồng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tình</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với</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Lâm</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p>
        </p:txBody>
      </p:sp>
      <p:sp>
        <p:nvSpPr>
          <p:cNvPr id="15" name="Plaque 14">
            <a:extLst>
              <a:ext uri="{FF2B5EF4-FFF2-40B4-BE49-F238E27FC236}">
                <a16:creationId xmlns:a16="http://schemas.microsoft.com/office/drawing/2014/main" id="{16C5F475-18B4-26B8-7EC7-4FD607900B0B}"/>
              </a:ext>
            </a:extLst>
          </p:cNvPr>
          <p:cNvSpPr/>
          <p:nvPr/>
        </p:nvSpPr>
        <p:spPr>
          <a:xfrm>
            <a:off x="5827125" y="4981995"/>
            <a:ext cx="5811975" cy="16364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Vì</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bạn đã giữ gìn, bảo vệ sách ở thư viện sau khi sử dụng.</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A388C28F-6191-5586-15D5-47AF5C2B00AF}"/>
              </a:ext>
            </a:extLst>
          </p:cNvPr>
          <p:cNvCxnSpPr>
            <a:cxnSpLocks/>
            <a:stCxn id="17" idx="2"/>
            <a:endCxn id="14" idx="0"/>
          </p:cNvCxnSpPr>
          <p:nvPr/>
        </p:nvCxnSpPr>
        <p:spPr>
          <a:xfrm>
            <a:off x="8733112" y="2751587"/>
            <a:ext cx="0" cy="6417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Plaque 16">
            <a:extLst>
              <a:ext uri="{FF2B5EF4-FFF2-40B4-BE49-F238E27FC236}">
                <a16:creationId xmlns:a16="http://schemas.microsoft.com/office/drawing/2014/main" id="{CABC884C-8224-E78A-4195-59637B04912D}"/>
              </a:ext>
            </a:extLst>
          </p:cNvPr>
          <p:cNvSpPr/>
          <p:nvPr/>
        </p:nvSpPr>
        <p:spPr>
          <a:xfrm>
            <a:off x="5827125" y="1727540"/>
            <a:ext cx="5811975" cy="1024047"/>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Trường</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hợp</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g</a:t>
            </a:r>
            <a:endParaRPr lang="vi-VN" sz="24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62527C93-B400-964B-051D-78A30D4B876A}"/>
              </a:ext>
            </a:extLst>
          </p:cNvPr>
          <p:cNvCxnSpPr>
            <a:cxnSpLocks/>
            <a:stCxn id="14" idx="2"/>
            <a:endCxn id="15" idx="0"/>
          </p:cNvCxnSpPr>
          <p:nvPr/>
        </p:nvCxnSpPr>
        <p:spPr>
          <a:xfrm>
            <a:off x="8733113" y="4312037"/>
            <a:ext cx="0" cy="66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picture containing doll, toy&#10;&#10;Description automatically generated">
            <a:extLst>
              <a:ext uri="{FF2B5EF4-FFF2-40B4-BE49-F238E27FC236}">
                <a16:creationId xmlns:a16="http://schemas.microsoft.com/office/drawing/2014/main" id="{853DF0DC-4FE2-AC5C-E736-EC76C76F7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94" y="2999692"/>
            <a:ext cx="3858308" cy="3858308"/>
          </a:xfrm>
          <a:prstGeom prst="rect">
            <a:avLst/>
          </a:prstGeom>
        </p:spPr>
      </p:pic>
      <p:grpSp>
        <p:nvGrpSpPr>
          <p:cNvPr id="20" name="Group 19">
            <a:extLst>
              <a:ext uri="{FF2B5EF4-FFF2-40B4-BE49-F238E27FC236}">
                <a16:creationId xmlns:a16="http://schemas.microsoft.com/office/drawing/2014/main" id="{2C7204A9-EC89-CC38-2A12-95C71FE5B05F}"/>
              </a:ext>
            </a:extLst>
          </p:cNvPr>
          <p:cNvGrpSpPr/>
          <p:nvPr/>
        </p:nvGrpSpPr>
        <p:grpSpPr>
          <a:xfrm>
            <a:off x="224231" y="1727540"/>
            <a:ext cx="4982317" cy="1675719"/>
            <a:chOff x="314034" y="1067815"/>
            <a:chExt cx="7473476" cy="2513578"/>
          </a:xfrm>
        </p:grpSpPr>
        <p:sp>
          <p:nvSpPr>
            <p:cNvPr id="21" name="Rounded Rectangle 21">
              <a:extLst>
                <a:ext uri="{FF2B5EF4-FFF2-40B4-BE49-F238E27FC236}">
                  <a16:creationId xmlns:a16="http://schemas.microsoft.com/office/drawing/2014/main" id="{DA7DFD5D-638F-4576-C2AE-E0143A0AC70B}"/>
                </a:ext>
              </a:extLst>
            </p:cNvPr>
            <p:cNvSpPr/>
            <p:nvPr/>
          </p:nvSpPr>
          <p:spPr>
            <a:xfrm>
              <a:off x="807038" y="1862860"/>
              <a:ext cx="6980472" cy="1718533"/>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chemeClr val="tx2">
                      <a:lumMod val="50000"/>
                    </a:schemeClr>
                  </a:solidFill>
                  <a:latin typeface="UTM Avo" panose="02040603050506020204" pitchFamily="18"/>
                  <a:cs typeface="Arial" panose="020B0604020202020204" pitchFamily="34" charset="0"/>
                </a:rPr>
                <a:t>GỢI Ý CÂU TRẢ LỜI</a:t>
              </a:r>
              <a:endParaRPr lang="en-US" sz="2800" b="1" dirty="0">
                <a:solidFill>
                  <a:schemeClr val="tx2">
                    <a:lumMod val="50000"/>
                  </a:schemeClr>
                </a:solidFill>
                <a:latin typeface="UTM Avo" panose="02040603050506020204" pitchFamily="18"/>
                <a:cs typeface="Arial" panose="020B0604020202020204" pitchFamily="34" charset="0"/>
              </a:endParaRPr>
            </a:p>
          </p:txBody>
        </p:sp>
        <p:pic>
          <p:nvPicPr>
            <p:cNvPr id="22" name="Picture 4">
              <a:extLst>
                <a:ext uri="{FF2B5EF4-FFF2-40B4-BE49-F238E27FC236}">
                  <a16:creationId xmlns:a16="http://schemas.microsoft.com/office/drawing/2014/main" id="{F3432E6A-A2D4-BAFF-3C6D-DB24AFC377F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4034" y="1067815"/>
              <a:ext cx="1518845" cy="1321394"/>
            </a:xfrm>
            <a:prstGeom prst="rect">
              <a:avLst/>
            </a:prstGeom>
          </p:spPr>
        </p:pic>
      </p:grpSp>
    </p:spTree>
    <p:extLst>
      <p:ext uri="{BB962C8B-B14F-4D97-AF65-F5344CB8AC3E}">
        <p14:creationId xmlns:p14="http://schemas.microsoft.com/office/powerpoint/2010/main" val="316088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90AF8F2-C5B1-C5DD-FA30-A7FDC0191144}"/>
              </a:ext>
            </a:extLst>
          </p:cNvPr>
          <p:cNvGrpSpPr/>
          <p:nvPr/>
        </p:nvGrpSpPr>
        <p:grpSpPr>
          <a:xfrm>
            <a:off x="309137" y="2710485"/>
            <a:ext cx="11445030" cy="1241191"/>
            <a:chOff x="-190356" y="2203525"/>
            <a:chExt cx="17167545" cy="1861787"/>
          </a:xfrm>
        </p:grpSpPr>
        <p:sp>
          <p:nvSpPr>
            <p:cNvPr id="23" name="TextBox 22">
              <a:extLst>
                <a:ext uri="{FF2B5EF4-FFF2-40B4-BE49-F238E27FC236}">
                  <a16:creationId xmlns:a16="http://schemas.microsoft.com/office/drawing/2014/main" id="{2CF91A6B-F445-5803-3427-FD787C23E2D5}"/>
                </a:ext>
              </a:extLst>
            </p:cNvPr>
            <p:cNvSpPr txBox="1"/>
            <p:nvPr/>
          </p:nvSpPr>
          <p:spPr>
            <a:xfrm>
              <a:off x="1302531" y="2203525"/>
              <a:ext cx="15674658" cy="1861787"/>
            </a:xfrm>
            <a:prstGeom prst="roundRect">
              <a:avLst/>
            </a:prstGeom>
            <a:no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400" b="1" dirty="0">
                  <a:solidFill>
                    <a:srgbClr val="C00000"/>
                  </a:solidFill>
                  <a:latin typeface="UTM Avo" panose="02040603050506020204" pitchFamily="18"/>
                  <a:cs typeface="Arial" panose="020B0604020202020204" pitchFamily="34" charset="0"/>
                </a:rPr>
                <a:t>HOẠT ĐỘNG NHÓM: </a:t>
              </a: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nhóm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đọc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tình</a:t>
              </a:r>
              <a:r>
                <a:rPr lang="en-US" sz="2400"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huống</a:t>
              </a:r>
              <a:r>
                <a:rPr lang="en-US" sz="2400" i="1" dirty="0">
                  <a:latin typeface="UTM Avo" panose="02040603050506020204" pitchFamily="18"/>
                  <a:cs typeface="Arial" panose="020B0604020202020204" pitchFamily="34" charset="0"/>
                </a:rPr>
                <a:t> (SHS – tr.41,42), </a:t>
              </a:r>
              <a:r>
                <a:rPr lang="en-US" sz="2400" dirty="0" err="1">
                  <a:latin typeface="UTM Avo" panose="02040603050506020204" pitchFamily="18"/>
                  <a:cs typeface="Arial" panose="020B0604020202020204" pitchFamily="34" charset="0"/>
                </a:rPr>
                <a:t>thảo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luận</a:t>
              </a:r>
              <a:r>
                <a:rPr lang="en-US" sz="2400" i="1"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trả</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câu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hỏi</a:t>
              </a:r>
              <a:r>
                <a:rPr lang="en-US" sz="2400" dirty="0">
                  <a:latin typeface="UTM Avo" panose="02040603050506020204" pitchFamily="18"/>
                  <a:cs typeface="Arial" panose="020B0604020202020204" pitchFamily="34" charset="0"/>
                </a:rPr>
                <a:t>:</a:t>
              </a:r>
              <a:endParaRPr lang="vi-VN" sz="2400" dirty="0">
                <a:latin typeface="UTM Avo" panose="02040603050506020204" pitchFamily="18"/>
                <a:cs typeface="Arial" panose="020B0604020202020204" pitchFamily="34" charset="0"/>
              </a:endParaRPr>
            </a:p>
          </p:txBody>
        </p:sp>
        <p:pic>
          <p:nvPicPr>
            <p:cNvPr id="24" name="Picture 9">
              <a:extLst>
                <a:ext uri="{FF2B5EF4-FFF2-40B4-BE49-F238E27FC236}">
                  <a16:creationId xmlns:a16="http://schemas.microsoft.com/office/drawing/2014/main" id="{DF0211D5-1E11-58B9-D057-95EA41D1FE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0356" y="2374357"/>
              <a:ext cx="1492887" cy="1677401"/>
            </a:xfrm>
            <a:prstGeom prst="rect">
              <a:avLst/>
            </a:prstGeom>
          </p:spPr>
        </p:pic>
      </p:grpSp>
      <p:grpSp>
        <p:nvGrpSpPr>
          <p:cNvPr id="25" name="Group 24">
            <a:extLst>
              <a:ext uri="{FF2B5EF4-FFF2-40B4-BE49-F238E27FC236}">
                <a16:creationId xmlns:a16="http://schemas.microsoft.com/office/drawing/2014/main" id="{B7591945-E562-6A1F-AB2A-3AA6E0388691}"/>
              </a:ext>
            </a:extLst>
          </p:cNvPr>
          <p:cNvGrpSpPr/>
          <p:nvPr/>
        </p:nvGrpSpPr>
        <p:grpSpPr>
          <a:xfrm>
            <a:off x="-1676400" y="1724158"/>
            <a:ext cx="9572955" cy="994372"/>
            <a:chOff x="3467284" y="286730"/>
            <a:chExt cx="14359433" cy="1491557"/>
          </a:xfrm>
        </p:grpSpPr>
        <p:grpSp>
          <p:nvGrpSpPr>
            <p:cNvPr id="26" name="Group 18">
              <a:extLst>
                <a:ext uri="{FF2B5EF4-FFF2-40B4-BE49-F238E27FC236}">
                  <a16:creationId xmlns:a16="http://schemas.microsoft.com/office/drawing/2014/main" id="{91F87E20-3A7E-8F5E-1F04-0E5BD13AB0B3}"/>
                </a:ext>
              </a:extLst>
            </p:cNvPr>
            <p:cNvGrpSpPr/>
            <p:nvPr/>
          </p:nvGrpSpPr>
          <p:grpSpPr>
            <a:xfrm>
              <a:off x="3467284" y="286730"/>
              <a:ext cx="14359433" cy="1491557"/>
              <a:chOff x="0" y="-38100"/>
              <a:chExt cx="3918787" cy="444500"/>
            </a:xfrm>
          </p:grpSpPr>
          <p:sp>
            <p:nvSpPr>
              <p:cNvPr id="28" name="Freeform 19">
                <a:extLst>
                  <a:ext uri="{FF2B5EF4-FFF2-40B4-BE49-F238E27FC236}">
                    <a16:creationId xmlns:a16="http://schemas.microsoft.com/office/drawing/2014/main" id="{4700099A-4E4F-E384-33C9-BF3A6E5B0327}"/>
                  </a:ext>
                </a:extLst>
              </p:cNvPr>
              <p:cNvSpPr/>
              <p:nvPr/>
            </p:nvSpPr>
            <p:spPr>
              <a:xfrm>
                <a:off x="203200" y="-326"/>
                <a:ext cx="3715587" cy="331906"/>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sz="700">
                  <a:latin typeface="UTM Avo" panose="02040603050506020204" pitchFamily="18"/>
                  <a:cs typeface="Arial" panose="020B0604020202020204" pitchFamily="34" charset="0"/>
                </a:endParaRPr>
              </a:p>
            </p:txBody>
          </p:sp>
          <p:sp>
            <p:nvSpPr>
              <p:cNvPr id="29" name="TextBox 20">
                <a:extLst>
                  <a:ext uri="{FF2B5EF4-FFF2-40B4-BE49-F238E27FC236}">
                    <a16:creationId xmlns:a16="http://schemas.microsoft.com/office/drawing/2014/main" id="{8EE9A1EE-BC5F-084D-0553-E1F9D2C849FB}"/>
                  </a:ext>
                </a:extLst>
              </p:cNvPr>
              <p:cNvSpPr txBox="1"/>
              <p:nvPr/>
            </p:nvSpPr>
            <p:spPr>
              <a:xfrm>
                <a:off x="0" y="-38100"/>
                <a:ext cx="812800" cy="444500"/>
              </a:xfrm>
              <a:prstGeom prst="rect">
                <a:avLst/>
              </a:prstGeom>
            </p:spPr>
            <p:txBody>
              <a:bodyPr lIns="33867" tIns="33867" rIns="33867" bIns="33867" rtlCol="0" anchor="ctr"/>
              <a:lstStyle/>
              <a:p>
                <a:pPr algn="ctr">
                  <a:lnSpc>
                    <a:spcPts val="1773"/>
                  </a:lnSpc>
                  <a:spcBef>
                    <a:spcPct val="0"/>
                  </a:spcBef>
                </a:pPr>
                <a:endParaRPr sz="700">
                  <a:latin typeface="UTM Avo" panose="02040603050506020204" pitchFamily="18"/>
                  <a:cs typeface="Arial" panose="020B0604020202020204" pitchFamily="34" charset="0"/>
                </a:endParaRPr>
              </a:p>
            </p:txBody>
          </p:sp>
        </p:grpSp>
        <p:sp>
          <p:nvSpPr>
            <p:cNvPr id="27" name="TextBox 26">
              <a:extLst>
                <a:ext uri="{FF2B5EF4-FFF2-40B4-BE49-F238E27FC236}">
                  <a16:creationId xmlns:a16="http://schemas.microsoft.com/office/drawing/2014/main" id="{F200DBAB-71FA-750C-D2B8-C494A415D1F3}"/>
                </a:ext>
              </a:extLst>
            </p:cNvPr>
            <p:cNvSpPr txBox="1"/>
            <p:nvPr/>
          </p:nvSpPr>
          <p:spPr>
            <a:xfrm>
              <a:off x="5477871" y="562596"/>
              <a:ext cx="11082834" cy="815512"/>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a:cs typeface="Arial" panose="020B0604020202020204" pitchFamily="34" charset="0"/>
                </a:rPr>
                <a:t>Hoạt</a:t>
              </a:r>
              <a:r>
                <a:rPr lang="en-US" sz="2800" b="1" dirty="0">
                  <a:solidFill>
                    <a:schemeClr val="bg1"/>
                  </a:solidFill>
                  <a:latin typeface="UTM Avo" panose="02040603050506020204" pitchFamily="18"/>
                  <a:cs typeface="Arial" panose="020B0604020202020204" pitchFamily="34" charset="0"/>
                </a:rPr>
                <a:t> </a:t>
              </a:r>
              <a:r>
                <a:rPr lang="en-US" sz="2800" b="1" dirty="0" err="1">
                  <a:solidFill>
                    <a:schemeClr val="bg1"/>
                  </a:solidFill>
                  <a:latin typeface="UTM Avo" panose="02040603050506020204" pitchFamily="18"/>
                  <a:cs typeface="Arial" panose="020B0604020202020204" pitchFamily="34" charset="0"/>
                </a:rPr>
                <a:t>động</a:t>
              </a:r>
              <a:r>
                <a:rPr lang="en-US" sz="2800" b="1" dirty="0">
                  <a:solidFill>
                    <a:schemeClr val="bg1"/>
                  </a:solidFill>
                  <a:latin typeface="UTM Avo" panose="02040603050506020204" pitchFamily="18"/>
                  <a:cs typeface="Arial" panose="020B0604020202020204" pitchFamily="34" charset="0"/>
                </a:rPr>
                <a:t> 2: </a:t>
              </a:r>
              <a:r>
                <a:rPr lang="en-US" sz="2800" b="1" dirty="0" err="1">
                  <a:solidFill>
                    <a:schemeClr val="bg1"/>
                  </a:solidFill>
                  <a:latin typeface="UTM Avo" panose="02040603050506020204" pitchFamily="18"/>
                  <a:cs typeface="Arial" panose="020B0604020202020204" pitchFamily="34" charset="0"/>
                </a:rPr>
                <a:t>Đưa</a:t>
              </a:r>
              <a:r>
                <a:rPr lang="en-US" sz="2800" b="1" dirty="0">
                  <a:solidFill>
                    <a:schemeClr val="bg1"/>
                  </a:solidFill>
                  <a:latin typeface="UTM Avo" panose="02040603050506020204" pitchFamily="18"/>
                  <a:cs typeface="Arial" panose="020B0604020202020204" pitchFamily="34" charset="0"/>
                </a:rPr>
                <a:t> </a:t>
              </a:r>
              <a:r>
                <a:rPr lang="en-US" sz="2800" b="1" dirty="0" err="1">
                  <a:solidFill>
                    <a:schemeClr val="bg1"/>
                  </a:solidFill>
                  <a:latin typeface="UTM Avo" panose="02040603050506020204" pitchFamily="18"/>
                  <a:cs typeface="Arial" panose="020B0604020202020204" pitchFamily="34" charset="0"/>
                </a:rPr>
                <a:t>ra</a:t>
              </a:r>
              <a:r>
                <a:rPr lang="en-US" sz="2800" b="1" dirty="0">
                  <a:solidFill>
                    <a:schemeClr val="bg1"/>
                  </a:solidFill>
                  <a:latin typeface="UTM Avo" panose="02040603050506020204" pitchFamily="18"/>
                  <a:cs typeface="Arial" panose="020B0604020202020204" pitchFamily="34" charset="0"/>
                </a:rPr>
                <a:t> </a:t>
              </a:r>
              <a:r>
                <a:rPr lang="en-US" sz="2800" b="1" dirty="0" err="1">
                  <a:solidFill>
                    <a:schemeClr val="bg1"/>
                  </a:solidFill>
                  <a:latin typeface="UTM Avo" panose="02040603050506020204" pitchFamily="18"/>
                  <a:cs typeface="Arial" panose="020B0604020202020204" pitchFamily="34" charset="0"/>
                </a:rPr>
                <a:t>lời</a:t>
              </a:r>
              <a:r>
                <a:rPr lang="en-US" sz="2800" b="1" dirty="0">
                  <a:solidFill>
                    <a:schemeClr val="bg1"/>
                  </a:solidFill>
                  <a:latin typeface="UTM Avo" panose="02040603050506020204" pitchFamily="18"/>
                  <a:cs typeface="Arial" panose="020B0604020202020204" pitchFamily="34" charset="0"/>
                </a:rPr>
                <a:t> </a:t>
              </a:r>
              <a:r>
                <a:rPr lang="en-US" sz="2800" b="1" dirty="0" err="1">
                  <a:solidFill>
                    <a:schemeClr val="bg1"/>
                  </a:solidFill>
                  <a:latin typeface="UTM Avo" panose="02040603050506020204" pitchFamily="18"/>
                  <a:cs typeface="Arial" panose="020B0604020202020204" pitchFamily="34" charset="0"/>
                </a:rPr>
                <a:t>khuyên</a:t>
              </a:r>
              <a:endParaRPr lang="en-US" sz="2800" b="1" dirty="0">
                <a:solidFill>
                  <a:schemeClr val="bg1"/>
                </a:solidFill>
                <a:latin typeface="UTM Avo" panose="02040603050506020204" pitchFamily="18"/>
                <a:cs typeface="Arial" panose="020B0604020202020204" pitchFamily="34" charset="0"/>
              </a:endParaRPr>
            </a:p>
          </p:txBody>
        </p:sp>
      </p:grpSp>
      <p:sp>
        <p:nvSpPr>
          <p:cNvPr id="30" name="Rectangle: Rounded Corners 42">
            <a:extLst>
              <a:ext uri="{FF2B5EF4-FFF2-40B4-BE49-F238E27FC236}">
                <a16:creationId xmlns:a16="http://schemas.microsoft.com/office/drawing/2014/main" id="{212810DC-9749-67D1-9F14-B1EE91139B60}"/>
              </a:ext>
            </a:extLst>
          </p:cNvPr>
          <p:cNvSpPr/>
          <p:nvPr/>
        </p:nvSpPr>
        <p:spPr>
          <a:xfrm>
            <a:off x="1304395" y="4207340"/>
            <a:ext cx="10367026" cy="1607237"/>
          </a:xfrm>
          <a:prstGeom prst="roundRect">
            <a:avLst/>
          </a:prstGeom>
          <a:solidFill>
            <a:srgbClr val="FFF6D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a:solidFill>
                  <a:schemeClr val="tx1"/>
                </a:solidFill>
                <a:latin typeface="UTM Avo" panose="02040603050506020204" pitchFamily="18"/>
                <a:cs typeface="Arial" panose="020B0604020202020204" pitchFamily="34" charset="0"/>
              </a:rPr>
              <a:t>Tình huống </a:t>
            </a:r>
            <a:r>
              <a:rPr lang="en-US" sz="2400" b="1">
                <a:solidFill>
                  <a:schemeClr val="tx1"/>
                </a:solidFill>
                <a:latin typeface="UTM Avo" panose="02040603050506020204" pitchFamily="18"/>
                <a:cs typeface="Arial" panose="020B0604020202020204" pitchFamily="34" charset="0"/>
              </a:rPr>
              <a:t>1</a:t>
            </a:r>
            <a:r>
              <a:rPr lang="vi-VN" sz="2400" b="1">
                <a:solidFill>
                  <a:schemeClr val="tx1"/>
                </a:solidFill>
                <a:latin typeface="UTM Avo" panose="02040603050506020204" pitchFamily="18"/>
                <a:cs typeface="Arial" panose="020B0604020202020204" pitchFamily="34" charset="0"/>
              </a:rPr>
              <a:t>: </a:t>
            </a:r>
            <a:r>
              <a:rPr lang="vi-VN" sz="2400">
                <a:solidFill>
                  <a:schemeClr val="tx1"/>
                </a:solidFill>
                <a:latin typeface="UTM Avo" panose="02040603050506020204" pitchFamily="18"/>
                <a:cs typeface="Arial" panose="020B0604020202020204" pitchFamily="34" charset="0"/>
              </a:rPr>
              <a:t>Thấy hoa phượng ở công viên gần nhà đang nở đỏ rực, Lan rủ Huệ bẻ vài cành để đem về nhà.</a:t>
            </a:r>
            <a:endParaRPr lang="en-US" sz="2400">
              <a:solidFill>
                <a:schemeClr val="tx1"/>
              </a:solidFill>
              <a:latin typeface="UTM Avo" panose="02040603050506020204" pitchFamily="18"/>
              <a:cs typeface="Arial" panose="020B0604020202020204" pitchFamily="34" charset="0"/>
            </a:endParaRPr>
          </a:p>
        </p:txBody>
      </p:sp>
      <p:grpSp>
        <p:nvGrpSpPr>
          <p:cNvPr id="31" name="Group 30">
            <a:extLst>
              <a:ext uri="{FF2B5EF4-FFF2-40B4-BE49-F238E27FC236}">
                <a16:creationId xmlns:a16="http://schemas.microsoft.com/office/drawing/2014/main" id="{C39A4C17-E354-C087-C80E-A366029E4315}"/>
              </a:ext>
            </a:extLst>
          </p:cNvPr>
          <p:cNvGrpSpPr/>
          <p:nvPr/>
        </p:nvGrpSpPr>
        <p:grpSpPr>
          <a:xfrm>
            <a:off x="1832192" y="5943257"/>
            <a:ext cx="9311431" cy="596900"/>
            <a:chOff x="844440" y="6004538"/>
            <a:chExt cx="13967146" cy="895350"/>
          </a:xfrm>
        </p:grpSpPr>
        <p:pic>
          <p:nvPicPr>
            <p:cNvPr id="32" name="Graphic 31" descr="Back with solid fill">
              <a:extLst>
                <a:ext uri="{FF2B5EF4-FFF2-40B4-BE49-F238E27FC236}">
                  <a16:creationId xmlns:a16="http://schemas.microsoft.com/office/drawing/2014/main" id="{90A11F08-7138-69EB-226A-BF2EA12C05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844440" y="6004538"/>
              <a:ext cx="1193800" cy="895350"/>
            </a:xfrm>
            <a:prstGeom prst="rect">
              <a:avLst/>
            </a:prstGeom>
          </p:spPr>
        </p:pic>
        <p:sp>
          <p:nvSpPr>
            <p:cNvPr id="33" name="TextBox 32">
              <a:extLst>
                <a:ext uri="{FF2B5EF4-FFF2-40B4-BE49-F238E27FC236}">
                  <a16:creationId xmlns:a16="http://schemas.microsoft.com/office/drawing/2014/main" id="{BE700BAF-DF71-BB1F-DCFC-A2AD938EC82A}"/>
                </a:ext>
              </a:extLst>
            </p:cNvPr>
            <p:cNvSpPr txBox="1"/>
            <p:nvPr/>
          </p:nvSpPr>
          <p:spPr>
            <a:xfrm>
              <a:off x="2180317" y="6129047"/>
              <a:ext cx="12631269" cy="692498"/>
            </a:xfrm>
            <a:prstGeom prst="rect">
              <a:avLst/>
            </a:prstGeom>
            <a:noFill/>
          </p:spPr>
          <p:txBody>
            <a:bodyPr wrap="square">
              <a:spAutoFit/>
            </a:bodyPr>
            <a:lstStyle/>
            <a:p>
              <a:pPr algn="just"/>
              <a:r>
                <a:rPr lang="en-US" sz="2400" b="1" i="1">
                  <a:latin typeface="UTM Avo" panose="02040603050506020204" pitchFamily="18"/>
                  <a:cs typeface="Arial" panose="020B0604020202020204" pitchFamily="34" charset="0"/>
                </a:rPr>
                <a:t>Nếu là Huệ, em sẽ khuyên Lan điều gì?</a:t>
              </a:r>
            </a:p>
          </p:txBody>
        </p:sp>
      </p:grpSp>
    </p:spTree>
    <p:extLst>
      <p:ext uri="{BB962C8B-B14F-4D97-AF65-F5344CB8AC3E}">
        <p14:creationId xmlns:p14="http://schemas.microsoft.com/office/powerpoint/2010/main" val="339441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outVertical)">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CB50486D-69A7-B748-B340-4F4FB8E74C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149" y="7286984"/>
            <a:ext cx="590065" cy="707838"/>
          </a:xfrm>
          <a:prstGeom prst="rect">
            <a:avLst/>
          </a:prstGeom>
        </p:spPr>
      </p:pic>
      <p:sp>
        <p:nvSpPr>
          <p:cNvPr id="4" name="Rectangle: Rounded Corners 2">
            <a:extLst>
              <a:ext uri="{FF2B5EF4-FFF2-40B4-BE49-F238E27FC236}">
                <a16:creationId xmlns:a16="http://schemas.microsoft.com/office/drawing/2014/main" id="{1A2ACDA5-5601-3EF8-4125-7B08355A704B}"/>
              </a:ext>
            </a:extLst>
          </p:cNvPr>
          <p:cNvSpPr/>
          <p:nvPr/>
        </p:nvSpPr>
        <p:spPr>
          <a:xfrm>
            <a:off x="584200" y="1658717"/>
            <a:ext cx="11023600" cy="1618832"/>
          </a:xfrm>
          <a:prstGeom prst="roundRect">
            <a:avLst/>
          </a:prstGeom>
          <a:solidFill>
            <a:schemeClr val="accent3">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a:solidFill>
                  <a:schemeClr val="tx1"/>
                </a:solidFill>
                <a:latin typeface="UTM Avo" panose="02040603050506020204" pitchFamily="18"/>
                <a:cs typeface="Arial" panose="020B0604020202020204" pitchFamily="34" charset="0"/>
              </a:rPr>
              <a:t>Tình huống </a:t>
            </a:r>
            <a:r>
              <a:rPr lang="en-US" sz="2400" b="1">
                <a:solidFill>
                  <a:schemeClr val="tx1"/>
                </a:solidFill>
                <a:latin typeface="UTM Avo" panose="02040603050506020204" pitchFamily="18"/>
                <a:cs typeface="Arial" panose="020B0604020202020204" pitchFamily="34" charset="0"/>
              </a:rPr>
              <a:t>2</a:t>
            </a:r>
            <a:r>
              <a:rPr lang="vi-VN" sz="2400" b="1">
                <a:solidFill>
                  <a:schemeClr val="tx1"/>
                </a:solidFill>
                <a:latin typeface="UTM Avo" panose="02040603050506020204" pitchFamily="18"/>
                <a:cs typeface="Arial" panose="020B0604020202020204" pitchFamily="34" charset="0"/>
              </a:rPr>
              <a:t>: </a:t>
            </a:r>
            <a:r>
              <a:rPr lang="vi-VN" sz="2400">
                <a:solidFill>
                  <a:schemeClr val="tx1"/>
                </a:solidFill>
                <a:latin typeface="UTM Avo" panose="02040603050506020204" pitchFamily="18"/>
                <a:cs typeface="Arial" panose="020B0604020202020204" pitchFamily="34" charset="0"/>
              </a:rPr>
              <a:t>Trường tổ chức cho học sinh khối lớp 4 đi tham quan bảo tàng. Nam rủ Bảo trèo lên trống đồng để chụp ảnh.</a:t>
            </a:r>
            <a:endParaRPr lang="en-US" sz="2400">
              <a:solidFill>
                <a:schemeClr val="tx1"/>
              </a:solidFill>
              <a:latin typeface="UTM Avo" panose="02040603050506020204" pitchFamily="18"/>
              <a:cs typeface="Arial" panose="020B0604020202020204" pitchFamily="34" charset="0"/>
            </a:endParaRPr>
          </a:p>
        </p:txBody>
      </p:sp>
      <p:grpSp>
        <p:nvGrpSpPr>
          <p:cNvPr id="5" name="Group 4">
            <a:extLst>
              <a:ext uri="{FF2B5EF4-FFF2-40B4-BE49-F238E27FC236}">
                <a16:creationId xmlns:a16="http://schemas.microsoft.com/office/drawing/2014/main" id="{4D8DADD9-D10F-4B08-F8D1-B4D451ABEFE1}"/>
              </a:ext>
            </a:extLst>
          </p:cNvPr>
          <p:cNvGrpSpPr/>
          <p:nvPr/>
        </p:nvGrpSpPr>
        <p:grpSpPr>
          <a:xfrm>
            <a:off x="814045" y="3466431"/>
            <a:ext cx="9615933" cy="596900"/>
            <a:chOff x="928844" y="6009042"/>
            <a:chExt cx="14423899" cy="895350"/>
          </a:xfrm>
        </p:grpSpPr>
        <p:pic>
          <p:nvPicPr>
            <p:cNvPr id="6" name="Graphic 5" descr="Back with solid fill">
              <a:extLst>
                <a:ext uri="{FF2B5EF4-FFF2-40B4-BE49-F238E27FC236}">
                  <a16:creationId xmlns:a16="http://schemas.microsoft.com/office/drawing/2014/main" id="{33CB8CB5-0E9F-9393-8DD0-30C15E64E7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928844" y="6009042"/>
              <a:ext cx="1193800" cy="895350"/>
            </a:xfrm>
            <a:prstGeom prst="rect">
              <a:avLst/>
            </a:prstGeom>
          </p:spPr>
        </p:pic>
        <p:sp>
          <p:nvSpPr>
            <p:cNvPr id="7" name="TextBox 6">
              <a:extLst>
                <a:ext uri="{FF2B5EF4-FFF2-40B4-BE49-F238E27FC236}">
                  <a16:creationId xmlns:a16="http://schemas.microsoft.com/office/drawing/2014/main" id="{7034F734-995E-FAFE-6281-AD56CD6F02CC}"/>
                </a:ext>
              </a:extLst>
            </p:cNvPr>
            <p:cNvSpPr txBox="1"/>
            <p:nvPr/>
          </p:nvSpPr>
          <p:spPr>
            <a:xfrm>
              <a:off x="2122644" y="6149390"/>
              <a:ext cx="13230099" cy="692498"/>
            </a:xfrm>
            <a:prstGeom prst="rect">
              <a:avLst/>
            </a:prstGeom>
            <a:noFill/>
          </p:spPr>
          <p:txBody>
            <a:bodyPr wrap="square">
              <a:spAutoFit/>
            </a:bodyPr>
            <a:lstStyle/>
            <a:p>
              <a:pPr algn="just"/>
              <a:r>
                <a:rPr lang="vi-VN" sz="2400" b="1" i="1" dirty="0">
                  <a:latin typeface="UTM Avo" panose="02040603050506020204" pitchFamily="18"/>
                  <a:cs typeface="Arial" panose="020B0604020202020204" pitchFamily="34" charset="0"/>
                </a:rPr>
                <a:t>Nếu là Bảo, em sẽ khuyên Nam điều </a:t>
              </a:r>
              <a:r>
                <a:rPr lang="vi-VN" sz="2400" b="1" i="1">
                  <a:latin typeface="UTM Avo" panose="02040603050506020204" pitchFamily="18"/>
                  <a:cs typeface="Arial" panose="020B0604020202020204" pitchFamily="34" charset="0"/>
                </a:rPr>
                <a:t>gì?</a:t>
              </a:r>
              <a:endParaRPr lang="en-US" sz="2400" b="1" i="1" dirty="0">
                <a:latin typeface="UTM Avo" panose="02040603050506020204" pitchFamily="18"/>
                <a:cs typeface="Arial" panose="020B0604020202020204" pitchFamily="34" charset="0"/>
              </a:endParaRPr>
            </a:p>
          </p:txBody>
        </p:sp>
      </p:grpSp>
      <p:sp>
        <p:nvSpPr>
          <p:cNvPr id="8" name="Rectangle: Rounded Corners 6">
            <a:extLst>
              <a:ext uri="{FF2B5EF4-FFF2-40B4-BE49-F238E27FC236}">
                <a16:creationId xmlns:a16="http://schemas.microsoft.com/office/drawing/2014/main" id="{46B9748C-07CC-F016-3D69-8B827FCD8500}"/>
              </a:ext>
            </a:extLst>
          </p:cNvPr>
          <p:cNvSpPr/>
          <p:nvPr/>
        </p:nvSpPr>
        <p:spPr>
          <a:xfrm>
            <a:off x="584200" y="4218919"/>
            <a:ext cx="11023600" cy="1618832"/>
          </a:xfrm>
          <a:prstGeom prst="roundRect">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a:solidFill>
                  <a:schemeClr val="tx1"/>
                </a:solidFill>
                <a:latin typeface="UTM Avo" panose="02040603050506020204" pitchFamily="18"/>
                <a:cs typeface="Arial" panose="020B0604020202020204" pitchFamily="34" charset="0"/>
              </a:rPr>
              <a:t>Tình huống </a:t>
            </a:r>
            <a:r>
              <a:rPr lang="en-US" sz="2400" b="1">
                <a:solidFill>
                  <a:schemeClr val="tx1"/>
                </a:solidFill>
                <a:latin typeface="UTM Avo" panose="02040603050506020204" pitchFamily="18"/>
                <a:cs typeface="Arial" panose="020B0604020202020204" pitchFamily="34" charset="0"/>
              </a:rPr>
              <a:t>3</a:t>
            </a:r>
            <a:r>
              <a:rPr lang="vi-VN" sz="2400" b="1">
                <a:solidFill>
                  <a:schemeClr val="tx1"/>
                </a:solidFill>
                <a:latin typeface="UTM Avo" panose="02040603050506020204" pitchFamily="18"/>
                <a:cs typeface="Arial" panose="020B0604020202020204" pitchFamily="34" charset="0"/>
              </a:rPr>
              <a:t>: </a:t>
            </a:r>
            <a:r>
              <a:rPr lang="vi-VN" sz="2400">
                <a:solidFill>
                  <a:schemeClr val="tx1"/>
                </a:solidFill>
                <a:latin typeface="UTM Avo" panose="02040603050506020204" pitchFamily="18"/>
                <a:cs typeface="Arial" panose="020B0604020202020204" pitchFamily="34" charset="0"/>
              </a:rPr>
              <a:t>Đang đi thang máy trong chung cư, một nhóm bạn liên tục đùa nghịch, bấm vào bảng điều khiển</a:t>
            </a:r>
            <a:r>
              <a:rPr lang="en-US" sz="2400">
                <a:solidFill>
                  <a:schemeClr val="tx1"/>
                </a:solidFill>
                <a:latin typeface="UTM Avo" panose="02040603050506020204" pitchFamily="18"/>
                <a:cs typeface="Arial" panose="020B0604020202020204" pitchFamily="34" charset="0"/>
              </a:rPr>
              <a:t>.</a:t>
            </a:r>
          </a:p>
        </p:txBody>
      </p:sp>
      <p:grpSp>
        <p:nvGrpSpPr>
          <p:cNvPr id="9" name="Group 8">
            <a:extLst>
              <a:ext uri="{FF2B5EF4-FFF2-40B4-BE49-F238E27FC236}">
                <a16:creationId xmlns:a16="http://schemas.microsoft.com/office/drawing/2014/main" id="{AB389259-C82B-9E63-EAE7-A02A783F0F3D}"/>
              </a:ext>
            </a:extLst>
          </p:cNvPr>
          <p:cNvGrpSpPr/>
          <p:nvPr/>
        </p:nvGrpSpPr>
        <p:grpSpPr>
          <a:xfrm>
            <a:off x="814045" y="6035009"/>
            <a:ext cx="10907149" cy="596900"/>
            <a:chOff x="898364" y="5986012"/>
            <a:chExt cx="16360724" cy="895350"/>
          </a:xfrm>
          <a:solidFill>
            <a:srgbClr val="FFF9F7"/>
          </a:solidFill>
        </p:grpSpPr>
        <p:pic>
          <p:nvPicPr>
            <p:cNvPr id="10" name="Graphic 9" descr="Back with solid fill">
              <a:extLst>
                <a:ext uri="{FF2B5EF4-FFF2-40B4-BE49-F238E27FC236}">
                  <a16:creationId xmlns:a16="http://schemas.microsoft.com/office/drawing/2014/main" id="{B0E864BE-E7C2-615A-7A95-1814FC728A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V="1">
              <a:off x="898364" y="5986012"/>
              <a:ext cx="1193800" cy="895350"/>
            </a:xfrm>
            <a:prstGeom prst="rect">
              <a:avLst/>
            </a:prstGeom>
          </p:spPr>
        </p:pic>
        <p:sp>
          <p:nvSpPr>
            <p:cNvPr id="11" name="TextBox 10">
              <a:extLst>
                <a:ext uri="{FF2B5EF4-FFF2-40B4-BE49-F238E27FC236}">
                  <a16:creationId xmlns:a16="http://schemas.microsoft.com/office/drawing/2014/main" id="{29D360BC-EF10-2B90-A572-95FF1604BDB2}"/>
                </a:ext>
              </a:extLst>
            </p:cNvPr>
            <p:cNvSpPr txBox="1"/>
            <p:nvPr/>
          </p:nvSpPr>
          <p:spPr>
            <a:xfrm>
              <a:off x="2092165" y="6126338"/>
              <a:ext cx="15166923" cy="692498"/>
            </a:xfrm>
            <a:prstGeom prst="rect">
              <a:avLst/>
            </a:prstGeom>
            <a:grpFill/>
          </p:spPr>
          <p:txBody>
            <a:bodyPr wrap="square">
              <a:spAutoFit/>
            </a:bodyPr>
            <a:lstStyle/>
            <a:p>
              <a:pPr algn="just"/>
              <a:r>
                <a:rPr lang="vi-VN" sz="2400" b="1" i="1" dirty="0">
                  <a:latin typeface="UTM Avo" panose="02040603050506020204" pitchFamily="18"/>
                  <a:cs typeface="Arial" panose="020B0604020202020204" pitchFamily="34" charset="0"/>
                </a:rPr>
                <a:t>Nếu cùng ở trong thang máy, em sẽ khuyên các bạn điều gì?</a:t>
              </a:r>
              <a:endParaRPr lang="en-US" sz="2400" b="1" i="1" dirty="0">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427833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500"/>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7">
            <a:extLst>
              <a:ext uri="{FF2B5EF4-FFF2-40B4-BE49-F238E27FC236}">
                <a16:creationId xmlns:a16="http://schemas.microsoft.com/office/drawing/2014/main" id="{9009C973-6BA8-0DA4-E855-88E8083E2101}"/>
              </a:ext>
            </a:extLst>
          </p:cNvPr>
          <p:cNvSpPr/>
          <p:nvPr/>
        </p:nvSpPr>
        <p:spPr>
          <a:xfrm>
            <a:off x="5147302" y="2827791"/>
            <a:ext cx="6565743" cy="3465130"/>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sz="700">
              <a:latin typeface="UTM Avo" panose="02040603050506020204" pitchFamily="18"/>
              <a:cs typeface="Arial" panose="020B0604020202020204" pitchFamily="34" charset="0"/>
            </a:endParaRPr>
          </a:p>
        </p:txBody>
      </p:sp>
      <p:sp>
        <p:nvSpPr>
          <p:cNvPr id="13" name="TextBox 9">
            <a:extLst>
              <a:ext uri="{FF2B5EF4-FFF2-40B4-BE49-F238E27FC236}">
                <a16:creationId xmlns:a16="http://schemas.microsoft.com/office/drawing/2014/main" id="{3F7A0650-10F1-CE82-C850-141A94E2EF30}"/>
              </a:ext>
            </a:extLst>
          </p:cNvPr>
          <p:cNvSpPr txBox="1"/>
          <p:nvPr/>
        </p:nvSpPr>
        <p:spPr>
          <a:xfrm>
            <a:off x="5593085" y="3722606"/>
            <a:ext cx="5754609" cy="1583510"/>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Nếu là </a:t>
            </a:r>
            <a:r>
              <a:rPr lang="en-US" sz="2400" dirty="0" err="1">
                <a:latin typeface="UTM Avo" panose="02040603050506020204" pitchFamily="18"/>
                <a:cs typeface="Arial" panose="020B0604020202020204" pitchFamily="34" charset="0"/>
              </a:rPr>
              <a:t>Huệ</a:t>
            </a:r>
            <a:r>
              <a:rPr lang="vi-VN" sz="2400" dirty="0">
                <a:latin typeface="UTM Avo" panose="02040603050506020204" pitchFamily="18"/>
                <a:cs typeface="Arial" panose="020B0604020202020204" pitchFamily="34" charset="0"/>
              </a:rPr>
              <a:t>, em có thể khuyên Lan không được bẻ hoa phượng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vì</a:t>
            </a:r>
            <a:r>
              <a:rPr lang="en-US" sz="2400" dirty="0">
                <a:latin typeface="UTM Avo" panose="02040603050506020204" pitchFamily="18"/>
                <a:cs typeface="Arial" panose="020B0604020202020204" pitchFamily="34" charset="0"/>
              </a:rPr>
              <a:t> </a:t>
            </a:r>
            <a:r>
              <a:rPr lang="vi-VN" sz="2400" dirty="0">
                <a:latin typeface="UTM Avo" panose="02040603050506020204" pitchFamily="18"/>
                <a:cs typeface="Arial" panose="020B0604020202020204" pitchFamily="34" charset="0"/>
              </a:rPr>
              <a:t>đây là hành vi phá hoại của công.</a:t>
            </a:r>
            <a:endParaRPr lang="vi-VN" sz="2400" i="1" dirty="0">
              <a:solidFill>
                <a:srgbClr val="FF0000"/>
              </a:solidFill>
              <a:latin typeface="UTM Avo" panose="02040603050506020204" pitchFamily="18"/>
              <a:cs typeface="Arial" panose="020B0604020202020204" pitchFamily="34" charset="0"/>
            </a:endParaRPr>
          </a:p>
        </p:txBody>
      </p:sp>
      <p:grpSp>
        <p:nvGrpSpPr>
          <p:cNvPr id="14" name="Group 13">
            <a:extLst>
              <a:ext uri="{FF2B5EF4-FFF2-40B4-BE49-F238E27FC236}">
                <a16:creationId xmlns:a16="http://schemas.microsoft.com/office/drawing/2014/main" id="{EC9CCAA0-936C-ED7A-B00D-688138F538D2}"/>
              </a:ext>
            </a:extLst>
          </p:cNvPr>
          <p:cNvGrpSpPr/>
          <p:nvPr/>
        </p:nvGrpSpPr>
        <p:grpSpPr>
          <a:xfrm>
            <a:off x="3783334" y="1532238"/>
            <a:ext cx="5055917" cy="713845"/>
            <a:chOff x="4834930" y="84191"/>
            <a:chExt cx="7359542" cy="950517"/>
          </a:xfrm>
          <a:solidFill>
            <a:srgbClr val="F68120"/>
          </a:solidFill>
        </p:grpSpPr>
        <p:sp>
          <p:nvSpPr>
            <p:cNvPr id="15" name="Round Same Side Corner Rectangle 11">
              <a:extLst>
                <a:ext uri="{FF2B5EF4-FFF2-40B4-BE49-F238E27FC236}">
                  <a16:creationId xmlns:a16="http://schemas.microsoft.com/office/drawing/2014/main" id="{9E3793DC-DB5F-80CA-CFD5-48278E4A51C6}"/>
                </a:ext>
              </a:extLst>
            </p:cNvPr>
            <p:cNvSpPr/>
            <p:nvPr/>
          </p:nvSpPr>
          <p:spPr>
            <a:xfrm flipV="1">
              <a:off x="4834930" y="84191"/>
              <a:ext cx="7359542" cy="950517"/>
            </a:xfrm>
            <a:prstGeom prst="round2SameRect">
              <a:avLst>
                <a:gd name="adj1" fmla="val 37720"/>
                <a:gd name="adj2" fmla="val 0"/>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16" name="TextBox 15">
              <a:extLst>
                <a:ext uri="{FF2B5EF4-FFF2-40B4-BE49-F238E27FC236}">
                  <a16:creationId xmlns:a16="http://schemas.microsoft.com/office/drawing/2014/main" id="{D5EBDA3D-3E2E-1E28-85B6-9F01FEC13718}"/>
                </a:ext>
              </a:extLst>
            </p:cNvPr>
            <p:cNvSpPr txBox="1"/>
            <p:nvPr/>
          </p:nvSpPr>
          <p:spPr>
            <a:xfrm>
              <a:off x="5254230" y="277036"/>
              <a:ext cx="6403317" cy="696691"/>
            </a:xfrm>
            <a:prstGeom prst="rect">
              <a:avLst/>
            </a:prstGeom>
            <a:grp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sp>
        <p:nvSpPr>
          <p:cNvPr id="17" name="Freeform 10">
            <a:extLst>
              <a:ext uri="{FF2B5EF4-FFF2-40B4-BE49-F238E27FC236}">
                <a16:creationId xmlns:a16="http://schemas.microsoft.com/office/drawing/2014/main" id="{FEF9D288-5C65-7604-EF30-048854402961}"/>
              </a:ext>
            </a:extLst>
          </p:cNvPr>
          <p:cNvSpPr/>
          <p:nvPr/>
        </p:nvSpPr>
        <p:spPr>
          <a:xfrm>
            <a:off x="11265386" y="7034752"/>
            <a:ext cx="603356" cy="915984"/>
          </a:xfrm>
          <a:custGeom>
            <a:avLst/>
            <a:gdLst/>
            <a:ahLst/>
            <a:cxnLst/>
            <a:rect l="l" t="t" r="r" b="b"/>
            <a:pathLst>
              <a:path w="1584990" h="2057400">
                <a:moveTo>
                  <a:pt x="0" y="0"/>
                </a:moveTo>
                <a:lnTo>
                  <a:pt x="1584989" y="0"/>
                </a:lnTo>
                <a:lnTo>
                  <a:pt x="1584989"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700">
              <a:latin typeface="UTM Avo" panose="02040603050506020204" pitchFamily="18"/>
            </a:endParaRPr>
          </a:p>
        </p:txBody>
      </p:sp>
      <p:grpSp>
        <p:nvGrpSpPr>
          <p:cNvPr id="18" name="Group 17">
            <a:extLst>
              <a:ext uri="{FF2B5EF4-FFF2-40B4-BE49-F238E27FC236}">
                <a16:creationId xmlns:a16="http://schemas.microsoft.com/office/drawing/2014/main" id="{F1D9AD7F-577A-3F42-6015-C76F74C9E272}"/>
              </a:ext>
            </a:extLst>
          </p:cNvPr>
          <p:cNvGrpSpPr/>
          <p:nvPr/>
        </p:nvGrpSpPr>
        <p:grpSpPr>
          <a:xfrm>
            <a:off x="478955" y="2390911"/>
            <a:ext cx="4216400" cy="4246900"/>
            <a:chOff x="756941" y="3078653"/>
            <a:chExt cx="6324600" cy="6370350"/>
          </a:xfrm>
        </p:grpSpPr>
        <p:grpSp>
          <p:nvGrpSpPr>
            <p:cNvPr id="19" name="Group 18">
              <a:extLst>
                <a:ext uri="{FF2B5EF4-FFF2-40B4-BE49-F238E27FC236}">
                  <a16:creationId xmlns:a16="http://schemas.microsoft.com/office/drawing/2014/main" id="{76DB2BF4-B33D-0371-0FA0-7A617052A323}"/>
                </a:ext>
              </a:extLst>
            </p:cNvPr>
            <p:cNvGrpSpPr/>
            <p:nvPr/>
          </p:nvGrpSpPr>
          <p:grpSpPr>
            <a:xfrm>
              <a:off x="756941" y="3078653"/>
              <a:ext cx="6324600" cy="6370350"/>
              <a:chOff x="812040" y="2781045"/>
              <a:chExt cx="6324600" cy="6370350"/>
            </a:xfrm>
          </p:grpSpPr>
          <p:sp>
            <p:nvSpPr>
              <p:cNvPr id="21" name="Freeform 7">
                <a:extLst>
                  <a:ext uri="{FF2B5EF4-FFF2-40B4-BE49-F238E27FC236}">
                    <a16:creationId xmlns:a16="http://schemas.microsoft.com/office/drawing/2014/main" id="{6EB7119C-CCF2-8CA0-02A5-B7031C612987}"/>
                  </a:ext>
                </a:extLst>
              </p:cNvPr>
              <p:cNvSpPr/>
              <p:nvPr/>
            </p:nvSpPr>
            <p:spPr>
              <a:xfrm>
                <a:off x="812040" y="2781045"/>
                <a:ext cx="6324600" cy="637035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sz="700">
                  <a:latin typeface="UTM Avo" panose="02040603050506020204" pitchFamily="18"/>
                  <a:cs typeface="Arial" panose="020B0604020202020204" pitchFamily="34" charset="0"/>
                </a:endParaRPr>
              </a:p>
            </p:txBody>
          </p:sp>
          <p:grpSp>
            <p:nvGrpSpPr>
              <p:cNvPr id="22" name="Group 21">
                <a:extLst>
                  <a:ext uri="{FF2B5EF4-FFF2-40B4-BE49-F238E27FC236}">
                    <a16:creationId xmlns:a16="http://schemas.microsoft.com/office/drawing/2014/main" id="{8D6C843D-F2ED-8782-923D-49D81A1E3B45}"/>
                  </a:ext>
                </a:extLst>
              </p:cNvPr>
              <p:cNvGrpSpPr/>
              <p:nvPr/>
            </p:nvGrpSpPr>
            <p:grpSpPr>
              <a:xfrm>
                <a:off x="1075815" y="3284516"/>
                <a:ext cx="5826740" cy="1070767"/>
                <a:chOff x="1426698" y="3996022"/>
                <a:chExt cx="5826740" cy="1070767"/>
              </a:xfrm>
            </p:grpSpPr>
            <p:sp>
              <p:nvSpPr>
                <p:cNvPr id="23" name="Freeform 10">
                  <a:extLst>
                    <a:ext uri="{FF2B5EF4-FFF2-40B4-BE49-F238E27FC236}">
                      <a16:creationId xmlns:a16="http://schemas.microsoft.com/office/drawing/2014/main" id="{FFC0FC21-5004-D60A-4513-D41E5F2F50FC}"/>
                    </a:ext>
                  </a:extLst>
                </p:cNvPr>
                <p:cNvSpPr/>
                <p:nvPr/>
              </p:nvSpPr>
              <p:spPr>
                <a:xfrm>
                  <a:off x="1426698" y="3996022"/>
                  <a:ext cx="5826740" cy="1070767"/>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sz="700">
                    <a:latin typeface="UTM Avo" panose="02040603050506020204" pitchFamily="18"/>
                    <a:cs typeface="Arial" panose="020B0604020202020204" pitchFamily="34" charset="0"/>
                  </a:endParaRPr>
                </a:p>
              </p:txBody>
            </p:sp>
            <p:sp>
              <p:nvSpPr>
                <p:cNvPr id="24" name="TextBox 23">
                  <a:extLst>
                    <a:ext uri="{FF2B5EF4-FFF2-40B4-BE49-F238E27FC236}">
                      <a16:creationId xmlns:a16="http://schemas.microsoft.com/office/drawing/2014/main" id="{7A24789A-AC9B-2DFC-CF24-EF18D3E6D587}"/>
                    </a:ext>
                  </a:extLst>
                </p:cNvPr>
                <p:cNvSpPr txBox="1"/>
                <p:nvPr/>
              </p:nvSpPr>
              <p:spPr>
                <a:xfrm>
                  <a:off x="1426698" y="4147870"/>
                  <a:ext cx="5826740" cy="784830"/>
                </a:xfrm>
                <a:prstGeom prst="rect">
                  <a:avLst/>
                </a:prstGeom>
                <a:noFill/>
              </p:spPr>
              <p:txBody>
                <a:bodyPr wrap="square" rtlCol="0">
                  <a:spAutoFit/>
                </a:bodyPr>
                <a:lstStyle/>
                <a:p>
                  <a:pPr algn="ctr"/>
                  <a:r>
                    <a:rPr lang="en-US" sz="2800" b="1" dirty="0">
                      <a:solidFill>
                        <a:srgbClr val="C00000"/>
                      </a:solidFill>
                      <a:latin typeface="UTM Avo" panose="02040603050506020204" pitchFamily="18"/>
                      <a:cs typeface="Arial" panose="020B0604020202020204" pitchFamily="34" charset="0"/>
                    </a:rPr>
                    <a:t>TÌNH HUỐNG 1</a:t>
                  </a:r>
                </a:p>
              </p:txBody>
            </p:sp>
          </p:grpSp>
        </p:grpSp>
        <p:pic>
          <p:nvPicPr>
            <p:cNvPr id="20" name="Picture 19" descr="A cartoon of a child holding a flower&#10;&#10;Description automatically generated">
              <a:extLst>
                <a:ext uri="{FF2B5EF4-FFF2-40B4-BE49-F238E27FC236}">
                  <a16:creationId xmlns:a16="http://schemas.microsoft.com/office/drawing/2014/main" id="{864D9D33-A45F-1587-20B3-2E7BECAFB4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1710" y="4978710"/>
              <a:ext cx="4144473" cy="4144473"/>
            </a:xfrm>
            <a:prstGeom prst="rect">
              <a:avLst/>
            </a:prstGeom>
          </p:spPr>
        </p:pic>
      </p:grpSp>
    </p:spTree>
    <p:extLst>
      <p:ext uri="{BB962C8B-B14F-4D97-AF65-F5344CB8AC3E}">
        <p14:creationId xmlns:p14="http://schemas.microsoft.com/office/powerpoint/2010/main" val="327706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1F8C6595-0F71-D90F-0329-170F9DA828BB}"/>
              </a:ext>
            </a:extLst>
          </p:cNvPr>
          <p:cNvGrpSpPr/>
          <p:nvPr/>
        </p:nvGrpSpPr>
        <p:grpSpPr>
          <a:xfrm>
            <a:off x="1201238" y="2870200"/>
            <a:ext cx="4669977" cy="3473860"/>
            <a:chOff x="1676400" y="4000500"/>
            <a:chExt cx="7004966" cy="5210790"/>
          </a:xfrm>
        </p:grpSpPr>
        <p:grpSp>
          <p:nvGrpSpPr>
            <p:cNvPr id="35" name="Group 6">
              <a:extLst>
                <a:ext uri="{FF2B5EF4-FFF2-40B4-BE49-F238E27FC236}">
                  <a16:creationId xmlns:a16="http://schemas.microsoft.com/office/drawing/2014/main" id="{03FC2D2D-75A6-217D-18E8-D1D4929A1EEE}"/>
                </a:ext>
              </a:extLst>
            </p:cNvPr>
            <p:cNvGrpSpPr/>
            <p:nvPr/>
          </p:nvGrpSpPr>
          <p:grpSpPr>
            <a:xfrm>
              <a:off x="1676400" y="4000500"/>
              <a:ext cx="7004966" cy="5210790"/>
              <a:chOff x="0" y="0"/>
              <a:chExt cx="1844929" cy="1071342"/>
            </a:xfrm>
          </p:grpSpPr>
          <p:sp>
            <p:nvSpPr>
              <p:cNvPr id="38" name="Freeform 7">
                <a:extLst>
                  <a:ext uri="{FF2B5EF4-FFF2-40B4-BE49-F238E27FC236}">
                    <a16:creationId xmlns:a16="http://schemas.microsoft.com/office/drawing/2014/main" id="{8189DAA1-D5CE-30A2-D69B-AC54BA9E333F}"/>
                  </a:ext>
                </a:extLst>
              </p:cNvPr>
              <p:cNvSpPr/>
              <p:nvPr/>
            </p:nvSpPr>
            <p:spPr>
              <a:xfrm>
                <a:off x="0" y="0"/>
                <a:ext cx="1844929" cy="1071342"/>
              </a:xfrm>
              <a:custGeom>
                <a:avLst/>
                <a:gdLst/>
                <a:ahLst/>
                <a:cxnLst/>
                <a:rect l="l" t="t" r="r" b="b"/>
                <a:pathLst>
                  <a:path w="1844929" h="1071342">
                    <a:moveTo>
                      <a:pt x="0" y="0"/>
                    </a:moveTo>
                    <a:lnTo>
                      <a:pt x="1844929" y="0"/>
                    </a:lnTo>
                    <a:lnTo>
                      <a:pt x="1844929" y="1071342"/>
                    </a:lnTo>
                    <a:lnTo>
                      <a:pt x="0" y="1071342"/>
                    </a:lnTo>
                    <a:close/>
                  </a:path>
                </a:pathLst>
              </a:custGeom>
              <a:solidFill>
                <a:srgbClr val="4F81BD">
                  <a:lumMod val="20000"/>
                  <a:lumOff val="80000"/>
                </a:srgbClr>
              </a:solidFill>
              <a:ln>
                <a:solidFill>
                  <a:srgbClr val="4F81BD"/>
                </a:solid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endParaRPr>
              </a:p>
            </p:txBody>
          </p:sp>
          <p:sp>
            <p:nvSpPr>
              <p:cNvPr id="39" name="TextBox 8">
                <a:extLst>
                  <a:ext uri="{FF2B5EF4-FFF2-40B4-BE49-F238E27FC236}">
                    <a16:creationId xmlns:a16="http://schemas.microsoft.com/office/drawing/2014/main" id="{E5434D52-41BF-D38B-4C65-539681746153}"/>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700" b="0" i="0" u="none" strike="noStrike" kern="0" cap="none" spc="0" normalizeH="0" baseline="0" noProof="0">
                  <a:ln>
                    <a:noFill/>
                  </a:ln>
                  <a:solidFill>
                    <a:prstClr val="black"/>
                  </a:solidFill>
                  <a:effectLst/>
                  <a:uLnTx/>
                  <a:uFillTx/>
                  <a:latin typeface="UTM Avo" panose="02040603050506020204" pitchFamily="18"/>
                </a:endParaRPr>
              </a:p>
            </p:txBody>
          </p:sp>
        </p:grpSp>
        <p:sp>
          <p:nvSpPr>
            <p:cNvPr id="36" name="TextBox 35">
              <a:extLst>
                <a:ext uri="{FF2B5EF4-FFF2-40B4-BE49-F238E27FC236}">
                  <a16:creationId xmlns:a16="http://schemas.microsoft.com/office/drawing/2014/main" id="{6D6DD9F8-F1B9-0132-8A57-E87B521A882C}"/>
                </a:ext>
              </a:extLst>
            </p:cNvPr>
            <p:cNvSpPr txBox="1"/>
            <p:nvPr/>
          </p:nvSpPr>
          <p:spPr>
            <a:xfrm>
              <a:off x="2195921" y="5231768"/>
              <a:ext cx="5965926" cy="2513765"/>
            </a:xfrm>
            <a:prstGeom prst="rect">
              <a:avLst/>
            </a:prstGeom>
            <a:noFill/>
          </p:spPr>
          <p:txBody>
            <a:bodyPr wrap="square">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Em hãy kể tên các công trình công cộng trong các hình ảnh </a:t>
              </a:r>
              <a:r>
                <a:rPr kumimoji="0" lang="en-US"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đó</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37" name="Picture 11">
              <a:extLst>
                <a:ext uri="{FF2B5EF4-FFF2-40B4-BE49-F238E27FC236}">
                  <a16:creationId xmlns:a16="http://schemas.microsoft.com/office/drawing/2014/main" id="{9642926A-6386-D8E9-A8DA-7D7547320BB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01802" y="7429500"/>
              <a:ext cx="1779563" cy="1781790"/>
            </a:xfrm>
            <a:prstGeom prst="rect">
              <a:avLst/>
            </a:prstGeom>
          </p:spPr>
        </p:pic>
      </p:grpSp>
      <p:grpSp>
        <p:nvGrpSpPr>
          <p:cNvPr id="40" name="Group 39">
            <a:extLst>
              <a:ext uri="{FF2B5EF4-FFF2-40B4-BE49-F238E27FC236}">
                <a16:creationId xmlns:a16="http://schemas.microsoft.com/office/drawing/2014/main" id="{37C7BE4C-9101-FC76-36F4-391EA7E49B88}"/>
              </a:ext>
            </a:extLst>
          </p:cNvPr>
          <p:cNvGrpSpPr/>
          <p:nvPr/>
        </p:nvGrpSpPr>
        <p:grpSpPr>
          <a:xfrm>
            <a:off x="6206676" y="2746660"/>
            <a:ext cx="4785582" cy="3597401"/>
            <a:chOff x="9184557" y="3815189"/>
            <a:chExt cx="7178373" cy="5396101"/>
          </a:xfrm>
        </p:grpSpPr>
        <p:grpSp>
          <p:nvGrpSpPr>
            <p:cNvPr id="41" name="Group 40">
              <a:extLst>
                <a:ext uri="{FF2B5EF4-FFF2-40B4-BE49-F238E27FC236}">
                  <a16:creationId xmlns:a16="http://schemas.microsoft.com/office/drawing/2014/main" id="{5DDC2F51-8955-AD89-F07D-7D6E12BC8DD4}"/>
                </a:ext>
              </a:extLst>
            </p:cNvPr>
            <p:cNvGrpSpPr/>
            <p:nvPr/>
          </p:nvGrpSpPr>
          <p:grpSpPr>
            <a:xfrm>
              <a:off x="9184557" y="3815189"/>
              <a:ext cx="7178373" cy="5396101"/>
              <a:chOff x="1676400" y="3815189"/>
              <a:chExt cx="7178373" cy="5396101"/>
            </a:xfrm>
          </p:grpSpPr>
          <p:grpSp>
            <p:nvGrpSpPr>
              <p:cNvPr id="43" name="Group 6">
                <a:extLst>
                  <a:ext uri="{FF2B5EF4-FFF2-40B4-BE49-F238E27FC236}">
                    <a16:creationId xmlns:a16="http://schemas.microsoft.com/office/drawing/2014/main" id="{B1237700-1B00-2D1E-610A-5A2F56C931F2}"/>
                  </a:ext>
                </a:extLst>
              </p:cNvPr>
              <p:cNvGrpSpPr/>
              <p:nvPr/>
            </p:nvGrpSpPr>
            <p:grpSpPr>
              <a:xfrm>
                <a:off x="1676400" y="3815189"/>
                <a:ext cx="7178373" cy="5396101"/>
                <a:chOff x="0" y="-38100"/>
                <a:chExt cx="1890600" cy="1109442"/>
              </a:xfrm>
            </p:grpSpPr>
            <p:sp>
              <p:nvSpPr>
                <p:cNvPr id="45" name="Freeform 7">
                  <a:extLst>
                    <a:ext uri="{FF2B5EF4-FFF2-40B4-BE49-F238E27FC236}">
                      <a16:creationId xmlns:a16="http://schemas.microsoft.com/office/drawing/2014/main" id="{7863BA9E-13BA-6810-5F27-3EB1C4303E98}"/>
                    </a:ext>
                  </a:extLst>
                </p:cNvPr>
                <p:cNvSpPr/>
                <p:nvPr/>
              </p:nvSpPr>
              <p:spPr>
                <a:xfrm>
                  <a:off x="0" y="0"/>
                  <a:ext cx="1890600" cy="1071342"/>
                </a:xfrm>
                <a:custGeom>
                  <a:avLst/>
                  <a:gdLst/>
                  <a:ahLst/>
                  <a:cxnLst/>
                  <a:rect l="l" t="t" r="r" b="b"/>
                  <a:pathLst>
                    <a:path w="1844929" h="1071342">
                      <a:moveTo>
                        <a:pt x="0" y="0"/>
                      </a:moveTo>
                      <a:lnTo>
                        <a:pt x="1844929" y="0"/>
                      </a:lnTo>
                      <a:lnTo>
                        <a:pt x="1844929" y="1071342"/>
                      </a:lnTo>
                      <a:lnTo>
                        <a:pt x="0" y="1071342"/>
                      </a:lnTo>
                      <a:close/>
                    </a:path>
                  </a:pathLst>
                </a:custGeom>
                <a:solidFill>
                  <a:srgbClr val="4F81BD">
                    <a:lumMod val="20000"/>
                    <a:lumOff val="80000"/>
                  </a:srgbClr>
                </a:solidFill>
                <a:ln>
                  <a:solidFill>
                    <a:srgbClr val="4F81BD"/>
                  </a:solid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endParaRPr>
                </a:p>
              </p:txBody>
            </p:sp>
            <p:sp>
              <p:nvSpPr>
                <p:cNvPr id="46" name="TextBox 8">
                  <a:extLst>
                    <a:ext uri="{FF2B5EF4-FFF2-40B4-BE49-F238E27FC236}">
                      <a16:creationId xmlns:a16="http://schemas.microsoft.com/office/drawing/2014/main" id="{CF713554-E08A-4007-6E42-5594B29C8009}"/>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700" b="0" i="0" u="none" strike="noStrike" kern="0" cap="none" spc="0" normalizeH="0" baseline="0" noProof="0">
                    <a:ln>
                      <a:noFill/>
                    </a:ln>
                    <a:solidFill>
                      <a:prstClr val="black"/>
                    </a:solidFill>
                    <a:effectLst/>
                    <a:uLnTx/>
                    <a:uFillTx/>
                    <a:latin typeface="UTM Avo" panose="02040603050506020204" pitchFamily="18"/>
                  </a:endParaRPr>
                </a:p>
              </p:txBody>
            </p:sp>
          </p:grpSp>
          <p:sp>
            <p:nvSpPr>
              <p:cNvPr id="44" name="TextBox 43">
                <a:extLst>
                  <a:ext uri="{FF2B5EF4-FFF2-40B4-BE49-F238E27FC236}">
                    <a16:creationId xmlns:a16="http://schemas.microsoft.com/office/drawing/2014/main" id="{65C8876B-429A-DF65-5C33-14D81ADFEB00}"/>
                  </a:ext>
                </a:extLst>
              </p:cNvPr>
              <p:cNvSpPr txBox="1"/>
              <p:nvPr/>
            </p:nvSpPr>
            <p:spPr>
              <a:xfrm>
                <a:off x="2047598" y="5231768"/>
                <a:ext cx="6394751" cy="2513764"/>
              </a:xfrm>
              <a:prstGeom prst="rect">
                <a:avLst/>
              </a:prstGeom>
              <a:noFill/>
            </p:spPr>
            <p:txBody>
              <a:bodyPr wrap="square">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Em hãy kể một số việc cần làm để bảo vệ công trình công</a:t>
                </a:r>
                <a:r>
                  <a:rPr kumimoji="0" lang="en-US" sz="2400" b="0" i="0" u="none" strike="noStrike" kern="0" cap="none" spc="0" normalizeH="0" baseline="0" noProof="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 </a:t>
                </a:r>
                <a:r>
                  <a:rPr kumimoji="0" lang="vi-VN" sz="2400" b="0" i="0" u="none" strike="noStrike" kern="0" cap="none" spc="0" normalizeH="0" baseline="0" noProof="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cộng</a:t>
                </a:r>
                <a:endPar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endParaRPr>
              </a:p>
            </p:txBody>
          </p:sp>
        </p:grpSp>
        <p:pic>
          <p:nvPicPr>
            <p:cNvPr id="42" name="Picture 9">
              <a:extLst>
                <a:ext uri="{FF2B5EF4-FFF2-40B4-BE49-F238E27FC236}">
                  <a16:creationId xmlns:a16="http://schemas.microsoft.com/office/drawing/2014/main" id="{D1FF8744-0EB6-C9EE-C65E-549D4462F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173619" y="7429500"/>
              <a:ext cx="2155490" cy="1775340"/>
            </a:xfrm>
            <a:prstGeom prst="rect">
              <a:avLst/>
            </a:prstGeom>
          </p:spPr>
        </p:pic>
      </p:grpSp>
      <p:grpSp>
        <p:nvGrpSpPr>
          <p:cNvPr id="47" name="Group 46">
            <a:extLst>
              <a:ext uri="{FF2B5EF4-FFF2-40B4-BE49-F238E27FC236}">
                <a16:creationId xmlns:a16="http://schemas.microsoft.com/office/drawing/2014/main" id="{0A4C2BE8-C5EC-EF73-D83B-212A54C9CB42}"/>
              </a:ext>
            </a:extLst>
          </p:cNvPr>
          <p:cNvGrpSpPr/>
          <p:nvPr/>
        </p:nvGrpSpPr>
        <p:grpSpPr>
          <a:xfrm>
            <a:off x="795" y="1169234"/>
            <a:ext cx="11179863" cy="1279453"/>
            <a:chOff x="0" y="1505747"/>
            <a:chExt cx="16769795" cy="1919180"/>
          </a:xfrm>
        </p:grpSpPr>
        <p:sp>
          <p:nvSpPr>
            <p:cNvPr id="48" name="Rectangle 47">
              <a:extLst>
                <a:ext uri="{FF2B5EF4-FFF2-40B4-BE49-F238E27FC236}">
                  <a16:creationId xmlns:a16="http://schemas.microsoft.com/office/drawing/2014/main" id="{49E179E7-B943-6AB9-FAE5-8CD505205448}"/>
                </a:ext>
              </a:extLst>
            </p:cNvPr>
            <p:cNvSpPr/>
            <p:nvPr/>
          </p:nvSpPr>
          <p:spPr>
            <a:xfrm>
              <a:off x="0" y="2032031"/>
              <a:ext cx="15793114" cy="1283140"/>
            </a:xfrm>
            <a:prstGeom prst="rect">
              <a:avLst/>
            </a:prstGeom>
            <a:solidFill>
              <a:srgbClr val="F79646">
                <a:lumMod val="20000"/>
                <a:lumOff val="8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Các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em</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quan</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sát</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hình</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ảnh</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và</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thực</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hiện</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yêu</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cầu</a:t>
              </a: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p>
          </p:txBody>
        </p:sp>
        <p:pic>
          <p:nvPicPr>
            <p:cNvPr id="49" name="Picture 13">
              <a:extLst>
                <a:ext uri="{FF2B5EF4-FFF2-40B4-BE49-F238E27FC236}">
                  <a16:creationId xmlns:a16="http://schemas.microsoft.com/office/drawing/2014/main" id="{B8681D36-E6C6-C21D-F923-45415D3EBB9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816432" y="1505747"/>
              <a:ext cx="1953363" cy="1919180"/>
            </a:xfrm>
            <a:prstGeom prst="rect">
              <a:avLst/>
            </a:prstGeom>
          </p:spPr>
        </p:pic>
      </p:grpSp>
    </p:spTree>
    <p:extLst>
      <p:ext uri="{BB962C8B-B14F-4D97-AF65-F5344CB8AC3E}">
        <p14:creationId xmlns:p14="http://schemas.microsoft.com/office/powerpoint/2010/main" val="366172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7">
            <a:extLst>
              <a:ext uri="{FF2B5EF4-FFF2-40B4-BE49-F238E27FC236}">
                <a16:creationId xmlns:a16="http://schemas.microsoft.com/office/drawing/2014/main" id="{9009C973-6BA8-0DA4-E855-88E8083E2101}"/>
              </a:ext>
            </a:extLst>
          </p:cNvPr>
          <p:cNvSpPr/>
          <p:nvPr/>
        </p:nvSpPr>
        <p:spPr>
          <a:xfrm>
            <a:off x="5147302" y="2827791"/>
            <a:ext cx="6565743" cy="3465130"/>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sz="700">
              <a:latin typeface="UTM Avo" panose="02040603050506020204" pitchFamily="18"/>
              <a:cs typeface="Arial" panose="020B0604020202020204" pitchFamily="34" charset="0"/>
            </a:endParaRPr>
          </a:p>
        </p:txBody>
      </p:sp>
      <p:sp>
        <p:nvSpPr>
          <p:cNvPr id="13" name="TextBox 9">
            <a:extLst>
              <a:ext uri="{FF2B5EF4-FFF2-40B4-BE49-F238E27FC236}">
                <a16:creationId xmlns:a16="http://schemas.microsoft.com/office/drawing/2014/main" id="{3F7A0650-10F1-CE82-C850-141A94E2EF30}"/>
              </a:ext>
            </a:extLst>
          </p:cNvPr>
          <p:cNvSpPr txBox="1"/>
          <p:nvPr/>
        </p:nvSpPr>
        <p:spPr>
          <a:xfrm>
            <a:off x="5593085" y="3491602"/>
            <a:ext cx="5754609" cy="2137508"/>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Nếu là </a:t>
            </a:r>
            <a:r>
              <a:rPr lang="en-US" sz="2400" dirty="0" err="1">
                <a:latin typeface="UTM Avo" panose="02040603050506020204" pitchFamily="18"/>
                <a:cs typeface="Arial" panose="020B0604020202020204" pitchFamily="34" charset="0"/>
              </a:rPr>
              <a:t>Bảo</a:t>
            </a:r>
            <a:r>
              <a:rPr lang="vi-VN" sz="2400" dirty="0">
                <a:latin typeface="UTM Avo" panose="02040603050506020204" pitchFamily="18"/>
                <a:cs typeface="Arial" panose="020B0604020202020204" pitchFamily="34" charset="0"/>
              </a:rPr>
              <a:t>, em có thể khuyên </a:t>
            </a:r>
            <a:r>
              <a:rPr lang="en-US" sz="2400" dirty="0">
                <a:latin typeface="UTM Avo" panose="02040603050506020204" pitchFamily="18"/>
                <a:cs typeface="Arial" panose="020B0604020202020204" pitchFamily="34" charset="0"/>
              </a:rPr>
              <a:t>Nam</a:t>
            </a:r>
            <a:r>
              <a:rPr lang="vi-VN" sz="2400" dirty="0">
                <a:latin typeface="UTM Avo" panose="02040603050506020204" pitchFamily="18"/>
                <a:cs typeface="Arial" panose="020B0604020202020204" pitchFamily="34" charset="0"/>
              </a:rPr>
              <a:t> không được trèo lên trống đồng để chụp hình, đây là hành vi phá hoại của công.</a:t>
            </a:r>
            <a:endParaRPr lang="vi-VN" sz="2400" i="1" dirty="0">
              <a:solidFill>
                <a:srgbClr val="FF0000"/>
              </a:solidFill>
              <a:latin typeface="UTM Avo" panose="02040603050506020204" pitchFamily="18"/>
              <a:cs typeface="Arial" panose="020B0604020202020204" pitchFamily="34" charset="0"/>
            </a:endParaRPr>
          </a:p>
        </p:txBody>
      </p:sp>
      <p:grpSp>
        <p:nvGrpSpPr>
          <p:cNvPr id="14" name="Group 13">
            <a:extLst>
              <a:ext uri="{FF2B5EF4-FFF2-40B4-BE49-F238E27FC236}">
                <a16:creationId xmlns:a16="http://schemas.microsoft.com/office/drawing/2014/main" id="{EC9CCAA0-936C-ED7A-B00D-688138F538D2}"/>
              </a:ext>
            </a:extLst>
          </p:cNvPr>
          <p:cNvGrpSpPr/>
          <p:nvPr/>
        </p:nvGrpSpPr>
        <p:grpSpPr>
          <a:xfrm>
            <a:off x="3783334" y="1532238"/>
            <a:ext cx="5055917" cy="713845"/>
            <a:chOff x="4834930" y="84191"/>
            <a:chExt cx="7359542" cy="950517"/>
          </a:xfrm>
          <a:solidFill>
            <a:srgbClr val="F68120"/>
          </a:solidFill>
        </p:grpSpPr>
        <p:sp>
          <p:nvSpPr>
            <p:cNvPr id="15" name="Round Same Side Corner Rectangle 11">
              <a:extLst>
                <a:ext uri="{FF2B5EF4-FFF2-40B4-BE49-F238E27FC236}">
                  <a16:creationId xmlns:a16="http://schemas.microsoft.com/office/drawing/2014/main" id="{9E3793DC-DB5F-80CA-CFD5-48278E4A51C6}"/>
                </a:ext>
              </a:extLst>
            </p:cNvPr>
            <p:cNvSpPr/>
            <p:nvPr/>
          </p:nvSpPr>
          <p:spPr>
            <a:xfrm flipV="1">
              <a:off x="4834930" y="84191"/>
              <a:ext cx="7359542" cy="950517"/>
            </a:xfrm>
            <a:prstGeom prst="round2SameRect">
              <a:avLst>
                <a:gd name="adj1" fmla="val 37720"/>
                <a:gd name="adj2" fmla="val 0"/>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16" name="TextBox 15">
              <a:extLst>
                <a:ext uri="{FF2B5EF4-FFF2-40B4-BE49-F238E27FC236}">
                  <a16:creationId xmlns:a16="http://schemas.microsoft.com/office/drawing/2014/main" id="{D5EBDA3D-3E2E-1E28-85B6-9F01FEC13718}"/>
                </a:ext>
              </a:extLst>
            </p:cNvPr>
            <p:cNvSpPr txBox="1"/>
            <p:nvPr/>
          </p:nvSpPr>
          <p:spPr>
            <a:xfrm>
              <a:off x="5254230" y="277036"/>
              <a:ext cx="6403317" cy="696691"/>
            </a:xfrm>
            <a:prstGeom prst="rect">
              <a:avLst/>
            </a:prstGeom>
            <a:grp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sp>
        <p:nvSpPr>
          <p:cNvPr id="17" name="Freeform 10">
            <a:extLst>
              <a:ext uri="{FF2B5EF4-FFF2-40B4-BE49-F238E27FC236}">
                <a16:creationId xmlns:a16="http://schemas.microsoft.com/office/drawing/2014/main" id="{FEF9D288-5C65-7604-EF30-048854402961}"/>
              </a:ext>
            </a:extLst>
          </p:cNvPr>
          <p:cNvSpPr/>
          <p:nvPr/>
        </p:nvSpPr>
        <p:spPr>
          <a:xfrm>
            <a:off x="11265386" y="7034752"/>
            <a:ext cx="603356" cy="915984"/>
          </a:xfrm>
          <a:custGeom>
            <a:avLst/>
            <a:gdLst/>
            <a:ahLst/>
            <a:cxnLst/>
            <a:rect l="l" t="t" r="r" b="b"/>
            <a:pathLst>
              <a:path w="1584990" h="2057400">
                <a:moveTo>
                  <a:pt x="0" y="0"/>
                </a:moveTo>
                <a:lnTo>
                  <a:pt x="1584989" y="0"/>
                </a:lnTo>
                <a:lnTo>
                  <a:pt x="1584989"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700">
              <a:latin typeface="UTM Avo" panose="02040603050506020204" pitchFamily="18"/>
            </a:endParaRPr>
          </a:p>
        </p:txBody>
      </p:sp>
      <p:grpSp>
        <p:nvGrpSpPr>
          <p:cNvPr id="18" name="Group 17">
            <a:extLst>
              <a:ext uri="{FF2B5EF4-FFF2-40B4-BE49-F238E27FC236}">
                <a16:creationId xmlns:a16="http://schemas.microsoft.com/office/drawing/2014/main" id="{F1D9AD7F-577A-3F42-6015-C76F74C9E272}"/>
              </a:ext>
            </a:extLst>
          </p:cNvPr>
          <p:cNvGrpSpPr/>
          <p:nvPr/>
        </p:nvGrpSpPr>
        <p:grpSpPr>
          <a:xfrm>
            <a:off x="478955" y="2390911"/>
            <a:ext cx="4216400" cy="4246900"/>
            <a:chOff x="756941" y="3078653"/>
            <a:chExt cx="6324600" cy="6370350"/>
          </a:xfrm>
        </p:grpSpPr>
        <p:grpSp>
          <p:nvGrpSpPr>
            <p:cNvPr id="19" name="Group 18">
              <a:extLst>
                <a:ext uri="{FF2B5EF4-FFF2-40B4-BE49-F238E27FC236}">
                  <a16:creationId xmlns:a16="http://schemas.microsoft.com/office/drawing/2014/main" id="{76DB2BF4-B33D-0371-0FA0-7A617052A323}"/>
                </a:ext>
              </a:extLst>
            </p:cNvPr>
            <p:cNvGrpSpPr/>
            <p:nvPr/>
          </p:nvGrpSpPr>
          <p:grpSpPr>
            <a:xfrm>
              <a:off x="756941" y="3078653"/>
              <a:ext cx="6324600" cy="6370350"/>
              <a:chOff x="812040" y="2781045"/>
              <a:chExt cx="6324600" cy="6370350"/>
            </a:xfrm>
          </p:grpSpPr>
          <p:sp>
            <p:nvSpPr>
              <p:cNvPr id="21" name="Freeform 7">
                <a:extLst>
                  <a:ext uri="{FF2B5EF4-FFF2-40B4-BE49-F238E27FC236}">
                    <a16:creationId xmlns:a16="http://schemas.microsoft.com/office/drawing/2014/main" id="{6EB7119C-CCF2-8CA0-02A5-B7031C612987}"/>
                  </a:ext>
                </a:extLst>
              </p:cNvPr>
              <p:cNvSpPr/>
              <p:nvPr/>
            </p:nvSpPr>
            <p:spPr>
              <a:xfrm>
                <a:off x="812040" y="2781045"/>
                <a:ext cx="6324600" cy="637035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sz="700">
                  <a:latin typeface="UTM Avo" panose="02040603050506020204" pitchFamily="18"/>
                  <a:cs typeface="Arial" panose="020B0604020202020204" pitchFamily="34" charset="0"/>
                </a:endParaRPr>
              </a:p>
            </p:txBody>
          </p:sp>
          <p:grpSp>
            <p:nvGrpSpPr>
              <p:cNvPr id="22" name="Group 21">
                <a:extLst>
                  <a:ext uri="{FF2B5EF4-FFF2-40B4-BE49-F238E27FC236}">
                    <a16:creationId xmlns:a16="http://schemas.microsoft.com/office/drawing/2014/main" id="{8D6C843D-F2ED-8782-923D-49D81A1E3B45}"/>
                  </a:ext>
                </a:extLst>
              </p:cNvPr>
              <p:cNvGrpSpPr/>
              <p:nvPr/>
            </p:nvGrpSpPr>
            <p:grpSpPr>
              <a:xfrm>
                <a:off x="1075815" y="3284516"/>
                <a:ext cx="5826740" cy="1070767"/>
                <a:chOff x="1426698" y="3996022"/>
                <a:chExt cx="5826740" cy="1070767"/>
              </a:xfrm>
            </p:grpSpPr>
            <p:sp>
              <p:nvSpPr>
                <p:cNvPr id="23" name="Freeform 10">
                  <a:extLst>
                    <a:ext uri="{FF2B5EF4-FFF2-40B4-BE49-F238E27FC236}">
                      <a16:creationId xmlns:a16="http://schemas.microsoft.com/office/drawing/2014/main" id="{FFC0FC21-5004-D60A-4513-D41E5F2F50FC}"/>
                    </a:ext>
                  </a:extLst>
                </p:cNvPr>
                <p:cNvSpPr/>
                <p:nvPr/>
              </p:nvSpPr>
              <p:spPr>
                <a:xfrm>
                  <a:off x="1426698" y="3996022"/>
                  <a:ext cx="5826740" cy="1070767"/>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sz="700">
                    <a:latin typeface="UTM Avo" panose="02040603050506020204" pitchFamily="18"/>
                    <a:cs typeface="Arial" panose="020B0604020202020204" pitchFamily="34" charset="0"/>
                  </a:endParaRPr>
                </a:p>
              </p:txBody>
            </p:sp>
            <p:sp>
              <p:nvSpPr>
                <p:cNvPr id="24" name="TextBox 23">
                  <a:extLst>
                    <a:ext uri="{FF2B5EF4-FFF2-40B4-BE49-F238E27FC236}">
                      <a16:creationId xmlns:a16="http://schemas.microsoft.com/office/drawing/2014/main" id="{7A24789A-AC9B-2DFC-CF24-EF18D3E6D587}"/>
                    </a:ext>
                  </a:extLst>
                </p:cNvPr>
                <p:cNvSpPr txBox="1"/>
                <p:nvPr/>
              </p:nvSpPr>
              <p:spPr>
                <a:xfrm>
                  <a:off x="1426698" y="4147871"/>
                  <a:ext cx="5826740" cy="784830"/>
                </a:xfrm>
                <a:prstGeom prst="rect">
                  <a:avLst/>
                </a:prstGeom>
                <a:noFill/>
              </p:spPr>
              <p:txBody>
                <a:bodyPr wrap="square" rtlCol="0">
                  <a:spAutoFit/>
                </a:bodyPr>
                <a:lstStyle/>
                <a:p>
                  <a:pPr algn="ctr"/>
                  <a:r>
                    <a:rPr lang="en-US" sz="2800" b="1" dirty="0">
                      <a:solidFill>
                        <a:srgbClr val="C00000"/>
                      </a:solidFill>
                      <a:latin typeface="UTM Avo" panose="02040603050506020204" pitchFamily="18"/>
                      <a:cs typeface="Arial" panose="020B0604020202020204" pitchFamily="34" charset="0"/>
                    </a:rPr>
                    <a:t>TÌNH HUỐNG 2</a:t>
                  </a:r>
                </a:p>
              </p:txBody>
            </p:sp>
          </p:grpSp>
        </p:grpSp>
        <p:pic>
          <p:nvPicPr>
            <p:cNvPr id="20" name="Picture 19">
              <a:extLst>
                <a:ext uri="{FF2B5EF4-FFF2-40B4-BE49-F238E27FC236}">
                  <a16:creationId xmlns:a16="http://schemas.microsoft.com/office/drawing/2014/main" id="{864D9D33-A45F-1587-20B3-2E7BECAFB4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671710" y="5135848"/>
              <a:ext cx="4144473" cy="3830199"/>
            </a:xfrm>
            <a:prstGeom prst="rect">
              <a:avLst/>
            </a:prstGeom>
          </p:spPr>
        </p:pic>
      </p:grpSp>
    </p:spTree>
    <p:extLst>
      <p:ext uri="{BB962C8B-B14F-4D97-AF65-F5344CB8AC3E}">
        <p14:creationId xmlns:p14="http://schemas.microsoft.com/office/powerpoint/2010/main" val="240639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7">
            <a:extLst>
              <a:ext uri="{FF2B5EF4-FFF2-40B4-BE49-F238E27FC236}">
                <a16:creationId xmlns:a16="http://schemas.microsoft.com/office/drawing/2014/main" id="{9009C973-6BA8-0DA4-E855-88E8083E2101}"/>
              </a:ext>
            </a:extLst>
          </p:cNvPr>
          <p:cNvSpPr/>
          <p:nvPr/>
        </p:nvSpPr>
        <p:spPr>
          <a:xfrm>
            <a:off x="5147302" y="2827791"/>
            <a:ext cx="6565743" cy="3465130"/>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sz="700">
              <a:latin typeface="UTM Avo" panose="02040603050506020204" pitchFamily="18"/>
              <a:cs typeface="Arial" panose="020B0604020202020204" pitchFamily="34" charset="0"/>
            </a:endParaRPr>
          </a:p>
        </p:txBody>
      </p:sp>
      <p:sp>
        <p:nvSpPr>
          <p:cNvPr id="13" name="TextBox 9">
            <a:extLst>
              <a:ext uri="{FF2B5EF4-FFF2-40B4-BE49-F238E27FC236}">
                <a16:creationId xmlns:a16="http://schemas.microsoft.com/office/drawing/2014/main" id="{3F7A0650-10F1-CE82-C850-141A94E2EF30}"/>
              </a:ext>
            </a:extLst>
          </p:cNvPr>
          <p:cNvSpPr txBox="1"/>
          <p:nvPr/>
        </p:nvSpPr>
        <p:spPr>
          <a:xfrm>
            <a:off x="5593085" y="2891609"/>
            <a:ext cx="5754609" cy="3245504"/>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Em có thể khuyên bạn không được đùa nghịch trong th</a:t>
            </a:r>
            <a:r>
              <a:rPr lang="en-US" sz="2400" dirty="0">
                <a:latin typeface="UTM Avo" panose="02040603050506020204" pitchFamily="18"/>
                <a:cs typeface="Arial" panose="020B0604020202020204" pitchFamily="34" charset="0"/>
              </a:rPr>
              <a:t>a</a:t>
            </a:r>
            <a:r>
              <a:rPr lang="vi-VN" sz="2400" dirty="0">
                <a:latin typeface="UTM Avo" panose="02040603050506020204" pitchFamily="18"/>
                <a:cs typeface="Arial" panose="020B0604020202020204" pitchFamily="34" charset="0"/>
              </a:rPr>
              <a:t>ng máy, phá hoại bảng điều khiển của thang máy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vì</a:t>
            </a:r>
            <a:r>
              <a:rPr lang="en-US" sz="2400" dirty="0">
                <a:latin typeface="UTM Avo" panose="02040603050506020204" pitchFamily="18"/>
                <a:cs typeface="Arial" panose="020B0604020202020204" pitchFamily="34" charset="0"/>
              </a:rPr>
              <a:t> </a:t>
            </a:r>
            <a:r>
              <a:rPr lang="vi-VN" sz="2400" dirty="0">
                <a:latin typeface="UTM Avo" panose="02040603050506020204" pitchFamily="18"/>
                <a:cs typeface="Arial" panose="020B0604020202020204" pitchFamily="34" charset="0"/>
              </a:rPr>
              <a:t>điều này có thể gây nguy hiểm cho bản thân trong quá trình đi thang máy và gây hư hỏng cho thang máy.</a:t>
            </a:r>
            <a:endParaRPr lang="vi-VN" sz="2400" i="1" dirty="0">
              <a:solidFill>
                <a:srgbClr val="FF0000"/>
              </a:solidFill>
              <a:latin typeface="UTM Avo" panose="02040603050506020204" pitchFamily="18"/>
              <a:cs typeface="Arial" panose="020B0604020202020204" pitchFamily="34" charset="0"/>
            </a:endParaRPr>
          </a:p>
        </p:txBody>
      </p:sp>
      <p:grpSp>
        <p:nvGrpSpPr>
          <p:cNvPr id="14" name="Group 13">
            <a:extLst>
              <a:ext uri="{FF2B5EF4-FFF2-40B4-BE49-F238E27FC236}">
                <a16:creationId xmlns:a16="http://schemas.microsoft.com/office/drawing/2014/main" id="{EC9CCAA0-936C-ED7A-B00D-688138F538D2}"/>
              </a:ext>
            </a:extLst>
          </p:cNvPr>
          <p:cNvGrpSpPr/>
          <p:nvPr/>
        </p:nvGrpSpPr>
        <p:grpSpPr>
          <a:xfrm>
            <a:off x="3783334" y="1532238"/>
            <a:ext cx="5055917" cy="713845"/>
            <a:chOff x="4834930" y="84191"/>
            <a:chExt cx="7359542" cy="950517"/>
          </a:xfrm>
          <a:solidFill>
            <a:srgbClr val="F68120"/>
          </a:solidFill>
        </p:grpSpPr>
        <p:sp>
          <p:nvSpPr>
            <p:cNvPr id="15" name="Round Same Side Corner Rectangle 11">
              <a:extLst>
                <a:ext uri="{FF2B5EF4-FFF2-40B4-BE49-F238E27FC236}">
                  <a16:creationId xmlns:a16="http://schemas.microsoft.com/office/drawing/2014/main" id="{9E3793DC-DB5F-80CA-CFD5-48278E4A51C6}"/>
                </a:ext>
              </a:extLst>
            </p:cNvPr>
            <p:cNvSpPr/>
            <p:nvPr/>
          </p:nvSpPr>
          <p:spPr>
            <a:xfrm flipV="1">
              <a:off x="4834930" y="84191"/>
              <a:ext cx="7359542" cy="950517"/>
            </a:xfrm>
            <a:prstGeom prst="round2SameRect">
              <a:avLst>
                <a:gd name="adj1" fmla="val 37720"/>
                <a:gd name="adj2" fmla="val 0"/>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16" name="TextBox 15">
              <a:extLst>
                <a:ext uri="{FF2B5EF4-FFF2-40B4-BE49-F238E27FC236}">
                  <a16:creationId xmlns:a16="http://schemas.microsoft.com/office/drawing/2014/main" id="{D5EBDA3D-3E2E-1E28-85B6-9F01FEC13718}"/>
                </a:ext>
              </a:extLst>
            </p:cNvPr>
            <p:cNvSpPr txBox="1"/>
            <p:nvPr/>
          </p:nvSpPr>
          <p:spPr>
            <a:xfrm>
              <a:off x="5254230" y="277036"/>
              <a:ext cx="6403317" cy="696691"/>
            </a:xfrm>
            <a:prstGeom prst="rect">
              <a:avLst/>
            </a:prstGeom>
            <a:grp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sp>
        <p:nvSpPr>
          <p:cNvPr id="17" name="Freeform 10">
            <a:extLst>
              <a:ext uri="{FF2B5EF4-FFF2-40B4-BE49-F238E27FC236}">
                <a16:creationId xmlns:a16="http://schemas.microsoft.com/office/drawing/2014/main" id="{FEF9D288-5C65-7604-EF30-048854402961}"/>
              </a:ext>
            </a:extLst>
          </p:cNvPr>
          <p:cNvSpPr/>
          <p:nvPr/>
        </p:nvSpPr>
        <p:spPr>
          <a:xfrm>
            <a:off x="11265386" y="7034752"/>
            <a:ext cx="603356" cy="915984"/>
          </a:xfrm>
          <a:custGeom>
            <a:avLst/>
            <a:gdLst/>
            <a:ahLst/>
            <a:cxnLst/>
            <a:rect l="l" t="t" r="r" b="b"/>
            <a:pathLst>
              <a:path w="1584990" h="2057400">
                <a:moveTo>
                  <a:pt x="0" y="0"/>
                </a:moveTo>
                <a:lnTo>
                  <a:pt x="1584989" y="0"/>
                </a:lnTo>
                <a:lnTo>
                  <a:pt x="1584989"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700">
              <a:latin typeface="UTM Avo" panose="02040603050506020204" pitchFamily="18"/>
            </a:endParaRPr>
          </a:p>
        </p:txBody>
      </p:sp>
      <p:grpSp>
        <p:nvGrpSpPr>
          <p:cNvPr id="18" name="Group 17">
            <a:extLst>
              <a:ext uri="{FF2B5EF4-FFF2-40B4-BE49-F238E27FC236}">
                <a16:creationId xmlns:a16="http://schemas.microsoft.com/office/drawing/2014/main" id="{F1D9AD7F-577A-3F42-6015-C76F74C9E272}"/>
              </a:ext>
            </a:extLst>
          </p:cNvPr>
          <p:cNvGrpSpPr/>
          <p:nvPr/>
        </p:nvGrpSpPr>
        <p:grpSpPr>
          <a:xfrm>
            <a:off x="478955" y="2390911"/>
            <a:ext cx="4216400" cy="4246900"/>
            <a:chOff x="756941" y="3078653"/>
            <a:chExt cx="6324600" cy="6370350"/>
          </a:xfrm>
        </p:grpSpPr>
        <p:grpSp>
          <p:nvGrpSpPr>
            <p:cNvPr id="19" name="Group 18">
              <a:extLst>
                <a:ext uri="{FF2B5EF4-FFF2-40B4-BE49-F238E27FC236}">
                  <a16:creationId xmlns:a16="http://schemas.microsoft.com/office/drawing/2014/main" id="{76DB2BF4-B33D-0371-0FA0-7A617052A323}"/>
                </a:ext>
              </a:extLst>
            </p:cNvPr>
            <p:cNvGrpSpPr/>
            <p:nvPr/>
          </p:nvGrpSpPr>
          <p:grpSpPr>
            <a:xfrm>
              <a:off x="756941" y="3078653"/>
              <a:ext cx="6324600" cy="6370350"/>
              <a:chOff x="812040" y="2781045"/>
              <a:chExt cx="6324600" cy="6370350"/>
            </a:xfrm>
          </p:grpSpPr>
          <p:sp>
            <p:nvSpPr>
              <p:cNvPr id="21" name="Freeform 7">
                <a:extLst>
                  <a:ext uri="{FF2B5EF4-FFF2-40B4-BE49-F238E27FC236}">
                    <a16:creationId xmlns:a16="http://schemas.microsoft.com/office/drawing/2014/main" id="{6EB7119C-CCF2-8CA0-02A5-B7031C612987}"/>
                  </a:ext>
                </a:extLst>
              </p:cNvPr>
              <p:cNvSpPr/>
              <p:nvPr/>
            </p:nvSpPr>
            <p:spPr>
              <a:xfrm>
                <a:off x="812040" y="2781045"/>
                <a:ext cx="6324600" cy="637035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sz="700">
                  <a:latin typeface="UTM Avo" panose="02040603050506020204" pitchFamily="18"/>
                  <a:cs typeface="Arial" panose="020B0604020202020204" pitchFamily="34" charset="0"/>
                </a:endParaRPr>
              </a:p>
            </p:txBody>
          </p:sp>
          <p:grpSp>
            <p:nvGrpSpPr>
              <p:cNvPr id="22" name="Group 21">
                <a:extLst>
                  <a:ext uri="{FF2B5EF4-FFF2-40B4-BE49-F238E27FC236}">
                    <a16:creationId xmlns:a16="http://schemas.microsoft.com/office/drawing/2014/main" id="{8D6C843D-F2ED-8782-923D-49D81A1E3B45}"/>
                  </a:ext>
                </a:extLst>
              </p:cNvPr>
              <p:cNvGrpSpPr/>
              <p:nvPr/>
            </p:nvGrpSpPr>
            <p:grpSpPr>
              <a:xfrm>
                <a:off x="1075815" y="3284516"/>
                <a:ext cx="5826740" cy="1070767"/>
                <a:chOff x="1426698" y="3996022"/>
                <a:chExt cx="5826740" cy="1070767"/>
              </a:xfrm>
            </p:grpSpPr>
            <p:sp>
              <p:nvSpPr>
                <p:cNvPr id="23" name="Freeform 10">
                  <a:extLst>
                    <a:ext uri="{FF2B5EF4-FFF2-40B4-BE49-F238E27FC236}">
                      <a16:creationId xmlns:a16="http://schemas.microsoft.com/office/drawing/2014/main" id="{FFC0FC21-5004-D60A-4513-D41E5F2F50FC}"/>
                    </a:ext>
                  </a:extLst>
                </p:cNvPr>
                <p:cNvSpPr/>
                <p:nvPr/>
              </p:nvSpPr>
              <p:spPr>
                <a:xfrm>
                  <a:off x="1426698" y="3996022"/>
                  <a:ext cx="5826740" cy="1070767"/>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sz="700">
                    <a:latin typeface="UTM Avo" panose="02040603050506020204" pitchFamily="18"/>
                    <a:cs typeface="Arial" panose="020B0604020202020204" pitchFamily="34" charset="0"/>
                  </a:endParaRPr>
                </a:p>
              </p:txBody>
            </p:sp>
            <p:sp>
              <p:nvSpPr>
                <p:cNvPr id="24" name="TextBox 23">
                  <a:extLst>
                    <a:ext uri="{FF2B5EF4-FFF2-40B4-BE49-F238E27FC236}">
                      <a16:creationId xmlns:a16="http://schemas.microsoft.com/office/drawing/2014/main" id="{7A24789A-AC9B-2DFC-CF24-EF18D3E6D587}"/>
                    </a:ext>
                  </a:extLst>
                </p:cNvPr>
                <p:cNvSpPr txBox="1"/>
                <p:nvPr/>
              </p:nvSpPr>
              <p:spPr>
                <a:xfrm>
                  <a:off x="1426698" y="4147870"/>
                  <a:ext cx="5826740" cy="784830"/>
                </a:xfrm>
                <a:prstGeom prst="rect">
                  <a:avLst/>
                </a:prstGeom>
                <a:noFill/>
              </p:spPr>
              <p:txBody>
                <a:bodyPr wrap="square" rtlCol="0">
                  <a:spAutoFit/>
                </a:bodyPr>
                <a:lstStyle/>
                <a:p>
                  <a:pPr algn="ctr"/>
                  <a:r>
                    <a:rPr lang="en-US" sz="2800" b="1" dirty="0">
                      <a:solidFill>
                        <a:srgbClr val="C00000"/>
                      </a:solidFill>
                      <a:latin typeface="UTM Avo" panose="02040603050506020204" pitchFamily="18"/>
                      <a:cs typeface="Arial" panose="020B0604020202020204" pitchFamily="34" charset="0"/>
                    </a:rPr>
                    <a:t>TÌNH HUỐNG 3</a:t>
                  </a:r>
                </a:p>
              </p:txBody>
            </p:sp>
          </p:grpSp>
        </p:grpSp>
        <p:pic>
          <p:nvPicPr>
            <p:cNvPr id="20" name="Picture 19">
              <a:extLst>
                <a:ext uri="{FF2B5EF4-FFF2-40B4-BE49-F238E27FC236}">
                  <a16:creationId xmlns:a16="http://schemas.microsoft.com/office/drawing/2014/main" id="{864D9D33-A45F-1587-20B3-2E7BECAFB44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43735" y="5879365"/>
              <a:ext cx="5398766" cy="3052304"/>
            </a:xfrm>
            <a:prstGeom prst="rect">
              <a:avLst/>
            </a:prstGeom>
          </p:spPr>
        </p:pic>
      </p:grpSp>
    </p:spTree>
    <p:extLst>
      <p:ext uri="{BB962C8B-B14F-4D97-AF65-F5344CB8AC3E}">
        <p14:creationId xmlns:p14="http://schemas.microsoft.com/office/powerpoint/2010/main" val="276238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3BFB0F5-E3A3-D326-DAE0-AE30AC2FD048}"/>
              </a:ext>
            </a:extLst>
          </p:cNvPr>
          <p:cNvGrpSpPr/>
          <p:nvPr/>
        </p:nvGrpSpPr>
        <p:grpSpPr>
          <a:xfrm>
            <a:off x="0" y="1595208"/>
            <a:ext cx="11759514" cy="768805"/>
            <a:chOff x="615042" y="2359857"/>
            <a:chExt cx="17639270" cy="1153207"/>
          </a:xfrm>
        </p:grpSpPr>
        <p:sp>
          <p:nvSpPr>
            <p:cNvPr id="29" name="Rectangle 28">
              <a:extLst>
                <a:ext uri="{FF2B5EF4-FFF2-40B4-BE49-F238E27FC236}">
                  <a16:creationId xmlns:a16="http://schemas.microsoft.com/office/drawing/2014/main" id="{57834FC4-F531-C2A4-AD87-E5DD4555EC57}"/>
                </a:ext>
              </a:extLst>
            </p:cNvPr>
            <p:cNvSpPr/>
            <p:nvPr/>
          </p:nvSpPr>
          <p:spPr>
            <a:xfrm>
              <a:off x="615042" y="2359857"/>
              <a:ext cx="16764000" cy="1139213"/>
            </a:xfrm>
            <a:prstGeom prst="rect">
              <a:avLst/>
            </a:prstGeom>
            <a:solidFill>
              <a:srgbClr val="9BBB59">
                <a:lumMod val="20000"/>
                <a:lumOff val="8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Hoạt</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động</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3: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Đọc</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tình</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huống</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1"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(SHS – tr.37,38)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và</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trả</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lời</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câu</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hỏi</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a:t>
              </a:r>
            </a:p>
          </p:txBody>
        </p:sp>
        <p:pic>
          <p:nvPicPr>
            <p:cNvPr id="30" name="Picture 2">
              <a:extLst>
                <a:ext uri="{FF2B5EF4-FFF2-40B4-BE49-F238E27FC236}">
                  <a16:creationId xmlns:a16="http://schemas.microsoft.com/office/drawing/2014/main" id="{981505F4-EE7D-939F-083E-23C489CA3A5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19394" y="2373850"/>
              <a:ext cx="1234918" cy="1139214"/>
            </a:xfrm>
            <a:prstGeom prst="rect">
              <a:avLst/>
            </a:prstGeom>
          </p:spPr>
        </p:pic>
      </p:grpSp>
      <p:sp>
        <p:nvSpPr>
          <p:cNvPr id="31" name="Rounded Rectangle 21">
            <a:extLst>
              <a:ext uri="{FF2B5EF4-FFF2-40B4-BE49-F238E27FC236}">
                <a16:creationId xmlns:a16="http://schemas.microsoft.com/office/drawing/2014/main" id="{E47A2DD8-7242-4423-9D1A-9B6D0E49A6C1}"/>
              </a:ext>
            </a:extLst>
          </p:cNvPr>
          <p:cNvSpPr/>
          <p:nvPr/>
        </p:nvSpPr>
        <p:spPr>
          <a:xfrm>
            <a:off x="1177550" y="2669524"/>
            <a:ext cx="3410495" cy="759476"/>
          </a:xfrm>
          <a:prstGeom prst="roundRect">
            <a:avLst/>
          </a:prstGeom>
          <a:solidFill>
            <a:srgbClr val="FFF7DD"/>
          </a:solidFill>
          <a:ln w="57150" cap="flat" cmpd="sng" algn="ctr">
            <a:solidFill>
              <a:srgbClr val="C0504D">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Tình</a:t>
            </a:r>
            <a:r>
              <a:rPr kumimoji="0" lang="en-US" sz="28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huống</a:t>
            </a:r>
            <a:r>
              <a:rPr kumimoji="0" lang="en-US" sz="28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1</a:t>
            </a:r>
          </a:p>
        </p:txBody>
      </p:sp>
      <p:grpSp>
        <p:nvGrpSpPr>
          <p:cNvPr id="32" name="Group 31">
            <a:extLst>
              <a:ext uri="{FF2B5EF4-FFF2-40B4-BE49-F238E27FC236}">
                <a16:creationId xmlns:a16="http://schemas.microsoft.com/office/drawing/2014/main" id="{A5BFADD7-9725-3F59-A8FA-4C5C2E3BDCD6}"/>
              </a:ext>
            </a:extLst>
          </p:cNvPr>
          <p:cNvGrpSpPr/>
          <p:nvPr/>
        </p:nvGrpSpPr>
        <p:grpSpPr>
          <a:xfrm>
            <a:off x="5184002" y="2669524"/>
            <a:ext cx="6400800" cy="3501608"/>
            <a:chOff x="779628" y="3051490"/>
            <a:chExt cx="17556725" cy="5853103"/>
          </a:xfrm>
        </p:grpSpPr>
        <p:sp>
          <p:nvSpPr>
            <p:cNvPr id="33" name="Rectangle: Rounded Corners 11">
              <a:extLst>
                <a:ext uri="{FF2B5EF4-FFF2-40B4-BE49-F238E27FC236}">
                  <a16:creationId xmlns:a16="http://schemas.microsoft.com/office/drawing/2014/main" id="{0F7B974C-3DE2-4A56-29C2-1D138FB08E3E}"/>
                </a:ext>
              </a:extLst>
            </p:cNvPr>
            <p:cNvSpPr/>
            <p:nvPr/>
          </p:nvSpPr>
          <p:spPr>
            <a:xfrm>
              <a:off x="779628" y="3051490"/>
              <a:ext cx="17556725" cy="5853103"/>
            </a:xfrm>
            <a:prstGeom prst="roundRect">
              <a:avLst/>
            </a:prstGeom>
            <a:solidFill>
              <a:srgbClr val="4BACC6">
                <a:lumMod val="20000"/>
                <a:lumOff val="80000"/>
              </a:srgbClr>
            </a:solidFill>
            <a:ln w="25400" cap="flat" cmpd="sng" algn="ctr">
              <a:solidFill>
                <a:srgbClr val="4BACC6">
                  <a:lumMod val="75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UTM Avo" panose="02040603050506020204" pitchFamily="18"/>
              </a:endParaRPr>
            </a:p>
          </p:txBody>
        </p:sp>
        <p:sp>
          <p:nvSpPr>
            <p:cNvPr id="34" name="Rectangle: Rounded Corners 12">
              <a:extLst>
                <a:ext uri="{FF2B5EF4-FFF2-40B4-BE49-F238E27FC236}">
                  <a16:creationId xmlns:a16="http://schemas.microsoft.com/office/drawing/2014/main" id="{33DE071E-CC6D-844E-F133-69636023EF6E}"/>
                </a:ext>
              </a:extLst>
            </p:cNvPr>
            <p:cNvSpPr/>
            <p:nvPr/>
          </p:nvSpPr>
          <p:spPr>
            <a:xfrm>
              <a:off x="1554586" y="3595545"/>
              <a:ext cx="16006811" cy="4648092"/>
            </a:xfrm>
            <a:prstGeom prst="roundRect">
              <a:avLst/>
            </a:prstGeom>
            <a:solidFill>
              <a:sysClr val="window" lastClr="FFFFFF"/>
            </a:solidFill>
            <a:ln w="38100" cap="flat" cmpd="sng" algn="ctr">
              <a:solidFill>
                <a:srgbClr val="4BACC6">
                  <a:lumMod val="75000"/>
                </a:srgbClr>
              </a:solidFill>
              <a:prstDash val="dash"/>
            </a:ln>
            <a:effectLst/>
          </p:spPr>
          <p:txBody>
            <a:bodyPr rtlCol="0" anchor="ct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Đang đọc sách trong thư viện, thấy một số hình ảnh mà mình rất thích, Toàn nói với Minh: “Đẹp quá! Tớ sẽ cắt mang về, chắc không ai biết đâu”.</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sp>
        <p:nvSpPr>
          <p:cNvPr id="36" name="TextBox 35">
            <a:extLst>
              <a:ext uri="{FF2B5EF4-FFF2-40B4-BE49-F238E27FC236}">
                <a16:creationId xmlns:a16="http://schemas.microsoft.com/office/drawing/2014/main" id="{5A0E17F6-5231-A3D0-4C06-B1EBBAD59FB0}"/>
              </a:ext>
            </a:extLst>
          </p:cNvPr>
          <p:cNvSpPr txBox="1"/>
          <p:nvPr/>
        </p:nvSpPr>
        <p:spPr>
          <a:xfrm>
            <a:off x="5980668" y="6250940"/>
            <a:ext cx="5367207" cy="461665"/>
          </a:xfrm>
          <a:prstGeom prst="rect">
            <a:avLst/>
          </a:prstGeom>
          <a:solidFill>
            <a:srgbClr val="FFF9F7"/>
          </a:solidFill>
        </p:spPr>
        <p:txBody>
          <a:bodyPr wrap="square">
            <a:spAutoFit/>
          </a:bodyPr>
          <a:lstStyle/>
          <a:p>
            <a:pPr algn="ctr" defTabSz="609630"/>
            <a:r>
              <a:rPr lang="vi-VN" sz="2400" b="1" i="1" dirty="0">
                <a:solidFill>
                  <a:prstClr val="black"/>
                </a:solidFill>
                <a:latin typeface="UTM Avo" panose="02040603050506020204" pitchFamily="18"/>
                <a:cs typeface="Arial" panose="020B0604020202020204" pitchFamily="34" charset="0"/>
              </a:rPr>
              <a:t>Nếu là </a:t>
            </a:r>
            <a:r>
              <a:rPr lang="pt-BR" sz="2400" b="1" i="1" dirty="0">
                <a:solidFill>
                  <a:prstClr val="black"/>
                </a:solidFill>
                <a:latin typeface="UTM Avo" panose="02040603050506020204" pitchFamily="18"/>
                <a:cs typeface="Arial" panose="020B0604020202020204" pitchFamily="34" charset="0"/>
              </a:rPr>
              <a:t>Minh, em </a:t>
            </a:r>
            <a:r>
              <a:rPr lang="pt-BR" sz="2400" b="1" i="1" dirty="0" err="1">
                <a:solidFill>
                  <a:prstClr val="black"/>
                </a:solidFill>
                <a:latin typeface="UTM Avo" panose="02040603050506020204" pitchFamily="18"/>
                <a:cs typeface="Arial" panose="020B0604020202020204" pitchFamily="34" charset="0"/>
              </a:rPr>
              <a:t>sẽ</a:t>
            </a:r>
            <a:r>
              <a:rPr lang="pt-BR" sz="2400" b="1" i="1" dirty="0">
                <a:solidFill>
                  <a:prstClr val="black"/>
                </a:solidFill>
                <a:latin typeface="UTM Avo" panose="02040603050506020204" pitchFamily="18"/>
                <a:cs typeface="Arial" panose="020B0604020202020204" pitchFamily="34" charset="0"/>
              </a:rPr>
              <a:t> </a:t>
            </a:r>
            <a:r>
              <a:rPr lang="pt-BR" sz="2400" b="1" i="1" dirty="0" err="1">
                <a:solidFill>
                  <a:prstClr val="black"/>
                </a:solidFill>
                <a:latin typeface="UTM Avo" panose="02040603050506020204" pitchFamily="18"/>
                <a:cs typeface="Arial" panose="020B0604020202020204" pitchFamily="34" charset="0"/>
              </a:rPr>
              <a:t>làm</a:t>
            </a:r>
            <a:r>
              <a:rPr lang="pt-BR" sz="2400" b="1" i="1" dirty="0">
                <a:solidFill>
                  <a:prstClr val="black"/>
                </a:solidFill>
                <a:latin typeface="UTM Avo" panose="02040603050506020204" pitchFamily="18"/>
                <a:cs typeface="Arial" panose="020B0604020202020204" pitchFamily="34" charset="0"/>
              </a:rPr>
              <a:t> </a:t>
            </a:r>
            <a:r>
              <a:rPr lang="pt-BR" sz="2400" b="1" i="1" dirty="0" err="1">
                <a:solidFill>
                  <a:prstClr val="black"/>
                </a:solidFill>
                <a:latin typeface="UTM Avo" panose="02040603050506020204" pitchFamily="18"/>
                <a:cs typeface="Arial" panose="020B0604020202020204" pitchFamily="34" charset="0"/>
              </a:rPr>
              <a:t>gì</a:t>
            </a:r>
            <a:r>
              <a:rPr lang="pt-BR" sz="2400" b="1" i="1" dirty="0">
                <a:solidFill>
                  <a:prstClr val="black"/>
                </a:solidFill>
                <a:latin typeface="UTM Avo" panose="02040603050506020204" pitchFamily="18"/>
                <a:cs typeface="Arial" panose="020B0604020202020204" pitchFamily="34" charset="0"/>
              </a:rPr>
              <a:t>?</a:t>
            </a:r>
            <a:endParaRPr lang="en-US" sz="2400" b="1" i="1" dirty="0">
              <a:solidFill>
                <a:prstClr val="black"/>
              </a:solidFill>
              <a:latin typeface="UTM Avo" panose="02040603050506020204" pitchFamily="18"/>
              <a:cs typeface="Arial" panose="020B0604020202020204" pitchFamily="34" charset="0"/>
            </a:endParaRPr>
          </a:p>
        </p:txBody>
      </p:sp>
      <p:pic>
        <p:nvPicPr>
          <p:cNvPr id="38" name="Picture 6">
            <a:extLst>
              <a:ext uri="{FF2B5EF4-FFF2-40B4-BE49-F238E27FC236}">
                <a16:creationId xmlns:a16="http://schemas.microsoft.com/office/drawing/2014/main" id="{60BBA7CF-67DE-35DA-A3BE-284A2BBAF3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57957" y="4111126"/>
            <a:ext cx="3049679" cy="2746874"/>
          </a:xfrm>
          <a:prstGeom prst="rect">
            <a:avLst/>
          </a:prstGeom>
        </p:spPr>
      </p:pic>
      <p:pic>
        <p:nvPicPr>
          <p:cNvPr id="2" name="Graphic 1" descr="Back with solid fill">
            <a:extLst>
              <a:ext uri="{FF2B5EF4-FFF2-40B4-BE49-F238E27FC236}">
                <a16:creationId xmlns:a16="http://schemas.microsoft.com/office/drawing/2014/main" id="{27B2A33A-D533-9CC7-4D51-451CAF52D6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5588000" y="6171132"/>
            <a:ext cx="795867" cy="596900"/>
          </a:xfrm>
          <a:prstGeom prst="rect">
            <a:avLst/>
          </a:prstGeom>
        </p:spPr>
      </p:pic>
    </p:spTree>
    <p:extLst>
      <p:ext uri="{BB962C8B-B14F-4D97-AF65-F5344CB8AC3E}">
        <p14:creationId xmlns:p14="http://schemas.microsoft.com/office/powerpoint/2010/main" val="12800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par>
                                <p:cTn id="13" presetID="14" presetClass="entr" presetSubtype="1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righ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par>
                                <p:cTn id="26" presetID="22" presetClass="entr" presetSubtype="8"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26AC350-EB54-B6D5-6886-60372942AB69}"/>
              </a:ext>
            </a:extLst>
          </p:cNvPr>
          <p:cNvGrpSpPr/>
          <p:nvPr/>
        </p:nvGrpSpPr>
        <p:grpSpPr>
          <a:xfrm>
            <a:off x="0" y="1595208"/>
            <a:ext cx="11759514" cy="768805"/>
            <a:chOff x="615042" y="2359857"/>
            <a:chExt cx="17639270" cy="1153207"/>
          </a:xfrm>
        </p:grpSpPr>
        <p:sp>
          <p:nvSpPr>
            <p:cNvPr id="3" name="Rectangle 2">
              <a:extLst>
                <a:ext uri="{FF2B5EF4-FFF2-40B4-BE49-F238E27FC236}">
                  <a16:creationId xmlns:a16="http://schemas.microsoft.com/office/drawing/2014/main" id="{2E0830F0-F9FF-4E1B-76C7-AEEE147E1239}"/>
                </a:ext>
              </a:extLst>
            </p:cNvPr>
            <p:cNvSpPr/>
            <p:nvPr/>
          </p:nvSpPr>
          <p:spPr>
            <a:xfrm>
              <a:off x="615042" y="2359857"/>
              <a:ext cx="16764000" cy="1139213"/>
            </a:xfrm>
            <a:prstGeom prst="rect">
              <a:avLst/>
            </a:prstGeom>
            <a:solidFill>
              <a:srgbClr val="9BBB59">
                <a:lumMod val="20000"/>
                <a:lumOff val="8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Hoạt</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động</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3: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Đọc</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tình</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huống</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1"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(SHS – tr.37,38)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và</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trả</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lời</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câu</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6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hỏi</a:t>
              </a:r>
              <a:r>
                <a:rPr kumimoji="0" lang="en-US" sz="26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a:t>
              </a:r>
            </a:p>
          </p:txBody>
        </p:sp>
        <p:pic>
          <p:nvPicPr>
            <p:cNvPr id="4" name="Picture 2">
              <a:extLst>
                <a:ext uri="{FF2B5EF4-FFF2-40B4-BE49-F238E27FC236}">
                  <a16:creationId xmlns:a16="http://schemas.microsoft.com/office/drawing/2014/main" id="{E7851C40-B836-5956-AC18-DA18F06D98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19394" y="2373850"/>
              <a:ext cx="1234918" cy="1139214"/>
            </a:xfrm>
            <a:prstGeom prst="rect">
              <a:avLst/>
            </a:prstGeom>
          </p:spPr>
        </p:pic>
      </p:grpSp>
      <p:sp>
        <p:nvSpPr>
          <p:cNvPr id="5" name="Rounded Rectangle 21">
            <a:extLst>
              <a:ext uri="{FF2B5EF4-FFF2-40B4-BE49-F238E27FC236}">
                <a16:creationId xmlns:a16="http://schemas.microsoft.com/office/drawing/2014/main" id="{0C4098BB-2600-CE2B-6754-ED9AB4F05F4D}"/>
              </a:ext>
            </a:extLst>
          </p:cNvPr>
          <p:cNvSpPr/>
          <p:nvPr/>
        </p:nvSpPr>
        <p:spPr>
          <a:xfrm>
            <a:off x="1177550" y="2669524"/>
            <a:ext cx="3410495" cy="759476"/>
          </a:xfrm>
          <a:prstGeom prst="roundRect">
            <a:avLst/>
          </a:prstGeom>
          <a:solidFill>
            <a:srgbClr val="FFF7DD"/>
          </a:solidFill>
          <a:ln w="57150" cap="flat" cmpd="sng" algn="ctr">
            <a:solidFill>
              <a:srgbClr val="C0504D">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Tình</a:t>
            </a:r>
            <a:r>
              <a:rPr kumimoji="0" lang="en-US" sz="28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a:cs typeface="Arial" panose="020B0604020202020204" pitchFamily="34" charset="0"/>
              </a:rPr>
              <a:t>huống</a:t>
            </a:r>
            <a:r>
              <a:rPr kumimoji="0" lang="en-US" sz="28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 2</a:t>
            </a:r>
          </a:p>
        </p:txBody>
      </p:sp>
      <p:grpSp>
        <p:nvGrpSpPr>
          <p:cNvPr id="6" name="Group 5">
            <a:extLst>
              <a:ext uri="{FF2B5EF4-FFF2-40B4-BE49-F238E27FC236}">
                <a16:creationId xmlns:a16="http://schemas.microsoft.com/office/drawing/2014/main" id="{E7ADA12D-1D7E-EA9F-98C2-60505A234A67}"/>
              </a:ext>
            </a:extLst>
          </p:cNvPr>
          <p:cNvGrpSpPr/>
          <p:nvPr/>
        </p:nvGrpSpPr>
        <p:grpSpPr>
          <a:xfrm>
            <a:off x="5184002" y="2669524"/>
            <a:ext cx="6400800" cy="3501608"/>
            <a:chOff x="779628" y="3051490"/>
            <a:chExt cx="17556725" cy="5853103"/>
          </a:xfrm>
        </p:grpSpPr>
        <p:sp>
          <p:nvSpPr>
            <p:cNvPr id="7" name="Rectangle: Rounded Corners 11">
              <a:extLst>
                <a:ext uri="{FF2B5EF4-FFF2-40B4-BE49-F238E27FC236}">
                  <a16:creationId xmlns:a16="http://schemas.microsoft.com/office/drawing/2014/main" id="{DB1EDB54-DDB7-1AA0-D080-4570066AF258}"/>
                </a:ext>
              </a:extLst>
            </p:cNvPr>
            <p:cNvSpPr/>
            <p:nvPr/>
          </p:nvSpPr>
          <p:spPr>
            <a:xfrm>
              <a:off x="779628" y="3051490"/>
              <a:ext cx="17556725" cy="5853103"/>
            </a:xfrm>
            <a:prstGeom prst="roundRect">
              <a:avLst/>
            </a:prstGeom>
            <a:solidFill>
              <a:srgbClr val="4BACC6">
                <a:lumMod val="20000"/>
                <a:lumOff val="80000"/>
              </a:srgbClr>
            </a:solidFill>
            <a:ln w="25400" cap="flat" cmpd="sng" algn="ctr">
              <a:solidFill>
                <a:srgbClr val="4BACC6">
                  <a:lumMod val="75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UTM Avo" panose="02040603050506020204" pitchFamily="18"/>
              </a:endParaRPr>
            </a:p>
          </p:txBody>
        </p:sp>
        <p:sp>
          <p:nvSpPr>
            <p:cNvPr id="8" name="Rectangle: Rounded Corners 12">
              <a:extLst>
                <a:ext uri="{FF2B5EF4-FFF2-40B4-BE49-F238E27FC236}">
                  <a16:creationId xmlns:a16="http://schemas.microsoft.com/office/drawing/2014/main" id="{1E901D76-A1C0-A541-2644-29AB5D435502}"/>
                </a:ext>
              </a:extLst>
            </p:cNvPr>
            <p:cNvSpPr/>
            <p:nvPr/>
          </p:nvSpPr>
          <p:spPr>
            <a:xfrm>
              <a:off x="1554586" y="3595545"/>
              <a:ext cx="16006811" cy="4648092"/>
            </a:xfrm>
            <a:prstGeom prst="roundRect">
              <a:avLst/>
            </a:prstGeom>
            <a:solidFill>
              <a:sysClr val="window" lastClr="FFFFFF"/>
            </a:solidFill>
            <a:ln w="38100" cap="flat" cmpd="sng" algn="ctr">
              <a:solidFill>
                <a:srgbClr val="4BACC6">
                  <a:lumMod val="75000"/>
                </a:srgbClr>
              </a:solidFill>
              <a:prstDash val="dash"/>
            </a:ln>
            <a:effectLst/>
          </p:spPr>
          <p:txBody>
            <a:bodyPr rtlCol="0" anchor="ctr"/>
            <a:lstStyle/>
            <a:p>
              <a:pPr algn="just">
                <a:lnSpc>
                  <a:spcPct val="150000"/>
                </a:lnSpc>
              </a:pPr>
              <a:r>
                <a:rPr lang="vi-VN" sz="2400">
                  <a:solidFill>
                    <a:schemeClr val="tx1"/>
                  </a:solidFill>
                  <a:latin typeface="UTM Avo" panose="02040603050506020204" pitchFamily="18"/>
                  <a:cs typeface="Arial" panose="020B0604020202020204" pitchFamily="34" charset="0"/>
                </a:rPr>
                <a:t>Hôm nay, cả lớp đi tham quan công viên Bách Thảo, một số bạn trải giấy, báo lên cỏ để ngồi. </a:t>
              </a:r>
              <a:r>
                <a:rPr lang="vi-VN" sz="2400" dirty="0">
                  <a:solidFill>
                    <a:schemeClr val="tx1"/>
                  </a:solidFill>
                  <a:latin typeface="UTM Avo" panose="02040603050506020204" pitchFamily="18"/>
                  <a:cs typeface="Arial" panose="020B0604020202020204" pitchFamily="34" charset="0"/>
                </a:rPr>
                <a:t>Chợt Tâm phát hiện bên cạnh có biển cấm “Không giẫm lên bãi cỏ</a:t>
              </a:r>
              <a:r>
                <a:rPr lang="en-US" sz="2400" dirty="0">
                  <a:solidFill>
                    <a:schemeClr val="tx1"/>
                  </a:solidFill>
                  <a:latin typeface="UTM Avo" panose="02040603050506020204" pitchFamily="18"/>
                  <a:cs typeface="Arial" panose="020B0604020202020204" pitchFamily="34" charset="0"/>
                </a:rPr>
                <a:t>”</a:t>
              </a:r>
              <a:r>
                <a:rPr lang="vi-VN" sz="2400" dirty="0">
                  <a:solidFill>
                    <a:schemeClr val="tx1"/>
                  </a:solidFill>
                  <a:latin typeface="UTM Avo" panose="02040603050506020204" pitchFamily="18"/>
                  <a:cs typeface="Arial" panose="020B0604020202020204" pitchFamily="34" charset="0"/>
                </a:rPr>
                <a:t>.</a:t>
              </a:r>
              <a:endParaRPr lang="en-US" sz="2400" dirty="0">
                <a:solidFill>
                  <a:schemeClr val="tx1"/>
                </a:solidFill>
                <a:latin typeface="UTM Avo" panose="02040603050506020204" pitchFamily="18"/>
                <a:cs typeface="Arial" panose="020B0604020202020204" pitchFamily="34" charset="0"/>
              </a:endParaRPr>
            </a:p>
          </p:txBody>
        </p:sp>
      </p:grpSp>
      <p:sp>
        <p:nvSpPr>
          <p:cNvPr id="10" name="TextBox 9">
            <a:extLst>
              <a:ext uri="{FF2B5EF4-FFF2-40B4-BE49-F238E27FC236}">
                <a16:creationId xmlns:a16="http://schemas.microsoft.com/office/drawing/2014/main" id="{A1BF4DFA-8415-58C3-B76C-7E4BFA1CFFE8}"/>
              </a:ext>
            </a:extLst>
          </p:cNvPr>
          <p:cNvSpPr txBox="1"/>
          <p:nvPr/>
        </p:nvSpPr>
        <p:spPr>
          <a:xfrm>
            <a:off x="5980668" y="6250940"/>
            <a:ext cx="5367207" cy="461665"/>
          </a:xfrm>
          <a:prstGeom prst="rect">
            <a:avLst/>
          </a:prstGeom>
          <a:solidFill>
            <a:srgbClr val="FFF9F7"/>
          </a:solidFill>
        </p:spPr>
        <p:txBody>
          <a:bodyPr wrap="square">
            <a:spAutoFit/>
          </a:bodyPr>
          <a:lstStyle/>
          <a:p>
            <a:pPr algn="ctr" defTabSz="609630"/>
            <a:r>
              <a:rPr lang="vi-VN" sz="2400" b="1" i="1" dirty="0">
                <a:solidFill>
                  <a:prstClr val="black"/>
                </a:solidFill>
                <a:latin typeface="UTM Avo" panose="02040603050506020204" pitchFamily="18"/>
                <a:cs typeface="Arial" panose="020B0604020202020204" pitchFamily="34" charset="0"/>
              </a:rPr>
              <a:t>Nếu là </a:t>
            </a:r>
            <a:r>
              <a:rPr lang="pt-BR" sz="2400" b="1" i="1" dirty="0" err="1">
                <a:solidFill>
                  <a:prstClr val="black"/>
                </a:solidFill>
                <a:latin typeface="UTM Avo" panose="02040603050506020204" pitchFamily="18"/>
                <a:cs typeface="Arial" panose="020B0604020202020204" pitchFamily="34" charset="0"/>
              </a:rPr>
              <a:t>Tâm</a:t>
            </a:r>
            <a:r>
              <a:rPr lang="pt-BR" sz="2400" b="1" i="1" dirty="0">
                <a:solidFill>
                  <a:prstClr val="black"/>
                </a:solidFill>
                <a:latin typeface="UTM Avo" panose="02040603050506020204" pitchFamily="18"/>
                <a:cs typeface="Arial" panose="020B0604020202020204" pitchFamily="34" charset="0"/>
              </a:rPr>
              <a:t>, em </a:t>
            </a:r>
            <a:r>
              <a:rPr lang="pt-BR" sz="2400" b="1" i="1" dirty="0" err="1">
                <a:solidFill>
                  <a:prstClr val="black"/>
                </a:solidFill>
                <a:latin typeface="UTM Avo" panose="02040603050506020204" pitchFamily="18"/>
                <a:cs typeface="Arial" panose="020B0604020202020204" pitchFamily="34" charset="0"/>
              </a:rPr>
              <a:t>sẽ</a:t>
            </a:r>
            <a:r>
              <a:rPr lang="pt-BR" sz="2400" b="1" i="1" dirty="0">
                <a:solidFill>
                  <a:prstClr val="black"/>
                </a:solidFill>
                <a:latin typeface="UTM Avo" panose="02040603050506020204" pitchFamily="18"/>
                <a:cs typeface="Arial" panose="020B0604020202020204" pitchFamily="34" charset="0"/>
              </a:rPr>
              <a:t> </a:t>
            </a:r>
            <a:r>
              <a:rPr lang="pt-BR" sz="2400" b="1" i="1" dirty="0" err="1">
                <a:solidFill>
                  <a:prstClr val="black"/>
                </a:solidFill>
                <a:latin typeface="UTM Avo" panose="02040603050506020204" pitchFamily="18"/>
                <a:cs typeface="Arial" panose="020B0604020202020204" pitchFamily="34" charset="0"/>
              </a:rPr>
              <a:t>làm</a:t>
            </a:r>
            <a:r>
              <a:rPr lang="pt-BR" sz="2400" b="1" i="1" dirty="0">
                <a:solidFill>
                  <a:prstClr val="black"/>
                </a:solidFill>
                <a:latin typeface="UTM Avo" panose="02040603050506020204" pitchFamily="18"/>
                <a:cs typeface="Arial" panose="020B0604020202020204" pitchFamily="34" charset="0"/>
              </a:rPr>
              <a:t> </a:t>
            </a:r>
            <a:r>
              <a:rPr lang="pt-BR" sz="2400" b="1" i="1" dirty="0" err="1">
                <a:solidFill>
                  <a:prstClr val="black"/>
                </a:solidFill>
                <a:latin typeface="UTM Avo" panose="02040603050506020204" pitchFamily="18"/>
                <a:cs typeface="Arial" panose="020B0604020202020204" pitchFamily="34" charset="0"/>
              </a:rPr>
              <a:t>gì</a:t>
            </a:r>
            <a:r>
              <a:rPr lang="pt-BR" sz="2400" b="1" i="1" dirty="0">
                <a:solidFill>
                  <a:prstClr val="black"/>
                </a:solidFill>
                <a:latin typeface="UTM Avo" panose="02040603050506020204" pitchFamily="18"/>
                <a:cs typeface="Arial" panose="020B0604020202020204" pitchFamily="34" charset="0"/>
              </a:rPr>
              <a:t>?</a:t>
            </a:r>
            <a:endParaRPr lang="en-US" sz="2400" b="1" i="1" dirty="0">
              <a:solidFill>
                <a:prstClr val="black"/>
              </a:solidFill>
              <a:latin typeface="UTM Avo" panose="02040603050506020204" pitchFamily="18"/>
              <a:cs typeface="Arial" panose="020B0604020202020204" pitchFamily="34" charset="0"/>
            </a:endParaRPr>
          </a:p>
        </p:txBody>
      </p:sp>
      <p:pic>
        <p:nvPicPr>
          <p:cNvPr id="12" name="Picture 11" descr="A group of people sitting on a grass field&#10;&#10;Description automatically generated">
            <a:extLst>
              <a:ext uri="{FF2B5EF4-FFF2-40B4-BE49-F238E27FC236}">
                <a16:creationId xmlns:a16="http://schemas.microsoft.com/office/drawing/2014/main" id="{60B0D595-4114-6680-3258-4631B3FF099C}"/>
              </a:ext>
            </a:extLst>
          </p:cNvPr>
          <p:cNvPicPr>
            <a:picLocks noChangeAspect="1"/>
          </p:cNvPicPr>
          <p:nvPr/>
        </p:nvPicPr>
        <p:blipFill rotWithShape="1">
          <a:blip r:embed="rId5">
            <a:extLst>
              <a:ext uri="{28A0092B-C50C-407E-A947-70E740481C1C}">
                <a14:useLocalDpi xmlns:a14="http://schemas.microsoft.com/office/drawing/2010/main" val="0"/>
              </a:ext>
            </a:extLst>
          </a:blip>
          <a:srcRect t="25682" b="6608"/>
          <a:stretch/>
        </p:blipFill>
        <p:spPr>
          <a:xfrm>
            <a:off x="815824" y="3894604"/>
            <a:ext cx="3855659" cy="2610695"/>
          </a:xfrm>
          <a:prstGeom prst="rect">
            <a:avLst/>
          </a:prstGeom>
        </p:spPr>
      </p:pic>
      <p:pic>
        <p:nvPicPr>
          <p:cNvPr id="13" name="Graphic 12" descr="Back with solid fill">
            <a:extLst>
              <a:ext uri="{FF2B5EF4-FFF2-40B4-BE49-F238E27FC236}">
                <a16:creationId xmlns:a16="http://schemas.microsoft.com/office/drawing/2014/main" id="{9089A277-20BB-A2C3-B192-D27B3EB8FF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V="1">
            <a:off x="5698066" y="6169290"/>
            <a:ext cx="795867" cy="596900"/>
          </a:xfrm>
          <a:prstGeom prst="rect">
            <a:avLst/>
          </a:prstGeom>
        </p:spPr>
      </p:pic>
    </p:spTree>
    <p:extLst>
      <p:ext uri="{BB962C8B-B14F-4D97-AF65-F5344CB8AC3E}">
        <p14:creationId xmlns:p14="http://schemas.microsoft.com/office/powerpoint/2010/main" val="298916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1" name="Freeform 12">
            <a:extLst>
              <a:ext uri="{FF2B5EF4-FFF2-40B4-BE49-F238E27FC236}">
                <a16:creationId xmlns:a16="http://schemas.microsoft.com/office/drawing/2014/main" id="{2653ECC1-2ABD-98A9-F32A-875087F63E98}"/>
              </a:ext>
            </a:extLst>
          </p:cNvPr>
          <p:cNvSpPr/>
          <p:nvPr/>
        </p:nvSpPr>
        <p:spPr>
          <a:xfrm flipV="1">
            <a:off x="11176000" y="1036601"/>
            <a:ext cx="1016000" cy="1670313"/>
          </a:xfrm>
          <a:custGeom>
            <a:avLst/>
            <a:gdLst/>
            <a:ahLst/>
            <a:cxnLst/>
            <a:rect l="l" t="t" r="r" b="b"/>
            <a:pathLst>
              <a:path w="1884903" h="3783565">
                <a:moveTo>
                  <a:pt x="0" y="3783564"/>
                </a:moveTo>
                <a:lnTo>
                  <a:pt x="1884903" y="3783564"/>
                </a:lnTo>
                <a:lnTo>
                  <a:pt x="1884903" y="0"/>
                </a:lnTo>
                <a:lnTo>
                  <a:pt x="0" y="0"/>
                </a:lnTo>
                <a:lnTo>
                  <a:pt x="0" y="378356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800">
              <a:solidFill>
                <a:prstClr val="black"/>
              </a:solidFill>
              <a:latin typeface="UTM Avo" panose="02040603050506020204" pitchFamily="18"/>
              <a:cs typeface="Arial" panose="020B0604020202020204" pitchFamily="34" charset="0"/>
            </a:endParaRPr>
          </a:p>
        </p:txBody>
      </p:sp>
      <p:grpSp>
        <p:nvGrpSpPr>
          <p:cNvPr id="42" name="Group 41">
            <a:extLst>
              <a:ext uri="{FF2B5EF4-FFF2-40B4-BE49-F238E27FC236}">
                <a16:creationId xmlns:a16="http://schemas.microsoft.com/office/drawing/2014/main" id="{0193036C-64EA-6EAF-1E06-BF0576252D82}"/>
              </a:ext>
            </a:extLst>
          </p:cNvPr>
          <p:cNvGrpSpPr/>
          <p:nvPr/>
        </p:nvGrpSpPr>
        <p:grpSpPr>
          <a:xfrm>
            <a:off x="8380564" y="1871757"/>
            <a:ext cx="3168818" cy="3095822"/>
            <a:chOff x="608740" y="1891431"/>
            <a:chExt cx="6201237" cy="6058388"/>
          </a:xfrm>
        </p:grpSpPr>
        <p:grpSp>
          <p:nvGrpSpPr>
            <p:cNvPr id="43" name="Group 6">
              <a:extLst>
                <a:ext uri="{FF2B5EF4-FFF2-40B4-BE49-F238E27FC236}">
                  <a16:creationId xmlns:a16="http://schemas.microsoft.com/office/drawing/2014/main" id="{C0CBCE58-07C2-5482-3003-57517B3CECE4}"/>
                </a:ext>
              </a:extLst>
            </p:cNvPr>
            <p:cNvGrpSpPr/>
            <p:nvPr/>
          </p:nvGrpSpPr>
          <p:grpSpPr>
            <a:xfrm>
              <a:off x="608740" y="2135559"/>
              <a:ext cx="6201237" cy="5814260"/>
              <a:chOff x="1813" y="0"/>
              <a:chExt cx="809173" cy="758678"/>
            </a:xfrm>
          </p:grpSpPr>
          <p:sp>
            <p:nvSpPr>
              <p:cNvPr id="46" name="Freeform 7">
                <a:extLst>
                  <a:ext uri="{FF2B5EF4-FFF2-40B4-BE49-F238E27FC236}">
                    <a16:creationId xmlns:a16="http://schemas.microsoft.com/office/drawing/2014/main" id="{3B93C38C-121A-1F1E-D5C4-3A82668B5FC4}"/>
                  </a:ext>
                </a:extLst>
              </p:cNvPr>
              <p:cNvSpPr/>
              <p:nvPr/>
            </p:nvSpPr>
            <p:spPr>
              <a:xfrm>
                <a:off x="1813" y="0"/>
                <a:ext cx="809173" cy="75867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BBB59">
                  <a:lumMod val="5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
            <p:nvSpPr>
              <p:cNvPr id="47" name="TextBox 8">
                <a:extLst>
                  <a:ext uri="{FF2B5EF4-FFF2-40B4-BE49-F238E27FC236}">
                    <a16:creationId xmlns:a16="http://schemas.microsoft.com/office/drawing/2014/main" id="{1A4448A6-1ED0-058F-99A4-576741BEEDFF}"/>
                  </a:ext>
                </a:extLst>
              </p:cNvPr>
              <p:cNvSpPr txBox="1"/>
              <p:nvPr/>
            </p:nvSpPr>
            <p:spPr>
              <a:xfrm>
                <a:off x="76200" y="28575"/>
                <a:ext cx="660400" cy="708025"/>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ndParaRPr>
              </a:p>
            </p:txBody>
          </p:sp>
        </p:grpSp>
        <p:pic>
          <p:nvPicPr>
            <p:cNvPr id="44" name="Picture 11">
              <a:extLst>
                <a:ext uri="{FF2B5EF4-FFF2-40B4-BE49-F238E27FC236}">
                  <a16:creationId xmlns:a16="http://schemas.microsoft.com/office/drawing/2014/main" id="{5DC91910-E493-EFCE-A490-1ECBCAD2AA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56866">
              <a:off x="1753508" y="1891431"/>
              <a:ext cx="3587522" cy="926233"/>
            </a:xfrm>
            <a:prstGeom prst="rect">
              <a:avLst/>
            </a:prstGeom>
          </p:spPr>
        </p:pic>
        <p:sp>
          <p:nvSpPr>
            <p:cNvPr id="45" name="TextBox 44">
              <a:extLst>
                <a:ext uri="{FF2B5EF4-FFF2-40B4-BE49-F238E27FC236}">
                  <a16:creationId xmlns:a16="http://schemas.microsoft.com/office/drawing/2014/main" id="{A45054B7-4E0B-055F-1097-3C67EA1595B4}"/>
                </a:ext>
              </a:extLst>
            </p:cNvPr>
            <p:cNvSpPr txBox="1"/>
            <p:nvPr/>
          </p:nvSpPr>
          <p:spPr>
            <a:xfrm>
              <a:off x="862692" y="3198224"/>
              <a:ext cx="5693332" cy="2884039"/>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GỢI </a:t>
              </a:r>
              <a:r>
                <a:rPr kumimoji="0" lang="en-US" sz="3200" b="1" i="0" u="none" strike="noStrike" kern="0" cap="none" spc="0" normalizeH="0" baseline="0" noProof="0" dirty="0" err="1">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Ý</a:t>
              </a:r>
              <a:r>
                <a:rPr kumimoji="0" lang="en-US" sz="32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 </a:t>
              </a:r>
              <a:br>
                <a:rPr kumimoji="0" lang="en-US" sz="32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br>
              <a:r>
                <a:rPr kumimoji="0" lang="en-US" sz="32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CÂU TRẢ LỜI</a:t>
              </a:r>
            </a:p>
          </p:txBody>
        </p:sp>
      </p:grpSp>
      <p:pic>
        <p:nvPicPr>
          <p:cNvPr id="48" name="Picture 47" descr="A group of people standing together&#10;&#10;Description automatically generated with low confidence">
            <a:extLst>
              <a:ext uri="{FF2B5EF4-FFF2-40B4-BE49-F238E27FC236}">
                <a16:creationId xmlns:a16="http://schemas.microsoft.com/office/drawing/2014/main" id="{3099B232-D1C7-84D7-6A83-B767AE18F9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5915" y="3926533"/>
            <a:ext cx="3348720" cy="3348720"/>
          </a:xfrm>
          <a:prstGeom prst="rect">
            <a:avLst/>
          </a:prstGeom>
        </p:spPr>
      </p:pic>
      <p:grpSp>
        <p:nvGrpSpPr>
          <p:cNvPr id="49" name="Group 48">
            <a:extLst>
              <a:ext uri="{FF2B5EF4-FFF2-40B4-BE49-F238E27FC236}">
                <a16:creationId xmlns:a16="http://schemas.microsoft.com/office/drawing/2014/main" id="{0070E103-E8A5-A375-D107-F9B5E2E61B4F}"/>
              </a:ext>
            </a:extLst>
          </p:cNvPr>
          <p:cNvGrpSpPr/>
          <p:nvPr/>
        </p:nvGrpSpPr>
        <p:grpSpPr>
          <a:xfrm>
            <a:off x="517365" y="3987121"/>
            <a:ext cx="6983210" cy="2783839"/>
            <a:chOff x="688446" y="1074635"/>
            <a:chExt cx="10474815" cy="4175759"/>
          </a:xfrm>
        </p:grpSpPr>
        <p:sp>
          <p:nvSpPr>
            <p:cNvPr id="50" name="Freeform 16">
              <a:extLst>
                <a:ext uri="{FF2B5EF4-FFF2-40B4-BE49-F238E27FC236}">
                  <a16:creationId xmlns:a16="http://schemas.microsoft.com/office/drawing/2014/main" id="{D4519C01-6F3B-C73C-80BC-1F85A6BDA16E}"/>
                </a:ext>
              </a:extLst>
            </p:cNvPr>
            <p:cNvSpPr/>
            <p:nvPr/>
          </p:nvSpPr>
          <p:spPr>
            <a:xfrm>
              <a:off x="688446" y="1074635"/>
              <a:ext cx="10474815" cy="4175759"/>
            </a:xfrm>
            <a:custGeom>
              <a:avLst/>
              <a:gdLst/>
              <a:ahLst/>
              <a:cxnLst/>
              <a:rect l="l" t="t" r="r" b="b"/>
              <a:pathLst>
                <a:path w="2758799" h="1030621">
                  <a:moveTo>
                    <a:pt x="20695" y="0"/>
                  </a:moveTo>
                  <a:lnTo>
                    <a:pt x="2738104" y="0"/>
                  </a:lnTo>
                  <a:cubicBezTo>
                    <a:pt x="2749534" y="0"/>
                    <a:pt x="2758799" y="9265"/>
                    <a:pt x="2758799" y="20695"/>
                  </a:cubicBezTo>
                  <a:lnTo>
                    <a:pt x="2758799" y="1009926"/>
                  </a:lnTo>
                  <a:cubicBezTo>
                    <a:pt x="2758799" y="1021356"/>
                    <a:pt x="2749534" y="1030621"/>
                    <a:pt x="2738104" y="1030621"/>
                  </a:cubicBezTo>
                  <a:lnTo>
                    <a:pt x="20695" y="1030621"/>
                  </a:lnTo>
                  <a:cubicBezTo>
                    <a:pt x="9265" y="1030621"/>
                    <a:pt x="0" y="1021356"/>
                    <a:pt x="0" y="1009926"/>
                  </a:cubicBezTo>
                  <a:lnTo>
                    <a:pt x="0" y="20695"/>
                  </a:lnTo>
                  <a:cubicBezTo>
                    <a:pt x="0" y="9265"/>
                    <a:pt x="9265" y="0"/>
                    <a:pt x="20695" y="0"/>
                  </a:cubicBezTo>
                  <a:close/>
                </a:path>
              </a:pathLst>
            </a:custGeom>
            <a:solidFill>
              <a:sysClr val="window" lastClr="FFFFFF"/>
            </a:solidFill>
            <a:ln w="38100">
              <a:solidFill>
                <a:srgbClr val="5B544C"/>
              </a:solid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
          <p:nvSpPr>
            <p:cNvPr id="51" name="TextBox 50">
              <a:extLst>
                <a:ext uri="{FF2B5EF4-FFF2-40B4-BE49-F238E27FC236}">
                  <a16:creationId xmlns:a16="http://schemas.microsoft.com/office/drawing/2014/main" id="{02657AEC-3323-7C6C-0C5B-B198109D496B}"/>
                </a:ext>
              </a:extLst>
            </p:cNvPr>
            <p:cNvSpPr txBox="1"/>
            <p:nvPr/>
          </p:nvSpPr>
          <p:spPr>
            <a:xfrm>
              <a:off x="937905" y="1074635"/>
              <a:ext cx="9452055" cy="4175759"/>
            </a:xfrm>
            <a:prstGeom prst="rect">
              <a:avLst/>
            </a:prstGeom>
            <a:noFill/>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Tình</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huống</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2: </a:t>
              </a: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Em có thể nhắc nhở các bạn không ngồi và giẫm đạp lên cỏ trong công viên, các bạn nên tìm vị trí mà công viên cho phép được ngồi nghỉ ngơi trong quá trình tham quan.</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grpSp>
        <p:nvGrpSpPr>
          <p:cNvPr id="52" name="Group 51">
            <a:extLst>
              <a:ext uri="{FF2B5EF4-FFF2-40B4-BE49-F238E27FC236}">
                <a16:creationId xmlns:a16="http://schemas.microsoft.com/office/drawing/2014/main" id="{C52293E7-2B4C-DA43-C30E-093D2F66643D}"/>
              </a:ext>
            </a:extLst>
          </p:cNvPr>
          <p:cNvGrpSpPr/>
          <p:nvPr/>
        </p:nvGrpSpPr>
        <p:grpSpPr>
          <a:xfrm>
            <a:off x="517365" y="1612590"/>
            <a:ext cx="6983210" cy="2229841"/>
            <a:chOff x="688446" y="1218679"/>
            <a:chExt cx="10474815" cy="3344762"/>
          </a:xfrm>
        </p:grpSpPr>
        <p:sp>
          <p:nvSpPr>
            <p:cNvPr id="53" name="Freeform 16">
              <a:extLst>
                <a:ext uri="{FF2B5EF4-FFF2-40B4-BE49-F238E27FC236}">
                  <a16:creationId xmlns:a16="http://schemas.microsoft.com/office/drawing/2014/main" id="{3043EDEA-AC43-0CB4-8BEF-655ABF992106}"/>
                </a:ext>
              </a:extLst>
            </p:cNvPr>
            <p:cNvSpPr/>
            <p:nvPr/>
          </p:nvSpPr>
          <p:spPr>
            <a:xfrm>
              <a:off x="688446" y="1218679"/>
              <a:ext cx="10474815" cy="3344762"/>
            </a:xfrm>
            <a:custGeom>
              <a:avLst/>
              <a:gdLst/>
              <a:ahLst/>
              <a:cxnLst/>
              <a:rect l="l" t="t" r="r" b="b"/>
              <a:pathLst>
                <a:path w="2758799" h="1030621">
                  <a:moveTo>
                    <a:pt x="20695" y="0"/>
                  </a:moveTo>
                  <a:lnTo>
                    <a:pt x="2738104" y="0"/>
                  </a:lnTo>
                  <a:cubicBezTo>
                    <a:pt x="2749534" y="0"/>
                    <a:pt x="2758799" y="9265"/>
                    <a:pt x="2758799" y="20695"/>
                  </a:cubicBezTo>
                  <a:lnTo>
                    <a:pt x="2758799" y="1009926"/>
                  </a:lnTo>
                  <a:cubicBezTo>
                    <a:pt x="2758799" y="1021356"/>
                    <a:pt x="2749534" y="1030621"/>
                    <a:pt x="2738104" y="1030621"/>
                  </a:cubicBezTo>
                  <a:lnTo>
                    <a:pt x="20695" y="1030621"/>
                  </a:lnTo>
                  <a:cubicBezTo>
                    <a:pt x="9265" y="1030621"/>
                    <a:pt x="0" y="1021356"/>
                    <a:pt x="0" y="1009926"/>
                  </a:cubicBezTo>
                  <a:lnTo>
                    <a:pt x="0" y="20695"/>
                  </a:lnTo>
                  <a:cubicBezTo>
                    <a:pt x="0" y="9265"/>
                    <a:pt x="9265" y="0"/>
                    <a:pt x="20695" y="0"/>
                  </a:cubicBezTo>
                  <a:close/>
                </a:path>
              </a:pathLst>
            </a:custGeom>
            <a:solidFill>
              <a:sysClr val="window" lastClr="FFFFFF"/>
            </a:solidFill>
            <a:ln w="38100">
              <a:solidFill>
                <a:srgbClr val="5B544C"/>
              </a:solid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
          <p:nvSpPr>
            <p:cNvPr id="54" name="TextBox 53">
              <a:extLst>
                <a:ext uri="{FF2B5EF4-FFF2-40B4-BE49-F238E27FC236}">
                  <a16:creationId xmlns:a16="http://schemas.microsoft.com/office/drawing/2014/main" id="{C518DDB7-3E60-3163-59B4-D13AB54B1E36}"/>
                </a:ext>
              </a:extLst>
            </p:cNvPr>
            <p:cNvSpPr txBox="1"/>
            <p:nvPr/>
          </p:nvSpPr>
          <p:spPr>
            <a:xfrm>
              <a:off x="999485" y="1218679"/>
              <a:ext cx="9764595" cy="3344762"/>
            </a:xfrm>
            <a:prstGeom prst="rect">
              <a:avLst/>
            </a:prstGeom>
            <a:noFill/>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Tình</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huống</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1: </a:t>
              </a: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Em có thể nhắc nhở Toàn không được cắt xé các hình ảnh trong sách mà phải giữ gìn, bảo vệ sách trong thư viện.</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177370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barn(inVertical)">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barn(inVertical)">
                                      <p:cBhvr>
                                        <p:cTn id="2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6E499E8C-9135-1D37-45AE-78CB87C2C0A0}"/>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1768833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41250F-D1A4-4212-1B32-474AA3BB301E}"/>
              </a:ext>
            </a:extLst>
          </p:cNvPr>
          <p:cNvSpPr txBox="1"/>
          <p:nvPr/>
        </p:nvSpPr>
        <p:spPr>
          <a:xfrm>
            <a:off x="0" y="1430893"/>
            <a:ext cx="12192000" cy="1208729"/>
          </a:xfrm>
          <a:prstGeom prst="rect">
            <a:avLst/>
          </a:prstGeom>
        </p:spPr>
        <p:txBody>
          <a:bodyPr wrap="square" lIns="0" tIns="0" rIns="0" bIns="0" rtlCol="0" anchor="t">
            <a:spAutoFit/>
          </a:bodyPr>
          <a:lstStyle/>
          <a:p>
            <a:pPr algn="ctr">
              <a:lnSpc>
                <a:spcPct val="150000"/>
              </a:lnSpc>
            </a:pPr>
            <a:r>
              <a:rPr lang="vi-VN" sz="2800" b="1" dirty="0">
                <a:latin typeface="UTM Avo" panose="02040603050506020204" pitchFamily="18"/>
                <a:ea typeface="Calibri" panose="020F0502020204030204" pitchFamily="34" charset="0"/>
                <a:cs typeface="Arial" panose="020B0604020202020204" pitchFamily="34" charset="0"/>
              </a:rPr>
              <a:t>Hoạt động 1: Thiết kế một thông điệp tuyên truyền về việc bảo vệ của công ở trường em và chia sẻ với bạn để cùng thưc hiện</a:t>
            </a:r>
          </a:p>
        </p:txBody>
      </p:sp>
      <p:pic>
        <p:nvPicPr>
          <p:cNvPr id="4" name="Picture 14">
            <a:extLst>
              <a:ext uri="{FF2B5EF4-FFF2-40B4-BE49-F238E27FC236}">
                <a16:creationId xmlns:a16="http://schemas.microsoft.com/office/drawing/2014/main" id="{390A112D-7C81-CA89-5C67-B0661F1BDA1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943" y="6961208"/>
            <a:ext cx="590065" cy="707838"/>
          </a:xfrm>
          <a:prstGeom prst="rect">
            <a:avLst/>
          </a:prstGeom>
        </p:spPr>
      </p:pic>
      <p:grpSp>
        <p:nvGrpSpPr>
          <p:cNvPr id="6" name="Group 5">
            <a:extLst>
              <a:ext uri="{FF2B5EF4-FFF2-40B4-BE49-F238E27FC236}">
                <a16:creationId xmlns:a16="http://schemas.microsoft.com/office/drawing/2014/main" id="{93749D6F-02DF-5779-A906-F97D7846E0D5}"/>
              </a:ext>
            </a:extLst>
          </p:cNvPr>
          <p:cNvGrpSpPr/>
          <p:nvPr/>
        </p:nvGrpSpPr>
        <p:grpSpPr>
          <a:xfrm>
            <a:off x="704400" y="3011256"/>
            <a:ext cx="5167719" cy="2652940"/>
            <a:chOff x="1082621" y="2797730"/>
            <a:chExt cx="7751579" cy="5397852"/>
          </a:xfrm>
        </p:grpSpPr>
        <p:grpSp>
          <p:nvGrpSpPr>
            <p:cNvPr id="7" name="Group 6">
              <a:extLst>
                <a:ext uri="{FF2B5EF4-FFF2-40B4-BE49-F238E27FC236}">
                  <a16:creationId xmlns:a16="http://schemas.microsoft.com/office/drawing/2014/main" id="{F0EB660A-67AE-4D86-5A5A-B502C56781F2}"/>
                </a:ext>
              </a:extLst>
            </p:cNvPr>
            <p:cNvGrpSpPr/>
            <p:nvPr/>
          </p:nvGrpSpPr>
          <p:grpSpPr>
            <a:xfrm>
              <a:off x="1082621" y="2797730"/>
              <a:ext cx="7751579" cy="5397852"/>
              <a:chOff x="9609643" y="2961653"/>
              <a:chExt cx="7751579" cy="5172316"/>
            </a:xfrm>
          </p:grpSpPr>
          <p:sp>
            <p:nvSpPr>
              <p:cNvPr id="9" name="Rectangle: Rounded Corners 12">
                <a:extLst>
                  <a:ext uri="{FF2B5EF4-FFF2-40B4-BE49-F238E27FC236}">
                    <a16:creationId xmlns:a16="http://schemas.microsoft.com/office/drawing/2014/main" id="{FA15C80C-BBC0-597F-B2AE-56C7703DBA83}"/>
                  </a:ext>
                </a:extLst>
              </p:cNvPr>
              <p:cNvSpPr/>
              <p:nvPr/>
            </p:nvSpPr>
            <p:spPr>
              <a:xfrm>
                <a:off x="9778524" y="3485496"/>
                <a:ext cx="7582698" cy="4648473"/>
              </a:xfrm>
              <a:prstGeom prst="roundRect">
                <a:avLst/>
              </a:prstGeom>
              <a:solidFill>
                <a:srgbClr val="EEB7B0"/>
              </a:solidFill>
              <a:ln w="16876" cap="flat">
                <a:solidFill>
                  <a:srgbClr val="000000"/>
                </a:solidFill>
                <a:prstDash val="solid"/>
                <a:miter/>
              </a:ln>
            </p:spPr>
            <p:txBody>
              <a:bodyPr rtlCol="0" anchor="ctr"/>
              <a:lstStyle/>
              <a:p>
                <a:endParaRPr lang="en-US" sz="2400">
                  <a:latin typeface="UTM Avo" panose="02040603050506020204" pitchFamily="18"/>
                </a:endParaRPr>
              </a:p>
            </p:txBody>
          </p:sp>
          <p:sp>
            <p:nvSpPr>
              <p:cNvPr id="10" name="Rectangle: Rounded Corners 13">
                <a:extLst>
                  <a:ext uri="{FF2B5EF4-FFF2-40B4-BE49-F238E27FC236}">
                    <a16:creationId xmlns:a16="http://schemas.microsoft.com/office/drawing/2014/main" id="{9BA11028-3733-3980-443C-A7EECB0D2C2C}"/>
                  </a:ext>
                </a:extLst>
              </p:cNvPr>
              <p:cNvSpPr/>
              <p:nvPr/>
            </p:nvSpPr>
            <p:spPr>
              <a:xfrm>
                <a:off x="9609643" y="3333413"/>
                <a:ext cx="7582698" cy="4648471"/>
              </a:xfrm>
              <a:prstGeom prst="roundRect">
                <a:avLst/>
              </a:prstGeom>
              <a:solidFill>
                <a:srgbClr val="FFFFFF"/>
              </a:solidFill>
              <a:ln w="16876" cap="flat">
                <a:solidFill>
                  <a:srgbClr val="000000"/>
                </a:solidFill>
                <a:prstDash val="solid"/>
                <a:miter/>
              </a:ln>
            </p:spPr>
            <p:txBody>
              <a:bodyPr rtlCol="0" anchor="ctr"/>
              <a:lstStyle/>
              <a:p>
                <a:endParaRPr lang="en-US" sz="2400">
                  <a:latin typeface="UTM Avo" panose="02040603050506020204" pitchFamily="18"/>
                </a:endParaRPr>
              </a:p>
            </p:txBody>
          </p:sp>
          <p:sp>
            <p:nvSpPr>
              <p:cNvPr id="11" name="Rectangle: Rounded Corners 14">
                <a:extLst>
                  <a:ext uri="{FF2B5EF4-FFF2-40B4-BE49-F238E27FC236}">
                    <a16:creationId xmlns:a16="http://schemas.microsoft.com/office/drawing/2014/main" id="{51B32E5E-36E6-8DB0-3C35-D98A9F5A519C}"/>
                  </a:ext>
                </a:extLst>
              </p:cNvPr>
              <p:cNvSpPr/>
              <p:nvPr/>
            </p:nvSpPr>
            <p:spPr>
              <a:xfrm>
                <a:off x="11720640" y="2961653"/>
                <a:ext cx="3360706" cy="743519"/>
              </a:xfrm>
              <a:prstGeom prst="roundRect">
                <a:avLst/>
              </a:prstGeom>
              <a:solidFill>
                <a:srgbClr val="EEB7B0"/>
              </a:solidFill>
              <a:ln w="16876" cap="flat">
                <a:solidFill>
                  <a:srgbClr val="000000"/>
                </a:solidFill>
                <a:prstDash val="solid"/>
                <a:miter/>
              </a:ln>
            </p:spPr>
            <p:txBody>
              <a:bodyPr rtlCol="0" anchor="ctr"/>
              <a:lstStyle/>
              <a:p>
                <a:endParaRPr lang="en-US" sz="2400">
                  <a:latin typeface="UTM Avo" panose="02040603050506020204" pitchFamily="18"/>
                </a:endParaRPr>
              </a:p>
            </p:txBody>
          </p:sp>
        </p:grpSp>
        <p:sp>
          <p:nvSpPr>
            <p:cNvPr id="8" name="TextBox 7">
              <a:extLst>
                <a:ext uri="{FF2B5EF4-FFF2-40B4-BE49-F238E27FC236}">
                  <a16:creationId xmlns:a16="http://schemas.microsoft.com/office/drawing/2014/main" id="{0757EDBA-E661-1631-1BD9-777F05AE7C0C}"/>
                </a:ext>
              </a:extLst>
            </p:cNvPr>
            <p:cNvSpPr txBox="1"/>
            <p:nvPr/>
          </p:nvSpPr>
          <p:spPr>
            <a:xfrm>
              <a:off x="1479928" y="4006142"/>
              <a:ext cx="6788084" cy="2513765"/>
            </a:xfrm>
            <a:prstGeom prst="rect">
              <a:avLst/>
            </a:prstGeom>
            <a:noFill/>
          </p:spPr>
          <p:txBody>
            <a:bodyPr wrap="square">
              <a:spAutoFit/>
            </a:bodyPr>
            <a:lstStyle/>
            <a:p>
              <a:pPr algn="just">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Các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em</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v</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iết và trang trí thông điệp tuyên truyền và bảo vệ của công ở trường.</a:t>
              </a:r>
              <a:endParaRPr lang="en-US" sz="2400" dirty="0">
                <a:latin typeface="UTM Avo" panose="02040603050506020204" pitchFamily="18"/>
                <a:cs typeface="Arial" panose="020B0604020202020204" pitchFamily="34" charset="0"/>
              </a:endParaRPr>
            </a:p>
          </p:txBody>
        </p:sp>
      </p:grpSp>
      <p:grpSp>
        <p:nvGrpSpPr>
          <p:cNvPr id="12" name="Group 11">
            <a:extLst>
              <a:ext uri="{FF2B5EF4-FFF2-40B4-BE49-F238E27FC236}">
                <a16:creationId xmlns:a16="http://schemas.microsoft.com/office/drawing/2014/main" id="{EB6F2A45-7D5D-A907-93C9-05731B03A812}"/>
              </a:ext>
            </a:extLst>
          </p:cNvPr>
          <p:cNvGrpSpPr/>
          <p:nvPr/>
        </p:nvGrpSpPr>
        <p:grpSpPr>
          <a:xfrm>
            <a:off x="6285187" y="3011256"/>
            <a:ext cx="5167719" cy="2661332"/>
            <a:chOff x="9453801" y="2797730"/>
            <a:chExt cx="7751579" cy="5250915"/>
          </a:xfrm>
        </p:grpSpPr>
        <p:grpSp>
          <p:nvGrpSpPr>
            <p:cNvPr id="13" name="Group 12">
              <a:extLst>
                <a:ext uri="{FF2B5EF4-FFF2-40B4-BE49-F238E27FC236}">
                  <a16:creationId xmlns:a16="http://schemas.microsoft.com/office/drawing/2014/main" id="{6E048380-4222-234D-DF01-5F8017E414EA}"/>
                </a:ext>
              </a:extLst>
            </p:cNvPr>
            <p:cNvGrpSpPr/>
            <p:nvPr/>
          </p:nvGrpSpPr>
          <p:grpSpPr>
            <a:xfrm>
              <a:off x="9453801" y="2797730"/>
              <a:ext cx="7751579" cy="5250915"/>
              <a:chOff x="9609643" y="2961653"/>
              <a:chExt cx="7751579" cy="5031518"/>
            </a:xfrm>
          </p:grpSpPr>
          <p:sp>
            <p:nvSpPr>
              <p:cNvPr id="15" name="Rectangle: Rounded Corners 18">
                <a:extLst>
                  <a:ext uri="{FF2B5EF4-FFF2-40B4-BE49-F238E27FC236}">
                    <a16:creationId xmlns:a16="http://schemas.microsoft.com/office/drawing/2014/main" id="{9AF13B86-948D-A346-39B8-896006C6B3DB}"/>
                  </a:ext>
                </a:extLst>
              </p:cNvPr>
              <p:cNvSpPr/>
              <p:nvPr/>
            </p:nvSpPr>
            <p:spPr>
              <a:xfrm>
                <a:off x="9778524" y="3485495"/>
                <a:ext cx="7582698" cy="4507676"/>
              </a:xfrm>
              <a:prstGeom prst="roundRect">
                <a:avLst/>
              </a:prstGeom>
              <a:solidFill>
                <a:srgbClr val="EEB7B0"/>
              </a:solidFill>
              <a:ln w="16876" cap="flat">
                <a:solidFill>
                  <a:srgbClr val="000000"/>
                </a:solidFill>
                <a:prstDash val="solid"/>
                <a:miter/>
              </a:ln>
            </p:spPr>
            <p:txBody>
              <a:bodyPr rtlCol="0" anchor="ctr"/>
              <a:lstStyle/>
              <a:p>
                <a:endParaRPr lang="en-US" sz="2400">
                  <a:latin typeface="UTM Avo" panose="02040603050506020204" pitchFamily="18"/>
                </a:endParaRPr>
              </a:p>
            </p:txBody>
          </p:sp>
          <p:sp>
            <p:nvSpPr>
              <p:cNvPr id="16" name="Rectangle: Rounded Corners 19">
                <a:extLst>
                  <a:ext uri="{FF2B5EF4-FFF2-40B4-BE49-F238E27FC236}">
                    <a16:creationId xmlns:a16="http://schemas.microsoft.com/office/drawing/2014/main" id="{84AE4C95-3800-7FB0-3E3F-193FB297CA7B}"/>
                  </a:ext>
                </a:extLst>
              </p:cNvPr>
              <p:cNvSpPr/>
              <p:nvPr/>
            </p:nvSpPr>
            <p:spPr>
              <a:xfrm>
                <a:off x="9609643" y="3333413"/>
                <a:ext cx="7582698" cy="4496414"/>
              </a:xfrm>
              <a:prstGeom prst="roundRect">
                <a:avLst/>
              </a:prstGeom>
              <a:solidFill>
                <a:srgbClr val="FFFFFF"/>
              </a:solidFill>
              <a:ln w="16876" cap="flat">
                <a:solidFill>
                  <a:srgbClr val="000000"/>
                </a:solidFill>
                <a:prstDash val="solid"/>
                <a:miter/>
              </a:ln>
            </p:spPr>
            <p:txBody>
              <a:bodyPr rtlCol="0" anchor="ctr"/>
              <a:lstStyle/>
              <a:p>
                <a:endParaRPr lang="en-US" sz="2400">
                  <a:latin typeface="UTM Avo" panose="02040603050506020204" pitchFamily="18"/>
                </a:endParaRPr>
              </a:p>
            </p:txBody>
          </p:sp>
          <p:sp>
            <p:nvSpPr>
              <p:cNvPr id="17" name="Rectangle: Rounded Corners 20">
                <a:extLst>
                  <a:ext uri="{FF2B5EF4-FFF2-40B4-BE49-F238E27FC236}">
                    <a16:creationId xmlns:a16="http://schemas.microsoft.com/office/drawing/2014/main" id="{0EEDCB3E-EB57-859C-6C58-3681F8882290}"/>
                  </a:ext>
                </a:extLst>
              </p:cNvPr>
              <p:cNvSpPr/>
              <p:nvPr/>
            </p:nvSpPr>
            <p:spPr>
              <a:xfrm>
                <a:off x="11720640" y="2961653"/>
                <a:ext cx="3360706" cy="743519"/>
              </a:xfrm>
              <a:prstGeom prst="roundRect">
                <a:avLst/>
              </a:prstGeom>
              <a:solidFill>
                <a:srgbClr val="EEB7B0"/>
              </a:solidFill>
              <a:ln w="16876" cap="flat">
                <a:solidFill>
                  <a:srgbClr val="000000"/>
                </a:solidFill>
                <a:prstDash val="solid"/>
                <a:miter/>
              </a:ln>
            </p:spPr>
            <p:txBody>
              <a:bodyPr rtlCol="0" anchor="ctr"/>
              <a:lstStyle/>
              <a:p>
                <a:endParaRPr lang="en-US" sz="2400">
                  <a:latin typeface="UTM Avo" panose="02040603050506020204" pitchFamily="18"/>
                </a:endParaRPr>
              </a:p>
            </p:txBody>
          </p:sp>
        </p:grpSp>
        <p:sp>
          <p:nvSpPr>
            <p:cNvPr id="14" name="TextBox 13">
              <a:extLst>
                <a:ext uri="{FF2B5EF4-FFF2-40B4-BE49-F238E27FC236}">
                  <a16:creationId xmlns:a16="http://schemas.microsoft.com/office/drawing/2014/main" id="{F6F3DA4F-9FA9-D58B-B600-D61A2DD75C2E}"/>
                </a:ext>
              </a:extLst>
            </p:cNvPr>
            <p:cNvSpPr txBox="1"/>
            <p:nvPr/>
          </p:nvSpPr>
          <p:spPr>
            <a:xfrm>
              <a:off x="9927998" y="3887545"/>
              <a:ext cx="6634305" cy="2513766"/>
            </a:xfrm>
            <a:prstGeom prst="rect">
              <a:avLst/>
            </a:prstGeom>
            <a:noFill/>
          </p:spPr>
          <p:txBody>
            <a:bodyPr wrap="square">
              <a:spAutoFit/>
            </a:bodyPr>
            <a:lstStyle/>
            <a:p>
              <a:pPr algn="just">
                <a:lnSpc>
                  <a:spcPct val="150000"/>
                </a:lnSpc>
              </a:pPr>
              <a:r>
                <a:rPr lang="en-US" sz="2400" dirty="0">
                  <a:latin typeface="UTM Avo" panose="02040603050506020204" pitchFamily="18"/>
                  <a:cs typeface="Arial" panose="020B0604020202020204" pitchFamily="34" charset="0"/>
                </a:rPr>
                <a:t>Sau </a:t>
              </a:r>
              <a:r>
                <a:rPr lang="en-US" sz="2400" dirty="0" err="1">
                  <a:latin typeface="UTM Avo" panose="02040603050506020204" pitchFamily="18"/>
                  <a:cs typeface="Arial" panose="020B0604020202020204" pitchFamily="34" charset="0"/>
                </a:rPr>
                <a:t>đó</a:t>
              </a:r>
              <a:r>
                <a:rPr lang="en-US" sz="2400" dirty="0">
                  <a:latin typeface="UTM Avo" panose="02040603050506020204" pitchFamily="18"/>
                  <a:cs typeface="Arial" panose="020B0604020202020204" pitchFamily="34" charset="0"/>
                </a:rPr>
                <a:t>, </a:t>
              </a:r>
              <a:r>
                <a:rPr lang="vi-VN" sz="2400" dirty="0">
                  <a:latin typeface="UTM Avo" panose="02040603050506020204" pitchFamily="18"/>
                  <a:cs typeface="Arial" panose="020B0604020202020204" pitchFamily="34" charset="0"/>
                </a:rPr>
                <a:t>dán các tranh thông điệp xung quanh lớp học như một triển lãm tranh. </a:t>
              </a:r>
              <a:endParaRPr lang="en-US" sz="2400" dirty="0">
                <a:latin typeface="UTM Avo" panose="02040603050506020204" pitchFamily="18"/>
                <a:cs typeface="Arial" panose="020B0604020202020204" pitchFamily="34" charset="0"/>
              </a:endParaRPr>
            </a:p>
          </p:txBody>
        </p:sp>
      </p:grpSp>
      <p:pic>
        <p:nvPicPr>
          <p:cNvPr id="18" name="Picture 2">
            <a:extLst>
              <a:ext uri="{FF2B5EF4-FFF2-40B4-BE49-F238E27FC236}">
                <a16:creationId xmlns:a16="http://schemas.microsoft.com/office/drawing/2014/main" id="{D098E918-BBA6-9708-0F49-4AA8472915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31514" y="5664196"/>
            <a:ext cx="1928972" cy="1466019"/>
          </a:xfrm>
          <a:prstGeom prst="rect">
            <a:avLst/>
          </a:prstGeom>
        </p:spPr>
      </p:pic>
    </p:spTree>
    <p:extLst>
      <p:ext uri="{BB962C8B-B14F-4D97-AF65-F5344CB8AC3E}">
        <p14:creationId xmlns:p14="http://schemas.microsoft.com/office/powerpoint/2010/main" val="17098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41250F-D1A4-4212-1B32-474AA3BB301E}"/>
              </a:ext>
            </a:extLst>
          </p:cNvPr>
          <p:cNvSpPr txBox="1"/>
          <p:nvPr/>
        </p:nvSpPr>
        <p:spPr>
          <a:xfrm>
            <a:off x="0" y="1430893"/>
            <a:ext cx="12192000" cy="1208729"/>
          </a:xfrm>
          <a:prstGeom prst="rect">
            <a:avLst/>
          </a:prstGeom>
        </p:spPr>
        <p:txBody>
          <a:bodyPr wrap="square" lIns="0" tIns="0" rIns="0" bIns="0" rtlCol="0" anchor="t">
            <a:spAutoFit/>
          </a:bodyPr>
          <a:lstStyle/>
          <a:p>
            <a:pPr algn="ctr">
              <a:lnSpc>
                <a:spcPct val="150000"/>
              </a:lnSpc>
            </a:pPr>
            <a:r>
              <a:rPr lang="vi-VN" sz="2800" b="1" dirty="0">
                <a:latin typeface="UTM Avo" panose="02040603050506020204" pitchFamily="18"/>
                <a:ea typeface="Calibri" panose="020F0502020204030204" pitchFamily="34" charset="0"/>
                <a:cs typeface="Arial" panose="020B0604020202020204" pitchFamily="34" charset="0"/>
              </a:rPr>
              <a:t>Hoạt động 2: Nhắc nhở bạn bè, người thân thực hiện </a:t>
            </a:r>
            <a:br>
              <a:rPr lang="vi-VN" sz="2800" b="1" dirty="0">
                <a:latin typeface="UTM Avo" panose="02040603050506020204" pitchFamily="18"/>
                <a:ea typeface="Calibri" panose="020F0502020204030204" pitchFamily="34" charset="0"/>
                <a:cs typeface="Arial" panose="020B0604020202020204" pitchFamily="34" charset="0"/>
              </a:rPr>
            </a:br>
            <a:r>
              <a:rPr lang="vi-VN" sz="2800" b="1" dirty="0">
                <a:latin typeface="UTM Avo" panose="02040603050506020204" pitchFamily="18"/>
                <a:ea typeface="Calibri" panose="020F0502020204030204" pitchFamily="34" charset="0"/>
                <a:cs typeface="Arial" panose="020B0604020202020204" pitchFamily="34" charset="0"/>
              </a:rPr>
              <a:t>bảo vệ của công</a:t>
            </a:r>
          </a:p>
        </p:txBody>
      </p:sp>
      <p:sp>
        <p:nvSpPr>
          <p:cNvPr id="3" name="Freeform 5">
            <a:extLst>
              <a:ext uri="{FF2B5EF4-FFF2-40B4-BE49-F238E27FC236}">
                <a16:creationId xmlns:a16="http://schemas.microsoft.com/office/drawing/2014/main" id="{96419D9F-038B-4996-95CD-2CC71BD4386D}"/>
              </a:ext>
            </a:extLst>
          </p:cNvPr>
          <p:cNvSpPr/>
          <p:nvPr/>
        </p:nvSpPr>
        <p:spPr>
          <a:xfrm rot="10800000">
            <a:off x="4096324" y="2747468"/>
            <a:ext cx="7591883" cy="3908092"/>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sz="2400">
              <a:latin typeface="UTM Avo" panose="02040603050506020204" pitchFamily="18"/>
              <a:cs typeface="Arial" panose="020B0604020202020204" pitchFamily="34" charset="0"/>
            </a:endParaRPr>
          </a:p>
        </p:txBody>
      </p:sp>
      <p:sp>
        <p:nvSpPr>
          <p:cNvPr id="5" name="Freeform 12">
            <a:extLst>
              <a:ext uri="{FF2B5EF4-FFF2-40B4-BE49-F238E27FC236}">
                <a16:creationId xmlns:a16="http://schemas.microsoft.com/office/drawing/2014/main" id="{BB7006CA-7AB7-1CC0-A0D4-BE988100EBAE}"/>
              </a:ext>
            </a:extLst>
          </p:cNvPr>
          <p:cNvSpPr/>
          <p:nvPr/>
        </p:nvSpPr>
        <p:spPr>
          <a:xfrm rot="10800000">
            <a:off x="489994" y="2747468"/>
            <a:ext cx="3296805" cy="3908092"/>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2">
              <a:lumMod val="60000"/>
              <a:lumOff val="40000"/>
            </a:schemeClr>
          </a:solidFill>
        </p:spPr>
        <p:txBody>
          <a:bodyPr/>
          <a:lstStyle/>
          <a:p>
            <a:endParaRPr lang="en-US" sz="2400">
              <a:latin typeface="UTM Avo" panose="02040603050506020204" pitchFamily="18"/>
              <a:cs typeface="Arial" panose="020B0604020202020204" pitchFamily="34" charset="0"/>
            </a:endParaRPr>
          </a:p>
        </p:txBody>
      </p:sp>
      <p:sp>
        <p:nvSpPr>
          <p:cNvPr id="19" name="TextBox 18">
            <a:extLst>
              <a:ext uri="{FF2B5EF4-FFF2-40B4-BE49-F238E27FC236}">
                <a16:creationId xmlns:a16="http://schemas.microsoft.com/office/drawing/2014/main" id="{EF864F25-435E-1268-D471-88FA04F4415F}"/>
              </a:ext>
            </a:extLst>
          </p:cNvPr>
          <p:cNvSpPr txBox="1"/>
          <p:nvPr/>
        </p:nvSpPr>
        <p:spPr>
          <a:xfrm>
            <a:off x="4535512" y="3032595"/>
            <a:ext cx="6713505" cy="3337837"/>
          </a:xfrm>
          <a:prstGeom prst="rect">
            <a:avLst/>
          </a:prstGeom>
          <a:noFill/>
        </p:spPr>
        <p:txBody>
          <a:bodyPr wrap="square">
            <a:spAutoFit/>
          </a:bodyPr>
          <a:lstStyle/>
          <a:p>
            <a:pPr marL="381019" indent="-381019" algn="just">
              <a:lnSpc>
                <a:spcPct val="150000"/>
              </a:lnSpc>
              <a:buFont typeface="Courier New" panose="02070309020205020404" pitchFamily="49" charset="0"/>
              <a:buChar char="o"/>
            </a:pPr>
            <a:r>
              <a:rPr lang="en-US" sz="2400" b="1" dirty="0" err="1">
                <a:latin typeface="UTM Avo" panose="02040603050506020204" pitchFamily="18"/>
                <a:ea typeface="Calibri" panose="020F0502020204030204" pitchFamily="34" charset="0"/>
                <a:cs typeface="Arial" panose="020B0604020202020204" pitchFamily="34" charset="0"/>
              </a:rPr>
              <a:t>Nhiệm</a:t>
            </a:r>
            <a:r>
              <a:rPr lang="en-US" sz="2400" b="1" dirty="0">
                <a:latin typeface="UTM Avo" panose="02040603050506020204" pitchFamily="18"/>
                <a:ea typeface="Calibri" panose="020F0502020204030204" pitchFamily="34" charset="0"/>
                <a:cs typeface="Arial" panose="020B0604020202020204" pitchFamily="34" charset="0"/>
              </a:rPr>
              <a:t> </a:t>
            </a:r>
            <a:r>
              <a:rPr lang="en-US" sz="2400" b="1" dirty="0" err="1">
                <a:latin typeface="UTM Avo" panose="02040603050506020204" pitchFamily="18"/>
                <a:ea typeface="Calibri" panose="020F0502020204030204" pitchFamily="34" charset="0"/>
                <a:cs typeface="Arial" panose="020B0604020202020204" pitchFamily="34" charset="0"/>
              </a:rPr>
              <a:t>vụ</a:t>
            </a:r>
            <a:r>
              <a:rPr lang="en-US" sz="2400" b="1" dirty="0">
                <a:latin typeface="UTM Avo" panose="02040603050506020204" pitchFamily="18"/>
                <a:ea typeface="Calibri" panose="020F0502020204030204" pitchFamily="34" charset="0"/>
                <a:cs typeface="Arial" panose="020B0604020202020204" pitchFamily="34" charset="0"/>
              </a:rPr>
              <a:t> </a:t>
            </a:r>
            <a:r>
              <a:rPr lang="en-US" sz="2400" b="1" dirty="0" err="1">
                <a:latin typeface="UTM Avo" panose="02040603050506020204" pitchFamily="18"/>
                <a:ea typeface="Calibri" panose="020F0502020204030204" pitchFamily="34" charset="0"/>
                <a:cs typeface="Arial" panose="020B0604020202020204" pitchFamily="34" charset="0"/>
              </a:rPr>
              <a:t>về</a:t>
            </a:r>
            <a:r>
              <a:rPr lang="en-US" sz="2400" b="1" dirty="0">
                <a:latin typeface="UTM Avo" panose="02040603050506020204" pitchFamily="18"/>
                <a:ea typeface="Calibri" panose="020F0502020204030204" pitchFamily="34" charset="0"/>
                <a:cs typeface="Arial" panose="020B0604020202020204" pitchFamily="34" charset="0"/>
              </a:rPr>
              <a:t> </a:t>
            </a:r>
            <a:r>
              <a:rPr lang="en-US" sz="2400" b="1" dirty="0" err="1">
                <a:latin typeface="UTM Avo" panose="02040603050506020204" pitchFamily="18"/>
                <a:ea typeface="Calibri" panose="020F0502020204030204" pitchFamily="34" charset="0"/>
                <a:cs typeface="Arial" panose="020B0604020202020204" pitchFamily="34" charset="0"/>
              </a:rPr>
              <a:t>nhà</a:t>
            </a:r>
            <a:r>
              <a:rPr lang="vi-VN" sz="2400" b="1"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Các</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em</a:t>
            </a:r>
            <a:r>
              <a:rPr lang="en-US" sz="2400" dirty="0">
                <a:latin typeface="UTM Avo" panose="02040603050506020204" pitchFamily="18"/>
                <a:ea typeface="Calibri" panose="020F0502020204030204" pitchFamily="34" charset="0"/>
                <a:cs typeface="Arial" panose="020B0604020202020204" pitchFamily="34" charset="0"/>
              </a:rPr>
              <a:t> </a:t>
            </a:r>
            <a:r>
              <a:rPr lang="vi-VN" sz="2400" dirty="0">
                <a:latin typeface="UTM Avo" panose="02040603050506020204" pitchFamily="18"/>
                <a:ea typeface="Calibri" panose="020F0502020204030204" pitchFamily="34" charset="0"/>
                <a:cs typeface="Arial" panose="020B0604020202020204" pitchFamily="34" charset="0"/>
              </a:rPr>
              <a:t>nhắc nhở bạn bè, người thân tích cực thực hiện bảo vệ của công và chia sẻ với bạn bè.</a:t>
            </a:r>
            <a:endParaRPr lang="en-US" sz="2400" dirty="0">
              <a:latin typeface="UTM Avo" panose="02040603050506020204" pitchFamily="18"/>
              <a:ea typeface="Calibri" panose="020F0502020204030204" pitchFamily="34" charset="0"/>
              <a:cs typeface="Arial" panose="020B0604020202020204" pitchFamily="34" charset="0"/>
            </a:endParaRPr>
          </a:p>
          <a:p>
            <a:pPr marL="381019" indent="-381019" algn="just">
              <a:lnSpc>
                <a:spcPct val="150000"/>
              </a:lnSpc>
              <a:buFont typeface="Wingdings" panose="05000000000000000000" pitchFamily="2" charset="2"/>
              <a:buChar char="v"/>
            </a:pPr>
            <a:r>
              <a:rPr lang="vi-VN" sz="2400" b="1" dirty="0">
                <a:latin typeface="UTM Avo" panose="02040603050506020204" pitchFamily="18"/>
                <a:ea typeface="Calibri" panose="020F0502020204030204" pitchFamily="34" charset="0"/>
                <a:cs typeface="Arial" panose="020B0604020202020204" pitchFamily="34" charset="0"/>
              </a:rPr>
              <a:t>Hướng dẫn</a:t>
            </a:r>
            <a:r>
              <a:rPr lang="en-US" sz="2400" b="1" dirty="0">
                <a:latin typeface="UTM Avo" panose="02040603050506020204" pitchFamily="18"/>
                <a:ea typeface="Calibri" panose="020F0502020204030204" pitchFamily="34" charset="0"/>
                <a:cs typeface="Arial" panose="020B0604020202020204" pitchFamily="34" charset="0"/>
              </a:rPr>
              <a:t>:</a:t>
            </a:r>
            <a:r>
              <a:rPr lang="vi-VN" sz="2400" b="1"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Các</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em</a:t>
            </a:r>
            <a:r>
              <a:rPr lang="en-US" sz="2400" dirty="0">
                <a:latin typeface="UTM Avo" panose="02040603050506020204" pitchFamily="18"/>
                <a:ea typeface="Calibri" panose="020F0502020204030204" pitchFamily="34" charset="0"/>
                <a:cs typeface="Arial" panose="020B0604020202020204" pitchFamily="34" charset="0"/>
              </a:rPr>
              <a:t> </a:t>
            </a:r>
            <a:r>
              <a:rPr lang="vi-VN" sz="2400" dirty="0">
                <a:latin typeface="UTM Avo" panose="02040603050506020204" pitchFamily="18"/>
                <a:ea typeface="Calibri" panose="020F0502020204030204" pitchFamily="34" charset="0"/>
                <a:cs typeface="Arial" panose="020B0604020202020204" pitchFamily="34" charset="0"/>
              </a:rPr>
              <a:t>ghi vào sổ những điều đã nhắc nhở bạn bè, người thân tích cực bảo vệ của công</a:t>
            </a:r>
            <a:r>
              <a:rPr lang="en-US" sz="2400" dirty="0">
                <a:latin typeface="UTM Avo" panose="02040603050506020204" pitchFamily="18"/>
                <a:ea typeface="Calibri" panose="020F0502020204030204" pitchFamily="34" charset="0"/>
                <a:cs typeface="Arial" panose="020B0604020202020204" pitchFamily="34" charset="0"/>
              </a:rPr>
              <a:t>.</a:t>
            </a:r>
          </a:p>
        </p:txBody>
      </p:sp>
      <p:pic>
        <p:nvPicPr>
          <p:cNvPr id="20" name="Picture 11">
            <a:extLst>
              <a:ext uri="{FF2B5EF4-FFF2-40B4-BE49-F238E27FC236}">
                <a16:creationId xmlns:a16="http://schemas.microsoft.com/office/drawing/2014/main" id="{C1F7C75A-B192-521F-A1DC-7BB1F7FCD7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3624" y="3705654"/>
            <a:ext cx="3319164" cy="2949907"/>
          </a:xfrm>
          <a:prstGeom prst="rect">
            <a:avLst/>
          </a:prstGeom>
        </p:spPr>
      </p:pic>
    </p:spTree>
    <p:extLst>
      <p:ext uri="{BB962C8B-B14F-4D97-AF65-F5344CB8AC3E}">
        <p14:creationId xmlns:p14="http://schemas.microsoft.com/office/powerpoint/2010/main" val="181860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barn(outVertical)">
                                      <p:cBhvr>
                                        <p:cTn id="23" dur="500"/>
                                        <p:tgtEl>
                                          <p:spTgt spid="19">
                                            <p:txEl>
                                              <p:pRg st="0" end="0"/>
                                            </p:txEl>
                                          </p:spTgt>
                                        </p:tgtEl>
                                      </p:cBhvr>
                                    </p:animEffect>
                                  </p:childTnLst>
                                </p:cTn>
                              </p:par>
                            </p:childTnLst>
                          </p:cTn>
                        </p:par>
                        <p:par>
                          <p:cTn id="24" fill="hold">
                            <p:stCondLst>
                              <p:cond delay="500"/>
                            </p:stCondLst>
                            <p:childTnLst>
                              <p:par>
                                <p:cTn id="25" presetID="16" presetClass="entr" presetSubtype="37" fill="hold" grpId="0" nodeType="after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animEffect transition="in" filter="barn(outVertical)">
                                      <p:cBhvr>
                                        <p:cTn id="27"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EA29A0AE-DB94-F0B3-AD86-033A1B17C153}"/>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3846618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527A1334-5D41-0498-0CAB-FDCF5D741CF3}"/>
              </a:ext>
            </a:extLst>
          </p:cNvPr>
          <p:cNvSpPr/>
          <p:nvPr/>
        </p:nvSpPr>
        <p:spPr>
          <a:xfrm>
            <a:off x="3045994" y="1558463"/>
            <a:ext cx="6525127" cy="3741073"/>
          </a:xfrm>
          <a:prstGeom prst="wedgeEllipseCallout">
            <a:avLst>
              <a:gd name="adj1" fmla="val -54167"/>
              <a:gd name="adj2" fmla="val 24515"/>
            </a:avLst>
          </a:prstGeom>
          <a:ln w="28575">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VN"/>
          </a:p>
        </p:txBody>
      </p:sp>
      <p:pic>
        <p:nvPicPr>
          <p:cNvPr id="4" name="Picture 2" descr="Hình ảnh đồ họa Giáo viên PNG, 37000+ nguồn tải về miễn phí.">
            <a:extLst>
              <a:ext uri="{FF2B5EF4-FFF2-40B4-BE49-F238E27FC236}">
                <a16:creationId xmlns:a16="http://schemas.microsoft.com/office/drawing/2014/main" id="{2350AAE0-2201-98B8-98FF-1D9A358D575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11" b="90000" l="10000" r="90000">
                        <a14:foregroundMark x1="34167" y1="8611" x2="34167" y2="8611"/>
                        <a14:foregroundMark x1="29722" y1="46111" x2="29722" y2="46111"/>
                        <a14:foregroundMark x1="43056" y1="48056" x2="43056" y2="48056"/>
                        <a14:foregroundMark x1="40833" y1="63889" x2="40833" y2="63889"/>
                        <a14:foregroundMark x1="39167" y1="61944" x2="39167" y2="61944"/>
                        <a14:foregroundMark x1="39722" y1="57222" x2="41389" y2="81389"/>
                      </a14:backgroundRemoval>
                    </a14:imgEffect>
                  </a14:imgLayer>
                </a14:imgProps>
              </a:ext>
              <a:ext uri="{28A0092B-C50C-407E-A947-70E740481C1C}">
                <a14:useLocalDpi xmlns:a14="http://schemas.microsoft.com/office/drawing/2010/main" val="0"/>
              </a:ext>
            </a:extLst>
          </a:blip>
          <a:srcRect/>
          <a:stretch>
            <a:fillRect/>
          </a:stretch>
        </p:blipFill>
        <p:spPr bwMode="auto">
          <a:xfrm>
            <a:off x="0" y="2839453"/>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DCAF0AE-74C5-FA18-3682-A25B70B6A434}"/>
              </a:ext>
            </a:extLst>
          </p:cNvPr>
          <p:cNvSpPr txBox="1"/>
          <p:nvPr/>
        </p:nvSpPr>
        <p:spPr>
          <a:xfrm>
            <a:off x="3045994" y="2839453"/>
            <a:ext cx="6525126" cy="1569660"/>
          </a:xfrm>
          <a:prstGeom prst="rect">
            <a:avLst/>
          </a:prstGeom>
          <a:noFill/>
        </p:spPr>
        <p:txBody>
          <a:bodyPr wrap="square">
            <a:spAutoFit/>
          </a:bodyPr>
          <a:lstStyle/>
          <a:p>
            <a:pPr algn="ctr"/>
            <a:r>
              <a:rPr lang="vi-VN" sz="2400" b="0" i="0" dirty="0">
                <a:solidFill>
                  <a:srgbClr val="000000"/>
                </a:solidFill>
                <a:effectLst/>
                <a:latin typeface="UTM Avo" panose="02040603050506020204" pitchFamily="18"/>
              </a:rPr>
              <a:t>”Công viên, trường học, vườn hoa,…</a:t>
            </a:r>
          </a:p>
          <a:p>
            <a:pPr algn="ctr"/>
            <a:r>
              <a:rPr lang="vi-VN" sz="2400" dirty="0">
                <a:solidFill>
                  <a:srgbClr val="000000"/>
                </a:solidFill>
                <a:latin typeface="UTM Avo" panose="02040603050506020204" pitchFamily="18"/>
              </a:rPr>
              <a:t>Làm vui cuộc sống cho ta mỗi ngày</a:t>
            </a:r>
          </a:p>
          <a:p>
            <a:pPr algn="ctr"/>
            <a:r>
              <a:rPr lang="vi-VN" sz="2400" dirty="0">
                <a:solidFill>
                  <a:srgbClr val="000000"/>
                </a:solidFill>
                <a:latin typeface="UTM Avo" panose="02040603050506020204" pitchFamily="18"/>
              </a:rPr>
              <a:t>Nhắc nhau làm những việc hay</a:t>
            </a:r>
          </a:p>
          <a:p>
            <a:pPr algn="ctr"/>
            <a:r>
              <a:rPr lang="vi-VN" sz="2400" dirty="0">
                <a:solidFill>
                  <a:srgbClr val="000000"/>
                </a:solidFill>
                <a:latin typeface="UTM Avo" panose="02040603050506020204" pitchFamily="18"/>
              </a:rPr>
              <a:t>Hãy cùng bảo vệ, chung tay giữ gìn.”</a:t>
            </a:r>
            <a:endParaRPr lang="en-VN" sz="2400" dirty="0">
              <a:latin typeface="UTM Avo" panose="02040603050506020204" pitchFamily="18"/>
            </a:endParaRPr>
          </a:p>
        </p:txBody>
      </p:sp>
    </p:spTree>
    <p:extLst>
      <p:ext uri="{BB962C8B-B14F-4D97-AF65-F5344CB8AC3E}">
        <p14:creationId xmlns:p14="http://schemas.microsoft.com/office/powerpoint/2010/main" val="3115844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3D505919-0E1C-3D98-012D-F4A1DBA41DAD}"/>
              </a:ext>
            </a:extLst>
          </p:cNvPr>
          <p:cNvSpPr/>
          <p:nvPr/>
        </p:nvSpPr>
        <p:spPr>
          <a:xfrm>
            <a:off x="7573617" y="1113183"/>
            <a:ext cx="4618383" cy="5744817"/>
          </a:xfrm>
          <a:prstGeom prst="rect">
            <a:avLst/>
          </a:prstGeom>
          <a:solidFill>
            <a:srgbClr val="FFF9F7"/>
          </a:solidFill>
          <a:ln>
            <a:solidFill>
              <a:srgbClr val="FFF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50" name="Picture 49" descr="A collage of images of children and buildings&#10;&#10;Description automatically generated">
            <a:extLst>
              <a:ext uri="{FF2B5EF4-FFF2-40B4-BE49-F238E27FC236}">
                <a16:creationId xmlns:a16="http://schemas.microsoft.com/office/drawing/2014/main" id="{FBB78030-111B-D748-E253-66CBBB9CC5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80" t="16666" r="50000" b="51481"/>
          <a:stretch/>
        </p:blipFill>
        <p:spPr>
          <a:xfrm>
            <a:off x="1617369" y="1652500"/>
            <a:ext cx="3121906" cy="1974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 name="Picture 50" descr="A collage of images of children and buildings&#10;&#10;Description automatically generated">
            <a:extLst>
              <a:ext uri="{FF2B5EF4-FFF2-40B4-BE49-F238E27FC236}">
                <a16:creationId xmlns:a16="http://schemas.microsoft.com/office/drawing/2014/main" id="{DB04FE44-3D0B-474B-7EB9-2E095F49ED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0" t="15926" r="13980" b="50741"/>
          <a:stretch/>
        </p:blipFill>
        <p:spPr>
          <a:xfrm>
            <a:off x="7100646" y="1652500"/>
            <a:ext cx="2983154" cy="1974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2" name="Picture 51" descr="A collage of images of children and buildings&#10;&#10;Description automatically generated">
            <a:extLst>
              <a:ext uri="{FF2B5EF4-FFF2-40B4-BE49-F238E27FC236}">
                <a16:creationId xmlns:a16="http://schemas.microsoft.com/office/drawing/2014/main" id="{3691F35B-F3B5-7F08-05B1-4AF3032AA0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0" t="49259" r="50000" b="18889"/>
          <a:stretch/>
        </p:blipFill>
        <p:spPr>
          <a:xfrm>
            <a:off x="1593100" y="4295296"/>
            <a:ext cx="3146175" cy="2019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3" name="Picture 52" descr="A collage of images of children and buildings&#10;&#10;Description automatically generated">
            <a:extLst>
              <a:ext uri="{FF2B5EF4-FFF2-40B4-BE49-F238E27FC236}">
                <a16:creationId xmlns:a16="http://schemas.microsoft.com/office/drawing/2014/main" id="{D4D5B383-B1BE-F25E-8AE2-A3552A312F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000" t="47778" r="13980" b="18391"/>
          <a:stretch/>
        </p:blipFill>
        <p:spPr>
          <a:xfrm>
            <a:off x="7084477" y="4295296"/>
            <a:ext cx="3015491" cy="20253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4" name="TextBox 53">
            <a:extLst>
              <a:ext uri="{FF2B5EF4-FFF2-40B4-BE49-F238E27FC236}">
                <a16:creationId xmlns:a16="http://schemas.microsoft.com/office/drawing/2014/main" id="{7F50D8DE-9053-678E-C287-121A721B4F03}"/>
              </a:ext>
            </a:extLst>
          </p:cNvPr>
          <p:cNvSpPr txBox="1"/>
          <p:nvPr/>
        </p:nvSpPr>
        <p:spPr>
          <a:xfrm>
            <a:off x="130322" y="3795271"/>
            <a:ext cx="6096000" cy="400110"/>
          </a:xfrm>
          <a:prstGeom prst="rect">
            <a:avLst/>
          </a:prstGeom>
          <a:noFill/>
        </p:spPr>
        <p:txBody>
          <a:bodyPr wrap="square">
            <a:spAutoFit/>
          </a:bodyPr>
          <a:lstStyle/>
          <a:p>
            <a:pPr algn="ctr">
              <a:spcBef>
                <a:spcPts val="67"/>
              </a:spcBef>
              <a:spcAft>
                <a:spcPts val="67"/>
              </a:spcAft>
            </a:pPr>
            <a:r>
              <a:rPr lang="nl-NL" sz="2000" b="1">
                <a:solidFill>
                  <a:srgbClr val="000000"/>
                </a:solidFill>
                <a:latin typeface="UTM Avo" panose="02040603050506020204" pitchFamily="18"/>
                <a:ea typeface="Calibri" panose="020F0502020204030204" pitchFamily="34" charset="0"/>
                <a:cs typeface="Arial" panose="020B0604020202020204" pitchFamily="34" charset="0"/>
              </a:rPr>
              <a:t>Hình ảnh 1: </a:t>
            </a:r>
            <a:r>
              <a:rPr lang="nl-NL" sz="2000">
                <a:solidFill>
                  <a:srgbClr val="000000"/>
                </a:solidFill>
                <a:latin typeface="UTM Avo" panose="02040603050506020204" pitchFamily="18"/>
                <a:ea typeface="Calibri" panose="020F0502020204030204" pitchFamily="34" charset="0"/>
                <a:cs typeface="Arial" panose="020B0604020202020204" pitchFamily="34" charset="0"/>
              </a:rPr>
              <a:t>Di tích Kinh thành Huế</a:t>
            </a:r>
            <a:endParaRPr lang="en-US" sz="2000">
              <a:latin typeface="UTM Avo" panose="02040603050506020204" pitchFamily="18"/>
              <a:ea typeface="Calibri" panose="020F050202020403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63D4AFB8-6815-9D8B-EA73-184626CCCFEA}"/>
              </a:ext>
            </a:extLst>
          </p:cNvPr>
          <p:cNvSpPr txBox="1"/>
          <p:nvPr/>
        </p:nvSpPr>
        <p:spPr>
          <a:xfrm>
            <a:off x="5544223" y="3780757"/>
            <a:ext cx="6096000" cy="400110"/>
          </a:xfrm>
          <a:prstGeom prst="rect">
            <a:avLst/>
          </a:prstGeom>
          <a:noFill/>
        </p:spPr>
        <p:txBody>
          <a:bodyPr wrap="square">
            <a:spAutoFit/>
          </a:bodyPr>
          <a:lstStyle/>
          <a:p>
            <a:pPr algn="ctr">
              <a:spcBef>
                <a:spcPts val="67"/>
              </a:spcBef>
              <a:spcAft>
                <a:spcPts val="67"/>
              </a:spcAft>
            </a:pPr>
            <a:r>
              <a:rPr lang="nl-NL" sz="2000" b="1">
                <a:solidFill>
                  <a:srgbClr val="000000"/>
                </a:solidFill>
                <a:latin typeface="UTM Avo" panose="02040603050506020204" pitchFamily="18"/>
                <a:ea typeface="Calibri" panose="020F0502020204030204" pitchFamily="34" charset="0"/>
                <a:cs typeface="Arial" panose="020B0604020202020204" pitchFamily="34" charset="0"/>
              </a:rPr>
              <a:t>Hình ảnh 2: </a:t>
            </a:r>
            <a:r>
              <a:rPr lang="nl-NL" sz="2000">
                <a:solidFill>
                  <a:srgbClr val="000000"/>
                </a:solidFill>
                <a:latin typeface="UTM Avo" panose="02040603050506020204" pitchFamily="18"/>
                <a:ea typeface="Calibri" panose="020F0502020204030204" pitchFamily="34" charset="0"/>
                <a:cs typeface="Arial" panose="020B0604020202020204" pitchFamily="34" charset="0"/>
              </a:rPr>
              <a:t>Trường học</a:t>
            </a:r>
            <a:endParaRPr lang="en-US" sz="2000">
              <a:latin typeface="UTM Avo" panose="02040603050506020204" pitchFamily="18"/>
              <a:ea typeface="Calibri" panose="020F050202020403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1AC57896-C9FA-D99E-BDEF-3AE67A15340C}"/>
              </a:ext>
            </a:extLst>
          </p:cNvPr>
          <p:cNvSpPr txBox="1"/>
          <p:nvPr/>
        </p:nvSpPr>
        <p:spPr>
          <a:xfrm>
            <a:off x="166446" y="6437132"/>
            <a:ext cx="6096000" cy="400110"/>
          </a:xfrm>
          <a:prstGeom prst="rect">
            <a:avLst/>
          </a:prstGeom>
          <a:noFill/>
        </p:spPr>
        <p:txBody>
          <a:bodyPr wrap="square">
            <a:spAutoFit/>
          </a:bodyPr>
          <a:lstStyle/>
          <a:p>
            <a:pPr algn="ctr">
              <a:spcBef>
                <a:spcPts val="67"/>
              </a:spcBef>
              <a:spcAft>
                <a:spcPts val="67"/>
              </a:spcAft>
            </a:pPr>
            <a:r>
              <a:rPr lang="nl-NL" sz="2000" b="1" dirty="0" err="1">
                <a:solidFill>
                  <a:srgbClr val="000000"/>
                </a:solidFill>
                <a:latin typeface="UTM Avo" panose="02040603050506020204" pitchFamily="18"/>
                <a:ea typeface="Calibri" panose="020F0502020204030204" pitchFamily="34" charset="0"/>
                <a:cs typeface="Arial" panose="020B0604020202020204" pitchFamily="34" charset="0"/>
              </a:rPr>
              <a:t>Hình</a:t>
            </a:r>
            <a:r>
              <a:rPr lang="nl-NL" sz="20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b="1" dirty="0" err="1">
                <a:solidFill>
                  <a:srgbClr val="000000"/>
                </a:solidFill>
                <a:latin typeface="UTM Avo" panose="02040603050506020204" pitchFamily="18"/>
                <a:ea typeface="Calibri" panose="020F0502020204030204" pitchFamily="34" charset="0"/>
                <a:cs typeface="Arial" panose="020B0604020202020204" pitchFamily="34" charset="0"/>
              </a:rPr>
              <a:t>ảnh</a:t>
            </a:r>
            <a:r>
              <a:rPr lang="nl-NL" sz="2000" b="1" dirty="0">
                <a:solidFill>
                  <a:srgbClr val="000000"/>
                </a:solidFill>
                <a:latin typeface="UTM Avo" panose="02040603050506020204" pitchFamily="18"/>
                <a:ea typeface="Calibri" panose="020F0502020204030204" pitchFamily="34" charset="0"/>
                <a:cs typeface="Arial" panose="020B0604020202020204" pitchFamily="34" charset="0"/>
              </a:rPr>
              <a:t> 3: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Thảo</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Cầm</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Viên</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TP.HCM</a:t>
            </a:r>
            <a:endParaRPr lang="en-US" sz="2000" dirty="0">
              <a:latin typeface="UTM Avo" panose="02040603050506020204" pitchFamily="18"/>
              <a:ea typeface="Calibri" panose="020F050202020403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E81529A7-8689-C128-20AA-AC06F6E602C3}"/>
              </a:ext>
            </a:extLst>
          </p:cNvPr>
          <p:cNvSpPr txBox="1"/>
          <p:nvPr/>
        </p:nvSpPr>
        <p:spPr>
          <a:xfrm>
            <a:off x="5544223" y="6437132"/>
            <a:ext cx="6096000" cy="400110"/>
          </a:xfrm>
          <a:prstGeom prst="rect">
            <a:avLst/>
          </a:prstGeom>
          <a:noFill/>
        </p:spPr>
        <p:txBody>
          <a:bodyPr wrap="square">
            <a:spAutoFit/>
          </a:bodyPr>
          <a:lstStyle/>
          <a:p>
            <a:pPr algn="ctr">
              <a:spcBef>
                <a:spcPts val="67"/>
              </a:spcBef>
              <a:spcAft>
                <a:spcPts val="67"/>
              </a:spcAft>
            </a:pPr>
            <a:r>
              <a:rPr lang="nl-NL" sz="2000" b="1" dirty="0" err="1">
                <a:solidFill>
                  <a:srgbClr val="000000"/>
                </a:solidFill>
                <a:latin typeface="UTM Avo" panose="02040603050506020204" pitchFamily="18"/>
                <a:ea typeface="Calibri" panose="020F0502020204030204" pitchFamily="34" charset="0"/>
                <a:cs typeface="Arial" panose="020B0604020202020204" pitchFamily="34" charset="0"/>
              </a:rPr>
              <a:t>Hình</a:t>
            </a:r>
            <a:r>
              <a:rPr lang="nl-NL" sz="20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b="1" dirty="0" err="1">
                <a:solidFill>
                  <a:srgbClr val="000000"/>
                </a:solidFill>
                <a:latin typeface="UTM Avo" panose="02040603050506020204" pitchFamily="18"/>
                <a:ea typeface="Calibri" panose="020F0502020204030204" pitchFamily="34" charset="0"/>
                <a:cs typeface="Arial" panose="020B0604020202020204" pitchFamily="34" charset="0"/>
              </a:rPr>
              <a:t>ảnh</a:t>
            </a:r>
            <a:r>
              <a:rPr lang="nl-NL" sz="2000" b="1" dirty="0">
                <a:solidFill>
                  <a:srgbClr val="000000"/>
                </a:solidFill>
                <a:latin typeface="UTM Avo" panose="02040603050506020204" pitchFamily="18"/>
                <a:ea typeface="Calibri" panose="020F0502020204030204" pitchFamily="34" charset="0"/>
                <a:cs typeface="Arial" panose="020B0604020202020204" pitchFamily="34" charset="0"/>
              </a:rPr>
              <a:t> 4: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Bảo</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tàng</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Chứng</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tích</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Chiến</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tranh</a:t>
            </a:r>
            <a:endParaRPr lang="en-US" sz="2000" dirty="0">
              <a:latin typeface="UTM Avo" panose="02040603050506020204" pitchFamily="18"/>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8169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ppt_x"/>
                                          </p:val>
                                        </p:tav>
                                        <p:tav tm="100000">
                                          <p:val>
                                            <p:strVal val="#ppt_x"/>
                                          </p:val>
                                        </p:tav>
                                      </p:tavLst>
                                    </p:anim>
                                    <p:anim calcmode="lin" valueType="num">
                                      <p:cBhvr additive="base">
                                        <p:cTn id="1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500" fill="hold"/>
                                        <p:tgtEl>
                                          <p:spTgt spid="51"/>
                                        </p:tgtEl>
                                        <p:attrNameLst>
                                          <p:attrName>ppt_x</p:attrName>
                                        </p:attrNameLst>
                                      </p:cBhvr>
                                      <p:tavLst>
                                        <p:tav tm="0">
                                          <p:val>
                                            <p:strVal val="#ppt_x"/>
                                          </p:val>
                                        </p:tav>
                                        <p:tav tm="100000">
                                          <p:val>
                                            <p:strVal val="#ppt_x"/>
                                          </p:val>
                                        </p:tav>
                                      </p:tavLst>
                                    </p:anim>
                                    <p:anim calcmode="lin" valueType="num">
                                      <p:cBhvr additive="base">
                                        <p:cTn id="18" dur="500" fill="hold"/>
                                        <p:tgtEl>
                                          <p:spTgt spid="5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additive="base">
                                        <p:cTn id="21" dur="500" fill="hold"/>
                                        <p:tgtEl>
                                          <p:spTgt spid="55"/>
                                        </p:tgtEl>
                                        <p:attrNameLst>
                                          <p:attrName>ppt_x</p:attrName>
                                        </p:attrNameLst>
                                      </p:cBhvr>
                                      <p:tavLst>
                                        <p:tav tm="0">
                                          <p:val>
                                            <p:strVal val="#ppt_x"/>
                                          </p:val>
                                        </p:tav>
                                        <p:tav tm="100000">
                                          <p:val>
                                            <p:strVal val="#ppt_x"/>
                                          </p:val>
                                        </p:tav>
                                      </p:tavLst>
                                    </p:anim>
                                    <p:anim calcmode="lin" valueType="num">
                                      <p:cBhvr additive="base">
                                        <p:cTn id="2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ppt_x"/>
                                          </p:val>
                                        </p:tav>
                                        <p:tav tm="100000">
                                          <p:val>
                                            <p:strVal val="#ppt_x"/>
                                          </p:val>
                                        </p:tav>
                                      </p:tavLst>
                                    </p:anim>
                                    <p:anim calcmode="lin" valueType="num">
                                      <p:cBhvr additive="base">
                                        <p:cTn id="28" dur="500" fill="hold"/>
                                        <p:tgtEl>
                                          <p:spTgt spid="5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additive="base">
                                        <p:cTn id="31" dur="500" fill="hold"/>
                                        <p:tgtEl>
                                          <p:spTgt spid="56"/>
                                        </p:tgtEl>
                                        <p:attrNameLst>
                                          <p:attrName>ppt_x</p:attrName>
                                        </p:attrNameLst>
                                      </p:cBhvr>
                                      <p:tavLst>
                                        <p:tav tm="0">
                                          <p:val>
                                            <p:strVal val="#ppt_x"/>
                                          </p:val>
                                        </p:tav>
                                        <p:tav tm="100000">
                                          <p:val>
                                            <p:strVal val="#ppt_x"/>
                                          </p:val>
                                        </p:tav>
                                      </p:tavLst>
                                    </p:anim>
                                    <p:anim calcmode="lin" valueType="num">
                                      <p:cBhvr additive="base">
                                        <p:cTn id="3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ppt_x"/>
                                          </p:val>
                                        </p:tav>
                                        <p:tav tm="100000">
                                          <p:val>
                                            <p:strVal val="#ppt_x"/>
                                          </p:val>
                                        </p:tav>
                                      </p:tavLst>
                                    </p:anim>
                                    <p:anim calcmode="lin" valueType="num">
                                      <p:cBhvr additive="base">
                                        <p:cTn id="38" dur="500" fill="hold"/>
                                        <p:tgtEl>
                                          <p:spTgt spid="5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anim calcmode="lin" valueType="num">
                                      <p:cBhvr additive="base">
                                        <p:cTn id="41" dur="500" fill="hold"/>
                                        <p:tgtEl>
                                          <p:spTgt spid="57"/>
                                        </p:tgtEl>
                                        <p:attrNameLst>
                                          <p:attrName>ppt_x</p:attrName>
                                        </p:attrNameLst>
                                      </p:cBhvr>
                                      <p:tavLst>
                                        <p:tav tm="0">
                                          <p:val>
                                            <p:strVal val="#ppt_x"/>
                                          </p:val>
                                        </p:tav>
                                        <p:tav tm="100000">
                                          <p:val>
                                            <p:strVal val="#ppt_x"/>
                                          </p:val>
                                        </p:tav>
                                      </p:tavLst>
                                    </p:anim>
                                    <p:anim calcmode="lin" valueType="num">
                                      <p:cBhvr additive="base">
                                        <p:cTn id="4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14EF5978-F353-6A66-A409-35A3E83CC497}"/>
              </a:ext>
            </a:extLst>
          </p:cNvPr>
          <p:cNvGrpSpPr/>
          <p:nvPr/>
        </p:nvGrpSpPr>
        <p:grpSpPr>
          <a:xfrm>
            <a:off x="-1380588" y="975012"/>
            <a:ext cx="9902278" cy="1261435"/>
            <a:chOff x="3467284" y="-113866"/>
            <a:chExt cx="14853417" cy="1892153"/>
          </a:xfrm>
        </p:grpSpPr>
        <p:grpSp>
          <p:nvGrpSpPr>
            <p:cNvPr id="34" name="Group 18">
              <a:extLst>
                <a:ext uri="{FF2B5EF4-FFF2-40B4-BE49-F238E27FC236}">
                  <a16:creationId xmlns:a16="http://schemas.microsoft.com/office/drawing/2014/main" id="{1250E69F-4524-1534-33BE-2EF103D38022}"/>
                </a:ext>
              </a:extLst>
            </p:cNvPr>
            <p:cNvGrpSpPr/>
            <p:nvPr/>
          </p:nvGrpSpPr>
          <p:grpSpPr>
            <a:xfrm>
              <a:off x="3467284" y="-113866"/>
              <a:ext cx="14853417" cy="1892153"/>
              <a:chOff x="0" y="-157482"/>
              <a:chExt cx="4053599" cy="563882"/>
            </a:xfrm>
          </p:grpSpPr>
          <p:sp>
            <p:nvSpPr>
              <p:cNvPr id="36" name="Freeform 19">
                <a:extLst>
                  <a:ext uri="{FF2B5EF4-FFF2-40B4-BE49-F238E27FC236}">
                    <a16:creationId xmlns:a16="http://schemas.microsoft.com/office/drawing/2014/main" id="{4BFA8881-7E39-0B0F-45A8-E57FC549B080}"/>
                  </a:ext>
                </a:extLst>
              </p:cNvPr>
              <p:cNvSpPr/>
              <p:nvPr/>
            </p:nvSpPr>
            <p:spPr>
              <a:xfrm>
                <a:off x="203200" y="-157482"/>
                <a:ext cx="3850399" cy="496808"/>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965B3A"/>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endParaRPr>
              </a:p>
            </p:txBody>
          </p:sp>
          <p:sp>
            <p:nvSpPr>
              <p:cNvPr id="37" name="TextBox 20">
                <a:extLst>
                  <a:ext uri="{FF2B5EF4-FFF2-40B4-BE49-F238E27FC236}">
                    <a16:creationId xmlns:a16="http://schemas.microsoft.com/office/drawing/2014/main" id="{984544A7-0F80-CFFB-72DC-48305C7C988E}"/>
                  </a:ext>
                </a:extLst>
              </p:cNvPr>
              <p:cNvSpPr txBox="1"/>
              <p:nvPr/>
            </p:nvSpPr>
            <p:spPr>
              <a:xfrm>
                <a:off x="0" y="-38100"/>
                <a:ext cx="812800" cy="444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ct val="0"/>
                  </a:spcBef>
                  <a:spcAft>
                    <a:spcPts val="0"/>
                  </a:spcAft>
                  <a:buClrTx/>
                  <a:buSzTx/>
                  <a:buFontTx/>
                  <a:buNone/>
                  <a:tabLst/>
                  <a:defRPr/>
                </a:pPr>
                <a:endParaRPr kumimoji="0" sz="700" b="0" i="0" u="none" strike="noStrike" kern="0" cap="none" spc="0" normalizeH="0" baseline="0" noProof="0">
                  <a:ln>
                    <a:noFill/>
                  </a:ln>
                  <a:solidFill>
                    <a:prstClr val="black"/>
                  </a:solidFill>
                  <a:effectLst/>
                  <a:uLnTx/>
                  <a:uFillTx/>
                  <a:latin typeface="UTM Avo" panose="02040603050506020204" pitchFamily="18"/>
                </a:endParaRPr>
              </a:p>
            </p:txBody>
          </p:sp>
        </p:grpSp>
        <p:sp>
          <p:nvSpPr>
            <p:cNvPr id="35" name="TextBox 34">
              <a:extLst>
                <a:ext uri="{FF2B5EF4-FFF2-40B4-BE49-F238E27FC236}">
                  <a16:creationId xmlns:a16="http://schemas.microsoft.com/office/drawing/2014/main" id="{4411FC4F-56D3-514B-4F4D-A7CB9059B87E}"/>
                </a:ext>
              </a:extLst>
            </p:cNvPr>
            <p:cNvSpPr txBox="1"/>
            <p:nvPr/>
          </p:nvSpPr>
          <p:spPr>
            <a:xfrm>
              <a:off x="6008481" y="346969"/>
              <a:ext cx="10515600" cy="877163"/>
            </a:xfrm>
            <a:prstGeom prst="rect">
              <a:avLst/>
            </a:prstGeom>
            <a:noFill/>
          </p:spPr>
          <p:txBody>
            <a:bodyPr wrap="square" rtlCol="0">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HƯỚNG DẪN VỀ NHÀ</a:t>
              </a:r>
            </a:p>
          </p:txBody>
        </p:sp>
      </p:grpSp>
      <p:grpSp>
        <p:nvGrpSpPr>
          <p:cNvPr id="38" name="Group 37">
            <a:extLst>
              <a:ext uri="{FF2B5EF4-FFF2-40B4-BE49-F238E27FC236}">
                <a16:creationId xmlns:a16="http://schemas.microsoft.com/office/drawing/2014/main" id="{66BFD10A-3E32-206F-ABDA-78017E974F14}"/>
              </a:ext>
            </a:extLst>
          </p:cNvPr>
          <p:cNvGrpSpPr/>
          <p:nvPr/>
        </p:nvGrpSpPr>
        <p:grpSpPr>
          <a:xfrm>
            <a:off x="256149" y="2559436"/>
            <a:ext cx="3787746" cy="3588046"/>
            <a:chOff x="1311714" y="3445192"/>
            <a:chExt cx="5681619" cy="5382068"/>
          </a:xfrm>
        </p:grpSpPr>
        <p:grpSp>
          <p:nvGrpSpPr>
            <p:cNvPr id="39" name="Group 8">
              <a:extLst>
                <a:ext uri="{FF2B5EF4-FFF2-40B4-BE49-F238E27FC236}">
                  <a16:creationId xmlns:a16="http://schemas.microsoft.com/office/drawing/2014/main" id="{25B5C127-6E3E-0260-7951-0B882267F736}"/>
                </a:ext>
              </a:extLst>
            </p:cNvPr>
            <p:cNvGrpSpPr/>
            <p:nvPr/>
          </p:nvGrpSpPr>
          <p:grpSpPr>
            <a:xfrm>
              <a:off x="1371601" y="3445192"/>
              <a:ext cx="5621732" cy="5382068"/>
              <a:chOff x="-350311" y="-95250"/>
              <a:chExt cx="1700683" cy="1628180"/>
            </a:xfrm>
          </p:grpSpPr>
          <p:sp>
            <p:nvSpPr>
              <p:cNvPr id="44" name="Freeform 9">
                <a:extLst>
                  <a:ext uri="{FF2B5EF4-FFF2-40B4-BE49-F238E27FC236}">
                    <a16:creationId xmlns:a16="http://schemas.microsoft.com/office/drawing/2014/main" id="{C84E4C7F-2E4C-095C-FB91-DFDD90C04B05}"/>
                  </a:ext>
                </a:extLst>
              </p:cNvPr>
              <p:cNvSpPr/>
              <p:nvPr/>
            </p:nvSpPr>
            <p:spPr>
              <a:xfrm>
                <a:off x="-350311" y="0"/>
                <a:ext cx="1700683" cy="1532930"/>
              </a:xfrm>
              <a:custGeom>
                <a:avLst/>
                <a:gdLst/>
                <a:ahLst/>
                <a:cxnLst/>
                <a:rect l="l" t="t" r="r" b="b"/>
                <a:pathLst>
                  <a:path w="1504394" h="1571721">
                    <a:moveTo>
                      <a:pt x="0" y="0"/>
                    </a:moveTo>
                    <a:lnTo>
                      <a:pt x="1504394" y="0"/>
                    </a:lnTo>
                    <a:lnTo>
                      <a:pt x="1504394" y="1571721"/>
                    </a:lnTo>
                    <a:lnTo>
                      <a:pt x="0" y="1571721"/>
                    </a:lnTo>
                    <a:close/>
                  </a:path>
                </a:pathLst>
              </a:custGeom>
              <a:solidFill>
                <a:srgbClr val="9BBB59">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endParaRPr>
              </a:p>
            </p:txBody>
          </p:sp>
          <p:sp>
            <p:nvSpPr>
              <p:cNvPr id="45" name="TextBox 10">
                <a:extLst>
                  <a:ext uri="{FF2B5EF4-FFF2-40B4-BE49-F238E27FC236}">
                    <a16:creationId xmlns:a16="http://schemas.microsoft.com/office/drawing/2014/main" id="{EF92BE4E-9A7B-75ED-8BD3-B4A199E2D23C}"/>
                  </a:ext>
                </a:extLst>
              </p:cNvPr>
              <p:cNvSpPr txBox="1"/>
              <p:nvPr/>
            </p:nvSpPr>
            <p:spPr>
              <a:xfrm>
                <a:off x="0" y="-95250"/>
                <a:ext cx="812800" cy="908050"/>
              </a:xfrm>
              <a:prstGeom prst="rect">
                <a:avLst/>
              </a:prstGeom>
            </p:spPr>
            <p:txBody>
              <a:bodyPr lIns="33867" tIns="33867" rIns="33867" bIns="33867" rtlCol="0" anchor="ctr"/>
              <a:lstStyle/>
              <a:p>
                <a:pPr marL="0" marR="0" lvl="0" indent="0" algn="ctr" defTabSz="609630" eaLnBrk="1" fontAlgn="auto" latinLnBrk="0" hangingPunct="1">
                  <a:lnSpc>
                    <a:spcPts val="2147"/>
                  </a:lnSpc>
                  <a:spcBef>
                    <a:spcPts val="0"/>
                  </a:spcBef>
                  <a:spcAft>
                    <a:spcPts val="0"/>
                  </a:spcAft>
                  <a:buClrTx/>
                  <a:buSzTx/>
                  <a:buFontTx/>
                  <a:buNone/>
                  <a:tabLst/>
                  <a:defRPr/>
                </a:pPr>
                <a:endParaRPr kumimoji="0" sz="700" b="0" i="0" u="none" strike="noStrike" kern="0" cap="none" spc="0" normalizeH="0" baseline="0" noProof="0">
                  <a:ln>
                    <a:noFill/>
                  </a:ln>
                  <a:solidFill>
                    <a:prstClr val="black"/>
                  </a:solidFill>
                  <a:effectLst/>
                  <a:uLnTx/>
                  <a:uFillTx/>
                  <a:latin typeface="UTM Avo" panose="02040603050506020204" pitchFamily="18"/>
                </a:endParaRPr>
              </a:p>
            </p:txBody>
          </p:sp>
        </p:grpSp>
        <p:grpSp>
          <p:nvGrpSpPr>
            <p:cNvPr id="40" name="Group 39">
              <a:extLst>
                <a:ext uri="{FF2B5EF4-FFF2-40B4-BE49-F238E27FC236}">
                  <a16:creationId xmlns:a16="http://schemas.microsoft.com/office/drawing/2014/main" id="{6EDB8696-76BA-4A66-CBDB-8168C7786EEE}"/>
                </a:ext>
              </a:extLst>
            </p:cNvPr>
            <p:cNvGrpSpPr/>
            <p:nvPr/>
          </p:nvGrpSpPr>
          <p:grpSpPr>
            <a:xfrm>
              <a:off x="1311714" y="3564942"/>
              <a:ext cx="2561251" cy="1258215"/>
              <a:chOff x="6593834" y="4041090"/>
              <a:chExt cx="2561251" cy="1258215"/>
            </a:xfrm>
          </p:grpSpPr>
          <p:sp>
            <p:nvSpPr>
              <p:cNvPr id="42" name="Freeform 11">
                <a:extLst>
                  <a:ext uri="{FF2B5EF4-FFF2-40B4-BE49-F238E27FC236}">
                    <a16:creationId xmlns:a16="http://schemas.microsoft.com/office/drawing/2014/main" id="{13997B37-08BB-EB32-5D61-ED811624BDB9}"/>
                  </a:ext>
                </a:extLst>
              </p:cNvPr>
              <p:cNvSpPr/>
              <p:nvPr/>
            </p:nvSpPr>
            <p:spPr>
              <a:xfrm>
                <a:off x="6593834" y="4041090"/>
                <a:ext cx="2561251" cy="1258215"/>
              </a:xfrm>
              <a:custGeom>
                <a:avLst/>
                <a:gdLst/>
                <a:ahLst/>
                <a:cxnLst/>
                <a:rect l="l" t="t" r="r" b="b"/>
                <a:pathLst>
                  <a:path w="2561251" h="1258215">
                    <a:moveTo>
                      <a:pt x="0" y="0"/>
                    </a:moveTo>
                    <a:lnTo>
                      <a:pt x="2561251" y="0"/>
                    </a:lnTo>
                    <a:lnTo>
                      <a:pt x="2561251" y="1258214"/>
                    </a:lnTo>
                    <a:lnTo>
                      <a:pt x="0" y="12582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black"/>
                  </a:solidFill>
                  <a:effectLst/>
                  <a:uLnTx/>
                  <a:uFillTx/>
                  <a:latin typeface="UTM Avo" panose="02040603050506020204" pitchFamily="18"/>
                </a:endParaRPr>
              </a:p>
            </p:txBody>
          </p:sp>
          <p:sp>
            <p:nvSpPr>
              <p:cNvPr id="43" name="TextBox 42">
                <a:extLst>
                  <a:ext uri="{FF2B5EF4-FFF2-40B4-BE49-F238E27FC236}">
                    <a16:creationId xmlns:a16="http://schemas.microsoft.com/office/drawing/2014/main" id="{DB7DC230-D714-33B5-9415-E0E8D19583EF}"/>
                  </a:ext>
                </a:extLst>
              </p:cNvPr>
              <p:cNvSpPr txBox="1"/>
              <p:nvPr/>
            </p:nvSpPr>
            <p:spPr>
              <a:xfrm>
                <a:off x="6611961" y="4225440"/>
                <a:ext cx="1955865" cy="738665"/>
              </a:xfrm>
              <a:prstGeom prst="rect">
                <a:avLst/>
              </a:prstGeom>
            </p:spPr>
            <p:txBody>
              <a:bodyPr wrap="square" lIns="0" tIns="0" rIns="0" bIns="0" rtlCol="0" anchor="t">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BF5"/>
                    </a:solidFill>
                    <a:effectLst/>
                    <a:uLnTx/>
                    <a:uFillTx/>
                    <a:latin typeface="UTM Avo" panose="02040603050506020204" pitchFamily="18"/>
                    <a:cs typeface="Arial" panose="020B0604020202020204" pitchFamily="34" charset="0"/>
                  </a:rPr>
                  <a:t>01</a:t>
                </a:r>
              </a:p>
            </p:txBody>
          </p:sp>
        </p:grpSp>
        <p:sp>
          <p:nvSpPr>
            <p:cNvPr id="41" name="TextBox 40">
              <a:extLst>
                <a:ext uri="{FF2B5EF4-FFF2-40B4-BE49-F238E27FC236}">
                  <a16:creationId xmlns:a16="http://schemas.microsoft.com/office/drawing/2014/main" id="{FEE79A1D-1A50-037D-C6CE-4ECD04526A02}"/>
                </a:ext>
              </a:extLst>
            </p:cNvPr>
            <p:cNvSpPr txBox="1"/>
            <p:nvPr/>
          </p:nvSpPr>
          <p:spPr>
            <a:xfrm>
              <a:off x="1686294" y="5973503"/>
              <a:ext cx="4868867" cy="1690848"/>
            </a:xfrm>
            <a:prstGeom prst="rect">
              <a:avLst/>
            </a:prstGeom>
            <a:noFill/>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Đọc lại bài học </a:t>
              </a:r>
              <a:r>
                <a:rPr kumimoji="0" lang="vi-VN" sz="2400" b="1" i="1"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Em bảo vệ của công</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a:t>
              </a:r>
              <a:endPar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25CA39DB-1794-DC77-202E-3674DE48185C}"/>
              </a:ext>
            </a:extLst>
          </p:cNvPr>
          <p:cNvGrpSpPr/>
          <p:nvPr/>
        </p:nvGrpSpPr>
        <p:grpSpPr>
          <a:xfrm>
            <a:off x="4202127" y="2559436"/>
            <a:ext cx="3787746" cy="3588048"/>
            <a:chOff x="1311714" y="3445192"/>
            <a:chExt cx="5681619" cy="5382072"/>
          </a:xfrm>
        </p:grpSpPr>
        <p:grpSp>
          <p:nvGrpSpPr>
            <p:cNvPr id="47" name="Group 8">
              <a:extLst>
                <a:ext uri="{FF2B5EF4-FFF2-40B4-BE49-F238E27FC236}">
                  <a16:creationId xmlns:a16="http://schemas.microsoft.com/office/drawing/2014/main" id="{E799F8BC-1A4F-84CC-684D-C7F17B4D0E15}"/>
                </a:ext>
              </a:extLst>
            </p:cNvPr>
            <p:cNvGrpSpPr/>
            <p:nvPr/>
          </p:nvGrpSpPr>
          <p:grpSpPr>
            <a:xfrm>
              <a:off x="1371601" y="3445192"/>
              <a:ext cx="5621732" cy="5382072"/>
              <a:chOff x="-350311" y="-95250"/>
              <a:chExt cx="1700683" cy="1628181"/>
            </a:xfrm>
          </p:grpSpPr>
          <p:sp>
            <p:nvSpPr>
              <p:cNvPr id="52" name="Freeform 9">
                <a:extLst>
                  <a:ext uri="{FF2B5EF4-FFF2-40B4-BE49-F238E27FC236}">
                    <a16:creationId xmlns:a16="http://schemas.microsoft.com/office/drawing/2014/main" id="{8D7C27A1-3E80-3FF6-DF87-F7DC95CE9C07}"/>
                  </a:ext>
                </a:extLst>
              </p:cNvPr>
              <p:cNvSpPr/>
              <p:nvPr/>
            </p:nvSpPr>
            <p:spPr>
              <a:xfrm>
                <a:off x="-350311" y="1"/>
                <a:ext cx="1700683" cy="1532930"/>
              </a:xfrm>
              <a:custGeom>
                <a:avLst/>
                <a:gdLst/>
                <a:ahLst/>
                <a:cxnLst/>
                <a:rect l="l" t="t" r="r" b="b"/>
                <a:pathLst>
                  <a:path w="1504394" h="1571721">
                    <a:moveTo>
                      <a:pt x="0" y="0"/>
                    </a:moveTo>
                    <a:lnTo>
                      <a:pt x="1504394" y="0"/>
                    </a:lnTo>
                    <a:lnTo>
                      <a:pt x="1504394" y="1571721"/>
                    </a:lnTo>
                    <a:lnTo>
                      <a:pt x="0" y="1571721"/>
                    </a:lnTo>
                    <a:close/>
                  </a:path>
                </a:pathLst>
              </a:custGeom>
              <a:solidFill>
                <a:srgbClr val="8064A2">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endParaRPr>
              </a:p>
            </p:txBody>
          </p:sp>
          <p:sp>
            <p:nvSpPr>
              <p:cNvPr id="53" name="TextBox 10">
                <a:extLst>
                  <a:ext uri="{FF2B5EF4-FFF2-40B4-BE49-F238E27FC236}">
                    <a16:creationId xmlns:a16="http://schemas.microsoft.com/office/drawing/2014/main" id="{0FB3590D-E24C-D656-A038-E8030C973E99}"/>
                  </a:ext>
                </a:extLst>
              </p:cNvPr>
              <p:cNvSpPr txBox="1"/>
              <p:nvPr/>
            </p:nvSpPr>
            <p:spPr>
              <a:xfrm>
                <a:off x="0" y="-95250"/>
                <a:ext cx="812800" cy="908050"/>
              </a:xfrm>
              <a:prstGeom prst="rect">
                <a:avLst/>
              </a:prstGeom>
            </p:spPr>
            <p:txBody>
              <a:bodyPr lIns="33867" tIns="33867" rIns="33867" bIns="33867" rtlCol="0" anchor="ctr"/>
              <a:lstStyle/>
              <a:p>
                <a:pPr marL="0" marR="0" lvl="0" indent="0" algn="ctr" defTabSz="609630" eaLnBrk="1" fontAlgn="auto" latinLnBrk="0" hangingPunct="1">
                  <a:lnSpc>
                    <a:spcPts val="2147"/>
                  </a:lnSpc>
                  <a:spcBef>
                    <a:spcPts val="0"/>
                  </a:spcBef>
                  <a:spcAft>
                    <a:spcPts val="0"/>
                  </a:spcAft>
                  <a:buClrTx/>
                  <a:buSzTx/>
                  <a:buFontTx/>
                  <a:buNone/>
                  <a:tabLst/>
                  <a:defRPr/>
                </a:pPr>
                <a:endParaRPr kumimoji="0" sz="700" b="0" i="0" u="none" strike="noStrike" kern="0" cap="none" spc="0" normalizeH="0" baseline="0" noProof="0">
                  <a:ln>
                    <a:noFill/>
                  </a:ln>
                  <a:solidFill>
                    <a:prstClr val="black"/>
                  </a:solidFill>
                  <a:effectLst/>
                  <a:uLnTx/>
                  <a:uFillTx/>
                  <a:latin typeface="UTM Avo" panose="02040603050506020204" pitchFamily="18"/>
                </a:endParaRPr>
              </a:p>
            </p:txBody>
          </p:sp>
        </p:grpSp>
        <p:grpSp>
          <p:nvGrpSpPr>
            <p:cNvPr id="48" name="Group 47">
              <a:extLst>
                <a:ext uri="{FF2B5EF4-FFF2-40B4-BE49-F238E27FC236}">
                  <a16:creationId xmlns:a16="http://schemas.microsoft.com/office/drawing/2014/main" id="{CE2B05EB-2A1E-85AE-8DC0-510AECF5D9BF}"/>
                </a:ext>
              </a:extLst>
            </p:cNvPr>
            <p:cNvGrpSpPr/>
            <p:nvPr/>
          </p:nvGrpSpPr>
          <p:grpSpPr>
            <a:xfrm>
              <a:off x="1311714" y="3564942"/>
              <a:ext cx="2561251" cy="1258215"/>
              <a:chOff x="6593834" y="4041090"/>
              <a:chExt cx="2561251" cy="1258215"/>
            </a:xfrm>
          </p:grpSpPr>
          <p:sp>
            <p:nvSpPr>
              <p:cNvPr id="50" name="Freeform 11">
                <a:extLst>
                  <a:ext uri="{FF2B5EF4-FFF2-40B4-BE49-F238E27FC236}">
                    <a16:creationId xmlns:a16="http://schemas.microsoft.com/office/drawing/2014/main" id="{9F5CB8B6-3FF7-69A5-2B11-866766AD5F12}"/>
                  </a:ext>
                </a:extLst>
              </p:cNvPr>
              <p:cNvSpPr/>
              <p:nvPr/>
            </p:nvSpPr>
            <p:spPr>
              <a:xfrm>
                <a:off x="6593834" y="4041090"/>
                <a:ext cx="2561251" cy="1258215"/>
              </a:xfrm>
              <a:custGeom>
                <a:avLst/>
                <a:gdLst/>
                <a:ahLst/>
                <a:cxnLst/>
                <a:rect l="l" t="t" r="r" b="b"/>
                <a:pathLst>
                  <a:path w="2561251" h="1258215">
                    <a:moveTo>
                      <a:pt x="0" y="0"/>
                    </a:moveTo>
                    <a:lnTo>
                      <a:pt x="2561251" y="0"/>
                    </a:lnTo>
                    <a:lnTo>
                      <a:pt x="2561251" y="1258214"/>
                    </a:lnTo>
                    <a:lnTo>
                      <a:pt x="0" y="12582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black"/>
                  </a:solidFill>
                  <a:effectLst/>
                  <a:uLnTx/>
                  <a:uFillTx/>
                  <a:latin typeface="UTM Avo" panose="02040603050506020204" pitchFamily="18"/>
                </a:endParaRPr>
              </a:p>
            </p:txBody>
          </p:sp>
          <p:sp>
            <p:nvSpPr>
              <p:cNvPr id="51" name="TextBox 16">
                <a:extLst>
                  <a:ext uri="{FF2B5EF4-FFF2-40B4-BE49-F238E27FC236}">
                    <a16:creationId xmlns:a16="http://schemas.microsoft.com/office/drawing/2014/main" id="{2EBE0437-308F-399A-B7C9-EC5048052A76}"/>
                  </a:ext>
                </a:extLst>
              </p:cNvPr>
              <p:cNvSpPr txBox="1"/>
              <p:nvPr/>
            </p:nvSpPr>
            <p:spPr>
              <a:xfrm>
                <a:off x="6611961" y="4225440"/>
                <a:ext cx="1955865" cy="738665"/>
              </a:xfrm>
              <a:prstGeom prst="rect">
                <a:avLst/>
              </a:prstGeom>
            </p:spPr>
            <p:txBody>
              <a:bodyPr wrap="square" lIns="0" tIns="0" rIns="0" bIns="0" rtlCol="0" anchor="t">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BF5"/>
                    </a:solidFill>
                    <a:effectLst/>
                    <a:uLnTx/>
                    <a:uFillTx/>
                    <a:latin typeface="UTM Avo" panose="02040603050506020204" pitchFamily="18"/>
                    <a:cs typeface="Arial" panose="020B0604020202020204" pitchFamily="34" charset="0"/>
                  </a:rPr>
                  <a:t>02</a:t>
                </a:r>
              </a:p>
            </p:txBody>
          </p:sp>
        </p:grpSp>
        <p:sp>
          <p:nvSpPr>
            <p:cNvPr id="49" name="TextBox 48">
              <a:extLst>
                <a:ext uri="{FF2B5EF4-FFF2-40B4-BE49-F238E27FC236}">
                  <a16:creationId xmlns:a16="http://schemas.microsoft.com/office/drawing/2014/main" id="{E40F6C17-4E16-0745-DBAA-5333EF5F4FD2}"/>
                </a:ext>
              </a:extLst>
            </p:cNvPr>
            <p:cNvSpPr txBox="1"/>
            <p:nvPr/>
          </p:nvSpPr>
          <p:spPr>
            <a:xfrm>
              <a:off x="1724804" y="5511252"/>
              <a:ext cx="4952454" cy="2521844"/>
            </a:xfrm>
            <a:prstGeom prst="rect">
              <a:avLst/>
            </a:prstGeom>
            <a:noFill/>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Nhắc nhở bạn bè, người thân có ý thức bảo vệ của công</a:t>
              </a:r>
              <a:r>
                <a:rPr kumimoji="0" lang="en-US" sz="2400" b="0" i="0" u="none" strike="noStrike" kern="0" cap="none" spc="0" normalizeH="0" baseline="0" noProof="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a:t>
              </a:r>
              <a:endParaRPr kumimoji="0" lang="en-US" sz="2400" b="1" i="1"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endParaRPr>
            </a:p>
          </p:txBody>
        </p:sp>
      </p:grpSp>
      <p:grpSp>
        <p:nvGrpSpPr>
          <p:cNvPr id="54" name="Group 53">
            <a:extLst>
              <a:ext uri="{FF2B5EF4-FFF2-40B4-BE49-F238E27FC236}">
                <a16:creationId xmlns:a16="http://schemas.microsoft.com/office/drawing/2014/main" id="{A8779476-A03D-667C-A5DD-913B3788AA04}"/>
              </a:ext>
            </a:extLst>
          </p:cNvPr>
          <p:cNvGrpSpPr/>
          <p:nvPr/>
        </p:nvGrpSpPr>
        <p:grpSpPr>
          <a:xfrm>
            <a:off x="8150611" y="2567456"/>
            <a:ext cx="3787746" cy="3588045"/>
            <a:chOff x="1311714" y="3445192"/>
            <a:chExt cx="5681619" cy="5382068"/>
          </a:xfrm>
        </p:grpSpPr>
        <p:grpSp>
          <p:nvGrpSpPr>
            <p:cNvPr id="55" name="Group 8">
              <a:extLst>
                <a:ext uri="{FF2B5EF4-FFF2-40B4-BE49-F238E27FC236}">
                  <a16:creationId xmlns:a16="http://schemas.microsoft.com/office/drawing/2014/main" id="{0414D819-EC55-B18F-90BE-AD42E7BD5253}"/>
                </a:ext>
              </a:extLst>
            </p:cNvPr>
            <p:cNvGrpSpPr/>
            <p:nvPr/>
          </p:nvGrpSpPr>
          <p:grpSpPr>
            <a:xfrm>
              <a:off x="1371601" y="3445192"/>
              <a:ext cx="5621732" cy="5382068"/>
              <a:chOff x="-350311" y="-95250"/>
              <a:chExt cx="1700683" cy="1628180"/>
            </a:xfrm>
          </p:grpSpPr>
          <p:sp>
            <p:nvSpPr>
              <p:cNvPr id="60" name="Freeform 9">
                <a:extLst>
                  <a:ext uri="{FF2B5EF4-FFF2-40B4-BE49-F238E27FC236}">
                    <a16:creationId xmlns:a16="http://schemas.microsoft.com/office/drawing/2014/main" id="{B874F5C6-4BA7-691F-B5A9-B514AAAF395E}"/>
                  </a:ext>
                </a:extLst>
              </p:cNvPr>
              <p:cNvSpPr/>
              <p:nvPr/>
            </p:nvSpPr>
            <p:spPr>
              <a:xfrm>
                <a:off x="-350311" y="0"/>
                <a:ext cx="1700683" cy="1532930"/>
              </a:xfrm>
              <a:custGeom>
                <a:avLst/>
                <a:gdLst/>
                <a:ahLst/>
                <a:cxnLst/>
                <a:rect l="l" t="t" r="r" b="b"/>
                <a:pathLst>
                  <a:path w="1504394" h="1571721">
                    <a:moveTo>
                      <a:pt x="0" y="0"/>
                    </a:moveTo>
                    <a:lnTo>
                      <a:pt x="1504394" y="0"/>
                    </a:lnTo>
                    <a:lnTo>
                      <a:pt x="1504394" y="1571721"/>
                    </a:lnTo>
                    <a:lnTo>
                      <a:pt x="0" y="1571721"/>
                    </a:lnTo>
                    <a:close/>
                  </a:path>
                </a:pathLst>
              </a:custGeom>
              <a:solidFill>
                <a:srgbClr val="4BACC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endParaRPr>
              </a:p>
            </p:txBody>
          </p:sp>
          <p:sp>
            <p:nvSpPr>
              <p:cNvPr id="61" name="TextBox 10">
                <a:extLst>
                  <a:ext uri="{FF2B5EF4-FFF2-40B4-BE49-F238E27FC236}">
                    <a16:creationId xmlns:a16="http://schemas.microsoft.com/office/drawing/2014/main" id="{FEDE29C9-0C68-9D4D-A7CE-1D4D5EFA19EA}"/>
                  </a:ext>
                </a:extLst>
              </p:cNvPr>
              <p:cNvSpPr txBox="1"/>
              <p:nvPr/>
            </p:nvSpPr>
            <p:spPr>
              <a:xfrm>
                <a:off x="0" y="-95250"/>
                <a:ext cx="812800" cy="908050"/>
              </a:xfrm>
              <a:prstGeom prst="rect">
                <a:avLst/>
              </a:prstGeom>
            </p:spPr>
            <p:txBody>
              <a:bodyPr lIns="33867" tIns="33867" rIns="33867" bIns="33867" rtlCol="0" anchor="ctr"/>
              <a:lstStyle/>
              <a:p>
                <a:pPr marL="0" marR="0" lvl="0" indent="0" algn="ctr" defTabSz="609630" eaLnBrk="1" fontAlgn="auto" latinLnBrk="0" hangingPunct="1">
                  <a:lnSpc>
                    <a:spcPts val="2147"/>
                  </a:lnSpc>
                  <a:spcBef>
                    <a:spcPts val="0"/>
                  </a:spcBef>
                  <a:spcAft>
                    <a:spcPts val="0"/>
                  </a:spcAft>
                  <a:buClrTx/>
                  <a:buSzTx/>
                  <a:buFontTx/>
                  <a:buNone/>
                  <a:tabLst/>
                  <a:defRPr/>
                </a:pPr>
                <a:endParaRPr kumimoji="0" sz="700" b="0" i="0" u="none" strike="noStrike" kern="0" cap="none" spc="0" normalizeH="0" baseline="0" noProof="0">
                  <a:ln>
                    <a:noFill/>
                  </a:ln>
                  <a:solidFill>
                    <a:prstClr val="black"/>
                  </a:solidFill>
                  <a:effectLst/>
                  <a:uLnTx/>
                  <a:uFillTx/>
                  <a:latin typeface="UTM Avo" panose="02040603050506020204" pitchFamily="18"/>
                </a:endParaRPr>
              </a:p>
            </p:txBody>
          </p:sp>
        </p:grpSp>
        <p:grpSp>
          <p:nvGrpSpPr>
            <p:cNvPr id="56" name="Group 55">
              <a:extLst>
                <a:ext uri="{FF2B5EF4-FFF2-40B4-BE49-F238E27FC236}">
                  <a16:creationId xmlns:a16="http://schemas.microsoft.com/office/drawing/2014/main" id="{AF38BE2B-FE73-2D9D-51D9-E0916F958BD4}"/>
                </a:ext>
              </a:extLst>
            </p:cNvPr>
            <p:cNvGrpSpPr/>
            <p:nvPr/>
          </p:nvGrpSpPr>
          <p:grpSpPr>
            <a:xfrm>
              <a:off x="1311714" y="3564942"/>
              <a:ext cx="2561251" cy="1258215"/>
              <a:chOff x="6593834" y="4041090"/>
              <a:chExt cx="2561251" cy="1258215"/>
            </a:xfrm>
          </p:grpSpPr>
          <p:sp>
            <p:nvSpPr>
              <p:cNvPr id="58" name="Freeform 11">
                <a:extLst>
                  <a:ext uri="{FF2B5EF4-FFF2-40B4-BE49-F238E27FC236}">
                    <a16:creationId xmlns:a16="http://schemas.microsoft.com/office/drawing/2014/main" id="{D980D950-1E0B-C456-8D06-416F3E799B2F}"/>
                  </a:ext>
                </a:extLst>
              </p:cNvPr>
              <p:cNvSpPr/>
              <p:nvPr/>
            </p:nvSpPr>
            <p:spPr>
              <a:xfrm>
                <a:off x="6593834" y="4041090"/>
                <a:ext cx="2561251" cy="1258215"/>
              </a:xfrm>
              <a:custGeom>
                <a:avLst/>
                <a:gdLst/>
                <a:ahLst/>
                <a:cxnLst/>
                <a:rect l="l" t="t" r="r" b="b"/>
                <a:pathLst>
                  <a:path w="2561251" h="1258215">
                    <a:moveTo>
                      <a:pt x="0" y="0"/>
                    </a:moveTo>
                    <a:lnTo>
                      <a:pt x="2561251" y="0"/>
                    </a:lnTo>
                    <a:lnTo>
                      <a:pt x="2561251" y="1258214"/>
                    </a:lnTo>
                    <a:lnTo>
                      <a:pt x="0" y="12582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black"/>
                  </a:solidFill>
                  <a:effectLst/>
                  <a:uLnTx/>
                  <a:uFillTx/>
                  <a:latin typeface="UTM Avo" panose="02040603050506020204" pitchFamily="18"/>
                </a:endParaRPr>
              </a:p>
            </p:txBody>
          </p:sp>
          <p:sp>
            <p:nvSpPr>
              <p:cNvPr id="59" name="TextBox 16">
                <a:extLst>
                  <a:ext uri="{FF2B5EF4-FFF2-40B4-BE49-F238E27FC236}">
                    <a16:creationId xmlns:a16="http://schemas.microsoft.com/office/drawing/2014/main" id="{DC171D05-6395-7CDB-8968-A69789F5CDD7}"/>
                  </a:ext>
                </a:extLst>
              </p:cNvPr>
              <p:cNvSpPr txBox="1"/>
              <p:nvPr/>
            </p:nvSpPr>
            <p:spPr>
              <a:xfrm>
                <a:off x="6611961" y="4225440"/>
                <a:ext cx="1955865" cy="738665"/>
              </a:xfrm>
              <a:prstGeom prst="rect">
                <a:avLst/>
              </a:prstGeom>
            </p:spPr>
            <p:txBody>
              <a:bodyPr wrap="square" lIns="0" tIns="0" rIns="0" bIns="0" rtlCol="0" anchor="t">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BF5"/>
                    </a:solidFill>
                    <a:effectLst/>
                    <a:uLnTx/>
                    <a:uFillTx/>
                    <a:latin typeface="UTM Avo" panose="02040603050506020204" pitchFamily="18"/>
                    <a:cs typeface="Arial" panose="020B0604020202020204" pitchFamily="34" charset="0"/>
                  </a:rPr>
                  <a:t>03</a:t>
                </a:r>
              </a:p>
            </p:txBody>
          </p:sp>
        </p:grpSp>
        <p:sp>
          <p:nvSpPr>
            <p:cNvPr id="57" name="TextBox 56">
              <a:extLst>
                <a:ext uri="{FF2B5EF4-FFF2-40B4-BE49-F238E27FC236}">
                  <a16:creationId xmlns:a16="http://schemas.microsoft.com/office/drawing/2014/main" id="{9027B65C-F76F-3CD7-407E-96945EDFB215}"/>
                </a:ext>
              </a:extLst>
            </p:cNvPr>
            <p:cNvSpPr txBox="1"/>
            <p:nvPr/>
          </p:nvSpPr>
          <p:spPr>
            <a:xfrm>
              <a:off x="1650821" y="5499221"/>
              <a:ext cx="5063291" cy="2528481"/>
            </a:xfrm>
            <a:prstGeom prst="rect">
              <a:avLst/>
            </a:prstGeom>
            <a:noFill/>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Đọc trước </a:t>
              </a:r>
              <a:r>
                <a:rPr kumimoji="0" lang="vi-VN" sz="2400" b="1" i="1"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Bài 9. Em làm quen với bạn bè</a:t>
              </a:r>
              <a:r>
                <a:rPr kumimoji="0" lang="vi-VN" sz="2400" b="0" i="1"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 (SHS </a:t>
              </a:r>
              <a:r>
                <a:rPr kumimoji="0" lang="en-US" sz="2400" b="0" i="1"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 tr.43</a:t>
              </a:r>
              <a:r>
                <a:rPr kumimoji="0" lang="vi-VN" sz="2400" b="0" i="1"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Arial" panose="020B0604020202020204" pitchFamily="34" charset="0"/>
                </a:rPr>
                <a:t>).</a:t>
              </a:r>
              <a:endParaRPr kumimoji="0" lang="en-US" sz="2400" b="1" i="1"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21258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F45E8C-51C5-54AE-1CF8-689C4BC05E8A}"/>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B129F91-E2E3-630A-355D-3DF9F5EACAF1}"/>
              </a:ext>
            </a:extLst>
          </p:cNvPr>
          <p:cNvSpPr txBox="1"/>
          <p:nvPr/>
        </p:nvSpPr>
        <p:spPr>
          <a:xfrm>
            <a:off x="462105" y="912740"/>
            <a:ext cx="11367083" cy="950325"/>
          </a:xfrm>
          <a:prstGeom prst="rect">
            <a:avLst/>
          </a:prstGeom>
          <a:noFill/>
        </p:spPr>
        <p:txBody>
          <a:bodyPr wrap="square" rtlCol="0">
            <a:spAutoFit/>
          </a:bodyPr>
          <a:lstStyle/>
          <a:p>
            <a:pPr algn="ctr">
              <a:lnSpc>
                <a:spcPct val="150000"/>
              </a:lnSpc>
            </a:pPr>
            <a:r>
              <a:rPr lang="en-US" sz="2000" b="1">
                <a:solidFill>
                  <a:schemeClr val="accent2">
                    <a:lumMod val="50000"/>
                  </a:schemeClr>
                </a:solidFill>
                <a:latin typeface="UTM Avo" panose="02040603050506020204" pitchFamily="18" charset="0"/>
              </a:rPr>
              <a:t>Like fanpage Hoc10 - Học 1 biết 10 để nhận thêm nhiều tài liệu giảng dạy</a:t>
            </a:r>
          </a:p>
          <a:p>
            <a:pPr algn="ctr">
              <a:lnSpc>
                <a:spcPct val="150000"/>
              </a:lnSpc>
            </a:pPr>
            <a:r>
              <a:rPr lang="en-US" sz="2000">
                <a:solidFill>
                  <a:schemeClr val="accent2">
                    <a:lumMod val="50000"/>
                  </a:schemeClr>
                </a:solidFill>
                <a:latin typeface="UTM Avo" panose="02040603050506020204" pitchFamily="18" charset="0"/>
              </a:rPr>
              <a:t>theo đường link:  </a:t>
            </a:r>
          </a:p>
        </p:txBody>
      </p:sp>
      <p:sp>
        <p:nvSpPr>
          <p:cNvPr id="4" name="Rectangle: Rounded Corners 3">
            <a:extLst>
              <a:ext uri="{FF2B5EF4-FFF2-40B4-BE49-F238E27FC236}">
                <a16:creationId xmlns:a16="http://schemas.microsoft.com/office/drawing/2014/main" id="{30587467-346B-A975-4795-B438FC8FB5DE}"/>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3"/>
            <a:extLst>
              <a:ext uri="{FF2B5EF4-FFF2-40B4-BE49-F238E27FC236}">
                <a16:creationId xmlns:a16="http://schemas.microsoft.com/office/drawing/2014/main" id="{8FB714E6-E5EF-7C25-CEBE-058D23F1D53A}"/>
              </a:ext>
            </a:extLst>
          </p:cNvPr>
          <p:cNvSpPr txBox="1"/>
          <p:nvPr/>
        </p:nvSpPr>
        <p:spPr>
          <a:xfrm>
            <a:off x="2644617" y="2000034"/>
            <a:ext cx="7122253" cy="461665"/>
          </a:xfrm>
          <a:prstGeom prst="rect">
            <a:avLst/>
          </a:prstGeom>
          <a:noFill/>
        </p:spPr>
        <p:txBody>
          <a:bodyPr wrap="square" rtlCol="0">
            <a:spAutoFit/>
          </a:bodyPr>
          <a:lstStyle/>
          <a:p>
            <a:pPr algn="ctr"/>
            <a:r>
              <a:rPr lang="en-US" sz="2400" b="1" u="sng">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Hoc10 – Học 1 biết 10</a:t>
            </a:r>
            <a:endParaRPr lang="en-US" sz="2400" b="1" u="sng">
              <a:solidFill>
                <a:srgbClr val="843C0C"/>
              </a:solidFill>
              <a:latin typeface="UTM Avo" panose="02040603050506020204" pitchFamily="18" charset="0"/>
            </a:endParaRPr>
          </a:p>
        </p:txBody>
      </p:sp>
      <p:sp>
        <p:nvSpPr>
          <p:cNvPr id="9" name="TextBox 8">
            <a:extLst>
              <a:ext uri="{FF2B5EF4-FFF2-40B4-BE49-F238E27FC236}">
                <a16:creationId xmlns:a16="http://schemas.microsoft.com/office/drawing/2014/main" id="{3D59D4D2-27AF-FE28-90D2-8ED140C986D6}"/>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a:solidFill>
                  <a:schemeClr val="accent2">
                    <a:lumMod val="50000"/>
                  </a:schemeClr>
                </a:solidFill>
                <a:latin typeface="UTM Avo" panose="02040603050506020204" pitchFamily="18" charset="0"/>
              </a:rPr>
              <a:t>Hoặc truy cập qua QR code</a:t>
            </a:r>
          </a:p>
        </p:txBody>
      </p:sp>
      <p:pic>
        <p:nvPicPr>
          <p:cNvPr id="12" name="Picture 2" descr="Ngón Trỏ, ngón tay, Máy tính Biểu tượng Tay - tay png tải về - Miễn phí  trong suốt Tay png Tải về.">
            <a:extLst>
              <a:ext uri="{FF2B5EF4-FFF2-40B4-BE49-F238E27FC236}">
                <a16:creationId xmlns:a16="http://schemas.microsoft.com/office/drawing/2014/main" id="{88324D86-6420-36B0-2794-5BA9C1D188D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466D7F4-C171-D469-940A-21A31A60772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4"/>
                                        </p:tgtEl>
                                        <p:attrNameLst>
                                          <p:attrName>fillcolor</p:attrName>
                                        </p:attrNameLst>
                                      </p:cBhvr>
                                      <p:to>
                                        <a:srgbClr val="C5E0B3"/>
                                      </p:to>
                                    </p:animClr>
                                    <p:set>
                                      <p:cBhvr>
                                        <p:cTn id="12" dur="1000" fill="hold"/>
                                        <p:tgtEl>
                                          <p:spTgt spid="4"/>
                                        </p:tgtEl>
                                        <p:attrNameLst>
                                          <p:attrName>fill.type</p:attrName>
                                        </p:attrNameLst>
                                      </p:cBhvr>
                                      <p:to>
                                        <p:strVal val="solid"/>
                                      </p:to>
                                    </p:set>
                                    <p:set>
                                      <p:cBhvr>
                                        <p:cTn id="13" dur="1000" fill="hold"/>
                                        <p:tgtEl>
                                          <p:spTgt spid="4"/>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2"/>
                                        </p:tgtEl>
                                        <p:attrNameLst>
                                          <p:attrName>style.color</p:attrName>
                                        </p:attrNameLst>
                                      </p:cBhvr>
                                      <p:by>
                                        <p:hsl h="7200000" s="0" l="0"/>
                                      </p:by>
                                    </p:animClr>
                                    <p:animClr clrSpc="hsl" dir="cw">
                                      <p:cBhvr>
                                        <p:cTn id="16" dur="1000" fill="hold"/>
                                        <p:tgtEl>
                                          <p:spTgt spid="2"/>
                                        </p:tgtEl>
                                        <p:attrNameLst>
                                          <p:attrName>fillcolor</p:attrName>
                                        </p:attrNameLst>
                                      </p:cBhvr>
                                      <p:by>
                                        <p:hsl h="7200000" s="0" l="0"/>
                                      </p:by>
                                    </p:animClr>
                                    <p:animClr clrSpc="hsl" dir="cw">
                                      <p:cBhvr>
                                        <p:cTn id="17" dur="1000" fill="hold"/>
                                        <p:tgtEl>
                                          <p:spTgt spid="2"/>
                                        </p:tgtEl>
                                        <p:attrNameLst>
                                          <p:attrName>stroke.color</p:attrName>
                                        </p:attrNameLst>
                                      </p:cBhvr>
                                      <p:by>
                                        <p:hsl h="7200000" s="0" l="0"/>
                                      </p:by>
                                    </p:animClr>
                                    <p:set>
                                      <p:cBhvr>
                                        <p:cTn id="1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3D505919-0E1C-3D98-012D-F4A1DBA41DAD}"/>
              </a:ext>
            </a:extLst>
          </p:cNvPr>
          <p:cNvSpPr/>
          <p:nvPr/>
        </p:nvSpPr>
        <p:spPr>
          <a:xfrm>
            <a:off x="7573617" y="1113183"/>
            <a:ext cx="4618383" cy="5744817"/>
          </a:xfrm>
          <a:prstGeom prst="rect">
            <a:avLst/>
          </a:prstGeom>
          <a:solidFill>
            <a:srgbClr val="FFF9F7"/>
          </a:solidFill>
          <a:ln>
            <a:solidFill>
              <a:srgbClr val="FFF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Freeform 29">
            <a:extLst>
              <a:ext uri="{FF2B5EF4-FFF2-40B4-BE49-F238E27FC236}">
                <a16:creationId xmlns:a16="http://schemas.microsoft.com/office/drawing/2014/main" id="{31C10770-4427-34BF-6CA5-16EBAEA1FEBD}"/>
              </a:ext>
            </a:extLst>
          </p:cNvPr>
          <p:cNvSpPr/>
          <p:nvPr/>
        </p:nvSpPr>
        <p:spPr>
          <a:xfrm>
            <a:off x="11287364" y="6038105"/>
            <a:ext cx="584216" cy="590288"/>
          </a:xfrm>
          <a:custGeom>
            <a:avLst/>
            <a:gdLst/>
            <a:ahLst/>
            <a:cxnLst/>
            <a:rect l="l" t="t" r="r" b="b"/>
            <a:pathLst>
              <a:path w="1351052" h="1218920">
                <a:moveTo>
                  <a:pt x="0" y="0"/>
                </a:moveTo>
                <a:lnTo>
                  <a:pt x="1351052" y="0"/>
                </a:lnTo>
                <a:lnTo>
                  <a:pt x="1351052" y="1218920"/>
                </a:lnTo>
                <a:lnTo>
                  <a:pt x="0" y="1218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700">
              <a:latin typeface="UTM Avo" panose="02040603050506020204" pitchFamily="18"/>
              <a:cs typeface="Arial" panose="020B0604020202020204" pitchFamily="34" charset="0"/>
            </a:endParaRPr>
          </a:p>
        </p:txBody>
      </p:sp>
      <p:sp>
        <p:nvSpPr>
          <p:cNvPr id="3" name="Freeform 30">
            <a:extLst>
              <a:ext uri="{FF2B5EF4-FFF2-40B4-BE49-F238E27FC236}">
                <a16:creationId xmlns:a16="http://schemas.microsoft.com/office/drawing/2014/main" id="{15A25B25-9537-9A50-75BA-6EC04992C286}"/>
              </a:ext>
            </a:extLst>
          </p:cNvPr>
          <p:cNvSpPr/>
          <p:nvPr/>
        </p:nvSpPr>
        <p:spPr>
          <a:xfrm>
            <a:off x="11353815" y="2058931"/>
            <a:ext cx="749159" cy="941645"/>
          </a:xfrm>
          <a:custGeom>
            <a:avLst/>
            <a:gdLst/>
            <a:ahLst/>
            <a:cxnLst/>
            <a:rect l="l" t="t" r="r" b="b"/>
            <a:pathLst>
              <a:path w="1584990" h="2057400">
                <a:moveTo>
                  <a:pt x="0" y="0"/>
                </a:moveTo>
                <a:lnTo>
                  <a:pt x="1584990" y="0"/>
                </a:lnTo>
                <a:lnTo>
                  <a:pt x="1584990"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700">
              <a:latin typeface="UTM Avo" panose="02040603050506020204" pitchFamily="18"/>
              <a:cs typeface="Arial" panose="020B0604020202020204" pitchFamily="34" charset="0"/>
            </a:endParaRPr>
          </a:p>
        </p:txBody>
      </p:sp>
      <p:sp>
        <p:nvSpPr>
          <p:cNvPr id="4" name="Freeform 31">
            <a:extLst>
              <a:ext uri="{FF2B5EF4-FFF2-40B4-BE49-F238E27FC236}">
                <a16:creationId xmlns:a16="http://schemas.microsoft.com/office/drawing/2014/main" id="{EAD9034A-81BA-66F1-2019-12EF0783A92E}"/>
              </a:ext>
            </a:extLst>
          </p:cNvPr>
          <p:cNvSpPr/>
          <p:nvPr/>
        </p:nvSpPr>
        <p:spPr>
          <a:xfrm>
            <a:off x="101615" y="5822523"/>
            <a:ext cx="1168400" cy="750879"/>
          </a:xfrm>
          <a:custGeom>
            <a:avLst/>
            <a:gdLst/>
            <a:ahLst/>
            <a:cxnLst/>
            <a:rect l="l" t="t" r="r" b="b"/>
            <a:pathLst>
              <a:path w="2469082" h="1481449">
                <a:moveTo>
                  <a:pt x="0" y="0"/>
                </a:moveTo>
                <a:lnTo>
                  <a:pt x="2469082" y="0"/>
                </a:lnTo>
                <a:lnTo>
                  <a:pt x="2469082" y="1481449"/>
                </a:lnTo>
                <a:lnTo>
                  <a:pt x="0" y="14814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700">
              <a:latin typeface="UTM Avo" panose="02040603050506020204" pitchFamily="18"/>
              <a:cs typeface="Arial" panose="020B0604020202020204" pitchFamily="34" charset="0"/>
            </a:endParaRPr>
          </a:p>
        </p:txBody>
      </p:sp>
      <p:grpSp>
        <p:nvGrpSpPr>
          <p:cNvPr id="5" name="Group 4">
            <a:extLst>
              <a:ext uri="{FF2B5EF4-FFF2-40B4-BE49-F238E27FC236}">
                <a16:creationId xmlns:a16="http://schemas.microsoft.com/office/drawing/2014/main" id="{41DADA18-86B9-B3B5-8D5D-9F1938FCB352}"/>
              </a:ext>
            </a:extLst>
          </p:cNvPr>
          <p:cNvGrpSpPr/>
          <p:nvPr/>
        </p:nvGrpSpPr>
        <p:grpSpPr>
          <a:xfrm>
            <a:off x="228617" y="1357585"/>
            <a:ext cx="10534579" cy="1049967"/>
            <a:chOff x="388620" y="294742"/>
            <a:chExt cx="15801869" cy="1574951"/>
          </a:xfrm>
        </p:grpSpPr>
        <p:sp>
          <p:nvSpPr>
            <p:cNvPr id="6" name="Line Callout 1 (Border and Accent Bar) 3">
              <a:extLst>
                <a:ext uri="{FF2B5EF4-FFF2-40B4-BE49-F238E27FC236}">
                  <a16:creationId xmlns:a16="http://schemas.microsoft.com/office/drawing/2014/main" id="{AF2B98B7-D78D-0F32-1770-55F75FC61FF9}"/>
                </a:ext>
              </a:extLst>
            </p:cNvPr>
            <p:cNvSpPr/>
            <p:nvPr/>
          </p:nvSpPr>
          <p:spPr>
            <a:xfrm>
              <a:off x="388620" y="745956"/>
              <a:ext cx="15240000" cy="1123737"/>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UTM Avo" panose="02040603050506020204" pitchFamily="18"/>
                  <a:cs typeface="Arial" panose="020B0604020202020204" pitchFamily="34" charset="0"/>
                </a:rPr>
                <a:t>Gợi ý: </a:t>
              </a:r>
              <a:r>
                <a:rPr lang="en-US" sz="2600">
                  <a:solidFill>
                    <a:schemeClr val="tx1"/>
                  </a:solidFill>
                  <a:latin typeface="UTM Avo" panose="02040603050506020204" pitchFamily="18"/>
                  <a:cs typeface="Arial" panose="020B0604020202020204" pitchFamily="34" charset="0"/>
                </a:rPr>
                <a:t>Một số việc cần làm để bảo vệ công trình công cộng</a:t>
              </a:r>
              <a:endParaRPr lang="en-US" sz="2600" dirty="0">
                <a:solidFill>
                  <a:schemeClr val="tx1"/>
                </a:solidFill>
                <a:latin typeface="UTM Avo" panose="02040603050506020204" pitchFamily="18"/>
                <a:cs typeface="Arial" panose="020B0604020202020204" pitchFamily="34" charset="0"/>
              </a:endParaRPr>
            </a:p>
          </p:txBody>
        </p:sp>
        <p:pic>
          <p:nvPicPr>
            <p:cNvPr id="7" name="Picture 6" descr="Icon&#10;&#10;Description automatically generated">
              <a:extLst>
                <a:ext uri="{FF2B5EF4-FFF2-40B4-BE49-F238E27FC236}">
                  <a16:creationId xmlns:a16="http://schemas.microsoft.com/office/drawing/2014/main" id="{0C40515F-E35A-4333-244B-DAADC08E22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6751" y="294742"/>
              <a:ext cx="1123738" cy="1123738"/>
            </a:xfrm>
            <a:prstGeom prst="rect">
              <a:avLst/>
            </a:prstGeom>
          </p:spPr>
        </p:pic>
      </p:grpSp>
      <p:sp>
        <p:nvSpPr>
          <p:cNvPr id="8" name="Rectangle: Rounded Corners 35">
            <a:extLst>
              <a:ext uri="{FF2B5EF4-FFF2-40B4-BE49-F238E27FC236}">
                <a16:creationId xmlns:a16="http://schemas.microsoft.com/office/drawing/2014/main" id="{CC5E90C5-CAE4-3792-71AA-60198246A1AE}"/>
              </a:ext>
            </a:extLst>
          </p:cNvPr>
          <p:cNvSpPr/>
          <p:nvPr/>
        </p:nvSpPr>
        <p:spPr>
          <a:xfrm>
            <a:off x="685815" y="2553422"/>
            <a:ext cx="5054616" cy="169579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schemeClr val="tx1"/>
                </a:solidFill>
                <a:latin typeface="UTM Avo" panose="02040603050506020204" pitchFamily="18"/>
                <a:cs typeface="Arial" panose="020B0604020202020204" pitchFamily="34" charset="0"/>
              </a:rPr>
              <a:t>Giữ gìn vệ sinh, không viết vẽ lên các công trình công cộng</a:t>
            </a:r>
            <a:endParaRPr lang="en-US" sz="2400" dirty="0">
              <a:solidFill>
                <a:schemeClr val="tx1"/>
              </a:solidFill>
              <a:latin typeface="UTM Avo" panose="02040603050506020204" pitchFamily="18"/>
              <a:cs typeface="Arial" panose="020B0604020202020204" pitchFamily="34" charset="0"/>
            </a:endParaRPr>
          </a:p>
        </p:txBody>
      </p:sp>
      <p:sp>
        <p:nvSpPr>
          <p:cNvPr id="9" name="Rectangle: Rounded Corners 36">
            <a:extLst>
              <a:ext uri="{FF2B5EF4-FFF2-40B4-BE49-F238E27FC236}">
                <a16:creationId xmlns:a16="http://schemas.microsoft.com/office/drawing/2014/main" id="{A809E1CD-A076-72E8-3330-44B41745F5A2}"/>
              </a:ext>
            </a:extLst>
          </p:cNvPr>
          <p:cNvSpPr/>
          <p:nvPr/>
        </p:nvSpPr>
        <p:spPr>
          <a:xfrm>
            <a:off x="6299200" y="2553421"/>
            <a:ext cx="5054615" cy="169579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schemeClr val="tx1"/>
                </a:solidFill>
                <a:latin typeface="UTM Avo" panose="02040603050506020204" pitchFamily="18"/>
                <a:cs typeface="Arial" panose="020B0604020202020204" pitchFamily="34" charset="0"/>
              </a:rPr>
              <a:t>Không leo trèo, đập phá các công trình công cộng</a:t>
            </a:r>
            <a:endParaRPr lang="en-US" sz="2400" dirty="0">
              <a:solidFill>
                <a:schemeClr val="tx1"/>
              </a:solidFill>
              <a:latin typeface="UTM Avo" panose="02040603050506020204" pitchFamily="18"/>
              <a:cs typeface="Arial" panose="020B0604020202020204" pitchFamily="34" charset="0"/>
            </a:endParaRPr>
          </a:p>
        </p:txBody>
      </p:sp>
      <p:pic>
        <p:nvPicPr>
          <p:cNvPr id="10" name="Picture 2" descr="Phá quốc lộ 1 để... qua đường">
            <a:extLst>
              <a:ext uri="{FF2B5EF4-FFF2-40B4-BE49-F238E27FC236}">
                <a16:creationId xmlns:a16="http://schemas.microsoft.com/office/drawing/2014/main" id="{E97CB28F-CCBC-35B4-FC01-743D2EA27C1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85012" y="4478825"/>
            <a:ext cx="3003605" cy="2252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4" descr="Hàng loạt công trình công cộng ở TPHCM bị sơn vẽ nguệch ngoạc, xấu xí">
            <a:extLst>
              <a:ext uri="{FF2B5EF4-FFF2-40B4-BE49-F238E27FC236}">
                <a16:creationId xmlns:a16="http://schemas.microsoft.com/office/drawing/2014/main" id="{16E49E36-D379-C456-8371-1E791B5140E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08882" y="4478825"/>
            <a:ext cx="3379056" cy="2252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44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3D505919-0E1C-3D98-012D-F4A1DBA41DAD}"/>
              </a:ext>
            </a:extLst>
          </p:cNvPr>
          <p:cNvSpPr/>
          <p:nvPr/>
        </p:nvSpPr>
        <p:spPr>
          <a:xfrm>
            <a:off x="7573617" y="1113183"/>
            <a:ext cx="4618383" cy="5744817"/>
          </a:xfrm>
          <a:prstGeom prst="rect">
            <a:avLst/>
          </a:prstGeom>
          <a:solidFill>
            <a:srgbClr val="FFF9F7"/>
          </a:solidFill>
          <a:ln>
            <a:solidFill>
              <a:srgbClr val="FFF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5" name="Group 4">
            <a:extLst>
              <a:ext uri="{FF2B5EF4-FFF2-40B4-BE49-F238E27FC236}">
                <a16:creationId xmlns:a16="http://schemas.microsoft.com/office/drawing/2014/main" id="{41DADA18-86B9-B3B5-8D5D-9F1938FCB352}"/>
              </a:ext>
            </a:extLst>
          </p:cNvPr>
          <p:cNvGrpSpPr/>
          <p:nvPr/>
        </p:nvGrpSpPr>
        <p:grpSpPr>
          <a:xfrm>
            <a:off x="228617" y="1357585"/>
            <a:ext cx="10534579" cy="1049967"/>
            <a:chOff x="388620" y="294742"/>
            <a:chExt cx="15801869" cy="1574951"/>
          </a:xfrm>
        </p:grpSpPr>
        <p:sp>
          <p:nvSpPr>
            <p:cNvPr id="6" name="Line Callout 1 (Border and Accent Bar) 3">
              <a:extLst>
                <a:ext uri="{FF2B5EF4-FFF2-40B4-BE49-F238E27FC236}">
                  <a16:creationId xmlns:a16="http://schemas.microsoft.com/office/drawing/2014/main" id="{AF2B98B7-D78D-0F32-1770-55F75FC61FF9}"/>
                </a:ext>
              </a:extLst>
            </p:cNvPr>
            <p:cNvSpPr/>
            <p:nvPr/>
          </p:nvSpPr>
          <p:spPr>
            <a:xfrm>
              <a:off x="388620" y="745956"/>
              <a:ext cx="15240000" cy="1123737"/>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UTM Avo" panose="02040603050506020204" pitchFamily="18"/>
                  <a:cs typeface="Arial" panose="020B0604020202020204" pitchFamily="34" charset="0"/>
                </a:rPr>
                <a:t>Gợi ý: </a:t>
              </a:r>
              <a:r>
                <a:rPr lang="en-US" sz="2600">
                  <a:solidFill>
                    <a:schemeClr val="tx1"/>
                  </a:solidFill>
                  <a:latin typeface="UTM Avo" panose="02040603050506020204" pitchFamily="18"/>
                  <a:cs typeface="Arial" panose="020B0604020202020204" pitchFamily="34" charset="0"/>
                </a:rPr>
                <a:t>Một số việc cần làm để bảo vệ công trình công cộng</a:t>
              </a:r>
              <a:endParaRPr lang="en-US" sz="2600" dirty="0">
                <a:solidFill>
                  <a:schemeClr val="tx1"/>
                </a:solidFill>
                <a:latin typeface="UTM Avo" panose="02040603050506020204" pitchFamily="18"/>
                <a:cs typeface="Arial" panose="020B0604020202020204" pitchFamily="34" charset="0"/>
              </a:endParaRPr>
            </a:p>
          </p:txBody>
        </p:sp>
        <p:pic>
          <p:nvPicPr>
            <p:cNvPr id="7" name="Picture 6" descr="Icon&#10;&#10;Description automatically generated">
              <a:extLst>
                <a:ext uri="{FF2B5EF4-FFF2-40B4-BE49-F238E27FC236}">
                  <a16:creationId xmlns:a16="http://schemas.microsoft.com/office/drawing/2014/main" id="{0C40515F-E35A-4333-244B-DAADC08E22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66751" y="294742"/>
              <a:ext cx="1123738" cy="1123738"/>
            </a:xfrm>
            <a:prstGeom prst="rect">
              <a:avLst/>
            </a:prstGeom>
          </p:spPr>
        </p:pic>
      </p:grpSp>
      <p:sp>
        <p:nvSpPr>
          <p:cNvPr id="18" name="Freeform 29">
            <a:extLst>
              <a:ext uri="{FF2B5EF4-FFF2-40B4-BE49-F238E27FC236}">
                <a16:creationId xmlns:a16="http://schemas.microsoft.com/office/drawing/2014/main" id="{E06689AD-B6FB-E480-B058-DC657CA9E7EF}"/>
              </a:ext>
            </a:extLst>
          </p:cNvPr>
          <p:cNvSpPr/>
          <p:nvPr/>
        </p:nvSpPr>
        <p:spPr>
          <a:xfrm>
            <a:off x="11506181" y="6119798"/>
            <a:ext cx="584216" cy="590288"/>
          </a:xfrm>
          <a:custGeom>
            <a:avLst/>
            <a:gdLst/>
            <a:ahLst/>
            <a:cxnLst/>
            <a:rect l="l" t="t" r="r" b="b"/>
            <a:pathLst>
              <a:path w="1351052" h="1218920">
                <a:moveTo>
                  <a:pt x="0" y="0"/>
                </a:moveTo>
                <a:lnTo>
                  <a:pt x="1351052" y="0"/>
                </a:lnTo>
                <a:lnTo>
                  <a:pt x="1351052" y="1218920"/>
                </a:lnTo>
                <a:lnTo>
                  <a:pt x="0" y="12189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700">
              <a:solidFill>
                <a:prstClr val="black"/>
              </a:solidFill>
              <a:latin typeface="UTM Avo" panose="02040603050506020204" pitchFamily="18"/>
              <a:cs typeface="Arial" panose="020B0604020202020204" pitchFamily="34" charset="0"/>
            </a:endParaRPr>
          </a:p>
        </p:txBody>
      </p:sp>
      <p:sp>
        <p:nvSpPr>
          <p:cNvPr id="19" name="Freeform 31">
            <a:extLst>
              <a:ext uri="{FF2B5EF4-FFF2-40B4-BE49-F238E27FC236}">
                <a16:creationId xmlns:a16="http://schemas.microsoft.com/office/drawing/2014/main" id="{6B5CCE98-462A-5F68-38B3-0CB4120CFA5C}"/>
              </a:ext>
            </a:extLst>
          </p:cNvPr>
          <p:cNvSpPr/>
          <p:nvPr/>
        </p:nvSpPr>
        <p:spPr>
          <a:xfrm>
            <a:off x="-160490" y="5990079"/>
            <a:ext cx="1168400" cy="750879"/>
          </a:xfrm>
          <a:custGeom>
            <a:avLst/>
            <a:gdLst/>
            <a:ahLst/>
            <a:cxnLst/>
            <a:rect l="l" t="t" r="r" b="b"/>
            <a:pathLst>
              <a:path w="2469082" h="1481449">
                <a:moveTo>
                  <a:pt x="0" y="0"/>
                </a:moveTo>
                <a:lnTo>
                  <a:pt x="2469082" y="0"/>
                </a:lnTo>
                <a:lnTo>
                  <a:pt x="2469082" y="1481449"/>
                </a:lnTo>
                <a:lnTo>
                  <a:pt x="0" y="14814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700">
              <a:solidFill>
                <a:prstClr val="black"/>
              </a:solidFill>
              <a:latin typeface="UTM Avo" panose="02040603050506020204" pitchFamily="18"/>
              <a:cs typeface="Arial" panose="020B0604020202020204" pitchFamily="34" charset="0"/>
            </a:endParaRPr>
          </a:p>
        </p:txBody>
      </p:sp>
      <p:sp>
        <p:nvSpPr>
          <p:cNvPr id="20" name="Rectangle: Rounded Corners 35">
            <a:extLst>
              <a:ext uri="{FF2B5EF4-FFF2-40B4-BE49-F238E27FC236}">
                <a16:creationId xmlns:a16="http://schemas.microsoft.com/office/drawing/2014/main" id="{3869F76C-78E2-0507-ADBB-F5BE3444E46F}"/>
              </a:ext>
            </a:extLst>
          </p:cNvPr>
          <p:cNvSpPr/>
          <p:nvPr/>
        </p:nvSpPr>
        <p:spPr>
          <a:xfrm>
            <a:off x="765329" y="2512886"/>
            <a:ext cx="5054616" cy="1695797"/>
          </a:xfrm>
          <a:prstGeom prst="roundRect">
            <a:avLst/>
          </a:prstGeom>
          <a:solidFill>
            <a:srgbClr val="4BACC6">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Tiết</a:t>
            </a:r>
            <a:r>
              <a:rPr kumimoji="0" lang="vi-VN" sz="24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 kiệm điện, nước</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sp>
        <p:nvSpPr>
          <p:cNvPr id="21" name="Rectangle: Rounded Corners 36">
            <a:extLst>
              <a:ext uri="{FF2B5EF4-FFF2-40B4-BE49-F238E27FC236}">
                <a16:creationId xmlns:a16="http://schemas.microsoft.com/office/drawing/2014/main" id="{8CE3FA46-0280-6CE9-2824-52116F214DA3}"/>
              </a:ext>
            </a:extLst>
          </p:cNvPr>
          <p:cNvSpPr/>
          <p:nvPr/>
        </p:nvSpPr>
        <p:spPr>
          <a:xfrm>
            <a:off x="6378714" y="2512885"/>
            <a:ext cx="5054615" cy="1695797"/>
          </a:xfrm>
          <a:prstGeom prst="roundRect">
            <a:avLst/>
          </a:prstGeom>
          <a:solidFill>
            <a:srgbClr val="4BACC6">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Tuyên truyền mọi người bảo vệ công trình công cộng</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22" name="Picture 4" descr="Lý do phải tiết kiệm điện nước ngay từ bây giờ">
            <a:extLst>
              <a:ext uri="{FF2B5EF4-FFF2-40B4-BE49-F238E27FC236}">
                <a16:creationId xmlns:a16="http://schemas.microsoft.com/office/drawing/2014/main" id="{10D554C6-DB17-FA40-78E8-68871D6381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9524" y="4447865"/>
            <a:ext cx="4310579" cy="2263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3" name="Picture 6" descr="Tuổi trẻ Đồng Tháp thi đua thực hiện các công trình, phần việc ý nghĩa,  thiết thực đến với vùng biên cương">
            <a:extLst>
              <a:ext uri="{FF2B5EF4-FFF2-40B4-BE49-F238E27FC236}">
                <a16:creationId xmlns:a16="http://schemas.microsoft.com/office/drawing/2014/main" id="{F524CE4C-DD06-063D-DD85-2C083287F3B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08655" y="4447863"/>
            <a:ext cx="3394731" cy="22622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78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par>
                                <p:cTn id="16" presetID="22" presetClass="entr" presetSubtype="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D8207704-F8B5-965C-066A-ECF3036FA2DA}"/>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132119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14412A-31D4-374D-A9BB-8F7D9D041F68}"/>
              </a:ext>
            </a:extLst>
          </p:cNvPr>
          <p:cNvSpPr txBox="1"/>
          <p:nvPr/>
        </p:nvSpPr>
        <p:spPr>
          <a:xfrm>
            <a:off x="0" y="1432911"/>
            <a:ext cx="12192000" cy="654731"/>
          </a:xfrm>
          <a:prstGeom prst="rect">
            <a:avLst/>
          </a:prstGeom>
          <a:noFill/>
        </p:spPr>
        <p:txBody>
          <a:bodyPr wrap="square" rtlCol="0">
            <a:spAutoFit/>
          </a:bodyPr>
          <a:lstStyle/>
          <a:p>
            <a:pPr algn="ctr">
              <a:lnSpc>
                <a:spcPct val="150000"/>
              </a:lnSpc>
            </a:pPr>
            <a:r>
              <a:rPr lang="vi-VN" sz="2800" b="1" dirty="0">
                <a:latin typeface="UTM Avo" panose="02040603050506020204" pitchFamily="18"/>
                <a:ea typeface="Calibri" panose="020F0502020204030204" pitchFamily="34" charset="0"/>
                <a:cs typeface="Arial" panose="020B0604020202020204" pitchFamily="34" charset="0"/>
              </a:rPr>
              <a:t>HOẠT ĐỘNG </a:t>
            </a:r>
            <a:r>
              <a:rPr lang="en-US" sz="2800" b="1" dirty="0">
                <a:latin typeface="UTM Avo" panose="02040603050506020204" pitchFamily="18"/>
                <a:ea typeface="Calibri" panose="020F0502020204030204" pitchFamily="34" charset="0"/>
                <a:cs typeface="Arial" panose="020B0604020202020204" pitchFamily="34" charset="0"/>
              </a:rPr>
              <a:t>1</a:t>
            </a:r>
            <a:r>
              <a:rPr lang="vi-VN" sz="2800" b="1" dirty="0">
                <a:latin typeface="UTM Avo" panose="02040603050506020204" pitchFamily="18"/>
                <a:ea typeface="Calibri" panose="020F0502020204030204" pitchFamily="34" charset="0"/>
                <a:cs typeface="Arial" panose="020B0604020202020204" pitchFamily="34" charset="0"/>
              </a:rPr>
              <a:t>: QUAN SÁT TRANH VÀ TRẢ LỜI CÂU HỎI</a:t>
            </a:r>
          </a:p>
        </p:txBody>
      </p:sp>
      <p:sp>
        <p:nvSpPr>
          <p:cNvPr id="3" name="Rounded Rectangle 19">
            <a:extLst>
              <a:ext uri="{FF2B5EF4-FFF2-40B4-BE49-F238E27FC236}">
                <a16:creationId xmlns:a16="http://schemas.microsoft.com/office/drawing/2014/main" id="{2DEC4128-6CD8-DDC0-253D-F7C3C986A11B}"/>
              </a:ext>
            </a:extLst>
          </p:cNvPr>
          <p:cNvSpPr/>
          <p:nvPr/>
        </p:nvSpPr>
        <p:spPr>
          <a:xfrm>
            <a:off x="6096001" y="4145198"/>
            <a:ext cx="5653618" cy="1242232"/>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2400">
                <a:latin typeface="UTM Avo" panose="02040603050506020204" pitchFamily="18"/>
                <a:cs typeface="Arial" panose="020B0604020202020204" pitchFamily="34" charset="0"/>
              </a:rPr>
              <a:t>b. Hãy kể thêm các biểu hiện bảo vệ của công</a:t>
            </a:r>
            <a:endParaRPr lang="en-US" sz="2400" dirty="0">
              <a:solidFill>
                <a:schemeClr val="tx1"/>
              </a:solidFill>
              <a:latin typeface="UTM Avo" panose="02040603050506020204" pitchFamily="18"/>
              <a:cs typeface="Arial" panose="020B0604020202020204" pitchFamily="34" charset="0"/>
            </a:endParaRPr>
          </a:p>
        </p:txBody>
      </p:sp>
      <p:sp>
        <p:nvSpPr>
          <p:cNvPr id="4" name="Rounded Rectangle 23">
            <a:extLst>
              <a:ext uri="{FF2B5EF4-FFF2-40B4-BE49-F238E27FC236}">
                <a16:creationId xmlns:a16="http://schemas.microsoft.com/office/drawing/2014/main" id="{6C98CD67-A586-187B-E341-21B84FBDC5A6}"/>
              </a:ext>
            </a:extLst>
          </p:cNvPr>
          <p:cNvSpPr/>
          <p:nvPr/>
        </p:nvSpPr>
        <p:spPr>
          <a:xfrm>
            <a:off x="6096000" y="5736938"/>
            <a:ext cx="5653615" cy="768422"/>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400">
                <a:latin typeface="UTM Avo" panose="02040603050506020204" pitchFamily="18"/>
                <a:cs typeface="Arial" panose="020B0604020202020204" pitchFamily="34" charset="0"/>
              </a:rPr>
              <a:t>c. </a:t>
            </a:r>
            <a:r>
              <a:rPr lang="vi-VN" sz="2400">
                <a:latin typeface="UTM Avo" panose="02040603050506020204" pitchFamily="18"/>
                <a:cs typeface="Arial" panose="020B0604020202020204" pitchFamily="34" charset="0"/>
              </a:rPr>
              <a:t>Vì sao phải bảo vệ của công?</a:t>
            </a:r>
            <a:endParaRPr lang="en-US" sz="2400" dirty="0">
              <a:solidFill>
                <a:schemeClr val="tx1"/>
              </a:solidFill>
              <a:latin typeface="UTM Avo" panose="02040603050506020204" pitchFamily="18"/>
              <a:cs typeface="Arial" panose="020B0604020202020204" pitchFamily="34" charset="0"/>
            </a:endParaRPr>
          </a:p>
        </p:txBody>
      </p:sp>
      <p:sp>
        <p:nvSpPr>
          <p:cNvPr id="5" name="Rounded Rectangle 19">
            <a:extLst>
              <a:ext uri="{FF2B5EF4-FFF2-40B4-BE49-F238E27FC236}">
                <a16:creationId xmlns:a16="http://schemas.microsoft.com/office/drawing/2014/main" id="{98F33FB4-B95F-0165-9E31-94E3B33837A7}"/>
              </a:ext>
            </a:extLst>
          </p:cNvPr>
          <p:cNvSpPr/>
          <p:nvPr/>
        </p:nvSpPr>
        <p:spPr>
          <a:xfrm>
            <a:off x="6096001" y="2474479"/>
            <a:ext cx="5653619" cy="1321211"/>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2400">
                <a:latin typeface="UTM Avo" panose="02040603050506020204" pitchFamily="18"/>
                <a:cs typeface="Arial" panose="020B0604020202020204" pitchFamily="34" charset="0"/>
              </a:rPr>
              <a:t>a. Nêu các biểu hiện bảo vệ của công trong các bức tranh trên</a:t>
            </a:r>
            <a:endParaRPr lang="en-US" sz="2400" dirty="0">
              <a:solidFill>
                <a:schemeClr val="tx1"/>
              </a:solidFill>
              <a:latin typeface="UTM Avo" panose="02040603050506020204" pitchFamily="18"/>
              <a:cs typeface="Arial" panose="020B0604020202020204" pitchFamily="34" charset="0"/>
            </a:endParaRPr>
          </a:p>
        </p:txBody>
      </p:sp>
      <p:grpSp>
        <p:nvGrpSpPr>
          <p:cNvPr id="6" name="Group 5">
            <a:extLst>
              <a:ext uri="{FF2B5EF4-FFF2-40B4-BE49-F238E27FC236}">
                <a16:creationId xmlns:a16="http://schemas.microsoft.com/office/drawing/2014/main" id="{72C367D1-EFB5-803B-AE60-4AEEE8EAF910}"/>
              </a:ext>
            </a:extLst>
          </p:cNvPr>
          <p:cNvGrpSpPr/>
          <p:nvPr/>
        </p:nvGrpSpPr>
        <p:grpSpPr>
          <a:xfrm rot="16200000">
            <a:off x="5107818" y="3736680"/>
            <a:ext cx="1643042" cy="439861"/>
            <a:chOff x="6498137" y="3625822"/>
            <a:chExt cx="466691" cy="973671"/>
          </a:xfrm>
        </p:grpSpPr>
        <p:cxnSp>
          <p:nvCxnSpPr>
            <p:cNvPr id="7" name="Straight Connector 6">
              <a:extLst>
                <a:ext uri="{FF2B5EF4-FFF2-40B4-BE49-F238E27FC236}">
                  <a16:creationId xmlns:a16="http://schemas.microsoft.com/office/drawing/2014/main" id="{A889CEFB-FA71-44D3-9672-C0BD86460126}"/>
                </a:ext>
              </a:extLst>
            </p:cNvPr>
            <p:cNvCxnSpPr>
              <a:cxnSpLocks/>
            </p:cNvCxnSpPr>
            <p:nvPr/>
          </p:nvCxnSpPr>
          <p:spPr>
            <a:xfrm rot="5400000" flipH="1">
              <a:off x="6731479" y="3392480"/>
              <a:ext cx="7" cy="46669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277DDC-BA69-FBF2-BADD-C06CBB6482BE}"/>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4EAA2E96-32DB-487E-DBD9-5D565C02E019}"/>
              </a:ext>
            </a:extLst>
          </p:cNvPr>
          <p:cNvGrpSpPr/>
          <p:nvPr/>
        </p:nvGrpSpPr>
        <p:grpSpPr>
          <a:xfrm rot="16200000" flipH="1">
            <a:off x="4409672" y="4434816"/>
            <a:ext cx="2986068" cy="386591"/>
            <a:chOff x="6498137" y="3625822"/>
            <a:chExt cx="433083" cy="973671"/>
          </a:xfrm>
        </p:grpSpPr>
        <p:cxnSp>
          <p:nvCxnSpPr>
            <p:cNvPr id="10" name="Straight Connector 9">
              <a:extLst>
                <a:ext uri="{FF2B5EF4-FFF2-40B4-BE49-F238E27FC236}">
                  <a16:creationId xmlns:a16="http://schemas.microsoft.com/office/drawing/2014/main" id="{59422C43-5F58-761A-59DD-89BCBA87AACB}"/>
                </a:ext>
              </a:extLst>
            </p:cNvPr>
            <p:cNvCxnSpPr>
              <a:cxnSpLocks/>
            </p:cNvCxnSpPr>
            <p:nvPr/>
          </p:nvCxnSpPr>
          <p:spPr>
            <a:xfrm rot="16200000" flipV="1">
              <a:off x="6714677" y="3409285"/>
              <a:ext cx="3" cy="43308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3627360-E255-C6F2-0559-24E92628C91B}"/>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92855AA-D642-8DF2-139F-F4CC8F663065}"/>
              </a:ext>
            </a:extLst>
          </p:cNvPr>
          <p:cNvGrpSpPr/>
          <p:nvPr/>
        </p:nvGrpSpPr>
        <p:grpSpPr>
          <a:xfrm rot="16200000">
            <a:off x="4994072" y="4984072"/>
            <a:ext cx="1870534" cy="439862"/>
            <a:chOff x="6498137" y="3625822"/>
            <a:chExt cx="558104" cy="973671"/>
          </a:xfrm>
        </p:grpSpPr>
        <p:cxnSp>
          <p:nvCxnSpPr>
            <p:cNvPr id="13" name="Straight Connector 12">
              <a:extLst>
                <a:ext uri="{FF2B5EF4-FFF2-40B4-BE49-F238E27FC236}">
                  <a16:creationId xmlns:a16="http://schemas.microsoft.com/office/drawing/2014/main" id="{7214BA05-7CAC-CBEE-120F-428E74D1C2FF}"/>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6F609CB-EA2B-19EF-84A2-21E3C420914B}"/>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A0D62EFF-5BF9-432F-56D4-A2374EF7E474}"/>
              </a:ext>
            </a:extLst>
          </p:cNvPr>
          <p:cNvGrpSpPr/>
          <p:nvPr/>
        </p:nvGrpSpPr>
        <p:grpSpPr>
          <a:xfrm>
            <a:off x="677400" y="2256752"/>
            <a:ext cx="4386253" cy="1964871"/>
            <a:chOff x="-1215694" y="2372271"/>
            <a:chExt cx="6579379" cy="3491049"/>
          </a:xfrm>
        </p:grpSpPr>
        <p:sp>
          <p:nvSpPr>
            <p:cNvPr id="16" name="Line Callout 1 (Border and Accent Bar) 3">
              <a:extLst>
                <a:ext uri="{FF2B5EF4-FFF2-40B4-BE49-F238E27FC236}">
                  <a16:creationId xmlns:a16="http://schemas.microsoft.com/office/drawing/2014/main" id="{3FDA23A7-7337-4BD1-4345-797F784BE608}"/>
                </a:ext>
              </a:extLst>
            </p:cNvPr>
            <p:cNvSpPr/>
            <p:nvPr/>
          </p:nvSpPr>
          <p:spPr>
            <a:xfrm>
              <a:off x="-1215694" y="2965063"/>
              <a:ext cx="6579379" cy="2898257"/>
            </a:xfrm>
            <a:prstGeom prst="roundRect">
              <a:avLst/>
            </a:prstGeom>
            <a:solidFill>
              <a:srgbClr val="FFF7DD"/>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solidFill>
                    <a:schemeClr val="tx1"/>
                  </a:solidFill>
                  <a:latin typeface="UTM Avo" panose="02040603050506020204" pitchFamily="18"/>
                  <a:cs typeface="Arial" panose="020B0604020202020204" pitchFamily="34" charset="0"/>
                </a:rPr>
                <a:t>Các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em</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quan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sát</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tranh</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và</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trả</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lời</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câu</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hỏi</a:t>
              </a:r>
              <a:endParaRPr lang="en-US" sz="2400" b="1" dirty="0">
                <a:solidFill>
                  <a:schemeClr val="tx1"/>
                </a:solidFill>
                <a:latin typeface="UTM Avo" panose="02040603050506020204" pitchFamily="18"/>
                <a:cs typeface="Arial" panose="020B0604020202020204" pitchFamily="34" charset="0"/>
              </a:endParaRPr>
            </a:p>
          </p:txBody>
        </p:sp>
        <p:pic>
          <p:nvPicPr>
            <p:cNvPr id="17" name="Picture 2">
              <a:extLst>
                <a:ext uri="{FF2B5EF4-FFF2-40B4-BE49-F238E27FC236}">
                  <a16:creationId xmlns:a16="http://schemas.microsoft.com/office/drawing/2014/main" id="{36AAD550-763C-7F66-7A7F-B854E419ACA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3444" y="2372271"/>
              <a:ext cx="752586" cy="773686"/>
            </a:xfrm>
            <a:prstGeom prst="rect">
              <a:avLst/>
            </a:prstGeom>
          </p:spPr>
        </p:pic>
      </p:grpSp>
      <p:pic>
        <p:nvPicPr>
          <p:cNvPr id="18" name="Picture 17" descr="A picture containing text&#10;&#10;Description automatically generated">
            <a:extLst>
              <a:ext uri="{FF2B5EF4-FFF2-40B4-BE49-F238E27FC236}">
                <a16:creationId xmlns:a16="http://schemas.microsoft.com/office/drawing/2014/main" id="{E7D0346A-BB16-6916-BEC6-66C71096B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241" y="4051009"/>
            <a:ext cx="3015283" cy="3015283"/>
          </a:xfrm>
          <a:prstGeom prst="rect">
            <a:avLst/>
          </a:prstGeom>
        </p:spPr>
      </p:pic>
    </p:spTree>
    <p:extLst>
      <p:ext uri="{BB962C8B-B14F-4D97-AF65-F5344CB8AC3E}">
        <p14:creationId xmlns:p14="http://schemas.microsoft.com/office/powerpoint/2010/main" val="398809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right)">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par>
                          <p:cTn id="39" fill="hold">
                            <p:stCondLst>
                              <p:cond delay="500"/>
                            </p:stCondLst>
                            <p:childTnLst>
                              <p:par>
                                <p:cTn id="40" presetID="22" presetClass="entr" presetSubtype="2"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right)">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E306C1-DD36-AA8D-1B78-CD591F669C34}"/>
              </a:ext>
            </a:extLst>
          </p:cNvPr>
          <p:cNvPicPr>
            <a:picLocks noChangeAspect="1"/>
          </p:cNvPicPr>
          <p:nvPr/>
        </p:nvPicPr>
        <p:blipFill>
          <a:blip r:embed="rId3" cstate="print">
            <a:extLst>
              <a:ext uri="{28A0092B-C50C-407E-A947-70E740481C1C}">
                <a14:useLocalDpi xmlns:a14="http://schemas.microsoft.com/office/drawing/2010/main" val="0"/>
              </a:ext>
            </a:extLst>
          </a:blip>
          <a:srcRect t="10833" b="10833"/>
          <a:stretch/>
        </p:blipFill>
        <p:spPr>
          <a:xfrm>
            <a:off x="1975274" y="1528136"/>
            <a:ext cx="3270508" cy="24529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FBFFB885-6EBC-3558-3818-82EC6599746D}"/>
              </a:ext>
            </a:extLst>
          </p:cNvPr>
          <p:cNvPicPr>
            <a:picLocks noChangeAspect="1"/>
          </p:cNvPicPr>
          <p:nvPr/>
        </p:nvPicPr>
        <p:blipFill>
          <a:blip r:embed="rId4" cstate="print">
            <a:extLst>
              <a:ext uri="{28A0092B-C50C-407E-A947-70E740481C1C}">
                <a14:useLocalDpi xmlns:a14="http://schemas.microsoft.com/office/drawing/2010/main" val="0"/>
              </a:ext>
            </a:extLst>
          </a:blip>
          <a:srcRect t="12499" b="12499"/>
          <a:stretch/>
        </p:blipFill>
        <p:spPr>
          <a:xfrm>
            <a:off x="6415510" y="1528136"/>
            <a:ext cx="3270509" cy="24529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descr="A cartoon of a child and child&#10;&#10;Description automatically generated">
            <a:extLst>
              <a:ext uri="{FF2B5EF4-FFF2-40B4-BE49-F238E27FC236}">
                <a16:creationId xmlns:a16="http://schemas.microsoft.com/office/drawing/2014/main" id="{BA414040-B96F-C777-D541-A4F0B3FBFD0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2142" b="81381" l="6889" r="48221">
                        <a14:foregroundMark x1="8942" y1="54021" x2="8759" y2="78846"/>
                        <a14:foregroundMark x1="8759" y1="78846" x2="16423" y2="79196"/>
                        <a14:foregroundMark x1="16423" y1="79196" x2="36405" y2="78103"/>
                        <a14:foregroundMark x1="36405" y1="78103" x2="42336" y2="76093"/>
                        <a14:foregroundMark x1="42336" y1="76093" x2="45849" y2="70061"/>
                        <a14:foregroundMark x1="45849" y1="70061" x2="46670" y2="63767"/>
                        <a14:foregroundMark x1="46670" y1="63767" x2="45255" y2="57780"/>
                        <a14:foregroundMark x1="45255" y1="57780" x2="37637" y2="55288"/>
                        <a14:foregroundMark x1="37637" y1="55288" x2="10401" y2="54720"/>
                        <a14:foregroundMark x1="9261" y1="52753" x2="13412" y2="53322"/>
                        <a14:foregroundMark x1="13093" y1="52185" x2="13093" y2="52185"/>
                        <a14:foregroundMark x1="12956" y1="52185" x2="13412" y2="52185"/>
                        <a14:foregroundMark x1="25639" y1="52579" x2="32208" y2="53103"/>
                        <a14:foregroundMark x1="32208" y1="53103" x2="39051" y2="53016"/>
                        <a14:foregroundMark x1="39051" y1="53016" x2="44708" y2="56469"/>
                        <a14:foregroundMark x1="44708" y1="56469" x2="46305" y2="62150"/>
                        <a14:foregroundMark x1="24681" y1="52579" x2="24681" y2="52579"/>
                        <a14:foregroundMark x1="23768" y1="52185" x2="23768" y2="52185"/>
                        <a14:foregroundMark x1="23540" y1="52316" x2="23905" y2="52273"/>
                        <a14:foregroundMark x1="22993" y1="52316" x2="23859" y2="52316"/>
                        <a14:foregroundMark x1="22582" y1="52273" x2="23905" y2="52185"/>
                        <a14:foregroundMark x1="22308" y1="52273" x2="26141" y2="52448"/>
                        <a14:foregroundMark x1="23403" y1="52185" x2="24224" y2="52185"/>
                        <a14:foregroundMark x1="34078" y1="55769" x2="42564" y2="61101"/>
                        <a14:foregroundMark x1="45620" y1="55157" x2="47400" y2="63855"/>
                        <a14:foregroundMark x1="47582" y1="59703" x2="47719" y2="63811"/>
                        <a14:foregroundMark x1="46715" y1="54283" x2="48175" y2="61844"/>
                        <a14:foregroundMark x1="47993" y1="61320" x2="48130" y2="62456"/>
                        <a14:foregroundMark x1="48130" y1="61101" x2="48221" y2="62325"/>
                        <a14:foregroundMark x1="40557" y1="63068" x2="44343" y2="63505"/>
                        <a14:foregroundMark x1="35493" y1="79371" x2="41880" y2="79283"/>
                        <a14:foregroundMark x1="41880" y1="79283" x2="45210" y2="75918"/>
                        <a14:foregroundMark x1="46442" y1="75699" x2="46259" y2="79414"/>
                        <a14:foregroundMark x1="40374" y1="81075" x2="43066" y2="81163"/>
                        <a14:foregroundMark x1="20438" y1="76442" x2="30611" y2="76442"/>
                        <a14:foregroundMark x1="30611" y1="76442" x2="31524" y2="76355"/>
                        <a14:foregroundMark x1="21031" y1="80463" x2="29790" y2="80463"/>
                        <a14:foregroundMark x1="33577" y1="81294" x2="34580" y2="81075"/>
                        <a14:foregroundMark x1="26551" y1="80857" x2="29745" y2="81381"/>
                        <a14:foregroundMark x1="20849" y1="73776" x2="18476" y2="75219"/>
                        <a14:foregroundMark x1="8166" y1="68094" x2="7984" y2="79677"/>
                        <a14:foregroundMark x1="9261" y1="74388" x2="11405" y2="76442"/>
                        <a14:foregroundMark x1="10995" y1="79633" x2="13686" y2="79983"/>
                        <a14:foregroundMark x1="7391" y1="71809" x2="6934" y2="77404"/>
                        <a14:foregroundMark x1="7436" y1="59747" x2="7071" y2="70892"/>
                        <a14:foregroundMark x1="7208" y1="54458" x2="8212" y2="60052"/>
                        <a14:foregroundMark x1="10265" y1="59615" x2="20027" y2="59047"/>
                        <a14:foregroundMark x1="20027" y1="59047" x2="24726" y2="62937"/>
                        <a14:foregroundMark x1="24726" y1="62937" x2="18339" y2="63767"/>
                        <a14:foregroundMark x1="18339" y1="63767" x2="12546" y2="61276"/>
                        <a14:foregroundMark x1="12546" y1="61276" x2="12135" y2="60052"/>
                        <a14:foregroundMark x1="10721" y1="63287" x2="17792" y2="65997"/>
                        <a14:foregroundMark x1="17792" y1="65997" x2="21715" y2="64948"/>
                        <a14:foregroundMark x1="21852" y1="58829" x2="28376" y2="61932"/>
                        <a14:foregroundMark x1="28376" y1="61932" x2="29015" y2="64816"/>
                        <a14:foregroundMark x1="15648" y1="68007" x2="15967" y2="69580"/>
                        <a14:foregroundMark x1="31387" y1="58217" x2="37409" y2="57955"/>
                        <a14:foregroundMark x1="37226" y1="58435" x2="39872" y2="61320"/>
                        <a14:foregroundMark x1="38686" y1="58829" x2="42655" y2="58960"/>
                        <a14:foregroundMark x1="34717" y1="58829" x2="35128" y2="60096"/>
                        <a14:foregroundMark x1="40602" y1="58435" x2="42108" y2="59572"/>
                        <a14:foregroundMark x1="40420" y1="52928" x2="46670" y2="53016"/>
                        <a14:foregroundMark x1="46670" y1="53016" x2="47400" y2="55201"/>
                        <a14:foregroundMark x1="42108" y1="57780" x2="43203" y2="59747"/>
                        <a14:foregroundMark x1="37546" y1="64467" x2="37728" y2="65428"/>
                        <a14:foregroundMark x1="18385" y1="71198" x2="24818" y2="70061"/>
                        <a14:foregroundMark x1="24818" y1="70061" x2="27828" y2="70673"/>
                        <a14:foregroundMark x1="20438" y1="69231" x2="32162" y2="69799"/>
                        <a14:foregroundMark x1="12454" y1="75918" x2="10675" y2="75306"/>
                        <a14:foregroundMark x1="29288" y1="75087" x2="28148" y2="76180"/>
                      </a14:backgroundRemoval>
                    </a14:imgEffect>
                  </a14:imgLayer>
                </a14:imgProps>
              </a:ext>
              <a:ext uri="{28A0092B-C50C-407E-A947-70E740481C1C}">
                <a14:useLocalDpi xmlns:a14="http://schemas.microsoft.com/office/drawing/2010/main" val="0"/>
              </a:ext>
            </a:extLst>
          </a:blip>
          <a:srcRect l="2062" t="50001" r="48970" b="17407"/>
          <a:stretch/>
        </p:blipFill>
        <p:spPr>
          <a:xfrm>
            <a:off x="1975274" y="4348718"/>
            <a:ext cx="3270508" cy="2318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descr="A cartoon of a child and child&#10;&#10;Description automatically generated">
            <a:extLst>
              <a:ext uri="{FF2B5EF4-FFF2-40B4-BE49-F238E27FC236}">
                <a16:creationId xmlns:a16="http://schemas.microsoft.com/office/drawing/2014/main" id="{5C1DCDD0-6121-E07C-AA05-29FFA3C79AE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173" t="47037" r="1134" b="16666"/>
          <a:stretch/>
        </p:blipFill>
        <p:spPr>
          <a:xfrm>
            <a:off x="6415511" y="4348717"/>
            <a:ext cx="3270508" cy="2318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9914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docProps/app.xml><?xml version="1.0" encoding="utf-8"?>
<Properties xmlns="http://schemas.openxmlformats.org/officeDocument/2006/extended-properties" xmlns:vt="http://schemas.openxmlformats.org/officeDocument/2006/docPropsVTypes">
  <Template>Template_Dao duc 4</Template>
  <TotalTime>824</TotalTime>
  <Words>1764</Words>
  <Application>Microsoft Office PowerPoint</Application>
  <PresentationFormat>Widescreen</PresentationFormat>
  <Paragraphs>141</Paragraphs>
  <Slides>42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Calibri</vt:lpstr>
      <vt:lpstr>Arial</vt:lpstr>
      <vt:lpstr>UTM Avo</vt:lpstr>
      <vt:lpstr>Wingdings</vt:lpstr>
      <vt:lpstr>Courier New</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Nguyễn</dc:creator>
  <cp:lastModifiedBy>Huy Nguyễn</cp:lastModifiedBy>
  <cp:revision>11</cp:revision>
  <dcterms:created xsi:type="dcterms:W3CDTF">2023-10-17T08:44:51Z</dcterms:created>
  <dcterms:modified xsi:type="dcterms:W3CDTF">2023-12-15T06:48:48Z</dcterms:modified>
</cp:coreProperties>
</file>