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30"/>
  </p:notesMasterIdLst>
  <p:sldIdLst>
    <p:sldId id="323" r:id="rId3"/>
    <p:sldId id="259" r:id="rId4"/>
    <p:sldId id="320" r:id="rId5"/>
    <p:sldId id="319" r:id="rId6"/>
    <p:sldId id="318" r:id="rId7"/>
    <p:sldId id="278" r:id="rId8"/>
    <p:sldId id="266" r:id="rId9"/>
    <p:sldId id="279" r:id="rId10"/>
    <p:sldId id="280" r:id="rId11"/>
    <p:sldId id="281" r:id="rId12"/>
    <p:sldId id="287" r:id="rId13"/>
    <p:sldId id="286" r:id="rId14"/>
    <p:sldId id="332" r:id="rId15"/>
    <p:sldId id="336" r:id="rId16"/>
    <p:sldId id="270" r:id="rId17"/>
    <p:sldId id="337" r:id="rId18"/>
    <p:sldId id="329" r:id="rId19"/>
    <p:sldId id="293" r:id="rId20"/>
    <p:sldId id="327" r:id="rId21"/>
    <p:sldId id="333" r:id="rId22"/>
    <p:sldId id="339" r:id="rId23"/>
    <p:sldId id="334" r:id="rId24"/>
    <p:sldId id="338" r:id="rId25"/>
    <p:sldId id="340" r:id="rId26"/>
    <p:sldId id="272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8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bg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>
            <a:spLocks noGrp="1"/>
          </p:cNvSpPr>
          <p:nvPr>
            <p:ph type="title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lIns="91425" tIns="91425" rIns="91425" bIns="91425" anchor="t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lIns="91425" tIns="91425" rIns="91425" bIns="91425" anchor="b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031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3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9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1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1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E736D14-1991-48D4-E979-3FE3FA0C7CE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17700BF-2145-D055-2205-4F240627C3C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6F0C057-145B-1A12-396E-DC958265119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10C7C-5AFF-4D53-98D5-68B14115EB6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2CF0-F0A7-434A-B218-73B9BDB207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4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8C3D0B-013B-4D08-AE52-656ED82D0DA9}"/>
              </a:ext>
            </a:extLst>
          </p:cNvPr>
          <p:cNvSpPr txBox="1"/>
          <p:nvPr/>
        </p:nvSpPr>
        <p:spPr>
          <a:xfrm>
            <a:off x="429488" y="1193742"/>
            <a:ext cx="1143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234" y="4134885"/>
            <a:ext cx="3885521" cy="2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76" y="2026297"/>
            <a:ext cx="509060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vi-VN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47" y="762000"/>
            <a:ext cx="4982521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xmlns="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</a:t>
            </a:r>
            <a:r>
              <a:rPr lang="en-US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vụ cho đời </a:t>
            </a:r>
            <a:r>
              <a:rPr lang="vi-VN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vi-VN" sz="4400" b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57" y="1316182"/>
            <a:ext cx="4392459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866637-552F-476C-0E82-CAB2DB5C3BD6}"/>
              </a:ext>
            </a:extLst>
          </p:cNvPr>
          <p:cNvGrpSpPr/>
          <p:nvPr/>
        </p:nvGrpSpPr>
        <p:grpSpPr>
          <a:xfrm>
            <a:off x="179435" y="1427018"/>
            <a:ext cx="9056495" cy="3625043"/>
            <a:chOff x="571423" y="1381399"/>
            <a:chExt cx="9056495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xmlns="" id="{8EB53B2D-0748-56E5-D9D7-6DD030F3B12F}"/>
                </a:ext>
              </a:extLst>
            </p:cNvPr>
            <p:cNvSpPr/>
            <p:nvPr/>
          </p:nvSpPr>
          <p:spPr>
            <a:xfrm>
              <a:off x="571423" y="1381399"/>
              <a:ext cx="9056495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6D3AB6C-A9F6-77F4-FC43-A9C66C4482E1}"/>
                </a:ext>
              </a:extLst>
            </p:cNvPr>
            <p:cNvSpPr/>
            <p:nvPr/>
          </p:nvSpPr>
          <p:spPr>
            <a:xfrm>
              <a:off x="940445" y="1824404"/>
              <a:ext cx="8318452" cy="225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b="1" i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0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27" y="1945036"/>
            <a:ext cx="1967346" cy="342207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1018" y="124691"/>
            <a:ext cx="8742217" cy="32004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5709" y="3482483"/>
            <a:ext cx="8617526" cy="144973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3075709" y="5089611"/>
            <a:ext cx="8617526" cy="1593272"/>
          </a:xfrm>
          <a:prstGeom prst="flowChart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Right Arrow 6"/>
          <p:cNvSpPr/>
          <p:nvPr/>
        </p:nvSpPr>
        <p:spPr>
          <a:xfrm rot="20569937">
            <a:off x="2054788" y="2471787"/>
            <a:ext cx="957326" cy="575425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104473" y="3769889"/>
            <a:ext cx="997527" cy="48463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009906">
            <a:off x="1952728" y="4866605"/>
            <a:ext cx="1230472" cy="59987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9752" y="297990"/>
            <a:ext cx="11295111" cy="2021155"/>
            <a:chOff x="88655" y="441828"/>
            <a:chExt cx="11295111" cy="202115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893323"/>
              <a:ext cx="100549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endPara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 flipH="1">
            <a:off x="872834" y="2701636"/>
            <a:ext cx="9074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6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276109" y="3990109"/>
            <a:ext cx="4835236" cy="2413739"/>
          </a:xfrm>
          <a:prstGeom prst="wedgeEllipseCallou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18217" y="4447309"/>
            <a:ext cx="31311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7272" y="193964"/>
            <a:ext cx="4918363" cy="84512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9C1BF9-FE5E-DFE1-F139-75999F033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8822">
            <a:off x="7301993" y="1124471"/>
            <a:ext cx="2288942" cy="1140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09189">
            <a:off x="5451253" y="700834"/>
            <a:ext cx="1950889" cy="214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9C1BF9-FE5E-DFE1-F139-75999F033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5991">
            <a:off x="3505244" y="1088167"/>
            <a:ext cx="1923574" cy="1212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9C1BF9-FE5E-DFE1-F139-75999F033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5339">
            <a:off x="1779726" y="1203667"/>
            <a:ext cx="1808423" cy="1140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309" y="2341418"/>
            <a:ext cx="2092036" cy="392083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3424307" y="2452255"/>
            <a:ext cx="2085448" cy="3810000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5985164" y="2452255"/>
            <a:ext cx="1690254" cy="3810000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8465126" y="2452255"/>
            <a:ext cx="2660073" cy="3810000"/>
          </a:xfrm>
          <a:prstGeom prst="flowChartProcess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9871" y="749485"/>
            <a:ext cx="10054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719BD8-7BEB-6FC9-6996-7F9F711B33F1}"/>
              </a:ext>
            </a:extLst>
          </p:cNvPr>
          <p:cNvSpPr/>
          <p:nvPr/>
        </p:nvSpPr>
        <p:spPr>
          <a:xfrm>
            <a:off x="379371" y="583084"/>
            <a:ext cx="1148011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noProof="0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3200" b="1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phơi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36-37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C.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nhọc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vất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baseline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ôm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719BD8-7BEB-6FC9-6996-7F9F711B33F1}"/>
              </a:ext>
            </a:extLst>
          </p:cNvPr>
          <p:cNvSpPr/>
          <p:nvPr/>
        </p:nvSpPr>
        <p:spPr>
          <a:xfrm>
            <a:off x="379371" y="583084"/>
            <a:ext cx="114801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noProof="0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chai,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“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chai,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  <a:endParaRPr kumimoji="0" lang="en-US" sz="3200" b="1" i="0" u="none" strike="noStrike" kern="1200" cap="none" spc="0" normalizeH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145" y="1357745"/>
            <a:ext cx="10586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Theo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851" y="2826327"/>
            <a:ext cx="9137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4378035" y="3679356"/>
            <a:ext cx="6525492" cy="2555189"/>
          </a:xfrm>
          <a:prstGeom prst="star7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43943" y="4765963"/>
            <a:ext cx="499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4- 5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473" y="149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8145" y="69270"/>
            <a:ext cx="10586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Theo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145" y="1496291"/>
            <a:ext cx="10894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145" y="3311236"/>
            <a:ext cx="9137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290" y="4141296"/>
            <a:ext cx="107805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564" y="1856509"/>
            <a:ext cx="10487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354612128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963" y="429491"/>
            <a:ext cx="2811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122" y="1690255"/>
            <a:ext cx="1096967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4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168068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820" y="1220310"/>
            <a:ext cx="107536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tầm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60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8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xmlns="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63455634-5045-45F8-A917-7485C256BFE3}"/>
              </a:ext>
            </a:extLst>
          </p:cNvPr>
          <p:cNvSpPr/>
          <p:nvPr/>
        </p:nvSpPr>
        <p:spPr>
          <a:xfrm>
            <a:off x="-168998" y="361551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BÀB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154" y="2196931"/>
            <a:ext cx="3431079" cy="1232069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xmlns="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893" y="3200349"/>
            <a:ext cx="117525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EM QUÝ TRỌNG ĐỒNG TIỀN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9114" y="1451662"/>
            <a:ext cx="9093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xmlns="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xmlns="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30451" y="71605"/>
            <a:ext cx="3131285" cy="5091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25268" y="426087"/>
            <a:ext cx="2522628" cy="10036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13721" y="-8088"/>
            <a:ext cx="3219157" cy="516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866637-552F-476C-0E82-CAB2DB5C3BD6}"/>
              </a:ext>
            </a:extLst>
          </p:cNvPr>
          <p:cNvGrpSpPr/>
          <p:nvPr/>
        </p:nvGrpSpPr>
        <p:grpSpPr>
          <a:xfrm>
            <a:off x="724814" y="1925987"/>
            <a:ext cx="7221356" cy="3331028"/>
            <a:chOff x="604184" y="1586353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xmlns="" id="{8EB53B2D-0748-56E5-D9D7-6DD030F3B12F}"/>
                </a:ext>
              </a:extLst>
            </p:cNvPr>
            <p:cNvSpPr/>
            <p:nvPr/>
          </p:nvSpPr>
          <p:spPr>
            <a:xfrm>
              <a:off x="604184" y="1586353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6D3AB6C-A9F6-77F4-FC43-A9C66C4482E1}"/>
                </a:ext>
              </a:extLst>
            </p:cNvPr>
            <p:cNvSpPr/>
            <p:nvPr/>
          </p:nvSpPr>
          <p:spPr>
            <a:xfrm>
              <a:off x="940445" y="1824404"/>
              <a:ext cx="6885095" cy="2529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i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Oval Callout 3"/>
          <p:cNvSpPr/>
          <p:nvPr/>
        </p:nvSpPr>
        <p:spPr>
          <a:xfrm>
            <a:off x="5486400" y="280851"/>
            <a:ext cx="5818909" cy="1731106"/>
          </a:xfrm>
          <a:prstGeom prst="wedgeEllipseCallou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929745" y="777072"/>
            <a:ext cx="4613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Bradley Hand ITC" panose="03070402050302030203" pitchFamily="66" charset="0"/>
              </a:rPr>
              <a:t>Nhóm</a:t>
            </a:r>
            <a:r>
              <a:rPr lang="en-US" sz="4400" b="1" dirty="0" smtClean="0">
                <a:solidFill>
                  <a:srgbClr val="0070C0"/>
                </a:solidFill>
                <a:latin typeface="Bradley Hand ITC" panose="03070402050302030203" pitchFamily="66" charset="0"/>
              </a:rPr>
              <a:t> 2 – 3 </a:t>
            </a:r>
            <a:r>
              <a:rPr lang="en-US" sz="4400" b="1" dirty="0" err="1" smtClean="0">
                <a:solidFill>
                  <a:srgbClr val="0070C0"/>
                </a:solidFill>
                <a:latin typeface="Bradley Hand ITC" panose="03070402050302030203" pitchFamily="66" charset="0"/>
              </a:rPr>
              <a:t>phút</a:t>
            </a:r>
            <a:endParaRPr lang="en-US" sz="4400" b="1" dirty="0">
              <a:solidFill>
                <a:srgbClr val="0070C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774</Words>
  <Application>Microsoft Office PowerPoint</Application>
  <PresentationFormat>Custom</PresentationFormat>
  <Paragraphs>64</Paragraphs>
  <Slides>27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82</cp:revision>
  <dcterms:created xsi:type="dcterms:W3CDTF">2023-11-01T11:19:12Z</dcterms:created>
  <dcterms:modified xsi:type="dcterms:W3CDTF">2025-02-26T02:55:51Z</dcterms:modified>
</cp:coreProperties>
</file>