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7" r:id="rId3"/>
    <p:sldId id="261" r:id="rId4"/>
    <p:sldId id="258" r:id="rId5"/>
    <p:sldId id="262" r:id="rId6"/>
    <p:sldId id="260" r:id="rId7"/>
    <p:sldId id="266" r:id="rId8"/>
    <p:sldId id="259" r:id="rId9"/>
    <p:sldId id="263" r:id="rId10"/>
    <p:sldId id="264" r:id="rId11"/>
    <p:sldId id="265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>
        <p:scale>
          <a:sx n="63" d="100"/>
          <a:sy n="63" d="100"/>
        </p:scale>
        <p:origin x="-114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5"/>
            <a:ext cx="103632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0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4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8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2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21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B3D05F-A371-4CB1-A98F-19E7AEB73179}" type="datetimeFigureOut">
              <a:rPr kumimoji="0" lang="en-US" sz="119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2/26/2025</a:t>
            </a:fld>
            <a:endParaRPr kumimoji="0" lang="en-US" sz="119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21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9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21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17B4F87-1D3D-4B85-B679-F744E0FF141C}" type="slidenum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21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B3D05F-A371-4CB1-A98F-19E7AEB73179}" type="datetimeFigureOut">
              <a:rPr kumimoji="0" lang="en-US" sz="119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2/26/2025</a:t>
            </a:fld>
            <a:endParaRPr kumimoji="0" lang="en-US" sz="119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21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9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21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17B4F87-1D3D-4B85-B679-F744E0FF141C}" type="slidenum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21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B3D05F-A371-4CB1-A98F-19E7AEB73179}" type="datetimeFigureOut">
              <a:rPr kumimoji="0" lang="en-US" sz="119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2/26/2025</a:t>
            </a:fld>
            <a:endParaRPr kumimoji="0" lang="en-US" sz="119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21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9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21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17B4F87-1D3D-4B85-B679-F744E0FF141C}" type="slidenum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E157BD-88C8-42BA-A842-3948C005978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76441F-5B32-401C-A601-5DE27089978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E157BD-88C8-42BA-A842-3948C005978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76441F-5B32-401C-A601-5DE27089978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E157BD-88C8-42BA-A842-3948C005978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76441F-5B32-401C-A601-5DE27089978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E157BD-88C8-42BA-A842-3948C005978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76441F-5B32-401C-A601-5DE27089978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E157BD-88C8-42BA-A842-3948C005978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76441F-5B32-401C-A601-5DE27089978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E157BD-88C8-42BA-A842-3948C005978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76441F-5B32-401C-A601-5DE27089978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E157BD-88C8-42BA-A842-3948C005978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76441F-5B32-401C-A601-5DE27089978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E157BD-88C8-42BA-A842-3948C005978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76441F-5B32-401C-A601-5DE27089978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21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B3D05F-A371-4CB1-A98F-19E7AEB73179}" type="datetimeFigureOut">
              <a:rPr kumimoji="0" lang="en-US" sz="119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2/26/2025</a:t>
            </a:fld>
            <a:endParaRPr kumimoji="0" lang="en-US" sz="119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21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9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21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17B4F87-1D3D-4B85-B679-F744E0FF141C}" type="slidenum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E157BD-88C8-42BA-A842-3948C005978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76441F-5B32-401C-A601-5DE27089978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E157BD-88C8-42BA-A842-3948C005978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76441F-5B32-401C-A601-5DE27089978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E157BD-88C8-42BA-A842-3948C005978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76441F-5B32-401C-A601-5DE27089978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1"/>
            <a:ext cx="10363200" cy="1362074"/>
          </a:xfrm>
        </p:spPr>
        <p:txBody>
          <a:bodyPr anchor="t"/>
          <a:lstStyle>
            <a:lvl1pPr algn="l">
              <a:defRPr sz="397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6"/>
          </a:xfrm>
        </p:spPr>
        <p:txBody>
          <a:bodyPr anchor="b"/>
          <a:lstStyle>
            <a:lvl1pPr marL="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1pPr>
            <a:lvl2pPr marL="454025" indent="0">
              <a:buNone/>
              <a:defRPr sz="1790">
                <a:solidFill>
                  <a:schemeClr val="tx1">
                    <a:tint val="75000"/>
                  </a:schemeClr>
                </a:solidFill>
              </a:defRPr>
            </a:lvl2pPr>
            <a:lvl3pPr marL="908050" indent="0">
              <a:buNone/>
              <a:defRPr sz="1590">
                <a:solidFill>
                  <a:schemeClr val="tx1">
                    <a:tint val="75000"/>
                  </a:schemeClr>
                </a:solidFill>
              </a:defRPr>
            </a:lvl3pPr>
            <a:lvl4pPr marL="1362710" indent="0">
              <a:buNone/>
              <a:defRPr sz="1390">
                <a:solidFill>
                  <a:schemeClr val="tx1">
                    <a:tint val="75000"/>
                  </a:schemeClr>
                </a:solidFill>
              </a:defRPr>
            </a:lvl4pPr>
            <a:lvl5pPr marL="1816735" indent="0">
              <a:buNone/>
              <a:defRPr sz="1390">
                <a:solidFill>
                  <a:schemeClr val="tx1">
                    <a:tint val="75000"/>
                  </a:schemeClr>
                </a:solidFill>
              </a:defRPr>
            </a:lvl5pPr>
            <a:lvl6pPr marL="2270760" indent="0">
              <a:buNone/>
              <a:defRPr sz="1390">
                <a:solidFill>
                  <a:schemeClr val="tx1">
                    <a:tint val="75000"/>
                  </a:schemeClr>
                </a:solidFill>
              </a:defRPr>
            </a:lvl6pPr>
            <a:lvl7pPr marL="2724785" indent="0">
              <a:buNone/>
              <a:defRPr sz="1390">
                <a:solidFill>
                  <a:schemeClr val="tx1">
                    <a:tint val="75000"/>
                  </a:schemeClr>
                </a:solidFill>
              </a:defRPr>
            </a:lvl7pPr>
            <a:lvl8pPr marL="3178810" indent="0">
              <a:buNone/>
              <a:defRPr sz="1390">
                <a:solidFill>
                  <a:schemeClr val="tx1">
                    <a:tint val="75000"/>
                  </a:schemeClr>
                </a:solidFill>
              </a:defRPr>
            </a:lvl8pPr>
            <a:lvl9pPr marL="3632835" indent="0">
              <a:buNone/>
              <a:defRPr sz="13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21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B3D05F-A371-4CB1-A98F-19E7AEB73179}" type="datetimeFigureOut">
              <a:rPr kumimoji="0" lang="en-US" sz="119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2/26/2025</a:t>
            </a:fld>
            <a:endParaRPr kumimoji="0" lang="en-US" sz="119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21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9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21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17B4F87-1D3D-4B85-B679-F744E0FF141C}" type="slidenum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2780"/>
            </a:lvl1pPr>
            <a:lvl2pPr>
              <a:defRPr sz="2385"/>
            </a:lvl2pPr>
            <a:lvl3pPr>
              <a:defRPr sz="1985"/>
            </a:lvl3pPr>
            <a:lvl4pPr>
              <a:defRPr sz="1790"/>
            </a:lvl4pPr>
            <a:lvl5pPr>
              <a:defRPr sz="1790"/>
            </a:lvl5pPr>
            <a:lvl6pPr>
              <a:defRPr sz="1790"/>
            </a:lvl6pPr>
            <a:lvl7pPr>
              <a:defRPr sz="1790"/>
            </a:lvl7pPr>
            <a:lvl8pPr>
              <a:defRPr sz="1790"/>
            </a:lvl8pPr>
            <a:lvl9pPr>
              <a:defRPr sz="17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2780"/>
            </a:lvl1pPr>
            <a:lvl2pPr>
              <a:defRPr sz="2385"/>
            </a:lvl2pPr>
            <a:lvl3pPr>
              <a:defRPr sz="1985"/>
            </a:lvl3pPr>
            <a:lvl4pPr>
              <a:defRPr sz="1790"/>
            </a:lvl4pPr>
            <a:lvl5pPr>
              <a:defRPr sz="1790"/>
            </a:lvl5pPr>
            <a:lvl6pPr>
              <a:defRPr sz="1790"/>
            </a:lvl6pPr>
            <a:lvl7pPr>
              <a:defRPr sz="1790"/>
            </a:lvl7pPr>
            <a:lvl8pPr>
              <a:defRPr sz="1790"/>
            </a:lvl8pPr>
            <a:lvl9pPr>
              <a:defRPr sz="17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21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B3D05F-A371-4CB1-A98F-19E7AEB73179}" type="datetimeFigureOut">
              <a:rPr kumimoji="0" lang="en-US" sz="119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2/26/2025</a:t>
            </a:fld>
            <a:endParaRPr kumimoji="0" lang="en-US" sz="119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21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9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21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17B4F87-1D3D-4B85-B679-F744E0FF141C}" type="slidenum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385" b="1"/>
            </a:lvl1pPr>
            <a:lvl2pPr marL="454025" indent="0">
              <a:buNone/>
              <a:defRPr sz="1985" b="1"/>
            </a:lvl2pPr>
            <a:lvl3pPr marL="908050" indent="0">
              <a:buNone/>
              <a:defRPr sz="1790" b="1"/>
            </a:lvl3pPr>
            <a:lvl4pPr marL="1362710" indent="0">
              <a:buNone/>
              <a:defRPr sz="1590" b="1"/>
            </a:lvl4pPr>
            <a:lvl5pPr marL="1816735" indent="0">
              <a:buNone/>
              <a:defRPr sz="1590" b="1"/>
            </a:lvl5pPr>
            <a:lvl6pPr marL="2270760" indent="0">
              <a:buNone/>
              <a:defRPr sz="1590" b="1"/>
            </a:lvl6pPr>
            <a:lvl7pPr marL="2724785" indent="0">
              <a:buNone/>
              <a:defRPr sz="1590" b="1"/>
            </a:lvl7pPr>
            <a:lvl8pPr marL="3178810" indent="0">
              <a:buNone/>
              <a:defRPr sz="1590" b="1"/>
            </a:lvl8pPr>
            <a:lvl9pPr marL="3632835" indent="0">
              <a:buNone/>
              <a:defRPr sz="15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85"/>
            </a:lvl1pPr>
            <a:lvl2pPr>
              <a:defRPr sz="1985"/>
            </a:lvl2pPr>
            <a:lvl3pPr>
              <a:defRPr sz="1790"/>
            </a:lvl3pPr>
            <a:lvl4pPr>
              <a:defRPr sz="1590"/>
            </a:lvl4pPr>
            <a:lvl5pPr>
              <a:defRPr sz="1590"/>
            </a:lvl5pPr>
            <a:lvl6pPr>
              <a:defRPr sz="1590"/>
            </a:lvl6pPr>
            <a:lvl7pPr>
              <a:defRPr sz="1590"/>
            </a:lvl7pPr>
            <a:lvl8pPr>
              <a:defRPr sz="1590"/>
            </a:lvl8pPr>
            <a:lvl9pPr>
              <a:defRPr sz="15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2"/>
          </a:xfrm>
        </p:spPr>
        <p:txBody>
          <a:bodyPr anchor="b"/>
          <a:lstStyle>
            <a:lvl1pPr marL="0" indent="0">
              <a:buNone/>
              <a:defRPr sz="2385" b="1"/>
            </a:lvl1pPr>
            <a:lvl2pPr marL="454025" indent="0">
              <a:buNone/>
              <a:defRPr sz="1985" b="1"/>
            </a:lvl2pPr>
            <a:lvl3pPr marL="908050" indent="0">
              <a:buNone/>
              <a:defRPr sz="1790" b="1"/>
            </a:lvl3pPr>
            <a:lvl4pPr marL="1362710" indent="0">
              <a:buNone/>
              <a:defRPr sz="1590" b="1"/>
            </a:lvl4pPr>
            <a:lvl5pPr marL="1816735" indent="0">
              <a:buNone/>
              <a:defRPr sz="1590" b="1"/>
            </a:lvl5pPr>
            <a:lvl6pPr marL="2270760" indent="0">
              <a:buNone/>
              <a:defRPr sz="1590" b="1"/>
            </a:lvl6pPr>
            <a:lvl7pPr marL="2724785" indent="0">
              <a:buNone/>
              <a:defRPr sz="1590" b="1"/>
            </a:lvl7pPr>
            <a:lvl8pPr marL="3178810" indent="0">
              <a:buNone/>
              <a:defRPr sz="1590" b="1"/>
            </a:lvl8pPr>
            <a:lvl9pPr marL="3632835" indent="0">
              <a:buNone/>
              <a:defRPr sz="15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385"/>
            </a:lvl1pPr>
            <a:lvl2pPr>
              <a:defRPr sz="1985"/>
            </a:lvl2pPr>
            <a:lvl3pPr>
              <a:defRPr sz="1790"/>
            </a:lvl3pPr>
            <a:lvl4pPr>
              <a:defRPr sz="1590"/>
            </a:lvl4pPr>
            <a:lvl5pPr>
              <a:defRPr sz="1590"/>
            </a:lvl5pPr>
            <a:lvl6pPr>
              <a:defRPr sz="1590"/>
            </a:lvl6pPr>
            <a:lvl7pPr>
              <a:defRPr sz="1590"/>
            </a:lvl7pPr>
            <a:lvl8pPr>
              <a:defRPr sz="1590"/>
            </a:lvl8pPr>
            <a:lvl9pPr>
              <a:defRPr sz="15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21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B3D05F-A371-4CB1-A98F-19E7AEB73179}" type="datetimeFigureOut">
              <a:rPr kumimoji="0" lang="en-US" sz="119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2/26/2025</a:t>
            </a:fld>
            <a:endParaRPr kumimoji="0" lang="en-US" sz="119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21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9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21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17B4F87-1D3D-4B85-B679-F744E0FF141C}" type="slidenum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21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B3D05F-A371-4CB1-A98F-19E7AEB73179}" type="datetimeFigureOut">
              <a:rPr kumimoji="0" lang="en-US" sz="119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2/26/2025</a:t>
            </a:fld>
            <a:endParaRPr kumimoji="0" lang="en-US" sz="119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21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9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21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17B4F87-1D3D-4B85-B679-F744E0FF141C}" type="slidenum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21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B3D05F-A371-4CB1-A98F-19E7AEB73179}" type="datetimeFigureOut">
              <a:rPr kumimoji="0" lang="en-US" sz="119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2/26/2025</a:t>
            </a:fld>
            <a:endParaRPr kumimoji="0" lang="en-US" sz="119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21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9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21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17B4F87-1D3D-4B85-B679-F744E0FF141C}" type="slidenum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1"/>
          </a:xfrm>
        </p:spPr>
        <p:txBody>
          <a:bodyPr anchor="b"/>
          <a:lstStyle>
            <a:lvl1pPr algn="l">
              <a:defRPr sz="198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6" cy="5853113"/>
          </a:xfrm>
        </p:spPr>
        <p:txBody>
          <a:bodyPr/>
          <a:lstStyle>
            <a:lvl1pPr>
              <a:defRPr sz="3180"/>
            </a:lvl1pPr>
            <a:lvl2pPr>
              <a:defRPr sz="2780"/>
            </a:lvl2pPr>
            <a:lvl3pPr>
              <a:defRPr sz="238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390"/>
            </a:lvl1pPr>
            <a:lvl2pPr marL="454025" indent="0">
              <a:buNone/>
              <a:defRPr sz="1190"/>
            </a:lvl2pPr>
            <a:lvl3pPr marL="908050" indent="0">
              <a:buNone/>
              <a:defRPr sz="995"/>
            </a:lvl3pPr>
            <a:lvl4pPr marL="1362710" indent="0">
              <a:buNone/>
              <a:defRPr sz="895"/>
            </a:lvl4pPr>
            <a:lvl5pPr marL="1816735" indent="0">
              <a:buNone/>
              <a:defRPr sz="895"/>
            </a:lvl5pPr>
            <a:lvl6pPr marL="2270760" indent="0">
              <a:buNone/>
              <a:defRPr sz="895"/>
            </a:lvl6pPr>
            <a:lvl7pPr marL="2724785" indent="0">
              <a:buNone/>
              <a:defRPr sz="895"/>
            </a:lvl7pPr>
            <a:lvl8pPr marL="3178810" indent="0">
              <a:buNone/>
              <a:defRPr sz="895"/>
            </a:lvl8pPr>
            <a:lvl9pPr marL="3632835" indent="0">
              <a:buNone/>
              <a:defRPr sz="89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21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B3D05F-A371-4CB1-A98F-19E7AEB73179}" type="datetimeFigureOut">
              <a:rPr kumimoji="0" lang="en-US" sz="119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2/26/2025</a:t>
            </a:fld>
            <a:endParaRPr kumimoji="0" lang="en-US" sz="119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21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9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21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17B4F87-1D3D-4B85-B679-F744E0FF141C}" type="slidenum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198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180"/>
            </a:lvl1pPr>
            <a:lvl2pPr marL="454025" indent="0">
              <a:buNone/>
              <a:defRPr sz="2780"/>
            </a:lvl2pPr>
            <a:lvl3pPr marL="908050" indent="0">
              <a:buNone/>
              <a:defRPr sz="2385"/>
            </a:lvl3pPr>
            <a:lvl4pPr marL="1362710" indent="0">
              <a:buNone/>
              <a:defRPr sz="1985"/>
            </a:lvl4pPr>
            <a:lvl5pPr marL="1816735" indent="0">
              <a:buNone/>
              <a:defRPr sz="1985"/>
            </a:lvl5pPr>
            <a:lvl6pPr marL="2270760" indent="0">
              <a:buNone/>
              <a:defRPr sz="1985"/>
            </a:lvl6pPr>
            <a:lvl7pPr marL="2724785" indent="0">
              <a:buNone/>
              <a:defRPr sz="1985"/>
            </a:lvl7pPr>
            <a:lvl8pPr marL="3178810" indent="0">
              <a:buNone/>
              <a:defRPr sz="1985"/>
            </a:lvl8pPr>
            <a:lvl9pPr marL="3632835" indent="0">
              <a:buNone/>
              <a:defRPr sz="1985"/>
            </a:lvl9pPr>
          </a:lstStyle>
          <a:p>
            <a:pPr marL="0" marR="0" lvl="0" indent="0" algn="l" defTabSz="9080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18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390"/>
            </a:lvl1pPr>
            <a:lvl2pPr marL="454025" indent="0">
              <a:buNone/>
              <a:defRPr sz="1190"/>
            </a:lvl2pPr>
            <a:lvl3pPr marL="908050" indent="0">
              <a:buNone/>
              <a:defRPr sz="995"/>
            </a:lvl3pPr>
            <a:lvl4pPr marL="1362710" indent="0">
              <a:buNone/>
              <a:defRPr sz="895"/>
            </a:lvl4pPr>
            <a:lvl5pPr marL="1816735" indent="0">
              <a:buNone/>
              <a:defRPr sz="895"/>
            </a:lvl5pPr>
            <a:lvl6pPr marL="2270760" indent="0">
              <a:buNone/>
              <a:defRPr sz="895"/>
            </a:lvl6pPr>
            <a:lvl7pPr marL="2724785" indent="0">
              <a:buNone/>
              <a:defRPr sz="895"/>
            </a:lvl7pPr>
            <a:lvl8pPr marL="3178810" indent="0">
              <a:buNone/>
              <a:defRPr sz="895"/>
            </a:lvl8pPr>
            <a:lvl9pPr marL="3632835" indent="0">
              <a:buNone/>
              <a:defRPr sz="89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21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B3D05F-A371-4CB1-A98F-19E7AEB73179}" type="datetimeFigureOut">
              <a:rPr kumimoji="0" lang="en-US" sz="119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2/26/2025</a:t>
            </a:fld>
            <a:endParaRPr kumimoji="0" lang="en-US" sz="119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21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9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21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17B4F87-1D3D-4B85-B679-F744E0FF141C}" type="slidenum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221740" eaLnBrk="1" fontAlgn="auto" hangingPunct="1">
              <a:spcBef>
                <a:spcPts val="0"/>
              </a:spcBef>
              <a:spcAft>
                <a:spcPts val="0"/>
              </a:spcAft>
              <a:defRPr sz="119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marL="0" marR="0" lvl="0" indent="0" algn="l" defTabSz="1221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B3D05F-A371-4CB1-A98F-19E7AEB73179}" type="datetimeFigureOut">
              <a:rPr kumimoji="0" lang="en-US" sz="119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2/26/2025</a:t>
            </a:fld>
            <a:endParaRPr kumimoji="0" lang="en-US" sz="119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221740" eaLnBrk="1" fontAlgn="auto" hangingPunct="1">
              <a:spcBef>
                <a:spcPts val="0"/>
              </a:spcBef>
              <a:spcAft>
                <a:spcPts val="0"/>
              </a:spcAft>
              <a:defRPr sz="119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marL="0" marR="0" lvl="0" indent="0" algn="ctr" defTabSz="1221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9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defTabSz="1221105" eaLnBrk="1" hangingPunct="1">
              <a:defRPr sz="110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r" defTabSz="1221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17B4F87-1D3D-4B85-B679-F744E0FF141C}" type="slidenum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08050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08050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anose="020F0502020204030204" charset="0"/>
        </a:defRPr>
      </a:lvl2pPr>
      <a:lvl3pPr algn="ctr" defTabSz="908050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anose="020F0502020204030204" charset="0"/>
        </a:defRPr>
      </a:lvl3pPr>
      <a:lvl4pPr algn="ctr" defTabSz="908050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anose="020F0502020204030204" charset="0"/>
        </a:defRPr>
      </a:lvl4pPr>
      <a:lvl5pPr algn="ctr" defTabSz="908050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anose="020F0502020204030204" charset="0"/>
        </a:defRPr>
      </a:lvl5pPr>
      <a:lvl6pPr marL="457200" algn="ctr" defTabSz="908050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anose="020F0502020204030204" charset="0"/>
        </a:defRPr>
      </a:lvl6pPr>
      <a:lvl7pPr marL="914400" algn="ctr" defTabSz="908050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anose="020F0502020204030204" charset="0"/>
        </a:defRPr>
      </a:lvl7pPr>
      <a:lvl8pPr marL="1371600" algn="ctr" defTabSz="908050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anose="020F0502020204030204" charset="0"/>
        </a:defRPr>
      </a:lvl8pPr>
      <a:lvl9pPr marL="1828800" algn="ctr" defTabSz="908050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anose="020F0502020204030204" charset="0"/>
        </a:defRPr>
      </a:lvl9pPr>
    </p:titleStyle>
    <p:bodyStyle>
      <a:lvl1pPr marL="339725" indent="-339725" algn="l" defTabSz="9080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36600" indent="-282575" algn="l" defTabSz="9080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35380" indent="-227330" algn="l" defTabSz="9080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89405" indent="-227330" algn="l" defTabSz="9080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43430" indent="-227330" algn="l" defTabSz="9080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97455" indent="-227330" algn="l" defTabSz="9080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2952115" indent="-227330" algn="l" defTabSz="9080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406140" indent="-227330" algn="l" defTabSz="9080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3860165" indent="-227330" algn="l" defTabSz="9080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8050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algn="l" defTabSz="908050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2pPr>
      <a:lvl3pPr marL="908050" algn="l" defTabSz="908050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3pPr>
      <a:lvl4pPr marL="1362710" algn="l" defTabSz="908050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4pPr>
      <a:lvl5pPr marL="1816735" algn="l" defTabSz="908050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5pPr>
      <a:lvl6pPr marL="2270760" algn="l" defTabSz="908050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6pPr>
      <a:lvl7pPr marL="2724785" algn="l" defTabSz="908050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7pPr>
      <a:lvl8pPr marL="3178810" algn="l" defTabSz="908050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8pPr>
      <a:lvl9pPr marL="3632835" algn="l" defTabSz="908050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9Slide.vn - 2019"/>
          <p:cNvSpPr txBox="1">
            <a:spLocks noChangeArrowheads="1"/>
          </p:cNvSpPr>
          <p:nvPr/>
        </p:nvSpPr>
        <p:spPr bwMode="auto">
          <a:xfrm>
            <a:off x="0" y="-1604962"/>
            <a:ext cx="1219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www.9slide.vn</a:t>
            </a: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E157BD-88C8-42BA-A842-3948C005978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76441F-5B32-401C-A601-5DE27089978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8;p1"/>
          <p:cNvSpPr txBox="1"/>
          <p:nvPr/>
        </p:nvSpPr>
        <p:spPr>
          <a:xfrm>
            <a:off x="479425" y="3170238"/>
            <a:ext cx="11123613" cy="1903413"/>
          </a:xfrm>
          <a:prstGeom prst="rect">
            <a:avLst/>
          </a:prstGeom>
          <a:noFill/>
          <a:ln>
            <a:noFill/>
          </a:ln>
        </p:spPr>
        <p:txBody>
          <a:bodyPr spcFirstLastPara="1" lIns="68112" tIns="34046" rIns="68112" bIns="34046">
            <a:spAutoFit/>
          </a:bodyPr>
          <a:lstStyle/>
          <a:p>
            <a:pPr algn="ctr" defTabSz="1221105" eaLnBrk="1" hangingPunct="1">
              <a:buNone/>
            </a:pPr>
            <a:r>
              <a:rPr sz="5900" b="1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NHIỆT LIỆT CHÀO MỪNG QUÝ THẦY CÔ VỀ THĂM LỚP </a:t>
            </a:r>
            <a:endParaRPr lang="zh-CN" altLang="x-none" sz="5900" b="1">
              <a:solidFill>
                <a:srgbClr val="FFFF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3" presetClass="emph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9625"/>
            <a:ext cx="12192000" cy="1349375"/>
          </a:xfrm>
          <a:prstGeom prst="rect">
            <a:avLst/>
          </a:prstGeom>
        </p:spPr>
      </p:pic>
      <p:pic>
        <p:nvPicPr>
          <p:cNvPr id="3" name="Picture 2" descr="image (4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31695" y="2316480"/>
            <a:ext cx="12192000" cy="1304290"/>
          </a:xfrm>
          <a:prstGeom prst="rect">
            <a:avLst/>
          </a:prstGeom>
        </p:spPr>
      </p:pic>
      <p:pic>
        <p:nvPicPr>
          <p:cNvPr id="4" name="Picture 3" descr="image (5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7715" y="4187825"/>
            <a:ext cx="121920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738" y="1741488"/>
            <a:ext cx="6559550" cy="2090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8112" y="2009391"/>
            <a:ext cx="6630093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1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CHIA SẺ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475"/>
            <a:ext cx="12192000" cy="33769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675" y="1995488"/>
            <a:ext cx="9413875" cy="1804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65" y="0"/>
            <a:ext cx="107708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745" y="0"/>
            <a:ext cx="839851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595" y="0"/>
            <a:ext cx="673417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Custom</PresentationFormat>
  <Paragraphs>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PC</cp:lastModifiedBy>
  <cp:revision>9</cp:revision>
  <dcterms:created xsi:type="dcterms:W3CDTF">2023-11-23T16:15:00Z</dcterms:created>
  <dcterms:modified xsi:type="dcterms:W3CDTF">2025-02-26T03:01:22Z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DBBAE384C4934AD0B4575B780593AA7F_11</vt:lpwstr>
  </property>
  <property fmtid="{D5CDD505-2E9C-101B-9397-08002B2CF9AE}" pid="3" name="KSOProductBuildVer">
    <vt:lpwstr>1033-12.2.0.17119</vt:lpwstr>
  </property>
</Properties>
</file>