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69" r:id="rId4"/>
    <p:sldId id="303" r:id="rId5"/>
    <p:sldId id="276" r:id="rId6"/>
    <p:sldId id="305" r:id="rId7"/>
    <p:sldId id="306" r:id="rId8"/>
    <p:sldId id="309" r:id="rId9"/>
    <p:sldId id="308" r:id="rId10"/>
    <p:sldId id="307" r:id="rId11"/>
    <p:sldId id="291" r:id="rId12"/>
    <p:sldId id="294" r:id="rId13"/>
    <p:sldId id="293" r:id="rId14"/>
    <p:sldId id="295" r:id="rId15"/>
    <p:sldId id="288" r:id="rId16"/>
    <p:sldId id="296" r:id="rId17"/>
    <p:sldId id="297" r:id="rId18"/>
    <p:sldId id="274" r:id="rId19"/>
  </p:sldIdLst>
  <p:sldSz cx="18288000" cy="10287000"/>
  <p:notesSz cx="6858000" cy="9144000"/>
  <p:embeddedFontLst>
    <p:embeddedFont>
      <p:font typeface="#9Slide03 AllRoundGothic" charset="0"/>
      <p:regular r:id="rId20"/>
    </p:embeddedFon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#9Slide07 Pattaya" charset="-34"/>
      <p:regular r:id="rId25"/>
    </p:embeddedFont>
    <p:embeddedFont>
      <p:font typeface="HP001 4 hàng" charset="0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0000FF"/>
    <a:srgbClr val="FFCB25"/>
    <a:srgbClr val="FFD03B"/>
    <a:srgbClr val="FFFFCC"/>
    <a:srgbClr val="F8EC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0" d="100"/>
          <a:sy n="40" d="100"/>
        </p:scale>
        <p:origin x="-246" y="-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22268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953507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228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545532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68027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86101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354089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33628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736385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471355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27083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reeform 2"/>
          <p:cNvSpPr/>
          <p:nvPr userDrawn="1"/>
        </p:nvSpPr>
        <p:spPr>
          <a:xfrm>
            <a:off x="0" y="1"/>
            <a:ext cx="18516600" cy="10287000"/>
          </a:xfrm>
          <a:custGeom>
            <a:avLst/>
            <a:gdLst/>
            <a:ahLst/>
            <a:cxnLst/>
            <a:rect l="l" t="t" r="r" b="b"/>
            <a:pathLst>
              <a:path w="18499476" h="13874607">
                <a:moveTo>
                  <a:pt x="0" y="0"/>
                </a:moveTo>
                <a:lnTo>
                  <a:pt x="18499476" y="0"/>
                </a:lnTo>
                <a:lnTo>
                  <a:pt x="18499476" y="13874607"/>
                </a:lnTo>
                <a:lnTo>
                  <a:pt x="0" y="138746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816" r="93" b="-1005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2"/>
          <p:cNvSpPr/>
          <p:nvPr userDrawn="1"/>
        </p:nvSpPr>
        <p:spPr>
          <a:xfrm rot="162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3327380" h="18288000">
                <a:moveTo>
                  <a:pt x="0" y="0"/>
                </a:moveTo>
                <a:lnTo>
                  <a:pt x="13327380" y="0"/>
                </a:lnTo>
                <a:lnTo>
                  <a:pt x="1332738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079" r="-114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/>
          <p:cNvSpPr/>
          <p:nvPr userDrawn="1"/>
        </p:nvSpPr>
        <p:spPr>
          <a:xfrm>
            <a:off x="0" y="7618740"/>
            <a:ext cx="18288000" cy="2668260"/>
          </a:xfrm>
          <a:custGeom>
            <a:avLst/>
            <a:gdLst/>
            <a:ahLst/>
            <a:cxnLst/>
            <a:rect l="l" t="t" r="r" b="b"/>
            <a:pathLst>
              <a:path w="18288000" h="6766560">
                <a:moveTo>
                  <a:pt x="0" y="0"/>
                </a:moveTo>
                <a:lnTo>
                  <a:pt x="18288000" y="0"/>
                </a:lnTo>
                <a:lnTo>
                  <a:pt x="18288000" y="6766560"/>
                </a:lnTo>
                <a:lnTo>
                  <a:pt x="0" y="67665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535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4"/>
          <p:cNvSpPr/>
          <p:nvPr userDrawn="1"/>
        </p:nvSpPr>
        <p:spPr>
          <a:xfrm flipH="1" flipV="1">
            <a:off x="0" y="-1"/>
            <a:ext cx="18288000" cy="2665903"/>
          </a:xfrm>
          <a:custGeom>
            <a:avLst/>
            <a:gdLst/>
            <a:ahLst/>
            <a:cxnLst/>
            <a:rect l="l" t="t" r="r" b="b"/>
            <a:pathLst>
              <a:path w="18288000" h="6766560">
                <a:moveTo>
                  <a:pt x="18288000" y="6766560"/>
                </a:moveTo>
                <a:lnTo>
                  <a:pt x="0" y="676656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6766560"/>
                </a:lnTo>
                <a:close/>
              </a:path>
            </a:pathLst>
          </a:custGeom>
          <a:blipFill>
            <a:blip r:embed="rId3"/>
            <a:stretch>
              <a:fillRect b="-153818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B8A6F84-4B6E-9520-9639-57597E46885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7976" y="-4717658"/>
            <a:ext cx="2858729" cy="28587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EA0FD66-526A-D3F1-9A55-08F8C131E40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99" y="-4717658"/>
            <a:ext cx="2858729" cy="28587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BD9D837-769C-2A8D-9644-20F8B06E0C1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7975" y="11620500"/>
            <a:ext cx="2858729" cy="28587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5673204-4D2B-8351-77A3-18FAF33C565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0" y="11620500"/>
            <a:ext cx="2858729" cy="285872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55EAB1D-D3C9-CB13-B205-16A6C8368762}"/>
              </a:ext>
            </a:extLst>
          </p:cNvPr>
          <p:cNvSpPr/>
          <p:nvPr userDrawn="1"/>
        </p:nvSpPr>
        <p:spPr>
          <a:xfrm>
            <a:off x="4849042" y="13044421"/>
            <a:ext cx="85899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BÀI GIẢNG ĐIỆN TỬ EDUFIVE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0902.609.443 –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Thiên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Cẩm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/>
            </a:r>
            <a:b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</a:b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https://www.facebook.com/groups/439653980716707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Gotham Medium" pitchFamily="50" charset="0"/>
              <a:cs typeface="iCiel Gotham Medium" pitchFamily="5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02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8.svg"/><Relationship Id="rId14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9.sv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13.png"/><Relationship Id="rId2" Type="http://schemas.openxmlformats.org/officeDocument/2006/relationships/image" Target="../media/image8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8.svg"/><Relationship Id="rId14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90031" y="4800446"/>
            <a:ext cx="17707938" cy="5408299"/>
          </a:xfrm>
          <a:custGeom>
            <a:avLst/>
            <a:gdLst/>
            <a:ahLst/>
            <a:cxnLst/>
            <a:rect l="l" t="t" r="r" b="b"/>
            <a:pathLst>
              <a:path w="18499476" h="5650048">
                <a:moveTo>
                  <a:pt x="0" y="0"/>
                </a:moveTo>
                <a:lnTo>
                  <a:pt x="18499476" y="0"/>
                </a:lnTo>
                <a:lnTo>
                  <a:pt x="18499476" y="5650048"/>
                </a:lnTo>
                <a:lnTo>
                  <a:pt x="0" y="56500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 rot="19720926">
            <a:off x="443593" y="309206"/>
            <a:ext cx="2952000" cy="2391120"/>
          </a:xfrm>
          <a:custGeom>
            <a:avLst/>
            <a:gdLst/>
            <a:ahLst/>
            <a:cxnLst/>
            <a:rect l="l" t="t" r="r" b="b"/>
            <a:pathLst>
              <a:path w="4225716" h="3422830">
                <a:moveTo>
                  <a:pt x="0" y="0"/>
                </a:moveTo>
                <a:lnTo>
                  <a:pt x="4225716" y="0"/>
                </a:lnTo>
                <a:lnTo>
                  <a:pt x="4225716" y="3422829"/>
                </a:lnTo>
                <a:lnTo>
                  <a:pt x="0" y="34228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33484">
            <a:off x="6850130" y="237780"/>
            <a:ext cx="3846635" cy="2533971"/>
          </a:xfrm>
          <a:custGeom>
            <a:avLst/>
            <a:gdLst/>
            <a:ahLst/>
            <a:cxnLst/>
            <a:rect l="l" t="t" r="r" b="b"/>
            <a:pathLst>
              <a:path w="3846635" h="2533971">
                <a:moveTo>
                  <a:pt x="0" y="0"/>
                </a:moveTo>
                <a:lnTo>
                  <a:pt x="3846635" y="0"/>
                </a:lnTo>
                <a:lnTo>
                  <a:pt x="3846635" y="2533970"/>
                </a:lnTo>
                <a:lnTo>
                  <a:pt x="0" y="25339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20147" y="1504766"/>
            <a:ext cx="14706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QUÝ THẦY CÔ ĐẾN VỚI TIẾT HỌC MÔN ĐẠO ĐỨC</a:t>
            </a:r>
          </a:p>
          <a:p>
            <a:pPr algn="ctr"/>
            <a:r>
              <a:rPr lang="en-US" sz="6000" b="1" dirty="0" err="1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0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60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60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60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60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60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6000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892768" y="656933"/>
            <a:ext cx="18787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364160" y="9403259"/>
            <a:ext cx="20537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GV</a:t>
            </a:r>
            <a:r>
              <a:rPr lang="en-US" sz="4400" b="1" dirty="0" smtClean="0">
                <a:solidFill>
                  <a:srgbClr val="0000FF"/>
                </a:solidFill>
                <a:latin typeface="HP001 4 hàng" pitchFamily="34" charset="0"/>
              </a:rPr>
              <a:t>:</a:t>
            </a:r>
            <a:r>
              <a:rPr lang="vi-VN" sz="4400" b="1" dirty="0" smtClean="0">
                <a:solidFill>
                  <a:srgbClr val="0000FF"/>
                </a:solidFill>
                <a:latin typeface="HP001 4 hàng" pitchFamily="34" charset="0"/>
              </a:rPr>
              <a:t>........</a:t>
            </a:r>
            <a:endParaRPr lang="en-US" sz="4400" b="1" dirty="0">
              <a:solidFill>
                <a:srgbClr val="0000FF"/>
              </a:solidFill>
              <a:latin typeface="HP001 4 hàng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6"/>
          <p:cNvSpPr/>
          <p:nvPr/>
        </p:nvSpPr>
        <p:spPr>
          <a:xfrm>
            <a:off x="15579929" y="279728"/>
            <a:ext cx="2330206" cy="1622161"/>
          </a:xfrm>
          <a:custGeom>
            <a:avLst/>
            <a:gdLst/>
            <a:ahLst/>
            <a:cxnLst/>
            <a:rect l="l" t="t" r="r" b="b"/>
            <a:pathLst>
              <a:path w="3337128" h="2584757">
                <a:moveTo>
                  <a:pt x="0" y="0"/>
                </a:moveTo>
                <a:lnTo>
                  <a:pt x="3337128" y="0"/>
                </a:lnTo>
                <a:lnTo>
                  <a:pt x="3337128" y="2584758"/>
                </a:lnTo>
                <a:lnTo>
                  <a:pt x="0" y="25847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2A89BCDC-438E-0675-7855-4C3735B1477D}"/>
              </a:ext>
            </a:extLst>
          </p:cNvPr>
          <p:cNvSpPr/>
          <p:nvPr/>
        </p:nvSpPr>
        <p:spPr>
          <a:xfrm>
            <a:off x="609601" y="352361"/>
            <a:ext cx="17300534" cy="9456052"/>
          </a:xfrm>
          <a:prstGeom prst="roundRect">
            <a:avLst/>
          </a:prstGeom>
          <a:solidFill>
            <a:srgbClr val="FFCB25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DBD2E55-F448-2BD0-153E-A06B09D19617}"/>
              </a:ext>
            </a:extLst>
          </p:cNvPr>
          <p:cNvSpPr/>
          <p:nvPr/>
        </p:nvSpPr>
        <p:spPr>
          <a:xfrm>
            <a:off x="1295400" y="1292582"/>
            <a:ext cx="16383000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6600" b="1" dirty="0" smtClean="0">
                <a:latin typeface="+mj-lt"/>
              </a:rPr>
              <a:t>	</a:t>
            </a:r>
            <a:r>
              <a:rPr lang="vi-VN" sz="7200" b="1" dirty="0" smtClean="0">
                <a:latin typeface="+mj-lt"/>
              </a:rPr>
              <a:t>Tích </a:t>
            </a:r>
            <a:r>
              <a:rPr lang="vi-VN" sz="7200" b="1" dirty="0">
                <a:latin typeface="+mj-lt"/>
              </a:rPr>
              <a:t>cực, tự giác tham gia lao động là chủ động làm việc, không ngại khó khăn, không chờ người lớn nhắc nhở</a:t>
            </a:r>
            <a:r>
              <a:rPr lang="vi-VN" sz="7200" b="1" dirty="0">
                <a:latin typeface="Times New Roman (Headings)"/>
              </a:rPr>
              <a:t>. </a:t>
            </a:r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7200" b="1" dirty="0" smtClean="0">
                <a:latin typeface="+mj-lt"/>
              </a:rPr>
              <a:t>oàn </a:t>
            </a:r>
            <a:r>
              <a:rPr lang="vi-VN" sz="7200" b="1" dirty="0">
                <a:latin typeface="+mj-lt"/>
              </a:rPr>
              <a:t>thành các nhiệm vụ ở trường, ở nhà và </a:t>
            </a:r>
            <a:r>
              <a:rPr lang="vi-VN" sz="7200" b="1" dirty="0" smtClean="0">
                <a:latin typeface="Times New Roman" pitchFamily="18" charset="0"/>
                <a:cs typeface="Times New Roman" pitchFamily="18" charset="0"/>
              </a:rPr>
              <a:t>làm </a:t>
            </a:r>
            <a:r>
              <a:rPr lang="en-US" sz="7200" b="1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7200" b="1" dirty="0" smtClean="0">
                <a:latin typeface="Times New Roman" pitchFamily="18" charset="0"/>
                <a:cs typeface="Times New Roman" pitchFamily="18" charset="0"/>
              </a:rPr>
              <a:t>vừa </a:t>
            </a:r>
            <a:r>
              <a:rPr lang="vi-VN" sz="7200" b="1" dirty="0">
                <a:latin typeface="Times New Roman" pitchFamily="18" charset="0"/>
                <a:cs typeface="Times New Roman" pitchFamily="18" charset="0"/>
              </a:rPr>
              <a:t>sức với bản </a:t>
            </a:r>
            <a:r>
              <a:rPr lang="vi-VN" sz="7200" b="1" dirty="0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7200" b="1" cap="none" spc="0" dirty="0">
              <a:ln w="0"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180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455273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2102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737116" y="573129"/>
            <a:ext cx="16901223" cy="3351171"/>
            <a:chOff x="0" y="0"/>
            <a:chExt cx="3279444" cy="168897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79444" cy="1688977"/>
            </a:xfrm>
            <a:custGeom>
              <a:avLst/>
              <a:gdLst/>
              <a:ahLst/>
              <a:cxnLst/>
              <a:rect l="l" t="t" r="r" b="b"/>
              <a:pathLst>
                <a:path w="3279444" h="1688977">
                  <a:moveTo>
                    <a:pt x="35388" y="0"/>
                  </a:moveTo>
                  <a:lnTo>
                    <a:pt x="3244056" y="0"/>
                  </a:lnTo>
                  <a:cubicBezTo>
                    <a:pt x="3263600" y="0"/>
                    <a:pt x="3279444" y="15844"/>
                    <a:pt x="3279444" y="35388"/>
                  </a:cubicBezTo>
                  <a:lnTo>
                    <a:pt x="3279444" y="1653589"/>
                  </a:lnTo>
                  <a:cubicBezTo>
                    <a:pt x="3279444" y="1673133"/>
                    <a:pt x="3263600" y="1688977"/>
                    <a:pt x="3244056" y="1688977"/>
                  </a:cubicBezTo>
                  <a:lnTo>
                    <a:pt x="35388" y="1688977"/>
                  </a:lnTo>
                  <a:cubicBezTo>
                    <a:pt x="15844" y="1688977"/>
                    <a:pt x="0" y="1673133"/>
                    <a:pt x="0" y="1653589"/>
                  </a:cubicBezTo>
                  <a:lnTo>
                    <a:pt x="0" y="35388"/>
                  </a:lnTo>
                  <a:cubicBezTo>
                    <a:pt x="0" y="15844"/>
                    <a:pt x="15844" y="0"/>
                    <a:pt x="3538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279444" cy="1727076"/>
            </a:xfrm>
            <a:prstGeom prst="rect">
              <a:avLst/>
            </a:prstGeom>
          </p:spPr>
          <p:txBody>
            <a:bodyPr lIns="45520" tIns="45520" rIns="45520" bIns="455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5899" y="748496"/>
            <a:ext cx="16396202" cy="3825170"/>
            <a:chOff x="0" y="0"/>
            <a:chExt cx="3066490" cy="154154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66490" cy="1541547"/>
            </a:xfrm>
            <a:custGeom>
              <a:avLst/>
              <a:gdLst/>
              <a:ahLst/>
              <a:cxnLst/>
              <a:rect l="l" t="t" r="r" b="b"/>
              <a:pathLst>
                <a:path w="3066490" h="1541547">
                  <a:moveTo>
                    <a:pt x="37845" y="0"/>
                  </a:moveTo>
                  <a:lnTo>
                    <a:pt x="3028645" y="0"/>
                  </a:lnTo>
                  <a:cubicBezTo>
                    <a:pt x="3038682" y="0"/>
                    <a:pt x="3048308" y="3987"/>
                    <a:pt x="3055405" y="11085"/>
                  </a:cubicBezTo>
                  <a:cubicBezTo>
                    <a:pt x="3062503" y="18182"/>
                    <a:pt x="3066490" y="27808"/>
                    <a:pt x="3066490" y="37845"/>
                  </a:cubicBezTo>
                  <a:lnTo>
                    <a:pt x="3066490" y="1503702"/>
                  </a:lnTo>
                  <a:cubicBezTo>
                    <a:pt x="3066490" y="1513739"/>
                    <a:pt x="3062503" y="1523365"/>
                    <a:pt x="3055405" y="1530462"/>
                  </a:cubicBezTo>
                  <a:cubicBezTo>
                    <a:pt x="3048308" y="1537560"/>
                    <a:pt x="3038682" y="1541547"/>
                    <a:pt x="3028645" y="1541547"/>
                  </a:cubicBezTo>
                  <a:lnTo>
                    <a:pt x="37845" y="1541547"/>
                  </a:lnTo>
                  <a:cubicBezTo>
                    <a:pt x="27808" y="1541547"/>
                    <a:pt x="18182" y="1537560"/>
                    <a:pt x="11085" y="1530462"/>
                  </a:cubicBezTo>
                  <a:cubicBezTo>
                    <a:pt x="3987" y="1523365"/>
                    <a:pt x="0" y="1513739"/>
                    <a:pt x="0" y="1503702"/>
                  </a:cubicBezTo>
                  <a:lnTo>
                    <a:pt x="0" y="37845"/>
                  </a:lnTo>
                  <a:cubicBezTo>
                    <a:pt x="0" y="27808"/>
                    <a:pt x="3987" y="18182"/>
                    <a:pt x="11085" y="11085"/>
                  </a:cubicBezTo>
                  <a:cubicBezTo>
                    <a:pt x="18182" y="3987"/>
                    <a:pt x="27808" y="0"/>
                    <a:pt x="3784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4AC78"/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3066490" cy="1579647"/>
            </a:xfrm>
            <a:prstGeom prst="rect">
              <a:avLst/>
            </a:prstGeom>
          </p:spPr>
          <p:txBody>
            <a:bodyPr lIns="45520" tIns="45520" rIns="45520" bIns="455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320354" y="352360"/>
            <a:ext cx="1368327" cy="1880444"/>
          </a:xfrm>
          <a:custGeom>
            <a:avLst/>
            <a:gdLst/>
            <a:ahLst/>
            <a:cxnLst/>
            <a:rect l="l" t="t" r="r" b="b"/>
            <a:pathLst>
              <a:path w="2229473" h="4114800">
                <a:moveTo>
                  <a:pt x="0" y="0"/>
                </a:moveTo>
                <a:lnTo>
                  <a:pt x="2229473" y="0"/>
                </a:lnTo>
                <a:lnTo>
                  <a:pt x="22294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5579929" y="279728"/>
            <a:ext cx="2330206" cy="1622161"/>
          </a:xfrm>
          <a:custGeom>
            <a:avLst/>
            <a:gdLst/>
            <a:ahLst/>
            <a:cxnLst/>
            <a:rect l="l" t="t" r="r" b="b"/>
            <a:pathLst>
              <a:path w="3337128" h="2584757">
                <a:moveTo>
                  <a:pt x="0" y="0"/>
                </a:moveTo>
                <a:lnTo>
                  <a:pt x="3337128" y="0"/>
                </a:lnTo>
                <a:lnTo>
                  <a:pt x="3337128" y="2584758"/>
                </a:lnTo>
                <a:lnTo>
                  <a:pt x="0" y="25847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84A0D58E-85A2-154B-318B-8264DC8BC946}"/>
              </a:ext>
            </a:extLst>
          </p:cNvPr>
          <p:cNvSpPr/>
          <p:nvPr/>
        </p:nvSpPr>
        <p:spPr>
          <a:xfrm>
            <a:off x="2226516" y="2060916"/>
            <a:ext cx="1400408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 smtClean="0">
                <a:ln w="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7200" b="1" dirty="0" smtClean="0">
                <a:ln w="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n w="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7200" b="1" dirty="0" smtClean="0">
                <a:ln w="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n w="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7200" b="1" dirty="0" smtClean="0">
                <a:ln w="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n w="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dirty="0" smtClean="0">
                <a:ln w="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n w="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7200" b="1" dirty="0" smtClean="0">
                <a:ln w="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n w="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7200" b="1" dirty="0" smtClean="0">
                <a:ln w="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n w="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7200" b="1" dirty="0" smtClean="0">
                <a:ln w="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n w="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7200" b="1" dirty="0" smtClean="0">
                <a:ln w="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kumimoji="0" lang="vi-VN" sz="72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1B29C0D-5D16-2247-8299-085774858539}"/>
              </a:ext>
            </a:extLst>
          </p:cNvPr>
          <p:cNvSpPr txBox="1"/>
          <p:nvPr/>
        </p:nvSpPr>
        <p:spPr>
          <a:xfrm>
            <a:off x="1695870" y="886226"/>
            <a:ext cx="52260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0" cap="none" spc="0" dirty="0" err="1" smtClean="0">
                <a:ln w="0"/>
                <a:solidFill>
                  <a:srgbClr val="002060"/>
                </a:solidFill>
                <a:latin typeface="#9Slide03 AllRoundGothic" panose="020B0703020202020104" pitchFamily="34" charset="0"/>
                <a:cs typeface="Arial" panose="020B0604020202020204" pitchFamily="34" charset="0"/>
              </a:rPr>
              <a:t>Hoạt</a:t>
            </a:r>
            <a:r>
              <a:rPr lang="en-US" sz="6000" b="0" cap="none" spc="0" dirty="0" smtClean="0">
                <a:ln w="0"/>
                <a:solidFill>
                  <a:srgbClr val="002060"/>
                </a:solidFill>
                <a:latin typeface="#9Slide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sz="6000" b="0" cap="none" spc="0" dirty="0" err="1" smtClean="0">
                <a:ln w="0"/>
                <a:solidFill>
                  <a:srgbClr val="002060"/>
                </a:solidFill>
                <a:latin typeface="#9Slide03 AllRoundGothic" panose="020B0703020202020104" pitchFamily="34" charset="0"/>
                <a:cs typeface="Arial" panose="020B0604020202020204" pitchFamily="34" charset="0"/>
              </a:rPr>
              <a:t>động</a:t>
            </a:r>
            <a:r>
              <a:rPr lang="en-US" sz="6000" b="0" cap="none" spc="0" dirty="0" smtClean="0">
                <a:ln w="0"/>
                <a:solidFill>
                  <a:srgbClr val="002060"/>
                </a:solidFill>
                <a:latin typeface="#9Slide03 AllRoundGothic" panose="020B0703020202020104" pitchFamily="34" charset="0"/>
                <a:cs typeface="Arial" panose="020B0604020202020204" pitchFamily="34" charset="0"/>
              </a:rPr>
              <a:t> 3</a:t>
            </a:r>
            <a:endParaRPr lang="vi-VN" sz="6000" b="0" cap="none" spc="0" dirty="0">
              <a:ln w="0"/>
              <a:solidFill>
                <a:srgbClr val="002060"/>
              </a:solidFill>
              <a:latin typeface="#9Slide03 AllRoundGothic" panose="020B0703020202020104" pitchFamily="34" charset="0"/>
              <a:cs typeface="Arial" panose="020B0604020202020204" pitchFamily="34" charset="0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xmlns="" id="{586413A6-9FF7-156D-9808-5EB6489CD1F8}"/>
              </a:ext>
            </a:extLst>
          </p:cNvPr>
          <p:cNvSpPr/>
          <p:nvPr/>
        </p:nvSpPr>
        <p:spPr>
          <a:xfrm>
            <a:off x="816634" y="4304754"/>
            <a:ext cx="5105400" cy="5982246"/>
          </a:xfrm>
          <a:custGeom>
            <a:avLst/>
            <a:gdLst/>
            <a:ahLst/>
            <a:cxnLst/>
            <a:rect l="l" t="t" r="r" b="b"/>
            <a:pathLst>
              <a:path w="6933438" h="8229600">
                <a:moveTo>
                  <a:pt x="0" y="0"/>
                </a:moveTo>
                <a:lnTo>
                  <a:pt x="6933438" y="0"/>
                </a:lnTo>
                <a:lnTo>
                  <a:pt x="693343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4890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945899" y="653955"/>
            <a:ext cx="16396202" cy="3919711"/>
          </a:xfrm>
          <a:prstGeom prst="rect">
            <a:avLst/>
          </a:prstGeom>
        </p:spPr>
        <p:txBody>
          <a:bodyPr lIns="45520" tIns="45520" rIns="45520" bIns="4552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5579929" y="279728"/>
            <a:ext cx="2330206" cy="1622161"/>
          </a:xfrm>
          <a:custGeom>
            <a:avLst/>
            <a:gdLst/>
            <a:ahLst/>
            <a:cxnLst/>
            <a:rect l="l" t="t" r="r" b="b"/>
            <a:pathLst>
              <a:path w="3337128" h="2584757">
                <a:moveTo>
                  <a:pt x="0" y="0"/>
                </a:moveTo>
                <a:lnTo>
                  <a:pt x="3337128" y="0"/>
                </a:lnTo>
                <a:lnTo>
                  <a:pt x="3337128" y="2584758"/>
                </a:lnTo>
                <a:lnTo>
                  <a:pt x="0" y="25847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2A89BCDC-438E-0675-7855-4C3735B1477D}"/>
              </a:ext>
            </a:extLst>
          </p:cNvPr>
          <p:cNvSpPr/>
          <p:nvPr/>
        </p:nvSpPr>
        <p:spPr>
          <a:xfrm>
            <a:off x="76200" y="225555"/>
            <a:ext cx="18211800" cy="6289545"/>
          </a:xfrm>
          <a:prstGeom prst="roundRect">
            <a:avLst/>
          </a:prstGeom>
          <a:solidFill>
            <a:srgbClr val="FFD03B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DBD2E55-F448-2BD0-153E-A06B09D19617}"/>
              </a:ext>
            </a:extLst>
          </p:cNvPr>
          <p:cNvSpPr/>
          <p:nvPr/>
        </p:nvSpPr>
        <p:spPr>
          <a:xfrm>
            <a:off x="304800" y="1181100"/>
            <a:ext cx="17605335" cy="48936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80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8000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8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80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smtClean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8000" b="1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8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8000" b="0" cap="none" spc="0" dirty="0">
              <a:ln w="0"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xmlns="" id="{1C8B0863-8771-8C6D-FAE7-571A555FF6F4}"/>
              </a:ext>
            </a:extLst>
          </p:cNvPr>
          <p:cNvSpPr/>
          <p:nvPr/>
        </p:nvSpPr>
        <p:spPr>
          <a:xfrm>
            <a:off x="0" y="6667500"/>
            <a:ext cx="17910135" cy="2971800"/>
          </a:xfrm>
          <a:custGeom>
            <a:avLst/>
            <a:gdLst/>
            <a:ahLst/>
            <a:cxnLst/>
            <a:rect l="l" t="t" r="r" b="b"/>
            <a:pathLst>
              <a:path w="18499476" h="5650048">
                <a:moveTo>
                  <a:pt x="0" y="0"/>
                </a:moveTo>
                <a:lnTo>
                  <a:pt x="18499476" y="0"/>
                </a:lnTo>
                <a:lnTo>
                  <a:pt x="18499476" y="5650048"/>
                </a:lnTo>
                <a:lnTo>
                  <a:pt x="0" y="56500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478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6255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39618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396814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166255" y="11355798"/>
            <a:ext cx="7638635" cy="2325662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39618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396814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996800" y="929874"/>
            <a:ext cx="12294401" cy="8427253"/>
          </a:xfrm>
          <a:custGeom>
            <a:avLst/>
            <a:gdLst/>
            <a:ahLst/>
            <a:cxnLst/>
            <a:rect l="l" t="t" r="r" b="b"/>
            <a:pathLst>
              <a:path w="12294401" h="8427253">
                <a:moveTo>
                  <a:pt x="0" y="0"/>
                </a:moveTo>
                <a:lnTo>
                  <a:pt x="12294400" y="0"/>
                </a:lnTo>
                <a:lnTo>
                  <a:pt x="12294400" y="8427252"/>
                </a:lnTo>
                <a:lnTo>
                  <a:pt x="0" y="84272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3375233" y="1189272"/>
            <a:ext cx="11537534" cy="7908455"/>
          </a:xfrm>
          <a:custGeom>
            <a:avLst/>
            <a:gdLst/>
            <a:ahLst/>
            <a:cxnLst/>
            <a:rect l="l" t="t" r="r" b="b"/>
            <a:pathLst>
              <a:path w="11537534" h="7908455">
                <a:moveTo>
                  <a:pt x="0" y="0"/>
                </a:moveTo>
                <a:lnTo>
                  <a:pt x="11537534" y="0"/>
                </a:lnTo>
                <a:lnTo>
                  <a:pt x="11537534" y="7908456"/>
                </a:lnTo>
                <a:lnTo>
                  <a:pt x="0" y="79084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12787754" y="6260840"/>
            <a:ext cx="3680350" cy="2850598"/>
          </a:xfrm>
          <a:custGeom>
            <a:avLst/>
            <a:gdLst/>
            <a:ahLst/>
            <a:cxnLst/>
            <a:rect l="l" t="t" r="r" b="b"/>
            <a:pathLst>
              <a:path w="3680350" h="2850598">
                <a:moveTo>
                  <a:pt x="3680350" y="0"/>
                </a:moveTo>
                <a:lnTo>
                  <a:pt x="0" y="0"/>
                </a:lnTo>
                <a:lnTo>
                  <a:pt x="0" y="2850598"/>
                </a:lnTo>
                <a:lnTo>
                  <a:pt x="3680350" y="2850598"/>
                </a:lnTo>
                <a:lnTo>
                  <a:pt x="368035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10414307" flipV="1">
            <a:off x="15958082" y="-188040"/>
            <a:ext cx="3113393" cy="4166341"/>
          </a:xfrm>
          <a:custGeom>
            <a:avLst/>
            <a:gdLst/>
            <a:ahLst/>
            <a:cxnLst/>
            <a:rect l="l" t="t" r="r" b="b"/>
            <a:pathLst>
              <a:path w="3113393" h="4166341">
                <a:moveTo>
                  <a:pt x="0" y="4166341"/>
                </a:moveTo>
                <a:lnTo>
                  <a:pt x="3113393" y="4166341"/>
                </a:lnTo>
                <a:lnTo>
                  <a:pt x="3113393" y="0"/>
                </a:lnTo>
                <a:lnTo>
                  <a:pt x="0" y="0"/>
                </a:lnTo>
                <a:lnTo>
                  <a:pt x="0" y="4166341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10414307" flipH="1" flipV="1">
            <a:off x="-783475" y="7028268"/>
            <a:ext cx="3113393" cy="4166341"/>
          </a:xfrm>
          <a:custGeom>
            <a:avLst/>
            <a:gdLst/>
            <a:ahLst/>
            <a:cxnLst/>
            <a:rect l="l" t="t" r="r" b="b"/>
            <a:pathLst>
              <a:path w="3113393" h="4166341">
                <a:moveTo>
                  <a:pt x="3113393" y="4166340"/>
                </a:moveTo>
                <a:lnTo>
                  <a:pt x="0" y="4166340"/>
                </a:lnTo>
                <a:lnTo>
                  <a:pt x="0" y="0"/>
                </a:lnTo>
                <a:lnTo>
                  <a:pt x="3113393" y="0"/>
                </a:lnTo>
                <a:lnTo>
                  <a:pt x="3113393" y="416634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847289">
            <a:off x="2996800" y="1252920"/>
            <a:ext cx="2404542" cy="2595997"/>
          </a:xfrm>
          <a:custGeom>
            <a:avLst/>
            <a:gdLst/>
            <a:ahLst/>
            <a:cxnLst/>
            <a:rect l="l" t="t" r="r" b="b"/>
            <a:pathLst>
              <a:path w="2404542" h="2595997">
                <a:moveTo>
                  <a:pt x="0" y="0"/>
                </a:moveTo>
                <a:lnTo>
                  <a:pt x="2404541" y="0"/>
                </a:lnTo>
                <a:lnTo>
                  <a:pt x="2404541" y="2595997"/>
                </a:lnTo>
                <a:lnTo>
                  <a:pt x="0" y="25959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5400000">
            <a:off x="13412671" y="878427"/>
            <a:ext cx="952270" cy="1193049"/>
          </a:xfrm>
          <a:custGeom>
            <a:avLst/>
            <a:gdLst/>
            <a:ahLst/>
            <a:cxnLst/>
            <a:rect l="l" t="t" r="r" b="b"/>
            <a:pathLst>
              <a:path w="952270" h="1193049">
                <a:moveTo>
                  <a:pt x="0" y="0"/>
                </a:moveTo>
                <a:lnTo>
                  <a:pt x="952270" y="0"/>
                </a:lnTo>
                <a:lnTo>
                  <a:pt x="952270" y="1193049"/>
                </a:lnTo>
                <a:lnTo>
                  <a:pt x="0" y="11930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4981409">
            <a:off x="3949345" y="8159655"/>
            <a:ext cx="952270" cy="1193049"/>
          </a:xfrm>
          <a:custGeom>
            <a:avLst/>
            <a:gdLst/>
            <a:ahLst/>
            <a:cxnLst/>
            <a:rect l="l" t="t" r="r" b="b"/>
            <a:pathLst>
              <a:path w="952270" h="1193049">
                <a:moveTo>
                  <a:pt x="0" y="0"/>
                </a:moveTo>
                <a:lnTo>
                  <a:pt x="952270" y="0"/>
                </a:lnTo>
                <a:lnTo>
                  <a:pt x="952270" y="1193049"/>
                </a:lnTo>
                <a:lnTo>
                  <a:pt x="0" y="11930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xmlns="" id="{1C8B0863-8771-8C6D-FAE7-571A555FF6F4}"/>
              </a:ext>
            </a:extLst>
          </p:cNvPr>
          <p:cNvSpPr/>
          <p:nvPr/>
        </p:nvSpPr>
        <p:spPr>
          <a:xfrm>
            <a:off x="1564625" y="3238500"/>
            <a:ext cx="15158749" cy="6400800"/>
          </a:xfrm>
          <a:custGeom>
            <a:avLst/>
            <a:gdLst/>
            <a:ahLst/>
            <a:cxnLst/>
            <a:rect l="l" t="t" r="r" b="b"/>
            <a:pathLst>
              <a:path w="18499476" h="5650048">
                <a:moveTo>
                  <a:pt x="0" y="0"/>
                </a:moveTo>
                <a:lnTo>
                  <a:pt x="18499476" y="0"/>
                </a:lnTo>
                <a:lnTo>
                  <a:pt x="18499476" y="5650048"/>
                </a:lnTo>
                <a:lnTo>
                  <a:pt x="0" y="565004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681695" y="848689"/>
            <a:ext cx="7455887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1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1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7095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6"/>
          <p:cNvSpPr/>
          <p:nvPr/>
        </p:nvSpPr>
        <p:spPr>
          <a:xfrm>
            <a:off x="15544800" y="30911"/>
            <a:ext cx="2911922" cy="2292985"/>
          </a:xfrm>
          <a:custGeom>
            <a:avLst/>
            <a:gdLst/>
            <a:ahLst/>
            <a:cxnLst/>
            <a:rect l="l" t="t" r="r" b="b"/>
            <a:pathLst>
              <a:path w="3337128" h="2584757">
                <a:moveTo>
                  <a:pt x="0" y="0"/>
                </a:moveTo>
                <a:lnTo>
                  <a:pt x="3337128" y="0"/>
                </a:lnTo>
                <a:lnTo>
                  <a:pt x="3337128" y="2584758"/>
                </a:lnTo>
                <a:lnTo>
                  <a:pt x="0" y="25847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"/>
          <a:stretch/>
        </p:blipFill>
        <p:spPr bwMode="auto">
          <a:xfrm>
            <a:off x="304801" y="1813047"/>
            <a:ext cx="17678399" cy="8207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914400" y="419100"/>
            <a:ext cx="110794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9426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>
            <a:extLst>
              <a:ext uri="{FF2B5EF4-FFF2-40B4-BE49-F238E27FC236}">
                <a16:creationId xmlns:a16="http://schemas.microsoft.com/office/drawing/2014/main" xmlns="" id="{79F0944C-45F3-5B5C-51A7-F4D3E8E957EC}"/>
              </a:ext>
            </a:extLst>
          </p:cNvPr>
          <p:cNvGrpSpPr/>
          <p:nvPr/>
        </p:nvGrpSpPr>
        <p:grpSpPr>
          <a:xfrm>
            <a:off x="575095" y="2628900"/>
            <a:ext cx="10931106" cy="7500742"/>
            <a:chOff x="0" y="0"/>
            <a:chExt cx="3279444" cy="1688976"/>
          </a:xfrm>
        </p:grpSpPr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xmlns="" id="{DE150FB3-9A61-6398-EFB9-F716D1006D3E}"/>
                </a:ext>
              </a:extLst>
            </p:cNvPr>
            <p:cNvSpPr/>
            <p:nvPr/>
          </p:nvSpPr>
          <p:spPr>
            <a:xfrm>
              <a:off x="0" y="0"/>
              <a:ext cx="3279444" cy="1688977"/>
            </a:xfrm>
            <a:custGeom>
              <a:avLst/>
              <a:gdLst/>
              <a:ahLst/>
              <a:cxnLst/>
              <a:rect l="l" t="t" r="r" b="b"/>
              <a:pathLst>
                <a:path w="3279444" h="1688977">
                  <a:moveTo>
                    <a:pt x="35388" y="0"/>
                  </a:moveTo>
                  <a:lnTo>
                    <a:pt x="3244056" y="0"/>
                  </a:lnTo>
                  <a:cubicBezTo>
                    <a:pt x="3263600" y="0"/>
                    <a:pt x="3279444" y="15844"/>
                    <a:pt x="3279444" y="35388"/>
                  </a:cubicBezTo>
                  <a:lnTo>
                    <a:pt x="3279444" y="1653589"/>
                  </a:lnTo>
                  <a:cubicBezTo>
                    <a:pt x="3279444" y="1673133"/>
                    <a:pt x="3263600" y="1688977"/>
                    <a:pt x="3244056" y="1688977"/>
                  </a:cubicBezTo>
                  <a:lnTo>
                    <a:pt x="35388" y="1688977"/>
                  </a:lnTo>
                  <a:cubicBezTo>
                    <a:pt x="15844" y="1688977"/>
                    <a:pt x="0" y="1673133"/>
                    <a:pt x="0" y="1653589"/>
                  </a:cubicBezTo>
                  <a:lnTo>
                    <a:pt x="0" y="35388"/>
                  </a:lnTo>
                  <a:cubicBezTo>
                    <a:pt x="0" y="15844"/>
                    <a:pt x="15844" y="0"/>
                    <a:pt x="3538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11">
              <a:extLst>
                <a:ext uri="{FF2B5EF4-FFF2-40B4-BE49-F238E27FC236}">
                  <a16:creationId xmlns:a16="http://schemas.microsoft.com/office/drawing/2014/main" xmlns="" id="{A941F259-E022-CFB3-FE5C-19A6E54A0402}"/>
                </a:ext>
              </a:extLst>
            </p:cNvPr>
            <p:cNvSpPr txBox="1"/>
            <p:nvPr/>
          </p:nvSpPr>
          <p:spPr>
            <a:xfrm>
              <a:off x="0" y="-38100"/>
              <a:ext cx="3279444" cy="1727076"/>
            </a:xfrm>
            <a:prstGeom prst="rect">
              <a:avLst/>
            </a:prstGeom>
          </p:spPr>
          <p:txBody>
            <a:bodyPr lIns="45520" tIns="45520" rIns="45520" bIns="455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5544800" y="30911"/>
            <a:ext cx="2911922" cy="2292985"/>
          </a:xfrm>
          <a:custGeom>
            <a:avLst/>
            <a:gdLst/>
            <a:ahLst/>
            <a:cxnLst/>
            <a:rect l="l" t="t" r="r" b="b"/>
            <a:pathLst>
              <a:path w="3337128" h="2584757">
                <a:moveTo>
                  <a:pt x="0" y="0"/>
                </a:moveTo>
                <a:lnTo>
                  <a:pt x="3337128" y="0"/>
                </a:lnTo>
                <a:lnTo>
                  <a:pt x="3337128" y="2584758"/>
                </a:lnTo>
                <a:lnTo>
                  <a:pt x="0" y="25847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xmlns="" id="{DAB07C26-F4D3-36C4-3A68-E63346B8851A}"/>
              </a:ext>
            </a:extLst>
          </p:cNvPr>
          <p:cNvSpPr/>
          <p:nvPr/>
        </p:nvSpPr>
        <p:spPr>
          <a:xfrm>
            <a:off x="15176297" y="8039100"/>
            <a:ext cx="3035503" cy="2090541"/>
          </a:xfrm>
          <a:custGeom>
            <a:avLst/>
            <a:gdLst/>
            <a:ahLst/>
            <a:cxnLst/>
            <a:rect l="l" t="t" r="r" b="b"/>
            <a:pathLst>
              <a:path w="9018740" h="8229600">
                <a:moveTo>
                  <a:pt x="0" y="0"/>
                </a:moveTo>
                <a:lnTo>
                  <a:pt x="9018740" y="0"/>
                </a:lnTo>
                <a:lnTo>
                  <a:pt x="90187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04799" y="1333798"/>
            <a:ext cx="16389249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hôi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nỗ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ngại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5357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311682" y="-994570"/>
            <a:ext cx="18911364" cy="12410582"/>
            <a:chOff x="0" y="0"/>
            <a:chExt cx="812800" cy="533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79444" tIns="79444" rIns="79444" bIns="7944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66278" y="-549659"/>
            <a:ext cx="17555443" cy="11520760"/>
            <a:chOff x="0" y="0"/>
            <a:chExt cx="812800" cy="533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F4AC78"/>
              </a:solidFill>
              <a:prstDash val="lgDash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79444" tIns="79444" rIns="79444" bIns="7944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1028700" y="13887"/>
            <a:ext cx="3680350" cy="2850598"/>
          </a:xfrm>
          <a:custGeom>
            <a:avLst/>
            <a:gdLst/>
            <a:ahLst/>
            <a:cxnLst/>
            <a:rect l="l" t="t" r="r" b="b"/>
            <a:pathLst>
              <a:path w="3680350" h="2850598">
                <a:moveTo>
                  <a:pt x="3680350" y="0"/>
                </a:moveTo>
                <a:lnTo>
                  <a:pt x="0" y="0"/>
                </a:lnTo>
                <a:lnTo>
                  <a:pt x="0" y="2850599"/>
                </a:lnTo>
                <a:lnTo>
                  <a:pt x="3680350" y="2850599"/>
                </a:lnTo>
                <a:lnTo>
                  <a:pt x="368035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1372600" y="709753"/>
            <a:ext cx="3278896" cy="637894"/>
          </a:xfrm>
          <a:custGeom>
            <a:avLst/>
            <a:gdLst/>
            <a:ahLst/>
            <a:cxnLst/>
            <a:rect l="l" t="t" r="r" b="b"/>
            <a:pathLst>
              <a:path w="3278896" h="637894">
                <a:moveTo>
                  <a:pt x="0" y="0"/>
                </a:moveTo>
                <a:lnTo>
                  <a:pt x="3278896" y="0"/>
                </a:lnTo>
                <a:lnTo>
                  <a:pt x="3278896" y="637894"/>
                </a:lnTo>
                <a:lnTo>
                  <a:pt x="0" y="6378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1709000" y="9649106"/>
            <a:ext cx="3278896" cy="637894"/>
          </a:xfrm>
          <a:custGeom>
            <a:avLst/>
            <a:gdLst/>
            <a:ahLst/>
            <a:cxnLst/>
            <a:rect l="l" t="t" r="r" b="b"/>
            <a:pathLst>
              <a:path w="3278896" h="637894">
                <a:moveTo>
                  <a:pt x="0" y="0"/>
                </a:moveTo>
                <a:lnTo>
                  <a:pt x="3278896" y="0"/>
                </a:lnTo>
                <a:lnTo>
                  <a:pt x="3278896" y="637894"/>
                </a:lnTo>
                <a:lnTo>
                  <a:pt x="0" y="6378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8F6C335-CFC7-5946-C88E-F30E786CB173}"/>
              </a:ext>
            </a:extLst>
          </p:cNvPr>
          <p:cNvSpPr/>
          <p:nvPr/>
        </p:nvSpPr>
        <p:spPr>
          <a:xfrm>
            <a:off x="1189189" y="3009900"/>
            <a:ext cx="16524023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i="1" cap="none" spc="0" dirty="0" err="1" smtClean="0">
                <a:ln w="0"/>
                <a:solidFill>
                  <a:srgbClr val="00B050"/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Cảm</a:t>
            </a:r>
            <a:r>
              <a:rPr lang="en-US" sz="7200" b="1" i="1" cap="none" spc="0" dirty="0" smtClean="0">
                <a:ln w="0"/>
                <a:solidFill>
                  <a:srgbClr val="00B050"/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 </a:t>
            </a:r>
            <a:r>
              <a:rPr lang="en-US" sz="7200" b="1" i="1" cap="none" spc="0" dirty="0" err="1" smtClean="0">
                <a:ln w="0"/>
                <a:solidFill>
                  <a:srgbClr val="00B050"/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ơn</a:t>
            </a:r>
            <a:r>
              <a:rPr lang="en-US" sz="7200" b="1" i="1" cap="none" spc="0" dirty="0" smtClean="0">
                <a:ln w="0"/>
                <a:solidFill>
                  <a:srgbClr val="00B050"/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 </a:t>
            </a:r>
            <a:r>
              <a:rPr lang="en-US" sz="7200" b="1" i="1" cap="none" spc="0" dirty="0" err="1" smtClean="0">
                <a:ln w="0"/>
                <a:solidFill>
                  <a:srgbClr val="00B050"/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quý</a:t>
            </a:r>
            <a:r>
              <a:rPr lang="en-US" sz="7200" b="1" i="1" cap="none" spc="0" dirty="0" smtClean="0">
                <a:ln w="0"/>
                <a:solidFill>
                  <a:srgbClr val="00B050"/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 </a:t>
            </a:r>
            <a:r>
              <a:rPr lang="en-US" sz="7200" b="1" i="1" cap="none" spc="0" dirty="0" err="1" smtClean="0">
                <a:ln w="0"/>
                <a:solidFill>
                  <a:srgbClr val="00B050"/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thầy</a:t>
            </a:r>
            <a:r>
              <a:rPr lang="en-US" sz="7200" b="1" i="1" cap="none" spc="0" dirty="0" smtClean="0">
                <a:ln w="0"/>
                <a:solidFill>
                  <a:srgbClr val="00B050"/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 </a:t>
            </a:r>
            <a:r>
              <a:rPr lang="en-US" sz="7200" b="1" i="1" cap="none" spc="0" dirty="0" err="1" smtClean="0">
                <a:ln w="0"/>
                <a:solidFill>
                  <a:srgbClr val="00B050"/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cô</a:t>
            </a:r>
            <a:r>
              <a:rPr lang="en-US" sz="7200" b="1" i="1" cap="none" spc="0" dirty="0" smtClean="0">
                <a:ln w="0"/>
                <a:solidFill>
                  <a:srgbClr val="00B050"/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 </a:t>
            </a:r>
            <a:r>
              <a:rPr lang="en-US" sz="7200" b="1" i="1" cap="none" spc="0" dirty="0" err="1" smtClean="0">
                <a:ln w="0"/>
                <a:solidFill>
                  <a:srgbClr val="00B050"/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và</a:t>
            </a:r>
            <a:r>
              <a:rPr lang="en-US" sz="7200" b="1" i="1" cap="none" spc="0" dirty="0" smtClean="0">
                <a:ln w="0"/>
                <a:solidFill>
                  <a:srgbClr val="00B050"/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 </a:t>
            </a:r>
            <a:r>
              <a:rPr lang="en-US" sz="7200" b="1" i="1" cap="none" spc="0" dirty="0" err="1" smtClean="0">
                <a:ln w="0"/>
                <a:solidFill>
                  <a:srgbClr val="00B050"/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các</a:t>
            </a:r>
            <a:r>
              <a:rPr lang="en-US" sz="7200" b="1" i="1" cap="none" spc="0" dirty="0" smtClean="0">
                <a:ln w="0"/>
                <a:solidFill>
                  <a:srgbClr val="00B050"/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 </a:t>
            </a:r>
            <a:r>
              <a:rPr lang="en-US" sz="7200" b="1" i="1" dirty="0">
                <a:ln w="0"/>
                <a:solidFill>
                  <a:srgbClr val="00B050"/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 </a:t>
            </a:r>
            <a:r>
              <a:rPr lang="en-US" sz="7200" b="1" i="1" dirty="0" err="1" smtClean="0">
                <a:ln w="0"/>
                <a:solidFill>
                  <a:srgbClr val="00B050"/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em</a:t>
            </a:r>
            <a:r>
              <a:rPr lang="en-US" sz="7200" b="1" i="1" dirty="0" smtClean="0">
                <a:ln w="0"/>
                <a:solidFill>
                  <a:srgbClr val="00B050"/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 </a:t>
            </a:r>
            <a:r>
              <a:rPr lang="en-US" sz="7200" b="1" i="1" cap="none" spc="0" dirty="0" err="1" smtClean="0">
                <a:ln w="0"/>
                <a:solidFill>
                  <a:srgbClr val="00B050"/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học</a:t>
            </a:r>
            <a:r>
              <a:rPr lang="en-US" sz="7200" b="1" i="1" cap="none" spc="0" dirty="0" smtClean="0">
                <a:ln w="0"/>
                <a:solidFill>
                  <a:srgbClr val="00B050"/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 </a:t>
            </a:r>
            <a:r>
              <a:rPr lang="en-US" sz="7200" b="1" i="1" cap="none" spc="0" dirty="0" err="1" smtClean="0">
                <a:ln w="0"/>
                <a:solidFill>
                  <a:srgbClr val="00B050"/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sinh</a:t>
            </a:r>
            <a:endParaRPr lang="en-US" sz="7200" b="1" i="1" cap="none" spc="0" dirty="0" smtClean="0">
              <a:ln w="0"/>
              <a:solidFill>
                <a:srgbClr val="00B050"/>
              </a:solidFill>
              <a:latin typeface="#9Slide07 Pattaya" panose="00000500000000000000" pitchFamily="2" charset="-34"/>
              <a:cs typeface="#9Slide07 Pattaya" panose="00000500000000000000" pitchFamily="2" charset="-34"/>
            </a:endParaRPr>
          </a:p>
          <a:p>
            <a:pPr algn="ctr"/>
            <a:r>
              <a:rPr lang="en-US" sz="7200" b="1" i="1" dirty="0" err="1" smtClean="0">
                <a:ln w="0"/>
                <a:solidFill>
                  <a:srgbClr val="00B050"/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Xin</a:t>
            </a:r>
            <a:r>
              <a:rPr lang="en-US" sz="7200" b="1" i="1" dirty="0" smtClean="0">
                <a:ln w="0"/>
                <a:solidFill>
                  <a:srgbClr val="00B050"/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  </a:t>
            </a:r>
            <a:r>
              <a:rPr lang="en-US" sz="7200" b="1" i="1" dirty="0" err="1" smtClean="0">
                <a:ln w="0"/>
                <a:solidFill>
                  <a:srgbClr val="00B050"/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chào</a:t>
            </a:r>
            <a:r>
              <a:rPr lang="en-US" sz="7200" b="1" i="1" dirty="0" smtClean="0">
                <a:ln w="0"/>
                <a:solidFill>
                  <a:srgbClr val="00B050"/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  </a:t>
            </a:r>
            <a:r>
              <a:rPr lang="en-US" sz="7200" b="1" i="1" dirty="0" err="1" smtClean="0">
                <a:ln w="0"/>
                <a:solidFill>
                  <a:srgbClr val="00B050"/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thân</a:t>
            </a:r>
            <a:r>
              <a:rPr lang="en-US" sz="7200" b="1" i="1" dirty="0" smtClean="0">
                <a:ln w="0"/>
                <a:solidFill>
                  <a:srgbClr val="00B050"/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  </a:t>
            </a:r>
            <a:r>
              <a:rPr lang="en-US" sz="7200" b="1" i="1" dirty="0" err="1" smtClean="0">
                <a:ln w="0"/>
                <a:solidFill>
                  <a:srgbClr val="00B050"/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ái</a:t>
            </a:r>
            <a:r>
              <a:rPr lang="en-US" sz="7200" b="1" i="1" dirty="0" smtClean="0">
                <a:ln w="0"/>
                <a:solidFill>
                  <a:srgbClr val="00B050"/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 .</a:t>
            </a:r>
            <a:endParaRPr lang="en-US" sz="7200" b="1" i="1" cap="none" spc="0" dirty="0">
              <a:ln w="0"/>
              <a:solidFill>
                <a:srgbClr val="00B050"/>
              </a:solidFill>
              <a:latin typeface="#9Slide07 Pattaya" panose="00000500000000000000" pitchFamily="2" charset="-34"/>
              <a:cs typeface="#9Slide07 Pattaya" panose="00000500000000000000" pitchFamily="2" charset="-34"/>
            </a:endParaRPr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xmlns="" id="{22C9ADBF-921F-52FF-90B3-A85238697AA9}"/>
              </a:ext>
            </a:extLst>
          </p:cNvPr>
          <p:cNvSpPr/>
          <p:nvPr/>
        </p:nvSpPr>
        <p:spPr>
          <a:xfrm>
            <a:off x="1986576" y="5610890"/>
            <a:ext cx="15158749" cy="4488720"/>
          </a:xfrm>
          <a:custGeom>
            <a:avLst/>
            <a:gdLst/>
            <a:ahLst/>
            <a:cxnLst/>
            <a:rect l="l" t="t" r="r" b="b"/>
            <a:pathLst>
              <a:path w="18499476" h="5650048">
                <a:moveTo>
                  <a:pt x="0" y="0"/>
                </a:moveTo>
                <a:lnTo>
                  <a:pt x="18499476" y="0"/>
                </a:lnTo>
                <a:lnTo>
                  <a:pt x="18499476" y="5650048"/>
                </a:lnTo>
                <a:lnTo>
                  <a:pt x="0" y="56500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6255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39618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396814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166255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39618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396814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996800" y="929874"/>
            <a:ext cx="12294401" cy="8427253"/>
          </a:xfrm>
          <a:custGeom>
            <a:avLst/>
            <a:gdLst/>
            <a:ahLst/>
            <a:cxnLst/>
            <a:rect l="l" t="t" r="r" b="b"/>
            <a:pathLst>
              <a:path w="12294401" h="8427253">
                <a:moveTo>
                  <a:pt x="0" y="0"/>
                </a:moveTo>
                <a:lnTo>
                  <a:pt x="12294400" y="0"/>
                </a:lnTo>
                <a:lnTo>
                  <a:pt x="12294400" y="8427252"/>
                </a:lnTo>
                <a:lnTo>
                  <a:pt x="0" y="84272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3375233" y="1189272"/>
            <a:ext cx="11537534" cy="7908455"/>
          </a:xfrm>
          <a:custGeom>
            <a:avLst/>
            <a:gdLst/>
            <a:ahLst/>
            <a:cxnLst/>
            <a:rect l="l" t="t" r="r" b="b"/>
            <a:pathLst>
              <a:path w="11537534" h="7908455">
                <a:moveTo>
                  <a:pt x="0" y="0"/>
                </a:moveTo>
                <a:lnTo>
                  <a:pt x="11537534" y="0"/>
                </a:lnTo>
                <a:lnTo>
                  <a:pt x="11537534" y="7908456"/>
                </a:lnTo>
                <a:lnTo>
                  <a:pt x="0" y="79084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12787754" y="6260840"/>
            <a:ext cx="3680350" cy="2850598"/>
          </a:xfrm>
          <a:custGeom>
            <a:avLst/>
            <a:gdLst/>
            <a:ahLst/>
            <a:cxnLst/>
            <a:rect l="l" t="t" r="r" b="b"/>
            <a:pathLst>
              <a:path w="3680350" h="2850598">
                <a:moveTo>
                  <a:pt x="3680350" y="0"/>
                </a:moveTo>
                <a:lnTo>
                  <a:pt x="0" y="0"/>
                </a:lnTo>
                <a:lnTo>
                  <a:pt x="0" y="2850598"/>
                </a:lnTo>
                <a:lnTo>
                  <a:pt x="3680350" y="2850598"/>
                </a:lnTo>
                <a:lnTo>
                  <a:pt x="368035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10414307" flipV="1">
            <a:off x="15958082" y="-188040"/>
            <a:ext cx="3113393" cy="4166341"/>
          </a:xfrm>
          <a:custGeom>
            <a:avLst/>
            <a:gdLst/>
            <a:ahLst/>
            <a:cxnLst/>
            <a:rect l="l" t="t" r="r" b="b"/>
            <a:pathLst>
              <a:path w="3113393" h="4166341">
                <a:moveTo>
                  <a:pt x="0" y="4166341"/>
                </a:moveTo>
                <a:lnTo>
                  <a:pt x="3113393" y="4166341"/>
                </a:lnTo>
                <a:lnTo>
                  <a:pt x="3113393" y="0"/>
                </a:lnTo>
                <a:lnTo>
                  <a:pt x="0" y="0"/>
                </a:lnTo>
                <a:lnTo>
                  <a:pt x="0" y="4166341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10414307" flipH="1" flipV="1">
            <a:off x="-783475" y="7028268"/>
            <a:ext cx="3113393" cy="4166341"/>
          </a:xfrm>
          <a:custGeom>
            <a:avLst/>
            <a:gdLst/>
            <a:ahLst/>
            <a:cxnLst/>
            <a:rect l="l" t="t" r="r" b="b"/>
            <a:pathLst>
              <a:path w="3113393" h="4166341">
                <a:moveTo>
                  <a:pt x="3113393" y="4166340"/>
                </a:moveTo>
                <a:lnTo>
                  <a:pt x="0" y="4166340"/>
                </a:lnTo>
                <a:lnTo>
                  <a:pt x="0" y="0"/>
                </a:lnTo>
                <a:lnTo>
                  <a:pt x="3113393" y="0"/>
                </a:lnTo>
                <a:lnTo>
                  <a:pt x="3113393" y="416634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847289">
            <a:off x="2996800" y="1252920"/>
            <a:ext cx="2404542" cy="2595997"/>
          </a:xfrm>
          <a:custGeom>
            <a:avLst/>
            <a:gdLst/>
            <a:ahLst/>
            <a:cxnLst/>
            <a:rect l="l" t="t" r="r" b="b"/>
            <a:pathLst>
              <a:path w="2404542" h="2595997">
                <a:moveTo>
                  <a:pt x="0" y="0"/>
                </a:moveTo>
                <a:lnTo>
                  <a:pt x="2404541" y="0"/>
                </a:lnTo>
                <a:lnTo>
                  <a:pt x="2404541" y="2595997"/>
                </a:lnTo>
                <a:lnTo>
                  <a:pt x="0" y="25959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5400000">
            <a:off x="13412671" y="878427"/>
            <a:ext cx="952270" cy="1193049"/>
          </a:xfrm>
          <a:custGeom>
            <a:avLst/>
            <a:gdLst/>
            <a:ahLst/>
            <a:cxnLst/>
            <a:rect l="l" t="t" r="r" b="b"/>
            <a:pathLst>
              <a:path w="952270" h="1193049">
                <a:moveTo>
                  <a:pt x="0" y="0"/>
                </a:moveTo>
                <a:lnTo>
                  <a:pt x="952270" y="0"/>
                </a:lnTo>
                <a:lnTo>
                  <a:pt x="952270" y="1193049"/>
                </a:lnTo>
                <a:lnTo>
                  <a:pt x="0" y="11930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4981409">
            <a:off x="3949345" y="8159655"/>
            <a:ext cx="952270" cy="1193049"/>
          </a:xfrm>
          <a:custGeom>
            <a:avLst/>
            <a:gdLst/>
            <a:ahLst/>
            <a:cxnLst/>
            <a:rect l="l" t="t" r="r" b="b"/>
            <a:pathLst>
              <a:path w="952270" h="1193049">
                <a:moveTo>
                  <a:pt x="0" y="0"/>
                </a:moveTo>
                <a:lnTo>
                  <a:pt x="952270" y="0"/>
                </a:lnTo>
                <a:lnTo>
                  <a:pt x="952270" y="1193049"/>
                </a:lnTo>
                <a:lnTo>
                  <a:pt x="0" y="11930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8C8DE51-D8EF-F596-5C22-594B7D085F0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25480" y="2980631"/>
            <a:ext cx="9753600" cy="3133725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xmlns="" id="{1C8B0863-8771-8C6D-FAE7-571A555FF6F4}"/>
              </a:ext>
            </a:extLst>
          </p:cNvPr>
          <p:cNvSpPr/>
          <p:nvPr/>
        </p:nvSpPr>
        <p:spPr>
          <a:xfrm>
            <a:off x="1722905" y="5809800"/>
            <a:ext cx="15158749" cy="4488720"/>
          </a:xfrm>
          <a:custGeom>
            <a:avLst/>
            <a:gdLst/>
            <a:ahLst/>
            <a:cxnLst/>
            <a:rect l="l" t="t" r="r" b="b"/>
            <a:pathLst>
              <a:path w="18499476" h="5650048">
                <a:moveTo>
                  <a:pt x="0" y="0"/>
                </a:moveTo>
                <a:lnTo>
                  <a:pt x="18499476" y="0"/>
                </a:lnTo>
                <a:lnTo>
                  <a:pt x="18499476" y="5650048"/>
                </a:lnTo>
                <a:lnTo>
                  <a:pt x="0" y="565004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>
            <a:off x="4393636" y="280456"/>
            <a:ext cx="9714370" cy="2214641"/>
            <a:chOff x="0" y="-38100"/>
            <a:chExt cx="3066490" cy="157964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66490" cy="1541547"/>
            </a:xfrm>
            <a:custGeom>
              <a:avLst/>
              <a:gdLst/>
              <a:ahLst/>
              <a:cxnLst/>
              <a:rect l="l" t="t" r="r" b="b"/>
              <a:pathLst>
                <a:path w="3066490" h="1541547">
                  <a:moveTo>
                    <a:pt x="37845" y="0"/>
                  </a:moveTo>
                  <a:lnTo>
                    <a:pt x="3028645" y="0"/>
                  </a:lnTo>
                  <a:cubicBezTo>
                    <a:pt x="3038682" y="0"/>
                    <a:pt x="3048308" y="3987"/>
                    <a:pt x="3055405" y="11085"/>
                  </a:cubicBezTo>
                  <a:cubicBezTo>
                    <a:pt x="3062503" y="18182"/>
                    <a:pt x="3066490" y="27808"/>
                    <a:pt x="3066490" y="37845"/>
                  </a:cubicBezTo>
                  <a:lnTo>
                    <a:pt x="3066490" y="1503702"/>
                  </a:lnTo>
                  <a:cubicBezTo>
                    <a:pt x="3066490" y="1513739"/>
                    <a:pt x="3062503" y="1523365"/>
                    <a:pt x="3055405" y="1530462"/>
                  </a:cubicBezTo>
                  <a:cubicBezTo>
                    <a:pt x="3048308" y="1537560"/>
                    <a:pt x="3038682" y="1541547"/>
                    <a:pt x="3028645" y="1541547"/>
                  </a:cubicBezTo>
                  <a:lnTo>
                    <a:pt x="37845" y="1541547"/>
                  </a:lnTo>
                  <a:cubicBezTo>
                    <a:pt x="27808" y="1541547"/>
                    <a:pt x="18182" y="1537560"/>
                    <a:pt x="11085" y="1530462"/>
                  </a:cubicBezTo>
                  <a:cubicBezTo>
                    <a:pt x="3987" y="1523365"/>
                    <a:pt x="0" y="1513739"/>
                    <a:pt x="0" y="1503702"/>
                  </a:cubicBezTo>
                  <a:lnTo>
                    <a:pt x="0" y="37845"/>
                  </a:lnTo>
                  <a:cubicBezTo>
                    <a:pt x="0" y="27808"/>
                    <a:pt x="3987" y="18182"/>
                    <a:pt x="11085" y="11085"/>
                  </a:cubicBezTo>
                  <a:cubicBezTo>
                    <a:pt x="18182" y="3987"/>
                    <a:pt x="27808" y="0"/>
                    <a:pt x="3784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4AC78"/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3066490" cy="1579647"/>
            </a:xfrm>
            <a:prstGeom prst="rect">
              <a:avLst/>
            </a:prstGeom>
          </p:spPr>
          <p:txBody>
            <a:bodyPr lIns="45520" tIns="45520" rIns="45520" bIns="455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289843" y="280456"/>
            <a:ext cx="1368327" cy="1880444"/>
          </a:xfrm>
          <a:custGeom>
            <a:avLst/>
            <a:gdLst/>
            <a:ahLst/>
            <a:cxnLst/>
            <a:rect l="l" t="t" r="r" b="b"/>
            <a:pathLst>
              <a:path w="2229473" h="4114800">
                <a:moveTo>
                  <a:pt x="0" y="0"/>
                </a:moveTo>
                <a:lnTo>
                  <a:pt x="2229473" y="0"/>
                </a:lnTo>
                <a:lnTo>
                  <a:pt x="22294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5" name="Group 12">
            <a:extLst>
              <a:ext uri="{FF2B5EF4-FFF2-40B4-BE49-F238E27FC236}">
                <a16:creationId xmlns:a16="http://schemas.microsoft.com/office/drawing/2014/main" xmlns="" id="{3E7893FD-8406-B741-A443-BDC143FD5CD4}"/>
              </a:ext>
            </a:extLst>
          </p:cNvPr>
          <p:cNvGrpSpPr/>
          <p:nvPr/>
        </p:nvGrpSpPr>
        <p:grpSpPr>
          <a:xfrm>
            <a:off x="518443" y="3086100"/>
            <a:ext cx="17464757" cy="6781800"/>
            <a:chOff x="0" y="0"/>
            <a:chExt cx="3066490" cy="1541547"/>
          </a:xfrm>
        </p:grpSpPr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xmlns="" id="{72118AD2-BC24-A8B2-8B8C-F303C5AD9F57}"/>
                </a:ext>
              </a:extLst>
            </p:cNvPr>
            <p:cNvSpPr/>
            <p:nvPr/>
          </p:nvSpPr>
          <p:spPr>
            <a:xfrm>
              <a:off x="0" y="0"/>
              <a:ext cx="3066490" cy="1541547"/>
            </a:xfrm>
            <a:custGeom>
              <a:avLst/>
              <a:gdLst/>
              <a:ahLst/>
              <a:cxnLst/>
              <a:rect l="l" t="t" r="r" b="b"/>
              <a:pathLst>
                <a:path w="3066490" h="1541547">
                  <a:moveTo>
                    <a:pt x="37845" y="0"/>
                  </a:moveTo>
                  <a:lnTo>
                    <a:pt x="3028645" y="0"/>
                  </a:lnTo>
                  <a:cubicBezTo>
                    <a:pt x="3038682" y="0"/>
                    <a:pt x="3048308" y="3987"/>
                    <a:pt x="3055405" y="11085"/>
                  </a:cubicBezTo>
                  <a:cubicBezTo>
                    <a:pt x="3062503" y="18182"/>
                    <a:pt x="3066490" y="27808"/>
                    <a:pt x="3066490" y="37845"/>
                  </a:cubicBezTo>
                  <a:lnTo>
                    <a:pt x="3066490" y="1503702"/>
                  </a:lnTo>
                  <a:cubicBezTo>
                    <a:pt x="3066490" y="1513739"/>
                    <a:pt x="3062503" y="1523365"/>
                    <a:pt x="3055405" y="1530462"/>
                  </a:cubicBezTo>
                  <a:cubicBezTo>
                    <a:pt x="3048308" y="1537560"/>
                    <a:pt x="3038682" y="1541547"/>
                    <a:pt x="3028645" y="1541547"/>
                  </a:cubicBezTo>
                  <a:lnTo>
                    <a:pt x="37845" y="1541547"/>
                  </a:lnTo>
                  <a:cubicBezTo>
                    <a:pt x="27808" y="1541547"/>
                    <a:pt x="18182" y="1537560"/>
                    <a:pt x="11085" y="1530462"/>
                  </a:cubicBezTo>
                  <a:cubicBezTo>
                    <a:pt x="3987" y="1523365"/>
                    <a:pt x="0" y="1513739"/>
                    <a:pt x="0" y="1503702"/>
                  </a:cubicBezTo>
                  <a:lnTo>
                    <a:pt x="0" y="37845"/>
                  </a:lnTo>
                  <a:cubicBezTo>
                    <a:pt x="0" y="27808"/>
                    <a:pt x="3987" y="18182"/>
                    <a:pt x="11085" y="11085"/>
                  </a:cubicBezTo>
                  <a:cubicBezTo>
                    <a:pt x="18182" y="3987"/>
                    <a:pt x="27808" y="0"/>
                    <a:pt x="3784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4AC78"/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TextBox 14">
              <a:extLst>
                <a:ext uri="{FF2B5EF4-FFF2-40B4-BE49-F238E27FC236}">
                  <a16:creationId xmlns:a16="http://schemas.microsoft.com/office/drawing/2014/main" xmlns="" id="{C60B14F0-993A-3063-58CA-4AA3920780FB}"/>
                </a:ext>
              </a:extLst>
            </p:cNvPr>
            <p:cNvSpPr txBox="1"/>
            <p:nvPr/>
          </p:nvSpPr>
          <p:spPr>
            <a:xfrm>
              <a:off x="0" y="-38100"/>
              <a:ext cx="3066490" cy="1579647"/>
            </a:xfrm>
            <a:prstGeom prst="rect">
              <a:avLst/>
            </a:prstGeom>
          </p:spPr>
          <p:txBody>
            <a:bodyPr lIns="45520" tIns="45520" rIns="45520" bIns="455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6287801" y="279728"/>
            <a:ext cx="2330206" cy="1799717"/>
          </a:xfrm>
          <a:custGeom>
            <a:avLst/>
            <a:gdLst/>
            <a:ahLst/>
            <a:cxnLst/>
            <a:rect l="l" t="t" r="r" b="b"/>
            <a:pathLst>
              <a:path w="3337128" h="2584757">
                <a:moveTo>
                  <a:pt x="0" y="0"/>
                </a:moveTo>
                <a:lnTo>
                  <a:pt x="3337128" y="0"/>
                </a:lnTo>
                <a:lnTo>
                  <a:pt x="3337128" y="2584758"/>
                </a:lnTo>
                <a:lnTo>
                  <a:pt x="0" y="25847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84232" y="723900"/>
            <a:ext cx="844333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7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Hoạt động 1: Chia sẻ</a:t>
            </a:r>
            <a:endParaRPr lang="vi-VN" sz="7200" b="1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275702" y="3467100"/>
            <a:ext cx="16478898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vi-VN" sz="6000" b="1" dirty="0">
                <a:solidFill>
                  <a:srgbClr val="008080"/>
                </a:solidFill>
                <a:latin typeface="+mj-lt"/>
              </a:rPr>
              <a:t>- Trình bày được nghề nghiệp của người trong tranh.</a:t>
            </a:r>
          </a:p>
          <a:p>
            <a:pPr>
              <a:lnSpc>
                <a:spcPct val="130000"/>
              </a:lnSpc>
            </a:pPr>
            <a:r>
              <a:rPr lang="vi-VN" sz="6000" b="1" dirty="0">
                <a:solidFill>
                  <a:srgbClr val="008080"/>
                </a:solidFill>
                <a:latin typeface="+mj-lt"/>
              </a:rPr>
              <a:t>- </a:t>
            </a:r>
            <a:r>
              <a:rPr lang="vi-VN" sz="6000" b="1" dirty="0" smtClean="0">
                <a:solidFill>
                  <a:srgbClr val="008080"/>
                </a:solidFill>
                <a:latin typeface="+mj-lt"/>
              </a:rPr>
              <a:t>Lí </a:t>
            </a:r>
            <a:r>
              <a:rPr lang="vi-VN" sz="6000" b="1" dirty="0">
                <a:solidFill>
                  <a:srgbClr val="008080"/>
                </a:solidFill>
                <a:latin typeface="+mj-lt"/>
              </a:rPr>
              <a:t>do vì sao em chọn bức tranh này.</a:t>
            </a:r>
          </a:p>
          <a:p>
            <a:pPr>
              <a:lnSpc>
                <a:spcPct val="130000"/>
              </a:lnSpc>
            </a:pPr>
            <a:r>
              <a:rPr lang="vi-VN" sz="6000" b="1" dirty="0">
                <a:solidFill>
                  <a:srgbClr val="008080"/>
                </a:solidFill>
                <a:latin typeface="+mj-lt"/>
              </a:rPr>
              <a:t>- </a:t>
            </a:r>
            <a:r>
              <a:rPr lang="vi-VN" sz="6000" b="1" dirty="0" smtClean="0">
                <a:solidFill>
                  <a:srgbClr val="008080"/>
                </a:solidFill>
                <a:latin typeface="+mj-lt"/>
              </a:rPr>
              <a:t>Nêu </a:t>
            </a:r>
            <a:r>
              <a:rPr lang="vi-VN" sz="6000" b="1" dirty="0">
                <a:solidFill>
                  <a:srgbClr val="008080"/>
                </a:solidFill>
                <a:latin typeface="+mj-lt"/>
              </a:rPr>
              <a:t>điều em học được từ người yêu lao động ở trong tranh.</a:t>
            </a:r>
          </a:p>
        </p:txBody>
      </p:sp>
    </p:spTree>
    <p:extLst>
      <p:ext uri="{BB962C8B-B14F-4D97-AF65-F5344CB8AC3E}">
        <p14:creationId xmlns:p14="http://schemas.microsoft.com/office/powerpoint/2010/main" val="37257022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7"/>
          <p:cNvSpPr/>
          <p:nvPr/>
        </p:nvSpPr>
        <p:spPr>
          <a:xfrm>
            <a:off x="195413" y="1903718"/>
            <a:ext cx="1368327" cy="1880444"/>
          </a:xfrm>
          <a:custGeom>
            <a:avLst/>
            <a:gdLst/>
            <a:ahLst/>
            <a:cxnLst/>
            <a:rect l="l" t="t" r="r" b="b"/>
            <a:pathLst>
              <a:path w="2229473" h="4114800">
                <a:moveTo>
                  <a:pt x="0" y="0"/>
                </a:moveTo>
                <a:lnTo>
                  <a:pt x="2229473" y="0"/>
                </a:lnTo>
                <a:lnTo>
                  <a:pt x="22294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C0055D3-973B-339F-614B-160A2DB2F154}"/>
              </a:ext>
            </a:extLst>
          </p:cNvPr>
          <p:cNvSpPr txBox="1"/>
          <p:nvPr/>
        </p:nvSpPr>
        <p:spPr>
          <a:xfrm>
            <a:off x="718499" y="157358"/>
            <a:ext cx="1700254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6000" b="1" dirty="0">
                <a:solidFill>
                  <a:srgbClr val="FF0000"/>
                </a:solidFill>
              </a:rPr>
              <a:t>Hoạt động 2: </a:t>
            </a:r>
            <a:r>
              <a:rPr lang="vi-VN" sz="6000" b="1" dirty="0"/>
              <a:t>Quan sát tranh và cho biết bạn nào tích cực, tự giác tham gia lao </a:t>
            </a:r>
            <a:r>
              <a:rPr lang="vi-VN" sz="6000" b="1" dirty="0" smtClean="0"/>
              <a:t>động</a:t>
            </a:r>
            <a:r>
              <a:rPr lang="en-US" sz="6000" b="1" dirty="0" smtClean="0"/>
              <a:t>?</a:t>
            </a:r>
            <a:endParaRPr lang="vi-VN" sz="60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399" y="2057400"/>
            <a:ext cx="17187641" cy="40100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1" y="6515102"/>
            <a:ext cx="17187640" cy="373379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440879" y="2247900"/>
            <a:ext cx="5502722" cy="7467600"/>
            <a:chOff x="0" y="0"/>
            <a:chExt cx="3279444" cy="168897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79444" cy="1688977"/>
            </a:xfrm>
            <a:custGeom>
              <a:avLst/>
              <a:gdLst/>
              <a:ahLst/>
              <a:cxnLst/>
              <a:rect l="l" t="t" r="r" b="b"/>
              <a:pathLst>
                <a:path w="3279444" h="1688977">
                  <a:moveTo>
                    <a:pt x="35388" y="0"/>
                  </a:moveTo>
                  <a:lnTo>
                    <a:pt x="3244056" y="0"/>
                  </a:lnTo>
                  <a:cubicBezTo>
                    <a:pt x="3263600" y="0"/>
                    <a:pt x="3279444" y="15844"/>
                    <a:pt x="3279444" y="35388"/>
                  </a:cubicBezTo>
                  <a:lnTo>
                    <a:pt x="3279444" y="1653589"/>
                  </a:lnTo>
                  <a:cubicBezTo>
                    <a:pt x="3279444" y="1673133"/>
                    <a:pt x="3263600" y="1688977"/>
                    <a:pt x="3244056" y="1688977"/>
                  </a:cubicBezTo>
                  <a:lnTo>
                    <a:pt x="35388" y="1688977"/>
                  </a:lnTo>
                  <a:cubicBezTo>
                    <a:pt x="15844" y="1688977"/>
                    <a:pt x="0" y="1673133"/>
                    <a:pt x="0" y="1653589"/>
                  </a:cubicBezTo>
                  <a:lnTo>
                    <a:pt x="0" y="35388"/>
                  </a:lnTo>
                  <a:cubicBezTo>
                    <a:pt x="0" y="15844"/>
                    <a:pt x="15844" y="0"/>
                    <a:pt x="3538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279444" cy="1727076"/>
            </a:xfrm>
            <a:prstGeom prst="rect">
              <a:avLst/>
            </a:prstGeom>
          </p:spPr>
          <p:txBody>
            <a:bodyPr lIns="45520" tIns="45520" rIns="45520" bIns="455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0" y="512618"/>
            <a:ext cx="18288000" cy="922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9877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440879" y="2247900"/>
            <a:ext cx="5502722" cy="7467600"/>
            <a:chOff x="0" y="0"/>
            <a:chExt cx="3279444" cy="168897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79444" cy="1688977"/>
            </a:xfrm>
            <a:custGeom>
              <a:avLst/>
              <a:gdLst/>
              <a:ahLst/>
              <a:cxnLst/>
              <a:rect l="l" t="t" r="r" b="b"/>
              <a:pathLst>
                <a:path w="3279444" h="1688977">
                  <a:moveTo>
                    <a:pt x="35388" y="0"/>
                  </a:moveTo>
                  <a:lnTo>
                    <a:pt x="3244056" y="0"/>
                  </a:lnTo>
                  <a:cubicBezTo>
                    <a:pt x="3263600" y="0"/>
                    <a:pt x="3279444" y="15844"/>
                    <a:pt x="3279444" y="35388"/>
                  </a:cubicBezTo>
                  <a:lnTo>
                    <a:pt x="3279444" y="1653589"/>
                  </a:lnTo>
                  <a:cubicBezTo>
                    <a:pt x="3279444" y="1673133"/>
                    <a:pt x="3263600" y="1688977"/>
                    <a:pt x="3244056" y="1688977"/>
                  </a:cubicBezTo>
                  <a:lnTo>
                    <a:pt x="35388" y="1688977"/>
                  </a:lnTo>
                  <a:cubicBezTo>
                    <a:pt x="15844" y="1688977"/>
                    <a:pt x="0" y="1673133"/>
                    <a:pt x="0" y="1653589"/>
                  </a:cubicBezTo>
                  <a:lnTo>
                    <a:pt x="0" y="35388"/>
                  </a:lnTo>
                  <a:cubicBezTo>
                    <a:pt x="0" y="15844"/>
                    <a:pt x="15844" y="0"/>
                    <a:pt x="3538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279444" cy="1727076"/>
            </a:xfrm>
            <a:prstGeom prst="rect">
              <a:avLst/>
            </a:prstGeom>
          </p:spPr>
          <p:txBody>
            <a:bodyPr lIns="45520" tIns="45520" rIns="45520" bIns="455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l="51359"/>
          <a:stretch/>
        </p:blipFill>
        <p:spPr>
          <a:xfrm>
            <a:off x="0" y="266700"/>
            <a:ext cx="18288000" cy="971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9877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440879" y="2247900"/>
            <a:ext cx="5502722" cy="7467600"/>
            <a:chOff x="0" y="0"/>
            <a:chExt cx="3279444" cy="168897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79444" cy="1688977"/>
            </a:xfrm>
            <a:custGeom>
              <a:avLst/>
              <a:gdLst/>
              <a:ahLst/>
              <a:cxnLst/>
              <a:rect l="l" t="t" r="r" b="b"/>
              <a:pathLst>
                <a:path w="3279444" h="1688977">
                  <a:moveTo>
                    <a:pt x="35388" y="0"/>
                  </a:moveTo>
                  <a:lnTo>
                    <a:pt x="3244056" y="0"/>
                  </a:lnTo>
                  <a:cubicBezTo>
                    <a:pt x="3263600" y="0"/>
                    <a:pt x="3279444" y="15844"/>
                    <a:pt x="3279444" y="35388"/>
                  </a:cubicBezTo>
                  <a:lnTo>
                    <a:pt x="3279444" y="1653589"/>
                  </a:lnTo>
                  <a:cubicBezTo>
                    <a:pt x="3279444" y="1673133"/>
                    <a:pt x="3263600" y="1688977"/>
                    <a:pt x="3244056" y="1688977"/>
                  </a:cubicBezTo>
                  <a:lnTo>
                    <a:pt x="35388" y="1688977"/>
                  </a:lnTo>
                  <a:cubicBezTo>
                    <a:pt x="15844" y="1688977"/>
                    <a:pt x="0" y="1673133"/>
                    <a:pt x="0" y="1653589"/>
                  </a:cubicBezTo>
                  <a:lnTo>
                    <a:pt x="0" y="35388"/>
                  </a:lnTo>
                  <a:cubicBezTo>
                    <a:pt x="0" y="15844"/>
                    <a:pt x="15844" y="0"/>
                    <a:pt x="3538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279444" cy="1727076"/>
            </a:xfrm>
            <a:prstGeom prst="rect">
              <a:avLst/>
            </a:prstGeom>
          </p:spPr>
          <p:txBody>
            <a:bodyPr lIns="45520" tIns="45520" rIns="45520" bIns="455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/>
          <a:srcRect r="51756"/>
          <a:stretch/>
        </p:blipFill>
        <p:spPr>
          <a:xfrm>
            <a:off x="0" y="419100"/>
            <a:ext cx="18135600" cy="96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52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440879" y="2247900"/>
            <a:ext cx="5502722" cy="7467600"/>
            <a:chOff x="0" y="0"/>
            <a:chExt cx="3279444" cy="168897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79444" cy="1688977"/>
            </a:xfrm>
            <a:custGeom>
              <a:avLst/>
              <a:gdLst/>
              <a:ahLst/>
              <a:cxnLst/>
              <a:rect l="l" t="t" r="r" b="b"/>
              <a:pathLst>
                <a:path w="3279444" h="1688977">
                  <a:moveTo>
                    <a:pt x="35388" y="0"/>
                  </a:moveTo>
                  <a:lnTo>
                    <a:pt x="3244056" y="0"/>
                  </a:lnTo>
                  <a:cubicBezTo>
                    <a:pt x="3263600" y="0"/>
                    <a:pt x="3279444" y="15844"/>
                    <a:pt x="3279444" y="35388"/>
                  </a:cubicBezTo>
                  <a:lnTo>
                    <a:pt x="3279444" y="1653589"/>
                  </a:lnTo>
                  <a:cubicBezTo>
                    <a:pt x="3279444" y="1673133"/>
                    <a:pt x="3263600" y="1688977"/>
                    <a:pt x="3244056" y="1688977"/>
                  </a:cubicBezTo>
                  <a:lnTo>
                    <a:pt x="35388" y="1688977"/>
                  </a:lnTo>
                  <a:cubicBezTo>
                    <a:pt x="15844" y="1688977"/>
                    <a:pt x="0" y="1673133"/>
                    <a:pt x="0" y="1653589"/>
                  </a:cubicBezTo>
                  <a:lnTo>
                    <a:pt x="0" y="35388"/>
                  </a:lnTo>
                  <a:cubicBezTo>
                    <a:pt x="0" y="15844"/>
                    <a:pt x="15844" y="0"/>
                    <a:pt x="3538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279444" cy="1727076"/>
            </a:xfrm>
            <a:prstGeom prst="rect">
              <a:avLst/>
            </a:prstGeom>
          </p:spPr>
          <p:txBody>
            <a:bodyPr lIns="45520" tIns="45520" rIns="45520" bIns="455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440879" y="381001"/>
            <a:ext cx="17313721" cy="958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52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5" y="1409700"/>
            <a:ext cx="17798716" cy="40100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6" y="5469836"/>
            <a:ext cx="17798714" cy="4245668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2084" y="190500"/>
            <a:ext cx="182559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+mj-lt"/>
              </a:rPr>
              <a:t>Kể thêm các biểu hiện tích cực, </a:t>
            </a:r>
            <a:r>
              <a:rPr lang="vi-VN" sz="6000" b="1" dirty="0" smtClean="0">
                <a:solidFill>
                  <a:srgbClr val="FF0000"/>
                </a:solidFill>
                <a:latin typeface="+mj-lt"/>
              </a:rPr>
              <a:t>tự giác trong</a:t>
            </a:r>
            <a:r>
              <a:rPr lang="en-US" sz="60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6000" b="1" dirty="0" smtClean="0">
                <a:solidFill>
                  <a:srgbClr val="FF0000"/>
                </a:solidFill>
                <a:latin typeface="+mj-lt"/>
              </a:rPr>
              <a:t>lao </a:t>
            </a:r>
            <a:r>
              <a:rPr lang="vi-VN" sz="6000" b="1" dirty="0">
                <a:solidFill>
                  <a:srgbClr val="FF0000"/>
                </a:solidFill>
                <a:latin typeface="+mj-lt"/>
              </a:rPr>
              <a:t>động. </a:t>
            </a:r>
            <a:endParaRPr lang="en-US" sz="6000" b="1" dirty="0" smtClean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279877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201</Words>
  <Application>Microsoft Office PowerPoint</Application>
  <PresentationFormat>Custom</PresentationFormat>
  <Paragraphs>19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#9Slide03 AllRoundGothic</vt:lpstr>
      <vt:lpstr>Calibri</vt:lpstr>
      <vt:lpstr>#9Slide07 Pattaya</vt:lpstr>
      <vt:lpstr>Times New Roman</vt:lpstr>
      <vt:lpstr>iCiel Gotham Medium</vt:lpstr>
      <vt:lpstr>HP001 4 hàng</vt:lpstr>
      <vt:lpstr>Times New Roman (Headings)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KHOA HỌC</dc:title>
  <dc:creator>EDUFIVE</dc:creator>
  <cp:lastModifiedBy>PC</cp:lastModifiedBy>
  <cp:revision>29</cp:revision>
  <dcterms:created xsi:type="dcterms:W3CDTF">2006-08-16T00:00:00Z</dcterms:created>
  <dcterms:modified xsi:type="dcterms:W3CDTF">2025-02-26T02:43:29Z</dcterms:modified>
  <dc:identifier>DAGI12kpkCY</dc:identifier>
</cp:coreProperties>
</file>