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6" r:id="rId1"/>
  </p:sldMasterIdLst>
  <p:notesMasterIdLst>
    <p:notesMasterId r:id="rId11"/>
  </p:notesMasterIdLst>
  <p:sldIdLst>
    <p:sldId id="4381" r:id="rId2"/>
    <p:sldId id="4380" r:id="rId3"/>
    <p:sldId id="4364" r:id="rId4"/>
    <p:sldId id="4366" r:id="rId5"/>
    <p:sldId id="4365" r:id="rId6"/>
    <p:sldId id="4370" r:id="rId7"/>
    <p:sldId id="4377" r:id="rId8"/>
    <p:sldId id="4378" r:id="rId9"/>
    <p:sldId id="4379" r:id="rId10"/>
  </p:sldIdLst>
  <p:sldSz cx="12192000" cy="6858000"/>
  <p:notesSz cx="6858000" cy="9144000"/>
  <p:embeddedFontLst>
    <p:embeddedFont>
      <p:font typeface="Roboto Black" charset="0"/>
      <p:regular r:id="rId12"/>
      <p:bold r:id="rId13"/>
      <p:boldItalic r:id="rId14"/>
    </p:embeddedFont>
    <p:embeddedFont>
      <p:font typeface="Roboto" charset="0"/>
      <p:regular r:id="rId15"/>
      <p:bold r:id="rId16"/>
      <p:italic r:id="rId17"/>
      <p:boldItalic r:id="rId18"/>
    </p:embeddedFont>
    <p:embeddedFont>
      <p:font typeface="Calibri Light" pitchFamily="34" charset="0"/>
      <p:regular r:id="rId19"/>
      <p:italic r:id="rId20"/>
    </p:embeddedFont>
    <p:embeddedFont>
      <p:font typeface="Calibri" pitchFamily="34" charset="0"/>
      <p:regular r:id="rId21"/>
      <p:bold r:id="rId22"/>
      <p:italic r:id="rId23"/>
      <p:boldItalic r:id="rId24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E9EE"/>
    <a:srgbClr val="EE9974"/>
    <a:srgbClr val="CEECDC"/>
    <a:srgbClr val="BDD7EE"/>
    <a:srgbClr val="DFCEBC"/>
    <a:srgbClr val="CB6CE6"/>
    <a:srgbClr val="A5B2D3"/>
    <a:srgbClr val="95624C"/>
    <a:srgbClr val="B94917"/>
    <a:srgbClr val="8DD3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10" autoAdjust="0"/>
    <p:restoredTop sz="83192" autoAdjust="0"/>
  </p:normalViewPr>
  <p:slideViewPr>
    <p:cSldViewPr snapToGrid="0">
      <p:cViewPr>
        <p:scale>
          <a:sx n="64" d="100"/>
          <a:sy n="64" d="100"/>
        </p:scale>
        <p:origin x="-13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25/02/2025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647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253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810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118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916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274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129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638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591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924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523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48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999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76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426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680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242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272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119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30" y="4348"/>
            <a:ext cx="12582426" cy="6849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blumen-pflanzen09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8396132">
            <a:off x="-4954" y="-211278"/>
            <a:ext cx="2245050" cy="13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blumen-pflanzen09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8380094">
            <a:off x="10459261" y="80452"/>
            <a:ext cx="2130895" cy="124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>
            <a:off x="616557" y="1095163"/>
            <a:ext cx="11073042" cy="555554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76893"/>
              </a:avLst>
            </a:prstTxWarp>
          </a:bodyPr>
          <a:lstStyle/>
          <a:p>
            <a:pPr algn="ctr"/>
            <a:r>
              <a:rPr lang="en-US" sz="3728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26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QUÝ THẦY CÔ VỀ DỰ GIỜ</a:t>
            </a:r>
            <a:endParaRPr lang="en-US" sz="3728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54" name="Picture 6" descr="blumen-pflanzen09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608123">
            <a:off x="10469304" y="5300406"/>
            <a:ext cx="1683787" cy="17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 descr="blumen-pflanzen09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597460">
            <a:off x="-398154" y="5467937"/>
            <a:ext cx="2245050" cy="13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6" name="WordArt 8"/>
          <p:cNvSpPr>
            <a:spLocks noChangeArrowheads="1" noChangeShapeType="1" noTextEdit="1"/>
          </p:cNvSpPr>
          <p:nvPr/>
        </p:nvSpPr>
        <p:spPr bwMode="auto">
          <a:xfrm>
            <a:off x="3933395" y="2312818"/>
            <a:ext cx="4502785" cy="10147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859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C</a:t>
            </a:r>
            <a:r>
              <a:rPr lang="en-US" sz="5859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ông </a:t>
            </a:r>
            <a:r>
              <a:rPr lang="en-US" sz="5859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nghệ</a:t>
            </a:r>
          </a:p>
        </p:txBody>
      </p:sp>
      <p:sp>
        <p:nvSpPr>
          <p:cNvPr id="2057" name="WordArt 9"/>
          <p:cNvSpPr>
            <a:spLocks noChangeArrowheads="1" noChangeShapeType="1" noTextEdit="1"/>
          </p:cNvSpPr>
          <p:nvPr/>
        </p:nvSpPr>
        <p:spPr bwMode="auto">
          <a:xfrm>
            <a:off x="4954449" y="3617674"/>
            <a:ext cx="2739722" cy="80067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728" kern="10" dirty="0">
                <a:ln w="9525">
                  <a:noFill/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 </a:t>
            </a:r>
            <a:r>
              <a:rPr lang="en-US" sz="3728" kern="10" dirty="0" smtClean="0">
                <a:ln w="9525">
                  <a:noFill/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endParaRPr lang="en-US" sz="3728" kern="10" dirty="0">
              <a:ln w="9525">
                <a:noFill/>
                <a:round/>
                <a:headEnd/>
                <a:tailEnd/>
              </a:ln>
              <a:solidFill>
                <a:srgbClr val="FF66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62" name="WordArt 12"/>
          <p:cNvSpPr>
            <a:spLocks noChangeArrowheads="1" noChangeShapeType="1" noTextEdit="1"/>
          </p:cNvSpPr>
          <p:nvPr/>
        </p:nvSpPr>
        <p:spPr bwMode="auto">
          <a:xfrm>
            <a:off x="2477787" y="5309270"/>
            <a:ext cx="7204453" cy="7848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325" b="1" i="1" kern="10" dirty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 viên</a:t>
            </a:r>
            <a:r>
              <a:rPr lang="en-US" sz="5325" b="1" i="1" kern="10" dirty="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vi-VN" sz="5325" b="1" i="1" kern="10" dirty="0" smtClean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.......</a:t>
            </a:r>
            <a:endParaRPr lang="en-US" sz="5325" b="1" i="1" kern="10" dirty="0">
              <a:ln w="9525">
                <a:solidFill>
                  <a:srgbClr val="800080"/>
                </a:solidFill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9" name="Slide Number Placeholder 9"/>
          <p:cNvSpPr txBox="1">
            <a:spLocks noGrp="1"/>
          </p:cNvSpPr>
          <p:nvPr/>
        </p:nvSpPr>
        <p:spPr bwMode="auto">
          <a:xfrm>
            <a:off x="9647492" y="6664980"/>
            <a:ext cx="2841193" cy="188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AC32964D-054A-423A-8B30-C7ACA1477344}" type="slidenum">
              <a:rPr lang="en-US" sz="1331"/>
              <a:pPr algn="r" eaLnBrk="1" hangingPunct="1"/>
              <a:t>1</a:t>
            </a:fld>
            <a:endParaRPr lang="en-US" sz="1331"/>
          </a:p>
        </p:txBody>
      </p:sp>
    </p:spTree>
    <p:extLst>
      <p:ext uri="{BB962C8B-B14F-4D97-AF65-F5344CB8AC3E}">
        <p14:creationId xmlns:p14="http://schemas.microsoft.com/office/powerpoint/2010/main" val="204118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emon Tree -Fools Garden (Tiktok remix)- TIKTOK- ZUMBA KID- ABAILA DANCE FITNES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4971" y="365126"/>
            <a:ext cx="10825387" cy="5811838"/>
          </a:xfrm>
        </p:spPr>
      </p:pic>
    </p:spTree>
    <p:extLst>
      <p:ext uri="{BB962C8B-B14F-4D97-AF65-F5344CB8AC3E}">
        <p14:creationId xmlns:p14="http://schemas.microsoft.com/office/powerpoint/2010/main" val="201087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ord 3"/>
          <p:cNvSpPr/>
          <p:nvPr/>
        </p:nvSpPr>
        <p:spPr>
          <a:xfrm rot="19883493">
            <a:off x="993452" y="5549896"/>
            <a:ext cx="1063255" cy="1063255"/>
          </a:xfrm>
          <a:prstGeom prst="chor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B1500B4-2A13-B105-884B-9C3A22343CC6}"/>
              </a:ext>
            </a:extLst>
          </p:cNvPr>
          <p:cNvSpPr txBox="1"/>
          <p:nvPr/>
        </p:nvSpPr>
        <p:spPr>
          <a:xfrm>
            <a:off x="996034" y="5977454"/>
            <a:ext cx="1058090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161" y="74092"/>
            <a:ext cx="2130839" cy="14705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2ED2DE9-85A3-C3F8-E310-6BFDFCBA98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174" y="2740714"/>
            <a:ext cx="2921897" cy="38936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544605"/>
            <a:ext cx="108256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CHẬU 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CÂY</a:t>
            </a:r>
            <a:r>
              <a:rPr kumimoji="0" lang="en-US" altLang="zh-CN" sz="60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THÂN THIỆN VỚI MÔI TRƯỜNG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1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3296180" y="716023"/>
            <a:ext cx="5478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TIÊU CHÍ SẢN PHẨM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7104" y="2278443"/>
            <a:ext cx="65281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vi-VN" altLang="zh-CN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sym typeface="Wingdings" panose="05000000000000000000" pitchFamily="2" charset="2"/>
              </a:rPr>
              <a:t></a:t>
            </a:r>
            <a:r>
              <a:rPr kumimoji="0" lang="en-US" altLang="zh-CN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 vật liệu tái chế, dễ làm, dễ sử dụng.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endParaRPr kumimoji="0" lang="vi-VN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1689" y="3753794"/>
            <a:ext cx="56210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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Chậu cây chắc chắn, trang trí đẹp.</a:t>
            </a:r>
            <a:endParaRPr kumimoji="0" lang="vi-VN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" y="845"/>
            <a:ext cx="2246550" cy="15503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1689" y="3215185"/>
            <a:ext cx="5585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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 lỗ thoát nước phù hợp.</a:t>
            </a:r>
            <a:endParaRPr kumimoji="0" lang="vi-VN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EE29F6C-D80E-11E6-2150-6EC9CDC03B7D}"/>
              </a:ext>
            </a:extLst>
          </p:cNvPr>
          <p:cNvSpPr txBox="1"/>
          <p:nvPr/>
        </p:nvSpPr>
        <p:spPr>
          <a:xfrm>
            <a:off x="867104" y="4727247"/>
            <a:ext cx="57652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  <a:t> </a:t>
            </a: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ingdings" panose="05000000000000000000" pitchFamily="2" charset="2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Thông điệp từ việc trang trí chậu cây.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529BF04-1DC3-5786-E6F5-F9CA7EB51E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673" y="2261561"/>
            <a:ext cx="3179618" cy="341565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994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7" grpId="0"/>
      <p:bldP spid="10" grpId="0"/>
      <p:bldP spid="8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1329242" y="1994115"/>
            <a:ext cx="941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Thảo luận và chia sẻ ý tưởng cách làm chậu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cây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thân thiện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537778" y="725594"/>
            <a:ext cx="6772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ĐỀ XUẤT Ý TƯỞNG VÀ CÁCH LÀM CHẬU </a:t>
            </a:r>
            <a:r>
              <a:rPr lang="en-US" altLang="zh-CN" sz="3200" b="1" dirty="0" smtClean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CÂY THÂN THIỆN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C6C1494-9761-2059-0481-6D5C41B8AC62}"/>
              </a:ext>
            </a:extLst>
          </p:cNvPr>
          <p:cNvSpPr txBox="1"/>
          <p:nvPr/>
        </p:nvSpPr>
        <p:spPr>
          <a:xfrm>
            <a:off x="5238247" y="2376722"/>
            <a:ext cx="1601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ý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" y="845"/>
            <a:ext cx="2246550" cy="15503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77F5E16-C6C4-E138-9809-D80B8826D5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06" y="3120751"/>
            <a:ext cx="2678894" cy="2438385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6616" y="3120751"/>
            <a:ext cx="2133333" cy="2438385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4426" y="3120751"/>
            <a:ext cx="3352381" cy="2438385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01831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1634696" y="1182849"/>
            <a:ext cx="941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chậu </a:t>
            </a:r>
            <a:r>
              <a:rPr lang="en-US" sz="2400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 thân thiện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theo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cách của em hoặc nhóm em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" y="845"/>
            <a:ext cx="2246550" cy="15503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6071" y="1990556"/>
            <a:ext cx="3769820" cy="365800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099" y="1907643"/>
            <a:ext cx="7123809" cy="407619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TextBox 6"/>
          <p:cNvSpPr txBox="1"/>
          <p:nvPr/>
        </p:nvSpPr>
        <p:spPr>
          <a:xfrm>
            <a:off x="2934388" y="590602"/>
            <a:ext cx="6534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LÀM CHẬU 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CÂY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 THÂN THIỆN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" y="845"/>
            <a:ext cx="2246550" cy="1550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03238" y="478488"/>
            <a:ext cx="980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GIỚI THIỆU VÀ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TRƯNG BÀY SẢN PHẨM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3467"/>
          <a:stretch/>
        </p:blipFill>
        <p:spPr>
          <a:xfrm>
            <a:off x="7903234" y="1551211"/>
            <a:ext cx="3807804" cy="27851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7071" y="1540906"/>
            <a:ext cx="1964149" cy="27123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196" y="2179222"/>
            <a:ext cx="3144868" cy="28603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410" y="4215159"/>
            <a:ext cx="3724979" cy="24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7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93398" y="274034"/>
            <a:ext cx="4656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ĐÁNH GIÁ SẢN PHẨM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46550" cy="1550366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0467672"/>
              </p:ext>
            </p:extLst>
          </p:nvPr>
        </p:nvGraphicFramePr>
        <p:xfrm>
          <a:off x="2096814" y="989013"/>
          <a:ext cx="7993117" cy="5522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Document" r:id="rId5" imgW="6114288" imgH="4877981" progId="Word.Document.12">
                  <p:embed/>
                </p:oleObj>
              </mc:Choice>
              <mc:Fallback>
                <p:oleObj name="Document" r:id="rId5" imgW="6114288" imgH="487798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96814" y="989013"/>
                        <a:ext cx="7993117" cy="55221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0" name="Picture 6"/>
          <p:cNvPicPr>
            <a:picLocks noGrp="1"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Grp="1"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Content Placeholder 4"/>
          <p:cNvPicPr>
            <a:picLocks noGrp="1"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/>
          <p:cNvPicPr>
            <a:picLocks noGrp="1"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Grp="1"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Grp="1"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Grp="1"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Grp="1"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Grp="1"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80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/>
          <p:nvPr/>
        </p:nvSpPr>
        <p:spPr>
          <a:xfrm flipH="1" flipV="1">
            <a:off x="3771899" y="1416788"/>
            <a:ext cx="6879570" cy="4111175"/>
          </a:xfrm>
          <a:prstGeom prst="roundRect">
            <a:avLst/>
          </a:prstGeom>
          <a:noFill/>
          <a:ln w="28575">
            <a:solidFill>
              <a:srgbClr val="9562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725248E-A0D6-AD5A-5800-9A78FC7887FD}"/>
              </a:ext>
            </a:extLst>
          </p:cNvPr>
          <p:cNvSpPr txBox="1"/>
          <p:nvPr/>
        </p:nvSpPr>
        <p:spPr>
          <a:xfrm>
            <a:off x="4536276" y="2929843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552" y="2700015"/>
            <a:ext cx="1588399" cy="26025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23" y="163114"/>
            <a:ext cx="2246550" cy="155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1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6.25E-7 -1.48148E-6 L 6.25E-7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5949</TotalTime>
  <Words>140</Words>
  <Application>Microsoft Office PowerPoint</Application>
  <PresentationFormat>Custom</PresentationFormat>
  <Paragraphs>27</Paragraphs>
  <Slides>9</Slides>
  <Notes>7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Roboto Black</vt:lpstr>
      <vt:lpstr>Times New Roman</vt:lpstr>
      <vt:lpstr>Wingdings</vt:lpstr>
      <vt:lpstr>Roboto</vt:lpstr>
      <vt:lpstr>Calibri Light</vt:lpstr>
      <vt:lpstr>Calibri</vt:lpstr>
      <vt:lpstr>3_Office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322</cp:revision>
  <dcterms:created xsi:type="dcterms:W3CDTF">2023-04-01T23:44:56Z</dcterms:created>
  <dcterms:modified xsi:type="dcterms:W3CDTF">2025-02-25T07:06:49Z</dcterms:modified>
</cp:coreProperties>
</file>