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6" r:id="rId4"/>
    <p:sldId id="267" r:id="rId5"/>
    <p:sldId id="288" r:id="rId6"/>
    <p:sldId id="290" r:id="rId7"/>
    <p:sldId id="263" r:id="rId8"/>
    <p:sldId id="291" r:id="rId9"/>
    <p:sldId id="264" r:id="rId10"/>
    <p:sldId id="280" r:id="rId11"/>
    <p:sldId id="281" r:id="rId12"/>
    <p:sldId id="282" r:id="rId13"/>
    <p:sldId id="277" r:id="rId14"/>
    <p:sldId id="276" r:id="rId15"/>
    <p:sldId id="279" r:id="rId16"/>
    <p:sldId id="278" r:id="rId17"/>
    <p:sldId id="297" r:id="rId18"/>
    <p:sldId id="292" r:id="rId19"/>
    <p:sldId id="265" r:id="rId20"/>
    <p:sldId id="275" r:id="rId21"/>
    <p:sldId id="272" r:id="rId22"/>
    <p:sldId id="274" r:id="rId23"/>
    <p:sldId id="273" r:id="rId24"/>
    <p:sldId id="294" r:id="rId25"/>
    <p:sldId id="293" r:id="rId26"/>
    <p:sldId id="270" r:id="rId27"/>
    <p:sldId id="266" r:id="rId28"/>
    <p:sldId id="268" r:id="rId29"/>
    <p:sldId id="269" r:id="rId30"/>
    <p:sldId id="271" r:id="rId31"/>
    <p:sldId id="295" r:id="rId32"/>
  </p:sldIdLst>
  <p:sldSz cx="12192000" cy="6858000"/>
  <p:notesSz cx="6858000" cy="9144000"/>
  <p:embeddedFontLst>
    <p:embeddedFont>
      <p:font typeface="#9Slide03 BoosterNextFYBlack" panose="020B0604020202020204" charset="0"/>
      <p:regular r:id="rId34"/>
    </p:embeddedFont>
    <p:embeddedFont>
      <p:font typeface="#9Slide07 IcielPony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Quicksand" panose="020B0604020202020204" charset="0"/>
      <p:regular r:id="rId42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966AC14-6C88-4D95-AF90-6FFEC0BB66DE}">
          <p14:sldIdLst>
            <p14:sldId id="257"/>
          </p14:sldIdLst>
        </p14:section>
        <p14:section name="Câu chuyện STEM" id="{64E5378A-F86E-41BB-B0A2-110D4183B88B}">
          <p14:sldIdLst>
            <p14:sldId id="258"/>
            <p14:sldId id="256"/>
            <p14:sldId id="267"/>
            <p14:sldId id="288"/>
          </p14:sldIdLst>
        </p14:section>
        <p14:section name="Thử thách STEM" id="{C0E3401B-10F2-44F2-8B85-AB9E63CCE24E}">
          <p14:sldIdLst>
            <p14:sldId id="290"/>
            <p14:sldId id="263"/>
          </p14:sldIdLst>
        </p14:section>
        <p14:section name="Kiến thức STEM" id="{7FF5D5F2-8A0B-4F9A-AC26-FEAD0795BE44}">
          <p14:sldIdLst>
            <p14:sldId id="291"/>
            <p14:sldId id="264"/>
            <p14:sldId id="280"/>
            <p14:sldId id="281"/>
            <p14:sldId id="282"/>
            <p14:sldId id="277"/>
            <p14:sldId id="276"/>
            <p14:sldId id="279"/>
            <p14:sldId id="278"/>
            <p14:sldId id="297"/>
          </p14:sldIdLst>
        </p14:section>
        <p14:section name="Sáng chế STEM" id="{F3E3D81A-B6CA-42E0-B8E4-10CDF7AA1917}">
          <p14:sldIdLst>
            <p14:sldId id="292"/>
            <p14:sldId id="265"/>
            <p14:sldId id="275"/>
            <p14:sldId id="272"/>
            <p14:sldId id="274"/>
            <p14:sldId id="273"/>
            <p14:sldId id="294"/>
          </p14:sldIdLst>
        </p14:section>
        <p14:section name="STEM và cuộc sống" id="{0E8436F4-9046-4933-BEF6-FB92C030663D}">
          <p14:sldIdLst>
            <p14:sldId id="293"/>
            <p14:sldId id="270"/>
            <p14:sldId id="266"/>
            <p14:sldId id="268"/>
            <p14:sldId id="269"/>
            <p14:sldId id="271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263"/>
    <a:srgbClr val="F5801C"/>
    <a:srgbClr val="FEDCB8"/>
    <a:srgbClr val="DFC66C"/>
    <a:srgbClr val="E4EEF8"/>
    <a:srgbClr val="F7941E"/>
    <a:srgbClr val="FEE1C8"/>
    <a:srgbClr val="FFD9FF"/>
    <a:srgbClr val="FDD3C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5BE67-E367-954F-A439-19134421248D}" v="9" dt="2023-09-04T02:41:52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541" autoAdjust="0"/>
  </p:normalViewPr>
  <p:slideViewPr>
    <p:cSldViewPr snapToGrid="0">
      <p:cViewPr varScale="1">
        <p:scale>
          <a:sx n="64" d="100"/>
          <a:sy n="64" d="100"/>
        </p:scale>
        <p:origin x="67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E4A51-D417-4D9F-BB26-0CD6C9E568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E98E5-1FA5-46DA-9561-D6001E38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5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>
                <a:solidFill>
                  <a:srgbClr val="242021"/>
                </a:solidFill>
                <a:effectLst/>
                <a:latin typeface="Quicksand" pitchFamily="2" charset="0"/>
              </a:rPr>
              <a:t>2</a:t>
            </a:r>
            <a:r>
              <a:rPr lang="vi-VN" sz="1200" b="0" i="0">
                <a:solidFill>
                  <a:srgbClr val="242021"/>
                </a:solidFill>
                <a:effectLst/>
                <a:latin typeface="Quicksand" pitchFamily="2" charset="0"/>
              </a:rPr>
              <a:t>) 3).</a:t>
            </a:r>
            <a:br>
              <a:rPr lang="vi-VN" sz="1200" b="0" i="0">
                <a:solidFill>
                  <a:srgbClr val="242021"/>
                </a:solidFill>
                <a:effectLst/>
                <a:latin typeface="Quicksand" pitchFamily="2" charset="0"/>
              </a:rPr>
            </a:br>
            <a:r>
              <a:rPr lang="en-US" sz="1200" b="0" i="0">
                <a:solidFill>
                  <a:srgbClr val="242021"/>
                </a:solidFill>
                <a:effectLst/>
                <a:latin typeface="Quicksand" pitchFamily="2" charset="0"/>
              </a:rPr>
              <a:t>4</a:t>
            </a:r>
            <a:r>
              <a:rPr lang="vi-VN" sz="1200" b="0" i="0">
                <a:solidFill>
                  <a:srgbClr val="242021"/>
                </a:solidFill>
                <a:effectLst/>
                <a:latin typeface="Quicksand" pitchFamily="2" charset="0"/>
              </a:rPr>
              <a:t>). </a:t>
            </a:r>
            <a:br>
              <a:rPr lang="vi-VN" sz="1200" b="0" i="0">
                <a:solidFill>
                  <a:srgbClr val="242021"/>
                </a:solidFill>
                <a:effectLst/>
                <a:latin typeface="Quicksand" pitchFamily="2" charset="0"/>
              </a:rPr>
            </a:br>
            <a:r>
              <a:rPr lang="en-US" sz="1200" b="0" i="0">
                <a:solidFill>
                  <a:srgbClr val="242021"/>
                </a:solidFill>
                <a:effectLst/>
                <a:latin typeface="Quicksand" pitchFamily="2" charset="0"/>
              </a:rPr>
              <a:t>5</a:t>
            </a:r>
            <a:r>
              <a:rPr lang="vi-VN" sz="1200" b="0" i="0">
                <a:solidFill>
                  <a:srgbClr val="242021"/>
                </a:solidFill>
                <a:effectLst/>
                <a:latin typeface="Quicksand" pitchFamily="2" charset="0"/>
              </a:rPr>
              <a:t>)</a:t>
            </a:r>
            <a:br>
              <a:rPr lang="vi-VN" sz="1200">
                <a:latin typeface="Quicksand" pitchFamily="2" charset="0"/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E98E5-1FA5-46DA-9561-D6001E38B0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1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>
                <a:solidFill>
                  <a:srgbClr val="242021"/>
                </a:solidFill>
                <a:effectLst/>
                <a:latin typeface="Quicksand" pitchFamily="2" charset="0"/>
              </a:rPr>
              <a:t>2</a:t>
            </a:r>
            <a:r>
              <a:rPr lang="vi-VN" sz="1200" b="0" i="0">
                <a:solidFill>
                  <a:srgbClr val="242021"/>
                </a:solidFill>
                <a:effectLst/>
                <a:latin typeface="Quicksand" pitchFamily="2" charset="0"/>
              </a:rPr>
              <a:t>) 3).</a:t>
            </a:r>
            <a:br>
              <a:rPr lang="vi-VN" sz="1200" b="0" i="0">
                <a:solidFill>
                  <a:srgbClr val="242021"/>
                </a:solidFill>
                <a:effectLst/>
                <a:latin typeface="Quicksand" pitchFamily="2" charset="0"/>
              </a:rPr>
            </a:br>
            <a:r>
              <a:rPr lang="en-US" sz="1200" b="0" i="0">
                <a:solidFill>
                  <a:srgbClr val="242021"/>
                </a:solidFill>
                <a:effectLst/>
                <a:latin typeface="Quicksand" pitchFamily="2" charset="0"/>
              </a:rPr>
              <a:t>4</a:t>
            </a:r>
            <a:r>
              <a:rPr lang="vi-VN" sz="1200" b="0" i="0">
                <a:solidFill>
                  <a:srgbClr val="242021"/>
                </a:solidFill>
                <a:effectLst/>
                <a:latin typeface="Quicksand" pitchFamily="2" charset="0"/>
              </a:rPr>
              <a:t>). </a:t>
            </a:r>
            <a:br>
              <a:rPr lang="vi-VN" sz="1200" b="0" i="0">
                <a:solidFill>
                  <a:srgbClr val="242021"/>
                </a:solidFill>
                <a:effectLst/>
                <a:latin typeface="Quicksand" pitchFamily="2" charset="0"/>
              </a:rPr>
            </a:br>
            <a:r>
              <a:rPr lang="en-US" sz="1200" b="0" i="0">
                <a:solidFill>
                  <a:srgbClr val="242021"/>
                </a:solidFill>
                <a:effectLst/>
                <a:latin typeface="Quicksand" pitchFamily="2" charset="0"/>
              </a:rPr>
              <a:t>5</a:t>
            </a:r>
            <a:r>
              <a:rPr lang="vi-VN" sz="1200" b="0" i="0">
                <a:solidFill>
                  <a:srgbClr val="242021"/>
                </a:solidFill>
                <a:effectLst/>
                <a:latin typeface="Quicksand" pitchFamily="2" charset="0"/>
              </a:rPr>
              <a:t>)</a:t>
            </a:r>
            <a:br>
              <a:rPr lang="vi-VN" sz="1200">
                <a:latin typeface="Quicksand" pitchFamily="2" charset="0"/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E98E5-1FA5-46DA-9561-D6001E38B0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3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vi-VN" sz="1200" b="1" i="0" dirty="0">
                <a:solidFill>
                  <a:srgbClr val="0070C0"/>
                </a:solidFill>
                <a:effectLst/>
                <a:latin typeface="Quicksand" pitchFamily="2" charset="0"/>
              </a:rPr>
              <a:t>Bước </a:t>
            </a:r>
            <a:r>
              <a:rPr lang="en-US" sz="1200" b="1" i="0" dirty="0">
                <a:solidFill>
                  <a:srgbClr val="0070C0"/>
                </a:solidFill>
                <a:effectLst/>
                <a:latin typeface="Quicksand" pitchFamily="2" charset="0"/>
              </a:rPr>
              <a:t>2. </a:t>
            </a:r>
            <a:endParaRPr lang="en-US" sz="1200" i="0" dirty="0">
              <a:solidFill>
                <a:srgbClr val="242021"/>
              </a:solidFill>
              <a:effectLst/>
              <a:latin typeface="Quicksand" pitchFamily="2" charset="0"/>
            </a:endParaRPr>
          </a:p>
          <a:p>
            <a:pPr>
              <a:lnSpc>
                <a:spcPct val="130000"/>
              </a:lnSpc>
            </a:pPr>
            <a:r>
              <a:rPr lang="vi-VN" sz="1200" b="1" i="0" dirty="0">
                <a:solidFill>
                  <a:srgbClr val="0070C0"/>
                </a:solidFill>
                <a:effectLst/>
                <a:latin typeface="Quicksand" pitchFamily="2" charset="0"/>
              </a:rPr>
              <a:t>Bước</a:t>
            </a:r>
            <a:r>
              <a:rPr lang="en-US" sz="1200" b="1" i="0" dirty="0">
                <a:solidFill>
                  <a:srgbClr val="0070C0"/>
                </a:solidFill>
                <a:effectLst/>
                <a:latin typeface="Quicksand" pitchFamily="2" charset="0"/>
              </a:rPr>
              <a:t> 3. </a:t>
            </a:r>
            <a:r>
              <a:rPr lang="en-US" sz="1200" i="0" dirty="0" err="1">
                <a:solidFill>
                  <a:srgbClr val="242021"/>
                </a:solidFill>
                <a:effectLst/>
                <a:latin typeface="Quicksand" pitchFamily="2" charset="0"/>
              </a:rPr>
              <a:t>Lắp</a:t>
            </a:r>
            <a:r>
              <a:rPr lang="en-US" sz="1200" i="0" dirty="0">
                <a:solidFill>
                  <a:srgbClr val="242021"/>
                </a:solidFill>
                <a:effectLst/>
                <a:latin typeface="Quicksand" pitchFamily="2" charset="0"/>
              </a:rPr>
              <a:t> </a:t>
            </a:r>
            <a:r>
              <a:rPr lang="en-US" sz="1200" i="0" dirty="0" err="1">
                <a:solidFill>
                  <a:srgbClr val="242021"/>
                </a:solidFill>
                <a:effectLst/>
                <a:latin typeface="Quicksand" pitchFamily="2" charset="0"/>
              </a:rPr>
              <a:t>ghép</a:t>
            </a:r>
            <a:r>
              <a:rPr lang="en-US" sz="1200" i="0" dirty="0">
                <a:solidFill>
                  <a:srgbClr val="242021"/>
                </a:solidFill>
                <a:effectLst/>
                <a:latin typeface="Quicksand" pitchFamily="2" charset="0"/>
              </a:rPr>
              <a:t> </a:t>
            </a:r>
            <a:r>
              <a:rPr lang="en-US" sz="1200" i="0" dirty="0" err="1">
                <a:solidFill>
                  <a:srgbClr val="242021"/>
                </a:solidFill>
                <a:effectLst/>
                <a:latin typeface="Quicksand" pitchFamily="2" charset="0"/>
              </a:rPr>
              <a:t>từng</a:t>
            </a:r>
            <a:r>
              <a:rPr lang="en-US" sz="1200" i="0" dirty="0">
                <a:solidFill>
                  <a:srgbClr val="242021"/>
                </a:solidFill>
                <a:effectLst/>
                <a:latin typeface="Quicksand" pitchFamily="2" charset="0"/>
              </a:rPr>
              <a:t> </a:t>
            </a:r>
            <a:r>
              <a:rPr lang="en-US" sz="1200" i="0" dirty="0" err="1">
                <a:solidFill>
                  <a:srgbClr val="242021"/>
                </a:solidFill>
                <a:effectLst/>
                <a:latin typeface="Quicksand" pitchFamily="2" charset="0"/>
              </a:rPr>
              <a:t>bộ</a:t>
            </a:r>
            <a:r>
              <a:rPr lang="en-US" sz="1200" i="0" dirty="0">
                <a:solidFill>
                  <a:srgbClr val="242021"/>
                </a:solidFill>
                <a:effectLst/>
                <a:latin typeface="Quicksand" pitchFamily="2" charset="0"/>
              </a:rPr>
              <a:t> </a:t>
            </a:r>
            <a:r>
              <a:rPr lang="en-US" sz="1200" i="0" dirty="0" err="1">
                <a:solidFill>
                  <a:srgbClr val="242021"/>
                </a:solidFill>
                <a:effectLst/>
                <a:latin typeface="Quicksand" pitchFamily="2" charset="0"/>
              </a:rPr>
              <a:t>phận</a:t>
            </a:r>
            <a:r>
              <a:rPr lang="en-US" sz="1200" i="0" dirty="0">
                <a:solidFill>
                  <a:srgbClr val="242021"/>
                </a:solidFill>
                <a:effectLst/>
                <a:latin typeface="Quicksand" pitchFamily="2" charset="0"/>
              </a:rPr>
              <a:t> </a:t>
            </a:r>
            <a:r>
              <a:rPr lang="en-US" sz="1200" i="0" dirty="0" err="1">
                <a:solidFill>
                  <a:srgbClr val="242021"/>
                </a:solidFill>
                <a:effectLst/>
                <a:latin typeface="Quicksand" pitchFamily="2" charset="0"/>
              </a:rPr>
              <a:t>của</a:t>
            </a:r>
            <a:r>
              <a:rPr lang="en-US" sz="1200" i="0" dirty="0">
                <a:solidFill>
                  <a:srgbClr val="242021"/>
                </a:solidFill>
                <a:effectLst/>
                <a:latin typeface="Quicksand" pitchFamily="2" charset="0"/>
              </a:rPr>
              <a:t> </a:t>
            </a:r>
            <a:r>
              <a:rPr lang="en-US" sz="1200" i="0" dirty="0" err="1">
                <a:solidFill>
                  <a:srgbClr val="242021"/>
                </a:solidFill>
                <a:effectLst/>
                <a:latin typeface="Quicksand" pitchFamily="2" charset="0"/>
              </a:rPr>
              <a:t>rô-bốt</a:t>
            </a:r>
            <a:endParaRPr lang="en-US" sz="1200" i="0" dirty="0">
              <a:solidFill>
                <a:srgbClr val="242021"/>
              </a:solidFill>
              <a:effectLst/>
              <a:latin typeface="Quicksand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1200" b="1" dirty="0" err="1">
                <a:solidFill>
                  <a:srgbClr val="0070C0"/>
                </a:solidFill>
                <a:latin typeface="Quicksand" pitchFamily="2" charset="0"/>
              </a:rPr>
              <a:t>Bước</a:t>
            </a:r>
            <a:r>
              <a:rPr lang="en-US" sz="1200" b="1" dirty="0">
                <a:solidFill>
                  <a:srgbClr val="0070C0"/>
                </a:solidFill>
                <a:latin typeface="Quicksand" pitchFamily="2" charset="0"/>
              </a:rPr>
              <a:t> 4. </a:t>
            </a:r>
            <a:r>
              <a:rPr lang="en-US" sz="1200" dirty="0" err="1">
                <a:latin typeface="Quicksand" pitchFamily="2" charset="0"/>
              </a:rPr>
              <a:t>Lắp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ghép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hoàn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chỉnh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và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kiểm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tra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mô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hình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rô-bốt</a:t>
            </a:r>
            <a:endParaRPr lang="en-US" sz="1200" dirty="0">
              <a:latin typeface="Quicksand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E98E5-1FA5-46DA-9561-D6001E38B0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7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vi-VN" sz="1200" b="1" i="0" dirty="0">
                <a:solidFill>
                  <a:srgbClr val="0070C0"/>
                </a:solidFill>
                <a:effectLst/>
                <a:latin typeface="Quicksand" pitchFamily="2" charset="0"/>
              </a:rPr>
              <a:t>Bước </a:t>
            </a:r>
            <a:r>
              <a:rPr lang="en-US" sz="1200" b="1" i="0" dirty="0">
                <a:solidFill>
                  <a:srgbClr val="0070C0"/>
                </a:solidFill>
                <a:effectLst/>
                <a:latin typeface="Quicksand" pitchFamily="2" charset="0"/>
              </a:rPr>
              <a:t>2. </a:t>
            </a:r>
            <a:endParaRPr lang="en-US" sz="1200" i="0" dirty="0">
              <a:solidFill>
                <a:srgbClr val="242021"/>
              </a:solidFill>
              <a:effectLst/>
              <a:latin typeface="Quicksand" pitchFamily="2" charset="0"/>
            </a:endParaRPr>
          </a:p>
          <a:p>
            <a:pPr>
              <a:lnSpc>
                <a:spcPct val="130000"/>
              </a:lnSpc>
            </a:pPr>
            <a:r>
              <a:rPr lang="vi-VN" sz="1200" b="1" i="0" dirty="0">
                <a:solidFill>
                  <a:srgbClr val="0070C0"/>
                </a:solidFill>
                <a:effectLst/>
                <a:latin typeface="Quicksand" pitchFamily="2" charset="0"/>
              </a:rPr>
              <a:t>Bước</a:t>
            </a:r>
            <a:r>
              <a:rPr lang="en-US" sz="1200" b="1" i="0" dirty="0">
                <a:solidFill>
                  <a:srgbClr val="0070C0"/>
                </a:solidFill>
                <a:effectLst/>
                <a:latin typeface="Quicksand" pitchFamily="2" charset="0"/>
              </a:rPr>
              <a:t> 3. </a:t>
            </a:r>
            <a:r>
              <a:rPr lang="en-US" sz="1200" i="0" dirty="0" err="1">
                <a:solidFill>
                  <a:srgbClr val="242021"/>
                </a:solidFill>
                <a:effectLst/>
                <a:latin typeface="Quicksand" pitchFamily="2" charset="0"/>
              </a:rPr>
              <a:t>Lắp</a:t>
            </a:r>
            <a:r>
              <a:rPr lang="en-US" sz="1200" i="0" dirty="0">
                <a:solidFill>
                  <a:srgbClr val="242021"/>
                </a:solidFill>
                <a:effectLst/>
                <a:latin typeface="Quicksand" pitchFamily="2" charset="0"/>
              </a:rPr>
              <a:t> </a:t>
            </a:r>
            <a:r>
              <a:rPr lang="en-US" sz="1200" i="0" dirty="0" err="1">
                <a:solidFill>
                  <a:srgbClr val="242021"/>
                </a:solidFill>
                <a:effectLst/>
                <a:latin typeface="Quicksand" pitchFamily="2" charset="0"/>
              </a:rPr>
              <a:t>ghép</a:t>
            </a:r>
            <a:r>
              <a:rPr lang="en-US" sz="1200" i="0" dirty="0">
                <a:solidFill>
                  <a:srgbClr val="242021"/>
                </a:solidFill>
                <a:effectLst/>
                <a:latin typeface="Quicksand" pitchFamily="2" charset="0"/>
              </a:rPr>
              <a:t> </a:t>
            </a:r>
            <a:r>
              <a:rPr lang="en-US" sz="1200" i="0" dirty="0" err="1">
                <a:solidFill>
                  <a:srgbClr val="242021"/>
                </a:solidFill>
                <a:effectLst/>
                <a:latin typeface="Quicksand" pitchFamily="2" charset="0"/>
              </a:rPr>
              <a:t>từng</a:t>
            </a:r>
            <a:r>
              <a:rPr lang="en-US" sz="1200" i="0" dirty="0">
                <a:solidFill>
                  <a:srgbClr val="242021"/>
                </a:solidFill>
                <a:effectLst/>
                <a:latin typeface="Quicksand" pitchFamily="2" charset="0"/>
              </a:rPr>
              <a:t> </a:t>
            </a:r>
            <a:r>
              <a:rPr lang="en-US" sz="1200" i="0" dirty="0" err="1">
                <a:solidFill>
                  <a:srgbClr val="242021"/>
                </a:solidFill>
                <a:effectLst/>
                <a:latin typeface="Quicksand" pitchFamily="2" charset="0"/>
              </a:rPr>
              <a:t>bộ</a:t>
            </a:r>
            <a:r>
              <a:rPr lang="en-US" sz="1200" i="0" dirty="0">
                <a:solidFill>
                  <a:srgbClr val="242021"/>
                </a:solidFill>
                <a:effectLst/>
                <a:latin typeface="Quicksand" pitchFamily="2" charset="0"/>
              </a:rPr>
              <a:t> </a:t>
            </a:r>
            <a:r>
              <a:rPr lang="en-US" sz="1200" i="0" dirty="0" err="1">
                <a:solidFill>
                  <a:srgbClr val="242021"/>
                </a:solidFill>
                <a:effectLst/>
                <a:latin typeface="Quicksand" pitchFamily="2" charset="0"/>
              </a:rPr>
              <a:t>phận</a:t>
            </a:r>
            <a:r>
              <a:rPr lang="en-US" sz="1200" i="0" dirty="0">
                <a:solidFill>
                  <a:srgbClr val="242021"/>
                </a:solidFill>
                <a:effectLst/>
                <a:latin typeface="Quicksand" pitchFamily="2" charset="0"/>
              </a:rPr>
              <a:t> </a:t>
            </a:r>
            <a:r>
              <a:rPr lang="en-US" sz="1200" i="0" dirty="0" err="1">
                <a:solidFill>
                  <a:srgbClr val="242021"/>
                </a:solidFill>
                <a:effectLst/>
                <a:latin typeface="Quicksand" pitchFamily="2" charset="0"/>
              </a:rPr>
              <a:t>của</a:t>
            </a:r>
            <a:r>
              <a:rPr lang="en-US" sz="1200" i="0" dirty="0">
                <a:solidFill>
                  <a:srgbClr val="242021"/>
                </a:solidFill>
                <a:effectLst/>
                <a:latin typeface="Quicksand" pitchFamily="2" charset="0"/>
              </a:rPr>
              <a:t> </a:t>
            </a:r>
            <a:r>
              <a:rPr lang="en-US" sz="1200" i="0" dirty="0" err="1">
                <a:solidFill>
                  <a:srgbClr val="242021"/>
                </a:solidFill>
                <a:effectLst/>
                <a:latin typeface="Quicksand" pitchFamily="2" charset="0"/>
              </a:rPr>
              <a:t>rô-bốt</a:t>
            </a:r>
            <a:endParaRPr lang="en-US" sz="1200" i="0" dirty="0">
              <a:solidFill>
                <a:srgbClr val="242021"/>
              </a:solidFill>
              <a:effectLst/>
              <a:latin typeface="Quicksand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1200" b="1" dirty="0" err="1">
                <a:solidFill>
                  <a:srgbClr val="0070C0"/>
                </a:solidFill>
                <a:latin typeface="Quicksand" pitchFamily="2" charset="0"/>
              </a:rPr>
              <a:t>Bước</a:t>
            </a:r>
            <a:r>
              <a:rPr lang="en-US" sz="1200" b="1" dirty="0">
                <a:solidFill>
                  <a:srgbClr val="0070C0"/>
                </a:solidFill>
                <a:latin typeface="Quicksand" pitchFamily="2" charset="0"/>
              </a:rPr>
              <a:t> 4. </a:t>
            </a:r>
            <a:r>
              <a:rPr lang="en-US" sz="1200" dirty="0" err="1">
                <a:latin typeface="Quicksand" pitchFamily="2" charset="0"/>
              </a:rPr>
              <a:t>Lắp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ghép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hoàn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chỉnh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và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kiểm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tra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mô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hình</a:t>
            </a:r>
            <a:r>
              <a:rPr lang="en-US" sz="1200" dirty="0">
                <a:latin typeface="Quicksand" pitchFamily="2" charset="0"/>
              </a:rPr>
              <a:t> </a:t>
            </a:r>
            <a:r>
              <a:rPr lang="en-US" sz="1200" dirty="0" err="1">
                <a:latin typeface="Quicksand" pitchFamily="2" charset="0"/>
              </a:rPr>
              <a:t>rô-bốt</a:t>
            </a:r>
            <a:endParaRPr lang="en-US" sz="1200" dirty="0">
              <a:latin typeface="Quicksand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E98E5-1FA5-46DA-9561-D6001E38B0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119C-90E7-4BBE-1938-A3A92996F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1D3B0-EED9-1482-2AAB-30EA17D51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78975-F240-8F99-4847-660F0568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solidFill>
                  <a:schemeClr val="accent6"/>
                </a:solidFill>
                <a:latin typeface="#9Slide03 BoosterNextFYBlack" panose="02000A03000000020004" pitchFamily="2" charset="0"/>
              </a:defRPr>
            </a:lvl1pPr>
          </a:lstStyle>
          <a:p>
            <a:fld id="{571E85A0-4B11-475E-B624-C18FEFA94CEB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56142-E984-C811-5D6B-5F053482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D213B-690C-E86C-F0F3-5152F53F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34CD-5C46-45DF-BC34-385EFE07A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A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E548FF-CAA3-43C6-95DE-8C68213726A5}"/>
              </a:ext>
            </a:extLst>
          </p:cNvPr>
          <p:cNvSpPr>
            <a:spLocks/>
          </p:cNvSpPr>
          <p:nvPr userDrawn="1"/>
        </p:nvSpPr>
        <p:spPr>
          <a:xfrm>
            <a:off x="225468" y="157267"/>
            <a:ext cx="11814131" cy="6543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9A032-378A-0207-644C-3150A42FC5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40" y="305979"/>
            <a:ext cx="533947" cy="53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F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7BF6D6-BC41-7BC3-9432-6A549E89302F}"/>
              </a:ext>
            </a:extLst>
          </p:cNvPr>
          <p:cNvSpPr>
            <a:spLocks/>
          </p:cNvSpPr>
          <p:nvPr userDrawn="1"/>
        </p:nvSpPr>
        <p:spPr>
          <a:xfrm>
            <a:off x="225468" y="157267"/>
            <a:ext cx="11814131" cy="6543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D0DDDA-78C4-F1BC-F50A-63B2DED28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40" y="305979"/>
            <a:ext cx="533947" cy="53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8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9E45FF-40E6-EC69-71E6-AD7379D0FDB1}"/>
              </a:ext>
            </a:extLst>
          </p:cNvPr>
          <p:cNvSpPr>
            <a:spLocks/>
          </p:cNvSpPr>
          <p:nvPr userDrawn="1"/>
        </p:nvSpPr>
        <p:spPr>
          <a:xfrm>
            <a:off x="225468" y="157267"/>
            <a:ext cx="11814131" cy="6543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80F56-79C8-483B-F1FB-DE0CF5E72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40" y="305979"/>
            <a:ext cx="533947" cy="53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4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F7A33-EE6D-7586-DC5C-48B40BCC2D32}"/>
              </a:ext>
            </a:extLst>
          </p:cNvPr>
          <p:cNvSpPr>
            <a:spLocks/>
          </p:cNvSpPr>
          <p:nvPr userDrawn="1"/>
        </p:nvSpPr>
        <p:spPr>
          <a:xfrm>
            <a:off x="225468" y="157267"/>
            <a:ext cx="11814131" cy="6543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8BE361-3CCC-1155-3124-D93BDC0923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40" y="305979"/>
            <a:ext cx="533947" cy="53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4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79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003F4E-A281-0E8F-7509-7A5BBABDD519}"/>
              </a:ext>
            </a:extLst>
          </p:cNvPr>
          <p:cNvSpPr>
            <a:spLocks/>
          </p:cNvSpPr>
          <p:nvPr userDrawn="1"/>
        </p:nvSpPr>
        <p:spPr>
          <a:xfrm>
            <a:off x="225468" y="157267"/>
            <a:ext cx="11814131" cy="6543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043FD-4AA5-99AF-7F13-8ACD42D52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40" y="305979"/>
            <a:ext cx="533947" cy="53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E7D179-532F-10DA-F7AC-7CEB51445177}"/>
              </a:ext>
            </a:extLst>
          </p:cNvPr>
          <p:cNvSpPr>
            <a:spLocks/>
          </p:cNvSpPr>
          <p:nvPr userDrawn="1"/>
        </p:nvSpPr>
        <p:spPr>
          <a:xfrm>
            <a:off x="225468" y="157267"/>
            <a:ext cx="11814131" cy="6543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877E0-655B-7838-4B5F-AD7EAC3AF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40" y="305979"/>
            <a:ext cx="533947" cy="53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62664-5DDF-44AE-B85D-3474494D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697DB-CEBD-A444-0736-AB850098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8B5FC-6177-20E9-AB2A-38DA0A83D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E85A0-4B11-475E-B624-C18FEFA94CE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16EBA-D2FD-A1EF-8472-82DD5224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23B4-7861-D299-4132-C04CB1A0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534CD-5C46-45DF-BC34-385EFE07A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5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C041E29-A882-0658-E909-14B2DDDC9A92}"/>
              </a:ext>
            </a:extLst>
          </p:cNvPr>
          <p:cNvSpPr/>
          <p:nvPr/>
        </p:nvSpPr>
        <p:spPr>
          <a:xfrm>
            <a:off x="0" y="32215"/>
            <a:ext cx="12313659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365693 h 6858000"/>
              <a:gd name="connsiteX3" fmla="*/ 12188872 w 12192000"/>
              <a:gd name="connsiteY3" fmla="*/ 3365693 h 6858000"/>
              <a:gd name="connsiteX4" fmla="*/ 12189962 w 12192000"/>
              <a:gd name="connsiteY4" fmla="*/ 3482413 h 6858000"/>
              <a:gd name="connsiteX5" fmla="*/ 12191827 w 12192000"/>
              <a:gd name="connsiteY5" fmla="*/ 3682190 h 6858000"/>
              <a:gd name="connsiteX6" fmla="*/ 12192000 w 12192000"/>
              <a:gd name="connsiteY6" fmla="*/ 3699030 h 6858000"/>
              <a:gd name="connsiteX7" fmla="*/ 12192000 w 12192000"/>
              <a:gd name="connsiteY7" fmla="*/ 4393246 h 6858000"/>
              <a:gd name="connsiteX8" fmla="*/ 12139879 w 12192000"/>
              <a:gd name="connsiteY8" fmla="*/ 4455130 h 6858000"/>
              <a:gd name="connsiteX9" fmla="*/ 10415090 w 12192000"/>
              <a:gd name="connsiteY9" fmla="*/ 5270354 h 6858000"/>
              <a:gd name="connsiteX10" fmla="*/ 2506014 w 12192000"/>
              <a:gd name="connsiteY10" fmla="*/ 5903243 h 6858000"/>
              <a:gd name="connsiteX11" fmla="*/ 1412570 w 12192000"/>
              <a:gd name="connsiteY11" fmla="*/ 6668459 h 6858000"/>
              <a:gd name="connsiteX12" fmla="*/ 1265798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365693"/>
                </a:lnTo>
                <a:lnTo>
                  <a:pt x="12188872" y="3365693"/>
                </a:lnTo>
                <a:lnTo>
                  <a:pt x="12189962" y="3482413"/>
                </a:lnTo>
                <a:cubicBezTo>
                  <a:pt x="12190568" y="3548440"/>
                  <a:pt x="12191173" y="3614467"/>
                  <a:pt x="12191827" y="3682190"/>
                </a:cubicBezTo>
                <a:lnTo>
                  <a:pt x="12192000" y="3699030"/>
                </a:lnTo>
                <a:lnTo>
                  <a:pt x="12192000" y="4393246"/>
                </a:lnTo>
                <a:lnTo>
                  <a:pt x="12139879" y="4455130"/>
                </a:lnTo>
                <a:cubicBezTo>
                  <a:pt x="11863255" y="4805643"/>
                  <a:pt x="11929180" y="5032680"/>
                  <a:pt x="10415090" y="5270354"/>
                </a:cubicBezTo>
                <a:cubicBezTo>
                  <a:pt x="8798677" y="5523872"/>
                  <a:pt x="4464255" y="5227395"/>
                  <a:pt x="2506014" y="5903243"/>
                </a:cubicBezTo>
                <a:cubicBezTo>
                  <a:pt x="2016454" y="6072205"/>
                  <a:pt x="1681979" y="6348640"/>
                  <a:pt x="1412570" y="6668459"/>
                </a:cubicBezTo>
                <a:lnTo>
                  <a:pt x="126579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85E5812-B166-760E-D0A5-D0C49674FE91}"/>
              </a:ext>
            </a:extLst>
          </p:cNvPr>
          <p:cNvGrpSpPr/>
          <p:nvPr/>
        </p:nvGrpSpPr>
        <p:grpSpPr>
          <a:xfrm>
            <a:off x="-694422" y="-1076824"/>
            <a:ext cx="13796525" cy="5354517"/>
            <a:chOff x="-957991" y="-732595"/>
            <a:chExt cx="13796525" cy="535451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60A2698-82D1-AC87-D3F6-4D36C67A8AB9}"/>
                </a:ext>
              </a:extLst>
            </p:cNvPr>
            <p:cNvGrpSpPr/>
            <p:nvPr/>
          </p:nvGrpSpPr>
          <p:grpSpPr>
            <a:xfrm>
              <a:off x="-623458" y="-672109"/>
              <a:ext cx="13461992" cy="5294031"/>
              <a:chOff x="-10451" y="-672109"/>
              <a:chExt cx="12235978" cy="5294031"/>
            </a:xfrm>
          </p:grpSpPr>
          <p:sp>
            <p:nvSpPr>
              <p:cNvPr id="20" name="Flowchart: Manual Input 18">
                <a:extLst>
                  <a:ext uri="{FF2B5EF4-FFF2-40B4-BE49-F238E27FC236}">
                    <a16:creationId xmlns:a16="http://schemas.microsoft.com/office/drawing/2014/main" id="{517D52D3-5241-B6B6-C857-47B1C3D51A8B}"/>
                  </a:ext>
                </a:extLst>
              </p:cNvPr>
              <p:cNvSpPr/>
              <p:nvPr/>
            </p:nvSpPr>
            <p:spPr>
              <a:xfrm rot="10800000">
                <a:off x="-10451" y="-448487"/>
                <a:ext cx="12234237" cy="507040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7562 w 10000"/>
                  <a:gd name="connsiteY1" fmla="*/ 3308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0 w 10025"/>
                  <a:gd name="connsiteY0" fmla="*/ 6303 h 10000"/>
                  <a:gd name="connsiteX1" fmla="*/ 7587 w 10025"/>
                  <a:gd name="connsiteY1" fmla="*/ 3308 h 10000"/>
                  <a:gd name="connsiteX2" fmla="*/ 10025 w 10025"/>
                  <a:gd name="connsiteY2" fmla="*/ 0 h 10000"/>
                  <a:gd name="connsiteX3" fmla="*/ 10025 w 10025"/>
                  <a:gd name="connsiteY3" fmla="*/ 10000 h 10000"/>
                  <a:gd name="connsiteX4" fmla="*/ 25 w 10025"/>
                  <a:gd name="connsiteY4" fmla="*/ 10000 h 10000"/>
                  <a:gd name="connsiteX5" fmla="*/ 0 w 10025"/>
                  <a:gd name="connsiteY5" fmla="*/ 6303 h 10000"/>
                  <a:gd name="connsiteX0" fmla="*/ 0 w 10006"/>
                  <a:gd name="connsiteY0" fmla="*/ 6303 h 10000"/>
                  <a:gd name="connsiteX1" fmla="*/ 7568 w 10006"/>
                  <a:gd name="connsiteY1" fmla="*/ 3308 h 10000"/>
                  <a:gd name="connsiteX2" fmla="*/ 10006 w 10006"/>
                  <a:gd name="connsiteY2" fmla="*/ 0 h 10000"/>
                  <a:gd name="connsiteX3" fmla="*/ 10006 w 10006"/>
                  <a:gd name="connsiteY3" fmla="*/ 10000 h 10000"/>
                  <a:gd name="connsiteX4" fmla="*/ 6 w 10006"/>
                  <a:gd name="connsiteY4" fmla="*/ 10000 h 10000"/>
                  <a:gd name="connsiteX5" fmla="*/ 0 w 10006"/>
                  <a:gd name="connsiteY5" fmla="*/ 6303 h 10000"/>
                  <a:gd name="connsiteX0" fmla="*/ 0 w 10025"/>
                  <a:gd name="connsiteY0" fmla="*/ 6891 h 10588"/>
                  <a:gd name="connsiteX1" fmla="*/ 7568 w 10025"/>
                  <a:gd name="connsiteY1" fmla="*/ 3896 h 10588"/>
                  <a:gd name="connsiteX2" fmla="*/ 10025 w 10025"/>
                  <a:gd name="connsiteY2" fmla="*/ 0 h 10588"/>
                  <a:gd name="connsiteX3" fmla="*/ 10006 w 10025"/>
                  <a:gd name="connsiteY3" fmla="*/ 10588 h 10588"/>
                  <a:gd name="connsiteX4" fmla="*/ 6 w 10025"/>
                  <a:gd name="connsiteY4" fmla="*/ 10588 h 10588"/>
                  <a:gd name="connsiteX5" fmla="*/ 0 w 10025"/>
                  <a:gd name="connsiteY5" fmla="*/ 6891 h 10588"/>
                  <a:gd name="connsiteX0" fmla="*/ 0 w 10025"/>
                  <a:gd name="connsiteY0" fmla="*/ 6891 h 10588"/>
                  <a:gd name="connsiteX1" fmla="*/ 7568 w 10025"/>
                  <a:gd name="connsiteY1" fmla="*/ 3896 h 10588"/>
                  <a:gd name="connsiteX2" fmla="*/ 10025 w 10025"/>
                  <a:gd name="connsiteY2" fmla="*/ 0 h 10588"/>
                  <a:gd name="connsiteX3" fmla="*/ 10006 w 10025"/>
                  <a:gd name="connsiteY3" fmla="*/ 10588 h 10588"/>
                  <a:gd name="connsiteX4" fmla="*/ 6 w 10025"/>
                  <a:gd name="connsiteY4" fmla="*/ 10588 h 10588"/>
                  <a:gd name="connsiteX5" fmla="*/ 0 w 10025"/>
                  <a:gd name="connsiteY5" fmla="*/ 6891 h 10588"/>
                  <a:gd name="connsiteX0" fmla="*/ 0 w 10025"/>
                  <a:gd name="connsiteY0" fmla="*/ 6891 h 10588"/>
                  <a:gd name="connsiteX1" fmla="*/ 7568 w 10025"/>
                  <a:gd name="connsiteY1" fmla="*/ 3896 h 10588"/>
                  <a:gd name="connsiteX2" fmla="*/ 10025 w 10025"/>
                  <a:gd name="connsiteY2" fmla="*/ 0 h 10588"/>
                  <a:gd name="connsiteX3" fmla="*/ 10006 w 10025"/>
                  <a:gd name="connsiteY3" fmla="*/ 10588 h 10588"/>
                  <a:gd name="connsiteX4" fmla="*/ 6 w 10025"/>
                  <a:gd name="connsiteY4" fmla="*/ 10588 h 10588"/>
                  <a:gd name="connsiteX5" fmla="*/ 0 w 10025"/>
                  <a:gd name="connsiteY5" fmla="*/ 6891 h 10588"/>
                  <a:gd name="connsiteX0" fmla="*/ 0 w 10025"/>
                  <a:gd name="connsiteY0" fmla="*/ 6891 h 10588"/>
                  <a:gd name="connsiteX1" fmla="*/ 7568 w 10025"/>
                  <a:gd name="connsiteY1" fmla="*/ 3896 h 10588"/>
                  <a:gd name="connsiteX2" fmla="*/ 10025 w 10025"/>
                  <a:gd name="connsiteY2" fmla="*/ 0 h 10588"/>
                  <a:gd name="connsiteX3" fmla="*/ 10006 w 10025"/>
                  <a:gd name="connsiteY3" fmla="*/ 10588 h 10588"/>
                  <a:gd name="connsiteX4" fmla="*/ 6 w 10025"/>
                  <a:gd name="connsiteY4" fmla="*/ 10588 h 10588"/>
                  <a:gd name="connsiteX5" fmla="*/ 0 w 10025"/>
                  <a:gd name="connsiteY5" fmla="*/ 6891 h 10588"/>
                  <a:gd name="connsiteX0" fmla="*/ 0 w 10034"/>
                  <a:gd name="connsiteY0" fmla="*/ 7610 h 10588"/>
                  <a:gd name="connsiteX1" fmla="*/ 7577 w 10034"/>
                  <a:gd name="connsiteY1" fmla="*/ 3896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10 h 10588"/>
                  <a:gd name="connsiteX1" fmla="*/ 7577 w 10034"/>
                  <a:gd name="connsiteY1" fmla="*/ 3896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37 h 10615"/>
                  <a:gd name="connsiteX1" fmla="*/ 10034 w 10034"/>
                  <a:gd name="connsiteY1" fmla="*/ 27 h 10615"/>
                  <a:gd name="connsiteX2" fmla="*/ 10015 w 10034"/>
                  <a:gd name="connsiteY2" fmla="*/ 10615 h 10615"/>
                  <a:gd name="connsiteX3" fmla="*/ 15 w 10034"/>
                  <a:gd name="connsiteY3" fmla="*/ 10615 h 10615"/>
                  <a:gd name="connsiteX4" fmla="*/ 0 w 10034"/>
                  <a:gd name="connsiteY4" fmla="*/ 7637 h 10615"/>
                  <a:gd name="connsiteX0" fmla="*/ 0 w 10034"/>
                  <a:gd name="connsiteY0" fmla="*/ 7610 h 10588"/>
                  <a:gd name="connsiteX1" fmla="*/ 10034 w 10034"/>
                  <a:gd name="connsiteY1" fmla="*/ 0 h 10588"/>
                  <a:gd name="connsiteX2" fmla="*/ 10015 w 10034"/>
                  <a:gd name="connsiteY2" fmla="*/ 10588 h 10588"/>
                  <a:gd name="connsiteX3" fmla="*/ 15 w 10034"/>
                  <a:gd name="connsiteY3" fmla="*/ 10588 h 10588"/>
                  <a:gd name="connsiteX4" fmla="*/ 0 w 10034"/>
                  <a:gd name="connsiteY4" fmla="*/ 7610 h 10588"/>
                  <a:gd name="connsiteX0" fmla="*/ 0 w 10034"/>
                  <a:gd name="connsiteY0" fmla="*/ 7896 h 10874"/>
                  <a:gd name="connsiteX1" fmla="*/ 6910 w 10034"/>
                  <a:gd name="connsiteY1" fmla="*/ 4763 h 10874"/>
                  <a:gd name="connsiteX2" fmla="*/ 10034 w 10034"/>
                  <a:gd name="connsiteY2" fmla="*/ 286 h 10874"/>
                  <a:gd name="connsiteX3" fmla="*/ 10015 w 10034"/>
                  <a:gd name="connsiteY3" fmla="*/ 10874 h 10874"/>
                  <a:gd name="connsiteX4" fmla="*/ 15 w 10034"/>
                  <a:gd name="connsiteY4" fmla="*/ 10874 h 10874"/>
                  <a:gd name="connsiteX5" fmla="*/ 0 w 10034"/>
                  <a:gd name="connsiteY5" fmla="*/ 7896 h 10874"/>
                  <a:gd name="connsiteX0" fmla="*/ 0 w 10034"/>
                  <a:gd name="connsiteY0" fmla="*/ 7610 h 10588"/>
                  <a:gd name="connsiteX1" fmla="*/ 6910 w 10034"/>
                  <a:gd name="connsiteY1" fmla="*/ 4477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10 h 10588"/>
                  <a:gd name="connsiteX1" fmla="*/ 6967 w 10034"/>
                  <a:gd name="connsiteY1" fmla="*/ 4804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10 h 10588"/>
                  <a:gd name="connsiteX1" fmla="*/ 7005 w 10034"/>
                  <a:gd name="connsiteY1" fmla="*/ 5098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10 h 10588"/>
                  <a:gd name="connsiteX1" fmla="*/ 1290 w 10034"/>
                  <a:gd name="connsiteY1" fmla="*/ 6144 h 10588"/>
                  <a:gd name="connsiteX2" fmla="*/ 7005 w 10034"/>
                  <a:gd name="connsiteY2" fmla="*/ 5098 h 10588"/>
                  <a:gd name="connsiteX3" fmla="*/ 10034 w 10034"/>
                  <a:gd name="connsiteY3" fmla="*/ 0 h 10588"/>
                  <a:gd name="connsiteX4" fmla="*/ 10015 w 10034"/>
                  <a:gd name="connsiteY4" fmla="*/ 10588 h 10588"/>
                  <a:gd name="connsiteX5" fmla="*/ 15 w 10034"/>
                  <a:gd name="connsiteY5" fmla="*/ 10588 h 10588"/>
                  <a:gd name="connsiteX6" fmla="*/ 0 w 10034"/>
                  <a:gd name="connsiteY6" fmla="*/ 7610 h 1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34" h="10588">
                    <a:moveTo>
                      <a:pt x="0" y="7610"/>
                    </a:moveTo>
                    <a:cubicBezTo>
                      <a:pt x="255" y="6962"/>
                      <a:pt x="123" y="6563"/>
                      <a:pt x="1290" y="6144"/>
                    </a:cubicBezTo>
                    <a:cubicBezTo>
                      <a:pt x="2458" y="5725"/>
                      <a:pt x="5590" y="6215"/>
                      <a:pt x="7005" y="5098"/>
                    </a:cubicBezTo>
                    <a:cubicBezTo>
                      <a:pt x="8420" y="3981"/>
                      <a:pt x="8042" y="22"/>
                      <a:pt x="10034" y="0"/>
                    </a:cubicBezTo>
                    <a:cubicBezTo>
                      <a:pt x="10028" y="3529"/>
                      <a:pt x="10021" y="7059"/>
                      <a:pt x="10015" y="10588"/>
                    </a:cubicBezTo>
                    <a:lnTo>
                      <a:pt x="15" y="10588"/>
                    </a:lnTo>
                    <a:cubicBezTo>
                      <a:pt x="7" y="9356"/>
                      <a:pt x="8" y="8842"/>
                      <a:pt x="0" y="76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Manual Input 18">
                <a:extLst>
                  <a:ext uri="{FF2B5EF4-FFF2-40B4-BE49-F238E27FC236}">
                    <a16:creationId xmlns:a16="http://schemas.microsoft.com/office/drawing/2014/main" id="{A6B7370A-4AA3-1493-A449-74BD1ED7DF04}"/>
                  </a:ext>
                </a:extLst>
              </p:cNvPr>
              <p:cNvSpPr/>
              <p:nvPr/>
            </p:nvSpPr>
            <p:spPr>
              <a:xfrm rot="10800000">
                <a:off x="-8711" y="-672109"/>
                <a:ext cx="12234238" cy="5070406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7562 w 10000"/>
                  <a:gd name="connsiteY1" fmla="*/ 3308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0 w 10025"/>
                  <a:gd name="connsiteY0" fmla="*/ 6303 h 10000"/>
                  <a:gd name="connsiteX1" fmla="*/ 7587 w 10025"/>
                  <a:gd name="connsiteY1" fmla="*/ 3308 h 10000"/>
                  <a:gd name="connsiteX2" fmla="*/ 10025 w 10025"/>
                  <a:gd name="connsiteY2" fmla="*/ 0 h 10000"/>
                  <a:gd name="connsiteX3" fmla="*/ 10025 w 10025"/>
                  <a:gd name="connsiteY3" fmla="*/ 10000 h 10000"/>
                  <a:gd name="connsiteX4" fmla="*/ 25 w 10025"/>
                  <a:gd name="connsiteY4" fmla="*/ 10000 h 10000"/>
                  <a:gd name="connsiteX5" fmla="*/ 0 w 10025"/>
                  <a:gd name="connsiteY5" fmla="*/ 6303 h 10000"/>
                  <a:gd name="connsiteX0" fmla="*/ 0 w 10006"/>
                  <a:gd name="connsiteY0" fmla="*/ 6303 h 10000"/>
                  <a:gd name="connsiteX1" fmla="*/ 7568 w 10006"/>
                  <a:gd name="connsiteY1" fmla="*/ 3308 h 10000"/>
                  <a:gd name="connsiteX2" fmla="*/ 10006 w 10006"/>
                  <a:gd name="connsiteY2" fmla="*/ 0 h 10000"/>
                  <a:gd name="connsiteX3" fmla="*/ 10006 w 10006"/>
                  <a:gd name="connsiteY3" fmla="*/ 10000 h 10000"/>
                  <a:gd name="connsiteX4" fmla="*/ 6 w 10006"/>
                  <a:gd name="connsiteY4" fmla="*/ 10000 h 10000"/>
                  <a:gd name="connsiteX5" fmla="*/ 0 w 10006"/>
                  <a:gd name="connsiteY5" fmla="*/ 6303 h 10000"/>
                  <a:gd name="connsiteX0" fmla="*/ 0 w 10025"/>
                  <a:gd name="connsiteY0" fmla="*/ 6891 h 10588"/>
                  <a:gd name="connsiteX1" fmla="*/ 7568 w 10025"/>
                  <a:gd name="connsiteY1" fmla="*/ 3896 h 10588"/>
                  <a:gd name="connsiteX2" fmla="*/ 10025 w 10025"/>
                  <a:gd name="connsiteY2" fmla="*/ 0 h 10588"/>
                  <a:gd name="connsiteX3" fmla="*/ 10006 w 10025"/>
                  <a:gd name="connsiteY3" fmla="*/ 10588 h 10588"/>
                  <a:gd name="connsiteX4" fmla="*/ 6 w 10025"/>
                  <a:gd name="connsiteY4" fmla="*/ 10588 h 10588"/>
                  <a:gd name="connsiteX5" fmla="*/ 0 w 10025"/>
                  <a:gd name="connsiteY5" fmla="*/ 6891 h 10588"/>
                  <a:gd name="connsiteX0" fmla="*/ 0 w 10025"/>
                  <a:gd name="connsiteY0" fmla="*/ 6891 h 10588"/>
                  <a:gd name="connsiteX1" fmla="*/ 7568 w 10025"/>
                  <a:gd name="connsiteY1" fmla="*/ 3896 h 10588"/>
                  <a:gd name="connsiteX2" fmla="*/ 10025 w 10025"/>
                  <a:gd name="connsiteY2" fmla="*/ 0 h 10588"/>
                  <a:gd name="connsiteX3" fmla="*/ 10006 w 10025"/>
                  <a:gd name="connsiteY3" fmla="*/ 10588 h 10588"/>
                  <a:gd name="connsiteX4" fmla="*/ 6 w 10025"/>
                  <a:gd name="connsiteY4" fmla="*/ 10588 h 10588"/>
                  <a:gd name="connsiteX5" fmla="*/ 0 w 10025"/>
                  <a:gd name="connsiteY5" fmla="*/ 6891 h 10588"/>
                  <a:gd name="connsiteX0" fmla="*/ 0 w 10025"/>
                  <a:gd name="connsiteY0" fmla="*/ 6891 h 10588"/>
                  <a:gd name="connsiteX1" fmla="*/ 7568 w 10025"/>
                  <a:gd name="connsiteY1" fmla="*/ 3896 h 10588"/>
                  <a:gd name="connsiteX2" fmla="*/ 10025 w 10025"/>
                  <a:gd name="connsiteY2" fmla="*/ 0 h 10588"/>
                  <a:gd name="connsiteX3" fmla="*/ 10006 w 10025"/>
                  <a:gd name="connsiteY3" fmla="*/ 10588 h 10588"/>
                  <a:gd name="connsiteX4" fmla="*/ 6 w 10025"/>
                  <a:gd name="connsiteY4" fmla="*/ 10588 h 10588"/>
                  <a:gd name="connsiteX5" fmla="*/ 0 w 10025"/>
                  <a:gd name="connsiteY5" fmla="*/ 6891 h 10588"/>
                  <a:gd name="connsiteX0" fmla="*/ 0 w 10025"/>
                  <a:gd name="connsiteY0" fmla="*/ 6891 h 10588"/>
                  <a:gd name="connsiteX1" fmla="*/ 7568 w 10025"/>
                  <a:gd name="connsiteY1" fmla="*/ 3896 h 10588"/>
                  <a:gd name="connsiteX2" fmla="*/ 10025 w 10025"/>
                  <a:gd name="connsiteY2" fmla="*/ 0 h 10588"/>
                  <a:gd name="connsiteX3" fmla="*/ 10006 w 10025"/>
                  <a:gd name="connsiteY3" fmla="*/ 10588 h 10588"/>
                  <a:gd name="connsiteX4" fmla="*/ 6 w 10025"/>
                  <a:gd name="connsiteY4" fmla="*/ 10588 h 10588"/>
                  <a:gd name="connsiteX5" fmla="*/ 0 w 10025"/>
                  <a:gd name="connsiteY5" fmla="*/ 6891 h 10588"/>
                  <a:gd name="connsiteX0" fmla="*/ 0 w 10034"/>
                  <a:gd name="connsiteY0" fmla="*/ 7610 h 10588"/>
                  <a:gd name="connsiteX1" fmla="*/ 7577 w 10034"/>
                  <a:gd name="connsiteY1" fmla="*/ 3896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10 h 10588"/>
                  <a:gd name="connsiteX1" fmla="*/ 7577 w 10034"/>
                  <a:gd name="connsiteY1" fmla="*/ 3896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37 h 10615"/>
                  <a:gd name="connsiteX1" fmla="*/ 10034 w 10034"/>
                  <a:gd name="connsiteY1" fmla="*/ 27 h 10615"/>
                  <a:gd name="connsiteX2" fmla="*/ 10015 w 10034"/>
                  <a:gd name="connsiteY2" fmla="*/ 10615 h 10615"/>
                  <a:gd name="connsiteX3" fmla="*/ 15 w 10034"/>
                  <a:gd name="connsiteY3" fmla="*/ 10615 h 10615"/>
                  <a:gd name="connsiteX4" fmla="*/ 0 w 10034"/>
                  <a:gd name="connsiteY4" fmla="*/ 7637 h 10615"/>
                  <a:gd name="connsiteX0" fmla="*/ 0 w 10034"/>
                  <a:gd name="connsiteY0" fmla="*/ 7610 h 10588"/>
                  <a:gd name="connsiteX1" fmla="*/ 10034 w 10034"/>
                  <a:gd name="connsiteY1" fmla="*/ 0 h 10588"/>
                  <a:gd name="connsiteX2" fmla="*/ 10015 w 10034"/>
                  <a:gd name="connsiteY2" fmla="*/ 10588 h 10588"/>
                  <a:gd name="connsiteX3" fmla="*/ 15 w 10034"/>
                  <a:gd name="connsiteY3" fmla="*/ 10588 h 10588"/>
                  <a:gd name="connsiteX4" fmla="*/ 0 w 10034"/>
                  <a:gd name="connsiteY4" fmla="*/ 7610 h 10588"/>
                  <a:gd name="connsiteX0" fmla="*/ 0 w 10034"/>
                  <a:gd name="connsiteY0" fmla="*/ 7896 h 10874"/>
                  <a:gd name="connsiteX1" fmla="*/ 6910 w 10034"/>
                  <a:gd name="connsiteY1" fmla="*/ 4763 h 10874"/>
                  <a:gd name="connsiteX2" fmla="*/ 10034 w 10034"/>
                  <a:gd name="connsiteY2" fmla="*/ 286 h 10874"/>
                  <a:gd name="connsiteX3" fmla="*/ 10015 w 10034"/>
                  <a:gd name="connsiteY3" fmla="*/ 10874 h 10874"/>
                  <a:gd name="connsiteX4" fmla="*/ 15 w 10034"/>
                  <a:gd name="connsiteY4" fmla="*/ 10874 h 10874"/>
                  <a:gd name="connsiteX5" fmla="*/ 0 w 10034"/>
                  <a:gd name="connsiteY5" fmla="*/ 7896 h 10874"/>
                  <a:gd name="connsiteX0" fmla="*/ 0 w 10034"/>
                  <a:gd name="connsiteY0" fmla="*/ 7610 h 10588"/>
                  <a:gd name="connsiteX1" fmla="*/ 6910 w 10034"/>
                  <a:gd name="connsiteY1" fmla="*/ 4477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10 h 10588"/>
                  <a:gd name="connsiteX1" fmla="*/ 6967 w 10034"/>
                  <a:gd name="connsiteY1" fmla="*/ 4804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10 h 10588"/>
                  <a:gd name="connsiteX1" fmla="*/ 7005 w 10034"/>
                  <a:gd name="connsiteY1" fmla="*/ 5098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10 h 10588"/>
                  <a:gd name="connsiteX1" fmla="*/ 1290 w 10034"/>
                  <a:gd name="connsiteY1" fmla="*/ 6144 h 10588"/>
                  <a:gd name="connsiteX2" fmla="*/ 7005 w 10034"/>
                  <a:gd name="connsiteY2" fmla="*/ 5098 h 10588"/>
                  <a:gd name="connsiteX3" fmla="*/ 10034 w 10034"/>
                  <a:gd name="connsiteY3" fmla="*/ 0 h 10588"/>
                  <a:gd name="connsiteX4" fmla="*/ 10015 w 10034"/>
                  <a:gd name="connsiteY4" fmla="*/ 10588 h 10588"/>
                  <a:gd name="connsiteX5" fmla="*/ 15 w 10034"/>
                  <a:gd name="connsiteY5" fmla="*/ 10588 h 10588"/>
                  <a:gd name="connsiteX6" fmla="*/ 0 w 10034"/>
                  <a:gd name="connsiteY6" fmla="*/ 7610 h 1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34" h="10588">
                    <a:moveTo>
                      <a:pt x="0" y="7610"/>
                    </a:moveTo>
                    <a:cubicBezTo>
                      <a:pt x="255" y="6962"/>
                      <a:pt x="123" y="6563"/>
                      <a:pt x="1290" y="6144"/>
                    </a:cubicBezTo>
                    <a:cubicBezTo>
                      <a:pt x="2458" y="5725"/>
                      <a:pt x="5590" y="6215"/>
                      <a:pt x="7005" y="5098"/>
                    </a:cubicBezTo>
                    <a:cubicBezTo>
                      <a:pt x="8420" y="3981"/>
                      <a:pt x="8042" y="22"/>
                      <a:pt x="10034" y="0"/>
                    </a:cubicBezTo>
                    <a:cubicBezTo>
                      <a:pt x="10028" y="3529"/>
                      <a:pt x="10021" y="7059"/>
                      <a:pt x="10015" y="10588"/>
                    </a:cubicBezTo>
                    <a:lnTo>
                      <a:pt x="15" y="10588"/>
                    </a:lnTo>
                    <a:cubicBezTo>
                      <a:pt x="7" y="9356"/>
                      <a:pt x="8" y="8842"/>
                      <a:pt x="0" y="761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89470C1-83A0-1A34-13E6-CEE17C35B52E}"/>
                </a:ext>
              </a:extLst>
            </p:cNvPr>
            <p:cNvGrpSpPr/>
            <p:nvPr/>
          </p:nvGrpSpPr>
          <p:grpSpPr>
            <a:xfrm rot="13666596">
              <a:off x="-394663" y="-994879"/>
              <a:ext cx="2265248" cy="3391903"/>
              <a:chOff x="79648" y="1184312"/>
              <a:chExt cx="942308" cy="1410977"/>
            </a:xfrm>
            <a:solidFill>
              <a:srgbClr val="ABA8CF"/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E62806C-28AD-BBC9-8FB7-4AAB75C487AE}"/>
                  </a:ext>
                </a:extLst>
              </p:cNvPr>
              <p:cNvSpPr/>
              <p:nvPr/>
            </p:nvSpPr>
            <p:spPr>
              <a:xfrm rot="20787187">
                <a:off x="102632" y="1184312"/>
                <a:ext cx="472239" cy="471131"/>
              </a:xfrm>
              <a:custGeom>
                <a:avLst/>
                <a:gdLst>
                  <a:gd name="connsiteX0" fmla="*/ 208406 w 472239"/>
                  <a:gd name="connsiteY0" fmla="*/ 0 h 471131"/>
                  <a:gd name="connsiteX1" fmla="*/ 263833 w 472239"/>
                  <a:gd name="connsiteY1" fmla="*/ 0 h 471131"/>
                  <a:gd name="connsiteX2" fmla="*/ 288221 w 472239"/>
                  <a:gd name="connsiteY2" fmla="*/ 48776 h 471131"/>
                  <a:gd name="connsiteX3" fmla="*/ 331454 w 472239"/>
                  <a:gd name="connsiteY3" fmla="*/ 66513 h 471131"/>
                  <a:gd name="connsiteX4" fmla="*/ 383556 w 472239"/>
                  <a:gd name="connsiteY4" fmla="*/ 48776 h 471131"/>
                  <a:gd name="connsiteX5" fmla="*/ 423464 w 472239"/>
                  <a:gd name="connsiteY5" fmla="*/ 88683 h 471131"/>
                  <a:gd name="connsiteX6" fmla="*/ 405727 w 472239"/>
                  <a:gd name="connsiteY6" fmla="*/ 140785 h 471131"/>
                  <a:gd name="connsiteX7" fmla="*/ 423464 w 472239"/>
                  <a:gd name="connsiteY7" fmla="*/ 184018 h 471131"/>
                  <a:gd name="connsiteX8" fmla="*/ 472239 w 472239"/>
                  <a:gd name="connsiteY8" fmla="*/ 208406 h 471131"/>
                  <a:gd name="connsiteX9" fmla="*/ 472239 w 472239"/>
                  <a:gd name="connsiteY9" fmla="*/ 263833 h 471131"/>
                  <a:gd name="connsiteX10" fmla="*/ 423464 w 472239"/>
                  <a:gd name="connsiteY10" fmla="*/ 288221 h 471131"/>
                  <a:gd name="connsiteX11" fmla="*/ 404618 w 472239"/>
                  <a:gd name="connsiteY11" fmla="*/ 331454 h 471131"/>
                  <a:gd name="connsiteX12" fmla="*/ 422355 w 472239"/>
                  <a:gd name="connsiteY12" fmla="*/ 383556 h 471131"/>
                  <a:gd name="connsiteX13" fmla="*/ 382447 w 472239"/>
                  <a:gd name="connsiteY13" fmla="*/ 422355 h 471131"/>
                  <a:gd name="connsiteX14" fmla="*/ 330346 w 472239"/>
                  <a:gd name="connsiteY14" fmla="*/ 404618 h 471131"/>
                  <a:gd name="connsiteX15" fmla="*/ 287113 w 472239"/>
                  <a:gd name="connsiteY15" fmla="*/ 422355 h 471131"/>
                  <a:gd name="connsiteX16" fmla="*/ 262725 w 472239"/>
                  <a:gd name="connsiteY16" fmla="*/ 471131 h 471131"/>
                  <a:gd name="connsiteX17" fmla="*/ 207298 w 472239"/>
                  <a:gd name="connsiteY17" fmla="*/ 471131 h 471131"/>
                  <a:gd name="connsiteX18" fmla="*/ 182910 w 472239"/>
                  <a:gd name="connsiteY18" fmla="*/ 422355 h 471131"/>
                  <a:gd name="connsiteX19" fmla="*/ 139676 w 472239"/>
                  <a:gd name="connsiteY19" fmla="*/ 404618 h 471131"/>
                  <a:gd name="connsiteX20" fmla="*/ 87575 w 472239"/>
                  <a:gd name="connsiteY20" fmla="*/ 422355 h 471131"/>
                  <a:gd name="connsiteX21" fmla="*/ 48776 w 472239"/>
                  <a:gd name="connsiteY21" fmla="*/ 383556 h 471131"/>
                  <a:gd name="connsiteX22" fmla="*/ 66512 w 472239"/>
                  <a:gd name="connsiteY22" fmla="*/ 331454 h 471131"/>
                  <a:gd name="connsiteX23" fmla="*/ 48776 w 472239"/>
                  <a:gd name="connsiteY23" fmla="*/ 288221 h 471131"/>
                  <a:gd name="connsiteX24" fmla="*/ 0 w 472239"/>
                  <a:gd name="connsiteY24" fmla="*/ 263833 h 471131"/>
                  <a:gd name="connsiteX25" fmla="*/ 0 w 472239"/>
                  <a:gd name="connsiteY25" fmla="*/ 208406 h 471131"/>
                  <a:gd name="connsiteX26" fmla="*/ 48776 w 472239"/>
                  <a:gd name="connsiteY26" fmla="*/ 184018 h 471131"/>
                  <a:gd name="connsiteX27" fmla="*/ 66512 w 472239"/>
                  <a:gd name="connsiteY27" fmla="*/ 140785 h 471131"/>
                  <a:gd name="connsiteX28" fmla="*/ 48776 w 472239"/>
                  <a:gd name="connsiteY28" fmla="*/ 88683 h 471131"/>
                  <a:gd name="connsiteX29" fmla="*/ 88683 w 472239"/>
                  <a:gd name="connsiteY29" fmla="*/ 48776 h 471131"/>
                  <a:gd name="connsiteX30" fmla="*/ 140785 w 472239"/>
                  <a:gd name="connsiteY30" fmla="*/ 66513 h 471131"/>
                  <a:gd name="connsiteX31" fmla="*/ 184018 w 472239"/>
                  <a:gd name="connsiteY31" fmla="*/ 48776 h 471131"/>
                  <a:gd name="connsiteX32" fmla="*/ 208406 w 472239"/>
                  <a:gd name="connsiteY32" fmla="*/ 0 h 471131"/>
                  <a:gd name="connsiteX33" fmla="*/ 236121 w 472239"/>
                  <a:gd name="connsiteY33" fmla="*/ 132809 h 471131"/>
                  <a:gd name="connsiteX34" fmla="*/ 134101 w 472239"/>
                  <a:gd name="connsiteY34" fmla="*/ 234828 h 471131"/>
                  <a:gd name="connsiteX35" fmla="*/ 236121 w 472239"/>
                  <a:gd name="connsiteY35" fmla="*/ 336848 h 471131"/>
                  <a:gd name="connsiteX36" fmla="*/ 338141 w 472239"/>
                  <a:gd name="connsiteY36" fmla="*/ 234828 h 471131"/>
                  <a:gd name="connsiteX37" fmla="*/ 236121 w 472239"/>
                  <a:gd name="connsiteY37" fmla="*/ 132809 h 47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2239" h="471131">
                    <a:moveTo>
                      <a:pt x="208406" y="0"/>
                    </a:moveTo>
                    <a:lnTo>
                      <a:pt x="263833" y="0"/>
                    </a:lnTo>
                    <a:lnTo>
                      <a:pt x="288221" y="48776"/>
                    </a:lnTo>
                    <a:cubicBezTo>
                      <a:pt x="303741" y="53210"/>
                      <a:pt x="318152" y="58753"/>
                      <a:pt x="331454" y="66513"/>
                    </a:cubicBezTo>
                    <a:lnTo>
                      <a:pt x="383556" y="48776"/>
                    </a:lnTo>
                    <a:lnTo>
                      <a:pt x="423464" y="88683"/>
                    </a:lnTo>
                    <a:lnTo>
                      <a:pt x="405727" y="140785"/>
                    </a:lnTo>
                    <a:cubicBezTo>
                      <a:pt x="413486" y="154088"/>
                      <a:pt x="419030" y="168499"/>
                      <a:pt x="423464" y="184018"/>
                    </a:cubicBezTo>
                    <a:lnTo>
                      <a:pt x="472239" y="208406"/>
                    </a:lnTo>
                    <a:lnTo>
                      <a:pt x="472239" y="263833"/>
                    </a:lnTo>
                    <a:lnTo>
                      <a:pt x="423464" y="288221"/>
                    </a:lnTo>
                    <a:cubicBezTo>
                      <a:pt x="419030" y="302632"/>
                      <a:pt x="412378" y="318152"/>
                      <a:pt x="404618" y="331454"/>
                    </a:cubicBezTo>
                    <a:lnTo>
                      <a:pt x="422355" y="383556"/>
                    </a:lnTo>
                    <a:lnTo>
                      <a:pt x="382447" y="422355"/>
                    </a:lnTo>
                    <a:lnTo>
                      <a:pt x="330346" y="404618"/>
                    </a:lnTo>
                    <a:cubicBezTo>
                      <a:pt x="317043" y="412378"/>
                      <a:pt x="302632" y="417921"/>
                      <a:pt x="287113" y="422355"/>
                    </a:cubicBezTo>
                    <a:lnTo>
                      <a:pt x="262725" y="471131"/>
                    </a:lnTo>
                    <a:lnTo>
                      <a:pt x="207298" y="471131"/>
                    </a:lnTo>
                    <a:lnTo>
                      <a:pt x="182910" y="422355"/>
                    </a:lnTo>
                    <a:cubicBezTo>
                      <a:pt x="167390" y="417921"/>
                      <a:pt x="152979" y="412378"/>
                      <a:pt x="139676" y="404618"/>
                    </a:cubicBezTo>
                    <a:lnTo>
                      <a:pt x="87575" y="422355"/>
                    </a:lnTo>
                    <a:lnTo>
                      <a:pt x="48776" y="383556"/>
                    </a:lnTo>
                    <a:lnTo>
                      <a:pt x="66512" y="331454"/>
                    </a:lnTo>
                    <a:cubicBezTo>
                      <a:pt x="58753" y="318152"/>
                      <a:pt x="53210" y="303741"/>
                      <a:pt x="48776" y="288221"/>
                    </a:cubicBezTo>
                    <a:lnTo>
                      <a:pt x="0" y="263833"/>
                    </a:lnTo>
                    <a:lnTo>
                      <a:pt x="0" y="208406"/>
                    </a:lnTo>
                    <a:lnTo>
                      <a:pt x="48776" y="184018"/>
                    </a:lnTo>
                    <a:cubicBezTo>
                      <a:pt x="53210" y="168499"/>
                      <a:pt x="58753" y="154088"/>
                      <a:pt x="66512" y="140785"/>
                    </a:cubicBezTo>
                    <a:lnTo>
                      <a:pt x="48776" y="88683"/>
                    </a:lnTo>
                    <a:lnTo>
                      <a:pt x="88683" y="48776"/>
                    </a:lnTo>
                    <a:lnTo>
                      <a:pt x="140785" y="66513"/>
                    </a:lnTo>
                    <a:cubicBezTo>
                      <a:pt x="154088" y="58753"/>
                      <a:pt x="168499" y="53210"/>
                      <a:pt x="184018" y="48776"/>
                    </a:cubicBezTo>
                    <a:lnTo>
                      <a:pt x="208406" y="0"/>
                    </a:lnTo>
                    <a:close/>
                    <a:moveTo>
                      <a:pt x="236121" y="132809"/>
                    </a:moveTo>
                    <a:cubicBezTo>
                      <a:pt x="180350" y="132809"/>
                      <a:pt x="134101" y="179057"/>
                      <a:pt x="134101" y="234828"/>
                    </a:cubicBezTo>
                    <a:cubicBezTo>
                      <a:pt x="134101" y="290599"/>
                      <a:pt x="178990" y="336848"/>
                      <a:pt x="236121" y="336848"/>
                    </a:cubicBezTo>
                    <a:cubicBezTo>
                      <a:pt x="291892" y="336848"/>
                      <a:pt x="338141" y="290599"/>
                      <a:pt x="338141" y="234828"/>
                    </a:cubicBezTo>
                    <a:cubicBezTo>
                      <a:pt x="338141" y="179057"/>
                      <a:pt x="293252" y="132809"/>
                      <a:pt x="236121" y="13280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478" cap="flat">
                <a:solidFill>
                  <a:srgbClr val="ABA8C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B95E4E0-DEFD-822D-7946-980BCEB687EE}"/>
                  </a:ext>
                </a:extLst>
              </p:cNvPr>
              <p:cNvSpPr/>
              <p:nvPr/>
            </p:nvSpPr>
            <p:spPr>
              <a:xfrm rot="20127716">
                <a:off x="442485" y="1448445"/>
                <a:ext cx="579471" cy="578112"/>
              </a:xfrm>
              <a:custGeom>
                <a:avLst/>
                <a:gdLst>
                  <a:gd name="connsiteX0" fmla="*/ 255729 w 579471"/>
                  <a:gd name="connsiteY0" fmla="*/ 0 h 578112"/>
                  <a:gd name="connsiteX1" fmla="*/ 323742 w 579471"/>
                  <a:gd name="connsiteY1" fmla="*/ 0 h 578112"/>
                  <a:gd name="connsiteX2" fmla="*/ 353668 w 579471"/>
                  <a:gd name="connsiteY2" fmla="*/ 59852 h 578112"/>
                  <a:gd name="connsiteX3" fmla="*/ 406718 w 579471"/>
                  <a:gd name="connsiteY3" fmla="*/ 81616 h 578112"/>
                  <a:gd name="connsiteX4" fmla="*/ 470650 w 579471"/>
                  <a:gd name="connsiteY4" fmla="*/ 59852 h 578112"/>
                  <a:gd name="connsiteX5" fmla="*/ 519620 w 579471"/>
                  <a:gd name="connsiteY5" fmla="*/ 108821 h 578112"/>
                  <a:gd name="connsiteX6" fmla="*/ 497856 w 579471"/>
                  <a:gd name="connsiteY6" fmla="*/ 172753 h 578112"/>
                  <a:gd name="connsiteX7" fmla="*/ 519620 w 579471"/>
                  <a:gd name="connsiteY7" fmla="*/ 225804 h 578112"/>
                  <a:gd name="connsiteX8" fmla="*/ 579471 w 579471"/>
                  <a:gd name="connsiteY8" fmla="*/ 255729 h 578112"/>
                  <a:gd name="connsiteX9" fmla="*/ 579471 w 579471"/>
                  <a:gd name="connsiteY9" fmla="*/ 323742 h 578112"/>
                  <a:gd name="connsiteX10" fmla="*/ 519620 w 579471"/>
                  <a:gd name="connsiteY10" fmla="*/ 353668 h 578112"/>
                  <a:gd name="connsiteX11" fmla="*/ 496495 w 579471"/>
                  <a:gd name="connsiteY11" fmla="*/ 406718 h 578112"/>
                  <a:gd name="connsiteX12" fmla="*/ 518260 w 579471"/>
                  <a:gd name="connsiteY12" fmla="*/ 470651 h 578112"/>
                  <a:gd name="connsiteX13" fmla="*/ 469290 w 579471"/>
                  <a:gd name="connsiteY13" fmla="*/ 518260 h 578112"/>
                  <a:gd name="connsiteX14" fmla="*/ 405358 w 579471"/>
                  <a:gd name="connsiteY14" fmla="*/ 496496 h 578112"/>
                  <a:gd name="connsiteX15" fmla="*/ 352308 w 579471"/>
                  <a:gd name="connsiteY15" fmla="*/ 518260 h 578112"/>
                  <a:gd name="connsiteX16" fmla="*/ 322382 w 579471"/>
                  <a:gd name="connsiteY16" fmla="*/ 578112 h 578112"/>
                  <a:gd name="connsiteX17" fmla="*/ 254369 w 579471"/>
                  <a:gd name="connsiteY17" fmla="*/ 578112 h 578112"/>
                  <a:gd name="connsiteX18" fmla="*/ 224443 w 579471"/>
                  <a:gd name="connsiteY18" fmla="*/ 518260 h 578112"/>
                  <a:gd name="connsiteX19" fmla="*/ 171393 w 579471"/>
                  <a:gd name="connsiteY19" fmla="*/ 496496 h 578112"/>
                  <a:gd name="connsiteX20" fmla="*/ 107460 w 579471"/>
                  <a:gd name="connsiteY20" fmla="*/ 518260 h 578112"/>
                  <a:gd name="connsiteX21" fmla="*/ 59852 w 579471"/>
                  <a:gd name="connsiteY21" fmla="*/ 470651 h 578112"/>
                  <a:gd name="connsiteX22" fmla="*/ 81616 w 579471"/>
                  <a:gd name="connsiteY22" fmla="*/ 406718 h 578112"/>
                  <a:gd name="connsiteX23" fmla="*/ 59852 w 579471"/>
                  <a:gd name="connsiteY23" fmla="*/ 353668 h 578112"/>
                  <a:gd name="connsiteX24" fmla="*/ 0 w 579471"/>
                  <a:gd name="connsiteY24" fmla="*/ 323742 h 578112"/>
                  <a:gd name="connsiteX25" fmla="*/ 0 w 579471"/>
                  <a:gd name="connsiteY25" fmla="*/ 255729 h 578112"/>
                  <a:gd name="connsiteX26" fmla="*/ 59852 w 579471"/>
                  <a:gd name="connsiteY26" fmla="*/ 225804 h 578112"/>
                  <a:gd name="connsiteX27" fmla="*/ 81616 w 579471"/>
                  <a:gd name="connsiteY27" fmla="*/ 172753 h 578112"/>
                  <a:gd name="connsiteX28" fmla="*/ 59852 w 579471"/>
                  <a:gd name="connsiteY28" fmla="*/ 108821 h 578112"/>
                  <a:gd name="connsiteX29" fmla="*/ 108821 w 579471"/>
                  <a:gd name="connsiteY29" fmla="*/ 59852 h 578112"/>
                  <a:gd name="connsiteX30" fmla="*/ 172753 w 579471"/>
                  <a:gd name="connsiteY30" fmla="*/ 81616 h 578112"/>
                  <a:gd name="connsiteX31" fmla="*/ 225804 w 579471"/>
                  <a:gd name="connsiteY31" fmla="*/ 59852 h 578112"/>
                  <a:gd name="connsiteX32" fmla="*/ 255729 w 579471"/>
                  <a:gd name="connsiteY32" fmla="*/ 0 h 578112"/>
                  <a:gd name="connsiteX33" fmla="*/ 262021 w 579471"/>
                  <a:gd name="connsiteY33" fmla="*/ 54908 h 578112"/>
                  <a:gd name="connsiteX34" fmla="*/ 237633 w 579471"/>
                  <a:gd name="connsiteY34" fmla="*/ 103684 h 578112"/>
                  <a:gd name="connsiteX35" fmla="*/ 194400 w 579471"/>
                  <a:gd name="connsiteY35" fmla="*/ 121421 h 578112"/>
                  <a:gd name="connsiteX36" fmla="*/ 142298 w 579471"/>
                  <a:gd name="connsiteY36" fmla="*/ 103684 h 578112"/>
                  <a:gd name="connsiteX37" fmla="*/ 102391 w 579471"/>
                  <a:gd name="connsiteY37" fmla="*/ 143591 h 578112"/>
                  <a:gd name="connsiteX38" fmla="*/ 120127 w 579471"/>
                  <a:gd name="connsiteY38" fmla="*/ 195693 h 578112"/>
                  <a:gd name="connsiteX39" fmla="*/ 102391 w 579471"/>
                  <a:gd name="connsiteY39" fmla="*/ 238926 h 578112"/>
                  <a:gd name="connsiteX40" fmla="*/ 53615 w 579471"/>
                  <a:gd name="connsiteY40" fmla="*/ 263314 h 578112"/>
                  <a:gd name="connsiteX41" fmla="*/ 53615 w 579471"/>
                  <a:gd name="connsiteY41" fmla="*/ 318741 h 578112"/>
                  <a:gd name="connsiteX42" fmla="*/ 102391 w 579471"/>
                  <a:gd name="connsiteY42" fmla="*/ 343129 h 578112"/>
                  <a:gd name="connsiteX43" fmla="*/ 120127 w 579471"/>
                  <a:gd name="connsiteY43" fmla="*/ 386362 h 578112"/>
                  <a:gd name="connsiteX44" fmla="*/ 102391 w 579471"/>
                  <a:gd name="connsiteY44" fmla="*/ 438464 h 578112"/>
                  <a:gd name="connsiteX45" fmla="*/ 141190 w 579471"/>
                  <a:gd name="connsiteY45" fmla="*/ 477263 h 578112"/>
                  <a:gd name="connsiteX46" fmla="*/ 193291 w 579471"/>
                  <a:gd name="connsiteY46" fmla="*/ 459526 h 578112"/>
                  <a:gd name="connsiteX47" fmla="*/ 236525 w 579471"/>
                  <a:gd name="connsiteY47" fmla="*/ 477263 h 578112"/>
                  <a:gd name="connsiteX48" fmla="*/ 260913 w 579471"/>
                  <a:gd name="connsiteY48" fmla="*/ 526039 h 578112"/>
                  <a:gd name="connsiteX49" fmla="*/ 316340 w 579471"/>
                  <a:gd name="connsiteY49" fmla="*/ 526039 h 578112"/>
                  <a:gd name="connsiteX50" fmla="*/ 340728 w 579471"/>
                  <a:gd name="connsiteY50" fmla="*/ 477263 h 578112"/>
                  <a:gd name="connsiteX51" fmla="*/ 383961 w 579471"/>
                  <a:gd name="connsiteY51" fmla="*/ 459526 h 578112"/>
                  <a:gd name="connsiteX52" fmla="*/ 436062 w 579471"/>
                  <a:gd name="connsiteY52" fmla="*/ 477263 h 578112"/>
                  <a:gd name="connsiteX53" fmla="*/ 475970 w 579471"/>
                  <a:gd name="connsiteY53" fmla="*/ 438464 h 578112"/>
                  <a:gd name="connsiteX54" fmla="*/ 458233 w 579471"/>
                  <a:gd name="connsiteY54" fmla="*/ 386362 h 578112"/>
                  <a:gd name="connsiteX55" fmla="*/ 477079 w 579471"/>
                  <a:gd name="connsiteY55" fmla="*/ 343129 h 578112"/>
                  <a:gd name="connsiteX56" fmla="*/ 525854 w 579471"/>
                  <a:gd name="connsiteY56" fmla="*/ 318741 h 578112"/>
                  <a:gd name="connsiteX57" fmla="*/ 525854 w 579471"/>
                  <a:gd name="connsiteY57" fmla="*/ 263314 h 578112"/>
                  <a:gd name="connsiteX58" fmla="*/ 477079 w 579471"/>
                  <a:gd name="connsiteY58" fmla="*/ 238926 h 578112"/>
                  <a:gd name="connsiteX59" fmla="*/ 459342 w 579471"/>
                  <a:gd name="connsiteY59" fmla="*/ 195693 h 578112"/>
                  <a:gd name="connsiteX60" fmla="*/ 477079 w 579471"/>
                  <a:gd name="connsiteY60" fmla="*/ 143591 h 578112"/>
                  <a:gd name="connsiteX61" fmla="*/ 437171 w 579471"/>
                  <a:gd name="connsiteY61" fmla="*/ 103684 h 578112"/>
                  <a:gd name="connsiteX62" fmla="*/ 385069 w 579471"/>
                  <a:gd name="connsiteY62" fmla="*/ 121421 h 578112"/>
                  <a:gd name="connsiteX63" fmla="*/ 341836 w 579471"/>
                  <a:gd name="connsiteY63" fmla="*/ 103684 h 578112"/>
                  <a:gd name="connsiteX64" fmla="*/ 317448 w 579471"/>
                  <a:gd name="connsiteY64" fmla="*/ 54908 h 578112"/>
                  <a:gd name="connsiteX65" fmla="*/ 262021 w 579471"/>
                  <a:gd name="connsiteY65" fmla="*/ 54908 h 57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79471" h="578112">
                    <a:moveTo>
                      <a:pt x="255729" y="0"/>
                    </a:moveTo>
                    <a:lnTo>
                      <a:pt x="323742" y="0"/>
                    </a:lnTo>
                    <a:lnTo>
                      <a:pt x="353668" y="59852"/>
                    </a:lnTo>
                    <a:cubicBezTo>
                      <a:pt x="372712" y="65293"/>
                      <a:pt x="390395" y="72094"/>
                      <a:pt x="406718" y="81616"/>
                    </a:cubicBezTo>
                    <a:lnTo>
                      <a:pt x="470650" y="59852"/>
                    </a:lnTo>
                    <a:lnTo>
                      <a:pt x="519620" y="108821"/>
                    </a:lnTo>
                    <a:lnTo>
                      <a:pt x="497856" y="172753"/>
                    </a:lnTo>
                    <a:cubicBezTo>
                      <a:pt x="507377" y="189077"/>
                      <a:pt x="514179" y="206760"/>
                      <a:pt x="519620" y="225804"/>
                    </a:cubicBezTo>
                    <a:lnTo>
                      <a:pt x="579471" y="255729"/>
                    </a:lnTo>
                    <a:lnTo>
                      <a:pt x="579471" y="323742"/>
                    </a:lnTo>
                    <a:lnTo>
                      <a:pt x="519620" y="353668"/>
                    </a:lnTo>
                    <a:cubicBezTo>
                      <a:pt x="514179" y="371352"/>
                      <a:pt x="506017" y="390396"/>
                      <a:pt x="496495" y="406718"/>
                    </a:cubicBezTo>
                    <a:lnTo>
                      <a:pt x="518260" y="470651"/>
                    </a:lnTo>
                    <a:lnTo>
                      <a:pt x="469290" y="518260"/>
                    </a:lnTo>
                    <a:lnTo>
                      <a:pt x="405358" y="496496"/>
                    </a:lnTo>
                    <a:cubicBezTo>
                      <a:pt x="389035" y="506017"/>
                      <a:pt x="371352" y="512819"/>
                      <a:pt x="352308" y="518260"/>
                    </a:cubicBezTo>
                    <a:lnTo>
                      <a:pt x="322382" y="578112"/>
                    </a:lnTo>
                    <a:lnTo>
                      <a:pt x="254369" y="578112"/>
                    </a:lnTo>
                    <a:lnTo>
                      <a:pt x="224443" y="518260"/>
                    </a:lnTo>
                    <a:cubicBezTo>
                      <a:pt x="205400" y="512819"/>
                      <a:pt x="187716" y="506017"/>
                      <a:pt x="171393" y="496496"/>
                    </a:cubicBezTo>
                    <a:lnTo>
                      <a:pt x="107460" y="518260"/>
                    </a:lnTo>
                    <a:lnTo>
                      <a:pt x="59852" y="470651"/>
                    </a:lnTo>
                    <a:lnTo>
                      <a:pt x="81616" y="406718"/>
                    </a:lnTo>
                    <a:cubicBezTo>
                      <a:pt x="72094" y="390396"/>
                      <a:pt x="65293" y="372712"/>
                      <a:pt x="59852" y="353668"/>
                    </a:cubicBezTo>
                    <a:lnTo>
                      <a:pt x="0" y="323742"/>
                    </a:lnTo>
                    <a:lnTo>
                      <a:pt x="0" y="255729"/>
                    </a:lnTo>
                    <a:lnTo>
                      <a:pt x="59852" y="225804"/>
                    </a:lnTo>
                    <a:cubicBezTo>
                      <a:pt x="65293" y="206760"/>
                      <a:pt x="72094" y="189077"/>
                      <a:pt x="81616" y="172753"/>
                    </a:cubicBezTo>
                    <a:lnTo>
                      <a:pt x="59852" y="108821"/>
                    </a:lnTo>
                    <a:lnTo>
                      <a:pt x="108821" y="59852"/>
                    </a:lnTo>
                    <a:lnTo>
                      <a:pt x="172753" y="81616"/>
                    </a:lnTo>
                    <a:cubicBezTo>
                      <a:pt x="189077" y="72094"/>
                      <a:pt x="206760" y="65293"/>
                      <a:pt x="225804" y="59852"/>
                    </a:cubicBezTo>
                    <a:lnTo>
                      <a:pt x="255729" y="0"/>
                    </a:lnTo>
                    <a:close/>
                    <a:moveTo>
                      <a:pt x="262021" y="54908"/>
                    </a:moveTo>
                    <a:lnTo>
                      <a:pt x="237633" y="103684"/>
                    </a:lnTo>
                    <a:cubicBezTo>
                      <a:pt x="222114" y="108118"/>
                      <a:pt x="207703" y="113661"/>
                      <a:pt x="194400" y="121421"/>
                    </a:cubicBezTo>
                    <a:lnTo>
                      <a:pt x="142298" y="103684"/>
                    </a:lnTo>
                    <a:lnTo>
                      <a:pt x="102391" y="143591"/>
                    </a:lnTo>
                    <a:lnTo>
                      <a:pt x="120127" y="195693"/>
                    </a:lnTo>
                    <a:cubicBezTo>
                      <a:pt x="112368" y="208996"/>
                      <a:pt x="106825" y="223407"/>
                      <a:pt x="102391" y="238926"/>
                    </a:cubicBezTo>
                    <a:lnTo>
                      <a:pt x="53615" y="263314"/>
                    </a:lnTo>
                    <a:lnTo>
                      <a:pt x="53615" y="318741"/>
                    </a:lnTo>
                    <a:lnTo>
                      <a:pt x="102391" y="343129"/>
                    </a:lnTo>
                    <a:cubicBezTo>
                      <a:pt x="106825" y="358649"/>
                      <a:pt x="112368" y="373060"/>
                      <a:pt x="120127" y="386362"/>
                    </a:cubicBezTo>
                    <a:lnTo>
                      <a:pt x="102391" y="438464"/>
                    </a:lnTo>
                    <a:lnTo>
                      <a:pt x="141190" y="477263"/>
                    </a:lnTo>
                    <a:lnTo>
                      <a:pt x="193291" y="459526"/>
                    </a:lnTo>
                    <a:cubicBezTo>
                      <a:pt x="206594" y="467286"/>
                      <a:pt x="221005" y="472829"/>
                      <a:pt x="236525" y="477263"/>
                    </a:cubicBezTo>
                    <a:lnTo>
                      <a:pt x="260913" y="526039"/>
                    </a:lnTo>
                    <a:lnTo>
                      <a:pt x="316340" y="526039"/>
                    </a:lnTo>
                    <a:lnTo>
                      <a:pt x="340728" y="477263"/>
                    </a:lnTo>
                    <a:cubicBezTo>
                      <a:pt x="356247" y="472829"/>
                      <a:pt x="370658" y="467286"/>
                      <a:pt x="383961" y="459526"/>
                    </a:cubicBezTo>
                    <a:lnTo>
                      <a:pt x="436062" y="477263"/>
                    </a:lnTo>
                    <a:lnTo>
                      <a:pt x="475970" y="438464"/>
                    </a:lnTo>
                    <a:lnTo>
                      <a:pt x="458233" y="386362"/>
                    </a:lnTo>
                    <a:cubicBezTo>
                      <a:pt x="465993" y="373060"/>
                      <a:pt x="472645" y="357540"/>
                      <a:pt x="477079" y="343129"/>
                    </a:cubicBezTo>
                    <a:lnTo>
                      <a:pt x="525854" y="318741"/>
                    </a:lnTo>
                    <a:lnTo>
                      <a:pt x="525854" y="263314"/>
                    </a:lnTo>
                    <a:lnTo>
                      <a:pt x="477079" y="238926"/>
                    </a:lnTo>
                    <a:cubicBezTo>
                      <a:pt x="472645" y="223407"/>
                      <a:pt x="467101" y="208996"/>
                      <a:pt x="459342" y="195693"/>
                    </a:cubicBezTo>
                    <a:lnTo>
                      <a:pt x="477079" y="143591"/>
                    </a:lnTo>
                    <a:lnTo>
                      <a:pt x="437171" y="103684"/>
                    </a:lnTo>
                    <a:lnTo>
                      <a:pt x="385069" y="121421"/>
                    </a:lnTo>
                    <a:cubicBezTo>
                      <a:pt x="371767" y="113661"/>
                      <a:pt x="357356" y="108118"/>
                      <a:pt x="341836" y="103684"/>
                    </a:cubicBezTo>
                    <a:lnTo>
                      <a:pt x="317448" y="54908"/>
                    </a:lnTo>
                    <a:lnTo>
                      <a:pt x="262021" y="54908"/>
                    </a:lnTo>
                    <a:close/>
                  </a:path>
                </a:pathLst>
              </a:custGeom>
              <a:solidFill>
                <a:schemeClr val="bg1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48A9741-FC19-DB96-7429-9AB2A30ECA33}"/>
                  </a:ext>
                </a:extLst>
              </p:cNvPr>
              <p:cNvSpPr/>
              <p:nvPr/>
            </p:nvSpPr>
            <p:spPr>
              <a:xfrm rot="20127716">
                <a:off x="630205" y="1636166"/>
                <a:ext cx="204040" cy="204039"/>
              </a:xfrm>
              <a:custGeom>
                <a:avLst/>
                <a:gdLst>
                  <a:gd name="connsiteX0" fmla="*/ 102020 w 204040"/>
                  <a:gd name="connsiteY0" fmla="*/ 0 h 204039"/>
                  <a:gd name="connsiteX1" fmla="*/ 204040 w 204040"/>
                  <a:gd name="connsiteY1" fmla="*/ 102019 h 204039"/>
                  <a:gd name="connsiteX2" fmla="*/ 102020 w 204040"/>
                  <a:gd name="connsiteY2" fmla="*/ 204039 h 204039"/>
                  <a:gd name="connsiteX3" fmla="*/ 0 w 204040"/>
                  <a:gd name="connsiteY3" fmla="*/ 102019 h 204039"/>
                  <a:gd name="connsiteX4" fmla="*/ 102020 w 204040"/>
                  <a:gd name="connsiteY4" fmla="*/ 0 h 204039"/>
                  <a:gd name="connsiteX5" fmla="*/ 102019 w 204040"/>
                  <a:gd name="connsiteY5" fmla="*/ 20170 h 204039"/>
                  <a:gd name="connsiteX6" fmla="*/ 18878 w 204040"/>
                  <a:gd name="connsiteY6" fmla="*/ 103311 h 204039"/>
                  <a:gd name="connsiteX7" fmla="*/ 102019 w 204040"/>
                  <a:gd name="connsiteY7" fmla="*/ 186452 h 204039"/>
                  <a:gd name="connsiteX8" fmla="*/ 185160 w 204040"/>
                  <a:gd name="connsiteY8" fmla="*/ 103311 h 204039"/>
                  <a:gd name="connsiteX9" fmla="*/ 102019 w 204040"/>
                  <a:gd name="connsiteY9" fmla="*/ 20170 h 204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040" h="204039">
                    <a:moveTo>
                      <a:pt x="102020" y="0"/>
                    </a:moveTo>
                    <a:cubicBezTo>
                      <a:pt x="159151" y="0"/>
                      <a:pt x="204040" y="46248"/>
                      <a:pt x="204040" y="102019"/>
                    </a:cubicBezTo>
                    <a:cubicBezTo>
                      <a:pt x="204040" y="157790"/>
                      <a:pt x="157791" y="204039"/>
                      <a:pt x="102020" y="204039"/>
                    </a:cubicBezTo>
                    <a:cubicBezTo>
                      <a:pt x="44889" y="204039"/>
                      <a:pt x="0" y="157790"/>
                      <a:pt x="0" y="102019"/>
                    </a:cubicBezTo>
                    <a:cubicBezTo>
                      <a:pt x="0" y="46248"/>
                      <a:pt x="46249" y="0"/>
                      <a:pt x="102020" y="0"/>
                    </a:cubicBezTo>
                    <a:close/>
                    <a:moveTo>
                      <a:pt x="102019" y="20170"/>
                    </a:moveTo>
                    <a:cubicBezTo>
                      <a:pt x="56569" y="20170"/>
                      <a:pt x="18878" y="57861"/>
                      <a:pt x="18878" y="103311"/>
                    </a:cubicBezTo>
                    <a:cubicBezTo>
                      <a:pt x="18878" y="148761"/>
                      <a:pt x="55460" y="186452"/>
                      <a:pt x="102019" y="186452"/>
                    </a:cubicBezTo>
                    <a:cubicBezTo>
                      <a:pt x="147469" y="186452"/>
                      <a:pt x="185160" y="148761"/>
                      <a:pt x="185160" y="103311"/>
                    </a:cubicBezTo>
                    <a:cubicBezTo>
                      <a:pt x="185160" y="57861"/>
                      <a:pt x="148578" y="20170"/>
                      <a:pt x="102019" y="20170"/>
                    </a:cubicBezTo>
                    <a:close/>
                  </a:path>
                </a:pathLst>
              </a:custGeom>
              <a:solidFill>
                <a:schemeClr val="bg1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28EC3D7-44EB-2FBF-4B57-6513570055A1}"/>
                  </a:ext>
                </a:extLst>
              </p:cNvPr>
              <p:cNvSpPr/>
              <p:nvPr/>
            </p:nvSpPr>
            <p:spPr>
              <a:xfrm rot="19828946">
                <a:off x="79648" y="1933626"/>
                <a:ext cx="663219" cy="661663"/>
              </a:xfrm>
              <a:custGeom>
                <a:avLst/>
                <a:gdLst>
                  <a:gd name="connsiteX0" fmla="*/ 292688 w 663219"/>
                  <a:gd name="connsiteY0" fmla="*/ 0 h 661663"/>
                  <a:gd name="connsiteX1" fmla="*/ 370531 w 663219"/>
                  <a:gd name="connsiteY1" fmla="*/ 0 h 661663"/>
                  <a:gd name="connsiteX2" fmla="*/ 404782 w 663219"/>
                  <a:gd name="connsiteY2" fmla="*/ 68502 h 661663"/>
                  <a:gd name="connsiteX3" fmla="*/ 465499 w 663219"/>
                  <a:gd name="connsiteY3" fmla="*/ 93411 h 661663"/>
                  <a:gd name="connsiteX4" fmla="*/ 538671 w 663219"/>
                  <a:gd name="connsiteY4" fmla="*/ 68502 h 661663"/>
                  <a:gd name="connsiteX5" fmla="*/ 594718 w 663219"/>
                  <a:gd name="connsiteY5" fmla="*/ 124548 h 661663"/>
                  <a:gd name="connsiteX6" fmla="*/ 569808 w 663219"/>
                  <a:gd name="connsiteY6" fmla="*/ 197720 h 661663"/>
                  <a:gd name="connsiteX7" fmla="*/ 594718 w 663219"/>
                  <a:gd name="connsiteY7" fmla="*/ 258438 h 661663"/>
                  <a:gd name="connsiteX8" fmla="*/ 663219 w 663219"/>
                  <a:gd name="connsiteY8" fmla="*/ 292688 h 661663"/>
                  <a:gd name="connsiteX9" fmla="*/ 663219 w 663219"/>
                  <a:gd name="connsiteY9" fmla="*/ 370531 h 661663"/>
                  <a:gd name="connsiteX10" fmla="*/ 594718 w 663219"/>
                  <a:gd name="connsiteY10" fmla="*/ 404782 h 661663"/>
                  <a:gd name="connsiteX11" fmla="*/ 569808 w 663219"/>
                  <a:gd name="connsiteY11" fmla="*/ 465499 h 661663"/>
                  <a:gd name="connsiteX12" fmla="*/ 593161 w 663219"/>
                  <a:gd name="connsiteY12" fmla="*/ 537114 h 661663"/>
                  <a:gd name="connsiteX13" fmla="*/ 538671 w 663219"/>
                  <a:gd name="connsiteY13" fmla="*/ 593161 h 661663"/>
                  <a:gd name="connsiteX14" fmla="*/ 465499 w 663219"/>
                  <a:gd name="connsiteY14" fmla="*/ 568251 h 661663"/>
                  <a:gd name="connsiteX15" fmla="*/ 404782 w 663219"/>
                  <a:gd name="connsiteY15" fmla="*/ 593161 h 661663"/>
                  <a:gd name="connsiteX16" fmla="*/ 370531 w 663219"/>
                  <a:gd name="connsiteY16" fmla="*/ 661663 h 661663"/>
                  <a:gd name="connsiteX17" fmla="*/ 292688 w 663219"/>
                  <a:gd name="connsiteY17" fmla="*/ 661663 h 661663"/>
                  <a:gd name="connsiteX18" fmla="*/ 258438 w 663219"/>
                  <a:gd name="connsiteY18" fmla="*/ 593161 h 661663"/>
                  <a:gd name="connsiteX19" fmla="*/ 197720 w 663219"/>
                  <a:gd name="connsiteY19" fmla="*/ 568251 h 661663"/>
                  <a:gd name="connsiteX20" fmla="*/ 124548 w 663219"/>
                  <a:gd name="connsiteY20" fmla="*/ 591604 h 661663"/>
                  <a:gd name="connsiteX21" fmla="*/ 70058 w 663219"/>
                  <a:gd name="connsiteY21" fmla="*/ 537114 h 661663"/>
                  <a:gd name="connsiteX22" fmla="*/ 93411 w 663219"/>
                  <a:gd name="connsiteY22" fmla="*/ 463942 h 661663"/>
                  <a:gd name="connsiteX23" fmla="*/ 68502 w 663219"/>
                  <a:gd name="connsiteY23" fmla="*/ 403225 h 661663"/>
                  <a:gd name="connsiteX24" fmla="*/ 0 w 663219"/>
                  <a:gd name="connsiteY24" fmla="*/ 368974 h 661663"/>
                  <a:gd name="connsiteX25" fmla="*/ 0 w 663219"/>
                  <a:gd name="connsiteY25" fmla="*/ 291132 h 661663"/>
                  <a:gd name="connsiteX26" fmla="*/ 68502 w 663219"/>
                  <a:gd name="connsiteY26" fmla="*/ 256881 h 661663"/>
                  <a:gd name="connsiteX27" fmla="*/ 93411 w 663219"/>
                  <a:gd name="connsiteY27" fmla="*/ 196163 h 661663"/>
                  <a:gd name="connsiteX28" fmla="*/ 70058 w 663219"/>
                  <a:gd name="connsiteY28" fmla="*/ 122991 h 661663"/>
                  <a:gd name="connsiteX29" fmla="*/ 124548 w 663219"/>
                  <a:gd name="connsiteY29" fmla="*/ 68502 h 661663"/>
                  <a:gd name="connsiteX30" fmla="*/ 197720 w 663219"/>
                  <a:gd name="connsiteY30" fmla="*/ 93411 h 661663"/>
                  <a:gd name="connsiteX31" fmla="*/ 258438 w 663219"/>
                  <a:gd name="connsiteY31" fmla="*/ 68502 h 661663"/>
                  <a:gd name="connsiteX32" fmla="*/ 292688 w 663219"/>
                  <a:gd name="connsiteY32" fmla="*/ 0 h 661663"/>
                  <a:gd name="connsiteX33" fmla="*/ 331610 w 663219"/>
                  <a:gd name="connsiteY33" fmla="*/ 214846 h 661663"/>
                  <a:gd name="connsiteX34" fmla="*/ 214846 w 663219"/>
                  <a:gd name="connsiteY34" fmla="*/ 331610 h 661663"/>
                  <a:gd name="connsiteX35" fmla="*/ 331610 w 663219"/>
                  <a:gd name="connsiteY35" fmla="*/ 448374 h 661663"/>
                  <a:gd name="connsiteX36" fmla="*/ 448374 w 663219"/>
                  <a:gd name="connsiteY36" fmla="*/ 331610 h 661663"/>
                  <a:gd name="connsiteX37" fmla="*/ 331610 w 663219"/>
                  <a:gd name="connsiteY37" fmla="*/ 214846 h 66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63219" h="661663">
                    <a:moveTo>
                      <a:pt x="292688" y="0"/>
                    </a:moveTo>
                    <a:lnTo>
                      <a:pt x="370531" y="0"/>
                    </a:lnTo>
                    <a:lnTo>
                      <a:pt x="404782" y="68502"/>
                    </a:lnTo>
                    <a:cubicBezTo>
                      <a:pt x="425021" y="74729"/>
                      <a:pt x="446817" y="82513"/>
                      <a:pt x="465499" y="93411"/>
                    </a:cubicBezTo>
                    <a:lnTo>
                      <a:pt x="538671" y="68502"/>
                    </a:lnTo>
                    <a:lnTo>
                      <a:pt x="594718" y="124548"/>
                    </a:lnTo>
                    <a:lnTo>
                      <a:pt x="569808" y="197720"/>
                    </a:lnTo>
                    <a:cubicBezTo>
                      <a:pt x="580706" y="216403"/>
                      <a:pt x="588491" y="236642"/>
                      <a:pt x="594718" y="258438"/>
                    </a:cubicBezTo>
                    <a:lnTo>
                      <a:pt x="663219" y="292688"/>
                    </a:lnTo>
                    <a:lnTo>
                      <a:pt x="663219" y="370531"/>
                    </a:lnTo>
                    <a:lnTo>
                      <a:pt x="594718" y="404782"/>
                    </a:lnTo>
                    <a:cubicBezTo>
                      <a:pt x="588491" y="426578"/>
                      <a:pt x="580706" y="446817"/>
                      <a:pt x="569808" y="465499"/>
                    </a:cubicBezTo>
                    <a:lnTo>
                      <a:pt x="593161" y="537114"/>
                    </a:lnTo>
                    <a:lnTo>
                      <a:pt x="538671" y="593161"/>
                    </a:lnTo>
                    <a:lnTo>
                      <a:pt x="465499" y="568251"/>
                    </a:lnTo>
                    <a:cubicBezTo>
                      <a:pt x="446817" y="579149"/>
                      <a:pt x="426578" y="586934"/>
                      <a:pt x="404782" y="593161"/>
                    </a:cubicBezTo>
                    <a:lnTo>
                      <a:pt x="370531" y="661663"/>
                    </a:lnTo>
                    <a:lnTo>
                      <a:pt x="292688" y="661663"/>
                    </a:lnTo>
                    <a:lnTo>
                      <a:pt x="258438" y="593161"/>
                    </a:lnTo>
                    <a:cubicBezTo>
                      <a:pt x="236642" y="586934"/>
                      <a:pt x="216403" y="579149"/>
                      <a:pt x="197720" y="568251"/>
                    </a:cubicBezTo>
                    <a:lnTo>
                      <a:pt x="124548" y="591604"/>
                    </a:lnTo>
                    <a:lnTo>
                      <a:pt x="70058" y="537114"/>
                    </a:lnTo>
                    <a:lnTo>
                      <a:pt x="93411" y="463942"/>
                    </a:lnTo>
                    <a:cubicBezTo>
                      <a:pt x="82513" y="445260"/>
                      <a:pt x="74729" y="425021"/>
                      <a:pt x="68502" y="403225"/>
                    </a:cubicBezTo>
                    <a:lnTo>
                      <a:pt x="0" y="368974"/>
                    </a:lnTo>
                    <a:lnTo>
                      <a:pt x="0" y="291132"/>
                    </a:lnTo>
                    <a:lnTo>
                      <a:pt x="68502" y="256881"/>
                    </a:lnTo>
                    <a:cubicBezTo>
                      <a:pt x="74729" y="236642"/>
                      <a:pt x="82513" y="214846"/>
                      <a:pt x="93411" y="196163"/>
                    </a:cubicBezTo>
                    <a:lnTo>
                      <a:pt x="70058" y="122991"/>
                    </a:lnTo>
                    <a:lnTo>
                      <a:pt x="124548" y="68502"/>
                    </a:lnTo>
                    <a:lnTo>
                      <a:pt x="197720" y="93411"/>
                    </a:lnTo>
                    <a:cubicBezTo>
                      <a:pt x="216403" y="82513"/>
                      <a:pt x="236642" y="74729"/>
                      <a:pt x="258438" y="68502"/>
                    </a:cubicBezTo>
                    <a:lnTo>
                      <a:pt x="292688" y="0"/>
                    </a:lnTo>
                    <a:close/>
                    <a:moveTo>
                      <a:pt x="331610" y="214846"/>
                    </a:moveTo>
                    <a:cubicBezTo>
                      <a:pt x="267779" y="214846"/>
                      <a:pt x="214846" y="266222"/>
                      <a:pt x="214846" y="331610"/>
                    </a:cubicBezTo>
                    <a:cubicBezTo>
                      <a:pt x="214846" y="395441"/>
                      <a:pt x="266222" y="448374"/>
                      <a:pt x="331610" y="448374"/>
                    </a:cubicBezTo>
                    <a:cubicBezTo>
                      <a:pt x="396998" y="448374"/>
                      <a:pt x="448374" y="395441"/>
                      <a:pt x="448374" y="331610"/>
                    </a:cubicBezTo>
                    <a:cubicBezTo>
                      <a:pt x="448374" y="267779"/>
                      <a:pt x="396998" y="214846"/>
                      <a:pt x="331610" y="214846"/>
                    </a:cubicBezTo>
                    <a:close/>
                  </a:path>
                </a:pathLst>
              </a:custGeom>
              <a:solidFill>
                <a:schemeClr val="bg1"/>
              </a:solidFill>
              <a:ln w="15478" cap="flat">
                <a:solidFill>
                  <a:srgbClr val="ABA8C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31" name="Graphic 30" descr="Stopwatch">
              <a:extLst>
                <a:ext uri="{FF2B5EF4-FFF2-40B4-BE49-F238E27FC236}">
                  <a16:creationId xmlns:a16="http://schemas.microsoft.com/office/drawing/2014/main" id="{F95AEDDA-D8BD-DA58-DB47-B5098A733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30308" y="-732595"/>
              <a:ext cx="1746209" cy="1746209"/>
            </a:xfrm>
            <a:prstGeom prst="rect">
              <a:avLst/>
            </a:prstGeom>
          </p:spPr>
        </p:pic>
        <p:pic>
          <p:nvPicPr>
            <p:cNvPr id="43" name="Graphic 42" descr="Table">
              <a:extLst>
                <a:ext uri="{FF2B5EF4-FFF2-40B4-BE49-F238E27FC236}">
                  <a16:creationId xmlns:a16="http://schemas.microsoft.com/office/drawing/2014/main" id="{48E9E005-51FC-CAE0-B718-2E969D0C4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826816">
              <a:off x="5734543" y="-29815"/>
              <a:ext cx="1339324" cy="133932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7FB70D-B86A-8D9D-57D2-98234DE0B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8D4BE2-F03D-FABD-4139-B0C5D7F10015}"/>
              </a:ext>
            </a:extLst>
          </p:cNvPr>
          <p:cNvSpPr txBox="1"/>
          <p:nvPr/>
        </p:nvSpPr>
        <p:spPr>
          <a:xfrm>
            <a:off x="2623031" y="333379"/>
            <a:ext cx="4237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 w="25400" cmpd="sng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rgbClr val="F7941E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CHỦ ĐỀ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4277114" y="2324456"/>
            <a:ext cx="63958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LẮP GHÉP  RÔ – BỐT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ABFF2B-8C04-94C4-12E3-9955FE36B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86" y="2062195"/>
            <a:ext cx="4563281" cy="608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oogle Shape;1850;p64">
            <a:extLst>
              <a:ext uri="{FF2B5EF4-FFF2-40B4-BE49-F238E27FC236}">
                <a16:creationId xmlns:a16="http://schemas.microsoft.com/office/drawing/2014/main" id="{15622E14-CCB9-1C36-CA7F-7E3ABEA5BFEF}"/>
              </a:ext>
            </a:extLst>
          </p:cNvPr>
          <p:cNvGrpSpPr/>
          <p:nvPr/>
        </p:nvGrpSpPr>
        <p:grpSpPr>
          <a:xfrm>
            <a:off x="592453" y="5001038"/>
            <a:ext cx="1295553" cy="1816745"/>
            <a:chOff x="4589615" y="1822130"/>
            <a:chExt cx="946935" cy="1477650"/>
          </a:xfrm>
        </p:grpSpPr>
        <p:sp>
          <p:nvSpPr>
            <p:cNvPr id="8" name="Google Shape;1851;p64">
              <a:extLst>
                <a:ext uri="{FF2B5EF4-FFF2-40B4-BE49-F238E27FC236}">
                  <a16:creationId xmlns:a16="http://schemas.microsoft.com/office/drawing/2014/main" id="{DCE262A1-5C99-2518-8D78-031D7804E430}"/>
                </a:ext>
              </a:extLst>
            </p:cNvPr>
            <p:cNvSpPr/>
            <p:nvPr/>
          </p:nvSpPr>
          <p:spPr>
            <a:xfrm>
              <a:off x="4980408" y="2418971"/>
              <a:ext cx="102909" cy="40837"/>
            </a:xfrm>
            <a:custGeom>
              <a:avLst/>
              <a:gdLst/>
              <a:ahLst/>
              <a:cxnLst/>
              <a:rect l="l" t="t" r="r" b="b"/>
              <a:pathLst>
                <a:path w="4468" h="1773" extrusionOk="0">
                  <a:moveTo>
                    <a:pt x="4468" y="1"/>
                  </a:moveTo>
                  <a:cubicBezTo>
                    <a:pt x="3258" y="189"/>
                    <a:pt x="2014" y="290"/>
                    <a:pt x="764" y="290"/>
                  </a:cubicBezTo>
                  <a:cubicBezTo>
                    <a:pt x="509" y="290"/>
                    <a:pt x="255" y="285"/>
                    <a:pt x="0" y="277"/>
                  </a:cubicBezTo>
                  <a:lnTo>
                    <a:pt x="0" y="277"/>
                  </a:lnTo>
                  <a:lnTo>
                    <a:pt x="276" y="503"/>
                  </a:lnTo>
                  <a:cubicBezTo>
                    <a:pt x="276" y="503"/>
                    <a:pt x="1568" y="1773"/>
                    <a:pt x="2746" y="1773"/>
                  </a:cubicBezTo>
                  <a:cubicBezTo>
                    <a:pt x="2819" y="1773"/>
                    <a:pt x="2891" y="1768"/>
                    <a:pt x="2962" y="1758"/>
                  </a:cubicBezTo>
                  <a:cubicBezTo>
                    <a:pt x="4317" y="1557"/>
                    <a:pt x="4468" y="202"/>
                    <a:pt x="4468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9" name="Google Shape;1852;p64">
              <a:extLst>
                <a:ext uri="{FF2B5EF4-FFF2-40B4-BE49-F238E27FC236}">
                  <a16:creationId xmlns:a16="http://schemas.microsoft.com/office/drawing/2014/main" id="{81AF858B-E62E-A813-5899-C9BA71DDAF79}"/>
                </a:ext>
              </a:extLst>
            </p:cNvPr>
            <p:cNvSpPr/>
            <p:nvPr/>
          </p:nvSpPr>
          <p:spPr>
            <a:xfrm>
              <a:off x="5256153" y="2730578"/>
              <a:ext cx="20246" cy="43370"/>
            </a:xfrm>
            <a:custGeom>
              <a:avLst/>
              <a:gdLst/>
              <a:ahLst/>
              <a:cxnLst/>
              <a:rect l="l" t="t" r="r" b="b"/>
              <a:pathLst>
                <a:path w="879" h="188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351"/>
                    <a:pt x="101" y="728"/>
                    <a:pt x="126" y="1029"/>
                  </a:cubicBezTo>
                  <a:cubicBezTo>
                    <a:pt x="151" y="1155"/>
                    <a:pt x="151" y="1255"/>
                    <a:pt x="151" y="1355"/>
                  </a:cubicBezTo>
                  <a:cubicBezTo>
                    <a:pt x="151" y="1355"/>
                    <a:pt x="226" y="1531"/>
                    <a:pt x="377" y="1882"/>
                  </a:cubicBezTo>
                  <a:cubicBezTo>
                    <a:pt x="879" y="1431"/>
                    <a:pt x="477" y="628"/>
                    <a:pt x="0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0" name="Google Shape;1853;p64">
              <a:extLst>
                <a:ext uri="{FF2B5EF4-FFF2-40B4-BE49-F238E27FC236}">
                  <a16:creationId xmlns:a16="http://schemas.microsoft.com/office/drawing/2014/main" id="{7FDA7B03-7F33-4BFC-2A65-8A5B3D1CEEC9}"/>
                </a:ext>
              </a:extLst>
            </p:cNvPr>
            <p:cNvSpPr/>
            <p:nvPr/>
          </p:nvSpPr>
          <p:spPr>
            <a:xfrm>
              <a:off x="5120307" y="2468698"/>
              <a:ext cx="202824" cy="201166"/>
            </a:xfrm>
            <a:custGeom>
              <a:avLst/>
              <a:gdLst/>
              <a:ahLst/>
              <a:cxnLst/>
              <a:rect l="l" t="t" r="r" b="b"/>
              <a:pathLst>
                <a:path w="8806" h="8734" extrusionOk="0">
                  <a:moveTo>
                    <a:pt x="5723" y="0"/>
                  </a:moveTo>
                  <a:cubicBezTo>
                    <a:pt x="5698" y="1506"/>
                    <a:pt x="4919" y="2887"/>
                    <a:pt x="3665" y="3690"/>
                  </a:cubicBezTo>
                  <a:lnTo>
                    <a:pt x="4066" y="4543"/>
                  </a:lnTo>
                  <a:lnTo>
                    <a:pt x="4066" y="4568"/>
                  </a:lnTo>
                  <a:cubicBezTo>
                    <a:pt x="3740" y="4518"/>
                    <a:pt x="3539" y="4493"/>
                    <a:pt x="3539" y="4493"/>
                  </a:cubicBezTo>
                  <a:cubicBezTo>
                    <a:pt x="3539" y="4493"/>
                    <a:pt x="3715" y="3815"/>
                    <a:pt x="3062" y="3815"/>
                  </a:cubicBezTo>
                  <a:lnTo>
                    <a:pt x="2886" y="3866"/>
                  </a:lnTo>
                  <a:cubicBezTo>
                    <a:pt x="2912" y="3991"/>
                    <a:pt x="2937" y="4117"/>
                    <a:pt x="2962" y="4267"/>
                  </a:cubicBezTo>
                  <a:cubicBezTo>
                    <a:pt x="2962" y="4267"/>
                    <a:pt x="2337" y="4055"/>
                    <a:pt x="1735" y="4055"/>
                  </a:cubicBezTo>
                  <a:cubicBezTo>
                    <a:pt x="1434" y="4055"/>
                    <a:pt x="1138" y="4108"/>
                    <a:pt x="929" y="4267"/>
                  </a:cubicBezTo>
                  <a:cubicBezTo>
                    <a:pt x="828" y="4342"/>
                    <a:pt x="728" y="4468"/>
                    <a:pt x="678" y="4593"/>
                  </a:cubicBezTo>
                  <a:cubicBezTo>
                    <a:pt x="577" y="4794"/>
                    <a:pt x="527" y="4970"/>
                    <a:pt x="502" y="5171"/>
                  </a:cubicBezTo>
                  <a:cubicBezTo>
                    <a:pt x="377" y="5321"/>
                    <a:pt x="301" y="5497"/>
                    <a:pt x="276" y="5698"/>
                  </a:cubicBezTo>
                  <a:lnTo>
                    <a:pt x="301" y="5723"/>
                  </a:lnTo>
                  <a:cubicBezTo>
                    <a:pt x="226" y="5798"/>
                    <a:pt x="176" y="5873"/>
                    <a:pt x="126" y="5949"/>
                  </a:cubicBezTo>
                  <a:cubicBezTo>
                    <a:pt x="0" y="6175"/>
                    <a:pt x="628" y="6576"/>
                    <a:pt x="1029" y="6802"/>
                  </a:cubicBezTo>
                  <a:lnTo>
                    <a:pt x="1205" y="6928"/>
                  </a:lnTo>
                  <a:cubicBezTo>
                    <a:pt x="1933" y="7379"/>
                    <a:pt x="2686" y="7781"/>
                    <a:pt x="3464" y="8107"/>
                  </a:cubicBezTo>
                  <a:lnTo>
                    <a:pt x="3539" y="8157"/>
                  </a:lnTo>
                  <a:cubicBezTo>
                    <a:pt x="4141" y="8383"/>
                    <a:pt x="4794" y="8559"/>
                    <a:pt x="5447" y="8659"/>
                  </a:cubicBezTo>
                  <a:cubicBezTo>
                    <a:pt x="5771" y="8708"/>
                    <a:pt x="6078" y="8733"/>
                    <a:pt x="6366" y="8733"/>
                  </a:cubicBezTo>
                  <a:cubicBezTo>
                    <a:pt x="7856" y="8733"/>
                    <a:pt x="8806" y="8058"/>
                    <a:pt x="8785" y="6501"/>
                  </a:cubicBezTo>
                  <a:cubicBezTo>
                    <a:pt x="8734" y="4292"/>
                    <a:pt x="7454" y="1833"/>
                    <a:pt x="5723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1" name="Google Shape;1854;p64">
              <a:extLst>
                <a:ext uri="{FF2B5EF4-FFF2-40B4-BE49-F238E27FC236}">
                  <a16:creationId xmlns:a16="http://schemas.microsoft.com/office/drawing/2014/main" id="{0796EBAE-1DBA-F17E-D88E-A88775230F3E}"/>
                </a:ext>
              </a:extLst>
            </p:cNvPr>
            <p:cNvSpPr/>
            <p:nvPr/>
          </p:nvSpPr>
          <p:spPr>
            <a:xfrm>
              <a:off x="5148038" y="2628244"/>
              <a:ext cx="111592" cy="149757"/>
            </a:xfrm>
            <a:custGeom>
              <a:avLst/>
              <a:gdLst/>
              <a:ahLst/>
              <a:cxnLst/>
              <a:rect l="l" t="t" r="r" b="b"/>
              <a:pathLst>
                <a:path w="4845" h="6502" extrusionOk="0">
                  <a:moveTo>
                    <a:pt x="1" y="1"/>
                  </a:moveTo>
                  <a:lnTo>
                    <a:pt x="1" y="26"/>
                  </a:lnTo>
                  <a:cubicBezTo>
                    <a:pt x="1" y="26"/>
                    <a:pt x="829" y="5623"/>
                    <a:pt x="2712" y="6501"/>
                  </a:cubicBezTo>
                  <a:cubicBezTo>
                    <a:pt x="3439" y="6325"/>
                    <a:pt x="4142" y="6074"/>
                    <a:pt x="4845" y="5798"/>
                  </a:cubicBezTo>
                  <a:cubicBezTo>
                    <a:pt x="4820" y="5698"/>
                    <a:pt x="4820" y="5598"/>
                    <a:pt x="4820" y="5497"/>
                  </a:cubicBezTo>
                  <a:cubicBezTo>
                    <a:pt x="3163" y="5397"/>
                    <a:pt x="2385" y="1808"/>
                    <a:pt x="2235" y="1180"/>
                  </a:cubicBezTo>
                  <a:cubicBezTo>
                    <a:pt x="1457" y="854"/>
                    <a:pt x="704" y="45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2" name="Google Shape;1855;p64">
              <a:extLst>
                <a:ext uri="{FF2B5EF4-FFF2-40B4-BE49-F238E27FC236}">
                  <a16:creationId xmlns:a16="http://schemas.microsoft.com/office/drawing/2014/main" id="{DBE924D1-B518-A7CD-A740-EE8D7B7F415B}"/>
                </a:ext>
              </a:extLst>
            </p:cNvPr>
            <p:cNvSpPr/>
            <p:nvPr/>
          </p:nvSpPr>
          <p:spPr>
            <a:xfrm>
              <a:off x="5200069" y="2655423"/>
              <a:ext cx="58986" cy="99454"/>
            </a:xfrm>
            <a:custGeom>
              <a:avLst/>
              <a:gdLst/>
              <a:ahLst/>
              <a:cxnLst/>
              <a:rect l="l" t="t" r="r" b="b"/>
              <a:pathLst>
                <a:path w="2561" h="4318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628"/>
                    <a:pt x="904" y="4217"/>
                    <a:pt x="2561" y="4317"/>
                  </a:cubicBezTo>
                  <a:cubicBezTo>
                    <a:pt x="2536" y="3991"/>
                    <a:pt x="2486" y="3640"/>
                    <a:pt x="2435" y="3263"/>
                  </a:cubicBezTo>
                  <a:cubicBezTo>
                    <a:pt x="2260" y="1958"/>
                    <a:pt x="1984" y="527"/>
                    <a:pt x="1984" y="527"/>
                  </a:cubicBezTo>
                  <a:cubicBezTo>
                    <a:pt x="1331" y="427"/>
                    <a:pt x="678" y="251"/>
                    <a:pt x="51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3" name="Google Shape;1856;p64">
              <a:extLst>
                <a:ext uri="{FF2B5EF4-FFF2-40B4-BE49-F238E27FC236}">
                  <a16:creationId xmlns:a16="http://schemas.microsoft.com/office/drawing/2014/main" id="{E61B07EE-4F78-9DDE-FA72-E016C82A50B0}"/>
                </a:ext>
              </a:extLst>
            </p:cNvPr>
            <p:cNvSpPr/>
            <p:nvPr/>
          </p:nvSpPr>
          <p:spPr>
            <a:xfrm>
              <a:off x="4953805" y="2415516"/>
              <a:ext cx="256121" cy="385265"/>
            </a:xfrm>
            <a:custGeom>
              <a:avLst/>
              <a:gdLst/>
              <a:ahLst/>
              <a:cxnLst/>
              <a:rect l="l" t="t" r="r" b="b"/>
              <a:pathLst>
                <a:path w="11120" h="16727" extrusionOk="0">
                  <a:moveTo>
                    <a:pt x="6326" y="0"/>
                  </a:moveTo>
                  <a:cubicBezTo>
                    <a:pt x="6100" y="50"/>
                    <a:pt x="5874" y="101"/>
                    <a:pt x="5623" y="151"/>
                  </a:cubicBezTo>
                  <a:cubicBezTo>
                    <a:pt x="5623" y="352"/>
                    <a:pt x="5472" y="1707"/>
                    <a:pt x="4117" y="1933"/>
                  </a:cubicBezTo>
                  <a:cubicBezTo>
                    <a:pt x="4046" y="1943"/>
                    <a:pt x="3974" y="1948"/>
                    <a:pt x="3901" y="1948"/>
                  </a:cubicBezTo>
                  <a:cubicBezTo>
                    <a:pt x="2723" y="1948"/>
                    <a:pt x="1431" y="678"/>
                    <a:pt x="1431" y="678"/>
                  </a:cubicBezTo>
                  <a:lnTo>
                    <a:pt x="1431" y="578"/>
                  </a:lnTo>
                  <a:cubicBezTo>
                    <a:pt x="954" y="578"/>
                    <a:pt x="478" y="552"/>
                    <a:pt x="1" y="502"/>
                  </a:cubicBezTo>
                  <a:lnTo>
                    <a:pt x="1" y="502"/>
                  </a:lnTo>
                  <a:cubicBezTo>
                    <a:pt x="929" y="2686"/>
                    <a:pt x="1557" y="4970"/>
                    <a:pt x="1933" y="7329"/>
                  </a:cubicBezTo>
                  <a:lnTo>
                    <a:pt x="1858" y="7329"/>
                  </a:lnTo>
                  <a:cubicBezTo>
                    <a:pt x="1983" y="7379"/>
                    <a:pt x="2109" y="7455"/>
                    <a:pt x="2184" y="7580"/>
                  </a:cubicBezTo>
                  <a:lnTo>
                    <a:pt x="2209" y="7731"/>
                  </a:lnTo>
                  <a:cubicBezTo>
                    <a:pt x="2247" y="7718"/>
                    <a:pt x="2285" y="7712"/>
                    <a:pt x="2322" y="7712"/>
                  </a:cubicBezTo>
                  <a:cubicBezTo>
                    <a:pt x="2360" y="7712"/>
                    <a:pt x="2398" y="7718"/>
                    <a:pt x="2435" y="7731"/>
                  </a:cubicBezTo>
                  <a:cubicBezTo>
                    <a:pt x="3188" y="8057"/>
                    <a:pt x="2611" y="9362"/>
                    <a:pt x="2234" y="9688"/>
                  </a:cubicBezTo>
                  <a:lnTo>
                    <a:pt x="2285" y="9688"/>
                  </a:lnTo>
                  <a:cubicBezTo>
                    <a:pt x="2285" y="9688"/>
                    <a:pt x="2561" y="14532"/>
                    <a:pt x="829" y="16591"/>
                  </a:cubicBezTo>
                  <a:cubicBezTo>
                    <a:pt x="1763" y="16681"/>
                    <a:pt x="2705" y="16726"/>
                    <a:pt x="3646" y="16726"/>
                  </a:cubicBezTo>
                  <a:cubicBezTo>
                    <a:pt x="4273" y="16726"/>
                    <a:pt x="4900" y="16706"/>
                    <a:pt x="5522" y="16666"/>
                  </a:cubicBezTo>
                  <a:cubicBezTo>
                    <a:pt x="7405" y="16565"/>
                    <a:pt x="9287" y="16239"/>
                    <a:pt x="11119" y="15762"/>
                  </a:cubicBezTo>
                  <a:cubicBezTo>
                    <a:pt x="9237" y="14859"/>
                    <a:pt x="8409" y="9262"/>
                    <a:pt x="8409" y="9262"/>
                  </a:cubicBezTo>
                  <a:lnTo>
                    <a:pt x="8208" y="9136"/>
                  </a:lnTo>
                  <a:cubicBezTo>
                    <a:pt x="7831" y="8885"/>
                    <a:pt x="7204" y="8509"/>
                    <a:pt x="7329" y="8258"/>
                  </a:cubicBezTo>
                  <a:cubicBezTo>
                    <a:pt x="7380" y="8182"/>
                    <a:pt x="7430" y="8107"/>
                    <a:pt x="7505" y="8057"/>
                  </a:cubicBezTo>
                  <a:lnTo>
                    <a:pt x="7480" y="8032"/>
                  </a:lnTo>
                  <a:cubicBezTo>
                    <a:pt x="7505" y="7831"/>
                    <a:pt x="7580" y="7630"/>
                    <a:pt x="7706" y="7480"/>
                  </a:cubicBezTo>
                  <a:cubicBezTo>
                    <a:pt x="7731" y="7279"/>
                    <a:pt x="7781" y="7103"/>
                    <a:pt x="7857" y="6928"/>
                  </a:cubicBezTo>
                  <a:cubicBezTo>
                    <a:pt x="7229" y="3941"/>
                    <a:pt x="6326" y="50"/>
                    <a:pt x="6326" y="50"/>
                  </a:cubicBezTo>
                  <a:lnTo>
                    <a:pt x="6326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4" name="Google Shape;1857;p64">
              <a:extLst>
                <a:ext uri="{FF2B5EF4-FFF2-40B4-BE49-F238E27FC236}">
                  <a16:creationId xmlns:a16="http://schemas.microsoft.com/office/drawing/2014/main" id="{52284919-273F-4312-E949-2721C6A8BAF8}"/>
                </a:ext>
              </a:extLst>
            </p:cNvPr>
            <p:cNvSpPr/>
            <p:nvPr/>
          </p:nvSpPr>
          <p:spPr>
            <a:xfrm>
              <a:off x="4748010" y="2773349"/>
              <a:ext cx="663083" cy="324275"/>
            </a:xfrm>
            <a:custGeom>
              <a:avLst/>
              <a:gdLst/>
              <a:ahLst/>
              <a:cxnLst/>
              <a:rect l="l" t="t" r="r" b="b"/>
              <a:pathLst>
                <a:path w="28789" h="14079" extrusionOk="0">
                  <a:moveTo>
                    <a:pt x="22439" y="0"/>
                  </a:moveTo>
                  <a:cubicBezTo>
                    <a:pt x="22221" y="218"/>
                    <a:pt x="21800" y="358"/>
                    <a:pt x="21102" y="358"/>
                  </a:cubicBezTo>
                  <a:cubicBezTo>
                    <a:pt x="20916" y="358"/>
                    <a:pt x="20709" y="348"/>
                    <a:pt x="20481" y="327"/>
                  </a:cubicBezTo>
                  <a:cubicBezTo>
                    <a:pt x="20356" y="302"/>
                    <a:pt x="20205" y="276"/>
                    <a:pt x="20080" y="201"/>
                  </a:cubicBezTo>
                  <a:cubicBezTo>
                    <a:pt x="18247" y="703"/>
                    <a:pt x="16365" y="1004"/>
                    <a:pt x="14482" y="1105"/>
                  </a:cubicBezTo>
                  <a:cubicBezTo>
                    <a:pt x="13822" y="1147"/>
                    <a:pt x="13167" y="1167"/>
                    <a:pt x="12512" y="1167"/>
                  </a:cubicBezTo>
                  <a:cubicBezTo>
                    <a:pt x="11598" y="1167"/>
                    <a:pt x="10685" y="1128"/>
                    <a:pt x="9764" y="1055"/>
                  </a:cubicBezTo>
                  <a:cubicBezTo>
                    <a:pt x="9438" y="1481"/>
                    <a:pt x="8961" y="1782"/>
                    <a:pt x="8434" y="1908"/>
                  </a:cubicBezTo>
                  <a:cubicBezTo>
                    <a:pt x="7993" y="2013"/>
                    <a:pt x="7598" y="2059"/>
                    <a:pt x="7243" y="2059"/>
                  </a:cubicBezTo>
                  <a:cubicBezTo>
                    <a:pt x="6323" y="2059"/>
                    <a:pt x="5674" y="1747"/>
                    <a:pt x="5221" y="1331"/>
                  </a:cubicBezTo>
                  <a:lnTo>
                    <a:pt x="2410" y="6300"/>
                  </a:lnTo>
                  <a:lnTo>
                    <a:pt x="0" y="10517"/>
                  </a:lnTo>
                  <a:cubicBezTo>
                    <a:pt x="2561" y="12324"/>
                    <a:pt x="4317" y="12600"/>
                    <a:pt x="6049" y="12751"/>
                  </a:cubicBezTo>
                  <a:cubicBezTo>
                    <a:pt x="7204" y="12851"/>
                    <a:pt x="8358" y="12876"/>
                    <a:pt x="9764" y="13253"/>
                  </a:cubicBezTo>
                  <a:cubicBezTo>
                    <a:pt x="10567" y="13504"/>
                    <a:pt x="11420" y="13704"/>
                    <a:pt x="12274" y="13830"/>
                  </a:cubicBezTo>
                  <a:cubicBezTo>
                    <a:pt x="13107" y="13996"/>
                    <a:pt x="13957" y="14078"/>
                    <a:pt x="14810" y="14078"/>
                  </a:cubicBezTo>
                  <a:cubicBezTo>
                    <a:pt x="15757" y="14078"/>
                    <a:pt x="16708" y="13978"/>
                    <a:pt x="17645" y="13780"/>
                  </a:cubicBezTo>
                  <a:cubicBezTo>
                    <a:pt x="19552" y="13353"/>
                    <a:pt x="21209" y="12575"/>
                    <a:pt x="23142" y="11922"/>
                  </a:cubicBezTo>
                  <a:cubicBezTo>
                    <a:pt x="23568" y="11772"/>
                    <a:pt x="23970" y="11621"/>
                    <a:pt x="24346" y="11471"/>
                  </a:cubicBezTo>
                  <a:cubicBezTo>
                    <a:pt x="28036" y="9939"/>
                    <a:pt x="28789" y="8208"/>
                    <a:pt x="28789" y="8208"/>
                  </a:cubicBezTo>
                  <a:cubicBezTo>
                    <a:pt x="28789" y="8208"/>
                    <a:pt x="26103" y="5698"/>
                    <a:pt x="24823" y="3916"/>
                  </a:cubicBezTo>
                  <a:cubicBezTo>
                    <a:pt x="23920" y="2686"/>
                    <a:pt x="23116" y="1381"/>
                    <a:pt x="22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5" name="Google Shape;1858;p64">
              <a:extLst>
                <a:ext uri="{FF2B5EF4-FFF2-40B4-BE49-F238E27FC236}">
                  <a16:creationId xmlns:a16="http://schemas.microsoft.com/office/drawing/2014/main" id="{81655F40-7E49-1CF2-7A36-1737E0EC6A01}"/>
                </a:ext>
              </a:extLst>
            </p:cNvPr>
            <p:cNvSpPr/>
            <p:nvPr/>
          </p:nvSpPr>
          <p:spPr>
            <a:xfrm>
              <a:off x="5210479" y="2761787"/>
              <a:ext cx="54357" cy="20176"/>
            </a:xfrm>
            <a:custGeom>
              <a:avLst/>
              <a:gdLst/>
              <a:ahLst/>
              <a:cxnLst/>
              <a:rect l="l" t="t" r="r" b="b"/>
              <a:pathLst>
                <a:path w="2360" h="876" extrusionOk="0">
                  <a:moveTo>
                    <a:pt x="2134" y="0"/>
                  </a:moveTo>
                  <a:cubicBezTo>
                    <a:pt x="1431" y="302"/>
                    <a:pt x="728" y="527"/>
                    <a:pt x="1" y="728"/>
                  </a:cubicBezTo>
                  <a:cubicBezTo>
                    <a:pt x="126" y="778"/>
                    <a:pt x="277" y="829"/>
                    <a:pt x="402" y="854"/>
                  </a:cubicBezTo>
                  <a:cubicBezTo>
                    <a:pt x="609" y="868"/>
                    <a:pt x="799" y="875"/>
                    <a:pt x="972" y="875"/>
                  </a:cubicBezTo>
                  <a:cubicBezTo>
                    <a:pt x="1701" y="875"/>
                    <a:pt x="2137" y="751"/>
                    <a:pt x="2360" y="527"/>
                  </a:cubicBezTo>
                  <a:cubicBezTo>
                    <a:pt x="2209" y="201"/>
                    <a:pt x="2134" y="0"/>
                    <a:pt x="2134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6" name="Google Shape;1859;p64">
              <a:extLst>
                <a:ext uri="{FF2B5EF4-FFF2-40B4-BE49-F238E27FC236}">
                  <a16:creationId xmlns:a16="http://schemas.microsoft.com/office/drawing/2014/main" id="{7ECB3B60-9449-F8DD-8814-2F0C1391C547}"/>
                </a:ext>
              </a:extLst>
            </p:cNvPr>
            <p:cNvSpPr/>
            <p:nvPr/>
          </p:nvSpPr>
          <p:spPr>
            <a:xfrm>
              <a:off x="5100637" y="2408422"/>
              <a:ext cx="89044" cy="166087"/>
            </a:xfrm>
            <a:custGeom>
              <a:avLst/>
              <a:gdLst/>
              <a:ahLst/>
              <a:cxnLst/>
              <a:rect l="l" t="t" r="r" b="b"/>
              <a:pathLst>
                <a:path w="3866" h="7211" extrusionOk="0">
                  <a:moveTo>
                    <a:pt x="2002" y="0"/>
                  </a:moveTo>
                  <a:cubicBezTo>
                    <a:pt x="1572" y="0"/>
                    <a:pt x="1090" y="32"/>
                    <a:pt x="929" y="32"/>
                  </a:cubicBezTo>
                  <a:cubicBezTo>
                    <a:pt x="628" y="107"/>
                    <a:pt x="302" y="208"/>
                    <a:pt x="1" y="283"/>
                  </a:cubicBezTo>
                  <a:lnTo>
                    <a:pt x="1" y="333"/>
                  </a:lnTo>
                  <a:cubicBezTo>
                    <a:pt x="1" y="333"/>
                    <a:pt x="904" y="4224"/>
                    <a:pt x="1532" y="7210"/>
                  </a:cubicBezTo>
                  <a:lnTo>
                    <a:pt x="1557" y="7210"/>
                  </a:lnTo>
                  <a:cubicBezTo>
                    <a:pt x="1632" y="7060"/>
                    <a:pt x="1707" y="6959"/>
                    <a:pt x="1833" y="6859"/>
                  </a:cubicBezTo>
                  <a:cubicBezTo>
                    <a:pt x="2042" y="6708"/>
                    <a:pt x="2338" y="6658"/>
                    <a:pt x="2639" y="6658"/>
                  </a:cubicBezTo>
                  <a:cubicBezTo>
                    <a:pt x="3241" y="6658"/>
                    <a:pt x="3866" y="6859"/>
                    <a:pt x="3866" y="6859"/>
                  </a:cubicBezTo>
                  <a:cubicBezTo>
                    <a:pt x="3841" y="6708"/>
                    <a:pt x="3791" y="6583"/>
                    <a:pt x="3766" y="6457"/>
                  </a:cubicBezTo>
                  <a:cubicBezTo>
                    <a:pt x="3339" y="4349"/>
                    <a:pt x="3013" y="2241"/>
                    <a:pt x="2812" y="107"/>
                  </a:cubicBezTo>
                  <a:cubicBezTo>
                    <a:pt x="2636" y="57"/>
                    <a:pt x="2486" y="32"/>
                    <a:pt x="2310" y="7"/>
                  </a:cubicBezTo>
                  <a:cubicBezTo>
                    <a:pt x="2214" y="2"/>
                    <a:pt x="2110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7" name="Google Shape;1860;p64">
              <a:extLst>
                <a:ext uri="{FF2B5EF4-FFF2-40B4-BE49-F238E27FC236}">
                  <a16:creationId xmlns:a16="http://schemas.microsoft.com/office/drawing/2014/main" id="{43CE3E11-6BE6-9997-88E3-88654813A429}"/>
                </a:ext>
              </a:extLst>
            </p:cNvPr>
            <p:cNvSpPr/>
            <p:nvPr/>
          </p:nvSpPr>
          <p:spPr>
            <a:xfrm>
              <a:off x="5164806" y="2410887"/>
              <a:ext cx="87892" cy="163047"/>
            </a:xfrm>
            <a:custGeom>
              <a:avLst/>
              <a:gdLst/>
              <a:ahLst/>
              <a:cxnLst/>
              <a:rect l="l" t="t" r="r" b="b"/>
              <a:pathLst>
                <a:path w="3816" h="7079" extrusionOk="0">
                  <a:moveTo>
                    <a:pt x="1" y="0"/>
                  </a:moveTo>
                  <a:cubicBezTo>
                    <a:pt x="176" y="2134"/>
                    <a:pt x="503" y="4242"/>
                    <a:pt x="954" y="6350"/>
                  </a:cubicBezTo>
                  <a:lnTo>
                    <a:pt x="1105" y="6325"/>
                  </a:lnTo>
                  <a:cubicBezTo>
                    <a:pt x="1116" y="6325"/>
                    <a:pt x="1128" y="6325"/>
                    <a:pt x="1139" y="6325"/>
                  </a:cubicBezTo>
                  <a:cubicBezTo>
                    <a:pt x="1752" y="6325"/>
                    <a:pt x="1582" y="7003"/>
                    <a:pt x="1582" y="7003"/>
                  </a:cubicBezTo>
                  <a:cubicBezTo>
                    <a:pt x="1582" y="7003"/>
                    <a:pt x="1808" y="7003"/>
                    <a:pt x="2159" y="7078"/>
                  </a:cubicBezTo>
                  <a:lnTo>
                    <a:pt x="2159" y="7053"/>
                  </a:lnTo>
                  <a:lnTo>
                    <a:pt x="1733" y="6200"/>
                  </a:lnTo>
                  <a:cubicBezTo>
                    <a:pt x="2987" y="5372"/>
                    <a:pt x="3766" y="3991"/>
                    <a:pt x="3816" y="2510"/>
                  </a:cubicBezTo>
                  <a:cubicBezTo>
                    <a:pt x="2636" y="1255"/>
                    <a:pt x="1281" y="302"/>
                    <a:pt x="1" y="0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8" name="Google Shape;1861;p64">
              <a:extLst>
                <a:ext uri="{FF2B5EF4-FFF2-40B4-BE49-F238E27FC236}">
                  <a16:creationId xmlns:a16="http://schemas.microsoft.com/office/drawing/2014/main" id="{2BF84223-C645-E1A5-28D9-B24140D7D037}"/>
                </a:ext>
              </a:extLst>
            </p:cNvPr>
            <p:cNvSpPr/>
            <p:nvPr/>
          </p:nvSpPr>
          <p:spPr>
            <a:xfrm>
              <a:off x="5153243" y="2408583"/>
              <a:ext cx="11585" cy="2326"/>
            </a:xfrm>
            <a:custGeom>
              <a:avLst/>
              <a:gdLst/>
              <a:ahLst/>
              <a:cxnLst/>
              <a:rect l="l" t="t" r="r" b="b"/>
              <a:pathLst>
                <a:path w="503" h="101" extrusionOk="0">
                  <a:moveTo>
                    <a:pt x="1" y="0"/>
                  </a:moveTo>
                  <a:cubicBezTo>
                    <a:pt x="176" y="25"/>
                    <a:pt x="327" y="50"/>
                    <a:pt x="503" y="100"/>
                  </a:cubicBezTo>
                  <a:lnTo>
                    <a:pt x="503" y="75"/>
                  </a:lnTo>
                  <a:cubicBezTo>
                    <a:pt x="327" y="25"/>
                    <a:pt x="176" y="0"/>
                    <a:pt x="1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2" name="Google Shape;1862;p64">
              <a:extLst>
                <a:ext uri="{FF2B5EF4-FFF2-40B4-BE49-F238E27FC236}">
                  <a16:creationId xmlns:a16="http://schemas.microsoft.com/office/drawing/2014/main" id="{5FDEACCF-553D-0B63-9DF2-EFF230512C6E}"/>
                </a:ext>
              </a:extLst>
            </p:cNvPr>
            <p:cNvSpPr/>
            <p:nvPr/>
          </p:nvSpPr>
          <p:spPr>
            <a:xfrm>
              <a:off x="4843387" y="2750846"/>
              <a:ext cx="34134" cy="38718"/>
            </a:xfrm>
            <a:custGeom>
              <a:avLst/>
              <a:gdLst/>
              <a:ahLst/>
              <a:cxnLst/>
              <a:rect l="l" t="t" r="r" b="b"/>
              <a:pathLst>
                <a:path w="1482" h="1681" extrusionOk="0">
                  <a:moveTo>
                    <a:pt x="164" y="1"/>
                  </a:moveTo>
                  <a:cubicBezTo>
                    <a:pt x="88" y="1"/>
                    <a:pt x="30" y="15"/>
                    <a:pt x="1" y="49"/>
                  </a:cubicBezTo>
                  <a:cubicBezTo>
                    <a:pt x="26" y="300"/>
                    <a:pt x="76" y="576"/>
                    <a:pt x="151" y="827"/>
                  </a:cubicBezTo>
                  <a:cubicBezTo>
                    <a:pt x="427" y="1279"/>
                    <a:pt x="879" y="1605"/>
                    <a:pt x="1406" y="1680"/>
                  </a:cubicBezTo>
                  <a:lnTo>
                    <a:pt x="1482" y="1605"/>
                  </a:lnTo>
                  <a:lnTo>
                    <a:pt x="1431" y="1555"/>
                  </a:lnTo>
                  <a:cubicBezTo>
                    <a:pt x="1431" y="1555"/>
                    <a:pt x="1155" y="501"/>
                    <a:pt x="1130" y="375"/>
                  </a:cubicBezTo>
                  <a:cubicBezTo>
                    <a:pt x="1110" y="253"/>
                    <a:pt x="484" y="1"/>
                    <a:pt x="164" y="1"/>
                  </a:cubicBezTo>
                  <a:close/>
                </a:path>
              </a:pathLst>
            </a:custGeom>
            <a:solidFill>
              <a:srgbClr val="F3A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3" name="Google Shape;1863;p64">
              <a:extLst>
                <a:ext uri="{FF2B5EF4-FFF2-40B4-BE49-F238E27FC236}">
                  <a16:creationId xmlns:a16="http://schemas.microsoft.com/office/drawing/2014/main" id="{7D66057B-C60F-84B0-241E-F10678DB37A0}"/>
                </a:ext>
              </a:extLst>
            </p:cNvPr>
            <p:cNvSpPr/>
            <p:nvPr/>
          </p:nvSpPr>
          <p:spPr>
            <a:xfrm>
              <a:off x="4891963" y="2424199"/>
              <a:ext cx="106387" cy="160145"/>
            </a:xfrm>
            <a:custGeom>
              <a:avLst/>
              <a:gdLst/>
              <a:ahLst/>
              <a:cxnLst/>
              <a:rect l="l" t="t" r="r" b="b"/>
              <a:pathLst>
                <a:path w="4619" h="6953" extrusionOk="0">
                  <a:moveTo>
                    <a:pt x="2152" y="1"/>
                  </a:moveTo>
                  <a:cubicBezTo>
                    <a:pt x="2069" y="1"/>
                    <a:pt x="1987" y="9"/>
                    <a:pt x="1908" y="25"/>
                  </a:cubicBezTo>
                  <a:cubicBezTo>
                    <a:pt x="1230" y="25"/>
                    <a:pt x="552" y="251"/>
                    <a:pt x="0" y="652"/>
                  </a:cubicBezTo>
                  <a:cubicBezTo>
                    <a:pt x="75" y="778"/>
                    <a:pt x="2033" y="4166"/>
                    <a:pt x="2610" y="6375"/>
                  </a:cubicBezTo>
                  <a:cubicBezTo>
                    <a:pt x="2661" y="6551"/>
                    <a:pt x="2711" y="6701"/>
                    <a:pt x="2736" y="6852"/>
                  </a:cubicBezTo>
                  <a:lnTo>
                    <a:pt x="2761" y="6902"/>
                  </a:lnTo>
                  <a:cubicBezTo>
                    <a:pt x="2987" y="6601"/>
                    <a:pt x="3313" y="6425"/>
                    <a:pt x="3690" y="6425"/>
                  </a:cubicBezTo>
                  <a:cubicBezTo>
                    <a:pt x="3966" y="6475"/>
                    <a:pt x="4217" y="6626"/>
                    <a:pt x="4392" y="6852"/>
                  </a:cubicBezTo>
                  <a:lnTo>
                    <a:pt x="4392" y="6927"/>
                  </a:lnTo>
                  <a:cubicBezTo>
                    <a:pt x="4443" y="6927"/>
                    <a:pt x="4493" y="6927"/>
                    <a:pt x="4543" y="6952"/>
                  </a:cubicBezTo>
                  <a:lnTo>
                    <a:pt x="4618" y="6952"/>
                  </a:lnTo>
                  <a:cubicBezTo>
                    <a:pt x="4242" y="4593"/>
                    <a:pt x="3614" y="2309"/>
                    <a:pt x="2686" y="125"/>
                  </a:cubicBezTo>
                  <a:cubicBezTo>
                    <a:pt x="2514" y="39"/>
                    <a:pt x="2331" y="1"/>
                    <a:pt x="2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4" name="Google Shape;1864;p64">
              <a:extLst>
                <a:ext uri="{FF2B5EF4-FFF2-40B4-BE49-F238E27FC236}">
                  <a16:creationId xmlns:a16="http://schemas.microsoft.com/office/drawing/2014/main" id="{A6F3EFC6-9BEF-5402-DE8B-B9BBA013C381}"/>
                </a:ext>
              </a:extLst>
            </p:cNvPr>
            <p:cNvSpPr/>
            <p:nvPr/>
          </p:nvSpPr>
          <p:spPr>
            <a:xfrm>
              <a:off x="4847441" y="2638655"/>
              <a:ext cx="165350" cy="182694"/>
            </a:xfrm>
            <a:custGeom>
              <a:avLst/>
              <a:gdLst/>
              <a:ahLst/>
              <a:cxnLst/>
              <a:rect l="l" t="t" r="r" b="b"/>
              <a:pathLst>
                <a:path w="7179" h="7932" extrusionOk="0">
                  <a:moveTo>
                    <a:pt x="6852" y="0"/>
                  </a:moveTo>
                  <a:lnTo>
                    <a:pt x="6802" y="51"/>
                  </a:lnTo>
                  <a:lnTo>
                    <a:pt x="6727" y="25"/>
                  </a:lnTo>
                  <a:cubicBezTo>
                    <a:pt x="6627" y="502"/>
                    <a:pt x="6401" y="929"/>
                    <a:pt x="6099" y="1306"/>
                  </a:cubicBezTo>
                  <a:cubicBezTo>
                    <a:pt x="5924" y="1908"/>
                    <a:pt x="5597" y="2460"/>
                    <a:pt x="5221" y="2937"/>
                  </a:cubicBezTo>
                  <a:cubicBezTo>
                    <a:pt x="5221" y="2937"/>
                    <a:pt x="4669" y="5597"/>
                    <a:pt x="3063" y="6325"/>
                  </a:cubicBezTo>
                  <a:cubicBezTo>
                    <a:pt x="2912" y="6401"/>
                    <a:pt x="2786" y="6451"/>
                    <a:pt x="2636" y="6476"/>
                  </a:cubicBezTo>
                  <a:cubicBezTo>
                    <a:pt x="2327" y="6562"/>
                    <a:pt x="2007" y="6600"/>
                    <a:pt x="1690" y="6600"/>
                  </a:cubicBezTo>
                  <a:cubicBezTo>
                    <a:pt x="1544" y="6600"/>
                    <a:pt x="1398" y="6592"/>
                    <a:pt x="1255" y="6576"/>
                  </a:cubicBezTo>
                  <a:cubicBezTo>
                    <a:pt x="728" y="6476"/>
                    <a:pt x="251" y="6175"/>
                    <a:pt x="0" y="5698"/>
                  </a:cubicBezTo>
                  <a:lnTo>
                    <a:pt x="0" y="5698"/>
                  </a:lnTo>
                  <a:cubicBezTo>
                    <a:pt x="151" y="6275"/>
                    <a:pt x="477" y="6777"/>
                    <a:pt x="904" y="7179"/>
                  </a:cubicBezTo>
                  <a:cubicBezTo>
                    <a:pt x="1358" y="7614"/>
                    <a:pt x="2008" y="7932"/>
                    <a:pt x="2932" y="7932"/>
                  </a:cubicBezTo>
                  <a:cubicBezTo>
                    <a:pt x="3285" y="7932"/>
                    <a:pt x="3679" y="7885"/>
                    <a:pt x="4117" y="7781"/>
                  </a:cubicBezTo>
                  <a:cubicBezTo>
                    <a:pt x="4644" y="7630"/>
                    <a:pt x="5121" y="7329"/>
                    <a:pt x="5447" y="6903"/>
                  </a:cubicBezTo>
                  <a:cubicBezTo>
                    <a:pt x="7179" y="4819"/>
                    <a:pt x="6928" y="0"/>
                    <a:pt x="6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6" name="Google Shape;1865;p64">
              <a:extLst>
                <a:ext uri="{FF2B5EF4-FFF2-40B4-BE49-F238E27FC236}">
                  <a16:creationId xmlns:a16="http://schemas.microsoft.com/office/drawing/2014/main" id="{F5D9DB95-2CFC-D146-652C-BD46F47724B6}"/>
                </a:ext>
              </a:extLst>
            </p:cNvPr>
            <p:cNvSpPr/>
            <p:nvPr/>
          </p:nvSpPr>
          <p:spPr>
            <a:xfrm>
              <a:off x="4880976" y="2705703"/>
              <a:ext cx="86142" cy="82111"/>
            </a:xfrm>
            <a:custGeom>
              <a:avLst/>
              <a:gdLst/>
              <a:ahLst/>
              <a:cxnLst/>
              <a:rect l="l" t="t" r="r" b="b"/>
              <a:pathLst>
                <a:path w="3740" h="3565" extrusionOk="0">
                  <a:moveTo>
                    <a:pt x="3740" y="1"/>
                  </a:moveTo>
                  <a:lnTo>
                    <a:pt x="3740" y="1"/>
                  </a:lnTo>
                  <a:cubicBezTo>
                    <a:pt x="2861" y="1080"/>
                    <a:pt x="1531" y="1984"/>
                    <a:pt x="151" y="2009"/>
                  </a:cubicBezTo>
                  <a:lnTo>
                    <a:pt x="151" y="2109"/>
                  </a:lnTo>
                  <a:lnTo>
                    <a:pt x="0" y="3239"/>
                  </a:lnTo>
                  <a:cubicBezTo>
                    <a:pt x="402" y="3364"/>
                    <a:pt x="778" y="3490"/>
                    <a:pt x="1180" y="3565"/>
                  </a:cubicBezTo>
                  <a:cubicBezTo>
                    <a:pt x="1305" y="3515"/>
                    <a:pt x="1456" y="3464"/>
                    <a:pt x="1607" y="3414"/>
                  </a:cubicBezTo>
                  <a:cubicBezTo>
                    <a:pt x="3213" y="2686"/>
                    <a:pt x="3740" y="1"/>
                    <a:pt x="3740" y="1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7" name="Google Shape;1866;p64">
              <a:extLst>
                <a:ext uri="{FF2B5EF4-FFF2-40B4-BE49-F238E27FC236}">
                  <a16:creationId xmlns:a16="http://schemas.microsoft.com/office/drawing/2014/main" id="{689FF745-3BB1-0A0B-355D-B0562E5EC7A1}"/>
                </a:ext>
              </a:extLst>
            </p:cNvPr>
            <p:cNvSpPr/>
            <p:nvPr/>
          </p:nvSpPr>
          <p:spPr>
            <a:xfrm>
              <a:off x="4679787" y="2654271"/>
              <a:ext cx="204667" cy="264206"/>
            </a:xfrm>
            <a:custGeom>
              <a:avLst/>
              <a:gdLst/>
              <a:ahLst/>
              <a:cxnLst/>
              <a:rect l="l" t="t" r="r" b="b"/>
              <a:pathLst>
                <a:path w="8886" h="11471" extrusionOk="0">
                  <a:moveTo>
                    <a:pt x="2724" y="5522"/>
                  </a:moveTo>
                  <a:cubicBezTo>
                    <a:pt x="2768" y="5522"/>
                    <a:pt x="2814" y="5538"/>
                    <a:pt x="2862" y="5572"/>
                  </a:cubicBezTo>
                  <a:cubicBezTo>
                    <a:pt x="3070" y="5556"/>
                    <a:pt x="3278" y="5548"/>
                    <a:pt x="3488" y="5548"/>
                  </a:cubicBezTo>
                  <a:cubicBezTo>
                    <a:pt x="4240" y="5548"/>
                    <a:pt x="4997" y="5652"/>
                    <a:pt x="5723" y="5848"/>
                  </a:cubicBezTo>
                  <a:cubicBezTo>
                    <a:pt x="5723" y="5848"/>
                    <a:pt x="6025" y="8559"/>
                    <a:pt x="5397" y="9738"/>
                  </a:cubicBezTo>
                  <a:cubicBezTo>
                    <a:pt x="5116" y="10277"/>
                    <a:pt x="4595" y="10466"/>
                    <a:pt x="4060" y="10466"/>
                  </a:cubicBezTo>
                  <a:cubicBezTo>
                    <a:pt x="3448" y="10466"/>
                    <a:pt x="2819" y="10219"/>
                    <a:pt x="2511" y="9964"/>
                  </a:cubicBezTo>
                  <a:cubicBezTo>
                    <a:pt x="1709" y="9281"/>
                    <a:pt x="2037" y="5522"/>
                    <a:pt x="2724" y="5522"/>
                  </a:cubicBezTo>
                  <a:close/>
                  <a:moveTo>
                    <a:pt x="5246" y="0"/>
                  </a:moveTo>
                  <a:cubicBezTo>
                    <a:pt x="5246" y="0"/>
                    <a:pt x="3741" y="1908"/>
                    <a:pt x="2686" y="2008"/>
                  </a:cubicBezTo>
                  <a:cubicBezTo>
                    <a:pt x="2511" y="3062"/>
                    <a:pt x="2360" y="3966"/>
                    <a:pt x="2235" y="4367"/>
                  </a:cubicBezTo>
                  <a:cubicBezTo>
                    <a:pt x="1607" y="6777"/>
                    <a:pt x="1" y="11420"/>
                    <a:pt x="5322" y="11470"/>
                  </a:cubicBezTo>
                  <a:lnTo>
                    <a:pt x="5372" y="11470"/>
                  </a:lnTo>
                  <a:lnTo>
                    <a:pt x="8183" y="6526"/>
                  </a:lnTo>
                  <a:cubicBezTo>
                    <a:pt x="7756" y="6099"/>
                    <a:pt x="7430" y="5597"/>
                    <a:pt x="7254" y="5020"/>
                  </a:cubicBezTo>
                  <a:cubicBezTo>
                    <a:pt x="7179" y="4769"/>
                    <a:pt x="7129" y="4518"/>
                    <a:pt x="7079" y="4267"/>
                  </a:cubicBezTo>
                  <a:cubicBezTo>
                    <a:pt x="7114" y="4226"/>
                    <a:pt x="7182" y="4209"/>
                    <a:pt x="7268" y="4209"/>
                  </a:cubicBezTo>
                  <a:cubicBezTo>
                    <a:pt x="7604" y="4209"/>
                    <a:pt x="8213" y="4468"/>
                    <a:pt x="8233" y="4568"/>
                  </a:cubicBezTo>
                  <a:cubicBezTo>
                    <a:pt x="8258" y="4694"/>
                    <a:pt x="8534" y="5773"/>
                    <a:pt x="8534" y="5773"/>
                  </a:cubicBezTo>
                  <a:lnTo>
                    <a:pt x="8585" y="5798"/>
                  </a:lnTo>
                  <a:lnTo>
                    <a:pt x="8735" y="5497"/>
                  </a:lnTo>
                  <a:lnTo>
                    <a:pt x="8886" y="4342"/>
                  </a:lnTo>
                  <a:lnTo>
                    <a:pt x="8886" y="4267"/>
                  </a:lnTo>
                  <a:cubicBezTo>
                    <a:pt x="8858" y="4268"/>
                    <a:pt x="8830" y="4268"/>
                    <a:pt x="8803" y="4268"/>
                  </a:cubicBezTo>
                  <a:cubicBezTo>
                    <a:pt x="7824" y="4268"/>
                    <a:pt x="6803" y="3834"/>
                    <a:pt x="5924" y="2736"/>
                  </a:cubicBezTo>
                  <a:cubicBezTo>
                    <a:pt x="5422" y="2108"/>
                    <a:pt x="5246" y="1129"/>
                    <a:pt x="5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8" name="Google Shape;1867;p64">
              <a:extLst>
                <a:ext uri="{FF2B5EF4-FFF2-40B4-BE49-F238E27FC236}">
                  <a16:creationId xmlns:a16="http://schemas.microsoft.com/office/drawing/2014/main" id="{8F3CEFFB-35D7-8E0A-CCBC-829CD00ECBDF}"/>
                </a:ext>
              </a:extLst>
            </p:cNvPr>
            <p:cNvSpPr/>
            <p:nvPr/>
          </p:nvSpPr>
          <p:spPr>
            <a:xfrm>
              <a:off x="4801192" y="2531139"/>
              <a:ext cx="226064" cy="220928"/>
            </a:xfrm>
            <a:custGeom>
              <a:avLst/>
              <a:gdLst/>
              <a:ahLst/>
              <a:cxnLst/>
              <a:rect l="l" t="t" r="r" b="b"/>
              <a:pathLst>
                <a:path w="9815" h="9592" extrusionOk="0">
                  <a:moveTo>
                    <a:pt x="1331" y="0"/>
                  </a:moveTo>
                  <a:cubicBezTo>
                    <a:pt x="628" y="1707"/>
                    <a:pt x="176" y="3489"/>
                    <a:pt x="51" y="5346"/>
                  </a:cubicBezTo>
                  <a:cubicBezTo>
                    <a:pt x="1" y="6475"/>
                    <a:pt x="176" y="7454"/>
                    <a:pt x="678" y="8082"/>
                  </a:cubicBezTo>
                  <a:cubicBezTo>
                    <a:pt x="1535" y="9153"/>
                    <a:pt x="2504" y="9592"/>
                    <a:pt x="3458" y="9592"/>
                  </a:cubicBezTo>
                  <a:cubicBezTo>
                    <a:pt x="3510" y="9592"/>
                    <a:pt x="3563" y="9590"/>
                    <a:pt x="3615" y="9588"/>
                  </a:cubicBezTo>
                  <a:cubicBezTo>
                    <a:pt x="5020" y="9563"/>
                    <a:pt x="6351" y="8659"/>
                    <a:pt x="7229" y="7580"/>
                  </a:cubicBezTo>
                  <a:cubicBezTo>
                    <a:pt x="7605" y="7103"/>
                    <a:pt x="7932" y="6551"/>
                    <a:pt x="8107" y="5974"/>
                  </a:cubicBezTo>
                  <a:cubicBezTo>
                    <a:pt x="8409" y="5597"/>
                    <a:pt x="8635" y="5145"/>
                    <a:pt x="8735" y="4668"/>
                  </a:cubicBezTo>
                  <a:lnTo>
                    <a:pt x="8810" y="4693"/>
                  </a:lnTo>
                  <a:lnTo>
                    <a:pt x="8860" y="4668"/>
                  </a:lnTo>
                  <a:cubicBezTo>
                    <a:pt x="9237" y="4317"/>
                    <a:pt x="9814" y="3012"/>
                    <a:pt x="9061" y="2711"/>
                  </a:cubicBezTo>
                  <a:cubicBezTo>
                    <a:pt x="9008" y="2693"/>
                    <a:pt x="8967" y="2675"/>
                    <a:pt x="8921" y="2675"/>
                  </a:cubicBezTo>
                  <a:cubicBezTo>
                    <a:pt x="8902" y="2675"/>
                    <a:pt x="8882" y="2678"/>
                    <a:pt x="8860" y="2686"/>
                  </a:cubicBezTo>
                  <a:lnTo>
                    <a:pt x="8835" y="2560"/>
                  </a:lnTo>
                  <a:cubicBezTo>
                    <a:pt x="8735" y="2435"/>
                    <a:pt x="8635" y="2359"/>
                    <a:pt x="8484" y="2309"/>
                  </a:cubicBezTo>
                  <a:cubicBezTo>
                    <a:pt x="8434" y="2284"/>
                    <a:pt x="8409" y="2259"/>
                    <a:pt x="8358" y="2259"/>
                  </a:cubicBezTo>
                  <a:lnTo>
                    <a:pt x="8358" y="2209"/>
                  </a:lnTo>
                  <a:cubicBezTo>
                    <a:pt x="8183" y="1958"/>
                    <a:pt x="7932" y="1807"/>
                    <a:pt x="7631" y="1782"/>
                  </a:cubicBezTo>
                  <a:cubicBezTo>
                    <a:pt x="7608" y="1780"/>
                    <a:pt x="7586" y="1780"/>
                    <a:pt x="7564" y="1780"/>
                  </a:cubicBezTo>
                  <a:cubicBezTo>
                    <a:pt x="7235" y="1780"/>
                    <a:pt x="6915" y="1952"/>
                    <a:pt x="6727" y="2234"/>
                  </a:cubicBezTo>
                  <a:lnTo>
                    <a:pt x="6677" y="2209"/>
                  </a:lnTo>
                  <a:cubicBezTo>
                    <a:pt x="6652" y="2033"/>
                    <a:pt x="6627" y="1882"/>
                    <a:pt x="6576" y="1707"/>
                  </a:cubicBezTo>
                  <a:cubicBezTo>
                    <a:pt x="6461" y="1652"/>
                    <a:pt x="6358" y="1628"/>
                    <a:pt x="6266" y="1628"/>
                  </a:cubicBezTo>
                  <a:cubicBezTo>
                    <a:pt x="5562" y="1628"/>
                    <a:pt x="5522" y="3062"/>
                    <a:pt x="5522" y="3062"/>
                  </a:cubicBezTo>
                  <a:cubicBezTo>
                    <a:pt x="5522" y="3062"/>
                    <a:pt x="5271" y="3263"/>
                    <a:pt x="4895" y="3564"/>
                  </a:cubicBezTo>
                  <a:lnTo>
                    <a:pt x="4920" y="2510"/>
                  </a:lnTo>
                  <a:lnTo>
                    <a:pt x="4895" y="2510"/>
                  </a:lnTo>
                  <a:cubicBezTo>
                    <a:pt x="1983" y="2284"/>
                    <a:pt x="1356" y="0"/>
                    <a:pt x="1356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2" name="Google Shape;1868;p64">
              <a:extLst>
                <a:ext uri="{FF2B5EF4-FFF2-40B4-BE49-F238E27FC236}">
                  <a16:creationId xmlns:a16="http://schemas.microsoft.com/office/drawing/2014/main" id="{3CC6FCA8-240A-132D-B14A-6F4E3F611FF3}"/>
                </a:ext>
              </a:extLst>
            </p:cNvPr>
            <p:cNvSpPr/>
            <p:nvPr/>
          </p:nvSpPr>
          <p:spPr>
            <a:xfrm>
              <a:off x="4875771" y="2780858"/>
              <a:ext cx="32384" cy="10249"/>
            </a:xfrm>
            <a:custGeom>
              <a:avLst/>
              <a:gdLst/>
              <a:ahLst/>
              <a:cxnLst/>
              <a:rect l="l" t="t" r="r" b="b"/>
              <a:pathLst>
                <a:path w="1406" h="445" extrusionOk="0">
                  <a:moveTo>
                    <a:pt x="226" y="1"/>
                  </a:moveTo>
                  <a:lnTo>
                    <a:pt x="76" y="302"/>
                  </a:lnTo>
                  <a:lnTo>
                    <a:pt x="0" y="402"/>
                  </a:lnTo>
                  <a:cubicBezTo>
                    <a:pt x="179" y="430"/>
                    <a:pt x="358" y="445"/>
                    <a:pt x="535" y="445"/>
                  </a:cubicBezTo>
                  <a:cubicBezTo>
                    <a:pt x="831" y="445"/>
                    <a:pt x="1123" y="405"/>
                    <a:pt x="1406" y="327"/>
                  </a:cubicBezTo>
                  <a:cubicBezTo>
                    <a:pt x="1004" y="227"/>
                    <a:pt x="628" y="126"/>
                    <a:pt x="226" y="1"/>
                  </a:cubicBezTo>
                  <a:close/>
                </a:path>
              </a:pathLst>
            </a:custGeom>
            <a:solidFill>
              <a:srgbClr val="3131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4" name="Google Shape;1869;p64">
              <a:extLst>
                <a:ext uri="{FF2B5EF4-FFF2-40B4-BE49-F238E27FC236}">
                  <a16:creationId xmlns:a16="http://schemas.microsoft.com/office/drawing/2014/main" id="{7EF0C1AA-15FE-8A16-3864-56CC155617BA}"/>
                </a:ext>
              </a:extLst>
            </p:cNvPr>
            <p:cNvSpPr/>
            <p:nvPr/>
          </p:nvSpPr>
          <p:spPr>
            <a:xfrm>
              <a:off x="5197190" y="2279072"/>
              <a:ext cx="339361" cy="371860"/>
            </a:xfrm>
            <a:custGeom>
              <a:avLst/>
              <a:gdLst/>
              <a:ahLst/>
              <a:cxnLst/>
              <a:rect l="l" t="t" r="r" b="b"/>
              <a:pathLst>
                <a:path w="14734" h="16145" extrusionOk="0">
                  <a:moveTo>
                    <a:pt x="2661" y="1"/>
                  </a:moveTo>
                  <a:cubicBezTo>
                    <a:pt x="2485" y="1607"/>
                    <a:pt x="1255" y="3088"/>
                    <a:pt x="0" y="4017"/>
                  </a:cubicBezTo>
                  <a:cubicBezTo>
                    <a:pt x="757" y="5752"/>
                    <a:pt x="2519" y="5851"/>
                    <a:pt x="2909" y="5851"/>
                  </a:cubicBezTo>
                  <a:cubicBezTo>
                    <a:pt x="2959" y="5851"/>
                    <a:pt x="2987" y="5849"/>
                    <a:pt x="2987" y="5849"/>
                  </a:cubicBezTo>
                  <a:lnTo>
                    <a:pt x="2987" y="5849"/>
                  </a:lnTo>
                  <a:cubicBezTo>
                    <a:pt x="2711" y="7932"/>
                    <a:pt x="5396" y="9488"/>
                    <a:pt x="5396" y="9488"/>
                  </a:cubicBezTo>
                  <a:cubicBezTo>
                    <a:pt x="5813" y="11652"/>
                    <a:pt x="7355" y="12017"/>
                    <a:pt x="8347" y="12017"/>
                  </a:cubicBezTo>
                  <a:cubicBezTo>
                    <a:pt x="8850" y="12017"/>
                    <a:pt x="9211" y="11923"/>
                    <a:pt x="9211" y="11923"/>
                  </a:cubicBezTo>
                  <a:lnTo>
                    <a:pt x="9211" y="11923"/>
                  </a:lnTo>
                  <a:cubicBezTo>
                    <a:pt x="9141" y="13946"/>
                    <a:pt x="11737" y="16145"/>
                    <a:pt x="12498" y="16145"/>
                  </a:cubicBezTo>
                  <a:cubicBezTo>
                    <a:pt x="12549" y="16145"/>
                    <a:pt x="12592" y="16135"/>
                    <a:pt x="12625" y="16114"/>
                  </a:cubicBezTo>
                  <a:cubicBezTo>
                    <a:pt x="13127" y="15788"/>
                    <a:pt x="12424" y="14985"/>
                    <a:pt x="12424" y="14985"/>
                  </a:cubicBezTo>
                  <a:lnTo>
                    <a:pt x="12424" y="14985"/>
                  </a:lnTo>
                  <a:cubicBezTo>
                    <a:pt x="12424" y="14985"/>
                    <a:pt x="12908" y="15388"/>
                    <a:pt x="13285" y="15388"/>
                  </a:cubicBezTo>
                  <a:cubicBezTo>
                    <a:pt x="13424" y="15388"/>
                    <a:pt x="13548" y="15334"/>
                    <a:pt x="13629" y="15186"/>
                  </a:cubicBezTo>
                  <a:cubicBezTo>
                    <a:pt x="13955" y="14659"/>
                    <a:pt x="13177" y="14508"/>
                    <a:pt x="13177" y="14508"/>
                  </a:cubicBezTo>
                  <a:lnTo>
                    <a:pt x="13177" y="14508"/>
                  </a:lnTo>
                  <a:cubicBezTo>
                    <a:pt x="13177" y="14508"/>
                    <a:pt x="13206" y="14509"/>
                    <a:pt x="13256" y="14509"/>
                  </a:cubicBezTo>
                  <a:cubicBezTo>
                    <a:pt x="13531" y="14509"/>
                    <a:pt x="14434" y="14473"/>
                    <a:pt x="14583" y="14006"/>
                  </a:cubicBezTo>
                  <a:cubicBezTo>
                    <a:pt x="14733" y="13454"/>
                    <a:pt x="13579" y="14006"/>
                    <a:pt x="12725" y="12174"/>
                  </a:cubicBezTo>
                  <a:cubicBezTo>
                    <a:pt x="12041" y="10704"/>
                    <a:pt x="10985" y="10559"/>
                    <a:pt x="10594" y="10559"/>
                  </a:cubicBezTo>
                  <a:cubicBezTo>
                    <a:pt x="10497" y="10559"/>
                    <a:pt x="10441" y="10568"/>
                    <a:pt x="10441" y="10568"/>
                  </a:cubicBezTo>
                  <a:cubicBezTo>
                    <a:pt x="10341" y="7982"/>
                    <a:pt x="7580" y="7455"/>
                    <a:pt x="7580" y="7455"/>
                  </a:cubicBezTo>
                  <a:cubicBezTo>
                    <a:pt x="7530" y="4845"/>
                    <a:pt x="5070" y="4343"/>
                    <a:pt x="5070" y="4343"/>
                  </a:cubicBezTo>
                  <a:cubicBezTo>
                    <a:pt x="6300" y="1256"/>
                    <a:pt x="2887" y="76"/>
                    <a:pt x="2661" y="1"/>
                  </a:cubicBez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5" name="Google Shape;1870;p64">
              <a:extLst>
                <a:ext uri="{FF2B5EF4-FFF2-40B4-BE49-F238E27FC236}">
                  <a16:creationId xmlns:a16="http://schemas.microsoft.com/office/drawing/2014/main" id="{682D763A-1A69-CFE1-1447-44C0FFE4DD15}"/>
                </a:ext>
              </a:extLst>
            </p:cNvPr>
            <p:cNvSpPr/>
            <p:nvPr/>
          </p:nvSpPr>
          <p:spPr>
            <a:xfrm>
              <a:off x="5200069" y="3250260"/>
              <a:ext cx="136468" cy="45466"/>
            </a:xfrm>
            <a:custGeom>
              <a:avLst/>
              <a:gdLst/>
              <a:ahLst/>
              <a:cxnLst/>
              <a:rect l="l" t="t" r="r" b="b"/>
              <a:pathLst>
                <a:path w="5925" h="1974" extrusionOk="0">
                  <a:moveTo>
                    <a:pt x="4669" y="1"/>
                  </a:moveTo>
                  <a:cubicBezTo>
                    <a:pt x="3515" y="729"/>
                    <a:pt x="26" y="729"/>
                    <a:pt x="26" y="729"/>
                  </a:cubicBezTo>
                  <a:lnTo>
                    <a:pt x="1" y="729"/>
                  </a:lnTo>
                  <a:cubicBezTo>
                    <a:pt x="202" y="1381"/>
                    <a:pt x="377" y="1808"/>
                    <a:pt x="503" y="1858"/>
                  </a:cubicBezTo>
                  <a:cubicBezTo>
                    <a:pt x="664" y="1939"/>
                    <a:pt x="980" y="1974"/>
                    <a:pt x="1382" y="1974"/>
                  </a:cubicBezTo>
                  <a:cubicBezTo>
                    <a:pt x="2977" y="1974"/>
                    <a:pt x="5924" y="1421"/>
                    <a:pt x="5924" y="980"/>
                  </a:cubicBezTo>
                  <a:cubicBezTo>
                    <a:pt x="5924" y="453"/>
                    <a:pt x="4669" y="1"/>
                    <a:pt x="4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6" name="Google Shape;1871;p64">
              <a:extLst>
                <a:ext uri="{FF2B5EF4-FFF2-40B4-BE49-F238E27FC236}">
                  <a16:creationId xmlns:a16="http://schemas.microsoft.com/office/drawing/2014/main" id="{9F654944-5669-8399-AA29-BDAC6B9D82B7}"/>
                </a:ext>
              </a:extLst>
            </p:cNvPr>
            <p:cNvSpPr/>
            <p:nvPr/>
          </p:nvSpPr>
          <p:spPr>
            <a:xfrm>
              <a:off x="4680363" y="1822130"/>
              <a:ext cx="648641" cy="404957"/>
            </a:xfrm>
            <a:custGeom>
              <a:avLst/>
              <a:gdLst/>
              <a:ahLst/>
              <a:cxnLst/>
              <a:rect l="l" t="t" r="r" b="b"/>
              <a:pathLst>
                <a:path w="28162" h="17582" extrusionOk="0">
                  <a:moveTo>
                    <a:pt x="14449" y="0"/>
                  </a:moveTo>
                  <a:cubicBezTo>
                    <a:pt x="9326" y="0"/>
                    <a:pt x="7982" y="2447"/>
                    <a:pt x="7982" y="2447"/>
                  </a:cubicBezTo>
                  <a:cubicBezTo>
                    <a:pt x="7982" y="2447"/>
                    <a:pt x="7929" y="2443"/>
                    <a:pt x="7830" y="2443"/>
                  </a:cubicBezTo>
                  <a:cubicBezTo>
                    <a:pt x="7137" y="2443"/>
                    <a:pt x="4220" y="2598"/>
                    <a:pt x="2285" y="5082"/>
                  </a:cubicBezTo>
                  <a:cubicBezTo>
                    <a:pt x="1" y="7968"/>
                    <a:pt x="76" y="14143"/>
                    <a:pt x="2009" y="17581"/>
                  </a:cubicBezTo>
                  <a:cubicBezTo>
                    <a:pt x="2235" y="17506"/>
                    <a:pt x="2511" y="17481"/>
                    <a:pt x="2762" y="17481"/>
                  </a:cubicBezTo>
                  <a:cubicBezTo>
                    <a:pt x="2963" y="17481"/>
                    <a:pt x="3163" y="17506"/>
                    <a:pt x="3364" y="17531"/>
                  </a:cubicBezTo>
                  <a:cubicBezTo>
                    <a:pt x="9739" y="13992"/>
                    <a:pt x="8836" y="6839"/>
                    <a:pt x="8836" y="6839"/>
                  </a:cubicBezTo>
                  <a:lnTo>
                    <a:pt x="8836" y="6839"/>
                  </a:lnTo>
                  <a:cubicBezTo>
                    <a:pt x="8836" y="6839"/>
                    <a:pt x="13802" y="13468"/>
                    <a:pt x="23226" y="13468"/>
                  </a:cubicBezTo>
                  <a:cubicBezTo>
                    <a:pt x="23348" y="13468"/>
                    <a:pt x="23471" y="13467"/>
                    <a:pt x="23594" y="13465"/>
                  </a:cubicBezTo>
                  <a:cubicBezTo>
                    <a:pt x="23795" y="13465"/>
                    <a:pt x="24020" y="13440"/>
                    <a:pt x="24221" y="13440"/>
                  </a:cubicBezTo>
                  <a:cubicBezTo>
                    <a:pt x="28162" y="13114"/>
                    <a:pt x="27760" y="10579"/>
                    <a:pt x="27559" y="10227"/>
                  </a:cubicBezTo>
                  <a:cubicBezTo>
                    <a:pt x="27469" y="10081"/>
                    <a:pt x="27258" y="10041"/>
                    <a:pt x="27053" y="10041"/>
                  </a:cubicBezTo>
                  <a:cubicBezTo>
                    <a:pt x="26800" y="10041"/>
                    <a:pt x="26555" y="10102"/>
                    <a:pt x="26555" y="10102"/>
                  </a:cubicBezTo>
                  <a:cubicBezTo>
                    <a:pt x="26555" y="10102"/>
                    <a:pt x="23870" y="916"/>
                    <a:pt x="16441" y="112"/>
                  </a:cubicBezTo>
                  <a:cubicBezTo>
                    <a:pt x="15721" y="35"/>
                    <a:pt x="15058" y="0"/>
                    <a:pt x="14449" y="0"/>
                  </a:cubicBez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7" name="Google Shape;1872;p64">
              <a:extLst>
                <a:ext uri="{FF2B5EF4-FFF2-40B4-BE49-F238E27FC236}">
                  <a16:creationId xmlns:a16="http://schemas.microsoft.com/office/drawing/2014/main" id="{9DB16580-4BAF-38AC-6FCF-E8328CF44F00}"/>
                </a:ext>
              </a:extLst>
            </p:cNvPr>
            <p:cNvSpPr/>
            <p:nvPr/>
          </p:nvSpPr>
          <p:spPr>
            <a:xfrm>
              <a:off x="5154994" y="3037532"/>
              <a:ext cx="156091" cy="112168"/>
            </a:xfrm>
            <a:custGeom>
              <a:avLst/>
              <a:gdLst/>
              <a:ahLst/>
              <a:cxnLst/>
              <a:rect l="l" t="t" r="r" b="b"/>
              <a:pathLst>
                <a:path w="6777" h="4870" extrusionOk="0">
                  <a:moveTo>
                    <a:pt x="6701" y="1"/>
                  </a:moveTo>
                  <a:cubicBezTo>
                    <a:pt x="6325" y="176"/>
                    <a:pt x="5923" y="327"/>
                    <a:pt x="5497" y="452"/>
                  </a:cubicBezTo>
                  <a:cubicBezTo>
                    <a:pt x="3564" y="1130"/>
                    <a:pt x="1908" y="1908"/>
                    <a:pt x="0" y="2310"/>
                  </a:cubicBezTo>
                  <a:lnTo>
                    <a:pt x="0" y="2385"/>
                  </a:lnTo>
                  <a:cubicBezTo>
                    <a:pt x="0" y="2385"/>
                    <a:pt x="251" y="3464"/>
                    <a:pt x="577" y="4870"/>
                  </a:cubicBezTo>
                  <a:cubicBezTo>
                    <a:pt x="577" y="4870"/>
                    <a:pt x="5070" y="4744"/>
                    <a:pt x="6701" y="3590"/>
                  </a:cubicBezTo>
                  <a:lnTo>
                    <a:pt x="6752" y="3590"/>
                  </a:lnTo>
                  <a:cubicBezTo>
                    <a:pt x="6777" y="2159"/>
                    <a:pt x="6752" y="804"/>
                    <a:pt x="6701" y="51"/>
                  </a:cubicBezTo>
                  <a:lnTo>
                    <a:pt x="6701" y="1"/>
                  </a:ln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8" name="Google Shape;1873;p64">
              <a:extLst>
                <a:ext uri="{FF2B5EF4-FFF2-40B4-BE49-F238E27FC236}">
                  <a16:creationId xmlns:a16="http://schemas.microsoft.com/office/drawing/2014/main" id="{DBA17669-45BC-E181-9B8D-0FA00069797D}"/>
                </a:ext>
              </a:extLst>
            </p:cNvPr>
            <p:cNvSpPr/>
            <p:nvPr/>
          </p:nvSpPr>
          <p:spPr>
            <a:xfrm>
              <a:off x="5168284" y="3120771"/>
              <a:ext cx="142226" cy="146279"/>
            </a:xfrm>
            <a:custGeom>
              <a:avLst/>
              <a:gdLst/>
              <a:ahLst/>
              <a:cxnLst/>
              <a:rect l="l" t="t" r="r" b="b"/>
              <a:pathLst>
                <a:path w="6175" h="6351" extrusionOk="0">
                  <a:moveTo>
                    <a:pt x="6124" y="1"/>
                  </a:moveTo>
                  <a:cubicBezTo>
                    <a:pt x="4493" y="1130"/>
                    <a:pt x="0" y="1256"/>
                    <a:pt x="0" y="1256"/>
                  </a:cubicBezTo>
                  <a:cubicBezTo>
                    <a:pt x="402" y="2937"/>
                    <a:pt x="954" y="5071"/>
                    <a:pt x="1381" y="6351"/>
                  </a:cubicBezTo>
                  <a:lnTo>
                    <a:pt x="1431" y="6351"/>
                  </a:lnTo>
                  <a:cubicBezTo>
                    <a:pt x="1431" y="6351"/>
                    <a:pt x="4895" y="6351"/>
                    <a:pt x="6049" y="5623"/>
                  </a:cubicBezTo>
                  <a:cubicBezTo>
                    <a:pt x="6049" y="5623"/>
                    <a:pt x="6149" y="2661"/>
                    <a:pt x="6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9" name="Google Shape;1874;p64">
              <a:extLst>
                <a:ext uri="{FF2B5EF4-FFF2-40B4-BE49-F238E27FC236}">
                  <a16:creationId xmlns:a16="http://schemas.microsoft.com/office/drawing/2014/main" id="{7A76D59B-1DDA-947A-73F0-45A4A556C5AE}"/>
                </a:ext>
              </a:extLst>
            </p:cNvPr>
            <p:cNvSpPr/>
            <p:nvPr/>
          </p:nvSpPr>
          <p:spPr>
            <a:xfrm>
              <a:off x="5238809" y="2137445"/>
              <a:ext cx="84414" cy="130088"/>
            </a:xfrm>
            <a:custGeom>
              <a:avLst/>
              <a:gdLst/>
              <a:ahLst/>
              <a:cxnLst/>
              <a:rect l="l" t="t" r="r" b="b"/>
              <a:pathLst>
                <a:path w="3665" h="5648" extrusionOk="0">
                  <a:moveTo>
                    <a:pt x="849" y="0"/>
                  </a:moveTo>
                  <a:cubicBezTo>
                    <a:pt x="834" y="0"/>
                    <a:pt x="819" y="1"/>
                    <a:pt x="804" y="1"/>
                  </a:cubicBezTo>
                  <a:cubicBezTo>
                    <a:pt x="527" y="1"/>
                    <a:pt x="251" y="26"/>
                    <a:pt x="0" y="126"/>
                  </a:cubicBezTo>
                  <a:lnTo>
                    <a:pt x="226" y="3740"/>
                  </a:lnTo>
                  <a:cubicBezTo>
                    <a:pt x="628" y="4293"/>
                    <a:pt x="829" y="4945"/>
                    <a:pt x="854" y="5648"/>
                  </a:cubicBezTo>
                  <a:cubicBezTo>
                    <a:pt x="2410" y="5623"/>
                    <a:pt x="3665" y="4343"/>
                    <a:pt x="3665" y="2787"/>
                  </a:cubicBezTo>
                  <a:cubicBezTo>
                    <a:pt x="3640" y="1246"/>
                    <a:pt x="2385" y="0"/>
                    <a:pt x="849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0" name="Google Shape;1875;p64">
              <a:extLst>
                <a:ext uri="{FF2B5EF4-FFF2-40B4-BE49-F238E27FC236}">
                  <a16:creationId xmlns:a16="http://schemas.microsoft.com/office/drawing/2014/main" id="{8019F409-6B3F-2076-3E96-79992C47E6B5}"/>
                </a:ext>
              </a:extLst>
            </p:cNvPr>
            <p:cNvSpPr/>
            <p:nvPr/>
          </p:nvSpPr>
          <p:spPr>
            <a:xfrm>
              <a:off x="4880400" y="3067013"/>
              <a:ext cx="150310" cy="88468"/>
            </a:xfrm>
            <a:custGeom>
              <a:avLst/>
              <a:gdLst/>
              <a:ahLst/>
              <a:cxnLst/>
              <a:rect l="l" t="t" r="r" b="b"/>
              <a:pathLst>
                <a:path w="6526" h="3841" extrusionOk="0">
                  <a:moveTo>
                    <a:pt x="301" y="1"/>
                  </a:moveTo>
                  <a:cubicBezTo>
                    <a:pt x="251" y="302"/>
                    <a:pt x="126" y="1356"/>
                    <a:pt x="0" y="2661"/>
                  </a:cubicBezTo>
                  <a:lnTo>
                    <a:pt x="25" y="2661"/>
                  </a:lnTo>
                  <a:cubicBezTo>
                    <a:pt x="25" y="2661"/>
                    <a:pt x="2173" y="3841"/>
                    <a:pt x="4434" y="3841"/>
                  </a:cubicBezTo>
                  <a:cubicBezTo>
                    <a:pt x="4872" y="3841"/>
                    <a:pt x="5315" y="3796"/>
                    <a:pt x="5748" y="3690"/>
                  </a:cubicBezTo>
                  <a:cubicBezTo>
                    <a:pt x="6099" y="2561"/>
                    <a:pt x="6425" y="1557"/>
                    <a:pt x="6526" y="1105"/>
                  </a:cubicBezTo>
                  <a:cubicBezTo>
                    <a:pt x="5672" y="954"/>
                    <a:pt x="4819" y="779"/>
                    <a:pt x="3991" y="528"/>
                  </a:cubicBezTo>
                  <a:cubicBezTo>
                    <a:pt x="2610" y="126"/>
                    <a:pt x="1456" y="101"/>
                    <a:pt x="301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1" name="Google Shape;1876;p64">
              <a:extLst>
                <a:ext uri="{FF2B5EF4-FFF2-40B4-BE49-F238E27FC236}">
                  <a16:creationId xmlns:a16="http://schemas.microsoft.com/office/drawing/2014/main" id="{52369B7F-3D14-6064-7996-06D5468A8AD0}"/>
                </a:ext>
              </a:extLst>
            </p:cNvPr>
            <p:cNvSpPr/>
            <p:nvPr/>
          </p:nvSpPr>
          <p:spPr>
            <a:xfrm>
              <a:off x="4871141" y="3128303"/>
              <a:ext cx="141650" cy="138840"/>
            </a:xfrm>
            <a:custGeom>
              <a:avLst/>
              <a:gdLst/>
              <a:ahLst/>
              <a:cxnLst/>
              <a:rect l="l" t="t" r="r" b="b"/>
              <a:pathLst>
                <a:path w="6150" h="6028" extrusionOk="0">
                  <a:moveTo>
                    <a:pt x="402" y="0"/>
                  </a:moveTo>
                  <a:cubicBezTo>
                    <a:pt x="226" y="1707"/>
                    <a:pt x="26" y="3790"/>
                    <a:pt x="0" y="5145"/>
                  </a:cubicBezTo>
                  <a:lnTo>
                    <a:pt x="51" y="5145"/>
                  </a:lnTo>
                  <a:cubicBezTo>
                    <a:pt x="51" y="5145"/>
                    <a:pt x="3024" y="6028"/>
                    <a:pt x="4322" y="6028"/>
                  </a:cubicBezTo>
                  <a:cubicBezTo>
                    <a:pt x="4374" y="6028"/>
                    <a:pt x="4422" y="6027"/>
                    <a:pt x="4468" y="6024"/>
                  </a:cubicBezTo>
                  <a:cubicBezTo>
                    <a:pt x="4468" y="6024"/>
                    <a:pt x="5422" y="3263"/>
                    <a:pt x="6150" y="1029"/>
                  </a:cubicBezTo>
                  <a:lnTo>
                    <a:pt x="6150" y="1029"/>
                  </a:lnTo>
                  <a:cubicBezTo>
                    <a:pt x="5717" y="1135"/>
                    <a:pt x="5275" y="1180"/>
                    <a:pt x="4838" y="1180"/>
                  </a:cubicBezTo>
                  <a:cubicBezTo>
                    <a:pt x="2582" y="1180"/>
                    <a:pt x="45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2" name="Google Shape;1877;p64">
              <a:extLst>
                <a:ext uri="{FF2B5EF4-FFF2-40B4-BE49-F238E27FC236}">
                  <a16:creationId xmlns:a16="http://schemas.microsoft.com/office/drawing/2014/main" id="{0EED4AEC-35AF-7031-BC9E-6628BE29E2F6}"/>
                </a:ext>
              </a:extLst>
            </p:cNvPr>
            <p:cNvSpPr/>
            <p:nvPr/>
          </p:nvSpPr>
          <p:spPr>
            <a:xfrm>
              <a:off x="4870566" y="3246805"/>
              <a:ext cx="122003" cy="52975"/>
            </a:xfrm>
            <a:custGeom>
              <a:avLst/>
              <a:gdLst/>
              <a:ahLst/>
              <a:cxnLst/>
              <a:rect l="l" t="t" r="r" b="b"/>
              <a:pathLst>
                <a:path w="5297" h="2300" extrusionOk="0">
                  <a:moveTo>
                    <a:pt x="25" y="0"/>
                  </a:moveTo>
                  <a:cubicBezTo>
                    <a:pt x="0" y="728"/>
                    <a:pt x="25" y="1255"/>
                    <a:pt x="126" y="1356"/>
                  </a:cubicBezTo>
                  <a:cubicBezTo>
                    <a:pt x="517" y="1726"/>
                    <a:pt x="3391" y="2300"/>
                    <a:pt x="4550" y="2300"/>
                  </a:cubicBezTo>
                  <a:cubicBezTo>
                    <a:pt x="4804" y="2300"/>
                    <a:pt x="4975" y="2272"/>
                    <a:pt x="5020" y="2209"/>
                  </a:cubicBezTo>
                  <a:cubicBezTo>
                    <a:pt x="5296" y="1883"/>
                    <a:pt x="4493" y="879"/>
                    <a:pt x="4493" y="879"/>
                  </a:cubicBezTo>
                  <a:cubicBezTo>
                    <a:pt x="4447" y="882"/>
                    <a:pt x="4399" y="883"/>
                    <a:pt x="4347" y="883"/>
                  </a:cubicBezTo>
                  <a:cubicBezTo>
                    <a:pt x="3047" y="883"/>
                    <a:pt x="51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4" name="Google Shape;1878;p64">
              <a:extLst>
                <a:ext uri="{FF2B5EF4-FFF2-40B4-BE49-F238E27FC236}">
                  <a16:creationId xmlns:a16="http://schemas.microsoft.com/office/drawing/2014/main" id="{819A52C3-FA2E-A63D-790F-1E6C0E091744}"/>
                </a:ext>
              </a:extLst>
            </p:cNvPr>
            <p:cNvSpPr/>
            <p:nvPr/>
          </p:nvSpPr>
          <p:spPr>
            <a:xfrm>
              <a:off x="4831825" y="2439217"/>
              <a:ext cx="120852" cy="174034"/>
            </a:xfrm>
            <a:custGeom>
              <a:avLst/>
              <a:gdLst/>
              <a:ahLst/>
              <a:cxnLst/>
              <a:rect l="l" t="t" r="r" b="b"/>
              <a:pathLst>
                <a:path w="5247" h="7556" extrusionOk="0">
                  <a:moveTo>
                    <a:pt x="2611" y="0"/>
                  </a:moveTo>
                  <a:cubicBezTo>
                    <a:pt x="2385" y="151"/>
                    <a:pt x="2184" y="327"/>
                    <a:pt x="1984" y="527"/>
                  </a:cubicBezTo>
                  <a:cubicBezTo>
                    <a:pt x="1607" y="954"/>
                    <a:pt x="1281" y="1406"/>
                    <a:pt x="1005" y="1908"/>
                  </a:cubicBezTo>
                  <a:cubicBezTo>
                    <a:pt x="628" y="2585"/>
                    <a:pt x="277" y="3288"/>
                    <a:pt x="1" y="3991"/>
                  </a:cubicBezTo>
                  <a:lnTo>
                    <a:pt x="26" y="3991"/>
                  </a:lnTo>
                  <a:cubicBezTo>
                    <a:pt x="26" y="3991"/>
                    <a:pt x="653" y="6275"/>
                    <a:pt x="3565" y="6501"/>
                  </a:cubicBezTo>
                  <a:lnTo>
                    <a:pt x="3590" y="6501"/>
                  </a:lnTo>
                  <a:lnTo>
                    <a:pt x="3565" y="7555"/>
                  </a:lnTo>
                  <a:cubicBezTo>
                    <a:pt x="3916" y="7254"/>
                    <a:pt x="4192" y="7078"/>
                    <a:pt x="4192" y="7078"/>
                  </a:cubicBezTo>
                  <a:cubicBezTo>
                    <a:pt x="4192" y="7078"/>
                    <a:pt x="4212" y="5626"/>
                    <a:pt x="4943" y="5626"/>
                  </a:cubicBezTo>
                  <a:cubicBezTo>
                    <a:pt x="5033" y="5626"/>
                    <a:pt x="5133" y="5648"/>
                    <a:pt x="5246" y="5698"/>
                  </a:cubicBezTo>
                  <a:cubicBezTo>
                    <a:pt x="4644" y="3489"/>
                    <a:pt x="2686" y="101"/>
                    <a:pt x="2611" y="0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5" name="Google Shape;1879;p64">
              <a:extLst>
                <a:ext uri="{FF2B5EF4-FFF2-40B4-BE49-F238E27FC236}">
                  <a16:creationId xmlns:a16="http://schemas.microsoft.com/office/drawing/2014/main" id="{F8AD9344-38D2-5A2A-ADBF-FF19C973D9F3}"/>
                </a:ext>
              </a:extLst>
            </p:cNvPr>
            <p:cNvSpPr/>
            <p:nvPr/>
          </p:nvSpPr>
          <p:spPr>
            <a:xfrm>
              <a:off x="4589615" y="2339210"/>
              <a:ext cx="249166" cy="412282"/>
            </a:xfrm>
            <a:custGeom>
              <a:avLst/>
              <a:gdLst/>
              <a:ahLst/>
              <a:cxnLst/>
              <a:rect l="l" t="t" r="r" b="b"/>
              <a:pathLst>
                <a:path w="10818" h="17900" extrusionOk="0">
                  <a:moveTo>
                    <a:pt x="8509" y="0"/>
                  </a:moveTo>
                  <a:cubicBezTo>
                    <a:pt x="7995" y="432"/>
                    <a:pt x="7346" y="662"/>
                    <a:pt x="6673" y="662"/>
                  </a:cubicBezTo>
                  <a:cubicBezTo>
                    <a:pt x="6525" y="662"/>
                    <a:pt x="6375" y="650"/>
                    <a:pt x="6225" y="628"/>
                  </a:cubicBezTo>
                  <a:lnTo>
                    <a:pt x="6225" y="653"/>
                  </a:lnTo>
                  <a:cubicBezTo>
                    <a:pt x="6225" y="653"/>
                    <a:pt x="4543" y="2460"/>
                    <a:pt x="6099" y="4267"/>
                  </a:cubicBezTo>
                  <a:cubicBezTo>
                    <a:pt x="6099" y="4267"/>
                    <a:pt x="3941" y="5547"/>
                    <a:pt x="4744" y="8032"/>
                  </a:cubicBezTo>
                  <a:cubicBezTo>
                    <a:pt x="4744" y="8032"/>
                    <a:pt x="2335" y="9437"/>
                    <a:pt x="3088" y="11922"/>
                  </a:cubicBezTo>
                  <a:cubicBezTo>
                    <a:pt x="3088" y="11922"/>
                    <a:pt x="1657" y="12198"/>
                    <a:pt x="1456" y="14206"/>
                  </a:cubicBezTo>
                  <a:cubicBezTo>
                    <a:pt x="1280" y="16214"/>
                    <a:pt x="0" y="16089"/>
                    <a:pt x="327" y="16540"/>
                  </a:cubicBezTo>
                  <a:cubicBezTo>
                    <a:pt x="442" y="16699"/>
                    <a:pt x="647" y="16753"/>
                    <a:pt x="869" y="16753"/>
                  </a:cubicBezTo>
                  <a:cubicBezTo>
                    <a:pt x="1277" y="16753"/>
                    <a:pt x="1742" y="16573"/>
                    <a:pt x="1807" y="16540"/>
                  </a:cubicBezTo>
                  <a:lnTo>
                    <a:pt x="1807" y="16540"/>
                  </a:lnTo>
                  <a:cubicBezTo>
                    <a:pt x="1732" y="16590"/>
                    <a:pt x="1155" y="16967"/>
                    <a:pt x="1607" y="17343"/>
                  </a:cubicBezTo>
                  <a:cubicBezTo>
                    <a:pt x="1684" y="17416"/>
                    <a:pt x="1766" y="17446"/>
                    <a:pt x="1848" y="17446"/>
                  </a:cubicBezTo>
                  <a:cubicBezTo>
                    <a:pt x="2225" y="17446"/>
                    <a:pt x="2620" y="16828"/>
                    <a:pt x="2661" y="16766"/>
                  </a:cubicBezTo>
                  <a:lnTo>
                    <a:pt x="2661" y="16766"/>
                  </a:lnTo>
                  <a:cubicBezTo>
                    <a:pt x="2636" y="16867"/>
                    <a:pt x="2284" y="17745"/>
                    <a:pt x="2887" y="17896"/>
                  </a:cubicBezTo>
                  <a:cubicBezTo>
                    <a:pt x="2898" y="17898"/>
                    <a:pt x="2910" y="17899"/>
                    <a:pt x="2923" y="17899"/>
                  </a:cubicBezTo>
                  <a:cubicBezTo>
                    <a:pt x="3565" y="17899"/>
                    <a:pt x="5482" y="14770"/>
                    <a:pt x="4694" y="12801"/>
                  </a:cubicBezTo>
                  <a:cubicBezTo>
                    <a:pt x="4694" y="12801"/>
                    <a:pt x="7053" y="12600"/>
                    <a:pt x="7480" y="10542"/>
                  </a:cubicBezTo>
                  <a:cubicBezTo>
                    <a:pt x="7580" y="10115"/>
                    <a:pt x="7580" y="9663"/>
                    <a:pt x="7505" y="9237"/>
                  </a:cubicBezTo>
                  <a:cubicBezTo>
                    <a:pt x="7505" y="9237"/>
                    <a:pt x="9513" y="6902"/>
                    <a:pt x="8584" y="5020"/>
                  </a:cubicBezTo>
                  <a:cubicBezTo>
                    <a:pt x="8584" y="5020"/>
                    <a:pt x="10642" y="4418"/>
                    <a:pt x="10768" y="2259"/>
                  </a:cubicBezTo>
                  <a:lnTo>
                    <a:pt x="10818" y="2209"/>
                  </a:lnTo>
                  <a:cubicBezTo>
                    <a:pt x="9914" y="1657"/>
                    <a:pt x="9161" y="929"/>
                    <a:pt x="8559" y="50"/>
                  </a:cubicBezTo>
                  <a:lnTo>
                    <a:pt x="8509" y="0"/>
                  </a:ln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6" name="Google Shape;1880;p64">
              <a:extLst>
                <a:ext uri="{FF2B5EF4-FFF2-40B4-BE49-F238E27FC236}">
                  <a16:creationId xmlns:a16="http://schemas.microsoft.com/office/drawing/2014/main" id="{09A861E9-B2E8-9B79-3B6F-CA0CAE0DE7A2}"/>
                </a:ext>
              </a:extLst>
            </p:cNvPr>
            <p:cNvSpPr/>
            <p:nvPr/>
          </p:nvSpPr>
          <p:spPr>
            <a:xfrm>
              <a:off x="4741653" y="2483140"/>
              <a:ext cx="113320" cy="217381"/>
            </a:xfrm>
            <a:custGeom>
              <a:avLst/>
              <a:gdLst/>
              <a:ahLst/>
              <a:cxnLst/>
              <a:rect l="l" t="t" r="r" b="b"/>
              <a:pathLst>
                <a:path w="4920" h="9438" extrusionOk="0">
                  <a:moveTo>
                    <a:pt x="4920" y="1"/>
                  </a:moveTo>
                  <a:cubicBezTo>
                    <a:pt x="4794" y="51"/>
                    <a:pt x="1732" y="1055"/>
                    <a:pt x="979" y="3992"/>
                  </a:cubicBezTo>
                  <a:cubicBezTo>
                    <a:pt x="954" y="4092"/>
                    <a:pt x="929" y="4192"/>
                    <a:pt x="904" y="4318"/>
                  </a:cubicBezTo>
                  <a:cubicBezTo>
                    <a:pt x="603" y="5673"/>
                    <a:pt x="276" y="7756"/>
                    <a:pt x="0" y="9438"/>
                  </a:cubicBezTo>
                  <a:cubicBezTo>
                    <a:pt x="1055" y="9338"/>
                    <a:pt x="2586" y="7430"/>
                    <a:pt x="2586" y="7430"/>
                  </a:cubicBezTo>
                  <a:lnTo>
                    <a:pt x="2636" y="7430"/>
                  </a:lnTo>
                  <a:cubicBezTo>
                    <a:pt x="2862" y="4820"/>
                    <a:pt x="3640" y="2285"/>
                    <a:pt x="4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8" name="Google Shape;1881;p64">
              <a:extLst>
                <a:ext uri="{FF2B5EF4-FFF2-40B4-BE49-F238E27FC236}">
                  <a16:creationId xmlns:a16="http://schemas.microsoft.com/office/drawing/2014/main" id="{A25582A4-B824-294D-D27B-FB71087E58C1}"/>
                </a:ext>
              </a:extLst>
            </p:cNvPr>
            <p:cNvSpPr/>
            <p:nvPr/>
          </p:nvSpPr>
          <p:spPr>
            <a:xfrm>
              <a:off x="4719104" y="2781457"/>
              <a:ext cx="99454" cy="113734"/>
            </a:xfrm>
            <a:custGeom>
              <a:avLst/>
              <a:gdLst/>
              <a:ahLst/>
              <a:cxnLst/>
              <a:rect l="l" t="t" r="r" b="b"/>
              <a:pathLst>
                <a:path w="4318" h="4938" extrusionOk="0">
                  <a:moveTo>
                    <a:pt x="1016" y="0"/>
                  </a:moveTo>
                  <a:cubicBezTo>
                    <a:pt x="330" y="0"/>
                    <a:pt x="1" y="3757"/>
                    <a:pt x="779" y="4417"/>
                  </a:cubicBezTo>
                  <a:cubicBezTo>
                    <a:pt x="1086" y="4684"/>
                    <a:pt x="1714" y="4938"/>
                    <a:pt x="2328" y="4938"/>
                  </a:cubicBezTo>
                  <a:cubicBezTo>
                    <a:pt x="2868" y="4938"/>
                    <a:pt x="3397" y="4743"/>
                    <a:pt x="3690" y="4191"/>
                  </a:cubicBezTo>
                  <a:cubicBezTo>
                    <a:pt x="4317" y="3037"/>
                    <a:pt x="4016" y="326"/>
                    <a:pt x="4016" y="326"/>
                  </a:cubicBezTo>
                  <a:lnTo>
                    <a:pt x="4016" y="326"/>
                  </a:lnTo>
                  <a:cubicBezTo>
                    <a:pt x="3899" y="341"/>
                    <a:pt x="3380" y="578"/>
                    <a:pt x="2713" y="578"/>
                  </a:cubicBezTo>
                  <a:cubicBezTo>
                    <a:pt x="2238" y="578"/>
                    <a:pt x="1688" y="457"/>
                    <a:pt x="1155" y="50"/>
                  </a:cubicBezTo>
                  <a:cubicBezTo>
                    <a:pt x="1107" y="16"/>
                    <a:pt x="1061" y="0"/>
                    <a:pt x="10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0" name="Google Shape;1882;p64">
              <a:extLst>
                <a:ext uri="{FF2B5EF4-FFF2-40B4-BE49-F238E27FC236}">
                  <a16:creationId xmlns:a16="http://schemas.microsoft.com/office/drawing/2014/main" id="{CFD9AB4B-D5D2-CDE7-E267-820AADD23A15}"/>
                </a:ext>
              </a:extLst>
            </p:cNvPr>
            <p:cNvSpPr/>
            <p:nvPr/>
          </p:nvSpPr>
          <p:spPr>
            <a:xfrm>
              <a:off x="4665922" y="1979626"/>
              <a:ext cx="592557" cy="448696"/>
            </a:xfrm>
            <a:custGeom>
              <a:avLst/>
              <a:gdLst/>
              <a:ahLst/>
              <a:cxnLst/>
              <a:rect l="l" t="t" r="r" b="b"/>
              <a:pathLst>
                <a:path w="25727" h="19481" extrusionOk="0">
                  <a:moveTo>
                    <a:pt x="9463" y="1"/>
                  </a:moveTo>
                  <a:cubicBezTo>
                    <a:pt x="9463" y="1"/>
                    <a:pt x="10366" y="7154"/>
                    <a:pt x="3991" y="10693"/>
                  </a:cubicBezTo>
                  <a:cubicBezTo>
                    <a:pt x="3790" y="10668"/>
                    <a:pt x="3590" y="10643"/>
                    <a:pt x="3389" y="10643"/>
                  </a:cubicBezTo>
                  <a:cubicBezTo>
                    <a:pt x="3138" y="10643"/>
                    <a:pt x="2862" y="10668"/>
                    <a:pt x="2636" y="10743"/>
                  </a:cubicBezTo>
                  <a:cubicBezTo>
                    <a:pt x="879" y="11220"/>
                    <a:pt x="0" y="13178"/>
                    <a:pt x="854" y="14784"/>
                  </a:cubicBezTo>
                  <a:cubicBezTo>
                    <a:pt x="1373" y="15762"/>
                    <a:pt x="2367" y="16293"/>
                    <a:pt x="3371" y="16293"/>
                  </a:cubicBezTo>
                  <a:cubicBezTo>
                    <a:pt x="4016" y="16293"/>
                    <a:pt x="4666" y="16074"/>
                    <a:pt x="5196" y="15612"/>
                  </a:cubicBezTo>
                  <a:lnTo>
                    <a:pt x="5271" y="15662"/>
                  </a:lnTo>
                  <a:cubicBezTo>
                    <a:pt x="5848" y="16541"/>
                    <a:pt x="6627" y="17269"/>
                    <a:pt x="7505" y="17821"/>
                  </a:cubicBezTo>
                  <a:cubicBezTo>
                    <a:pt x="8810" y="18599"/>
                    <a:pt x="10241" y="19101"/>
                    <a:pt x="11722" y="19302"/>
                  </a:cubicBezTo>
                  <a:cubicBezTo>
                    <a:pt x="11998" y="19302"/>
                    <a:pt x="12249" y="19327"/>
                    <a:pt x="12500" y="19402"/>
                  </a:cubicBezTo>
                  <a:cubicBezTo>
                    <a:pt x="12977" y="19452"/>
                    <a:pt x="13453" y="19477"/>
                    <a:pt x="13930" y="19477"/>
                  </a:cubicBezTo>
                  <a:cubicBezTo>
                    <a:pt x="14032" y="19479"/>
                    <a:pt x="14133" y="19480"/>
                    <a:pt x="14235" y="19480"/>
                  </a:cubicBezTo>
                  <a:cubicBezTo>
                    <a:pt x="15539" y="19480"/>
                    <a:pt x="16841" y="19332"/>
                    <a:pt x="18122" y="19076"/>
                  </a:cubicBezTo>
                  <a:cubicBezTo>
                    <a:pt x="18373" y="19026"/>
                    <a:pt x="18599" y="18950"/>
                    <a:pt x="18825" y="18900"/>
                  </a:cubicBezTo>
                  <a:cubicBezTo>
                    <a:pt x="19151" y="18825"/>
                    <a:pt x="19452" y="18724"/>
                    <a:pt x="19778" y="18649"/>
                  </a:cubicBezTo>
                  <a:cubicBezTo>
                    <a:pt x="20657" y="18373"/>
                    <a:pt x="21485" y="17997"/>
                    <a:pt x="22288" y="17545"/>
                  </a:cubicBezTo>
                  <a:cubicBezTo>
                    <a:pt x="22539" y="17369"/>
                    <a:pt x="22790" y="17193"/>
                    <a:pt x="23041" y="17018"/>
                  </a:cubicBezTo>
                  <a:cubicBezTo>
                    <a:pt x="24296" y="16064"/>
                    <a:pt x="25526" y="14608"/>
                    <a:pt x="25702" y="12977"/>
                  </a:cubicBezTo>
                  <a:cubicBezTo>
                    <a:pt x="25727" y="12801"/>
                    <a:pt x="25727" y="12651"/>
                    <a:pt x="25727" y="12475"/>
                  </a:cubicBezTo>
                  <a:cubicBezTo>
                    <a:pt x="25702" y="11797"/>
                    <a:pt x="25476" y="11145"/>
                    <a:pt x="25099" y="10567"/>
                  </a:cubicBezTo>
                  <a:lnTo>
                    <a:pt x="24873" y="6953"/>
                  </a:lnTo>
                  <a:lnTo>
                    <a:pt x="24848" y="6602"/>
                  </a:lnTo>
                  <a:cubicBezTo>
                    <a:pt x="24647" y="6602"/>
                    <a:pt x="24422" y="6627"/>
                    <a:pt x="24221" y="6627"/>
                  </a:cubicBezTo>
                  <a:cubicBezTo>
                    <a:pt x="24098" y="6629"/>
                    <a:pt x="23975" y="6630"/>
                    <a:pt x="23853" y="6630"/>
                  </a:cubicBezTo>
                  <a:cubicBezTo>
                    <a:pt x="14429" y="6630"/>
                    <a:pt x="9463" y="1"/>
                    <a:pt x="9463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2" name="Google Shape;1883;p64">
              <a:extLst>
                <a:ext uri="{FF2B5EF4-FFF2-40B4-BE49-F238E27FC236}">
                  <a16:creationId xmlns:a16="http://schemas.microsoft.com/office/drawing/2014/main" id="{EA990076-37D8-2836-D3DB-47F66076F556}"/>
                </a:ext>
              </a:extLst>
            </p:cNvPr>
            <p:cNvSpPr/>
            <p:nvPr/>
          </p:nvSpPr>
          <p:spPr>
            <a:xfrm>
              <a:off x="4745706" y="2782032"/>
              <a:ext cx="65919" cy="12737"/>
            </a:xfrm>
            <a:custGeom>
              <a:avLst/>
              <a:gdLst/>
              <a:ahLst/>
              <a:cxnLst/>
              <a:rect l="l" t="t" r="r" b="b"/>
              <a:pathLst>
                <a:path w="2862" h="553" extrusionOk="0">
                  <a:moveTo>
                    <a:pt x="636" y="1"/>
                  </a:moveTo>
                  <a:cubicBezTo>
                    <a:pt x="425" y="1"/>
                    <a:pt x="213" y="9"/>
                    <a:pt x="0" y="25"/>
                  </a:cubicBezTo>
                  <a:cubicBezTo>
                    <a:pt x="543" y="432"/>
                    <a:pt x="1099" y="553"/>
                    <a:pt x="1576" y="553"/>
                  </a:cubicBezTo>
                  <a:cubicBezTo>
                    <a:pt x="2246" y="553"/>
                    <a:pt x="2759" y="316"/>
                    <a:pt x="2861" y="301"/>
                  </a:cubicBezTo>
                  <a:cubicBezTo>
                    <a:pt x="2135" y="105"/>
                    <a:pt x="1393" y="1"/>
                    <a:pt x="636" y="1"/>
                  </a:cubicBezTo>
                  <a:close/>
                </a:path>
              </a:pathLst>
            </a:custGeom>
            <a:solidFill>
              <a:srgbClr val="F3A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4" name="Google Shape;1884;p64">
              <a:extLst>
                <a:ext uri="{FF2B5EF4-FFF2-40B4-BE49-F238E27FC236}">
                  <a16:creationId xmlns:a16="http://schemas.microsoft.com/office/drawing/2014/main" id="{5CFF5A61-080D-B2C8-21EA-A601C42B519C}"/>
                </a:ext>
              </a:extLst>
            </p:cNvPr>
            <p:cNvSpPr/>
            <p:nvPr/>
          </p:nvSpPr>
          <p:spPr>
            <a:xfrm>
              <a:off x="4911034" y="2553527"/>
              <a:ext cx="6956" cy="61036"/>
            </a:xfrm>
            <a:custGeom>
              <a:avLst/>
              <a:gdLst/>
              <a:ahLst/>
              <a:cxnLst/>
              <a:rect l="l" t="t" r="r" b="b"/>
              <a:pathLst>
                <a:path w="302" h="2650" extrusionOk="0">
                  <a:moveTo>
                    <a:pt x="173" y="0"/>
                  </a:moveTo>
                  <a:cubicBezTo>
                    <a:pt x="134" y="0"/>
                    <a:pt x="101" y="37"/>
                    <a:pt x="101" y="57"/>
                  </a:cubicBezTo>
                  <a:cubicBezTo>
                    <a:pt x="101" y="57"/>
                    <a:pt x="76" y="233"/>
                    <a:pt x="51" y="459"/>
                  </a:cubicBezTo>
                  <a:cubicBezTo>
                    <a:pt x="25" y="685"/>
                    <a:pt x="0" y="1011"/>
                    <a:pt x="0" y="1312"/>
                  </a:cubicBezTo>
                  <a:lnTo>
                    <a:pt x="0" y="1789"/>
                  </a:lnTo>
                  <a:lnTo>
                    <a:pt x="0" y="2190"/>
                  </a:lnTo>
                  <a:cubicBezTo>
                    <a:pt x="0" y="2416"/>
                    <a:pt x="25" y="2592"/>
                    <a:pt x="25" y="2592"/>
                  </a:cubicBezTo>
                  <a:cubicBezTo>
                    <a:pt x="25" y="2617"/>
                    <a:pt x="51" y="2642"/>
                    <a:pt x="101" y="2642"/>
                  </a:cubicBezTo>
                  <a:cubicBezTo>
                    <a:pt x="110" y="2647"/>
                    <a:pt x="119" y="2649"/>
                    <a:pt x="127" y="2649"/>
                  </a:cubicBezTo>
                  <a:cubicBezTo>
                    <a:pt x="160" y="2649"/>
                    <a:pt x="181" y="2612"/>
                    <a:pt x="201" y="2592"/>
                  </a:cubicBezTo>
                  <a:cubicBezTo>
                    <a:pt x="201" y="2592"/>
                    <a:pt x="226" y="2441"/>
                    <a:pt x="251" y="2190"/>
                  </a:cubicBezTo>
                  <a:cubicBezTo>
                    <a:pt x="251" y="2065"/>
                    <a:pt x="251" y="1939"/>
                    <a:pt x="276" y="1789"/>
                  </a:cubicBezTo>
                  <a:cubicBezTo>
                    <a:pt x="302" y="1638"/>
                    <a:pt x="302" y="1488"/>
                    <a:pt x="302" y="1337"/>
                  </a:cubicBezTo>
                  <a:cubicBezTo>
                    <a:pt x="302" y="1011"/>
                    <a:pt x="302" y="710"/>
                    <a:pt x="302" y="459"/>
                  </a:cubicBezTo>
                  <a:cubicBezTo>
                    <a:pt x="276" y="233"/>
                    <a:pt x="276" y="82"/>
                    <a:pt x="276" y="82"/>
                  </a:cubicBezTo>
                  <a:cubicBezTo>
                    <a:pt x="251" y="32"/>
                    <a:pt x="226" y="7"/>
                    <a:pt x="201" y="7"/>
                  </a:cubicBezTo>
                  <a:cubicBezTo>
                    <a:pt x="192" y="2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74E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5" name="Google Shape;1885;p64">
              <a:extLst>
                <a:ext uri="{FF2B5EF4-FFF2-40B4-BE49-F238E27FC236}">
                  <a16:creationId xmlns:a16="http://schemas.microsoft.com/office/drawing/2014/main" id="{63B8CCB5-5ADE-6B35-6CDB-9673052E955D}"/>
                </a:ext>
              </a:extLst>
            </p:cNvPr>
            <p:cNvSpPr/>
            <p:nvPr/>
          </p:nvSpPr>
          <p:spPr>
            <a:xfrm>
              <a:off x="5189658" y="2555416"/>
              <a:ext cx="92522" cy="38741"/>
            </a:xfrm>
            <a:custGeom>
              <a:avLst/>
              <a:gdLst/>
              <a:ahLst/>
              <a:cxnLst/>
              <a:rect l="l" t="t" r="r" b="b"/>
              <a:pathLst>
                <a:path w="4017" h="1682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cubicBezTo>
                    <a:pt x="1" y="75"/>
                    <a:pt x="26" y="101"/>
                    <a:pt x="51" y="101"/>
                  </a:cubicBezTo>
                  <a:cubicBezTo>
                    <a:pt x="126" y="101"/>
                    <a:pt x="202" y="126"/>
                    <a:pt x="252" y="151"/>
                  </a:cubicBezTo>
                  <a:cubicBezTo>
                    <a:pt x="327" y="176"/>
                    <a:pt x="377" y="226"/>
                    <a:pt x="403" y="301"/>
                  </a:cubicBezTo>
                  <a:cubicBezTo>
                    <a:pt x="428" y="352"/>
                    <a:pt x="428" y="427"/>
                    <a:pt x="428" y="502"/>
                  </a:cubicBezTo>
                  <a:cubicBezTo>
                    <a:pt x="428" y="552"/>
                    <a:pt x="428" y="628"/>
                    <a:pt x="403" y="703"/>
                  </a:cubicBezTo>
                  <a:cubicBezTo>
                    <a:pt x="403" y="753"/>
                    <a:pt x="428" y="828"/>
                    <a:pt x="503" y="828"/>
                  </a:cubicBezTo>
                  <a:lnTo>
                    <a:pt x="930" y="904"/>
                  </a:lnTo>
                  <a:lnTo>
                    <a:pt x="1155" y="954"/>
                  </a:lnTo>
                  <a:lnTo>
                    <a:pt x="1381" y="1004"/>
                  </a:lnTo>
                  <a:cubicBezTo>
                    <a:pt x="1657" y="1054"/>
                    <a:pt x="1959" y="1105"/>
                    <a:pt x="2235" y="1180"/>
                  </a:cubicBezTo>
                  <a:cubicBezTo>
                    <a:pt x="2536" y="1230"/>
                    <a:pt x="2812" y="1305"/>
                    <a:pt x="3088" y="1406"/>
                  </a:cubicBezTo>
                  <a:cubicBezTo>
                    <a:pt x="3239" y="1431"/>
                    <a:pt x="3364" y="1481"/>
                    <a:pt x="3515" y="1531"/>
                  </a:cubicBezTo>
                  <a:cubicBezTo>
                    <a:pt x="3665" y="1556"/>
                    <a:pt x="3791" y="1632"/>
                    <a:pt x="3941" y="1682"/>
                  </a:cubicBezTo>
                  <a:cubicBezTo>
                    <a:pt x="3992" y="1682"/>
                    <a:pt x="4017" y="1606"/>
                    <a:pt x="3992" y="1581"/>
                  </a:cubicBezTo>
                  <a:cubicBezTo>
                    <a:pt x="3866" y="1506"/>
                    <a:pt x="3716" y="1406"/>
                    <a:pt x="3590" y="1355"/>
                  </a:cubicBezTo>
                  <a:cubicBezTo>
                    <a:pt x="3465" y="1280"/>
                    <a:pt x="3314" y="1205"/>
                    <a:pt x="3188" y="1155"/>
                  </a:cubicBezTo>
                  <a:lnTo>
                    <a:pt x="2335" y="904"/>
                  </a:lnTo>
                  <a:cubicBezTo>
                    <a:pt x="2034" y="803"/>
                    <a:pt x="1733" y="753"/>
                    <a:pt x="1432" y="703"/>
                  </a:cubicBezTo>
                  <a:cubicBezTo>
                    <a:pt x="1356" y="703"/>
                    <a:pt x="1281" y="678"/>
                    <a:pt x="1206" y="678"/>
                  </a:cubicBezTo>
                  <a:lnTo>
                    <a:pt x="980" y="653"/>
                  </a:lnTo>
                  <a:lnTo>
                    <a:pt x="654" y="614"/>
                  </a:lnTo>
                  <a:lnTo>
                    <a:pt x="654" y="614"/>
                  </a:lnTo>
                  <a:cubicBezTo>
                    <a:pt x="654" y="570"/>
                    <a:pt x="654" y="524"/>
                    <a:pt x="654" y="477"/>
                  </a:cubicBezTo>
                  <a:cubicBezTo>
                    <a:pt x="628" y="377"/>
                    <a:pt x="603" y="276"/>
                    <a:pt x="553" y="201"/>
                  </a:cubicBezTo>
                  <a:cubicBezTo>
                    <a:pt x="503" y="126"/>
                    <a:pt x="403" y="50"/>
                    <a:pt x="327" y="25"/>
                  </a:cubicBezTo>
                  <a:cubicBezTo>
                    <a:pt x="227" y="0"/>
                    <a:pt x="126" y="0"/>
                    <a:pt x="51" y="0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6" name="Google Shape;1886;p64">
              <a:extLst>
                <a:ext uri="{FF2B5EF4-FFF2-40B4-BE49-F238E27FC236}">
                  <a16:creationId xmlns:a16="http://schemas.microsoft.com/office/drawing/2014/main" id="{CD0720E2-2C8C-2412-7F94-FEBC911CE66A}"/>
                </a:ext>
              </a:extLst>
            </p:cNvPr>
            <p:cNvSpPr/>
            <p:nvPr/>
          </p:nvSpPr>
          <p:spPr>
            <a:xfrm>
              <a:off x="4955533" y="2232362"/>
              <a:ext cx="122003" cy="47562"/>
            </a:xfrm>
            <a:custGeom>
              <a:avLst/>
              <a:gdLst/>
              <a:ahLst/>
              <a:cxnLst/>
              <a:rect l="l" t="t" r="r" b="b"/>
              <a:pathLst>
                <a:path w="5297" h="2065" extrusionOk="0">
                  <a:moveTo>
                    <a:pt x="5105" y="1"/>
                  </a:moveTo>
                  <a:cubicBezTo>
                    <a:pt x="5046" y="1"/>
                    <a:pt x="4989" y="42"/>
                    <a:pt x="4970" y="96"/>
                  </a:cubicBezTo>
                  <a:cubicBezTo>
                    <a:pt x="4970" y="96"/>
                    <a:pt x="4920" y="172"/>
                    <a:pt x="4820" y="297"/>
                  </a:cubicBezTo>
                  <a:cubicBezTo>
                    <a:pt x="4694" y="448"/>
                    <a:pt x="4544" y="598"/>
                    <a:pt x="4393" y="749"/>
                  </a:cubicBezTo>
                  <a:cubicBezTo>
                    <a:pt x="4318" y="849"/>
                    <a:pt x="4192" y="925"/>
                    <a:pt x="4092" y="1000"/>
                  </a:cubicBezTo>
                  <a:cubicBezTo>
                    <a:pt x="3967" y="1100"/>
                    <a:pt x="3841" y="1176"/>
                    <a:pt x="3716" y="1226"/>
                  </a:cubicBezTo>
                  <a:cubicBezTo>
                    <a:pt x="3565" y="1301"/>
                    <a:pt x="3414" y="1351"/>
                    <a:pt x="3264" y="1401"/>
                  </a:cubicBezTo>
                  <a:cubicBezTo>
                    <a:pt x="3188" y="1401"/>
                    <a:pt x="3138" y="1452"/>
                    <a:pt x="3038" y="1452"/>
                  </a:cubicBezTo>
                  <a:lnTo>
                    <a:pt x="2310" y="1452"/>
                  </a:lnTo>
                  <a:cubicBezTo>
                    <a:pt x="2134" y="1427"/>
                    <a:pt x="1984" y="1401"/>
                    <a:pt x="1833" y="1351"/>
                  </a:cubicBezTo>
                  <a:cubicBezTo>
                    <a:pt x="1683" y="1326"/>
                    <a:pt x="1532" y="1276"/>
                    <a:pt x="1381" y="1226"/>
                  </a:cubicBezTo>
                  <a:cubicBezTo>
                    <a:pt x="1256" y="1176"/>
                    <a:pt x="1130" y="1100"/>
                    <a:pt x="1030" y="1050"/>
                  </a:cubicBezTo>
                  <a:cubicBezTo>
                    <a:pt x="829" y="950"/>
                    <a:pt x="653" y="849"/>
                    <a:pt x="503" y="724"/>
                  </a:cubicBezTo>
                  <a:cubicBezTo>
                    <a:pt x="453" y="674"/>
                    <a:pt x="403" y="623"/>
                    <a:pt x="377" y="598"/>
                  </a:cubicBezTo>
                  <a:lnTo>
                    <a:pt x="327" y="573"/>
                  </a:lnTo>
                  <a:lnTo>
                    <a:pt x="302" y="548"/>
                  </a:lnTo>
                  <a:cubicBezTo>
                    <a:pt x="271" y="517"/>
                    <a:pt x="230" y="496"/>
                    <a:pt x="186" y="496"/>
                  </a:cubicBezTo>
                  <a:cubicBezTo>
                    <a:pt x="159" y="496"/>
                    <a:pt x="130" y="504"/>
                    <a:pt x="101" y="523"/>
                  </a:cubicBezTo>
                  <a:cubicBezTo>
                    <a:pt x="26" y="573"/>
                    <a:pt x="1" y="674"/>
                    <a:pt x="51" y="749"/>
                  </a:cubicBezTo>
                  <a:lnTo>
                    <a:pt x="101" y="824"/>
                  </a:lnTo>
                  <a:cubicBezTo>
                    <a:pt x="126" y="849"/>
                    <a:pt x="177" y="900"/>
                    <a:pt x="227" y="975"/>
                  </a:cubicBezTo>
                  <a:cubicBezTo>
                    <a:pt x="377" y="1151"/>
                    <a:pt x="553" y="1326"/>
                    <a:pt x="754" y="1452"/>
                  </a:cubicBezTo>
                  <a:cubicBezTo>
                    <a:pt x="879" y="1552"/>
                    <a:pt x="1005" y="1627"/>
                    <a:pt x="1155" y="1703"/>
                  </a:cubicBezTo>
                  <a:cubicBezTo>
                    <a:pt x="1331" y="1803"/>
                    <a:pt x="1482" y="1853"/>
                    <a:pt x="1657" y="1903"/>
                  </a:cubicBezTo>
                  <a:cubicBezTo>
                    <a:pt x="1833" y="1979"/>
                    <a:pt x="2034" y="2004"/>
                    <a:pt x="2235" y="2029"/>
                  </a:cubicBezTo>
                  <a:cubicBezTo>
                    <a:pt x="2377" y="2047"/>
                    <a:pt x="2506" y="2064"/>
                    <a:pt x="2641" y="2064"/>
                  </a:cubicBezTo>
                  <a:cubicBezTo>
                    <a:pt x="2697" y="2064"/>
                    <a:pt x="2753" y="2061"/>
                    <a:pt x="2812" y="2054"/>
                  </a:cubicBezTo>
                  <a:lnTo>
                    <a:pt x="2988" y="2054"/>
                  </a:lnTo>
                  <a:lnTo>
                    <a:pt x="3113" y="2029"/>
                  </a:lnTo>
                  <a:cubicBezTo>
                    <a:pt x="3214" y="2029"/>
                    <a:pt x="3339" y="2004"/>
                    <a:pt x="3439" y="1979"/>
                  </a:cubicBezTo>
                  <a:cubicBezTo>
                    <a:pt x="3615" y="1929"/>
                    <a:pt x="3816" y="1828"/>
                    <a:pt x="3992" y="1753"/>
                  </a:cubicBezTo>
                  <a:cubicBezTo>
                    <a:pt x="4142" y="1652"/>
                    <a:pt x="4293" y="1552"/>
                    <a:pt x="4443" y="1427"/>
                  </a:cubicBezTo>
                  <a:cubicBezTo>
                    <a:pt x="4720" y="1151"/>
                    <a:pt x="4970" y="849"/>
                    <a:pt x="5146" y="498"/>
                  </a:cubicBezTo>
                  <a:cubicBezTo>
                    <a:pt x="5171" y="423"/>
                    <a:pt x="5196" y="372"/>
                    <a:pt x="5221" y="297"/>
                  </a:cubicBezTo>
                  <a:lnTo>
                    <a:pt x="5272" y="222"/>
                  </a:lnTo>
                  <a:cubicBezTo>
                    <a:pt x="5297" y="147"/>
                    <a:pt x="5272" y="46"/>
                    <a:pt x="5171" y="21"/>
                  </a:cubicBezTo>
                  <a:cubicBezTo>
                    <a:pt x="5150" y="7"/>
                    <a:pt x="5127" y="1"/>
                    <a:pt x="5105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7" name="Google Shape;1887;p64">
              <a:extLst>
                <a:ext uri="{FF2B5EF4-FFF2-40B4-BE49-F238E27FC236}">
                  <a16:creationId xmlns:a16="http://schemas.microsoft.com/office/drawing/2014/main" id="{92A8CE83-260E-164D-DD03-D188449D36DC}"/>
                </a:ext>
              </a:extLst>
            </p:cNvPr>
            <p:cNvSpPr/>
            <p:nvPr/>
          </p:nvSpPr>
          <p:spPr>
            <a:xfrm>
              <a:off x="4795986" y="2258619"/>
              <a:ext cx="141074" cy="120506"/>
            </a:xfrm>
            <a:custGeom>
              <a:avLst/>
              <a:gdLst/>
              <a:ahLst/>
              <a:cxnLst/>
              <a:rect l="l" t="t" r="r" b="b"/>
              <a:pathLst>
                <a:path w="6125" h="5232" extrusionOk="0">
                  <a:moveTo>
                    <a:pt x="3473" y="0"/>
                  </a:moveTo>
                  <a:cubicBezTo>
                    <a:pt x="2833" y="0"/>
                    <a:pt x="2184" y="237"/>
                    <a:pt x="1657" y="763"/>
                  </a:cubicBezTo>
                  <a:cubicBezTo>
                    <a:pt x="1" y="2420"/>
                    <a:pt x="1180" y="5231"/>
                    <a:pt x="3489" y="5231"/>
                  </a:cubicBezTo>
                  <a:cubicBezTo>
                    <a:pt x="4945" y="5231"/>
                    <a:pt x="6125" y="4051"/>
                    <a:pt x="6125" y="2621"/>
                  </a:cubicBezTo>
                  <a:cubicBezTo>
                    <a:pt x="6108" y="1040"/>
                    <a:pt x="4813" y="0"/>
                    <a:pt x="3473" y="0"/>
                  </a:cubicBezTo>
                  <a:close/>
                </a:path>
              </a:pathLst>
            </a:custGeom>
            <a:solidFill>
              <a:srgbClr val="F18A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8" name="Google Shape;1888;p64">
              <a:extLst>
                <a:ext uri="{FF2B5EF4-FFF2-40B4-BE49-F238E27FC236}">
                  <a16:creationId xmlns:a16="http://schemas.microsoft.com/office/drawing/2014/main" id="{1425D579-362F-6D79-4B24-A8C580E14973}"/>
                </a:ext>
              </a:extLst>
            </p:cNvPr>
            <p:cNvSpPr/>
            <p:nvPr/>
          </p:nvSpPr>
          <p:spPr>
            <a:xfrm>
              <a:off x="5104691" y="2226235"/>
              <a:ext cx="141074" cy="120506"/>
            </a:xfrm>
            <a:custGeom>
              <a:avLst/>
              <a:gdLst/>
              <a:ahLst/>
              <a:cxnLst/>
              <a:rect l="l" t="t" r="r" b="b"/>
              <a:pathLst>
                <a:path w="6125" h="5232" extrusionOk="0">
                  <a:moveTo>
                    <a:pt x="3489" y="1"/>
                  </a:moveTo>
                  <a:cubicBezTo>
                    <a:pt x="2847" y="1"/>
                    <a:pt x="2192" y="237"/>
                    <a:pt x="1657" y="764"/>
                  </a:cubicBezTo>
                  <a:cubicBezTo>
                    <a:pt x="0" y="2420"/>
                    <a:pt x="1180" y="5232"/>
                    <a:pt x="3514" y="5232"/>
                  </a:cubicBezTo>
                  <a:cubicBezTo>
                    <a:pt x="4945" y="5232"/>
                    <a:pt x="6125" y="4052"/>
                    <a:pt x="6125" y="2621"/>
                  </a:cubicBezTo>
                  <a:cubicBezTo>
                    <a:pt x="6125" y="1041"/>
                    <a:pt x="4836" y="1"/>
                    <a:pt x="3489" y="1"/>
                  </a:cubicBezTo>
                  <a:close/>
                </a:path>
              </a:pathLst>
            </a:custGeom>
            <a:solidFill>
              <a:srgbClr val="F18A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9" name="Google Shape;1889;p64">
              <a:extLst>
                <a:ext uri="{FF2B5EF4-FFF2-40B4-BE49-F238E27FC236}">
                  <a16:creationId xmlns:a16="http://schemas.microsoft.com/office/drawing/2014/main" id="{620CEDD7-A8FF-3A05-0AAC-0C14D7A9408E}"/>
                </a:ext>
              </a:extLst>
            </p:cNvPr>
            <p:cNvSpPr/>
            <p:nvPr/>
          </p:nvSpPr>
          <p:spPr>
            <a:xfrm>
              <a:off x="4837030" y="2179065"/>
              <a:ext cx="101182" cy="70295"/>
            </a:xfrm>
            <a:custGeom>
              <a:avLst/>
              <a:gdLst/>
              <a:ahLst/>
              <a:cxnLst/>
              <a:rect l="l" t="t" r="r" b="b"/>
              <a:pathLst>
                <a:path w="4393" h="3052" extrusionOk="0">
                  <a:moveTo>
                    <a:pt x="4192" y="1"/>
                  </a:moveTo>
                  <a:cubicBezTo>
                    <a:pt x="4092" y="1"/>
                    <a:pt x="3991" y="76"/>
                    <a:pt x="3991" y="177"/>
                  </a:cubicBezTo>
                  <a:cubicBezTo>
                    <a:pt x="3966" y="227"/>
                    <a:pt x="3941" y="302"/>
                    <a:pt x="3916" y="352"/>
                  </a:cubicBezTo>
                  <a:cubicBezTo>
                    <a:pt x="3866" y="503"/>
                    <a:pt x="3791" y="628"/>
                    <a:pt x="3715" y="779"/>
                  </a:cubicBezTo>
                  <a:cubicBezTo>
                    <a:pt x="3615" y="930"/>
                    <a:pt x="3464" y="1080"/>
                    <a:pt x="3289" y="1206"/>
                  </a:cubicBezTo>
                  <a:cubicBezTo>
                    <a:pt x="3213" y="1256"/>
                    <a:pt x="3113" y="1306"/>
                    <a:pt x="2987" y="1331"/>
                  </a:cubicBezTo>
                  <a:cubicBezTo>
                    <a:pt x="2887" y="1381"/>
                    <a:pt x="2762" y="1406"/>
                    <a:pt x="2636" y="1406"/>
                  </a:cubicBezTo>
                  <a:lnTo>
                    <a:pt x="2561" y="1432"/>
                  </a:lnTo>
                  <a:lnTo>
                    <a:pt x="2285" y="1432"/>
                  </a:lnTo>
                  <a:cubicBezTo>
                    <a:pt x="2184" y="1406"/>
                    <a:pt x="2084" y="1381"/>
                    <a:pt x="1958" y="1356"/>
                  </a:cubicBezTo>
                  <a:cubicBezTo>
                    <a:pt x="1783" y="1281"/>
                    <a:pt x="1582" y="1181"/>
                    <a:pt x="1406" y="1055"/>
                  </a:cubicBezTo>
                  <a:cubicBezTo>
                    <a:pt x="1281" y="955"/>
                    <a:pt x="1180" y="829"/>
                    <a:pt x="1080" y="729"/>
                  </a:cubicBezTo>
                  <a:lnTo>
                    <a:pt x="954" y="578"/>
                  </a:lnTo>
                  <a:lnTo>
                    <a:pt x="879" y="503"/>
                  </a:lnTo>
                  <a:cubicBezTo>
                    <a:pt x="841" y="458"/>
                    <a:pt x="793" y="440"/>
                    <a:pt x="746" y="440"/>
                  </a:cubicBezTo>
                  <a:cubicBezTo>
                    <a:pt x="605" y="440"/>
                    <a:pt x="465" y="604"/>
                    <a:pt x="578" y="754"/>
                  </a:cubicBezTo>
                  <a:cubicBezTo>
                    <a:pt x="603" y="829"/>
                    <a:pt x="653" y="904"/>
                    <a:pt x="678" y="980"/>
                  </a:cubicBezTo>
                  <a:cubicBezTo>
                    <a:pt x="754" y="1130"/>
                    <a:pt x="854" y="1281"/>
                    <a:pt x="954" y="1432"/>
                  </a:cubicBezTo>
                  <a:cubicBezTo>
                    <a:pt x="879" y="1582"/>
                    <a:pt x="779" y="1733"/>
                    <a:pt x="628" y="1833"/>
                  </a:cubicBezTo>
                  <a:cubicBezTo>
                    <a:pt x="302" y="2084"/>
                    <a:pt x="1" y="2059"/>
                    <a:pt x="1" y="2210"/>
                  </a:cubicBezTo>
                  <a:cubicBezTo>
                    <a:pt x="1" y="2258"/>
                    <a:pt x="132" y="2299"/>
                    <a:pt x="325" y="2299"/>
                  </a:cubicBezTo>
                  <a:cubicBezTo>
                    <a:pt x="628" y="2299"/>
                    <a:pt x="1083" y="2196"/>
                    <a:pt x="1406" y="1858"/>
                  </a:cubicBezTo>
                  <a:cubicBezTo>
                    <a:pt x="1481" y="1883"/>
                    <a:pt x="1532" y="1933"/>
                    <a:pt x="1607" y="1959"/>
                  </a:cubicBezTo>
                  <a:cubicBezTo>
                    <a:pt x="1557" y="2034"/>
                    <a:pt x="1481" y="2109"/>
                    <a:pt x="1406" y="2184"/>
                  </a:cubicBezTo>
                  <a:cubicBezTo>
                    <a:pt x="1080" y="2536"/>
                    <a:pt x="703" y="2611"/>
                    <a:pt x="729" y="2762"/>
                  </a:cubicBezTo>
                  <a:cubicBezTo>
                    <a:pt x="740" y="2790"/>
                    <a:pt x="799" y="2806"/>
                    <a:pt x="890" y="2806"/>
                  </a:cubicBezTo>
                  <a:cubicBezTo>
                    <a:pt x="1200" y="2806"/>
                    <a:pt x="1877" y="2625"/>
                    <a:pt x="2285" y="2159"/>
                  </a:cubicBezTo>
                  <a:cubicBezTo>
                    <a:pt x="2310" y="2172"/>
                    <a:pt x="2341" y="2178"/>
                    <a:pt x="2373" y="2178"/>
                  </a:cubicBezTo>
                  <a:cubicBezTo>
                    <a:pt x="2404" y="2178"/>
                    <a:pt x="2435" y="2172"/>
                    <a:pt x="2460" y="2159"/>
                  </a:cubicBezTo>
                  <a:lnTo>
                    <a:pt x="2661" y="2159"/>
                  </a:lnTo>
                  <a:cubicBezTo>
                    <a:pt x="2636" y="2235"/>
                    <a:pt x="2636" y="2285"/>
                    <a:pt x="2611" y="2335"/>
                  </a:cubicBezTo>
                  <a:cubicBezTo>
                    <a:pt x="2410" y="2737"/>
                    <a:pt x="2109" y="2963"/>
                    <a:pt x="2184" y="3038"/>
                  </a:cubicBezTo>
                  <a:cubicBezTo>
                    <a:pt x="2191" y="3047"/>
                    <a:pt x="2205" y="3052"/>
                    <a:pt x="2225" y="3052"/>
                  </a:cubicBezTo>
                  <a:cubicBezTo>
                    <a:pt x="2414" y="3052"/>
                    <a:pt x="3136" y="2621"/>
                    <a:pt x="3364" y="1984"/>
                  </a:cubicBezTo>
                  <a:cubicBezTo>
                    <a:pt x="3489" y="1933"/>
                    <a:pt x="3615" y="1858"/>
                    <a:pt x="3715" y="1783"/>
                  </a:cubicBezTo>
                  <a:cubicBezTo>
                    <a:pt x="3966" y="1582"/>
                    <a:pt x="4142" y="1331"/>
                    <a:pt x="4267" y="1030"/>
                  </a:cubicBezTo>
                  <a:cubicBezTo>
                    <a:pt x="4343" y="829"/>
                    <a:pt x="4368" y="628"/>
                    <a:pt x="4393" y="428"/>
                  </a:cubicBezTo>
                  <a:cubicBezTo>
                    <a:pt x="4393" y="352"/>
                    <a:pt x="4393" y="277"/>
                    <a:pt x="4393" y="202"/>
                  </a:cubicBezTo>
                  <a:cubicBezTo>
                    <a:pt x="4393" y="76"/>
                    <a:pt x="4318" y="1"/>
                    <a:pt x="4192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60" name="Google Shape;1890;p64">
              <a:extLst>
                <a:ext uri="{FF2B5EF4-FFF2-40B4-BE49-F238E27FC236}">
                  <a16:creationId xmlns:a16="http://schemas.microsoft.com/office/drawing/2014/main" id="{E6080AE8-4B29-C8C5-BE72-F74DEFDAC6F8}"/>
                </a:ext>
              </a:extLst>
            </p:cNvPr>
            <p:cNvSpPr/>
            <p:nvPr/>
          </p:nvSpPr>
          <p:spPr>
            <a:xfrm>
              <a:off x="5086772" y="2151909"/>
              <a:ext cx="110832" cy="67370"/>
            </a:xfrm>
            <a:custGeom>
              <a:avLst/>
              <a:gdLst/>
              <a:ahLst/>
              <a:cxnLst/>
              <a:rect l="l" t="t" r="r" b="b"/>
              <a:pathLst>
                <a:path w="4812" h="2925" extrusionOk="0">
                  <a:moveTo>
                    <a:pt x="3591" y="0"/>
                  </a:moveTo>
                  <a:cubicBezTo>
                    <a:pt x="3528" y="0"/>
                    <a:pt x="3472" y="34"/>
                    <a:pt x="3439" y="101"/>
                  </a:cubicBezTo>
                  <a:lnTo>
                    <a:pt x="3414" y="201"/>
                  </a:lnTo>
                  <a:lnTo>
                    <a:pt x="3338" y="352"/>
                  </a:lnTo>
                  <a:cubicBezTo>
                    <a:pt x="3263" y="502"/>
                    <a:pt x="3188" y="653"/>
                    <a:pt x="3088" y="778"/>
                  </a:cubicBezTo>
                  <a:cubicBezTo>
                    <a:pt x="2962" y="954"/>
                    <a:pt x="2837" y="1130"/>
                    <a:pt x="2661" y="1255"/>
                  </a:cubicBezTo>
                  <a:cubicBezTo>
                    <a:pt x="2586" y="1305"/>
                    <a:pt x="2485" y="1356"/>
                    <a:pt x="2385" y="1406"/>
                  </a:cubicBezTo>
                  <a:cubicBezTo>
                    <a:pt x="2335" y="1431"/>
                    <a:pt x="2259" y="1456"/>
                    <a:pt x="2209" y="1481"/>
                  </a:cubicBezTo>
                  <a:lnTo>
                    <a:pt x="2033" y="1481"/>
                  </a:lnTo>
                  <a:cubicBezTo>
                    <a:pt x="1908" y="1506"/>
                    <a:pt x="1782" y="1506"/>
                    <a:pt x="1682" y="1506"/>
                  </a:cubicBezTo>
                  <a:cubicBezTo>
                    <a:pt x="1582" y="1506"/>
                    <a:pt x="1456" y="1481"/>
                    <a:pt x="1356" y="1456"/>
                  </a:cubicBezTo>
                  <a:cubicBezTo>
                    <a:pt x="1155" y="1406"/>
                    <a:pt x="979" y="1305"/>
                    <a:pt x="829" y="1180"/>
                  </a:cubicBezTo>
                  <a:cubicBezTo>
                    <a:pt x="703" y="1079"/>
                    <a:pt x="603" y="979"/>
                    <a:pt x="527" y="854"/>
                  </a:cubicBezTo>
                  <a:cubicBezTo>
                    <a:pt x="477" y="803"/>
                    <a:pt x="427" y="753"/>
                    <a:pt x="402" y="703"/>
                  </a:cubicBezTo>
                  <a:cubicBezTo>
                    <a:pt x="384" y="630"/>
                    <a:pt x="311" y="583"/>
                    <a:pt x="235" y="583"/>
                  </a:cubicBezTo>
                  <a:cubicBezTo>
                    <a:pt x="207" y="583"/>
                    <a:pt x="178" y="589"/>
                    <a:pt x="151" y="603"/>
                  </a:cubicBezTo>
                  <a:cubicBezTo>
                    <a:pt x="51" y="628"/>
                    <a:pt x="0" y="753"/>
                    <a:pt x="25" y="854"/>
                  </a:cubicBezTo>
                  <a:cubicBezTo>
                    <a:pt x="51" y="929"/>
                    <a:pt x="76" y="1004"/>
                    <a:pt x="101" y="1079"/>
                  </a:cubicBezTo>
                  <a:cubicBezTo>
                    <a:pt x="176" y="1280"/>
                    <a:pt x="276" y="1456"/>
                    <a:pt x="427" y="1607"/>
                  </a:cubicBezTo>
                  <a:cubicBezTo>
                    <a:pt x="603" y="1858"/>
                    <a:pt x="879" y="2033"/>
                    <a:pt x="1155" y="2134"/>
                  </a:cubicBezTo>
                  <a:cubicBezTo>
                    <a:pt x="1280" y="2184"/>
                    <a:pt x="1406" y="2209"/>
                    <a:pt x="1531" y="2234"/>
                  </a:cubicBezTo>
                  <a:cubicBezTo>
                    <a:pt x="1893" y="2716"/>
                    <a:pt x="2592" y="2925"/>
                    <a:pt x="2882" y="2925"/>
                  </a:cubicBezTo>
                  <a:cubicBezTo>
                    <a:pt x="2955" y="2925"/>
                    <a:pt x="3002" y="2912"/>
                    <a:pt x="3012" y="2887"/>
                  </a:cubicBezTo>
                  <a:cubicBezTo>
                    <a:pt x="3037" y="2786"/>
                    <a:pt x="2686" y="2661"/>
                    <a:pt x="2385" y="2334"/>
                  </a:cubicBezTo>
                  <a:cubicBezTo>
                    <a:pt x="2335" y="2284"/>
                    <a:pt x="2309" y="2234"/>
                    <a:pt x="2259" y="2184"/>
                  </a:cubicBezTo>
                  <a:lnTo>
                    <a:pt x="2435" y="2184"/>
                  </a:lnTo>
                  <a:cubicBezTo>
                    <a:pt x="2510" y="2159"/>
                    <a:pt x="2560" y="2134"/>
                    <a:pt x="2611" y="2109"/>
                  </a:cubicBezTo>
                  <a:cubicBezTo>
                    <a:pt x="2917" y="2279"/>
                    <a:pt x="3286" y="2336"/>
                    <a:pt x="3597" y="2336"/>
                  </a:cubicBezTo>
                  <a:cubicBezTo>
                    <a:pt x="3974" y="2336"/>
                    <a:pt x="4267" y="2253"/>
                    <a:pt x="4267" y="2184"/>
                  </a:cubicBezTo>
                  <a:cubicBezTo>
                    <a:pt x="4267" y="2058"/>
                    <a:pt x="3866" y="2083"/>
                    <a:pt x="3439" y="1883"/>
                  </a:cubicBezTo>
                  <a:cubicBezTo>
                    <a:pt x="3364" y="1832"/>
                    <a:pt x="3263" y="1782"/>
                    <a:pt x="3188" y="1707"/>
                  </a:cubicBezTo>
                  <a:cubicBezTo>
                    <a:pt x="3238" y="1657"/>
                    <a:pt x="3288" y="1607"/>
                    <a:pt x="3338" y="1556"/>
                  </a:cubicBezTo>
                  <a:cubicBezTo>
                    <a:pt x="3553" y="1667"/>
                    <a:pt x="3779" y="1708"/>
                    <a:pt x="3988" y="1708"/>
                  </a:cubicBezTo>
                  <a:cubicBezTo>
                    <a:pt x="4441" y="1708"/>
                    <a:pt x="4811" y="1517"/>
                    <a:pt x="4794" y="1431"/>
                  </a:cubicBezTo>
                  <a:cubicBezTo>
                    <a:pt x="4744" y="1305"/>
                    <a:pt x="4443" y="1431"/>
                    <a:pt x="4066" y="1280"/>
                  </a:cubicBezTo>
                  <a:cubicBezTo>
                    <a:pt x="3916" y="1205"/>
                    <a:pt x="3740" y="1105"/>
                    <a:pt x="3640" y="979"/>
                  </a:cubicBezTo>
                  <a:cubicBezTo>
                    <a:pt x="3690" y="803"/>
                    <a:pt x="3740" y="653"/>
                    <a:pt x="3765" y="477"/>
                  </a:cubicBezTo>
                  <a:cubicBezTo>
                    <a:pt x="3790" y="327"/>
                    <a:pt x="3765" y="251"/>
                    <a:pt x="3790" y="226"/>
                  </a:cubicBezTo>
                  <a:cubicBezTo>
                    <a:pt x="3815" y="151"/>
                    <a:pt x="3765" y="50"/>
                    <a:pt x="3690" y="25"/>
                  </a:cubicBezTo>
                  <a:cubicBezTo>
                    <a:pt x="3656" y="9"/>
                    <a:pt x="3623" y="0"/>
                    <a:pt x="359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61" name="Google Shape;1891;p64">
              <a:extLst>
                <a:ext uri="{FF2B5EF4-FFF2-40B4-BE49-F238E27FC236}">
                  <a16:creationId xmlns:a16="http://schemas.microsoft.com/office/drawing/2014/main" id="{4C947D98-B8C8-AE41-F7F9-B0CE4EDA0C93}"/>
                </a:ext>
              </a:extLst>
            </p:cNvPr>
            <p:cNvSpPr/>
            <p:nvPr/>
          </p:nvSpPr>
          <p:spPr>
            <a:xfrm>
              <a:off x="4980408" y="2171118"/>
              <a:ext cx="69973" cy="43232"/>
            </a:xfrm>
            <a:custGeom>
              <a:avLst/>
              <a:gdLst/>
              <a:ahLst/>
              <a:cxnLst/>
              <a:rect l="l" t="t" r="r" b="b"/>
              <a:pathLst>
                <a:path w="3038" h="1877" extrusionOk="0">
                  <a:moveTo>
                    <a:pt x="1534" y="1"/>
                  </a:moveTo>
                  <a:cubicBezTo>
                    <a:pt x="1462" y="1"/>
                    <a:pt x="1393" y="7"/>
                    <a:pt x="1330" y="20"/>
                  </a:cubicBezTo>
                  <a:cubicBezTo>
                    <a:pt x="1255" y="20"/>
                    <a:pt x="1180" y="45"/>
                    <a:pt x="1105" y="45"/>
                  </a:cubicBezTo>
                  <a:lnTo>
                    <a:pt x="904" y="120"/>
                  </a:lnTo>
                  <a:cubicBezTo>
                    <a:pt x="778" y="170"/>
                    <a:pt x="653" y="245"/>
                    <a:pt x="552" y="321"/>
                  </a:cubicBezTo>
                  <a:cubicBezTo>
                    <a:pt x="452" y="396"/>
                    <a:pt x="377" y="496"/>
                    <a:pt x="301" y="572"/>
                  </a:cubicBezTo>
                  <a:cubicBezTo>
                    <a:pt x="176" y="722"/>
                    <a:pt x="101" y="873"/>
                    <a:pt x="50" y="1024"/>
                  </a:cubicBezTo>
                  <a:cubicBezTo>
                    <a:pt x="25" y="1074"/>
                    <a:pt x="0" y="1124"/>
                    <a:pt x="0" y="1174"/>
                  </a:cubicBezTo>
                  <a:lnTo>
                    <a:pt x="0" y="1224"/>
                  </a:lnTo>
                  <a:lnTo>
                    <a:pt x="25" y="1275"/>
                  </a:lnTo>
                  <a:cubicBezTo>
                    <a:pt x="0" y="1350"/>
                    <a:pt x="50" y="1400"/>
                    <a:pt x="126" y="1425"/>
                  </a:cubicBezTo>
                  <a:cubicBezTo>
                    <a:pt x="176" y="1425"/>
                    <a:pt x="251" y="1375"/>
                    <a:pt x="251" y="1325"/>
                  </a:cubicBezTo>
                  <a:cubicBezTo>
                    <a:pt x="276" y="1275"/>
                    <a:pt x="326" y="1224"/>
                    <a:pt x="352" y="1174"/>
                  </a:cubicBezTo>
                  <a:cubicBezTo>
                    <a:pt x="427" y="1074"/>
                    <a:pt x="527" y="948"/>
                    <a:pt x="628" y="873"/>
                  </a:cubicBezTo>
                  <a:cubicBezTo>
                    <a:pt x="678" y="798"/>
                    <a:pt x="753" y="747"/>
                    <a:pt x="828" y="697"/>
                  </a:cubicBezTo>
                  <a:cubicBezTo>
                    <a:pt x="929" y="647"/>
                    <a:pt x="1004" y="597"/>
                    <a:pt x="1105" y="572"/>
                  </a:cubicBezTo>
                  <a:lnTo>
                    <a:pt x="1255" y="522"/>
                  </a:lnTo>
                  <a:lnTo>
                    <a:pt x="1406" y="496"/>
                  </a:lnTo>
                  <a:lnTo>
                    <a:pt x="1757" y="496"/>
                  </a:lnTo>
                  <a:cubicBezTo>
                    <a:pt x="1857" y="522"/>
                    <a:pt x="1958" y="547"/>
                    <a:pt x="2058" y="572"/>
                  </a:cubicBezTo>
                  <a:cubicBezTo>
                    <a:pt x="2159" y="622"/>
                    <a:pt x="2234" y="672"/>
                    <a:pt x="2309" y="722"/>
                  </a:cubicBezTo>
                  <a:cubicBezTo>
                    <a:pt x="2385" y="798"/>
                    <a:pt x="2460" y="873"/>
                    <a:pt x="2510" y="948"/>
                  </a:cubicBezTo>
                  <a:cubicBezTo>
                    <a:pt x="2560" y="1024"/>
                    <a:pt x="2610" y="1099"/>
                    <a:pt x="2636" y="1174"/>
                  </a:cubicBezTo>
                  <a:cubicBezTo>
                    <a:pt x="2686" y="1325"/>
                    <a:pt x="2736" y="1450"/>
                    <a:pt x="2761" y="1601"/>
                  </a:cubicBezTo>
                  <a:cubicBezTo>
                    <a:pt x="2786" y="1701"/>
                    <a:pt x="2786" y="1751"/>
                    <a:pt x="2786" y="1751"/>
                  </a:cubicBezTo>
                  <a:cubicBezTo>
                    <a:pt x="2786" y="1827"/>
                    <a:pt x="2836" y="1877"/>
                    <a:pt x="2912" y="1877"/>
                  </a:cubicBezTo>
                  <a:cubicBezTo>
                    <a:pt x="2987" y="1877"/>
                    <a:pt x="3037" y="1827"/>
                    <a:pt x="3037" y="1777"/>
                  </a:cubicBezTo>
                  <a:cubicBezTo>
                    <a:pt x="3037" y="1701"/>
                    <a:pt x="3037" y="1626"/>
                    <a:pt x="3037" y="1576"/>
                  </a:cubicBezTo>
                  <a:cubicBezTo>
                    <a:pt x="3037" y="1400"/>
                    <a:pt x="3012" y="1224"/>
                    <a:pt x="2987" y="1074"/>
                  </a:cubicBezTo>
                  <a:cubicBezTo>
                    <a:pt x="2937" y="923"/>
                    <a:pt x="2887" y="798"/>
                    <a:pt x="2811" y="697"/>
                  </a:cubicBezTo>
                  <a:cubicBezTo>
                    <a:pt x="2761" y="572"/>
                    <a:pt x="2661" y="471"/>
                    <a:pt x="2560" y="371"/>
                  </a:cubicBezTo>
                  <a:cubicBezTo>
                    <a:pt x="2460" y="271"/>
                    <a:pt x="2334" y="195"/>
                    <a:pt x="2184" y="120"/>
                  </a:cubicBezTo>
                  <a:lnTo>
                    <a:pt x="2058" y="95"/>
                  </a:lnTo>
                  <a:cubicBezTo>
                    <a:pt x="2033" y="70"/>
                    <a:pt x="2008" y="70"/>
                    <a:pt x="1983" y="70"/>
                  </a:cubicBezTo>
                  <a:lnTo>
                    <a:pt x="1883" y="45"/>
                  </a:lnTo>
                  <a:cubicBezTo>
                    <a:pt x="1832" y="20"/>
                    <a:pt x="1807" y="20"/>
                    <a:pt x="1757" y="20"/>
                  </a:cubicBezTo>
                  <a:cubicBezTo>
                    <a:pt x="1682" y="7"/>
                    <a:pt x="1606" y="1"/>
                    <a:pt x="1534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65" name="Google Shape;1892;p64">
              <a:extLst>
                <a:ext uri="{FF2B5EF4-FFF2-40B4-BE49-F238E27FC236}">
                  <a16:creationId xmlns:a16="http://schemas.microsoft.com/office/drawing/2014/main" id="{7ED771E4-CA1F-4667-866F-3CEC52E348CF}"/>
                </a:ext>
              </a:extLst>
            </p:cNvPr>
            <p:cNvSpPr/>
            <p:nvPr/>
          </p:nvSpPr>
          <p:spPr>
            <a:xfrm>
              <a:off x="4644525" y="2602816"/>
              <a:ext cx="71124" cy="41067"/>
            </a:xfrm>
            <a:custGeom>
              <a:avLst/>
              <a:gdLst/>
              <a:ahLst/>
              <a:cxnLst/>
              <a:rect l="l" t="t" r="r" b="b"/>
              <a:pathLst>
                <a:path w="3088" h="1783" extrusionOk="0">
                  <a:moveTo>
                    <a:pt x="202" y="0"/>
                  </a:moveTo>
                  <a:lnTo>
                    <a:pt x="1" y="251"/>
                  </a:lnTo>
                  <a:cubicBezTo>
                    <a:pt x="1" y="251"/>
                    <a:pt x="51" y="301"/>
                    <a:pt x="101" y="377"/>
                  </a:cubicBezTo>
                  <a:cubicBezTo>
                    <a:pt x="202" y="452"/>
                    <a:pt x="302" y="552"/>
                    <a:pt x="402" y="628"/>
                  </a:cubicBezTo>
                  <a:cubicBezTo>
                    <a:pt x="528" y="753"/>
                    <a:pt x="678" y="854"/>
                    <a:pt x="829" y="979"/>
                  </a:cubicBezTo>
                  <a:cubicBezTo>
                    <a:pt x="1005" y="1080"/>
                    <a:pt x="1180" y="1180"/>
                    <a:pt x="1381" y="1280"/>
                  </a:cubicBezTo>
                  <a:cubicBezTo>
                    <a:pt x="1557" y="1381"/>
                    <a:pt x="1758" y="1481"/>
                    <a:pt x="1958" y="1556"/>
                  </a:cubicBezTo>
                  <a:cubicBezTo>
                    <a:pt x="2134" y="1607"/>
                    <a:pt x="2310" y="1682"/>
                    <a:pt x="2486" y="1707"/>
                  </a:cubicBezTo>
                  <a:cubicBezTo>
                    <a:pt x="2661" y="1757"/>
                    <a:pt x="2837" y="1782"/>
                    <a:pt x="3013" y="1782"/>
                  </a:cubicBezTo>
                  <a:lnTo>
                    <a:pt x="3088" y="1481"/>
                  </a:lnTo>
                  <a:cubicBezTo>
                    <a:pt x="2962" y="1406"/>
                    <a:pt x="2812" y="1305"/>
                    <a:pt x="2636" y="1255"/>
                  </a:cubicBezTo>
                  <a:cubicBezTo>
                    <a:pt x="2586" y="1230"/>
                    <a:pt x="2511" y="1180"/>
                    <a:pt x="2435" y="1130"/>
                  </a:cubicBezTo>
                  <a:cubicBezTo>
                    <a:pt x="2360" y="1105"/>
                    <a:pt x="2285" y="1054"/>
                    <a:pt x="2184" y="1004"/>
                  </a:cubicBezTo>
                  <a:cubicBezTo>
                    <a:pt x="2109" y="979"/>
                    <a:pt x="2009" y="929"/>
                    <a:pt x="1933" y="879"/>
                  </a:cubicBezTo>
                  <a:lnTo>
                    <a:pt x="1657" y="728"/>
                  </a:lnTo>
                  <a:cubicBezTo>
                    <a:pt x="1306" y="527"/>
                    <a:pt x="955" y="352"/>
                    <a:pt x="678" y="201"/>
                  </a:cubicBezTo>
                  <a:cubicBezTo>
                    <a:pt x="528" y="151"/>
                    <a:pt x="427" y="76"/>
                    <a:pt x="352" y="5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66" name="Google Shape;1893;p64">
              <a:extLst>
                <a:ext uri="{FF2B5EF4-FFF2-40B4-BE49-F238E27FC236}">
                  <a16:creationId xmlns:a16="http://schemas.microsoft.com/office/drawing/2014/main" id="{92E5B671-5DB3-CD7D-1272-3E12A5733E82}"/>
                </a:ext>
              </a:extLst>
            </p:cNvPr>
            <p:cNvSpPr/>
            <p:nvPr/>
          </p:nvSpPr>
          <p:spPr>
            <a:xfrm>
              <a:off x="5392574" y="2508015"/>
              <a:ext cx="58410" cy="60714"/>
            </a:xfrm>
            <a:custGeom>
              <a:avLst/>
              <a:gdLst/>
              <a:ahLst/>
              <a:cxnLst/>
              <a:rect l="l" t="t" r="r" b="b"/>
              <a:pathLst>
                <a:path w="2536" h="2636" extrusionOk="0">
                  <a:moveTo>
                    <a:pt x="2260" y="0"/>
                  </a:moveTo>
                  <a:lnTo>
                    <a:pt x="2134" y="100"/>
                  </a:lnTo>
                  <a:cubicBezTo>
                    <a:pt x="2084" y="151"/>
                    <a:pt x="1983" y="251"/>
                    <a:pt x="1883" y="351"/>
                  </a:cubicBezTo>
                  <a:cubicBezTo>
                    <a:pt x="1657" y="577"/>
                    <a:pt x="1381" y="879"/>
                    <a:pt x="1130" y="1180"/>
                  </a:cubicBezTo>
                  <a:lnTo>
                    <a:pt x="904" y="1406"/>
                  </a:lnTo>
                  <a:cubicBezTo>
                    <a:pt x="854" y="1481"/>
                    <a:pt x="779" y="1556"/>
                    <a:pt x="728" y="1631"/>
                  </a:cubicBezTo>
                  <a:cubicBezTo>
                    <a:pt x="653" y="1682"/>
                    <a:pt x="578" y="1757"/>
                    <a:pt x="528" y="1807"/>
                  </a:cubicBezTo>
                  <a:cubicBezTo>
                    <a:pt x="478" y="1882"/>
                    <a:pt x="427" y="1933"/>
                    <a:pt x="352" y="2008"/>
                  </a:cubicBezTo>
                  <a:cubicBezTo>
                    <a:pt x="227" y="2108"/>
                    <a:pt x="126" y="2234"/>
                    <a:pt x="1" y="2359"/>
                  </a:cubicBezTo>
                  <a:lnTo>
                    <a:pt x="201" y="2635"/>
                  </a:lnTo>
                  <a:cubicBezTo>
                    <a:pt x="352" y="2560"/>
                    <a:pt x="528" y="2485"/>
                    <a:pt x="678" y="2384"/>
                  </a:cubicBezTo>
                  <a:cubicBezTo>
                    <a:pt x="804" y="2284"/>
                    <a:pt x="979" y="2184"/>
                    <a:pt x="1130" y="2058"/>
                  </a:cubicBezTo>
                  <a:cubicBezTo>
                    <a:pt x="1256" y="1933"/>
                    <a:pt x="1431" y="1782"/>
                    <a:pt x="1582" y="1606"/>
                  </a:cubicBezTo>
                  <a:cubicBezTo>
                    <a:pt x="1732" y="1431"/>
                    <a:pt x="1858" y="1280"/>
                    <a:pt x="1983" y="1130"/>
                  </a:cubicBezTo>
                  <a:cubicBezTo>
                    <a:pt x="2084" y="979"/>
                    <a:pt x="2209" y="828"/>
                    <a:pt x="2285" y="678"/>
                  </a:cubicBezTo>
                  <a:cubicBezTo>
                    <a:pt x="2385" y="527"/>
                    <a:pt x="2435" y="402"/>
                    <a:pt x="2485" y="326"/>
                  </a:cubicBezTo>
                  <a:cubicBezTo>
                    <a:pt x="2485" y="276"/>
                    <a:pt x="2511" y="226"/>
                    <a:pt x="2536" y="176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71" name="Google Shape;1894;p64">
              <a:extLst>
                <a:ext uri="{FF2B5EF4-FFF2-40B4-BE49-F238E27FC236}">
                  <a16:creationId xmlns:a16="http://schemas.microsoft.com/office/drawing/2014/main" id="{CDB986D2-A6EF-2D32-CFE0-C945B553097F}"/>
                </a:ext>
              </a:extLst>
            </p:cNvPr>
            <p:cNvSpPr/>
            <p:nvPr/>
          </p:nvSpPr>
          <p:spPr>
            <a:xfrm>
              <a:off x="4866512" y="2566978"/>
              <a:ext cx="87316" cy="95262"/>
            </a:xfrm>
            <a:custGeom>
              <a:avLst/>
              <a:gdLst/>
              <a:ahLst/>
              <a:cxnLst/>
              <a:rect l="l" t="t" r="r" b="b"/>
              <a:pathLst>
                <a:path w="3791" h="4136" extrusionOk="0">
                  <a:moveTo>
                    <a:pt x="3339" y="0"/>
                  </a:moveTo>
                  <a:cubicBezTo>
                    <a:pt x="3289" y="0"/>
                    <a:pt x="3238" y="25"/>
                    <a:pt x="3188" y="25"/>
                  </a:cubicBezTo>
                  <a:cubicBezTo>
                    <a:pt x="3138" y="50"/>
                    <a:pt x="3113" y="75"/>
                    <a:pt x="3063" y="101"/>
                  </a:cubicBezTo>
                  <a:cubicBezTo>
                    <a:pt x="3013" y="126"/>
                    <a:pt x="2987" y="176"/>
                    <a:pt x="2937" y="201"/>
                  </a:cubicBezTo>
                  <a:cubicBezTo>
                    <a:pt x="2887" y="276"/>
                    <a:pt x="2837" y="352"/>
                    <a:pt x="2787" y="452"/>
                  </a:cubicBezTo>
                  <a:cubicBezTo>
                    <a:pt x="2711" y="628"/>
                    <a:pt x="2636" y="778"/>
                    <a:pt x="2611" y="979"/>
                  </a:cubicBezTo>
                  <a:cubicBezTo>
                    <a:pt x="2567" y="1133"/>
                    <a:pt x="2542" y="1286"/>
                    <a:pt x="2537" y="1440"/>
                  </a:cubicBezTo>
                  <a:lnTo>
                    <a:pt x="2537" y="1440"/>
                  </a:lnTo>
                  <a:lnTo>
                    <a:pt x="2235" y="1682"/>
                  </a:lnTo>
                  <a:cubicBezTo>
                    <a:pt x="2109" y="1757"/>
                    <a:pt x="1984" y="1857"/>
                    <a:pt x="1858" y="1958"/>
                  </a:cubicBezTo>
                  <a:cubicBezTo>
                    <a:pt x="1632" y="2159"/>
                    <a:pt x="1381" y="2385"/>
                    <a:pt x="1155" y="2585"/>
                  </a:cubicBezTo>
                  <a:cubicBezTo>
                    <a:pt x="929" y="2811"/>
                    <a:pt x="729" y="3037"/>
                    <a:pt x="528" y="3288"/>
                  </a:cubicBezTo>
                  <a:cubicBezTo>
                    <a:pt x="427" y="3414"/>
                    <a:pt x="327" y="3539"/>
                    <a:pt x="252" y="3665"/>
                  </a:cubicBezTo>
                  <a:cubicBezTo>
                    <a:pt x="176" y="3790"/>
                    <a:pt x="76" y="3941"/>
                    <a:pt x="26" y="4066"/>
                  </a:cubicBezTo>
                  <a:cubicBezTo>
                    <a:pt x="1" y="4091"/>
                    <a:pt x="1" y="4116"/>
                    <a:pt x="26" y="4116"/>
                  </a:cubicBezTo>
                  <a:cubicBezTo>
                    <a:pt x="26" y="4129"/>
                    <a:pt x="32" y="4135"/>
                    <a:pt x="41" y="4135"/>
                  </a:cubicBezTo>
                  <a:cubicBezTo>
                    <a:pt x="51" y="4135"/>
                    <a:pt x="63" y="4129"/>
                    <a:pt x="76" y="4116"/>
                  </a:cubicBezTo>
                  <a:cubicBezTo>
                    <a:pt x="176" y="4016"/>
                    <a:pt x="252" y="3890"/>
                    <a:pt x="352" y="3765"/>
                  </a:cubicBezTo>
                  <a:lnTo>
                    <a:pt x="1356" y="2786"/>
                  </a:lnTo>
                  <a:cubicBezTo>
                    <a:pt x="1808" y="2385"/>
                    <a:pt x="2310" y="2008"/>
                    <a:pt x="2787" y="1632"/>
                  </a:cubicBezTo>
                  <a:cubicBezTo>
                    <a:pt x="2812" y="1606"/>
                    <a:pt x="2837" y="1556"/>
                    <a:pt x="2837" y="1506"/>
                  </a:cubicBezTo>
                  <a:cubicBezTo>
                    <a:pt x="2837" y="1355"/>
                    <a:pt x="2862" y="1180"/>
                    <a:pt x="2887" y="1029"/>
                  </a:cubicBezTo>
                  <a:cubicBezTo>
                    <a:pt x="2912" y="853"/>
                    <a:pt x="2937" y="703"/>
                    <a:pt x="3013" y="552"/>
                  </a:cubicBezTo>
                  <a:cubicBezTo>
                    <a:pt x="3038" y="477"/>
                    <a:pt x="3063" y="402"/>
                    <a:pt x="3113" y="352"/>
                  </a:cubicBezTo>
                  <a:cubicBezTo>
                    <a:pt x="3138" y="301"/>
                    <a:pt x="3163" y="301"/>
                    <a:pt x="3188" y="251"/>
                  </a:cubicBezTo>
                  <a:cubicBezTo>
                    <a:pt x="3213" y="226"/>
                    <a:pt x="3238" y="226"/>
                    <a:pt x="3264" y="201"/>
                  </a:cubicBezTo>
                  <a:cubicBezTo>
                    <a:pt x="3289" y="151"/>
                    <a:pt x="3339" y="151"/>
                    <a:pt x="3364" y="151"/>
                  </a:cubicBezTo>
                  <a:lnTo>
                    <a:pt x="3590" y="151"/>
                  </a:lnTo>
                  <a:lnTo>
                    <a:pt x="3715" y="201"/>
                  </a:lnTo>
                  <a:cubicBezTo>
                    <a:pt x="3740" y="201"/>
                    <a:pt x="3766" y="176"/>
                    <a:pt x="3791" y="151"/>
                  </a:cubicBezTo>
                  <a:cubicBezTo>
                    <a:pt x="3791" y="126"/>
                    <a:pt x="3766" y="101"/>
                    <a:pt x="3740" y="101"/>
                  </a:cubicBezTo>
                  <a:lnTo>
                    <a:pt x="3640" y="50"/>
                  </a:lnTo>
                  <a:cubicBezTo>
                    <a:pt x="3590" y="25"/>
                    <a:pt x="3540" y="0"/>
                    <a:pt x="3489" y="0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72" name="Google Shape;1895;p64">
              <a:extLst>
                <a:ext uri="{FF2B5EF4-FFF2-40B4-BE49-F238E27FC236}">
                  <a16:creationId xmlns:a16="http://schemas.microsoft.com/office/drawing/2014/main" id="{1702E73F-56E6-70F7-C0A6-831DFA942AB9}"/>
                </a:ext>
              </a:extLst>
            </p:cNvPr>
            <p:cNvSpPr/>
            <p:nvPr/>
          </p:nvSpPr>
          <p:spPr>
            <a:xfrm>
              <a:off x="4697131" y="2250028"/>
              <a:ext cx="68821" cy="40629"/>
            </a:xfrm>
            <a:custGeom>
              <a:avLst/>
              <a:gdLst/>
              <a:ahLst/>
              <a:cxnLst/>
              <a:rect l="l" t="t" r="r" b="b"/>
              <a:pathLst>
                <a:path w="2988" h="1764" extrusionOk="0">
                  <a:moveTo>
                    <a:pt x="1513" y="1"/>
                  </a:moveTo>
                  <a:cubicBezTo>
                    <a:pt x="1267" y="1"/>
                    <a:pt x="1039" y="57"/>
                    <a:pt x="829" y="183"/>
                  </a:cubicBezTo>
                  <a:cubicBezTo>
                    <a:pt x="603" y="283"/>
                    <a:pt x="402" y="434"/>
                    <a:pt x="252" y="634"/>
                  </a:cubicBezTo>
                  <a:cubicBezTo>
                    <a:pt x="151" y="760"/>
                    <a:pt x="51" y="911"/>
                    <a:pt x="26" y="1086"/>
                  </a:cubicBezTo>
                  <a:cubicBezTo>
                    <a:pt x="1" y="1162"/>
                    <a:pt x="1" y="1212"/>
                    <a:pt x="26" y="1262"/>
                  </a:cubicBezTo>
                  <a:lnTo>
                    <a:pt x="26" y="1312"/>
                  </a:lnTo>
                  <a:cubicBezTo>
                    <a:pt x="26" y="1387"/>
                    <a:pt x="101" y="1438"/>
                    <a:pt x="176" y="1438"/>
                  </a:cubicBezTo>
                  <a:cubicBezTo>
                    <a:pt x="227" y="1413"/>
                    <a:pt x="277" y="1387"/>
                    <a:pt x="302" y="1337"/>
                  </a:cubicBezTo>
                  <a:lnTo>
                    <a:pt x="302" y="1287"/>
                  </a:lnTo>
                  <a:cubicBezTo>
                    <a:pt x="302" y="1262"/>
                    <a:pt x="327" y="1237"/>
                    <a:pt x="327" y="1212"/>
                  </a:cubicBezTo>
                  <a:cubicBezTo>
                    <a:pt x="377" y="1111"/>
                    <a:pt x="478" y="1011"/>
                    <a:pt x="578" y="936"/>
                  </a:cubicBezTo>
                  <a:cubicBezTo>
                    <a:pt x="854" y="660"/>
                    <a:pt x="1231" y="509"/>
                    <a:pt x="1607" y="509"/>
                  </a:cubicBezTo>
                  <a:cubicBezTo>
                    <a:pt x="1707" y="509"/>
                    <a:pt x="1808" y="534"/>
                    <a:pt x="1908" y="584"/>
                  </a:cubicBezTo>
                  <a:cubicBezTo>
                    <a:pt x="1958" y="584"/>
                    <a:pt x="1984" y="609"/>
                    <a:pt x="2034" y="634"/>
                  </a:cubicBezTo>
                  <a:lnTo>
                    <a:pt x="2084" y="660"/>
                  </a:lnTo>
                  <a:lnTo>
                    <a:pt x="2159" y="710"/>
                  </a:lnTo>
                  <a:cubicBezTo>
                    <a:pt x="2209" y="760"/>
                    <a:pt x="2235" y="785"/>
                    <a:pt x="2285" y="810"/>
                  </a:cubicBezTo>
                  <a:cubicBezTo>
                    <a:pt x="2310" y="835"/>
                    <a:pt x="2335" y="860"/>
                    <a:pt x="2360" y="911"/>
                  </a:cubicBezTo>
                  <a:cubicBezTo>
                    <a:pt x="2435" y="961"/>
                    <a:pt x="2486" y="1036"/>
                    <a:pt x="2536" y="1111"/>
                  </a:cubicBezTo>
                  <a:cubicBezTo>
                    <a:pt x="2611" y="1262"/>
                    <a:pt x="2686" y="1438"/>
                    <a:pt x="2711" y="1613"/>
                  </a:cubicBezTo>
                  <a:cubicBezTo>
                    <a:pt x="2711" y="1689"/>
                    <a:pt x="2787" y="1764"/>
                    <a:pt x="2862" y="1764"/>
                  </a:cubicBezTo>
                  <a:cubicBezTo>
                    <a:pt x="2937" y="1764"/>
                    <a:pt x="2988" y="1689"/>
                    <a:pt x="2988" y="1613"/>
                  </a:cubicBezTo>
                  <a:cubicBezTo>
                    <a:pt x="2988" y="1563"/>
                    <a:pt x="2988" y="1488"/>
                    <a:pt x="2988" y="1413"/>
                  </a:cubicBezTo>
                  <a:cubicBezTo>
                    <a:pt x="2988" y="1262"/>
                    <a:pt x="2937" y="1086"/>
                    <a:pt x="2862" y="936"/>
                  </a:cubicBezTo>
                  <a:cubicBezTo>
                    <a:pt x="2837" y="810"/>
                    <a:pt x="2787" y="710"/>
                    <a:pt x="2711" y="609"/>
                  </a:cubicBezTo>
                  <a:cubicBezTo>
                    <a:pt x="2661" y="559"/>
                    <a:pt x="2636" y="509"/>
                    <a:pt x="2586" y="459"/>
                  </a:cubicBezTo>
                  <a:cubicBezTo>
                    <a:pt x="2536" y="409"/>
                    <a:pt x="2486" y="384"/>
                    <a:pt x="2435" y="333"/>
                  </a:cubicBezTo>
                  <a:lnTo>
                    <a:pt x="2360" y="283"/>
                  </a:lnTo>
                  <a:lnTo>
                    <a:pt x="2285" y="208"/>
                  </a:lnTo>
                  <a:cubicBezTo>
                    <a:pt x="2209" y="158"/>
                    <a:pt x="2159" y="133"/>
                    <a:pt x="2084" y="107"/>
                  </a:cubicBezTo>
                  <a:cubicBezTo>
                    <a:pt x="1958" y="32"/>
                    <a:pt x="1808" y="7"/>
                    <a:pt x="1657" y="7"/>
                  </a:cubicBezTo>
                  <a:cubicBezTo>
                    <a:pt x="1608" y="3"/>
                    <a:pt x="1560" y="1"/>
                    <a:pt x="1513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73" name="Google Shape;1896;p64">
              <a:extLst>
                <a:ext uri="{FF2B5EF4-FFF2-40B4-BE49-F238E27FC236}">
                  <a16:creationId xmlns:a16="http://schemas.microsoft.com/office/drawing/2014/main" id="{D2078266-5AB8-880B-C683-D31BBA21E760}"/>
                </a:ext>
              </a:extLst>
            </p:cNvPr>
            <p:cNvSpPr/>
            <p:nvPr/>
          </p:nvSpPr>
          <p:spPr>
            <a:xfrm>
              <a:off x="5242863" y="2164508"/>
              <a:ext cx="68222" cy="40030"/>
            </a:xfrm>
            <a:custGeom>
              <a:avLst/>
              <a:gdLst/>
              <a:ahLst/>
              <a:cxnLst/>
              <a:rect l="l" t="t" r="r" b="b"/>
              <a:pathLst>
                <a:path w="2962" h="1738" extrusionOk="0">
                  <a:moveTo>
                    <a:pt x="1516" y="1"/>
                  </a:moveTo>
                  <a:cubicBezTo>
                    <a:pt x="1259" y="1"/>
                    <a:pt x="1022" y="72"/>
                    <a:pt x="803" y="181"/>
                  </a:cubicBezTo>
                  <a:cubicBezTo>
                    <a:pt x="577" y="281"/>
                    <a:pt x="402" y="457"/>
                    <a:pt x="251" y="633"/>
                  </a:cubicBezTo>
                  <a:cubicBezTo>
                    <a:pt x="126" y="783"/>
                    <a:pt x="50" y="934"/>
                    <a:pt x="0" y="1110"/>
                  </a:cubicBezTo>
                  <a:cubicBezTo>
                    <a:pt x="0" y="1160"/>
                    <a:pt x="0" y="1235"/>
                    <a:pt x="0" y="1285"/>
                  </a:cubicBezTo>
                  <a:lnTo>
                    <a:pt x="0" y="1336"/>
                  </a:lnTo>
                  <a:cubicBezTo>
                    <a:pt x="0" y="1398"/>
                    <a:pt x="51" y="1443"/>
                    <a:pt x="111" y="1443"/>
                  </a:cubicBezTo>
                  <a:cubicBezTo>
                    <a:pt x="124" y="1443"/>
                    <a:pt x="137" y="1440"/>
                    <a:pt x="151" y="1436"/>
                  </a:cubicBezTo>
                  <a:cubicBezTo>
                    <a:pt x="226" y="1436"/>
                    <a:pt x="251" y="1386"/>
                    <a:pt x="276" y="1311"/>
                  </a:cubicBezTo>
                  <a:lnTo>
                    <a:pt x="276" y="1285"/>
                  </a:lnTo>
                  <a:cubicBezTo>
                    <a:pt x="276" y="1235"/>
                    <a:pt x="301" y="1235"/>
                    <a:pt x="301" y="1210"/>
                  </a:cubicBezTo>
                  <a:cubicBezTo>
                    <a:pt x="377" y="1085"/>
                    <a:pt x="452" y="1009"/>
                    <a:pt x="552" y="909"/>
                  </a:cubicBezTo>
                  <a:cubicBezTo>
                    <a:pt x="828" y="658"/>
                    <a:pt x="1205" y="507"/>
                    <a:pt x="1606" y="507"/>
                  </a:cubicBezTo>
                  <a:cubicBezTo>
                    <a:pt x="1682" y="507"/>
                    <a:pt x="1782" y="532"/>
                    <a:pt x="1882" y="583"/>
                  </a:cubicBezTo>
                  <a:cubicBezTo>
                    <a:pt x="1933" y="583"/>
                    <a:pt x="1958" y="608"/>
                    <a:pt x="2008" y="633"/>
                  </a:cubicBezTo>
                  <a:lnTo>
                    <a:pt x="2058" y="658"/>
                  </a:lnTo>
                  <a:lnTo>
                    <a:pt x="2133" y="708"/>
                  </a:lnTo>
                  <a:cubicBezTo>
                    <a:pt x="2184" y="733"/>
                    <a:pt x="2209" y="758"/>
                    <a:pt x="2259" y="809"/>
                  </a:cubicBezTo>
                  <a:cubicBezTo>
                    <a:pt x="2284" y="834"/>
                    <a:pt x="2309" y="859"/>
                    <a:pt x="2359" y="884"/>
                  </a:cubicBezTo>
                  <a:cubicBezTo>
                    <a:pt x="2410" y="959"/>
                    <a:pt x="2460" y="1034"/>
                    <a:pt x="2510" y="1110"/>
                  </a:cubicBezTo>
                  <a:cubicBezTo>
                    <a:pt x="2610" y="1260"/>
                    <a:pt x="2661" y="1436"/>
                    <a:pt x="2711" y="1612"/>
                  </a:cubicBezTo>
                  <a:cubicBezTo>
                    <a:pt x="2711" y="1687"/>
                    <a:pt x="2761" y="1737"/>
                    <a:pt x="2836" y="1737"/>
                  </a:cubicBezTo>
                  <a:cubicBezTo>
                    <a:pt x="2911" y="1737"/>
                    <a:pt x="2962" y="1687"/>
                    <a:pt x="2962" y="1612"/>
                  </a:cubicBezTo>
                  <a:cubicBezTo>
                    <a:pt x="2962" y="1562"/>
                    <a:pt x="2962" y="1486"/>
                    <a:pt x="2962" y="1411"/>
                  </a:cubicBezTo>
                  <a:cubicBezTo>
                    <a:pt x="2937" y="1135"/>
                    <a:pt x="2861" y="859"/>
                    <a:pt x="2686" y="633"/>
                  </a:cubicBezTo>
                  <a:cubicBezTo>
                    <a:pt x="2661" y="583"/>
                    <a:pt x="2610" y="532"/>
                    <a:pt x="2560" y="482"/>
                  </a:cubicBezTo>
                  <a:cubicBezTo>
                    <a:pt x="2510" y="432"/>
                    <a:pt x="2460" y="382"/>
                    <a:pt x="2410" y="332"/>
                  </a:cubicBezTo>
                  <a:lnTo>
                    <a:pt x="2359" y="281"/>
                  </a:lnTo>
                  <a:lnTo>
                    <a:pt x="2259" y="231"/>
                  </a:lnTo>
                  <a:cubicBezTo>
                    <a:pt x="2058" y="106"/>
                    <a:pt x="1857" y="31"/>
                    <a:pt x="1631" y="5"/>
                  </a:cubicBezTo>
                  <a:cubicBezTo>
                    <a:pt x="1593" y="2"/>
                    <a:pt x="1554" y="1"/>
                    <a:pt x="1516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6E3E8CF-689E-4E0C-74C0-9E419EC25433}"/>
              </a:ext>
            </a:extLst>
          </p:cNvPr>
          <p:cNvGrpSpPr/>
          <p:nvPr/>
        </p:nvGrpSpPr>
        <p:grpSpPr>
          <a:xfrm>
            <a:off x="2066993" y="4921907"/>
            <a:ext cx="1060190" cy="1890892"/>
            <a:chOff x="6887886" y="2139378"/>
            <a:chExt cx="1082997" cy="2095499"/>
          </a:xfrm>
        </p:grpSpPr>
        <p:grpSp>
          <p:nvGrpSpPr>
            <p:cNvPr id="75" name="Google Shape;1897;p64">
              <a:extLst>
                <a:ext uri="{FF2B5EF4-FFF2-40B4-BE49-F238E27FC236}">
                  <a16:creationId xmlns:a16="http://schemas.microsoft.com/office/drawing/2014/main" id="{EB73CF41-2B8B-038F-6E73-0C449EA1B420}"/>
                </a:ext>
              </a:extLst>
            </p:cNvPr>
            <p:cNvGrpSpPr/>
            <p:nvPr/>
          </p:nvGrpSpPr>
          <p:grpSpPr>
            <a:xfrm flipH="1">
              <a:off x="6887886" y="2139378"/>
              <a:ext cx="1082997" cy="2095499"/>
              <a:chOff x="4532955" y="3357039"/>
              <a:chExt cx="797201" cy="1542510"/>
            </a:xfrm>
          </p:grpSpPr>
          <p:sp>
            <p:nvSpPr>
              <p:cNvPr id="78" name="Google Shape;1898;p64">
                <a:extLst>
                  <a:ext uri="{FF2B5EF4-FFF2-40B4-BE49-F238E27FC236}">
                    <a16:creationId xmlns:a16="http://schemas.microsoft.com/office/drawing/2014/main" id="{BBEC4650-F489-239A-029B-39058FE07739}"/>
                  </a:ext>
                </a:extLst>
              </p:cNvPr>
              <p:cNvSpPr/>
              <p:nvPr/>
            </p:nvSpPr>
            <p:spPr>
              <a:xfrm>
                <a:off x="5161351" y="3551456"/>
                <a:ext cx="70549" cy="182118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7907" extrusionOk="0">
                    <a:moveTo>
                      <a:pt x="1079" y="0"/>
                    </a:moveTo>
                    <a:cubicBezTo>
                      <a:pt x="728" y="201"/>
                      <a:pt x="377" y="377"/>
                      <a:pt x="0" y="502"/>
                    </a:cubicBezTo>
                    <a:lnTo>
                      <a:pt x="0" y="552"/>
                    </a:lnTo>
                    <a:cubicBezTo>
                      <a:pt x="1180" y="1205"/>
                      <a:pt x="1632" y="5622"/>
                      <a:pt x="1807" y="7906"/>
                    </a:cubicBezTo>
                    <a:cubicBezTo>
                      <a:pt x="2661" y="5120"/>
                      <a:pt x="3062" y="829"/>
                      <a:pt x="1079" y="25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2819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79" name="Google Shape;1899;p64">
                <a:extLst>
                  <a:ext uri="{FF2B5EF4-FFF2-40B4-BE49-F238E27FC236}">
                    <a16:creationId xmlns:a16="http://schemas.microsoft.com/office/drawing/2014/main" id="{4B26D156-05DE-64A7-0F75-540C17CC041E}"/>
                  </a:ext>
                </a:extLst>
              </p:cNvPr>
              <p:cNvSpPr/>
              <p:nvPr/>
            </p:nvSpPr>
            <p:spPr>
              <a:xfrm>
                <a:off x="4621976" y="3357039"/>
                <a:ext cx="632449" cy="421633"/>
              </a:xfrm>
              <a:custGeom>
                <a:avLst/>
                <a:gdLst/>
                <a:ahLst/>
                <a:cxnLst/>
                <a:rect l="l" t="t" r="r" b="b"/>
                <a:pathLst>
                  <a:path w="27459" h="18306" extrusionOk="0">
                    <a:moveTo>
                      <a:pt x="14091" y="1"/>
                    </a:moveTo>
                    <a:cubicBezTo>
                      <a:pt x="13323" y="1"/>
                      <a:pt x="13109" y="957"/>
                      <a:pt x="11521" y="2794"/>
                    </a:cubicBezTo>
                    <a:cubicBezTo>
                      <a:pt x="9840" y="4752"/>
                      <a:pt x="7305" y="4827"/>
                      <a:pt x="5372" y="6233"/>
                    </a:cubicBezTo>
                    <a:cubicBezTo>
                      <a:pt x="3490" y="7613"/>
                      <a:pt x="4192" y="9270"/>
                      <a:pt x="4243" y="9370"/>
                    </a:cubicBezTo>
                    <a:cubicBezTo>
                      <a:pt x="4195" y="9334"/>
                      <a:pt x="3865" y="9123"/>
                      <a:pt x="3416" y="9123"/>
                    </a:cubicBezTo>
                    <a:cubicBezTo>
                      <a:pt x="2918" y="9123"/>
                      <a:pt x="2275" y="9382"/>
                      <a:pt x="1708" y="10424"/>
                    </a:cubicBezTo>
                    <a:cubicBezTo>
                      <a:pt x="1" y="13461"/>
                      <a:pt x="1482" y="17427"/>
                      <a:pt x="1482" y="17427"/>
                    </a:cubicBezTo>
                    <a:lnTo>
                      <a:pt x="1482" y="17452"/>
                    </a:lnTo>
                    <a:cubicBezTo>
                      <a:pt x="1509" y="17451"/>
                      <a:pt x="1536" y="17450"/>
                      <a:pt x="1563" y="17450"/>
                    </a:cubicBezTo>
                    <a:cubicBezTo>
                      <a:pt x="2287" y="17450"/>
                      <a:pt x="2981" y="17773"/>
                      <a:pt x="3465" y="18305"/>
                    </a:cubicBezTo>
                    <a:lnTo>
                      <a:pt x="3515" y="18280"/>
                    </a:lnTo>
                    <a:cubicBezTo>
                      <a:pt x="6878" y="15193"/>
                      <a:pt x="5899" y="9746"/>
                      <a:pt x="5899" y="9746"/>
                    </a:cubicBezTo>
                    <a:cubicBezTo>
                      <a:pt x="6384" y="9268"/>
                      <a:pt x="7179" y="9104"/>
                      <a:pt x="8206" y="9104"/>
                    </a:cubicBezTo>
                    <a:cubicBezTo>
                      <a:pt x="10451" y="9104"/>
                      <a:pt x="13808" y="9888"/>
                      <a:pt x="17474" y="9888"/>
                    </a:cubicBezTo>
                    <a:cubicBezTo>
                      <a:pt x="18816" y="9888"/>
                      <a:pt x="20200" y="9783"/>
                      <a:pt x="21586" y="9495"/>
                    </a:cubicBezTo>
                    <a:cubicBezTo>
                      <a:pt x="22213" y="9370"/>
                      <a:pt x="22841" y="9194"/>
                      <a:pt x="23468" y="8968"/>
                    </a:cubicBezTo>
                    <a:cubicBezTo>
                      <a:pt x="23820" y="8818"/>
                      <a:pt x="24171" y="8667"/>
                      <a:pt x="24522" y="8466"/>
                    </a:cubicBezTo>
                    <a:cubicBezTo>
                      <a:pt x="27459" y="6735"/>
                      <a:pt x="26455" y="3974"/>
                      <a:pt x="26053" y="3070"/>
                    </a:cubicBezTo>
                    <a:cubicBezTo>
                      <a:pt x="25591" y="1974"/>
                      <a:pt x="24821" y="1186"/>
                      <a:pt x="24294" y="1186"/>
                    </a:cubicBezTo>
                    <a:cubicBezTo>
                      <a:pt x="24278" y="1186"/>
                      <a:pt x="24262" y="1186"/>
                      <a:pt x="24246" y="1188"/>
                    </a:cubicBezTo>
                    <a:cubicBezTo>
                      <a:pt x="23067" y="1288"/>
                      <a:pt x="23619" y="2744"/>
                      <a:pt x="22991" y="4526"/>
                    </a:cubicBezTo>
                    <a:cubicBezTo>
                      <a:pt x="23343" y="3371"/>
                      <a:pt x="23493" y="1213"/>
                      <a:pt x="22339" y="661"/>
                    </a:cubicBezTo>
                    <a:cubicBezTo>
                      <a:pt x="22145" y="566"/>
                      <a:pt x="21970" y="524"/>
                      <a:pt x="21810" y="524"/>
                    </a:cubicBezTo>
                    <a:cubicBezTo>
                      <a:pt x="20997" y="524"/>
                      <a:pt x="20591" y="1612"/>
                      <a:pt x="20256" y="2367"/>
                    </a:cubicBezTo>
                    <a:cubicBezTo>
                      <a:pt x="19954" y="3070"/>
                      <a:pt x="19603" y="3748"/>
                      <a:pt x="19227" y="4400"/>
                    </a:cubicBezTo>
                    <a:cubicBezTo>
                      <a:pt x="19879" y="2618"/>
                      <a:pt x="19402" y="1087"/>
                      <a:pt x="18599" y="385"/>
                    </a:cubicBezTo>
                    <a:cubicBezTo>
                      <a:pt x="18330" y="149"/>
                      <a:pt x="18059" y="35"/>
                      <a:pt x="17800" y="35"/>
                    </a:cubicBezTo>
                    <a:cubicBezTo>
                      <a:pt x="17287" y="35"/>
                      <a:pt x="16825" y="487"/>
                      <a:pt x="16541" y="1338"/>
                    </a:cubicBezTo>
                    <a:cubicBezTo>
                      <a:pt x="16190" y="2217"/>
                      <a:pt x="15587" y="2970"/>
                      <a:pt x="14809" y="3497"/>
                    </a:cubicBezTo>
                    <a:cubicBezTo>
                      <a:pt x="15135" y="2819"/>
                      <a:pt x="15361" y="284"/>
                      <a:pt x="14357" y="33"/>
                    </a:cubicBezTo>
                    <a:cubicBezTo>
                      <a:pt x="14261" y="11"/>
                      <a:pt x="14173" y="1"/>
                      <a:pt x="14091" y="1"/>
                    </a:cubicBezTo>
                    <a:close/>
                  </a:path>
                </a:pathLst>
              </a:custGeom>
              <a:solidFill>
                <a:srgbClr val="2819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0" name="Google Shape;1900;p64">
                <a:extLst>
                  <a:ext uri="{FF2B5EF4-FFF2-40B4-BE49-F238E27FC236}">
                    <a16:creationId xmlns:a16="http://schemas.microsoft.com/office/drawing/2014/main" id="{EE1ED6AA-F695-EDF9-210D-1B974504A7D6}"/>
                  </a:ext>
                </a:extLst>
              </p:cNvPr>
              <p:cNvSpPr/>
              <p:nvPr/>
            </p:nvSpPr>
            <p:spPr>
              <a:xfrm>
                <a:off x="4628932" y="3976314"/>
                <a:ext cx="169404" cy="212797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239" extrusionOk="0">
                    <a:moveTo>
                      <a:pt x="5027" y="1"/>
                    </a:moveTo>
                    <a:cubicBezTo>
                      <a:pt x="4848" y="1"/>
                      <a:pt x="4671" y="9"/>
                      <a:pt x="4493" y="27"/>
                    </a:cubicBezTo>
                    <a:cubicBezTo>
                      <a:pt x="4041" y="102"/>
                      <a:pt x="1406" y="931"/>
                      <a:pt x="251" y="6603"/>
                    </a:cubicBezTo>
                    <a:cubicBezTo>
                      <a:pt x="100" y="7481"/>
                      <a:pt x="0" y="8360"/>
                      <a:pt x="25" y="9238"/>
                    </a:cubicBezTo>
                    <a:lnTo>
                      <a:pt x="402" y="9238"/>
                    </a:lnTo>
                    <a:cubicBezTo>
                      <a:pt x="728" y="8134"/>
                      <a:pt x="1155" y="7055"/>
                      <a:pt x="1632" y="6026"/>
                    </a:cubicBezTo>
                    <a:lnTo>
                      <a:pt x="1606" y="6026"/>
                    </a:lnTo>
                    <a:cubicBezTo>
                      <a:pt x="1606" y="5147"/>
                      <a:pt x="1807" y="4319"/>
                      <a:pt x="2184" y="3541"/>
                    </a:cubicBezTo>
                    <a:lnTo>
                      <a:pt x="2184" y="3541"/>
                    </a:lnTo>
                    <a:lnTo>
                      <a:pt x="2133" y="3591"/>
                    </a:lnTo>
                    <a:cubicBezTo>
                      <a:pt x="2681" y="2583"/>
                      <a:pt x="4224" y="676"/>
                      <a:pt x="6378" y="676"/>
                    </a:cubicBezTo>
                    <a:cubicBezTo>
                      <a:pt x="6691" y="676"/>
                      <a:pt x="7016" y="716"/>
                      <a:pt x="7354" y="805"/>
                    </a:cubicBezTo>
                    <a:cubicBezTo>
                      <a:pt x="6902" y="579"/>
                      <a:pt x="6476" y="303"/>
                      <a:pt x="6049" y="27"/>
                    </a:cubicBezTo>
                    <a:lnTo>
                      <a:pt x="6024" y="77"/>
                    </a:lnTo>
                    <a:cubicBezTo>
                      <a:pt x="5683" y="29"/>
                      <a:pt x="5354" y="1"/>
                      <a:pt x="5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1" name="Google Shape;1901;p64">
                <a:extLst>
                  <a:ext uri="{FF2B5EF4-FFF2-40B4-BE49-F238E27FC236}">
                    <a16:creationId xmlns:a16="http://schemas.microsoft.com/office/drawing/2014/main" id="{3AC11C94-6C4C-1C2B-3698-B8DC5C356852}"/>
                  </a:ext>
                </a:extLst>
              </p:cNvPr>
              <p:cNvSpPr/>
              <p:nvPr/>
            </p:nvSpPr>
            <p:spPr>
              <a:xfrm>
                <a:off x="4624302" y="4189088"/>
                <a:ext cx="105235" cy="31239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3563" extrusionOk="0">
                    <a:moveTo>
                      <a:pt x="201" y="0"/>
                    </a:moveTo>
                    <a:cubicBezTo>
                      <a:pt x="201" y="2058"/>
                      <a:pt x="578" y="4016"/>
                      <a:pt x="377" y="6601"/>
                    </a:cubicBezTo>
                    <a:cubicBezTo>
                      <a:pt x="0" y="11370"/>
                      <a:pt x="1004" y="13453"/>
                      <a:pt x="3439" y="13554"/>
                    </a:cubicBezTo>
                    <a:cubicBezTo>
                      <a:pt x="3533" y="13560"/>
                      <a:pt x="3626" y="13563"/>
                      <a:pt x="3717" y="13563"/>
                    </a:cubicBezTo>
                    <a:cubicBezTo>
                      <a:pt x="3993" y="13563"/>
                      <a:pt x="4261" y="13535"/>
                      <a:pt x="4543" y="13478"/>
                    </a:cubicBezTo>
                    <a:cubicBezTo>
                      <a:pt x="4568" y="13177"/>
                      <a:pt x="4568" y="12976"/>
                      <a:pt x="4568" y="12976"/>
                    </a:cubicBezTo>
                    <a:cubicBezTo>
                      <a:pt x="4342" y="12926"/>
                      <a:pt x="4117" y="12801"/>
                      <a:pt x="3941" y="12650"/>
                    </a:cubicBezTo>
                    <a:cubicBezTo>
                      <a:pt x="3790" y="12424"/>
                      <a:pt x="4443" y="7329"/>
                      <a:pt x="4443" y="7329"/>
                    </a:cubicBezTo>
                    <a:lnTo>
                      <a:pt x="4443" y="7279"/>
                    </a:lnTo>
                    <a:cubicBezTo>
                      <a:pt x="753" y="6325"/>
                      <a:pt x="1707" y="577"/>
                      <a:pt x="1707" y="577"/>
                    </a:cubicBezTo>
                    <a:lnTo>
                      <a:pt x="1732" y="527"/>
                    </a:lnTo>
                    <a:cubicBezTo>
                      <a:pt x="1331" y="402"/>
                      <a:pt x="954" y="201"/>
                      <a:pt x="6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2" name="Google Shape;1902;p64">
                <a:extLst>
                  <a:ext uri="{FF2B5EF4-FFF2-40B4-BE49-F238E27FC236}">
                    <a16:creationId xmlns:a16="http://schemas.microsoft.com/office/drawing/2014/main" id="{36A23E51-71F5-11F9-F434-17DFD95A2CBF}"/>
                  </a:ext>
                </a:extLst>
              </p:cNvPr>
              <p:cNvSpPr/>
              <p:nvPr/>
            </p:nvSpPr>
            <p:spPr>
              <a:xfrm>
                <a:off x="4532955" y="3976337"/>
                <a:ext cx="199461" cy="527237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2891" extrusionOk="0">
                    <a:moveTo>
                      <a:pt x="8660" y="1"/>
                    </a:moveTo>
                    <a:lnTo>
                      <a:pt x="8660" y="1"/>
                    </a:lnTo>
                    <a:cubicBezTo>
                      <a:pt x="7053" y="101"/>
                      <a:pt x="5522" y="628"/>
                      <a:pt x="4167" y="1507"/>
                    </a:cubicBezTo>
                    <a:cubicBezTo>
                      <a:pt x="1030" y="3464"/>
                      <a:pt x="904" y="6953"/>
                      <a:pt x="1030" y="8660"/>
                    </a:cubicBezTo>
                    <a:cubicBezTo>
                      <a:pt x="1381" y="13780"/>
                      <a:pt x="1" y="19327"/>
                      <a:pt x="2812" y="21661"/>
                    </a:cubicBezTo>
                    <a:cubicBezTo>
                      <a:pt x="4067" y="22737"/>
                      <a:pt x="5885" y="22890"/>
                      <a:pt x="6822" y="22890"/>
                    </a:cubicBezTo>
                    <a:cubicBezTo>
                      <a:pt x="7196" y="22890"/>
                      <a:pt x="7430" y="22866"/>
                      <a:pt x="7430" y="22866"/>
                    </a:cubicBezTo>
                    <a:lnTo>
                      <a:pt x="7430" y="22816"/>
                    </a:lnTo>
                    <a:cubicBezTo>
                      <a:pt x="4995" y="22690"/>
                      <a:pt x="3991" y="20607"/>
                      <a:pt x="4368" y="15838"/>
                    </a:cubicBezTo>
                    <a:cubicBezTo>
                      <a:pt x="4569" y="13278"/>
                      <a:pt x="4192" y="11320"/>
                      <a:pt x="4192" y="9237"/>
                    </a:cubicBezTo>
                    <a:cubicBezTo>
                      <a:pt x="4192" y="8359"/>
                      <a:pt x="4267" y="7480"/>
                      <a:pt x="4443" y="6602"/>
                    </a:cubicBezTo>
                    <a:cubicBezTo>
                      <a:pt x="5573" y="930"/>
                      <a:pt x="8233" y="101"/>
                      <a:pt x="8660" y="1"/>
                    </a:cubicBezTo>
                    <a:close/>
                  </a:path>
                </a:pathLst>
              </a:custGeom>
              <a:solidFill>
                <a:srgbClr val="56ACD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3" name="Google Shape;1903;p64">
                <a:extLst>
                  <a:ext uri="{FF2B5EF4-FFF2-40B4-BE49-F238E27FC236}">
                    <a16:creationId xmlns:a16="http://schemas.microsoft.com/office/drawing/2014/main" id="{B3757448-559E-26DF-6031-3DABBB83BFA0}"/>
                  </a:ext>
                </a:extLst>
              </p:cNvPr>
              <p:cNvSpPr/>
              <p:nvPr/>
            </p:nvSpPr>
            <p:spPr>
              <a:xfrm>
                <a:off x="4665346" y="4019707"/>
                <a:ext cx="65919" cy="95401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4142" extrusionOk="0">
                    <a:moveTo>
                      <a:pt x="2862" y="0"/>
                    </a:moveTo>
                    <a:lnTo>
                      <a:pt x="2862" y="0"/>
                    </a:lnTo>
                    <a:cubicBezTo>
                      <a:pt x="1607" y="251"/>
                      <a:pt x="803" y="1330"/>
                      <a:pt x="578" y="1657"/>
                    </a:cubicBezTo>
                    <a:cubicBezTo>
                      <a:pt x="201" y="2435"/>
                      <a:pt x="0" y="3263"/>
                      <a:pt x="25" y="4142"/>
                    </a:cubicBezTo>
                    <a:lnTo>
                      <a:pt x="51" y="4142"/>
                    </a:lnTo>
                    <a:cubicBezTo>
                      <a:pt x="1431" y="1205"/>
                      <a:pt x="2811" y="50"/>
                      <a:pt x="2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4" name="Google Shape;1904;p64">
                <a:extLst>
                  <a:ext uri="{FF2B5EF4-FFF2-40B4-BE49-F238E27FC236}">
                    <a16:creationId xmlns:a16="http://schemas.microsoft.com/office/drawing/2014/main" id="{6ADDA7AE-A872-E1EC-3847-5E9895F1D4E0}"/>
                  </a:ext>
                </a:extLst>
              </p:cNvPr>
              <p:cNvSpPr/>
              <p:nvPr/>
            </p:nvSpPr>
            <p:spPr>
              <a:xfrm>
                <a:off x="4678636" y="3991285"/>
                <a:ext cx="217381" cy="171799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7459" extrusionOk="0">
                    <a:moveTo>
                      <a:pt x="34" y="2854"/>
                    </a:moveTo>
                    <a:cubicBezTo>
                      <a:pt x="31" y="2858"/>
                      <a:pt x="28" y="2862"/>
                      <a:pt x="26" y="2866"/>
                    </a:cubicBezTo>
                    <a:lnTo>
                      <a:pt x="1" y="2916"/>
                    </a:lnTo>
                    <a:cubicBezTo>
                      <a:pt x="11" y="2896"/>
                      <a:pt x="22" y="2875"/>
                      <a:pt x="34" y="2854"/>
                    </a:cubicBezTo>
                    <a:close/>
                    <a:moveTo>
                      <a:pt x="4236" y="0"/>
                    </a:moveTo>
                    <a:cubicBezTo>
                      <a:pt x="2110" y="0"/>
                      <a:pt x="589" y="1832"/>
                      <a:pt x="34" y="2854"/>
                    </a:cubicBezTo>
                    <a:lnTo>
                      <a:pt x="34" y="2854"/>
                    </a:lnTo>
                    <a:cubicBezTo>
                      <a:pt x="247" y="2537"/>
                      <a:pt x="1046" y="1482"/>
                      <a:pt x="2285" y="1234"/>
                    </a:cubicBezTo>
                    <a:cubicBezTo>
                      <a:pt x="2472" y="1202"/>
                      <a:pt x="2662" y="1185"/>
                      <a:pt x="2851" y="1185"/>
                    </a:cubicBezTo>
                    <a:cubicBezTo>
                      <a:pt x="3245" y="1185"/>
                      <a:pt x="3635" y="1257"/>
                      <a:pt x="3991" y="1410"/>
                    </a:cubicBezTo>
                    <a:cubicBezTo>
                      <a:pt x="6175" y="2339"/>
                      <a:pt x="6075" y="7057"/>
                      <a:pt x="6075" y="7057"/>
                    </a:cubicBezTo>
                    <a:cubicBezTo>
                      <a:pt x="6175" y="6781"/>
                      <a:pt x="6275" y="6580"/>
                      <a:pt x="6476" y="6530"/>
                    </a:cubicBezTo>
                    <a:cubicBezTo>
                      <a:pt x="6505" y="6522"/>
                      <a:pt x="6536" y="6518"/>
                      <a:pt x="6568" y="6518"/>
                    </a:cubicBezTo>
                    <a:cubicBezTo>
                      <a:pt x="6841" y="6518"/>
                      <a:pt x="7188" y="6808"/>
                      <a:pt x="7053" y="7459"/>
                    </a:cubicBezTo>
                    <a:cubicBezTo>
                      <a:pt x="7053" y="7459"/>
                      <a:pt x="7752" y="6288"/>
                      <a:pt x="8350" y="6288"/>
                    </a:cubicBezTo>
                    <a:cubicBezTo>
                      <a:pt x="8413" y="6288"/>
                      <a:pt x="8474" y="6301"/>
                      <a:pt x="8534" y="6329"/>
                    </a:cubicBezTo>
                    <a:cubicBezTo>
                      <a:pt x="8760" y="6505"/>
                      <a:pt x="8886" y="6781"/>
                      <a:pt x="8835" y="7082"/>
                    </a:cubicBezTo>
                    <a:cubicBezTo>
                      <a:pt x="8945" y="7004"/>
                      <a:pt x="9084" y="6965"/>
                      <a:pt x="9216" y="6965"/>
                    </a:cubicBezTo>
                    <a:cubicBezTo>
                      <a:pt x="9295" y="6965"/>
                      <a:pt x="9372" y="6979"/>
                      <a:pt x="9438" y="7007"/>
                    </a:cubicBezTo>
                    <a:cubicBezTo>
                      <a:pt x="9388" y="6530"/>
                      <a:pt x="8886" y="2389"/>
                      <a:pt x="6476" y="707"/>
                    </a:cubicBezTo>
                    <a:cubicBezTo>
                      <a:pt x="6100" y="431"/>
                      <a:pt x="5673" y="230"/>
                      <a:pt x="5221" y="130"/>
                    </a:cubicBezTo>
                    <a:cubicBezTo>
                      <a:pt x="4880" y="41"/>
                      <a:pt x="4552" y="0"/>
                      <a:pt x="4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5" name="Google Shape;1905;p64">
                <a:extLst>
                  <a:ext uri="{FF2B5EF4-FFF2-40B4-BE49-F238E27FC236}">
                    <a16:creationId xmlns:a16="http://schemas.microsoft.com/office/drawing/2014/main" id="{545679AA-16FD-2E3C-8661-1D82DE05CCBF}"/>
                  </a:ext>
                </a:extLst>
              </p:cNvPr>
              <p:cNvSpPr/>
              <p:nvPr/>
            </p:nvSpPr>
            <p:spPr>
              <a:xfrm>
                <a:off x="5024331" y="4096589"/>
                <a:ext cx="43969" cy="6361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762" extrusionOk="0">
                    <a:moveTo>
                      <a:pt x="553" y="0"/>
                    </a:moveTo>
                    <a:cubicBezTo>
                      <a:pt x="176" y="854"/>
                      <a:pt x="1" y="1808"/>
                      <a:pt x="26" y="2761"/>
                    </a:cubicBezTo>
                    <a:lnTo>
                      <a:pt x="76" y="2761"/>
                    </a:lnTo>
                    <a:lnTo>
                      <a:pt x="1381" y="2460"/>
                    </a:lnTo>
                    <a:cubicBezTo>
                      <a:pt x="1381" y="2460"/>
                      <a:pt x="1908" y="1506"/>
                      <a:pt x="1858" y="1004"/>
                    </a:cubicBezTo>
                    <a:cubicBezTo>
                      <a:pt x="1858" y="954"/>
                      <a:pt x="1858" y="929"/>
                      <a:pt x="1858" y="879"/>
                    </a:cubicBezTo>
                    <a:cubicBezTo>
                      <a:pt x="1707" y="427"/>
                      <a:pt x="578" y="0"/>
                      <a:pt x="57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6" name="Google Shape;1906;p64">
                <a:extLst>
                  <a:ext uri="{FF2B5EF4-FFF2-40B4-BE49-F238E27FC236}">
                    <a16:creationId xmlns:a16="http://schemas.microsoft.com/office/drawing/2014/main" id="{0A7CBB78-7289-60CB-A92C-438D2699E691}"/>
                  </a:ext>
                </a:extLst>
              </p:cNvPr>
              <p:cNvSpPr/>
              <p:nvPr/>
            </p:nvSpPr>
            <p:spPr>
              <a:xfrm>
                <a:off x="5077513" y="4191391"/>
                <a:ext cx="71124" cy="5320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310" extrusionOk="0">
                    <a:moveTo>
                      <a:pt x="1758" y="1"/>
                    </a:moveTo>
                    <a:cubicBezTo>
                      <a:pt x="1231" y="126"/>
                      <a:pt x="729" y="327"/>
                      <a:pt x="277" y="628"/>
                    </a:cubicBezTo>
                    <a:cubicBezTo>
                      <a:pt x="1" y="904"/>
                      <a:pt x="26" y="1833"/>
                      <a:pt x="26" y="2059"/>
                    </a:cubicBezTo>
                    <a:lnTo>
                      <a:pt x="51" y="2059"/>
                    </a:lnTo>
                    <a:cubicBezTo>
                      <a:pt x="51" y="2034"/>
                      <a:pt x="51" y="2034"/>
                      <a:pt x="51" y="2008"/>
                    </a:cubicBezTo>
                    <a:cubicBezTo>
                      <a:pt x="88" y="1815"/>
                      <a:pt x="216" y="1743"/>
                      <a:pt x="385" y="1743"/>
                    </a:cubicBezTo>
                    <a:cubicBezTo>
                      <a:pt x="788" y="1743"/>
                      <a:pt x="1428" y="2151"/>
                      <a:pt x="1657" y="2310"/>
                    </a:cubicBezTo>
                    <a:cubicBezTo>
                      <a:pt x="1381" y="2109"/>
                      <a:pt x="578" y="1481"/>
                      <a:pt x="829" y="1155"/>
                    </a:cubicBezTo>
                    <a:cubicBezTo>
                      <a:pt x="909" y="1052"/>
                      <a:pt x="1047" y="1012"/>
                      <a:pt x="1213" y="1012"/>
                    </a:cubicBezTo>
                    <a:cubicBezTo>
                      <a:pt x="1777" y="1012"/>
                      <a:pt x="2671" y="1473"/>
                      <a:pt x="2787" y="1532"/>
                    </a:cubicBezTo>
                    <a:cubicBezTo>
                      <a:pt x="2686" y="1456"/>
                      <a:pt x="2034" y="854"/>
                      <a:pt x="2511" y="528"/>
                    </a:cubicBezTo>
                    <a:cubicBezTo>
                      <a:pt x="2599" y="477"/>
                      <a:pt x="2693" y="452"/>
                      <a:pt x="2790" y="452"/>
                    </a:cubicBezTo>
                    <a:cubicBezTo>
                      <a:pt x="2887" y="452"/>
                      <a:pt x="2988" y="477"/>
                      <a:pt x="3088" y="528"/>
                    </a:cubicBezTo>
                    <a:lnTo>
                      <a:pt x="3088" y="452"/>
                    </a:lnTo>
                    <a:cubicBezTo>
                      <a:pt x="3038" y="452"/>
                      <a:pt x="2887" y="377"/>
                      <a:pt x="2686" y="277"/>
                    </a:cubicBezTo>
                    <a:cubicBezTo>
                      <a:pt x="2385" y="151"/>
                      <a:pt x="2084" y="51"/>
                      <a:pt x="1758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7" name="Google Shape;1907;p64">
                <a:extLst>
                  <a:ext uri="{FF2B5EF4-FFF2-40B4-BE49-F238E27FC236}">
                    <a16:creationId xmlns:a16="http://schemas.microsoft.com/office/drawing/2014/main" id="{F630E092-9CBE-2D3B-8A74-5930F4CC1B6E}"/>
                  </a:ext>
                </a:extLst>
              </p:cNvPr>
              <p:cNvSpPr/>
              <p:nvPr/>
            </p:nvSpPr>
            <p:spPr>
              <a:xfrm>
                <a:off x="5238809" y="4096589"/>
                <a:ext cx="37589" cy="67646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937" extrusionOk="0">
                    <a:moveTo>
                      <a:pt x="1130" y="0"/>
                    </a:moveTo>
                    <a:cubicBezTo>
                      <a:pt x="1130" y="0"/>
                      <a:pt x="0" y="753"/>
                      <a:pt x="76" y="1180"/>
                    </a:cubicBezTo>
                    <a:cubicBezTo>
                      <a:pt x="76" y="1180"/>
                      <a:pt x="76" y="1180"/>
                      <a:pt x="76" y="1205"/>
                    </a:cubicBezTo>
                    <a:cubicBezTo>
                      <a:pt x="176" y="1582"/>
                      <a:pt x="678" y="2736"/>
                      <a:pt x="753" y="2937"/>
                    </a:cubicBezTo>
                    <a:cubicBezTo>
                      <a:pt x="1130" y="2560"/>
                      <a:pt x="1431" y="2084"/>
                      <a:pt x="1632" y="1582"/>
                    </a:cubicBezTo>
                    <a:cubicBezTo>
                      <a:pt x="1531" y="1029"/>
                      <a:pt x="1381" y="502"/>
                      <a:pt x="1155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8" name="Google Shape;1908;p64">
                <a:extLst>
                  <a:ext uri="{FF2B5EF4-FFF2-40B4-BE49-F238E27FC236}">
                    <a16:creationId xmlns:a16="http://schemas.microsoft.com/office/drawing/2014/main" id="{E857B3FE-BE1C-E9B7-940C-F72CD98212AA}"/>
                  </a:ext>
                </a:extLst>
              </p:cNvPr>
              <p:cNvSpPr/>
              <p:nvPr/>
            </p:nvSpPr>
            <p:spPr>
              <a:xfrm>
                <a:off x="5109896" y="4072336"/>
                <a:ext cx="89619" cy="8098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516" extrusionOk="0">
                    <a:moveTo>
                      <a:pt x="1830" y="1"/>
                    </a:moveTo>
                    <a:cubicBezTo>
                      <a:pt x="1367" y="1"/>
                      <a:pt x="883" y="49"/>
                      <a:pt x="728" y="175"/>
                    </a:cubicBezTo>
                    <a:cubicBezTo>
                      <a:pt x="327" y="526"/>
                      <a:pt x="0" y="1857"/>
                      <a:pt x="101" y="2233"/>
                    </a:cubicBezTo>
                    <a:cubicBezTo>
                      <a:pt x="198" y="2624"/>
                      <a:pt x="1129" y="3515"/>
                      <a:pt x="1618" y="3515"/>
                    </a:cubicBezTo>
                    <a:cubicBezTo>
                      <a:pt x="1632" y="3515"/>
                      <a:pt x="1644" y="3514"/>
                      <a:pt x="1657" y="3513"/>
                    </a:cubicBezTo>
                    <a:cubicBezTo>
                      <a:pt x="2159" y="3463"/>
                      <a:pt x="3514" y="2810"/>
                      <a:pt x="3765" y="2208"/>
                    </a:cubicBezTo>
                    <a:cubicBezTo>
                      <a:pt x="3765" y="2183"/>
                      <a:pt x="3790" y="2133"/>
                      <a:pt x="3790" y="2108"/>
                    </a:cubicBezTo>
                    <a:cubicBezTo>
                      <a:pt x="3891" y="1505"/>
                      <a:pt x="3138" y="250"/>
                      <a:pt x="2761" y="100"/>
                    </a:cubicBezTo>
                    <a:lnTo>
                      <a:pt x="2711" y="75"/>
                    </a:lnTo>
                    <a:cubicBezTo>
                      <a:pt x="2545" y="30"/>
                      <a:pt x="2194" y="1"/>
                      <a:pt x="1830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9" name="Google Shape;1909;p64">
                <a:extLst>
                  <a:ext uri="{FF2B5EF4-FFF2-40B4-BE49-F238E27FC236}">
                    <a16:creationId xmlns:a16="http://schemas.microsoft.com/office/drawing/2014/main" id="{D2A3802C-FD94-494B-8E99-14EDF02EDFFD}"/>
                  </a:ext>
                </a:extLst>
              </p:cNvPr>
              <p:cNvSpPr/>
              <p:nvPr/>
            </p:nvSpPr>
            <p:spPr>
              <a:xfrm>
                <a:off x="5087348" y="4020190"/>
                <a:ext cx="122579" cy="56176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2439" extrusionOk="0">
                    <a:moveTo>
                      <a:pt x="3123" y="1"/>
                    </a:moveTo>
                    <a:cubicBezTo>
                      <a:pt x="2696" y="1"/>
                      <a:pt x="2233" y="48"/>
                      <a:pt x="1732" y="155"/>
                    </a:cubicBezTo>
                    <a:cubicBezTo>
                      <a:pt x="1130" y="280"/>
                      <a:pt x="553" y="481"/>
                      <a:pt x="0" y="808"/>
                    </a:cubicBezTo>
                    <a:lnTo>
                      <a:pt x="26" y="858"/>
                    </a:lnTo>
                    <a:lnTo>
                      <a:pt x="1707" y="2439"/>
                    </a:lnTo>
                    <a:cubicBezTo>
                      <a:pt x="1862" y="2298"/>
                      <a:pt x="2348" y="2252"/>
                      <a:pt x="2812" y="2252"/>
                    </a:cubicBezTo>
                    <a:cubicBezTo>
                      <a:pt x="3175" y="2252"/>
                      <a:pt x="3525" y="2280"/>
                      <a:pt x="3690" y="2313"/>
                    </a:cubicBezTo>
                    <a:lnTo>
                      <a:pt x="3841" y="2313"/>
                    </a:lnTo>
                    <a:lnTo>
                      <a:pt x="5321" y="506"/>
                    </a:lnTo>
                    <a:cubicBezTo>
                      <a:pt x="4730" y="202"/>
                      <a:pt x="4003" y="1"/>
                      <a:pt x="3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0" name="Google Shape;1910;p64">
                <a:extLst>
                  <a:ext uri="{FF2B5EF4-FFF2-40B4-BE49-F238E27FC236}">
                    <a16:creationId xmlns:a16="http://schemas.microsoft.com/office/drawing/2014/main" id="{898EDD99-D403-BADA-C67B-6C1A34B4F068}"/>
                  </a:ext>
                </a:extLst>
              </p:cNvPr>
              <p:cNvSpPr/>
              <p:nvPr/>
            </p:nvSpPr>
            <p:spPr>
              <a:xfrm>
                <a:off x="5024906" y="4153249"/>
                <a:ext cx="76906" cy="110418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4794" extrusionOk="0">
                    <a:moveTo>
                      <a:pt x="1356" y="0"/>
                    </a:moveTo>
                    <a:lnTo>
                      <a:pt x="51" y="301"/>
                    </a:lnTo>
                    <a:lnTo>
                      <a:pt x="1" y="301"/>
                    </a:lnTo>
                    <a:cubicBezTo>
                      <a:pt x="76" y="2108"/>
                      <a:pt x="955" y="3815"/>
                      <a:pt x="2536" y="4593"/>
                    </a:cubicBezTo>
                    <a:cubicBezTo>
                      <a:pt x="2575" y="4565"/>
                      <a:pt x="2625" y="4553"/>
                      <a:pt x="2682" y="4553"/>
                    </a:cubicBezTo>
                    <a:cubicBezTo>
                      <a:pt x="2882" y="4553"/>
                      <a:pt x="3163" y="4696"/>
                      <a:pt x="3339" y="4794"/>
                    </a:cubicBezTo>
                    <a:cubicBezTo>
                      <a:pt x="2988" y="4593"/>
                      <a:pt x="2310" y="4116"/>
                      <a:pt x="2310" y="3715"/>
                    </a:cubicBezTo>
                    <a:lnTo>
                      <a:pt x="2285" y="3715"/>
                    </a:lnTo>
                    <a:cubicBezTo>
                      <a:pt x="2285" y="3489"/>
                      <a:pt x="2260" y="2560"/>
                      <a:pt x="2561" y="2259"/>
                    </a:cubicBezTo>
                    <a:cubicBezTo>
                      <a:pt x="2109" y="1556"/>
                      <a:pt x="1708" y="778"/>
                      <a:pt x="13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1" name="Google Shape;1911;p64">
                <a:extLst>
                  <a:ext uri="{FF2B5EF4-FFF2-40B4-BE49-F238E27FC236}">
                    <a16:creationId xmlns:a16="http://schemas.microsoft.com/office/drawing/2014/main" id="{5A9A231E-6C69-0F6A-FC5E-E405F08861C6}"/>
                  </a:ext>
                </a:extLst>
              </p:cNvPr>
              <p:cNvSpPr/>
              <p:nvPr/>
            </p:nvSpPr>
            <p:spPr>
              <a:xfrm>
                <a:off x="5037045" y="4038778"/>
                <a:ext cx="89642" cy="85013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691" extrusionOk="0">
                    <a:moveTo>
                      <a:pt x="2184" y="1"/>
                    </a:moveTo>
                    <a:cubicBezTo>
                      <a:pt x="1206" y="578"/>
                      <a:pt x="428" y="1456"/>
                      <a:pt x="1" y="2510"/>
                    </a:cubicBezTo>
                    <a:lnTo>
                      <a:pt x="26" y="2510"/>
                    </a:lnTo>
                    <a:cubicBezTo>
                      <a:pt x="26" y="2510"/>
                      <a:pt x="1155" y="2937"/>
                      <a:pt x="1306" y="3389"/>
                    </a:cubicBezTo>
                    <a:cubicBezTo>
                      <a:pt x="1306" y="3439"/>
                      <a:pt x="1306" y="3464"/>
                      <a:pt x="1306" y="3514"/>
                    </a:cubicBezTo>
                    <a:lnTo>
                      <a:pt x="1431" y="3514"/>
                    </a:lnTo>
                    <a:lnTo>
                      <a:pt x="3264" y="3690"/>
                    </a:lnTo>
                    <a:cubicBezTo>
                      <a:pt x="3163" y="3314"/>
                      <a:pt x="3490" y="1958"/>
                      <a:pt x="3891" y="1632"/>
                    </a:cubicBezTo>
                    <a:lnTo>
                      <a:pt x="2210" y="51"/>
                    </a:lnTo>
                    <a:lnTo>
                      <a:pt x="21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2" name="Google Shape;1912;p64">
                <a:extLst>
                  <a:ext uri="{FF2B5EF4-FFF2-40B4-BE49-F238E27FC236}">
                    <a16:creationId xmlns:a16="http://schemas.microsoft.com/office/drawing/2014/main" id="{FA3BB49F-C5F9-F8BE-CD34-DAB1461CBB6C}"/>
                  </a:ext>
                </a:extLst>
              </p:cNvPr>
              <p:cNvSpPr/>
              <p:nvPr/>
            </p:nvSpPr>
            <p:spPr>
              <a:xfrm>
                <a:off x="5173489" y="4032421"/>
                <a:ext cx="91923" cy="9137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967" extrusionOk="0">
                    <a:moveTo>
                      <a:pt x="1607" y="0"/>
                    </a:moveTo>
                    <a:lnTo>
                      <a:pt x="101" y="1808"/>
                    </a:lnTo>
                    <a:lnTo>
                      <a:pt x="0" y="1808"/>
                    </a:lnTo>
                    <a:cubicBezTo>
                      <a:pt x="377" y="1958"/>
                      <a:pt x="1130" y="3213"/>
                      <a:pt x="1029" y="3815"/>
                    </a:cubicBezTo>
                    <a:cubicBezTo>
                      <a:pt x="1029" y="3866"/>
                      <a:pt x="1004" y="3891"/>
                      <a:pt x="1004" y="3941"/>
                    </a:cubicBezTo>
                    <a:lnTo>
                      <a:pt x="1105" y="3966"/>
                    </a:lnTo>
                    <a:lnTo>
                      <a:pt x="2912" y="3966"/>
                    </a:lnTo>
                    <a:cubicBezTo>
                      <a:pt x="2836" y="3539"/>
                      <a:pt x="3966" y="2786"/>
                      <a:pt x="3966" y="2786"/>
                    </a:cubicBezTo>
                    <a:lnTo>
                      <a:pt x="3991" y="2786"/>
                    </a:lnTo>
                    <a:cubicBezTo>
                      <a:pt x="3966" y="2711"/>
                      <a:pt x="3916" y="2611"/>
                      <a:pt x="3890" y="2510"/>
                    </a:cubicBezTo>
                    <a:cubicBezTo>
                      <a:pt x="3439" y="1456"/>
                      <a:pt x="2610" y="553"/>
                      <a:pt x="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3" name="Google Shape;1913;p64">
                <a:extLst>
                  <a:ext uri="{FF2B5EF4-FFF2-40B4-BE49-F238E27FC236}">
                    <a16:creationId xmlns:a16="http://schemas.microsoft.com/office/drawing/2014/main" id="{55663D09-1DD1-6797-C937-F4DF6A01D3DA}"/>
                  </a:ext>
                </a:extLst>
              </p:cNvPr>
              <p:cNvSpPr/>
              <p:nvPr/>
            </p:nvSpPr>
            <p:spPr>
              <a:xfrm>
                <a:off x="5139378" y="4123169"/>
                <a:ext cx="116798" cy="89067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867" extrusionOk="0">
                    <a:moveTo>
                      <a:pt x="2485" y="1"/>
                    </a:moveTo>
                    <a:cubicBezTo>
                      <a:pt x="2234" y="578"/>
                      <a:pt x="879" y="1256"/>
                      <a:pt x="377" y="1306"/>
                    </a:cubicBezTo>
                    <a:lnTo>
                      <a:pt x="0" y="3239"/>
                    </a:lnTo>
                    <a:cubicBezTo>
                      <a:pt x="201" y="3339"/>
                      <a:pt x="352" y="3414"/>
                      <a:pt x="402" y="3414"/>
                    </a:cubicBezTo>
                    <a:lnTo>
                      <a:pt x="377" y="3490"/>
                    </a:lnTo>
                    <a:cubicBezTo>
                      <a:pt x="678" y="3565"/>
                      <a:pt x="954" y="3690"/>
                      <a:pt x="1230" y="3866"/>
                    </a:cubicBezTo>
                    <a:cubicBezTo>
                      <a:pt x="1230" y="3866"/>
                      <a:pt x="3615" y="3339"/>
                      <a:pt x="5070" y="1783"/>
                    </a:cubicBezTo>
                    <a:cubicBezTo>
                      <a:pt x="4970" y="1582"/>
                      <a:pt x="4468" y="428"/>
                      <a:pt x="4393" y="51"/>
                    </a:cubicBezTo>
                    <a:lnTo>
                      <a:pt x="4393" y="26"/>
                    </a:lnTo>
                    <a:lnTo>
                      <a:pt x="2586" y="26"/>
                    </a:lnTo>
                    <a:lnTo>
                      <a:pt x="248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4" name="Google Shape;1914;p64">
                <a:extLst>
                  <a:ext uri="{FF2B5EF4-FFF2-40B4-BE49-F238E27FC236}">
                    <a16:creationId xmlns:a16="http://schemas.microsoft.com/office/drawing/2014/main" id="{FD0073D4-6960-A117-E819-A2A71ED31812}"/>
                  </a:ext>
                </a:extLst>
              </p:cNvPr>
              <p:cNvSpPr/>
              <p:nvPr/>
            </p:nvSpPr>
            <p:spPr>
              <a:xfrm>
                <a:off x="5056138" y="4119714"/>
                <a:ext cx="91923" cy="8616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1" extrusionOk="0">
                    <a:moveTo>
                      <a:pt x="477" y="0"/>
                    </a:moveTo>
                    <a:cubicBezTo>
                      <a:pt x="527" y="502"/>
                      <a:pt x="0" y="1456"/>
                      <a:pt x="0" y="1456"/>
                    </a:cubicBezTo>
                    <a:cubicBezTo>
                      <a:pt x="326" y="2234"/>
                      <a:pt x="728" y="3012"/>
                      <a:pt x="1205" y="3740"/>
                    </a:cubicBezTo>
                    <a:cubicBezTo>
                      <a:pt x="1657" y="3439"/>
                      <a:pt x="2159" y="3238"/>
                      <a:pt x="2686" y="3113"/>
                    </a:cubicBezTo>
                    <a:cubicBezTo>
                      <a:pt x="3012" y="3163"/>
                      <a:pt x="3313" y="3263"/>
                      <a:pt x="3614" y="3389"/>
                    </a:cubicBezTo>
                    <a:lnTo>
                      <a:pt x="3991" y="1456"/>
                    </a:lnTo>
                    <a:lnTo>
                      <a:pt x="3991" y="1456"/>
                    </a:lnTo>
                    <a:cubicBezTo>
                      <a:pt x="3977" y="1457"/>
                      <a:pt x="3964" y="1458"/>
                      <a:pt x="3950" y="1458"/>
                    </a:cubicBezTo>
                    <a:cubicBezTo>
                      <a:pt x="3417" y="1458"/>
                      <a:pt x="2533" y="543"/>
                      <a:pt x="2435" y="176"/>
                    </a:cubicBez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5" name="Google Shape;1915;p64">
                <a:extLst>
                  <a:ext uri="{FF2B5EF4-FFF2-40B4-BE49-F238E27FC236}">
                    <a16:creationId xmlns:a16="http://schemas.microsoft.com/office/drawing/2014/main" id="{38EF21E9-88A7-32C6-4647-07A4EC759A84}"/>
                  </a:ext>
                </a:extLst>
              </p:cNvPr>
              <p:cNvSpPr/>
              <p:nvPr/>
            </p:nvSpPr>
            <p:spPr>
              <a:xfrm>
                <a:off x="5065950" y="4759649"/>
                <a:ext cx="139922" cy="9669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198" extrusionOk="0">
                    <a:moveTo>
                      <a:pt x="6075" y="1"/>
                    </a:moveTo>
                    <a:cubicBezTo>
                      <a:pt x="5180" y="373"/>
                      <a:pt x="4023" y="484"/>
                      <a:pt x="2957" y="484"/>
                    </a:cubicBezTo>
                    <a:cubicBezTo>
                      <a:pt x="1511" y="484"/>
                      <a:pt x="232" y="281"/>
                      <a:pt x="1" y="252"/>
                    </a:cubicBezTo>
                    <a:lnTo>
                      <a:pt x="1" y="252"/>
                    </a:lnTo>
                    <a:cubicBezTo>
                      <a:pt x="26" y="1431"/>
                      <a:pt x="101" y="2762"/>
                      <a:pt x="202" y="3791"/>
                    </a:cubicBezTo>
                    <a:cubicBezTo>
                      <a:pt x="293" y="3809"/>
                      <a:pt x="1695" y="4198"/>
                      <a:pt x="3224" y="4198"/>
                    </a:cubicBezTo>
                    <a:cubicBezTo>
                      <a:pt x="3801" y="4198"/>
                      <a:pt x="4396" y="4142"/>
                      <a:pt x="4945" y="3991"/>
                    </a:cubicBezTo>
                    <a:cubicBezTo>
                      <a:pt x="4945" y="3991"/>
                      <a:pt x="5523" y="2084"/>
                      <a:pt x="60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6" name="Google Shape;1916;p64">
                <a:extLst>
                  <a:ext uri="{FF2B5EF4-FFF2-40B4-BE49-F238E27FC236}">
                    <a16:creationId xmlns:a16="http://schemas.microsoft.com/office/drawing/2014/main" id="{7196A021-69DE-3994-4486-BD445EA7D30C}"/>
                  </a:ext>
                </a:extLst>
              </p:cNvPr>
              <p:cNvSpPr/>
              <p:nvPr/>
            </p:nvSpPr>
            <p:spPr>
              <a:xfrm>
                <a:off x="4771710" y="4744632"/>
                <a:ext cx="146279" cy="113020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907" extrusionOk="0">
                    <a:moveTo>
                      <a:pt x="1" y="0"/>
                    </a:moveTo>
                    <a:cubicBezTo>
                      <a:pt x="76" y="1355"/>
                      <a:pt x="151" y="3037"/>
                      <a:pt x="302" y="4192"/>
                    </a:cubicBezTo>
                    <a:lnTo>
                      <a:pt x="327" y="4192"/>
                    </a:lnTo>
                    <a:cubicBezTo>
                      <a:pt x="327" y="4192"/>
                      <a:pt x="2897" y="4906"/>
                      <a:pt x="4533" y="4906"/>
                    </a:cubicBezTo>
                    <a:cubicBezTo>
                      <a:pt x="4884" y="4906"/>
                      <a:pt x="5192" y="4874"/>
                      <a:pt x="5422" y="4794"/>
                    </a:cubicBezTo>
                    <a:lnTo>
                      <a:pt x="6351" y="753"/>
                    </a:lnTo>
                    <a:lnTo>
                      <a:pt x="6351" y="728"/>
                    </a:lnTo>
                    <a:cubicBezTo>
                      <a:pt x="5979" y="776"/>
                      <a:pt x="5590" y="797"/>
                      <a:pt x="5194" y="797"/>
                    </a:cubicBezTo>
                    <a:cubicBezTo>
                      <a:pt x="2915" y="797"/>
                      <a:pt x="428" y="107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7" name="Google Shape;1917;p64">
                <a:extLst>
                  <a:ext uri="{FF2B5EF4-FFF2-40B4-BE49-F238E27FC236}">
                    <a16:creationId xmlns:a16="http://schemas.microsoft.com/office/drawing/2014/main" id="{E505B581-286C-9189-EC92-D72BFE2AB3DD}"/>
                  </a:ext>
                </a:extLst>
              </p:cNvPr>
              <p:cNvSpPr/>
              <p:nvPr/>
            </p:nvSpPr>
            <p:spPr>
              <a:xfrm>
                <a:off x="5071156" y="4846942"/>
                <a:ext cx="145704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326" h="2160" extrusionOk="0">
                    <a:moveTo>
                      <a:pt x="1" y="1"/>
                    </a:moveTo>
                    <a:cubicBezTo>
                      <a:pt x="76" y="804"/>
                      <a:pt x="227" y="1406"/>
                      <a:pt x="402" y="1557"/>
                    </a:cubicBezTo>
                    <a:cubicBezTo>
                      <a:pt x="940" y="1992"/>
                      <a:pt x="2704" y="2159"/>
                      <a:pt x="4119" y="2159"/>
                    </a:cubicBezTo>
                    <a:cubicBezTo>
                      <a:pt x="5150" y="2159"/>
                      <a:pt x="5997" y="2071"/>
                      <a:pt x="6050" y="1933"/>
                    </a:cubicBezTo>
                    <a:cubicBezTo>
                      <a:pt x="6326" y="1180"/>
                      <a:pt x="4719" y="201"/>
                      <a:pt x="4719" y="201"/>
                    </a:cubicBezTo>
                    <a:cubicBezTo>
                      <a:pt x="4170" y="352"/>
                      <a:pt x="3575" y="408"/>
                      <a:pt x="2999" y="408"/>
                    </a:cubicBezTo>
                    <a:cubicBezTo>
                      <a:pt x="1470" y="408"/>
                      <a:pt x="74" y="1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8" name="Google Shape;1918;p64">
                <a:extLst>
                  <a:ext uri="{FF2B5EF4-FFF2-40B4-BE49-F238E27FC236}">
                    <a16:creationId xmlns:a16="http://schemas.microsoft.com/office/drawing/2014/main" id="{DB696C14-80F9-94F0-D3A8-4EF7AB20C49D}"/>
                  </a:ext>
                </a:extLst>
              </p:cNvPr>
              <p:cNvSpPr/>
              <p:nvPr/>
            </p:nvSpPr>
            <p:spPr>
              <a:xfrm>
                <a:off x="4778067" y="4841161"/>
                <a:ext cx="145128" cy="5838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2535" extrusionOk="0">
                    <a:moveTo>
                      <a:pt x="1" y="1"/>
                    </a:moveTo>
                    <a:cubicBezTo>
                      <a:pt x="101" y="703"/>
                      <a:pt x="201" y="1180"/>
                      <a:pt x="302" y="1306"/>
                    </a:cubicBezTo>
                    <a:cubicBezTo>
                      <a:pt x="722" y="1726"/>
                      <a:pt x="3927" y="2535"/>
                      <a:pt x="5250" y="2535"/>
                    </a:cubicBezTo>
                    <a:cubicBezTo>
                      <a:pt x="5506" y="2535"/>
                      <a:pt x="5692" y="2504"/>
                      <a:pt x="5773" y="2435"/>
                    </a:cubicBezTo>
                    <a:cubicBezTo>
                      <a:pt x="6300" y="2008"/>
                      <a:pt x="5146" y="603"/>
                      <a:pt x="5146" y="603"/>
                    </a:cubicBezTo>
                    <a:cubicBezTo>
                      <a:pt x="4916" y="683"/>
                      <a:pt x="4608" y="715"/>
                      <a:pt x="4257" y="715"/>
                    </a:cubicBezTo>
                    <a:cubicBezTo>
                      <a:pt x="2621" y="715"/>
                      <a:pt x="5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9" name="Google Shape;1919;p64">
                <a:extLst>
                  <a:ext uri="{FF2B5EF4-FFF2-40B4-BE49-F238E27FC236}">
                    <a16:creationId xmlns:a16="http://schemas.microsoft.com/office/drawing/2014/main" id="{71CAD89C-E5A6-D77B-5650-C50A5C030879}"/>
                  </a:ext>
                </a:extLst>
              </p:cNvPr>
              <p:cNvSpPr/>
              <p:nvPr/>
            </p:nvSpPr>
            <p:spPr>
              <a:xfrm>
                <a:off x="4720831" y="4449217"/>
                <a:ext cx="550362" cy="258586"/>
              </a:xfrm>
              <a:custGeom>
                <a:avLst/>
                <a:gdLst/>
                <a:ahLst/>
                <a:cxnLst/>
                <a:rect l="l" t="t" r="r" b="b"/>
                <a:pathLst>
                  <a:path w="23895" h="11227" extrusionOk="0">
                    <a:moveTo>
                      <a:pt x="23845" y="1"/>
                    </a:moveTo>
                    <a:cubicBezTo>
                      <a:pt x="22389" y="879"/>
                      <a:pt x="19327" y="2134"/>
                      <a:pt x="14232" y="2711"/>
                    </a:cubicBezTo>
                    <a:cubicBezTo>
                      <a:pt x="12733" y="2887"/>
                      <a:pt x="11260" y="2961"/>
                      <a:pt x="9862" y="2961"/>
                    </a:cubicBezTo>
                    <a:cubicBezTo>
                      <a:pt x="5479" y="2961"/>
                      <a:pt x="1830" y="2240"/>
                      <a:pt x="402" y="1707"/>
                    </a:cubicBezTo>
                    <a:cubicBezTo>
                      <a:pt x="402" y="1707"/>
                      <a:pt x="377" y="1883"/>
                      <a:pt x="352" y="2209"/>
                    </a:cubicBezTo>
                    <a:cubicBezTo>
                      <a:pt x="277" y="3941"/>
                      <a:pt x="1" y="9613"/>
                      <a:pt x="453" y="10015"/>
                    </a:cubicBezTo>
                    <a:cubicBezTo>
                      <a:pt x="704" y="10241"/>
                      <a:pt x="1356" y="10467"/>
                      <a:pt x="2184" y="10642"/>
                    </a:cubicBezTo>
                    <a:cubicBezTo>
                      <a:pt x="3644" y="10967"/>
                      <a:pt x="5724" y="11226"/>
                      <a:pt x="7394" y="11226"/>
                    </a:cubicBezTo>
                    <a:cubicBezTo>
                      <a:pt x="8051" y="11226"/>
                      <a:pt x="8644" y="11186"/>
                      <a:pt x="9112" y="11094"/>
                    </a:cubicBezTo>
                    <a:cubicBezTo>
                      <a:pt x="9639" y="10994"/>
                      <a:pt x="10015" y="10843"/>
                      <a:pt x="10116" y="10592"/>
                    </a:cubicBezTo>
                    <a:cubicBezTo>
                      <a:pt x="10643" y="9463"/>
                      <a:pt x="11270" y="5271"/>
                      <a:pt x="11270" y="5271"/>
                    </a:cubicBezTo>
                    <a:cubicBezTo>
                      <a:pt x="11270" y="5271"/>
                      <a:pt x="12324" y="5171"/>
                      <a:pt x="13454" y="4945"/>
                    </a:cubicBezTo>
                    <a:lnTo>
                      <a:pt x="13454" y="4995"/>
                    </a:lnTo>
                    <a:cubicBezTo>
                      <a:pt x="13454" y="4995"/>
                      <a:pt x="13429" y="10366"/>
                      <a:pt x="13680" y="10668"/>
                    </a:cubicBezTo>
                    <a:cubicBezTo>
                      <a:pt x="13755" y="10793"/>
                      <a:pt x="14257" y="10893"/>
                      <a:pt x="14960" y="10944"/>
                    </a:cubicBezTo>
                    <a:cubicBezTo>
                      <a:pt x="15765" y="11006"/>
                      <a:pt x="16573" y="11037"/>
                      <a:pt x="17382" y="11037"/>
                    </a:cubicBezTo>
                    <a:cubicBezTo>
                      <a:pt x="18843" y="11037"/>
                      <a:pt x="20308" y="10937"/>
                      <a:pt x="21761" y="10743"/>
                    </a:cubicBezTo>
                    <a:cubicBezTo>
                      <a:pt x="22464" y="10642"/>
                      <a:pt x="22966" y="10492"/>
                      <a:pt x="23117" y="10316"/>
                    </a:cubicBezTo>
                    <a:cubicBezTo>
                      <a:pt x="23820" y="9463"/>
                      <a:pt x="23895" y="76"/>
                      <a:pt x="23895" y="76"/>
                    </a:cubicBezTo>
                    <a:lnTo>
                      <a:pt x="238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0" name="Google Shape;1920;p64">
                <a:extLst>
                  <a:ext uri="{FF2B5EF4-FFF2-40B4-BE49-F238E27FC236}">
                    <a16:creationId xmlns:a16="http://schemas.microsoft.com/office/drawing/2014/main" id="{253B9B12-5426-2F89-D407-97002B95CF33}"/>
                  </a:ext>
                </a:extLst>
              </p:cNvPr>
              <p:cNvSpPr/>
              <p:nvPr/>
            </p:nvSpPr>
            <p:spPr>
              <a:xfrm>
                <a:off x="4638168" y="4019269"/>
                <a:ext cx="182118" cy="203354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8829" extrusionOk="0">
                    <a:moveTo>
                      <a:pt x="4555" y="1"/>
                    </a:moveTo>
                    <a:cubicBezTo>
                      <a:pt x="4391" y="1"/>
                      <a:pt x="4228" y="15"/>
                      <a:pt x="4067" y="44"/>
                    </a:cubicBezTo>
                    <a:cubicBezTo>
                      <a:pt x="3991" y="95"/>
                      <a:pt x="2611" y="1224"/>
                      <a:pt x="1231" y="4161"/>
                    </a:cubicBezTo>
                    <a:cubicBezTo>
                      <a:pt x="754" y="5215"/>
                      <a:pt x="327" y="6294"/>
                      <a:pt x="1" y="7398"/>
                    </a:cubicBezTo>
                    <a:cubicBezTo>
                      <a:pt x="352" y="7599"/>
                      <a:pt x="729" y="7775"/>
                      <a:pt x="1130" y="7925"/>
                    </a:cubicBezTo>
                    <a:cubicBezTo>
                      <a:pt x="2488" y="8432"/>
                      <a:pt x="3929" y="8685"/>
                      <a:pt x="5378" y="8685"/>
                    </a:cubicBezTo>
                    <a:cubicBezTo>
                      <a:pt x="5510" y="8685"/>
                      <a:pt x="5642" y="8683"/>
                      <a:pt x="5773" y="8678"/>
                    </a:cubicBezTo>
                    <a:lnTo>
                      <a:pt x="5799" y="8829"/>
                    </a:lnTo>
                    <a:cubicBezTo>
                      <a:pt x="6351" y="8352"/>
                      <a:pt x="6878" y="7825"/>
                      <a:pt x="7304" y="7223"/>
                    </a:cubicBezTo>
                    <a:cubicBezTo>
                      <a:pt x="7505" y="6796"/>
                      <a:pt x="7681" y="6344"/>
                      <a:pt x="7806" y="5892"/>
                    </a:cubicBezTo>
                    <a:cubicBezTo>
                      <a:pt x="7806" y="5892"/>
                      <a:pt x="7907" y="1149"/>
                      <a:pt x="5723" y="245"/>
                    </a:cubicBezTo>
                    <a:cubicBezTo>
                      <a:pt x="5350" y="85"/>
                      <a:pt x="4951" y="1"/>
                      <a:pt x="45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1" name="Google Shape;1921;p64">
                <a:extLst>
                  <a:ext uri="{FF2B5EF4-FFF2-40B4-BE49-F238E27FC236}">
                    <a16:creationId xmlns:a16="http://schemas.microsoft.com/office/drawing/2014/main" id="{4F25341F-C36F-D715-8806-92FA5E9AD7D4}"/>
                  </a:ext>
                </a:extLst>
              </p:cNvPr>
              <p:cNvSpPr/>
              <p:nvPr/>
            </p:nvSpPr>
            <p:spPr>
              <a:xfrm>
                <a:off x="4711595" y="3993864"/>
                <a:ext cx="585624" cy="523229"/>
              </a:xfrm>
              <a:custGeom>
                <a:avLst/>
                <a:gdLst/>
                <a:ahLst/>
                <a:cxnLst/>
                <a:rect l="l" t="t" r="r" b="b"/>
                <a:pathLst>
                  <a:path w="25426" h="22717" extrusionOk="0">
                    <a:moveTo>
                      <a:pt x="19264" y="1"/>
                    </a:moveTo>
                    <a:cubicBezTo>
                      <a:pt x="18768" y="1"/>
                      <a:pt x="18473" y="93"/>
                      <a:pt x="18473" y="93"/>
                    </a:cubicBezTo>
                    <a:cubicBezTo>
                      <a:pt x="17118" y="746"/>
                      <a:pt x="15687" y="1223"/>
                      <a:pt x="14206" y="1499"/>
                    </a:cubicBezTo>
                    <a:cubicBezTo>
                      <a:pt x="14281" y="1800"/>
                      <a:pt x="14482" y="3507"/>
                      <a:pt x="12499" y="3783"/>
                    </a:cubicBezTo>
                    <a:cubicBezTo>
                      <a:pt x="12343" y="3805"/>
                      <a:pt x="12190" y="3815"/>
                      <a:pt x="12040" y="3815"/>
                    </a:cubicBezTo>
                    <a:cubicBezTo>
                      <a:pt x="9976" y="3815"/>
                      <a:pt x="8544" y="1853"/>
                      <a:pt x="8333" y="1549"/>
                    </a:cubicBezTo>
                    <a:cubicBezTo>
                      <a:pt x="7204" y="1348"/>
                      <a:pt x="6074" y="1047"/>
                      <a:pt x="5020" y="620"/>
                    </a:cubicBezTo>
                    <a:lnTo>
                      <a:pt x="5020" y="620"/>
                    </a:lnTo>
                    <a:cubicBezTo>
                      <a:pt x="7429" y="2302"/>
                      <a:pt x="7957" y="6418"/>
                      <a:pt x="8007" y="6920"/>
                    </a:cubicBezTo>
                    <a:cubicBezTo>
                      <a:pt x="8082" y="6945"/>
                      <a:pt x="8157" y="7020"/>
                      <a:pt x="8208" y="7096"/>
                    </a:cubicBezTo>
                    <a:cubicBezTo>
                      <a:pt x="8358" y="7347"/>
                      <a:pt x="8408" y="7673"/>
                      <a:pt x="8308" y="7974"/>
                    </a:cubicBezTo>
                    <a:lnTo>
                      <a:pt x="8358" y="7974"/>
                    </a:lnTo>
                    <a:cubicBezTo>
                      <a:pt x="8358" y="7974"/>
                      <a:pt x="8407" y="7950"/>
                      <a:pt x="8479" y="7950"/>
                    </a:cubicBezTo>
                    <a:cubicBezTo>
                      <a:pt x="8613" y="7950"/>
                      <a:pt x="8830" y="8035"/>
                      <a:pt x="8961" y="8526"/>
                    </a:cubicBezTo>
                    <a:cubicBezTo>
                      <a:pt x="9155" y="9257"/>
                      <a:pt x="5875" y="15874"/>
                      <a:pt x="1667" y="15874"/>
                    </a:cubicBezTo>
                    <a:cubicBezTo>
                      <a:pt x="1539" y="15874"/>
                      <a:pt x="1410" y="15868"/>
                      <a:pt x="1280" y="15855"/>
                    </a:cubicBezTo>
                    <a:cubicBezTo>
                      <a:pt x="1054" y="15830"/>
                      <a:pt x="854" y="15805"/>
                      <a:pt x="653" y="15755"/>
                    </a:cubicBezTo>
                    <a:lnTo>
                      <a:pt x="653" y="15780"/>
                    </a:lnTo>
                    <a:cubicBezTo>
                      <a:pt x="653" y="15780"/>
                      <a:pt x="0" y="20900"/>
                      <a:pt x="151" y="21126"/>
                    </a:cubicBezTo>
                    <a:cubicBezTo>
                      <a:pt x="327" y="21277"/>
                      <a:pt x="552" y="21402"/>
                      <a:pt x="778" y="21452"/>
                    </a:cubicBezTo>
                    <a:cubicBezTo>
                      <a:pt x="2216" y="21989"/>
                      <a:pt x="5911" y="22717"/>
                      <a:pt x="10350" y="22717"/>
                    </a:cubicBezTo>
                    <a:cubicBezTo>
                      <a:pt x="11722" y="22717"/>
                      <a:pt x="13164" y="22647"/>
                      <a:pt x="14633" y="22481"/>
                    </a:cubicBezTo>
                    <a:cubicBezTo>
                      <a:pt x="19703" y="21879"/>
                      <a:pt x="22765" y="20624"/>
                      <a:pt x="24221" y="19771"/>
                    </a:cubicBezTo>
                    <a:cubicBezTo>
                      <a:pt x="24898" y="19369"/>
                      <a:pt x="25225" y="19043"/>
                      <a:pt x="25275" y="18917"/>
                    </a:cubicBezTo>
                    <a:cubicBezTo>
                      <a:pt x="25425" y="18491"/>
                      <a:pt x="23794" y="12868"/>
                      <a:pt x="23794" y="12868"/>
                    </a:cubicBezTo>
                    <a:lnTo>
                      <a:pt x="23769" y="12818"/>
                    </a:lnTo>
                    <a:cubicBezTo>
                      <a:pt x="22672" y="13405"/>
                      <a:pt x="21477" y="13637"/>
                      <a:pt x="20363" y="13637"/>
                    </a:cubicBezTo>
                    <a:cubicBezTo>
                      <a:pt x="18188" y="13637"/>
                      <a:pt x="16321" y="12753"/>
                      <a:pt x="16089" y="11890"/>
                    </a:cubicBezTo>
                    <a:cubicBezTo>
                      <a:pt x="16013" y="11664"/>
                      <a:pt x="16038" y="11538"/>
                      <a:pt x="16139" y="11488"/>
                    </a:cubicBezTo>
                    <a:cubicBezTo>
                      <a:pt x="14532" y="10735"/>
                      <a:pt x="13679" y="9028"/>
                      <a:pt x="13604" y="7221"/>
                    </a:cubicBezTo>
                    <a:cubicBezTo>
                      <a:pt x="13554" y="6268"/>
                      <a:pt x="13729" y="5314"/>
                      <a:pt x="14106" y="4460"/>
                    </a:cubicBezTo>
                    <a:cubicBezTo>
                      <a:pt x="14558" y="3406"/>
                      <a:pt x="15311" y="2528"/>
                      <a:pt x="16289" y="1951"/>
                    </a:cubicBezTo>
                    <a:cubicBezTo>
                      <a:pt x="16842" y="1624"/>
                      <a:pt x="17419" y="1398"/>
                      <a:pt x="18046" y="1298"/>
                    </a:cubicBezTo>
                    <a:cubicBezTo>
                      <a:pt x="18538" y="1200"/>
                      <a:pt x="18995" y="1155"/>
                      <a:pt x="19419" y="1155"/>
                    </a:cubicBezTo>
                    <a:cubicBezTo>
                      <a:pt x="20293" y="1155"/>
                      <a:pt x="21027" y="1345"/>
                      <a:pt x="21635" y="1649"/>
                    </a:cubicBezTo>
                    <a:cubicBezTo>
                      <a:pt x="22664" y="2202"/>
                      <a:pt x="23468" y="3105"/>
                      <a:pt x="23919" y="4159"/>
                    </a:cubicBezTo>
                    <a:cubicBezTo>
                      <a:pt x="24120" y="4059"/>
                      <a:pt x="24296" y="3858"/>
                      <a:pt x="24396" y="3657"/>
                    </a:cubicBezTo>
                    <a:cubicBezTo>
                      <a:pt x="24421" y="3557"/>
                      <a:pt x="24472" y="3456"/>
                      <a:pt x="24497" y="3356"/>
                    </a:cubicBezTo>
                    <a:cubicBezTo>
                      <a:pt x="22440" y="453"/>
                      <a:pt x="20360" y="1"/>
                      <a:pt x="192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2" name="Google Shape;1922;p64">
                <a:extLst>
                  <a:ext uri="{FF2B5EF4-FFF2-40B4-BE49-F238E27FC236}">
                    <a16:creationId xmlns:a16="http://schemas.microsoft.com/office/drawing/2014/main" id="{6BF4A3E2-61A5-EB73-6C7D-F26BCF382437}"/>
                  </a:ext>
                </a:extLst>
              </p:cNvPr>
              <p:cNvSpPr/>
              <p:nvPr/>
            </p:nvSpPr>
            <p:spPr>
              <a:xfrm>
                <a:off x="5064799" y="4696632"/>
                <a:ext cx="157266" cy="74188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3221" extrusionOk="0">
                    <a:moveTo>
                      <a:pt x="6827" y="1"/>
                    </a:moveTo>
                    <a:cubicBezTo>
                      <a:pt x="5379" y="194"/>
                      <a:pt x="3921" y="284"/>
                      <a:pt x="2465" y="284"/>
                    </a:cubicBezTo>
                    <a:cubicBezTo>
                      <a:pt x="1650" y="284"/>
                      <a:pt x="836" y="256"/>
                      <a:pt x="26" y="202"/>
                    </a:cubicBezTo>
                    <a:lnTo>
                      <a:pt x="26" y="202"/>
                    </a:lnTo>
                    <a:cubicBezTo>
                      <a:pt x="26" y="202"/>
                      <a:pt x="1" y="1457"/>
                      <a:pt x="51" y="2988"/>
                    </a:cubicBezTo>
                    <a:cubicBezTo>
                      <a:pt x="282" y="3017"/>
                      <a:pt x="1561" y="3220"/>
                      <a:pt x="3007" y="3220"/>
                    </a:cubicBezTo>
                    <a:cubicBezTo>
                      <a:pt x="4073" y="3220"/>
                      <a:pt x="5230" y="3109"/>
                      <a:pt x="6125" y="2737"/>
                    </a:cubicBezTo>
                    <a:cubicBezTo>
                      <a:pt x="6376" y="1808"/>
                      <a:pt x="6627" y="854"/>
                      <a:pt x="6827" y="26"/>
                    </a:cubicBezTo>
                    <a:lnTo>
                      <a:pt x="6827" y="1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3" name="Google Shape;1923;p64">
                <a:extLst>
                  <a:ext uri="{FF2B5EF4-FFF2-40B4-BE49-F238E27FC236}">
                    <a16:creationId xmlns:a16="http://schemas.microsoft.com/office/drawing/2014/main" id="{68754887-45BF-3F6B-02A8-16AEC74C2890}"/>
                  </a:ext>
                </a:extLst>
              </p:cNvPr>
              <p:cNvSpPr/>
              <p:nvPr/>
            </p:nvSpPr>
            <p:spPr>
              <a:xfrm>
                <a:off x="4770559" y="4694905"/>
                <a:ext cx="160145" cy="68499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29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25" y="929"/>
                      <a:pt x="76" y="2159"/>
                    </a:cubicBezTo>
                    <a:cubicBezTo>
                      <a:pt x="507" y="2288"/>
                      <a:pt x="3030" y="2973"/>
                      <a:pt x="5307" y="2973"/>
                    </a:cubicBezTo>
                    <a:cubicBezTo>
                      <a:pt x="5682" y="2973"/>
                      <a:pt x="6050" y="2955"/>
                      <a:pt x="6401" y="2912"/>
                    </a:cubicBezTo>
                    <a:lnTo>
                      <a:pt x="6953" y="477"/>
                    </a:lnTo>
                    <a:lnTo>
                      <a:pt x="6953" y="427"/>
                    </a:lnTo>
                    <a:cubicBezTo>
                      <a:pt x="6472" y="515"/>
                      <a:pt x="5858" y="553"/>
                      <a:pt x="5179" y="553"/>
                    </a:cubicBezTo>
                    <a:cubicBezTo>
                      <a:pt x="3517" y="553"/>
                      <a:pt x="1461" y="321"/>
                      <a:pt x="0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4" name="Google Shape;1924;p64">
                <a:extLst>
                  <a:ext uri="{FF2B5EF4-FFF2-40B4-BE49-F238E27FC236}">
                    <a16:creationId xmlns:a16="http://schemas.microsoft.com/office/drawing/2014/main" id="{3F1C42E4-618B-48C3-29AF-5BB0F9C9B27E}"/>
                  </a:ext>
                </a:extLst>
              </p:cNvPr>
              <p:cNvSpPr/>
              <p:nvPr/>
            </p:nvSpPr>
            <p:spPr>
              <a:xfrm>
                <a:off x="4901775" y="4023737"/>
                <a:ext cx="143400" cy="5859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2544" extrusionOk="0">
                    <a:moveTo>
                      <a:pt x="5974" y="1"/>
                    </a:moveTo>
                    <a:lnTo>
                      <a:pt x="5974" y="1"/>
                    </a:lnTo>
                    <a:cubicBezTo>
                      <a:pt x="4914" y="178"/>
                      <a:pt x="3846" y="266"/>
                      <a:pt x="2783" y="266"/>
                    </a:cubicBezTo>
                    <a:cubicBezTo>
                      <a:pt x="1883" y="266"/>
                      <a:pt x="987" y="203"/>
                      <a:pt x="101" y="76"/>
                    </a:cubicBezTo>
                    <a:cubicBezTo>
                      <a:pt x="95" y="75"/>
                      <a:pt x="90" y="74"/>
                      <a:pt x="85" y="74"/>
                    </a:cubicBezTo>
                    <a:cubicBezTo>
                      <a:pt x="1" y="74"/>
                      <a:pt x="177" y="279"/>
                      <a:pt x="113" y="279"/>
                    </a:cubicBezTo>
                    <a:cubicBezTo>
                      <a:pt x="110" y="279"/>
                      <a:pt x="106" y="278"/>
                      <a:pt x="101" y="277"/>
                    </a:cubicBezTo>
                    <a:lnTo>
                      <a:pt x="101" y="277"/>
                    </a:lnTo>
                    <a:cubicBezTo>
                      <a:pt x="288" y="581"/>
                      <a:pt x="1719" y="2543"/>
                      <a:pt x="3803" y="2543"/>
                    </a:cubicBezTo>
                    <a:cubicBezTo>
                      <a:pt x="3955" y="2543"/>
                      <a:pt x="4109" y="2533"/>
                      <a:pt x="4268" y="2511"/>
                    </a:cubicBezTo>
                    <a:cubicBezTo>
                      <a:pt x="6225" y="2235"/>
                      <a:pt x="6024" y="327"/>
                      <a:pt x="5974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5" name="Google Shape;1925;p64">
                <a:extLst>
                  <a:ext uri="{FF2B5EF4-FFF2-40B4-BE49-F238E27FC236}">
                    <a16:creationId xmlns:a16="http://schemas.microsoft.com/office/drawing/2014/main" id="{02A8611B-B495-58AF-5362-D2B7AAF18DA9}"/>
                  </a:ext>
                </a:extLst>
              </p:cNvPr>
              <p:cNvSpPr/>
              <p:nvPr/>
            </p:nvSpPr>
            <p:spPr>
              <a:xfrm>
                <a:off x="5078088" y="4078094"/>
                <a:ext cx="252068" cy="230026"/>
              </a:xfrm>
              <a:custGeom>
                <a:avLst/>
                <a:gdLst/>
                <a:ahLst/>
                <a:cxnLst/>
                <a:rect l="l" t="t" r="r" b="b"/>
                <a:pathLst>
                  <a:path w="10944" h="9987" extrusionOk="0">
                    <a:moveTo>
                      <a:pt x="8484" y="0"/>
                    </a:moveTo>
                    <a:cubicBezTo>
                      <a:pt x="8384" y="226"/>
                      <a:pt x="8233" y="402"/>
                      <a:pt x="8032" y="527"/>
                    </a:cubicBezTo>
                    <a:cubicBezTo>
                      <a:pt x="8058" y="603"/>
                      <a:pt x="8108" y="703"/>
                      <a:pt x="8133" y="778"/>
                    </a:cubicBezTo>
                    <a:cubicBezTo>
                      <a:pt x="8359" y="1280"/>
                      <a:pt x="8509" y="1807"/>
                      <a:pt x="8585" y="2360"/>
                    </a:cubicBezTo>
                    <a:cubicBezTo>
                      <a:pt x="8409" y="2861"/>
                      <a:pt x="8108" y="3338"/>
                      <a:pt x="7731" y="3740"/>
                    </a:cubicBezTo>
                    <a:cubicBezTo>
                      <a:pt x="6276" y="5271"/>
                      <a:pt x="3891" y="5798"/>
                      <a:pt x="3891" y="5798"/>
                    </a:cubicBezTo>
                    <a:cubicBezTo>
                      <a:pt x="3615" y="5647"/>
                      <a:pt x="3339" y="5522"/>
                      <a:pt x="3038" y="5422"/>
                    </a:cubicBezTo>
                    <a:cubicBezTo>
                      <a:pt x="2950" y="5384"/>
                      <a:pt x="2850" y="5365"/>
                      <a:pt x="2749" y="5365"/>
                    </a:cubicBezTo>
                    <a:cubicBezTo>
                      <a:pt x="2649" y="5365"/>
                      <a:pt x="2548" y="5384"/>
                      <a:pt x="2461" y="5422"/>
                    </a:cubicBezTo>
                    <a:cubicBezTo>
                      <a:pt x="1984" y="5773"/>
                      <a:pt x="2636" y="6350"/>
                      <a:pt x="2737" y="6426"/>
                    </a:cubicBezTo>
                    <a:cubicBezTo>
                      <a:pt x="2619" y="6386"/>
                      <a:pt x="1706" y="5919"/>
                      <a:pt x="1144" y="5919"/>
                    </a:cubicBezTo>
                    <a:cubicBezTo>
                      <a:pt x="986" y="5919"/>
                      <a:pt x="856" y="5956"/>
                      <a:pt x="779" y="6049"/>
                    </a:cubicBezTo>
                    <a:cubicBezTo>
                      <a:pt x="528" y="6375"/>
                      <a:pt x="1356" y="7028"/>
                      <a:pt x="1632" y="7229"/>
                    </a:cubicBezTo>
                    <a:cubicBezTo>
                      <a:pt x="1385" y="7070"/>
                      <a:pt x="740" y="6662"/>
                      <a:pt x="336" y="6662"/>
                    </a:cubicBezTo>
                    <a:cubicBezTo>
                      <a:pt x="165" y="6662"/>
                      <a:pt x="38" y="6734"/>
                      <a:pt x="1" y="6927"/>
                    </a:cubicBezTo>
                    <a:cubicBezTo>
                      <a:pt x="1" y="6927"/>
                      <a:pt x="1" y="6953"/>
                      <a:pt x="1" y="6978"/>
                    </a:cubicBezTo>
                    <a:cubicBezTo>
                      <a:pt x="1" y="7379"/>
                      <a:pt x="679" y="7831"/>
                      <a:pt x="1030" y="8057"/>
                    </a:cubicBezTo>
                    <a:cubicBezTo>
                      <a:pt x="847" y="7955"/>
                      <a:pt x="548" y="7804"/>
                      <a:pt x="348" y="7804"/>
                    </a:cubicBezTo>
                    <a:cubicBezTo>
                      <a:pt x="301" y="7804"/>
                      <a:pt x="260" y="7812"/>
                      <a:pt x="227" y="7831"/>
                    </a:cubicBezTo>
                    <a:cubicBezTo>
                      <a:pt x="151" y="7881"/>
                      <a:pt x="126" y="8007"/>
                      <a:pt x="177" y="8233"/>
                    </a:cubicBezTo>
                    <a:cubicBezTo>
                      <a:pt x="425" y="9109"/>
                      <a:pt x="2276" y="9986"/>
                      <a:pt x="4436" y="9986"/>
                    </a:cubicBezTo>
                    <a:cubicBezTo>
                      <a:pt x="5553" y="9986"/>
                      <a:pt x="6753" y="9752"/>
                      <a:pt x="7857" y="9161"/>
                    </a:cubicBezTo>
                    <a:cubicBezTo>
                      <a:pt x="7982" y="9086"/>
                      <a:pt x="8108" y="9011"/>
                      <a:pt x="8258" y="8935"/>
                    </a:cubicBezTo>
                    <a:cubicBezTo>
                      <a:pt x="10944" y="7229"/>
                      <a:pt x="10793" y="2711"/>
                      <a:pt x="8534" y="25"/>
                    </a:cubicBezTo>
                    <a:lnTo>
                      <a:pt x="8484" y="0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6" name="Google Shape;1926;p64">
                <a:extLst>
                  <a:ext uri="{FF2B5EF4-FFF2-40B4-BE49-F238E27FC236}">
                    <a16:creationId xmlns:a16="http://schemas.microsoft.com/office/drawing/2014/main" id="{1488AF13-7C08-24A6-47B6-5DEAA710C6E2}"/>
                  </a:ext>
                </a:extLst>
              </p:cNvPr>
              <p:cNvSpPr/>
              <p:nvPr/>
            </p:nvSpPr>
            <p:spPr>
              <a:xfrm>
                <a:off x="4569370" y="3563018"/>
                <a:ext cx="677547" cy="471890"/>
              </a:xfrm>
              <a:custGeom>
                <a:avLst/>
                <a:gdLst/>
                <a:ahLst/>
                <a:cxnLst/>
                <a:rect l="l" t="t" r="r" b="b"/>
                <a:pathLst>
                  <a:path w="29417" h="20488" extrusionOk="0">
                    <a:moveTo>
                      <a:pt x="25702" y="0"/>
                    </a:moveTo>
                    <a:cubicBezTo>
                      <a:pt x="25100" y="226"/>
                      <a:pt x="24472" y="402"/>
                      <a:pt x="23820" y="527"/>
                    </a:cubicBezTo>
                    <a:cubicBezTo>
                      <a:pt x="22434" y="815"/>
                      <a:pt x="21051" y="920"/>
                      <a:pt x="19710" y="920"/>
                    </a:cubicBezTo>
                    <a:cubicBezTo>
                      <a:pt x="16048" y="920"/>
                      <a:pt x="12698" y="136"/>
                      <a:pt x="10450" y="136"/>
                    </a:cubicBezTo>
                    <a:cubicBezTo>
                      <a:pt x="9422" y="136"/>
                      <a:pt x="8624" y="300"/>
                      <a:pt x="8133" y="778"/>
                    </a:cubicBezTo>
                    <a:cubicBezTo>
                      <a:pt x="8133" y="778"/>
                      <a:pt x="9137" y="6225"/>
                      <a:pt x="5774" y="9312"/>
                    </a:cubicBezTo>
                    <a:lnTo>
                      <a:pt x="5723" y="9337"/>
                    </a:lnTo>
                    <a:cubicBezTo>
                      <a:pt x="5221" y="8785"/>
                      <a:pt x="4494" y="8484"/>
                      <a:pt x="3741" y="8484"/>
                    </a:cubicBezTo>
                    <a:cubicBezTo>
                      <a:pt x="3565" y="8484"/>
                      <a:pt x="3389" y="8509"/>
                      <a:pt x="3214" y="8509"/>
                    </a:cubicBezTo>
                    <a:cubicBezTo>
                      <a:pt x="854" y="8760"/>
                      <a:pt x="1" y="13528"/>
                      <a:pt x="2360" y="14959"/>
                    </a:cubicBezTo>
                    <a:cubicBezTo>
                      <a:pt x="2912" y="15299"/>
                      <a:pt x="3536" y="15471"/>
                      <a:pt x="4164" y="15471"/>
                    </a:cubicBezTo>
                    <a:cubicBezTo>
                      <a:pt x="4650" y="15471"/>
                      <a:pt x="5138" y="15368"/>
                      <a:pt x="5598" y="15160"/>
                    </a:cubicBezTo>
                    <a:cubicBezTo>
                      <a:pt x="6426" y="16264"/>
                      <a:pt x="7480" y="17218"/>
                      <a:pt x="8660" y="17971"/>
                    </a:cubicBezTo>
                    <a:cubicBezTo>
                      <a:pt x="9087" y="18247"/>
                      <a:pt x="9513" y="18498"/>
                      <a:pt x="9965" y="18749"/>
                    </a:cubicBezTo>
                    <a:lnTo>
                      <a:pt x="10191" y="18799"/>
                    </a:lnTo>
                    <a:cubicBezTo>
                      <a:pt x="10542" y="18925"/>
                      <a:pt x="10894" y="19100"/>
                      <a:pt x="11220" y="19326"/>
                    </a:cubicBezTo>
                    <a:cubicBezTo>
                      <a:pt x="12299" y="19753"/>
                      <a:pt x="13404" y="20079"/>
                      <a:pt x="14558" y="20255"/>
                    </a:cubicBezTo>
                    <a:cubicBezTo>
                      <a:pt x="14634" y="20280"/>
                      <a:pt x="14759" y="20305"/>
                      <a:pt x="14859" y="20330"/>
                    </a:cubicBezTo>
                    <a:cubicBezTo>
                      <a:pt x="15623" y="20435"/>
                      <a:pt x="16395" y="20487"/>
                      <a:pt x="17167" y="20487"/>
                    </a:cubicBezTo>
                    <a:cubicBezTo>
                      <a:pt x="18247" y="20487"/>
                      <a:pt x="19327" y="20385"/>
                      <a:pt x="20381" y="20180"/>
                    </a:cubicBezTo>
                    <a:cubicBezTo>
                      <a:pt x="21862" y="19929"/>
                      <a:pt x="23293" y="19452"/>
                      <a:pt x="24648" y="18774"/>
                    </a:cubicBezTo>
                    <a:cubicBezTo>
                      <a:pt x="26731" y="17720"/>
                      <a:pt x="28262" y="16239"/>
                      <a:pt x="28614" y="14633"/>
                    </a:cubicBezTo>
                    <a:cubicBezTo>
                      <a:pt x="29417" y="10968"/>
                      <a:pt x="27585" y="8760"/>
                      <a:pt x="27585" y="8760"/>
                    </a:cubicBezTo>
                    <a:cubicBezTo>
                      <a:pt x="27585" y="8760"/>
                      <a:pt x="27559" y="8208"/>
                      <a:pt x="27484" y="7379"/>
                    </a:cubicBezTo>
                    <a:cubicBezTo>
                      <a:pt x="27334" y="5120"/>
                      <a:pt x="26857" y="703"/>
                      <a:pt x="25702" y="25"/>
                    </a:cubicBezTo>
                    <a:lnTo>
                      <a:pt x="25702" y="0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7" name="Google Shape;1927;p64">
                <a:extLst>
                  <a:ext uri="{FF2B5EF4-FFF2-40B4-BE49-F238E27FC236}">
                    <a16:creationId xmlns:a16="http://schemas.microsoft.com/office/drawing/2014/main" id="{A32B8961-EE90-758C-4F4A-7205AB5F0423}"/>
                  </a:ext>
                </a:extLst>
              </p:cNvPr>
              <p:cNvSpPr/>
              <p:nvPr/>
            </p:nvSpPr>
            <p:spPr>
              <a:xfrm>
                <a:off x="4674582" y="4345202"/>
                <a:ext cx="43969" cy="71677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112" extrusionOk="0">
                    <a:moveTo>
                      <a:pt x="385" y="0"/>
                    </a:moveTo>
                    <a:cubicBezTo>
                      <a:pt x="359" y="0"/>
                      <a:pt x="339" y="8"/>
                      <a:pt x="327" y="24"/>
                    </a:cubicBezTo>
                    <a:cubicBezTo>
                      <a:pt x="327" y="24"/>
                      <a:pt x="1" y="2157"/>
                      <a:pt x="1005" y="2860"/>
                    </a:cubicBezTo>
                    <a:lnTo>
                      <a:pt x="1908" y="3111"/>
                    </a:lnTo>
                    <a:cubicBezTo>
                      <a:pt x="1833" y="2408"/>
                      <a:pt x="1808" y="1680"/>
                      <a:pt x="1808" y="978"/>
                    </a:cubicBezTo>
                    <a:cubicBezTo>
                      <a:pt x="1808" y="978"/>
                      <a:pt x="682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8" name="Google Shape;1928;p64">
                <a:extLst>
                  <a:ext uri="{FF2B5EF4-FFF2-40B4-BE49-F238E27FC236}">
                    <a16:creationId xmlns:a16="http://schemas.microsoft.com/office/drawing/2014/main" id="{25B81871-25AE-8A26-6EDE-F512372814F2}"/>
                  </a:ext>
                </a:extLst>
              </p:cNvPr>
              <p:cNvSpPr/>
              <p:nvPr/>
            </p:nvSpPr>
            <p:spPr>
              <a:xfrm>
                <a:off x="4684993" y="4240519"/>
                <a:ext cx="210448" cy="20446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8877" extrusionOk="0">
                    <a:moveTo>
                      <a:pt x="9137" y="1"/>
                    </a:moveTo>
                    <a:lnTo>
                      <a:pt x="5849" y="980"/>
                    </a:lnTo>
                    <a:cubicBezTo>
                      <a:pt x="5849" y="980"/>
                      <a:pt x="5114" y="7302"/>
                      <a:pt x="1866" y="7302"/>
                    </a:cubicBezTo>
                    <a:cubicBezTo>
                      <a:pt x="1319" y="7302"/>
                      <a:pt x="700" y="7122"/>
                      <a:pt x="1" y="6702"/>
                    </a:cubicBezTo>
                    <a:lnTo>
                      <a:pt x="1" y="6702"/>
                    </a:lnTo>
                    <a:cubicBezTo>
                      <a:pt x="1" y="6703"/>
                      <a:pt x="522" y="8877"/>
                      <a:pt x="3024" y="8877"/>
                    </a:cubicBezTo>
                    <a:cubicBezTo>
                      <a:pt x="3479" y="8877"/>
                      <a:pt x="3999" y="8805"/>
                      <a:pt x="4594" y="8635"/>
                    </a:cubicBezTo>
                    <a:cubicBezTo>
                      <a:pt x="9137" y="7330"/>
                      <a:pt x="9137" y="1"/>
                      <a:pt x="91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9" name="Google Shape;1929;p64">
                <a:extLst>
                  <a:ext uri="{FF2B5EF4-FFF2-40B4-BE49-F238E27FC236}">
                    <a16:creationId xmlns:a16="http://schemas.microsoft.com/office/drawing/2014/main" id="{D2D4A601-17BF-4AAC-FCE7-BD5251241CE5}"/>
                  </a:ext>
                </a:extLst>
              </p:cNvPr>
              <p:cNvSpPr/>
              <p:nvPr/>
            </p:nvSpPr>
            <p:spPr>
              <a:xfrm>
                <a:off x="4641646" y="4136666"/>
                <a:ext cx="280259" cy="223392"/>
              </a:xfrm>
              <a:custGeom>
                <a:avLst/>
                <a:gdLst/>
                <a:ahLst/>
                <a:cxnLst/>
                <a:rect l="l" t="t" r="r" b="b"/>
                <a:pathLst>
                  <a:path w="12168" h="9699" extrusionOk="0">
                    <a:moveTo>
                      <a:pt x="9906" y="1"/>
                    </a:moveTo>
                    <a:cubicBezTo>
                      <a:pt x="9308" y="1"/>
                      <a:pt x="8609" y="1172"/>
                      <a:pt x="8609" y="1172"/>
                    </a:cubicBezTo>
                    <a:cubicBezTo>
                      <a:pt x="8766" y="521"/>
                      <a:pt x="8421" y="231"/>
                      <a:pt x="8149" y="231"/>
                    </a:cubicBezTo>
                    <a:cubicBezTo>
                      <a:pt x="8117" y="231"/>
                      <a:pt x="8086" y="235"/>
                      <a:pt x="8057" y="243"/>
                    </a:cubicBezTo>
                    <a:cubicBezTo>
                      <a:pt x="7856" y="293"/>
                      <a:pt x="7756" y="494"/>
                      <a:pt x="7655" y="770"/>
                    </a:cubicBezTo>
                    <a:cubicBezTo>
                      <a:pt x="7505" y="1247"/>
                      <a:pt x="7354" y="1674"/>
                      <a:pt x="7128" y="2126"/>
                    </a:cubicBezTo>
                    <a:cubicBezTo>
                      <a:pt x="6702" y="2728"/>
                      <a:pt x="6200" y="3255"/>
                      <a:pt x="5622" y="3732"/>
                    </a:cubicBezTo>
                    <a:lnTo>
                      <a:pt x="5622" y="3581"/>
                    </a:lnTo>
                    <a:cubicBezTo>
                      <a:pt x="5491" y="3585"/>
                      <a:pt x="5360" y="3588"/>
                      <a:pt x="5229" y="3588"/>
                    </a:cubicBezTo>
                    <a:cubicBezTo>
                      <a:pt x="3779" y="3588"/>
                      <a:pt x="2337" y="3333"/>
                      <a:pt x="979" y="2803"/>
                    </a:cubicBezTo>
                    <a:lnTo>
                      <a:pt x="929" y="2853"/>
                    </a:lnTo>
                    <a:cubicBezTo>
                      <a:pt x="929" y="2853"/>
                      <a:pt x="0" y="8626"/>
                      <a:pt x="3665" y="9555"/>
                    </a:cubicBezTo>
                    <a:cubicBezTo>
                      <a:pt x="3891" y="9605"/>
                      <a:pt x="4091" y="9655"/>
                      <a:pt x="4292" y="9680"/>
                    </a:cubicBezTo>
                    <a:cubicBezTo>
                      <a:pt x="4422" y="9693"/>
                      <a:pt x="4551" y="9699"/>
                      <a:pt x="4679" y="9699"/>
                    </a:cubicBezTo>
                    <a:cubicBezTo>
                      <a:pt x="8910" y="9699"/>
                      <a:pt x="12167" y="3057"/>
                      <a:pt x="11972" y="2326"/>
                    </a:cubicBezTo>
                    <a:cubicBezTo>
                      <a:pt x="11843" y="1857"/>
                      <a:pt x="11630" y="1774"/>
                      <a:pt x="11495" y="1774"/>
                    </a:cubicBezTo>
                    <a:cubicBezTo>
                      <a:pt x="11421" y="1774"/>
                      <a:pt x="11370" y="1799"/>
                      <a:pt x="11370" y="1799"/>
                    </a:cubicBezTo>
                    <a:lnTo>
                      <a:pt x="11345" y="1799"/>
                    </a:lnTo>
                    <a:cubicBezTo>
                      <a:pt x="11420" y="1498"/>
                      <a:pt x="11395" y="1172"/>
                      <a:pt x="11219" y="896"/>
                    </a:cubicBezTo>
                    <a:cubicBezTo>
                      <a:pt x="11169" y="820"/>
                      <a:pt x="11094" y="770"/>
                      <a:pt x="11019" y="720"/>
                    </a:cubicBezTo>
                    <a:cubicBezTo>
                      <a:pt x="10943" y="692"/>
                      <a:pt x="10865" y="678"/>
                      <a:pt x="10786" y="678"/>
                    </a:cubicBezTo>
                    <a:cubicBezTo>
                      <a:pt x="10655" y="678"/>
                      <a:pt x="10526" y="717"/>
                      <a:pt x="10416" y="795"/>
                    </a:cubicBezTo>
                    <a:cubicBezTo>
                      <a:pt x="10441" y="494"/>
                      <a:pt x="10341" y="218"/>
                      <a:pt x="10090" y="42"/>
                    </a:cubicBezTo>
                    <a:cubicBezTo>
                      <a:pt x="10030" y="14"/>
                      <a:pt x="9968" y="1"/>
                      <a:pt x="9906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0" name="Google Shape;1930;p64">
                <a:extLst>
                  <a:ext uri="{FF2B5EF4-FFF2-40B4-BE49-F238E27FC236}">
                    <a16:creationId xmlns:a16="http://schemas.microsoft.com/office/drawing/2014/main" id="{CA2CFA6F-AA01-0458-E1CF-3770179F7E80}"/>
                  </a:ext>
                </a:extLst>
              </p:cNvPr>
              <p:cNvSpPr/>
              <p:nvPr/>
            </p:nvSpPr>
            <p:spPr>
              <a:xfrm>
                <a:off x="4764777" y="4134731"/>
                <a:ext cx="117949" cy="92383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011" extrusionOk="0">
                    <a:moveTo>
                      <a:pt x="4493" y="1"/>
                    </a:moveTo>
                    <a:cubicBezTo>
                      <a:pt x="4393" y="1"/>
                      <a:pt x="4317" y="26"/>
                      <a:pt x="4242" y="51"/>
                    </a:cubicBezTo>
                    <a:cubicBezTo>
                      <a:pt x="4167" y="101"/>
                      <a:pt x="4091" y="126"/>
                      <a:pt x="4041" y="177"/>
                    </a:cubicBezTo>
                    <a:cubicBezTo>
                      <a:pt x="3916" y="277"/>
                      <a:pt x="3790" y="377"/>
                      <a:pt x="3690" y="478"/>
                    </a:cubicBezTo>
                    <a:cubicBezTo>
                      <a:pt x="3601" y="578"/>
                      <a:pt x="3511" y="679"/>
                      <a:pt x="3426" y="781"/>
                    </a:cubicBezTo>
                    <a:lnTo>
                      <a:pt x="3426" y="781"/>
                    </a:lnTo>
                    <a:cubicBezTo>
                      <a:pt x="3417" y="742"/>
                      <a:pt x="3403" y="707"/>
                      <a:pt x="3389" y="679"/>
                    </a:cubicBezTo>
                    <a:lnTo>
                      <a:pt x="3364" y="553"/>
                    </a:lnTo>
                    <a:lnTo>
                      <a:pt x="3313" y="478"/>
                    </a:lnTo>
                    <a:cubicBezTo>
                      <a:pt x="3213" y="327"/>
                      <a:pt x="3087" y="227"/>
                      <a:pt x="2937" y="177"/>
                    </a:cubicBezTo>
                    <a:cubicBezTo>
                      <a:pt x="2887" y="177"/>
                      <a:pt x="2836" y="152"/>
                      <a:pt x="2786" y="152"/>
                    </a:cubicBezTo>
                    <a:lnTo>
                      <a:pt x="2686" y="152"/>
                    </a:lnTo>
                    <a:cubicBezTo>
                      <a:pt x="2611" y="177"/>
                      <a:pt x="2510" y="202"/>
                      <a:pt x="2435" y="277"/>
                    </a:cubicBezTo>
                    <a:cubicBezTo>
                      <a:pt x="2335" y="377"/>
                      <a:pt x="2259" y="503"/>
                      <a:pt x="2209" y="653"/>
                    </a:cubicBezTo>
                    <a:cubicBezTo>
                      <a:pt x="2159" y="779"/>
                      <a:pt x="2109" y="879"/>
                      <a:pt x="2084" y="1005"/>
                    </a:cubicBezTo>
                    <a:lnTo>
                      <a:pt x="1958" y="1356"/>
                    </a:lnTo>
                    <a:cubicBezTo>
                      <a:pt x="1933" y="1482"/>
                      <a:pt x="1883" y="1582"/>
                      <a:pt x="1858" y="1683"/>
                    </a:cubicBezTo>
                    <a:cubicBezTo>
                      <a:pt x="1807" y="1808"/>
                      <a:pt x="1757" y="1908"/>
                      <a:pt x="1707" y="2034"/>
                    </a:cubicBezTo>
                    <a:lnTo>
                      <a:pt x="1657" y="2109"/>
                    </a:lnTo>
                    <a:lnTo>
                      <a:pt x="1657" y="2134"/>
                    </a:lnTo>
                    <a:lnTo>
                      <a:pt x="1632" y="2159"/>
                    </a:lnTo>
                    <a:lnTo>
                      <a:pt x="1531" y="2310"/>
                    </a:lnTo>
                    <a:cubicBezTo>
                      <a:pt x="1456" y="2410"/>
                      <a:pt x="1406" y="2511"/>
                      <a:pt x="1331" y="2611"/>
                    </a:cubicBezTo>
                    <a:lnTo>
                      <a:pt x="1080" y="2887"/>
                    </a:lnTo>
                    <a:cubicBezTo>
                      <a:pt x="929" y="3063"/>
                      <a:pt x="753" y="3239"/>
                      <a:pt x="578" y="3414"/>
                    </a:cubicBezTo>
                    <a:cubicBezTo>
                      <a:pt x="402" y="3590"/>
                      <a:pt x="226" y="3741"/>
                      <a:pt x="51" y="3916"/>
                    </a:cubicBezTo>
                    <a:cubicBezTo>
                      <a:pt x="25" y="3941"/>
                      <a:pt x="0" y="3967"/>
                      <a:pt x="25" y="3992"/>
                    </a:cubicBezTo>
                    <a:cubicBezTo>
                      <a:pt x="38" y="4004"/>
                      <a:pt x="51" y="4010"/>
                      <a:pt x="63" y="4010"/>
                    </a:cubicBezTo>
                    <a:cubicBezTo>
                      <a:pt x="76" y="4010"/>
                      <a:pt x="88" y="4004"/>
                      <a:pt x="101" y="3992"/>
                    </a:cubicBezTo>
                    <a:cubicBezTo>
                      <a:pt x="201" y="3941"/>
                      <a:pt x="327" y="3866"/>
                      <a:pt x="402" y="3766"/>
                    </a:cubicBezTo>
                    <a:lnTo>
                      <a:pt x="703" y="3540"/>
                    </a:lnTo>
                    <a:cubicBezTo>
                      <a:pt x="879" y="3364"/>
                      <a:pt x="1080" y="3214"/>
                      <a:pt x="1255" y="3038"/>
                    </a:cubicBezTo>
                    <a:lnTo>
                      <a:pt x="1506" y="2762"/>
                    </a:lnTo>
                    <a:cubicBezTo>
                      <a:pt x="1607" y="2661"/>
                      <a:pt x="1682" y="2561"/>
                      <a:pt x="1757" y="2461"/>
                    </a:cubicBezTo>
                    <a:lnTo>
                      <a:pt x="1858" y="2285"/>
                    </a:lnTo>
                    <a:lnTo>
                      <a:pt x="1883" y="2260"/>
                    </a:lnTo>
                    <a:lnTo>
                      <a:pt x="1883" y="2235"/>
                    </a:lnTo>
                    <a:lnTo>
                      <a:pt x="1933" y="2159"/>
                    </a:lnTo>
                    <a:cubicBezTo>
                      <a:pt x="1983" y="2034"/>
                      <a:pt x="2058" y="1934"/>
                      <a:pt x="2109" y="1808"/>
                    </a:cubicBezTo>
                    <a:cubicBezTo>
                      <a:pt x="2134" y="1708"/>
                      <a:pt x="2209" y="1582"/>
                      <a:pt x="2234" y="1457"/>
                    </a:cubicBezTo>
                    <a:lnTo>
                      <a:pt x="2360" y="1105"/>
                    </a:lnTo>
                    <a:cubicBezTo>
                      <a:pt x="2410" y="879"/>
                      <a:pt x="2485" y="679"/>
                      <a:pt x="2636" y="528"/>
                    </a:cubicBezTo>
                    <a:cubicBezTo>
                      <a:pt x="2636" y="478"/>
                      <a:pt x="2686" y="503"/>
                      <a:pt x="2686" y="478"/>
                    </a:cubicBezTo>
                    <a:lnTo>
                      <a:pt x="2836" y="478"/>
                    </a:lnTo>
                    <a:cubicBezTo>
                      <a:pt x="2912" y="503"/>
                      <a:pt x="2987" y="553"/>
                      <a:pt x="3037" y="628"/>
                    </a:cubicBezTo>
                    <a:lnTo>
                      <a:pt x="3087" y="679"/>
                    </a:lnTo>
                    <a:lnTo>
                      <a:pt x="3087" y="754"/>
                    </a:lnTo>
                    <a:cubicBezTo>
                      <a:pt x="3113" y="804"/>
                      <a:pt x="3138" y="854"/>
                      <a:pt x="3138" y="904"/>
                    </a:cubicBezTo>
                    <a:cubicBezTo>
                      <a:pt x="3138" y="1005"/>
                      <a:pt x="3138" y="1105"/>
                      <a:pt x="3113" y="1206"/>
                    </a:cubicBezTo>
                    <a:lnTo>
                      <a:pt x="3113" y="1231"/>
                    </a:lnTo>
                    <a:cubicBezTo>
                      <a:pt x="3096" y="1328"/>
                      <a:pt x="3175" y="1395"/>
                      <a:pt x="3253" y="1395"/>
                    </a:cubicBezTo>
                    <a:cubicBezTo>
                      <a:pt x="3295" y="1395"/>
                      <a:pt x="3337" y="1375"/>
                      <a:pt x="3364" y="1331"/>
                    </a:cubicBezTo>
                    <a:cubicBezTo>
                      <a:pt x="3371" y="1319"/>
                      <a:pt x="3379" y="1306"/>
                      <a:pt x="3386" y="1294"/>
                    </a:cubicBezTo>
                    <a:lnTo>
                      <a:pt x="3386" y="1294"/>
                    </a:lnTo>
                    <a:lnTo>
                      <a:pt x="3414" y="1306"/>
                    </a:lnTo>
                    <a:cubicBezTo>
                      <a:pt x="3418" y="1281"/>
                      <a:pt x="3421" y="1257"/>
                      <a:pt x="3424" y="1233"/>
                    </a:cubicBezTo>
                    <a:lnTo>
                      <a:pt x="3424" y="1233"/>
                    </a:lnTo>
                    <a:cubicBezTo>
                      <a:pt x="3560" y="1021"/>
                      <a:pt x="3713" y="828"/>
                      <a:pt x="3866" y="653"/>
                    </a:cubicBezTo>
                    <a:cubicBezTo>
                      <a:pt x="3966" y="528"/>
                      <a:pt x="4066" y="453"/>
                      <a:pt x="4167" y="352"/>
                    </a:cubicBezTo>
                    <a:cubicBezTo>
                      <a:pt x="4217" y="327"/>
                      <a:pt x="4267" y="277"/>
                      <a:pt x="4317" y="252"/>
                    </a:cubicBezTo>
                    <a:cubicBezTo>
                      <a:pt x="4393" y="227"/>
                      <a:pt x="4443" y="202"/>
                      <a:pt x="4493" y="202"/>
                    </a:cubicBezTo>
                    <a:lnTo>
                      <a:pt x="4593" y="202"/>
                    </a:lnTo>
                    <a:cubicBezTo>
                      <a:pt x="4618" y="227"/>
                      <a:pt x="4669" y="227"/>
                      <a:pt x="4669" y="227"/>
                    </a:cubicBezTo>
                    <a:lnTo>
                      <a:pt x="4694" y="227"/>
                    </a:lnTo>
                    <a:lnTo>
                      <a:pt x="4744" y="252"/>
                    </a:lnTo>
                    <a:cubicBezTo>
                      <a:pt x="4769" y="277"/>
                      <a:pt x="4769" y="302"/>
                      <a:pt x="4794" y="302"/>
                    </a:cubicBezTo>
                    <a:cubicBezTo>
                      <a:pt x="4819" y="352"/>
                      <a:pt x="4869" y="402"/>
                      <a:pt x="4895" y="478"/>
                    </a:cubicBezTo>
                    <a:cubicBezTo>
                      <a:pt x="4920" y="528"/>
                      <a:pt x="4920" y="603"/>
                      <a:pt x="4945" y="653"/>
                    </a:cubicBezTo>
                    <a:cubicBezTo>
                      <a:pt x="4945" y="729"/>
                      <a:pt x="4970" y="779"/>
                      <a:pt x="4970" y="854"/>
                    </a:cubicBezTo>
                    <a:cubicBezTo>
                      <a:pt x="4970" y="930"/>
                      <a:pt x="4970" y="1005"/>
                      <a:pt x="4970" y="1080"/>
                    </a:cubicBezTo>
                    <a:cubicBezTo>
                      <a:pt x="4970" y="1130"/>
                      <a:pt x="4945" y="1206"/>
                      <a:pt x="4920" y="1281"/>
                    </a:cubicBezTo>
                    <a:cubicBezTo>
                      <a:pt x="4920" y="1331"/>
                      <a:pt x="4895" y="1406"/>
                      <a:pt x="4869" y="1482"/>
                    </a:cubicBezTo>
                    <a:cubicBezTo>
                      <a:pt x="4844" y="1482"/>
                      <a:pt x="4869" y="1507"/>
                      <a:pt x="4895" y="1532"/>
                    </a:cubicBezTo>
                    <a:cubicBezTo>
                      <a:pt x="4895" y="1532"/>
                      <a:pt x="4920" y="1532"/>
                      <a:pt x="4945" y="1507"/>
                    </a:cubicBezTo>
                    <a:cubicBezTo>
                      <a:pt x="4970" y="1432"/>
                      <a:pt x="4995" y="1381"/>
                      <a:pt x="5020" y="1306"/>
                    </a:cubicBezTo>
                    <a:cubicBezTo>
                      <a:pt x="5070" y="1231"/>
                      <a:pt x="5070" y="1155"/>
                      <a:pt x="5095" y="1080"/>
                    </a:cubicBezTo>
                    <a:cubicBezTo>
                      <a:pt x="5120" y="1005"/>
                      <a:pt x="5120" y="930"/>
                      <a:pt x="5120" y="854"/>
                    </a:cubicBezTo>
                    <a:cubicBezTo>
                      <a:pt x="5120" y="779"/>
                      <a:pt x="5120" y="704"/>
                      <a:pt x="5120" y="628"/>
                    </a:cubicBezTo>
                    <a:cubicBezTo>
                      <a:pt x="5120" y="453"/>
                      <a:pt x="5070" y="302"/>
                      <a:pt x="4970" y="177"/>
                    </a:cubicBezTo>
                    <a:cubicBezTo>
                      <a:pt x="4920" y="152"/>
                      <a:pt x="4895" y="101"/>
                      <a:pt x="4869" y="76"/>
                    </a:cubicBezTo>
                    <a:lnTo>
                      <a:pt x="4819" y="51"/>
                    </a:lnTo>
                    <a:lnTo>
                      <a:pt x="4794" y="26"/>
                    </a:lnTo>
                    <a:lnTo>
                      <a:pt x="4744" y="26"/>
                    </a:lnTo>
                    <a:cubicBezTo>
                      <a:pt x="4719" y="26"/>
                      <a:pt x="4669" y="1"/>
                      <a:pt x="4618" y="1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1" name="Google Shape;1931;p64">
                <a:extLst>
                  <a:ext uri="{FF2B5EF4-FFF2-40B4-BE49-F238E27FC236}">
                    <a16:creationId xmlns:a16="http://schemas.microsoft.com/office/drawing/2014/main" id="{6BD39676-4974-CA23-EC1C-8B9CFAAE831A}"/>
                  </a:ext>
                </a:extLst>
              </p:cNvPr>
              <p:cNvSpPr/>
              <p:nvPr/>
            </p:nvSpPr>
            <p:spPr>
              <a:xfrm>
                <a:off x="4880562" y="4148620"/>
                <a:ext cx="27017" cy="41643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808" extrusionOk="0">
                    <a:moveTo>
                      <a:pt x="420" y="0"/>
                    </a:moveTo>
                    <a:cubicBezTo>
                      <a:pt x="294" y="25"/>
                      <a:pt x="194" y="76"/>
                      <a:pt x="119" y="126"/>
                    </a:cubicBezTo>
                    <a:cubicBezTo>
                      <a:pt x="93" y="151"/>
                      <a:pt x="68" y="176"/>
                      <a:pt x="43" y="201"/>
                    </a:cubicBezTo>
                    <a:cubicBezTo>
                      <a:pt x="0" y="223"/>
                      <a:pt x="31" y="281"/>
                      <a:pt x="73" y="281"/>
                    </a:cubicBezTo>
                    <a:cubicBezTo>
                      <a:pt x="79" y="281"/>
                      <a:pt x="86" y="280"/>
                      <a:pt x="93" y="276"/>
                    </a:cubicBezTo>
                    <a:cubicBezTo>
                      <a:pt x="119" y="276"/>
                      <a:pt x="144" y="251"/>
                      <a:pt x="194" y="251"/>
                    </a:cubicBezTo>
                    <a:lnTo>
                      <a:pt x="420" y="251"/>
                    </a:lnTo>
                    <a:cubicBezTo>
                      <a:pt x="470" y="251"/>
                      <a:pt x="520" y="276"/>
                      <a:pt x="545" y="301"/>
                    </a:cubicBezTo>
                    <a:cubicBezTo>
                      <a:pt x="570" y="301"/>
                      <a:pt x="621" y="327"/>
                      <a:pt x="621" y="327"/>
                    </a:cubicBezTo>
                    <a:lnTo>
                      <a:pt x="696" y="377"/>
                    </a:lnTo>
                    <a:lnTo>
                      <a:pt x="721" y="452"/>
                    </a:lnTo>
                    <a:lnTo>
                      <a:pt x="746" y="502"/>
                    </a:lnTo>
                    <a:cubicBezTo>
                      <a:pt x="796" y="552"/>
                      <a:pt x="796" y="603"/>
                      <a:pt x="821" y="653"/>
                    </a:cubicBezTo>
                    <a:cubicBezTo>
                      <a:pt x="846" y="778"/>
                      <a:pt x="846" y="929"/>
                      <a:pt x="846" y="1054"/>
                    </a:cubicBezTo>
                    <a:cubicBezTo>
                      <a:pt x="846" y="1105"/>
                      <a:pt x="872" y="1180"/>
                      <a:pt x="846" y="1230"/>
                    </a:cubicBezTo>
                    <a:cubicBezTo>
                      <a:pt x="846" y="1305"/>
                      <a:pt x="846" y="1356"/>
                      <a:pt x="821" y="1406"/>
                    </a:cubicBezTo>
                    <a:cubicBezTo>
                      <a:pt x="821" y="1456"/>
                      <a:pt x="821" y="1531"/>
                      <a:pt x="821" y="1556"/>
                    </a:cubicBezTo>
                    <a:lnTo>
                      <a:pt x="771" y="1657"/>
                    </a:lnTo>
                    <a:cubicBezTo>
                      <a:pt x="771" y="1732"/>
                      <a:pt x="771" y="1757"/>
                      <a:pt x="771" y="1757"/>
                    </a:cubicBezTo>
                    <a:cubicBezTo>
                      <a:pt x="746" y="1782"/>
                      <a:pt x="771" y="1782"/>
                      <a:pt x="771" y="1807"/>
                    </a:cubicBezTo>
                    <a:lnTo>
                      <a:pt x="821" y="1807"/>
                    </a:lnTo>
                    <a:cubicBezTo>
                      <a:pt x="846" y="1782"/>
                      <a:pt x="872" y="1757"/>
                      <a:pt x="897" y="1707"/>
                    </a:cubicBezTo>
                    <a:cubicBezTo>
                      <a:pt x="947" y="1632"/>
                      <a:pt x="997" y="1556"/>
                      <a:pt x="1022" y="1456"/>
                    </a:cubicBezTo>
                    <a:cubicBezTo>
                      <a:pt x="1047" y="1406"/>
                      <a:pt x="1072" y="1356"/>
                      <a:pt x="1097" y="1280"/>
                    </a:cubicBezTo>
                    <a:cubicBezTo>
                      <a:pt x="1123" y="1205"/>
                      <a:pt x="1123" y="1155"/>
                      <a:pt x="1148" y="1080"/>
                    </a:cubicBezTo>
                    <a:cubicBezTo>
                      <a:pt x="1173" y="904"/>
                      <a:pt x="1173" y="753"/>
                      <a:pt x="1148" y="578"/>
                    </a:cubicBezTo>
                    <a:cubicBezTo>
                      <a:pt x="1123" y="502"/>
                      <a:pt x="1097" y="402"/>
                      <a:pt x="1047" y="327"/>
                    </a:cubicBezTo>
                    <a:lnTo>
                      <a:pt x="997" y="276"/>
                    </a:lnTo>
                    <a:cubicBezTo>
                      <a:pt x="997" y="251"/>
                      <a:pt x="972" y="251"/>
                      <a:pt x="947" y="226"/>
                    </a:cubicBezTo>
                    <a:cubicBezTo>
                      <a:pt x="922" y="201"/>
                      <a:pt x="897" y="151"/>
                      <a:pt x="846" y="126"/>
                    </a:cubicBezTo>
                    <a:lnTo>
                      <a:pt x="771" y="76"/>
                    </a:lnTo>
                    <a:cubicBezTo>
                      <a:pt x="721" y="50"/>
                      <a:pt x="671" y="50"/>
                      <a:pt x="646" y="25"/>
                    </a:cubicBezTo>
                    <a:cubicBezTo>
                      <a:pt x="570" y="0"/>
                      <a:pt x="495" y="0"/>
                      <a:pt x="420" y="0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2" name="Google Shape;1932;p64">
                <a:extLst>
                  <a:ext uri="{FF2B5EF4-FFF2-40B4-BE49-F238E27FC236}">
                    <a16:creationId xmlns:a16="http://schemas.microsoft.com/office/drawing/2014/main" id="{E189EFE1-0569-BD10-9F4F-3E1DBE21226A}"/>
                  </a:ext>
                </a:extLst>
              </p:cNvPr>
              <p:cNvSpPr/>
              <p:nvPr/>
            </p:nvSpPr>
            <p:spPr>
              <a:xfrm>
                <a:off x="5053236" y="4115660"/>
                <a:ext cx="6997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353" extrusionOk="0">
                    <a:moveTo>
                      <a:pt x="227" y="1"/>
                    </a:moveTo>
                    <a:cubicBezTo>
                      <a:pt x="1" y="1"/>
                      <a:pt x="1" y="327"/>
                      <a:pt x="227" y="327"/>
                    </a:cubicBezTo>
                    <a:lnTo>
                      <a:pt x="2837" y="352"/>
                    </a:lnTo>
                    <a:cubicBezTo>
                      <a:pt x="3038" y="352"/>
                      <a:pt x="3038" y="26"/>
                      <a:pt x="2837" y="26"/>
                    </a:cubicBez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3" name="Google Shape;1933;p64">
                <a:extLst>
                  <a:ext uri="{FF2B5EF4-FFF2-40B4-BE49-F238E27FC236}">
                    <a16:creationId xmlns:a16="http://schemas.microsoft.com/office/drawing/2014/main" id="{9BA9C83F-A2F1-7336-8797-C3AACBD4ED61}"/>
                  </a:ext>
                </a:extLst>
              </p:cNvPr>
              <p:cNvSpPr/>
              <p:nvPr/>
            </p:nvSpPr>
            <p:spPr>
              <a:xfrm>
                <a:off x="5090825" y="4032375"/>
                <a:ext cx="42794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262" extrusionOk="0">
                    <a:moveTo>
                      <a:pt x="176" y="0"/>
                    </a:moveTo>
                    <a:cubicBezTo>
                      <a:pt x="146" y="0"/>
                      <a:pt x="120" y="8"/>
                      <a:pt x="100" y="28"/>
                    </a:cubicBezTo>
                    <a:cubicBezTo>
                      <a:pt x="25" y="78"/>
                      <a:pt x="0" y="178"/>
                      <a:pt x="75" y="253"/>
                    </a:cubicBezTo>
                    <a:lnTo>
                      <a:pt x="1531" y="2211"/>
                    </a:lnTo>
                    <a:cubicBezTo>
                      <a:pt x="1581" y="2236"/>
                      <a:pt x="1606" y="2261"/>
                      <a:pt x="1657" y="2261"/>
                    </a:cubicBezTo>
                    <a:cubicBezTo>
                      <a:pt x="1707" y="2261"/>
                      <a:pt x="1732" y="2261"/>
                      <a:pt x="1782" y="2236"/>
                    </a:cubicBezTo>
                    <a:cubicBezTo>
                      <a:pt x="1832" y="2186"/>
                      <a:pt x="1857" y="2086"/>
                      <a:pt x="1807" y="2035"/>
                    </a:cubicBezTo>
                    <a:lnTo>
                      <a:pt x="326" y="53"/>
                    </a:lnTo>
                    <a:cubicBezTo>
                      <a:pt x="280" y="22"/>
                      <a:pt x="224" y="0"/>
                      <a:pt x="176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4" name="Google Shape;1934;p64">
                <a:extLst>
                  <a:ext uri="{FF2B5EF4-FFF2-40B4-BE49-F238E27FC236}">
                    <a16:creationId xmlns:a16="http://schemas.microsoft.com/office/drawing/2014/main" id="{19E0FBF5-0CE6-7B0C-CD7B-F55AA7DC2DB3}"/>
                  </a:ext>
                </a:extLst>
              </p:cNvPr>
              <p:cNvSpPr/>
              <p:nvPr/>
            </p:nvSpPr>
            <p:spPr>
              <a:xfrm>
                <a:off x="5170011" y="4027768"/>
                <a:ext cx="38188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387" extrusionOk="0">
                    <a:moveTo>
                      <a:pt x="1471" y="1"/>
                    </a:moveTo>
                    <a:cubicBezTo>
                      <a:pt x="1417" y="1"/>
                      <a:pt x="1363" y="28"/>
                      <a:pt x="1331" y="77"/>
                    </a:cubicBezTo>
                    <a:lnTo>
                      <a:pt x="51" y="2135"/>
                    </a:lnTo>
                    <a:cubicBezTo>
                      <a:pt x="1" y="2210"/>
                      <a:pt x="26" y="2311"/>
                      <a:pt x="101" y="2361"/>
                    </a:cubicBezTo>
                    <a:cubicBezTo>
                      <a:pt x="126" y="2386"/>
                      <a:pt x="151" y="2386"/>
                      <a:pt x="201" y="2386"/>
                    </a:cubicBezTo>
                    <a:cubicBezTo>
                      <a:pt x="252" y="2386"/>
                      <a:pt x="302" y="2361"/>
                      <a:pt x="327" y="2311"/>
                    </a:cubicBezTo>
                    <a:lnTo>
                      <a:pt x="1607" y="253"/>
                    </a:lnTo>
                    <a:cubicBezTo>
                      <a:pt x="1657" y="177"/>
                      <a:pt x="1632" y="77"/>
                      <a:pt x="1557" y="27"/>
                    </a:cubicBezTo>
                    <a:cubicBezTo>
                      <a:pt x="1530" y="9"/>
                      <a:pt x="1500" y="1"/>
                      <a:pt x="1471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5" name="Google Shape;1935;p64">
                <a:extLst>
                  <a:ext uri="{FF2B5EF4-FFF2-40B4-BE49-F238E27FC236}">
                    <a16:creationId xmlns:a16="http://schemas.microsoft.com/office/drawing/2014/main" id="{A828C85A-BA0A-244C-822C-228113CD1599}"/>
                  </a:ext>
                </a:extLst>
              </p:cNvPr>
              <p:cNvSpPr/>
              <p:nvPr/>
            </p:nvSpPr>
            <p:spPr>
              <a:xfrm>
                <a:off x="5134748" y="4149633"/>
                <a:ext cx="16791" cy="53919"/>
              </a:xfrm>
              <a:custGeom>
                <a:avLst/>
                <a:gdLst/>
                <a:ahLst/>
                <a:cxnLst/>
                <a:rect l="l" t="t" r="r" b="b"/>
                <a:pathLst>
                  <a:path w="729" h="2341" extrusionOk="0">
                    <a:moveTo>
                      <a:pt x="554" y="0"/>
                    </a:moveTo>
                    <a:cubicBezTo>
                      <a:pt x="478" y="0"/>
                      <a:pt x="423" y="49"/>
                      <a:pt x="402" y="132"/>
                    </a:cubicBezTo>
                    <a:lnTo>
                      <a:pt x="26" y="2065"/>
                    </a:lnTo>
                    <a:lnTo>
                      <a:pt x="26" y="2140"/>
                    </a:lnTo>
                    <a:cubicBezTo>
                      <a:pt x="1" y="2240"/>
                      <a:pt x="51" y="2316"/>
                      <a:pt x="151" y="2341"/>
                    </a:cubicBezTo>
                    <a:lnTo>
                      <a:pt x="176" y="2341"/>
                    </a:lnTo>
                    <a:cubicBezTo>
                      <a:pt x="252" y="2316"/>
                      <a:pt x="302" y="2265"/>
                      <a:pt x="327" y="2215"/>
                    </a:cubicBezTo>
                    <a:lnTo>
                      <a:pt x="728" y="182"/>
                    </a:lnTo>
                    <a:cubicBezTo>
                      <a:pt x="728" y="107"/>
                      <a:pt x="678" y="6"/>
                      <a:pt x="603" y="6"/>
                    </a:cubicBezTo>
                    <a:cubicBezTo>
                      <a:pt x="586" y="2"/>
                      <a:pt x="569" y="0"/>
                      <a:pt x="554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6" name="Google Shape;1936;p64">
                <a:extLst>
                  <a:ext uri="{FF2B5EF4-FFF2-40B4-BE49-F238E27FC236}">
                    <a16:creationId xmlns:a16="http://schemas.microsoft.com/office/drawing/2014/main" id="{EF1169FB-D20D-5BE0-7EB5-707FCEA197C5}"/>
                  </a:ext>
                </a:extLst>
              </p:cNvPr>
              <p:cNvSpPr/>
              <p:nvPr/>
            </p:nvSpPr>
            <p:spPr>
              <a:xfrm>
                <a:off x="5189658" y="4117871"/>
                <a:ext cx="54380" cy="9374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407" extrusionOk="0">
                    <a:moveTo>
                      <a:pt x="138" y="0"/>
                    </a:moveTo>
                    <a:cubicBezTo>
                      <a:pt x="58" y="0"/>
                      <a:pt x="1" y="68"/>
                      <a:pt x="1" y="156"/>
                    </a:cubicBezTo>
                    <a:cubicBezTo>
                      <a:pt x="1" y="231"/>
                      <a:pt x="51" y="306"/>
                      <a:pt x="152" y="306"/>
                    </a:cubicBezTo>
                    <a:lnTo>
                      <a:pt x="2210" y="407"/>
                    </a:lnTo>
                    <a:cubicBezTo>
                      <a:pt x="2285" y="407"/>
                      <a:pt x="2360" y="331"/>
                      <a:pt x="2360" y="256"/>
                    </a:cubicBezTo>
                    <a:cubicBezTo>
                      <a:pt x="2360" y="156"/>
                      <a:pt x="2310" y="80"/>
                      <a:pt x="2210" y="80"/>
                    </a:cubicBezTo>
                    <a:lnTo>
                      <a:pt x="177" y="5"/>
                    </a:lnTo>
                    <a:cubicBezTo>
                      <a:pt x="163" y="2"/>
                      <a:pt x="151" y="0"/>
                      <a:pt x="13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7" name="Google Shape;1937;p64">
                <a:extLst>
                  <a:ext uri="{FF2B5EF4-FFF2-40B4-BE49-F238E27FC236}">
                    <a16:creationId xmlns:a16="http://schemas.microsoft.com/office/drawing/2014/main" id="{AA0932EE-D602-3D60-DE1B-80160D541F48}"/>
                  </a:ext>
                </a:extLst>
              </p:cNvPr>
              <p:cNvSpPr/>
              <p:nvPr/>
            </p:nvSpPr>
            <p:spPr>
              <a:xfrm>
                <a:off x="5045290" y="4150278"/>
                <a:ext cx="42656" cy="63109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740" extrusionOk="0">
                    <a:moveTo>
                      <a:pt x="216" y="1"/>
                    </a:moveTo>
                    <a:cubicBezTo>
                      <a:pt x="109" y="1"/>
                      <a:pt x="1" y="109"/>
                      <a:pt x="70" y="229"/>
                    </a:cubicBezTo>
                    <a:cubicBezTo>
                      <a:pt x="95" y="229"/>
                      <a:pt x="772" y="1459"/>
                      <a:pt x="1525" y="2664"/>
                    </a:cubicBezTo>
                    <a:cubicBezTo>
                      <a:pt x="1550" y="2714"/>
                      <a:pt x="1601" y="2739"/>
                      <a:pt x="1651" y="2739"/>
                    </a:cubicBezTo>
                    <a:cubicBezTo>
                      <a:pt x="1776" y="2739"/>
                      <a:pt x="1852" y="2614"/>
                      <a:pt x="1801" y="2488"/>
                    </a:cubicBezTo>
                    <a:cubicBezTo>
                      <a:pt x="1023" y="1309"/>
                      <a:pt x="346" y="79"/>
                      <a:pt x="346" y="79"/>
                    </a:cubicBezTo>
                    <a:cubicBezTo>
                      <a:pt x="314" y="24"/>
                      <a:pt x="265" y="1"/>
                      <a:pt x="216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8" name="Google Shape;1938;p64">
                <a:extLst>
                  <a:ext uri="{FF2B5EF4-FFF2-40B4-BE49-F238E27FC236}">
                    <a16:creationId xmlns:a16="http://schemas.microsoft.com/office/drawing/2014/main" id="{8B35AC32-40C7-C3A8-1F15-332D147B6A39}"/>
                  </a:ext>
                </a:extLst>
              </p:cNvPr>
              <p:cNvSpPr/>
              <p:nvPr/>
            </p:nvSpPr>
            <p:spPr>
              <a:xfrm>
                <a:off x="4956707" y="3749167"/>
                <a:ext cx="71700" cy="53781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2335" extrusionOk="0">
                    <a:moveTo>
                      <a:pt x="1305" y="0"/>
                    </a:moveTo>
                    <a:cubicBezTo>
                      <a:pt x="1155" y="25"/>
                      <a:pt x="1004" y="50"/>
                      <a:pt x="879" y="100"/>
                    </a:cubicBezTo>
                    <a:cubicBezTo>
                      <a:pt x="778" y="151"/>
                      <a:pt x="653" y="226"/>
                      <a:pt x="577" y="301"/>
                    </a:cubicBezTo>
                    <a:cubicBezTo>
                      <a:pt x="427" y="402"/>
                      <a:pt x="276" y="527"/>
                      <a:pt x="176" y="678"/>
                    </a:cubicBezTo>
                    <a:cubicBezTo>
                      <a:pt x="151" y="703"/>
                      <a:pt x="126" y="753"/>
                      <a:pt x="101" y="803"/>
                    </a:cubicBezTo>
                    <a:lnTo>
                      <a:pt x="75" y="853"/>
                    </a:lnTo>
                    <a:lnTo>
                      <a:pt x="25" y="904"/>
                    </a:lnTo>
                    <a:cubicBezTo>
                      <a:pt x="0" y="954"/>
                      <a:pt x="25" y="1029"/>
                      <a:pt x="101" y="1054"/>
                    </a:cubicBezTo>
                    <a:cubicBezTo>
                      <a:pt x="114" y="1061"/>
                      <a:pt x="129" y="1064"/>
                      <a:pt x="145" y="1064"/>
                    </a:cubicBezTo>
                    <a:cubicBezTo>
                      <a:pt x="187" y="1064"/>
                      <a:pt x="233" y="1041"/>
                      <a:pt x="251" y="1004"/>
                    </a:cubicBezTo>
                    <a:cubicBezTo>
                      <a:pt x="251" y="1004"/>
                      <a:pt x="301" y="954"/>
                      <a:pt x="377" y="879"/>
                    </a:cubicBezTo>
                    <a:cubicBezTo>
                      <a:pt x="502" y="778"/>
                      <a:pt x="628" y="703"/>
                      <a:pt x="753" y="628"/>
                    </a:cubicBezTo>
                    <a:cubicBezTo>
                      <a:pt x="853" y="577"/>
                      <a:pt x="929" y="527"/>
                      <a:pt x="1029" y="502"/>
                    </a:cubicBezTo>
                    <a:cubicBezTo>
                      <a:pt x="1130" y="477"/>
                      <a:pt x="1230" y="452"/>
                      <a:pt x="1355" y="452"/>
                    </a:cubicBezTo>
                    <a:lnTo>
                      <a:pt x="1506" y="452"/>
                    </a:lnTo>
                    <a:lnTo>
                      <a:pt x="1682" y="477"/>
                    </a:lnTo>
                    <a:cubicBezTo>
                      <a:pt x="1807" y="502"/>
                      <a:pt x="1908" y="527"/>
                      <a:pt x="2033" y="577"/>
                    </a:cubicBezTo>
                    <a:lnTo>
                      <a:pt x="2083" y="602"/>
                    </a:lnTo>
                    <a:lnTo>
                      <a:pt x="2184" y="653"/>
                    </a:lnTo>
                    <a:cubicBezTo>
                      <a:pt x="2209" y="678"/>
                      <a:pt x="2259" y="703"/>
                      <a:pt x="2259" y="703"/>
                    </a:cubicBezTo>
                    <a:lnTo>
                      <a:pt x="2334" y="753"/>
                    </a:lnTo>
                    <a:cubicBezTo>
                      <a:pt x="2410" y="803"/>
                      <a:pt x="2485" y="904"/>
                      <a:pt x="2535" y="979"/>
                    </a:cubicBezTo>
                    <a:cubicBezTo>
                      <a:pt x="2610" y="1054"/>
                      <a:pt x="2661" y="1155"/>
                      <a:pt x="2686" y="1255"/>
                    </a:cubicBezTo>
                    <a:cubicBezTo>
                      <a:pt x="2711" y="1355"/>
                      <a:pt x="2736" y="1431"/>
                      <a:pt x="2761" y="1531"/>
                    </a:cubicBezTo>
                    <a:cubicBezTo>
                      <a:pt x="2761" y="1682"/>
                      <a:pt x="2761" y="1832"/>
                      <a:pt x="2761" y="2008"/>
                    </a:cubicBezTo>
                    <a:cubicBezTo>
                      <a:pt x="2736" y="2108"/>
                      <a:pt x="2736" y="2159"/>
                      <a:pt x="2736" y="2159"/>
                    </a:cubicBezTo>
                    <a:cubicBezTo>
                      <a:pt x="2711" y="2234"/>
                      <a:pt x="2736" y="2309"/>
                      <a:pt x="2811" y="2334"/>
                    </a:cubicBezTo>
                    <a:cubicBezTo>
                      <a:pt x="2886" y="2334"/>
                      <a:pt x="2937" y="2309"/>
                      <a:pt x="2962" y="2234"/>
                    </a:cubicBezTo>
                    <a:cubicBezTo>
                      <a:pt x="2987" y="2184"/>
                      <a:pt x="3012" y="2108"/>
                      <a:pt x="3037" y="2058"/>
                    </a:cubicBezTo>
                    <a:cubicBezTo>
                      <a:pt x="3087" y="1882"/>
                      <a:pt x="3112" y="1682"/>
                      <a:pt x="3112" y="1506"/>
                    </a:cubicBezTo>
                    <a:cubicBezTo>
                      <a:pt x="3112" y="1380"/>
                      <a:pt x="3087" y="1255"/>
                      <a:pt x="3062" y="1155"/>
                    </a:cubicBezTo>
                    <a:cubicBezTo>
                      <a:pt x="3037" y="1004"/>
                      <a:pt x="2987" y="853"/>
                      <a:pt x="2912" y="753"/>
                    </a:cubicBezTo>
                    <a:cubicBezTo>
                      <a:pt x="2836" y="602"/>
                      <a:pt x="2711" y="477"/>
                      <a:pt x="2585" y="377"/>
                    </a:cubicBezTo>
                    <a:lnTo>
                      <a:pt x="2485" y="301"/>
                    </a:lnTo>
                    <a:cubicBezTo>
                      <a:pt x="2460" y="276"/>
                      <a:pt x="2435" y="276"/>
                      <a:pt x="2410" y="251"/>
                    </a:cubicBezTo>
                    <a:lnTo>
                      <a:pt x="2309" y="201"/>
                    </a:lnTo>
                    <a:cubicBezTo>
                      <a:pt x="2284" y="176"/>
                      <a:pt x="2234" y="151"/>
                      <a:pt x="2184" y="151"/>
                    </a:cubicBezTo>
                    <a:cubicBezTo>
                      <a:pt x="2058" y="100"/>
                      <a:pt x="1908" y="50"/>
                      <a:pt x="1757" y="25"/>
                    </a:cubicBez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C798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9" name="Google Shape;1939;p64">
                <a:extLst>
                  <a:ext uri="{FF2B5EF4-FFF2-40B4-BE49-F238E27FC236}">
                    <a16:creationId xmlns:a16="http://schemas.microsoft.com/office/drawing/2014/main" id="{1A6726A6-3537-9C46-5342-2E587EF54140}"/>
                  </a:ext>
                </a:extLst>
              </p:cNvPr>
              <p:cNvSpPr/>
              <p:nvPr/>
            </p:nvSpPr>
            <p:spPr>
              <a:xfrm>
                <a:off x="4887817" y="3811332"/>
                <a:ext cx="182210" cy="61980"/>
              </a:xfrm>
              <a:custGeom>
                <a:avLst/>
                <a:gdLst/>
                <a:ahLst/>
                <a:cxnLst/>
                <a:rect l="l" t="t" r="r" b="b"/>
                <a:pathLst>
                  <a:path w="7911" h="2691" extrusionOk="0">
                    <a:moveTo>
                      <a:pt x="207" y="0"/>
                    </a:moveTo>
                    <a:cubicBezTo>
                      <a:pt x="100" y="0"/>
                      <a:pt x="1" y="113"/>
                      <a:pt x="55" y="238"/>
                    </a:cubicBezTo>
                    <a:cubicBezTo>
                      <a:pt x="105" y="363"/>
                      <a:pt x="180" y="463"/>
                      <a:pt x="255" y="564"/>
                    </a:cubicBezTo>
                    <a:cubicBezTo>
                      <a:pt x="456" y="865"/>
                      <a:pt x="682" y="1141"/>
                      <a:pt x="933" y="1367"/>
                    </a:cubicBezTo>
                    <a:cubicBezTo>
                      <a:pt x="1310" y="1718"/>
                      <a:pt x="1736" y="2020"/>
                      <a:pt x="2188" y="2220"/>
                    </a:cubicBezTo>
                    <a:cubicBezTo>
                      <a:pt x="2715" y="2496"/>
                      <a:pt x="3267" y="2647"/>
                      <a:pt x="3870" y="2672"/>
                    </a:cubicBezTo>
                    <a:cubicBezTo>
                      <a:pt x="3945" y="2685"/>
                      <a:pt x="4020" y="2691"/>
                      <a:pt x="4095" y="2691"/>
                    </a:cubicBezTo>
                    <a:cubicBezTo>
                      <a:pt x="4171" y="2691"/>
                      <a:pt x="4246" y="2685"/>
                      <a:pt x="4321" y="2672"/>
                    </a:cubicBezTo>
                    <a:lnTo>
                      <a:pt x="4723" y="2647"/>
                    </a:lnTo>
                    <a:lnTo>
                      <a:pt x="5175" y="2597"/>
                    </a:lnTo>
                    <a:cubicBezTo>
                      <a:pt x="5325" y="2572"/>
                      <a:pt x="5451" y="2547"/>
                      <a:pt x="5576" y="2496"/>
                    </a:cubicBezTo>
                    <a:cubicBezTo>
                      <a:pt x="5852" y="2446"/>
                      <a:pt x="6103" y="2346"/>
                      <a:pt x="6354" y="2220"/>
                    </a:cubicBezTo>
                    <a:cubicBezTo>
                      <a:pt x="6455" y="2170"/>
                      <a:pt x="6555" y="2120"/>
                      <a:pt x="6656" y="2045"/>
                    </a:cubicBezTo>
                    <a:cubicBezTo>
                      <a:pt x="6756" y="1969"/>
                      <a:pt x="6856" y="1894"/>
                      <a:pt x="6957" y="1844"/>
                    </a:cubicBezTo>
                    <a:cubicBezTo>
                      <a:pt x="7107" y="1718"/>
                      <a:pt x="7258" y="1568"/>
                      <a:pt x="7383" y="1417"/>
                    </a:cubicBezTo>
                    <a:cubicBezTo>
                      <a:pt x="7484" y="1292"/>
                      <a:pt x="7584" y="1166"/>
                      <a:pt x="7685" y="1041"/>
                    </a:cubicBezTo>
                    <a:cubicBezTo>
                      <a:pt x="7760" y="915"/>
                      <a:pt x="7810" y="790"/>
                      <a:pt x="7860" y="639"/>
                    </a:cubicBezTo>
                    <a:cubicBezTo>
                      <a:pt x="7910" y="564"/>
                      <a:pt x="7885" y="489"/>
                      <a:pt x="7810" y="438"/>
                    </a:cubicBezTo>
                    <a:cubicBezTo>
                      <a:pt x="7781" y="419"/>
                      <a:pt x="7749" y="411"/>
                      <a:pt x="7717" y="411"/>
                    </a:cubicBezTo>
                    <a:cubicBezTo>
                      <a:pt x="7665" y="411"/>
                      <a:pt x="7615" y="432"/>
                      <a:pt x="7584" y="463"/>
                    </a:cubicBezTo>
                    <a:lnTo>
                      <a:pt x="7559" y="514"/>
                    </a:lnTo>
                    <a:lnTo>
                      <a:pt x="7509" y="589"/>
                    </a:lnTo>
                    <a:cubicBezTo>
                      <a:pt x="7484" y="639"/>
                      <a:pt x="7434" y="714"/>
                      <a:pt x="7358" y="790"/>
                    </a:cubicBezTo>
                    <a:cubicBezTo>
                      <a:pt x="7158" y="1041"/>
                      <a:pt x="6907" y="1267"/>
                      <a:pt x="6656" y="1417"/>
                    </a:cubicBezTo>
                    <a:lnTo>
                      <a:pt x="6379" y="1593"/>
                    </a:lnTo>
                    <a:cubicBezTo>
                      <a:pt x="6304" y="1618"/>
                      <a:pt x="6204" y="1668"/>
                      <a:pt x="6103" y="1718"/>
                    </a:cubicBezTo>
                    <a:cubicBezTo>
                      <a:pt x="5877" y="1794"/>
                      <a:pt x="5652" y="1869"/>
                      <a:pt x="5426" y="1944"/>
                    </a:cubicBezTo>
                    <a:cubicBezTo>
                      <a:pt x="5300" y="1944"/>
                      <a:pt x="5175" y="1995"/>
                      <a:pt x="5074" y="1995"/>
                    </a:cubicBezTo>
                    <a:lnTo>
                      <a:pt x="4698" y="2045"/>
                    </a:lnTo>
                    <a:lnTo>
                      <a:pt x="3895" y="2045"/>
                    </a:lnTo>
                    <a:cubicBezTo>
                      <a:pt x="3368" y="2020"/>
                      <a:pt x="2866" y="1894"/>
                      <a:pt x="2414" y="1693"/>
                    </a:cubicBezTo>
                    <a:cubicBezTo>
                      <a:pt x="1987" y="1518"/>
                      <a:pt x="1611" y="1292"/>
                      <a:pt x="1259" y="991"/>
                    </a:cubicBezTo>
                    <a:cubicBezTo>
                      <a:pt x="1008" y="790"/>
                      <a:pt x="757" y="564"/>
                      <a:pt x="557" y="338"/>
                    </a:cubicBezTo>
                    <a:cubicBezTo>
                      <a:pt x="381" y="162"/>
                      <a:pt x="306" y="62"/>
                      <a:pt x="306" y="62"/>
                    </a:cubicBezTo>
                    <a:lnTo>
                      <a:pt x="331" y="62"/>
                    </a:lnTo>
                    <a:cubicBezTo>
                      <a:pt x="295" y="19"/>
                      <a:pt x="250" y="0"/>
                      <a:pt x="207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20" name="Google Shape;1940;p64">
                <a:extLst>
                  <a:ext uri="{FF2B5EF4-FFF2-40B4-BE49-F238E27FC236}">
                    <a16:creationId xmlns:a16="http://schemas.microsoft.com/office/drawing/2014/main" id="{FB77CB85-5392-36F1-D4B4-23BACEB26013}"/>
                  </a:ext>
                </a:extLst>
              </p:cNvPr>
              <p:cNvSpPr/>
              <p:nvPr/>
            </p:nvSpPr>
            <p:spPr>
              <a:xfrm>
                <a:off x="4723733" y="3801036"/>
                <a:ext cx="143377" cy="123293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5353" extrusionOk="0">
                    <a:moveTo>
                      <a:pt x="3541" y="1"/>
                    </a:moveTo>
                    <a:cubicBezTo>
                      <a:pt x="2889" y="1"/>
                      <a:pt x="2224" y="243"/>
                      <a:pt x="1682" y="785"/>
                    </a:cubicBezTo>
                    <a:cubicBezTo>
                      <a:pt x="0" y="2467"/>
                      <a:pt x="1205" y="5353"/>
                      <a:pt x="3564" y="5353"/>
                    </a:cubicBezTo>
                    <a:cubicBezTo>
                      <a:pt x="5045" y="5328"/>
                      <a:pt x="6225" y="4148"/>
                      <a:pt x="6225" y="2667"/>
                    </a:cubicBezTo>
                    <a:cubicBezTo>
                      <a:pt x="6225" y="1069"/>
                      <a:pt x="4911" y="1"/>
                      <a:pt x="3541" y="1"/>
                    </a:cubicBezTo>
                    <a:close/>
                  </a:path>
                </a:pathLst>
              </a:custGeom>
              <a:solidFill>
                <a:srgbClr val="FFAB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21" name="Google Shape;1941;p64">
                <a:extLst>
                  <a:ext uri="{FF2B5EF4-FFF2-40B4-BE49-F238E27FC236}">
                    <a16:creationId xmlns:a16="http://schemas.microsoft.com/office/drawing/2014/main" id="{A478E4DE-E38E-2C57-3CD6-1BB7BC654DCF}"/>
                  </a:ext>
                </a:extLst>
              </p:cNvPr>
              <p:cNvSpPr/>
              <p:nvPr/>
            </p:nvSpPr>
            <p:spPr>
              <a:xfrm>
                <a:off x="5081566" y="3798019"/>
                <a:ext cx="143377" cy="122855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5334" extrusionOk="0">
                    <a:moveTo>
                      <a:pt x="3534" y="1"/>
                    </a:moveTo>
                    <a:cubicBezTo>
                      <a:pt x="2874" y="1"/>
                      <a:pt x="2202" y="245"/>
                      <a:pt x="1657" y="791"/>
                    </a:cubicBezTo>
                    <a:cubicBezTo>
                      <a:pt x="0" y="2447"/>
                      <a:pt x="1180" y="5333"/>
                      <a:pt x="3564" y="5333"/>
                    </a:cubicBezTo>
                    <a:cubicBezTo>
                      <a:pt x="5020" y="5333"/>
                      <a:pt x="6225" y="4129"/>
                      <a:pt x="6225" y="2673"/>
                    </a:cubicBezTo>
                    <a:cubicBezTo>
                      <a:pt x="6225" y="1062"/>
                      <a:pt x="4907" y="1"/>
                      <a:pt x="3534" y="1"/>
                    </a:cubicBezTo>
                    <a:close/>
                  </a:path>
                </a:pathLst>
              </a:custGeom>
              <a:solidFill>
                <a:srgbClr val="FFAB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22" name="Google Shape;1942;p64">
                <a:extLst>
                  <a:ext uri="{FF2B5EF4-FFF2-40B4-BE49-F238E27FC236}">
                    <a16:creationId xmlns:a16="http://schemas.microsoft.com/office/drawing/2014/main" id="{49B5DA59-4DFB-2E7E-5B34-B3C1E9253C84}"/>
                  </a:ext>
                </a:extLst>
              </p:cNvPr>
              <p:cNvSpPr/>
              <p:nvPr/>
            </p:nvSpPr>
            <p:spPr>
              <a:xfrm>
                <a:off x="4627181" y="3794679"/>
                <a:ext cx="68245" cy="40054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1739" extrusionOk="0">
                    <a:moveTo>
                      <a:pt x="1488" y="1"/>
                    </a:moveTo>
                    <a:cubicBezTo>
                      <a:pt x="1242" y="1"/>
                      <a:pt x="1014" y="56"/>
                      <a:pt x="804" y="183"/>
                    </a:cubicBezTo>
                    <a:cubicBezTo>
                      <a:pt x="578" y="283"/>
                      <a:pt x="402" y="434"/>
                      <a:pt x="252" y="634"/>
                    </a:cubicBezTo>
                    <a:cubicBezTo>
                      <a:pt x="126" y="760"/>
                      <a:pt x="51" y="910"/>
                      <a:pt x="1" y="1086"/>
                    </a:cubicBezTo>
                    <a:cubicBezTo>
                      <a:pt x="1" y="1161"/>
                      <a:pt x="1" y="1212"/>
                      <a:pt x="1" y="1262"/>
                    </a:cubicBezTo>
                    <a:lnTo>
                      <a:pt x="1" y="1312"/>
                    </a:lnTo>
                    <a:cubicBezTo>
                      <a:pt x="13" y="1387"/>
                      <a:pt x="76" y="1425"/>
                      <a:pt x="139" y="1425"/>
                    </a:cubicBezTo>
                    <a:cubicBezTo>
                      <a:pt x="202" y="1425"/>
                      <a:pt x="264" y="1387"/>
                      <a:pt x="277" y="1312"/>
                    </a:cubicBezTo>
                    <a:lnTo>
                      <a:pt x="277" y="1287"/>
                    </a:lnTo>
                    <a:cubicBezTo>
                      <a:pt x="277" y="1237"/>
                      <a:pt x="302" y="1237"/>
                      <a:pt x="302" y="1212"/>
                    </a:cubicBezTo>
                    <a:cubicBezTo>
                      <a:pt x="377" y="1086"/>
                      <a:pt x="453" y="1011"/>
                      <a:pt x="553" y="910"/>
                    </a:cubicBezTo>
                    <a:cubicBezTo>
                      <a:pt x="829" y="659"/>
                      <a:pt x="1206" y="509"/>
                      <a:pt x="1607" y="509"/>
                    </a:cubicBezTo>
                    <a:cubicBezTo>
                      <a:pt x="1682" y="509"/>
                      <a:pt x="1783" y="534"/>
                      <a:pt x="1883" y="584"/>
                    </a:cubicBezTo>
                    <a:cubicBezTo>
                      <a:pt x="1933" y="584"/>
                      <a:pt x="1959" y="609"/>
                      <a:pt x="2009" y="634"/>
                    </a:cubicBezTo>
                    <a:lnTo>
                      <a:pt x="2059" y="659"/>
                    </a:lnTo>
                    <a:lnTo>
                      <a:pt x="2134" y="710"/>
                    </a:lnTo>
                    <a:cubicBezTo>
                      <a:pt x="2184" y="735"/>
                      <a:pt x="2209" y="760"/>
                      <a:pt x="2260" y="810"/>
                    </a:cubicBezTo>
                    <a:cubicBezTo>
                      <a:pt x="2285" y="835"/>
                      <a:pt x="2310" y="860"/>
                      <a:pt x="2360" y="910"/>
                    </a:cubicBezTo>
                    <a:cubicBezTo>
                      <a:pt x="2410" y="961"/>
                      <a:pt x="2460" y="1036"/>
                      <a:pt x="2511" y="1111"/>
                    </a:cubicBezTo>
                    <a:cubicBezTo>
                      <a:pt x="2611" y="1262"/>
                      <a:pt x="2661" y="1437"/>
                      <a:pt x="2711" y="1613"/>
                    </a:cubicBezTo>
                    <a:cubicBezTo>
                      <a:pt x="2711" y="1688"/>
                      <a:pt x="2762" y="1739"/>
                      <a:pt x="2837" y="1739"/>
                    </a:cubicBezTo>
                    <a:cubicBezTo>
                      <a:pt x="2912" y="1739"/>
                      <a:pt x="2962" y="1688"/>
                      <a:pt x="2962" y="1613"/>
                    </a:cubicBezTo>
                    <a:cubicBezTo>
                      <a:pt x="2962" y="1563"/>
                      <a:pt x="2962" y="1488"/>
                      <a:pt x="2962" y="1412"/>
                    </a:cubicBezTo>
                    <a:cubicBezTo>
                      <a:pt x="2962" y="1262"/>
                      <a:pt x="2912" y="1086"/>
                      <a:pt x="2862" y="936"/>
                    </a:cubicBezTo>
                    <a:cubicBezTo>
                      <a:pt x="2812" y="810"/>
                      <a:pt x="2762" y="710"/>
                      <a:pt x="2686" y="609"/>
                    </a:cubicBezTo>
                    <a:cubicBezTo>
                      <a:pt x="2636" y="559"/>
                      <a:pt x="2611" y="509"/>
                      <a:pt x="2561" y="459"/>
                    </a:cubicBezTo>
                    <a:cubicBezTo>
                      <a:pt x="2511" y="408"/>
                      <a:pt x="2460" y="383"/>
                      <a:pt x="2410" y="333"/>
                    </a:cubicBezTo>
                    <a:lnTo>
                      <a:pt x="2360" y="283"/>
                    </a:lnTo>
                    <a:lnTo>
                      <a:pt x="2260" y="208"/>
                    </a:lnTo>
                    <a:cubicBezTo>
                      <a:pt x="2184" y="157"/>
                      <a:pt x="2134" y="132"/>
                      <a:pt x="2059" y="107"/>
                    </a:cubicBezTo>
                    <a:cubicBezTo>
                      <a:pt x="1933" y="32"/>
                      <a:pt x="1783" y="7"/>
                      <a:pt x="1632" y="7"/>
                    </a:cubicBezTo>
                    <a:cubicBezTo>
                      <a:pt x="1583" y="3"/>
                      <a:pt x="1535" y="1"/>
                      <a:pt x="1488" y="1"/>
                    </a:cubicBezTo>
                    <a:close/>
                  </a:path>
                </a:pathLst>
              </a:custGeom>
              <a:solidFill>
                <a:srgbClr val="C798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23" name="Google Shape;1943;p64">
                <a:extLst>
                  <a:ext uri="{FF2B5EF4-FFF2-40B4-BE49-F238E27FC236}">
                    <a16:creationId xmlns:a16="http://schemas.microsoft.com/office/drawing/2014/main" id="{658FB63E-6ED4-DD3E-DBDE-9B584C59DFE6}"/>
                  </a:ext>
                </a:extLst>
              </p:cNvPr>
              <p:cNvSpPr/>
              <p:nvPr/>
            </p:nvSpPr>
            <p:spPr>
              <a:xfrm>
                <a:off x="5074634" y="4227368"/>
                <a:ext cx="42794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477" y="1"/>
                    </a:moveTo>
                    <a:cubicBezTo>
                      <a:pt x="433" y="1"/>
                      <a:pt x="389" y="7"/>
                      <a:pt x="352" y="20"/>
                    </a:cubicBezTo>
                    <a:cubicBezTo>
                      <a:pt x="276" y="20"/>
                      <a:pt x="226" y="45"/>
                      <a:pt x="201" y="70"/>
                    </a:cubicBezTo>
                    <a:cubicBezTo>
                      <a:pt x="151" y="95"/>
                      <a:pt x="151" y="120"/>
                      <a:pt x="126" y="120"/>
                    </a:cubicBezTo>
                    <a:cubicBezTo>
                      <a:pt x="101" y="145"/>
                      <a:pt x="76" y="170"/>
                      <a:pt x="50" y="221"/>
                    </a:cubicBezTo>
                    <a:cubicBezTo>
                      <a:pt x="25" y="246"/>
                      <a:pt x="0" y="296"/>
                      <a:pt x="0" y="321"/>
                    </a:cubicBezTo>
                    <a:lnTo>
                      <a:pt x="0" y="346"/>
                    </a:lnTo>
                    <a:lnTo>
                      <a:pt x="0" y="396"/>
                    </a:lnTo>
                    <a:cubicBezTo>
                      <a:pt x="0" y="421"/>
                      <a:pt x="0" y="446"/>
                      <a:pt x="0" y="472"/>
                    </a:cubicBezTo>
                    <a:cubicBezTo>
                      <a:pt x="0" y="572"/>
                      <a:pt x="25" y="672"/>
                      <a:pt x="76" y="748"/>
                    </a:cubicBezTo>
                    <a:cubicBezTo>
                      <a:pt x="151" y="873"/>
                      <a:pt x="251" y="999"/>
                      <a:pt x="377" y="1124"/>
                    </a:cubicBezTo>
                    <a:cubicBezTo>
                      <a:pt x="628" y="1300"/>
                      <a:pt x="879" y="1450"/>
                      <a:pt x="1155" y="1576"/>
                    </a:cubicBezTo>
                    <a:cubicBezTo>
                      <a:pt x="1167" y="1588"/>
                      <a:pt x="1180" y="1595"/>
                      <a:pt x="1189" y="1595"/>
                    </a:cubicBezTo>
                    <a:cubicBezTo>
                      <a:pt x="1199" y="1595"/>
                      <a:pt x="1205" y="1588"/>
                      <a:pt x="1205" y="1576"/>
                    </a:cubicBezTo>
                    <a:cubicBezTo>
                      <a:pt x="1230" y="1551"/>
                      <a:pt x="1230" y="1526"/>
                      <a:pt x="1205" y="1501"/>
                    </a:cubicBezTo>
                    <a:cubicBezTo>
                      <a:pt x="1004" y="1325"/>
                      <a:pt x="778" y="1124"/>
                      <a:pt x="578" y="923"/>
                    </a:cubicBezTo>
                    <a:cubicBezTo>
                      <a:pt x="502" y="848"/>
                      <a:pt x="427" y="723"/>
                      <a:pt x="352" y="622"/>
                    </a:cubicBezTo>
                    <a:cubicBezTo>
                      <a:pt x="327" y="572"/>
                      <a:pt x="327" y="522"/>
                      <a:pt x="327" y="472"/>
                    </a:cubicBezTo>
                    <a:lnTo>
                      <a:pt x="327" y="446"/>
                    </a:lnTo>
                    <a:cubicBezTo>
                      <a:pt x="327" y="421"/>
                      <a:pt x="352" y="371"/>
                      <a:pt x="352" y="371"/>
                    </a:cubicBezTo>
                    <a:lnTo>
                      <a:pt x="552" y="296"/>
                    </a:lnTo>
                    <a:cubicBezTo>
                      <a:pt x="678" y="321"/>
                      <a:pt x="803" y="371"/>
                      <a:pt x="929" y="396"/>
                    </a:cubicBezTo>
                    <a:cubicBezTo>
                      <a:pt x="1205" y="522"/>
                      <a:pt x="1456" y="647"/>
                      <a:pt x="1707" y="773"/>
                    </a:cubicBezTo>
                    <a:lnTo>
                      <a:pt x="1807" y="823"/>
                    </a:lnTo>
                    <a:lnTo>
                      <a:pt x="1858" y="823"/>
                    </a:lnTo>
                    <a:cubicBezTo>
                      <a:pt x="1858" y="798"/>
                      <a:pt x="1858" y="773"/>
                      <a:pt x="1858" y="773"/>
                    </a:cubicBezTo>
                    <a:lnTo>
                      <a:pt x="1782" y="697"/>
                    </a:lnTo>
                    <a:cubicBezTo>
                      <a:pt x="1556" y="497"/>
                      <a:pt x="1305" y="321"/>
                      <a:pt x="1054" y="170"/>
                    </a:cubicBezTo>
                    <a:cubicBezTo>
                      <a:pt x="904" y="120"/>
                      <a:pt x="753" y="45"/>
                      <a:pt x="603" y="20"/>
                    </a:cubicBezTo>
                    <a:cubicBezTo>
                      <a:pt x="565" y="7"/>
                      <a:pt x="521" y="1"/>
                      <a:pt x="477" y="1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</p:grpSp>
        <p:sp>
          <p:nvSpPr>
            <p:cNvPr id="76" name="Google Shape;1944;p64">
              <a:extLst>
                <a:ext uri="{FF2B5EF4-FFF2-40B4-BE49-F238E27FC236}">
                  <a16:creationId xmlns:a16="http://schemas.microsoft.com/office/drawing/2014/main" id="{6531652C-29C2-A541-E348-3FDE1D0F1C4A}"/>
                </a:ext>
              </a:extLst>
            </p:cNvPr>
            <p:cNvSpPr/>
            <p:nvPr/>
          </p:nvSpPr>
          <p:spPr>
            <a:xfrm rot="9990638">
              <a:off x="7457289" y="2619038"/>
              <a:ext cx="131262" cy="41519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77" name="Google Shape;1945;p64">
              <a:extLst>
                <a:ext uri="{FF2B5EF4-FFF2-40B4-BE49-F238E27FC236}">
                  <a16:creationId xmlns:a16="http://schemas.microsoft.com/office/drawing/2014/main" id="{6780765F-DFC2-6D37-455B-04C739B48666}"/>
                </a:ext>
              </a:extLst>
            </p:cNvPr>
            <p:cNvSpPr/>
            <p:nvPr/>
          </p:nvSpPr>
          <p:spPr>
            <a:xfrm rot="10784792" flipH="1">
              <a:off x="7122897" y="2619040"/>
              <a:ext cx="131259" cy="41518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</p:grpSp>
    </p:spTree>
    <p:extLst>
      <p:ext uri="{BB962C8B-B14F-4D97-AF65-F5344CB8AC3E}">
        <p14:creationId xmlns:p14="http://schemas.microsoft.com/office/powerpoint/2010/main" val="3615520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5" y="246773"/>
            <a:ext cx="80367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>
                <a:ln w="25400" cmpd="sng">
                  <a:solidFill>
                    <a:srgbClr val="E4EEF8"/>
                  </a:solidFill>
                  <a:prstDash val="solid"/>
                </a:ln>
                <a:solidFill>
                  <a:srgbClr val="1195D7"/>
                </a:solidFill>
                <a:effectLst>
                  <a:glow rad="127000">
                    <a:srgbClr val="C8E3F6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KIẾN THỨC 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C63743-6CC1-C51A-7505-6A78F31BF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172" b="9952"/>
          <a:stretch/>
        </p:blipFill>
        <p:spPr>
          <a:xfrm>
            <a:off x="2525788" y="181073"/>
            <a:ext cx="738075" cy="78504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5F9A907-55AF-E7E9-A657-B123AB23C6D4}"/>
              </a:ext>
            </a:extLst>
          </p:cNvPr>
          <p:cNvGrpSpPr/>
          <p:nvPr/>
        </p:nvGrpSpPr>
        <p:grpSpPr>
          <a:xfrm>
            <a:off x="-2297185" y="3721619"/>
            <a:ext cx="1888497" cy="2587867"/>
            <a:chOff x="9252065" y="2997359"/>
            <a:chExt cx="2637222" cy="36138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80E86E-608F-3113-99BE-4644FD5CA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43"/>
            <a:stretch/>
          </p:blipFill>
          <p:spPr>
            <a:xfrm>
              <a:off x="9419301" y="2997359"/>
              <a:ext cx="2469986" cy="361386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CC54F4-145A-5D27-E13D-2E26CBB6C220}"/>
                </a:ext>
              </a:extLst>
            </p:cNvPr>
            <p:cNvSpPr/>
            <p:nvPr/>
          </p:nvSpPr>
          <p:spPr>
            <a:xfrm>
              <a:off x="9252065" y="5411585"/>
              <a:ext cx="274320" cy="86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7E5894AD-39FD-AAAF-9D7A-2CD6A0023069}"/>
              </a:ext>
            </a:extLst>
          </p:cNvPr>
          <p:cNvSpPr/>
          <p:nvPr/>
        </p:nvSpPr>
        <p:spPr>
          <a:xfrm>
            <a:off x="1673185" y="1493164"/>
            <a:ext cx="5093982" cy="2119745"/>
          </a:xfrm>
          <a:prstGeom prst="wedgeEllipseCallout">
            <a:avLst>
              <a:gd name="adj1" fmla="val -43188"/>
              <a:gd name="adj2" fmla="val 441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1"/>
                </a:solidFill>
                <a:latin typeface="Quicksand" pitchFamily="2" charset="0"/>
              </a:rPr>
              <a:t>Thân của Wall-E có </a:t>
            </a:r>
            <a:br>
              <a:rPr lang="en-US" sz="2200">
                <a:solidFill>
                  <a:schemeClr val="tx1"/>
                </a:solidFill>
                <a:latin typeface="Quicksand" pitchFamily="2" charset="0"/>
              </a:rPr>
            </a:br>
            <a:r>
              <a:rPr lang="en-US" sz="2200">
                <a:solidFill>
                  <a:schemeClr val="tx1"/>
                </a:solidFill>
                <a:latin typeface="Quicksand" pitchFamily="2" charset="0"/>
              </a:rPr>
              <a:t>hình dạng như thế nào?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F2B202-F37A-47FF-0D73-2DCC63DB5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69" y="3212244"/>
            <a:ext cx="2848225" cy="37026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D5A8F6D-2F17-FD21-FC39-25D2A47CA2EA}"/>
              </a:ext>
            </a:extLst>
          </p:cNvPr>
          <p:cNvGrpSpPr/>
          <p:nvPr/>
        </p:nvGrpSpPr>
        <p:grpSpPr>
          <a:xfrm>
            <a:off x="2664176" y="5578289"/>
            <a:ext cx="8829552" cy="751163"/>
            <a:chOff x="2664176" y="5578289"/>
            <a:chExt cx="8829552" cy="751163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FF70419-5D6A-8135-BCEF-AB2BF7179732}"/>
                </a:ext>
              </a:extLst>
            </p:cNvPr>
            <p:cNvSpPr/>
            <p:nvPr/>
          </p:nvSpPr>
          <p:spPr>
            <a:xfrm>
              <a:off x="2664176" y="5578289"/>
              <a:ext cx="8829552" cy="751163"/>
            </a:xfrm>
            <a:prstGeom prst="round2DiagRect">
              <a:avLst/>
            </a:prstGeom>
            <a:solidFill>
              <a:schemeClr val="accent5">
                <a:lumMod val="20000"/>
                <a:lumOff val="8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600">
                <a:solidFill>
                  <a:srgbClr val="00B0F0"/>
                </a:solidFill>
                <a:latin typeface="Quicksand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F80ADC-8F38-FF66-00CC-89DB717A8512}"/>
                </a:ext>
              </a:extLst>
            </p:cNvPr>
            <p:cNvSpPr txBox="1"/>
            <p:nvPr/>
          </p:nvSpPr>
          <p:spPr>
            <a:xfrm>
              <a:off x="2709359" y="5626109"/>
              <a:ext cx="8739187" cy="5624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</a:pPr>
              <a:r>
                <a:rPr lang="vi-VN" sz="2600" u="none" strike="noStrike" dirty="0">
                  <a:solidFill>
                    <a:srgbClr val="002060"/>
                  </a:solidFill>
                  <a:effectLst/>
                  <a:latin typeface="Quicksand" pitchFamily="2" charset="0"/>
                  <a:ea typeface="Times New Roman" panose="02020603050405020304" pitchFamily="18" charset="0"/>
                </a:rPr>
                <a:t>Thân của Wall-E có dạng hình hộp để trữ các phế liệu.</a:t>
              </a:r>
              <a:endParaRPr lang="en-US" sz="2600" u="none" strike="noStrike" dirty="0">
                <a:solidFill>
                  <a:srgbClr val="002060"/>
                </a:solidFill>
                <a:effectLst/>
                <a:latin typeface="Quicksand" pitchFamily="2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BC3192-7E99-B6BB-1EFB-7C41B94E2407}"/>
              </a:ext>
            </a:extLst>
          </p:cNvPr>
          <p:cNvGrpSpPr/>
          <p:nvPr/>
        </p:nvGrpSpPr>
        <p:grpSpPr>
          <a:xfrm>
            <a:off x="6689754" y="1365331"/>
            <a:ext cx="5349845" cy="3303627"/>
            <a:chOff x="515369" y="488718"/>
            <a:chExt cx="10341245" cy="638590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A0DF11-BAE3-181E-817D-90CAD5574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127"/>
            <a:stretch/>
          </p:blipFill>
          <p:spPr>
            <a:xfrm>
              <a:off x="1335386" y="488718"/>
              <a:ext cx="9521228" cy="636928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CEF8D-AB54-C259-7FAA-914165C9AA07}"/>
                </a:ext>
              </a:extLst>
            </p:cNvPr>
            <p:cNvSpPr/>
            <p:nvPr/>
          </p:nvSpPr>
          <p:spPr>
            <a:xfrm>
              <a:off x="814647" y="1679171"/>
              <a:ext cx="906088" cy="4555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21B25F-874E-BBCA-9F17-BEC545731204}"/>
                </a:ext>
              </a:extLst>
            </p:cNvPr>
            <p:cNvSpPr/>
            <p:nvPr/>
          </p:nvSpPr>
          <p:spPr>
            <a:xfrm>
              <a:off x="515369" y="5604968"/>
              <a:ext cx="2177955" cy="1269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4125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4" y="246773"/>
            <a:ext cx="73446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>
                <a:ln w="25400" cmpd="sng">
                  <a:solidFill>
                    <a:srgbClr val="E4EEF8"/>
                  </a:solidFill>
                  <a:prstDash val="solid"/>
                </a:ln>
                <a:solidFill>
                  <a:srgbClr val="1195D7"/>
                </a:solidFill>
                <a:effectLst>
                  <a:glow rad="127000">
                    <a:srgbClr val="C8E3F6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KIẾN THỨC 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C63743-6CC1-C51A-7505-6A78F31BF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172" b="9952"/>
          <a:stretch/>
        </p:blipFill>
        <p:spPr>
          <a:xfrm>
            <a:off x="2525788" y="181073"/>
            <a:ext cx="738075" cy="78504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5F9A907-55AF-E7E9-A657-B123AB23C6D4}"/>
              </a:ext>
            </a:extLst>
          </p:cNvPr>
          <p:cNvGrpSpPr/>
          <p:nvPr/>
        </p:nvGrpSpPr>
        <p:grpSpPr>
          <a:xfrm>
            <a:off x="-2297185" y="3721619"/>
            <a:ext cx="1888497" cy="2587867"/>
            <a:chOff x="9252065" y="2997359"/>
            <a:chExt cx="2637222" cy="36138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80E86E-608F-3113-99BE-4644FD5CA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43"/>
            <a:stretch/>
          </p:blipFill>
          <p:spPr>
            <a:xfrm>
              <a:off x="9419301" y="2997359"/>
              <a:ext cx="2469986" cy="361386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CC54F4-145A-5D27-E13D-2E26CBB6C220}"/>
                </a:ext>
              </a:extLst>
            </p:cNvPr>
            <p:cNvSpPr/>
            <p:nvPr/>
          </p:nvSpPr>
          <p:spPr>
            <a:xfrm>
              <a:off x="9252065" y="5411585"/>
              <a:ext cx="274320" cy="86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7E5894AD-39FD-AAAF-9D7A-2CD6A0023069}"/>
              </a:ext>
            </a:extLst>
          </p:cNvPr>
          <p:cNvSpPr/>
          <p:nvPr/>
        </p:nvSpPr>
        <p:spPr>
          <a:xfrm>
            <a:off x="1673185" y="1493164"/>
            <a:ext cx="5093982" cy="2119745"/>
          </a:xfrm>
          <a:prstGeom prst="wedgeEllipseCallout">
            <a:avLst>
              <a:gd name="adj1" fmla="val -43188"/>
              <a:gd name="adj2" fmla="val 441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1"/>
                </a:solidFill>
                <a:latin typeface="Quicksand" pitchFamily="2" charset="0"/>
              </a:rPr>
              <a:t>Tay của Wall-E có </a:t>
            </a:r>
            <a:br>
              <a:rPr lang="en-US" sz="2200">
                <a:solidFill>
                  <a:schemeClr val="tx1"/>
                </a:solidFill>
                <a:latin typeface="Quicksand" pitchFamily="2" charset="0"/>
              </a:rPr>
            </a:br>
            <a:r>
              <a:rPr lang="en-US" sz="2200">
                <a:solidFill>
                  <a:schemeClr val="tx1"/>
                </a:solidFill>
                <a:latin typeface="Quicksand" pitchFamily="2" charset="0"/>
              </a:rPr>
              <a:t>cử động được không?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F2B202-F37A-47FF-0D73-2DCC63DB5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69" y="3212244"/>
            <a:ext cx="2848225" cy="37026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751CF28-563B-EA0C-8991-04F44ED73D6F}"/>
              </a:ext>
            </a:extLst>
          </p:cNvPr>
          <p:cNvGrpSpPr/>
          <p:nvPr/>
        </p:nvGrpSpPr>
        <p:grpSpPr>
          <a:xfrm>
            <a:off x="6689754" y="1365331"/>
            <a:ext cx="5349845" cy="3303627"/>
            <a:chOff x="515369" y="488718"/>
            <a:chExt cx="10341245" cy="63859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4F806B-DB51-BA71-5E5B-33E3F0499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127"/>
            <a:stretch/>
          </p:blipFill>
          <p:spPr>
            <a:xfrm>
              <a:off x="1335386" y="488718"/>
              <a:ext cx="9521228" cy="636928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DC30F0-9DF2-2400-1A94-591F97CC92F6}"/>
                </a:ext>
              </a:extLst>
            </p:cNvPr>
            <p:cNvSpPr/>
            <p:nvPr/>
          </p:nvSpPr>
          <p:spPr>
            <a:xfrm>
              <a:off x="814647" y="1679171"/>
              <a:ext cx="906088" cy="4555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339207-8340-146E-8BD3-A0B8DE159F90}"/>
                </a:ext>
              </a:extLst>
            </p:cNvPr>
            <p:cNvSpPr/>
            <p:nvPr/>
          </p:nvSpPr>
          <p:spPr>
            <a:xfrm>
              <a:off x="515369" y="5604968"/>
              <a:ext cx="2177955" cy="1269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221890-21E0-AEF0-E1C4-41AA758E057C}"/>
              </a:ext>
            </a:extLst>
          </p:cNvPr>
          <p:cNvGrpSpPr/>
          <p:nvPr/>
        </p:nvGrpSpPr>
        <p:grpSpPr>
          <a:xfrm>
            <a:off x="2664176" y="5578289"/>
            <a:ext cx="8829552" cy="751163"/>
            <a:chOff x="2664176" y="5578289"/>
            <a:chExt cx="8829552" cy="751163"/>
          </a:xfrm>
        </p:grpSpPr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E2DDCFD3-AD9A-B8AA-7225-FA436669A440}"/>
                </a:ext>
              </a:extLst>
            </p:cNvPr>
            <p:cNvSpPr/>
            <p:nvPr/>
          </p:nvSpPr>
          <p:spPr>
            <a:xfrm>
              <a:off x="2664176" y="5578289"/>
              <a:ext cx="8829552" cy="751163"/>
            </a:xfrm>
            <a:prstGeom prst="round2DiagRect">
              <a:avLst/>
            </a:prstGeom>
            <a:solidFill>
              <a:schemeClr val="accent5">
                <a:lumMod val="20000"/>
                <a:lumOff val="8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600">
                <a:solidFill>
                  <a:srgbClr val="00B0F0"/>
                </a:solidFill>
                <a:latin typeface="Quicksand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449F2F-725B-1EE1-B550-6F11C0CACD11}"/>
                </a:ext>
              </a:extLst>
            </p:cNvPr>
            <p:cNvSpPr txBox="1"/>
            <p:nvPr/>
          </p:nvSpPr>
          <p:spPr>
            <a:xfrm>
              <a:off x="2709359" y="5626109"/>
              <a:ext cx="8739187" cy="5624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</a:pPr>
              <a:r>
                <a:rPr lang="vi-VN" sz="2600" u="none" strike="noStrike" dirty="0">
                  <a:solidFill>
                    <a:srgbClr val="002060"/>
                  </a:solidFill>
                  <a:effectLst/>
                  <a:latin typeface="Quicksand" pitchFamily="2" charset="0"/>
                  <a:ea typeface="Times New Roman" panose="02020603050405020304" pitchFamily="18" charset="0"/>
                </a:rPr>
                <a:t>Tay của Wall-E cử động được để gắp các phế liệu</a:t>
              </a:r>
              <a:endParaRPr lang="en-US" sz="2600" u="none" strike="noStrike" dirty="0">
                <a:solidFill>
                  <a:srgbClr val="002060"/>
                </a:solidFill>
                <a:effectLst/>
                <a:latin typeface="Quicksand" pitchFamily="2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208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5" y="246773"/>
            <a:ext cx="7724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>
                <a:ln w="25400" cmpd="sng">
                  <a:solidFill>
                    <a:srgbClr val="E4EEF8"/>
                  </a:solidFill>
                  <a:prstDash val="solid"/>
                </a:ln>
                <a:solidFill>
                  <a:srgbClr val="1195D7"/>
                </a:solidFill>
                <a:effectLst>
                  <a:glow rad="127000">
                    <a:srgbClr val="C8E3F6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KIẾN THỨC 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C63743-6CC1-C51A-7505-6A78F31BF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172" b="9952"/>
          <a:stretch/>
        </p:blipFill>
        <p:spPr>
          <a:xfrm>
            <a:off x="2525788" y="181073"/>
            <a:ext cx="738075" cy="78504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5F9A907-55AF-E7E9-A657-B123AB23C6D4}"/>
              </a:ext>
            </a:extLst>
          </p:cNvPr>
          <p:cNvGrpSpPr/>
          <p:nvPr/>
        </p:nvGrpSpPr>
        <p:grpSpPr>
          <a:xfrm>
            <a:off x="-2297185" y="3721619"/>
            <a:ext cx="1888497" cy="2587867"/>
            <a:chOff x="9252065" y="2997359"/>
            <a:chExt cx="2637222" cy="36138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80E86E-608F-3113-99BE-4644FD5CA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43"/>
            <a:stretch/>
          </p:blipFill>
          <p:spPr>
            <a:xfrm>
              <a:off x="9419301" y="2997359"/>
              <a:ext cx="2469986" cy="361386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CC54F4-145A-5D27-E13D-2E26CBB6C220}"/>
                </a:ext>
              </a:extLst>
            </p:cNvPr>
            <p:cNvSpPr/>
            <p:nvPr/>
          </p:nvSpPr>
          <p:spPr>
            <a:xfrm>
              <a:off x="9252065" y="5411585"/>
              <a:ext cx="274320" cy="86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7E5894AD-39FD-AAAF-9D7A-2CD6A0023069}"/>
              </a:ext>
            </a:extLst>
          </p:cNvPr>
          <p:cNvSpPr/>
          <p:nvPr/>
        </p:nvSpPr>
        <p:spPr>
          <a:xfrm>
            <a:off x="1673185" y="1493164"/>
            <a:ext cx="5093982" cy="2119745"/>
          </a:xfrm>
          <a:prstGeom prst="wedgeEllipseCallout">
            <a:avLst>
              <a:gd name="adj1" fmla="val -43188"/>
              <a:gd name="adj2" fmla="val 441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1"/>
                </a:solidFill>
                <a:latin typeface="Quicksand" pitchFamily="2" charset="0"/>
              </a:rPr>
              <a:t>Chân của Wall-E mô phỏng theo dạng hình gì?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F2B202-F37A-47FF-0D73-2DCC63DB5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69" y="3212244"/>
            <a:ext cx="2848225" cy="37026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F84D445-E768-B46D-C209-A84C2C168AA9}"/>
              </a:ext>
            </a:extLst>
          </p:cNvPr>
          <p:cNvGrpSpPr/>
          <p:nvPr/>
        </p:nvGrpSpPr>
        <p:grpSpPr>
          <a:xfrm>
            <a:off x="2792761" y="5068175"/>
            <a:ext cx="8829552" cy="1247800"/>
            <a:chOff x="2664176" y="5578289"/>
            <a:chExt cx="8829552" cy="751163"/>
          </a:xfrm>
        </p:grpSpPr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CBFD5A16-6DFC-778E-81D2-C95E700E10E2}"/>
                </a:ext>
              </a:extLst>
            </p:cNvPr>
            <p:cNvSpPr/>
            <p:nvPr/>
          </p:nvSpPr>
          <p:spPr>
            <a:xfrm>
              <a:off x="2664176" y="5578289"/>
              <a:ext cx="8829552" cy="751163"/>
            </a:xfrm>
            <a:prstGeom prst="round2DiagRect">
              <a:avLst/>
            </a:prstGeom>
            <a:solidFill>
              <a:schemeClr val="accent5">
                <a:lumMod val="20000"/>
                <a:lumOff val="8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600">
                <a:solidFill>
                  <a:srgbClr val="00B0F0"/>
                </a:solidFill>
                <a:latin typeface="Quicksand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DBCEEF-52FB-3C13-8AD4-EF6BEC273DE5}"/>
                </a:ext>
              </a:extLst>
            </p:cNvPr>
            <p:cNvSpPr txBox="1"/>
            <p:nvPr/>
          </p:nvSpPr>
          <p:spPr>
            <a:xfrm>
              <a:off x="2709359" y="5626109"/>
              <a:ext cx="8739187" cy="651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</a:pPr>
              <a:r>
                <a:rPr lang="vi-VN" sz="2600" u="none" strike="noStrike" dirty="0">
                  <a:solidFill>
                    <a:srgbClr val="002060"/>
                  </a:solidFill>
                  <a:effectLst/>
                  <a:latin typeface="Quicksand" pitchFamily="2" charset="0"/>
                  <a:ea typeface="Times New Roman" panose="02020603050405020304" pitchFamily="18" charset="0"/>
                </a:rPr>
                <a:t>Chân của Wall-E mô phỏng theo hình dạng bánh xe giúp dễ dàng di chuyển.</a:t>
              </a:r>
              <a:endParaRPr lang="en-US" sz="2600" u="none" strike="noStrike" dirty="0">
                <a:solidFill>
                  <a:srgbClr val="002060"/>
                </a:solidFill>
                <a:effectLst/>
                <a:latin typeface="Quicksand" pitchFamily="2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FBA182-E3A1-DEB9-D947-9CE781335336}"/>
              </a:ext>
            </a:extLst>
          </p:cNvPr>
          <p:cNvGrpSpPr/>
          <p:nvPr/>
        </p:nvGrpSpPr>
        <p:grpSpPr>
          <a:xfrm>
            <a:off x="6689754" y="1365331"/>
            <a:ext cx="5349845" cy="3303627"/>
            <a:chOff x="515369" y="488718"/>
            <a:chExt cx="10341245" cy="63859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367F91-4713-5EE5-41D0-DC0242C8B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127"/>
            <a:stretch/>
          </p:blipFill>
          <p:spPr>
            <a:xfrm>
              <a:off x="1335386" y="488718"/>
              <a:ext cx="9521228" cy="636928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30CAF0-F998-4BB9-9143-1E7FE3002713}"/>
                </a:ext>
              </a:extLst>
            </p:cNvPr>
            <p:cNvSpPr/>
            <p:nvPr/>
          </p:nvSpPr>
          <p:spPr>
            <a:xfrm>
              <a:off x="814647" y="1679171"/>
              <a:ext cx="906088" cy="4555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39A12F-9D5D-E9AD-5B08-8B8E11AEDF16}"/>
                </a:ext>
              </a:extLst>
            </p:cNvPr>
            <p:cNvSpPr/>
            <p:nvPr/>
          </p:nvSpPr>
          <p:spPr>
            <a:xfrm>
              <a:off x="515369" y="5604968"/>
              <a:ext cx="2177955" cy="1269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8285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4" y="246773"/>
            <a:ext cx="65146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 dirty="0">
                <a:ln w="25400" cmpd="sng">
                  <a:solidFill>
                    <a:srgbClr val="E4EEF8"/>
                  </a:solidFill>
                  <a:prstDash val="solid"/>
                </a:ln>
                <a:solidFill>
                  <a:srgbClr val="1195D7"/>
                </a:solidFill>
                <a:effectLst>
                  <a:glow rad="127000">
                    <a:srgbClr val="C8E3F6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KIẾN THỨC 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C63743-6CC1-C51A-7505-6A78F31BF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172" b="9952"/>
          <a:stretch/>
        </p:blipFill>
        <p:spPr>
          <a:xfrm>
            <a:off x="2525788" y="181073"/>
            <a:ext cx="738075" cy="7850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F2B202-F37A-47FF-0D73-2DCC63DB5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94909" y="748881"/>
            <a:ext cx="1213657" cy="1577754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99493F6-D6EE-7567-F8DA-AB6BB6EA6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18123"/>
              </p:ext>
            </p:extLst>
          </p:nvPr>
        </p:nvGraphicFramePr>
        <p:xfrm>
          <a:off x="6081355" y="1833705"/>
          <a:ext cx="5803196" cy="23507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50799">
                  <a:extLst>
                    <a:ext uri="{9D8B030D-6E8A-4147-A177-3AD203B41FA5}">
                      <a16:colId xmlns:a16="http://schemas.microsoft.com/office/drawing/2014/main" val="1953115752"/>
                    </a:ext>
                  </a:extLst>
                </a:gridCol>
                <a:gridCol w="1450799">
                  <a:extLst>
                    <a:ext uri="{9D8B030D-6E8A-4147-A177-3AD203B41FA5}">
                      <a16:colId xmlns:a16="http://schemas.microsoft.com/office/drawing/2014/main" val="2860602662"/>
                    </a:ext>
                  </a:extLst>
                </a:gridCol>
                <a:gridCol w="1450799">
                  <a:extLst>
                    <a:ext uri="{9D8B030D-6E8A-4147-A177-3AD203B41FA5}">
                      <a16:colId xmlns:a16="http://schemas.microsoft.com/office/drawing/2014/main" val="3473683850"/>
                    </a:ext>
                  </a:extLst>
                </a:gridCol>
                <a:gridCol w="1450799">
                  <a:extLst>
                    <a:ext uri="{9D8B030D-6E8A-4147-A177-3AD203B41FA5}">
                      <a16:colId xmlns:a16="http://schemas.microsoft.com/office/drawing/2014/main" val="1390061096"/>
                    </a:ext>
                  </a:extLst>
                </a:gridCol>
              </a:tblGrid>
              <a:tr h="112538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Quicksand" pitchFamily="2" charset="0"/>
                        </a:rPr>
                        <a:t>Đầu</a:t>
                      </a:r>
                      <a:endParaRPr lang="en-US" sz="4000" b="1" dirty="0">
                        <a:latin typeface="Quicksand" pitchFamily="2" charset="0"/>
                      </a:endParaRPr>
                    </a:p>
                  </a:txBody>
                  <a:tcPr marL="74321" marR="74321" marT="37161" marB="37161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latin typeface="Quicksand" pitchFamily="2" charset="0"/>
                        </a:rPr>
                        <a:t>Thân</a:t>
                      </a:r>
                    </a:p>
                  </a:txBody>
                  <a:tcPr marL="74321" marR="74321" marT="37161" marB="37161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Quicksand" pitchFamily="2" charset="0"/>
                        </a:rPr>
                        <a:t>Tay</a:t>
                      </a:r>
                    </a:p>
                  </a:txBody>
                  <a:tcPr marL="74321" marR="74321" marT="37161" marB="37161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latin typeface="Quicksand" pitchFamily="2" charset="0"/>
                        </a:rPr>
                        <a:t>Chân</a:t>
                      </a:r>
                    </a:p>
                  </a:txBody>
                  <a:tcPr marL="74321" marR="74321" marT="37161" marB="37161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823014"/>
                  </a:ext>
                </a:extLst>
              </a:tr>
              <a:tr h="1225395"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B050"/>
                        </a:solidFill>
                        <a:latin typeface="Quicksand" pitchFamily="2" charset="0"/>
                      </a:endParaRPr>
                    </a:p>
                  </a:txBody>
                  <a:tcPr marL="74321" marR="74321" marT="37161" marB="37161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B050"/>
                        </a:solidFill>
                        <a:latin typeface="Quicksand" pitchFamily="2" charset="0"/>
                      </a:endParaRPr>
                    </a:p>
                  </a:txBody>
                  <a:tcPr marL="74321" marR="74321" marT="37161" marB="37161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B050"/>
                        </a:solidFill>
                        <a:latin typeface="Quicksand" pitchFamily="2" charset="0"/>
                      </a:endParaRPr>
                    </a:p>
                  </a:txBody>
                  <a:tcPr marL="74321" marR="74321" marT="37161" marB="37161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B050"/>
                        </a:solidFill>
                        <a:latin typeface="Quicksand" pitchFamily="2" charset="0"/>
                      </a:endParaRPr>
                    </a:p>
                  </a:txBody>
                  <a:tcPr marL="74321" marR="74321" marT="37161" marB="37161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127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8FCEFED-2B8A-4984-65A8-0F1F5E57E22C}"/>
              </a:ext>
            </a:extLst>
          </p:cNvPr>
          <p:cNvSpPr txBox="1"/>
          <p:nvPr/>
        </p:nvSpPr>
        <p:spPr>
          <a:xfrm>
            <a:off x="1755568" y="1212282"/>
            <a:ext cx="94843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X</a:t>
            </a:r>
            <a:r>
              <a:rPr lang="vi-VN" sz="2200" b="1" i="0" dirty="0">
                <a:solidFill>
                  <a:schemeClr val="accent5">
                    <a:lumMod val="75000"/>
                  </a:schemeClr>
                </a:solidFill>
                <a:effectLst/>
                <a:latin typeface="Quicksand" pitchFamily="2" charset="0"/>
              </a:rPr>
              <a:t>ác định các nhóm chi tiết</a:t>
            </a:r>
            <a:r>
              <a:rPr lang="en-US" sz="2200" b="1" i="0" dirty="0">
                <a:solidFill>
                  <a:schemeClr val="accent5">
                    <a:lumMod val="75000"/>
                  </a:schemeClr>
                </a:solidFill>
                <a:effectLst/>
                <a:latin typeface="Quicksand" pitchFamily="2" charset="0"/>
              </a:rPr>
              <a:t> </a:t>
            </a:r>
            <a:r>
              <a:rPr lang="vi-VN" sz="2200" b="1" i="0" dirty="0">
                <a:solidFill>
                  <a:schemeClr val="accent5">
                    <a:lumMod val="75000"/>
                  </a:schemeClr>
                </a:solidFill>
                <a:effectLst/>
                <a:latin typeface="Quicksand" pitchFamily="2" charset="0"/>
              </a:rPr>
              <a:t>trong hình 3</a:t>
            </a:r>
            <a:r>
              <a:rPr lang="en-US" sz="2200" b="1" i="0" dirty="0">
                <a:solidFill>
                  <a:schemeClr val="accent5">
                    <a:lumMod val="75000"/>
                  </a:schemeClr>
                </a:solidFill>
                <a:effectLst/>
                <a:latin typeface="Quicksand" pitchFamily="2" charset="0"/>
              </a:rPr>
              <a:t> </a:t>
            </a:r>
            <a:r>
              <a:rPr lang="vi-VN" sz="2200" b="1" i="0" dirty="0">
                <a:solidFill>
                  <a:schemeClr val="accent5">
                    <a:lumMod val="75000"/>
                  </a:schemeClr>
                </a:solidFill>
                <a:effectLst/>
                <a:latin typeface="Quicksand" pitchFamily="2" charset="0"/>
              </a:rPr>
              <a:t>để lắp được</a:t>
            </a:r>
            <a:r>
              <a:rPr lang="en-US" sz="2200" b="1" i="0" dirty="0">
                <a:solidFill>
                  <a:schemeClr val="accent5">
                    <a:lumMod val="75000"/>
                  </a:schemeClr>
                </a:solidFill>
                <a:effectLst/>
                <a:latin typeface="Quicksand" pitchFamily="2" charset="0"/>
              </a:rPr>
              <a:t> </a:t>
            </a:r>
            <a:r>
              <a:rPr lang="vi-VN" sz="2200" b="1" i="0" dirty="0">
                <a:solidFill>
                  <a:schemeClr val="accent5">
                    <a:lumMod val="75000"/>
                  </a:schemeClr>
                </a:solidFill>
                <a:effectLst/>
                <a:latin typeface="Quicksand" pitchFamily="2" charset="0"/>
              </a:rPr>
              <a:t>rô-bốt hình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2</a:t>
            </a:r>
            <a:endParaRPr lang="en-US" sz="2200" b="1" dirty="0">
              <a:solidFill>
                <a:srgbClr val="EF5263"/>
              </a:solidFill>
              <a:latin typeface="Quicksand" pitchFamily="2" charset="0"/>
            </a:endParaRPr>
          </a:p>
        </p:txBody>
      </p:sp>
      <p:sp>
        <p:nvSpPr>
          <p:cNvPr id="20" name="AutoShape 2">
            <a:extLst>
              <a:ext uri="{FF2B5EF4-FFF2-40B4-BE49-F238E27FC236}">
                <a16:creationId xmlns:a16="http://schemas.microsoft.com/office/drawing/2014/main" id="{CDFA526B-6CB3-C77B-523A-44E60E273D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89F22-9A4D-CFD5-0F46-0926ED8EC790}"/>
              </a:ext>
            </a:extLst>
          </p:cNvPr>
          <p:cNvSpPr txBox="1"/>
          <p:nvPr/>
        </p:nvSpPr>
        <p:spPr>
          <a:xfrm>
            <a:off x="6389050" y="3142788"/>
            <a:ext cx="657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Quicksand" pitchFamily="2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ED2676-8A46-528F-869C-76B65EEAAFE5}"/>
              </a:ext>
            </a:extLst>
          </p:cNvPr>
          <p:cNvSpPr txBox="1"/>
          <p:nvPr/>
        </p:nvSpPr>
        <p:spPr>
          <a:xfrm>
            <a:off x="7871683" y="3142788"/>
            <a:ext cx="657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Quicksand" pitchFamily="2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B647D-ED37-372C-AF4A-FDB4478B11B6}"/>
              </a:ext>
            </a:extLst>
          </p:cNvPr>
          <p:cNvSpPr txBox="1"/>
          <p:nvPr/>
        </p:nvSpPr>
        <p:spPr>
          <a:xfrm>
            <a:off x="9454755" y="3143098"/>
            <a:ext cx="657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Quicksand" pitchFamily="2" charset="0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FDEF13-FBC3-DDFF-4909-D4E6F3B3A4B4}"/>
              </a:ext>
            </a:extLst>
          </p:cNvPr>
          <p:cNvSpPr txBox="1"/>
          <p:nvPr/>
        </p:nvSpPr>
        <p:spPr>
          <a:xfrm>
            <a:off x="10959385" y="3142788"/>
            <a:ext cx="657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Quicksand" pitchFamily="2" charset="0"/>
              </a:rPr>
              <a:t>b</a:t>
            </a:r>
          </a:p>
        </p:txBody>
      </p:sp>
      <p:pic>
        <p:nvPicPr>
          <p:cNvPr id="19" name="Picture 2" descr="Collaboration Flaticons Flat icon">
            <a:extLst>
              <a:ext uri="{FF2B5EF4-FFF2-40B4-BE49-F238E27FC236}">
                <a16:creationId xmlns:a16="http://schemas.microsoft.com/office/drawing/2014/main" id="{3F1E9232-9534-87B3-0CB5-8F572F40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81" y="1045985"/>
            <a:ext cx="696776" cy="6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F8AE618-2465-671F-4719-56467ED5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5" t="26409" r="25332" b="22771"/>
          <a:stretch/>
        </p:blipFill>
        <p:spPr bwMode="auto">
          <a:xfrm>
            <a:off x="10116733" y="4184489"/>
            <a:ext cx="2075267" cy="257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7CDCC8-A852-4F13-A42C-1F99D0C0C2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55" b="7475"/>
          <a:stretch/>
        </p:blipFill>
        <p:spPr>
          <a:xfrm>
            <a:off x="571266" y="1833705"/>
            <a:ext cx="5086425" cy="392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5" y="246773"/>
            <a:ext cx="80367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>
                <a:ln w="25400" cmpd="sng">
                  <a:solidFill>
                    <a:srgbClr val="E4EEF8"/>
                  </a:solidFill>
                  <a:prstDash val="solid"/>
                </a:ln>
                <a:solidFill>
                  <a:srgbClr val="1195D7"/>
                </a:solidFill>
                <a:effectLst>
                  <a:glow rad="127000">
                    <a:srgbClr val="C8E3F6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KIẾN THỨC 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C63743-6CC1-C51A-7505-6A78F31BF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172" b="9952"/>
          <a:stretch/>
        </p:blipFill>
        <p:spPr>
          <a:xfrm>
            <a:off x="2525788" y="181073"/>
            <a:ext cx="738075" cy="78504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5F9A907-55AF-E7E9-A657-B123AB23C6D4}"/>
              </a:ext>
            </a:extLst>
          </p:cNvPr>
          <p:cNvGrpSpPr/>
          <p:nvPr/>
        </p:nvGrpSpPr>
        <p:grpSpPr>
          <a:xfrm>
            <a:off x="10956175" y="5162204"/>
            <a:ext cx="1010357" cy="1389817"/>
            <a:chOff x="9252065" y="2997359"/>
            <a:chExt cx="2637222" cy="36138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80E86E-608F-3113-99BE-4644FD5CA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43"/>
            <a:stretch/>
          </p:blipFill>
          <p:spPr>
            <a:xfrm>
              <a:off x="9419301" y="2997359"/>
              <a:ext cx="2469986" cy="361386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CC54F4-145A-5D27-E13D-2E26CBB6C220}"/>
                </a:ext>
              </a:extLst>
            </p:cNvPr>
            <p:cNvSpPr/>
            <p:nvPr/>
          </p:nvSpPr>
          <p:spPr>
            <a:xfrm>
              <a:off x="9252065" y="5411585"/>
              <a:ext cx="274320" cy="86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DF2B202-F37A-47FF-0D73-2DCC63DB5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94909" y="748881"/>
            <a:ext cx="1213657" cy="1577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581072-060C-89B1-D8D4-53CF34B180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984" b="47615"/>
          <a:stretch/>
        </p:blipFill>
        <p:spPr>
          <a:xfrm>
            <a:off x="5902800" y="1491229"/>
            <a:ext cx="4305469" cy="23745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FCEFED-2B8A-4984-65A8-0F1F5E57E22C}"/>
              </a:ext>
            </a:extLst>
          </p:cNvPr>
          <p:cNvSpPr txBox="1"/>
          <p:nvPr/>
        </p:nvSpPr>
        <p:spPr>
          <a:xfrm>
            <a:off x="1080269" y="1178439"/>
            <a:ext cx="107597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Thực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hành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lắp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ghép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phần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cơ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 (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gồm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thân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và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 2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cánh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tay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)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của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rô-bốt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Quicksand" pitchFamily="2" charset="0"/>
              </a:rPr>
              <a:t> Wall- E</a:t>
            </a:r>
          </a:p>
        </p:txBody>
      </p:sp>
      <p:sp>
        <p:nvSpPr>
          <p:cNvPr id="20" name="AutoShape 2">
            <a:extLst>
              <a:ext uri="{FF2B5EF4-FFF2-40B4-BE49-F238E27FC236}">
                <a16:creationId xmlns:a16="http://schemas.microsoft.com/office/drawing/2014/main" id="{CDFA526B-6CB3-C77B-523A-44E60E273D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A4786D7E-4C5B-54EB-50F0-5436577C5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5" t="26409" r="25332" b="22771"/>
          <a:stretch/>
        </p:blipFill>
        <p:spPr bwMode="auto">
          <a:xfrm>
            <a:off x="1130729" y="1821650"/>
            <a:ext cx="3383431" cy="45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C1147F4-F64E-90C1-D45D-74E6387A8A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550" t="49588" b="-2142"/>
          <a:stretch/>
        </p:blipFill>
        <p:spPr>
          <a:xfrm>
            <a:off x="5997428" y="3881798"/>
            <a:ext cx="4329553" cy="2374576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DA319EA-02CB-0C71-B329-C133CE63308B}"/>
              </a:ext>
            </a:extLst>
          </p:cNvPr>
          <p:cNvCxnSpPr>
            <a:cxnSpLocks/>
          </p:cNvCxnSpPr>
          <p:nvPr/>
        </p:nvCxnSpPr>
        <p:spPr>
          <a:xfrm flipV="1">
            <a:off x="3156950" y="2436003"/>
            <a:ext cx="2410734" cy="1218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6A5447C-02AF-B5EC-CBB7-D0A11161ACAC}"/>
              </a:ext>
            </a:extLst>
          </p:cNvPr>
          <p:cNvCxnSpPr>
            <a:cxnSpLocks/>
          </p:cNvCxnSpPr>
          <p:nvPr/>
        </p:nvCxnSpPr>
        <p:spPr>
          <a:xfrm>
            <a:off x="4380355" y="4263373"/>
            <a:ext cx="1396990" cy="805713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07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4" y="246773"/>
            <a:ext cx="74853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>
                <a:ln w="25400" cmpd="sng">
                  <a:solidFill>
                    <a:srgbClr val="E4EEF8"/>
                  </a:solidFill>
                  <a:prstDash val="solid"/>
                </a:ln>
                <a:solidFill>
                  <a:srgbClr val="1195D7"/>
                </a:solidFill>
                <a:effectLst>
                  <a:glow rad="127000">
                    <a:srgbClr val="C8E3F6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KIẾN THỨC 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C63743-6CC1-C51A-7505-6A78F31BF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172" b="9952"/>
          <a:stretch/>
        </p:blipFill>
        <p:spPr>
          <a:xfrm>
            <a:off x="2525788" y="181073"/>
            <a:ext cx="738075" cy="7850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F2B202-F37A-47FF-0D73-2DCC63DB5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94909" y="748881"/>
            <a:ext cx="1213657" cy="1577754"/>
          </a:xfrm>
          <a:prstGeom prst="rect">
            <a:avLst/>
          </a:prstGeom>
        </p:spPr>
      </p:pic>
      <p:sp>
        <p:nvSpPr>
          <p:cNvPr id="20" name="AutoShape 2">
            <a:extLst>
              <a:ext uri="{FF2B5EF4-FFF2-40B4-BE49-F238E27FC236}">
                <a16:creationId xmlns:a16="http://schemas.microsoft.com/office/drawing/2014/main" id="{CDFA526B-6CB3-C77B-523A-44E60E273D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A4786D7E-4C5B-54EB-50F0-5436577C5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5" t="26409" r="25332" b="22771"/>
          <a:stretch/>
        </p:blipFill>
        <p:spPr bwMode="auto">
          <a:xfrm>
            <a:off x="1130729" y="1821650"/>
            <a:ext cx="3383431" cy="45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48223E6-3137-22F2-BED1-98CF6232D172}"/>
              </a:ext>
            </a:extLst>
          </p:cNvPr>
          <p:cNvSpPr/>
          <p:nvPr/>
        </p:nvSpPr>
        <p:spPr>
          <a:xfrm>
            <a:off x="5674404" y="2161715"/>
            <a:ext cx="5743184" cy="3266496"/>
          </a:xfrm>
          <a:prstGeom prst="round2DiagRect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1.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Để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cánh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tay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rô-bốt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cử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động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thí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mối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ghép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cần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lắp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chặt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hay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lỏng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?</a:t>
            </a:r>
          </a:p>
          <a:p>
            <a:pPr algn="just"/>
            <a:endParaRPr lang="en-US" sz="2600" dirty="0">
              <a:solidFill>
                <a:srgbClr val="002060"/>
              </a:solidFill>
              <a:latin typeface="Quicksand" pitchFamily="2" charset="0"/>
            </a:endParaRPr>
          </a:p>
          <a:p>
            <a:pPr algn="just"/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2.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Để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lắp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ghép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toàn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bộ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rô-bốt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sẽ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thực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hiện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theo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tiến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trình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như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?</a:t>
            </a:r>
          </a:p>
        </p:txBody>
      </p:sp>
      <p:pic>
        <p:nvPicPr>
          <p:cNvPr id="8" name="Picture 6" descr="Question Asking Sticker by Ai and Aiko for iOS &amp; Android | GIPHY">
            <a:extLst>
              <a:ext uri="{FF2B5EF4-FFF2-40B4-BE49-F238E27FC236}">
                <a16:creationId xmlns:a16="http://schemas.microsoft.com/office/drawing/2014/main" id="{32174A2F-42F0-FC9E-383B-F150E61CC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015" y="1678642"/>
            <a:ext cx="613573" cy="7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5F9A907-55AF-E7E9-A657-B123AB23C6D4}"/>
              </a:ext>
            </a:extLst>
          </p:cNvPr>
          <p:cNvGrpSpPr/>
          <p:nvPr/>
        </p:nvGrpSpPr>
        <p:grpSpPr>
          <a:xfrm>
            <a:off x="11147367" y="5428211"/>
            <a:ext cx="775399" cy="1123810"/>
            <a:chOff x="9252065" y="2997359"/>
            <a:chExt cx="2637222" cy="36138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80E86E-608F-3113-99BE-4644FD5CA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243"/>
            <a:stretch/>
          </p:blipFill>
          <p:spPr>
            <a:xfrm>
              <a:off x="9419301" y="2997359"/>
              <a:ext cx="2469986" cy="361386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CC54F4-145A-5D27-E13D-2E26CBB6C220}"/>
                </a:ext>
              </a:extLst>
            </p:cNvPr>
            <p:cNvSpPr/>
            <p:nvPr/>
          </p:nvSpPr>
          <p:spPr>
            <a:xfrm>
              <a:off x="9252065" y="5411585"/>
              <a:ext cx="274320" cy="86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5586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5" y="246773"/>
            <a:ext cx="7218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>
                <a:ln w="25400" cmpd="sng">
                  <a:solidFill>
                    <a:srgbClr val="E4EEF8"/>
                  </a:solidFill>
                  <a:prstDash val="solid"/>
                </a:ln>
                <a:solidFill>
                  <a:srgbClr val="1195D7"/>
                </a:solidFill>
                <a:effectLst>
                  <a:glow rad="127000">
                    <a:srgbClr val="C8E3F6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KIẾN THỨC 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C63743-6CC1-C51A-7505-6A78F31BF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72" b="9952"/>
          <a:stretch/>
        </p:blipFill>
        <p:spPr>
          <a:xfrm>
            <a:off x="2525788" y="181073"/>
            <a:ext cx="738075" cy="7850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F2B202-F37A-47FF-0D73-2DCC63DB5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94909" y="748881"/>
            <a:ext cx="1213657" cy="1577754"/>
          </a:xfrm>
          <a:prstGeom prst="rect">
            <a:avLst/>
          </a:prstGeom>
        </p:spPr>
      </p:pic>
      <p:sp>
        <p:nvSpPr>
          <p:cNvPr id="20" name="AutoShape 2">
            <a:extLst>
              <a:ext uri="{FF2B5EF4-FFF2-40B4-BE49-F238E27FC236}">
                <a16:creationId xmlns:a16="http://schemas.microsoft.com/office/drawing/2014/main" id="{CDFA526B-6CB3-C77B-523A-44E60E273D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A4786D7E-4C5B-54EB-50F0-5436577C5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5" t="26409" r="25332" b="22771"/>
          <a:stretch/>
        </p:blipFill>
        <p:spPr bwMode="auto">
          <a:xfrm>
            <a:off x="613294" y="1588572"/>
            <a:ext cx="3383431" cy="45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48223E6-3137-22F2-BED1-98CF6232D172}"/>
              </a:ext>
            </a:extLst>
          </p:cNvPr>
          <p:cNvSpPr/>
          <p:nvPr/>
        </p:nvSpPr>
        <p:spPr>
          <a:xfrm>
            <a:off x="4491271" y="2002329"/>
            <a:ext cx="6783184" cy="1183335"/>
          </a:xfrm>
          <a:prstGeom prst="round2DiagRect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Nêu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bước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cơ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bản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để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lắp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ghép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Quicksand" pitchFamily="2" charset="0"/>
              </a:rPr>
              <a:t>rô-bốt</a:t>
            </a:r>
            <a:r>
              <a:rPr lang="en-US" sz="2600" dirty="0">
                <a:solidFill>
                  <a:srgbClr val="002060"/>
                </a:solidFill>
                <a:latin typeface="Quicksand" pitchFamily="2" charset="0"/>
              </a:rPr>
              <a:t> 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912950-3920-425C-BA74-2EFE763F247C}"/>
              </a:ext>
            </a:extLst>
          </p:cNvPr>
          <p:cNvGrpSpPr/>
          <p:nvPr/>
        </p:nvGrpSpPr>
        <p:grpSpPr>
          <a:xfrm>
            <a:off x="8605851" y="3276600"/>
            <a:ext cx="2938124" cy="3153127"/>
            <a:chOff x="7046338" y="2832543"/>
            <a:chExt cx="2938124" cy="3153127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890F9164-1067-6DA1-22EC-31755CF12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20" b="97934" l="1942" r="92816">
                          <a14:foregroundMark x1="92816" y1="20248" x2="82524" y2="4959"/>
                          <a14:foregroundMark x1="45825" y1="54132" x2="12039" y2="65702"/>
                          <a14:foregroundMark x1="37087" y1="93388" x2="11456" y2="40496"/>
                          <a14:foregroundMark x1="58781" y1="81396" x2="28932" y2="31818"/>
                          <a14:foregroundMark x1="17670" y1="93388" x2="6990" y2="74026"/>
                          <a14:foregroundMark x1="8932" y1="90083" x2="5865" y2="73886"/>
                          <a14:foregroundMark x1="73786" y1="98140" x2="47379" y2="90083"/>
                          <a14:foregroundMark x1="71068" y1="23760" x2="40388" y2="826"/>
                          <a14:foregroundMark x1="40388" y1="826" x2="39029" y2="620"/>
                          <a14:foregroundMark x1="61359" y1="35950" x2="59417" y2="26240"/>
                          <a14:backgroundMark x1="86019" y1="58264" x2="83107" y2="52686"/>
                          <a14:backgroundMark x1="60777" y1="83471" x2="60777" y2="83471"/>
                          <a14:backgroundMark x1="60583" y1="84091" x2="60583" y2="84091"/>
                          <a14:backgroundMark x1="60388" y1="84091" x2="60388" y2="86157"/>
                          <a14:backgroundMark x1="59806" y1="83471" x2="59806" y2="84298"/>
                          <a14:backgroundMark x1="59806" y1="81612" x2="59223" y2="84711"/>
                          <a14:backgroundMark x1="3495" y1="69835" x2="388" y2="57231"/>
                          <a14:backgroundMark x1="2330" y1="55165" x2="3301" y2="64256"/>
                          <a14:backgroundMark x1="3883" y1="65496" x2="3495" y2="71281"/>
                          <a14:backgroundMark x1="3883" y1="64876" x2="4078" y2="72107"/>
                          <a14:backgroundMark x1="5243" y1="70248" x2="4854" y2="73760"/>
                          <a14:backgroundMark x1="3301" y1="64256" x2="3107" y2="692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338" y="2832543"/>
              <a:ext cx="2938124" cy="2761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51289D-02FF-7806-D42F-2AE8BA836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46338" y="4009011"/>
              <a:ext cx="1403502" cy="1976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4621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5" y="246773"/>
            <a:ext cx="7218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 dirty="0">
                <a:ln w="25400" cmpd="sng">
                  <a:solidFill>
                    <a:srgbClr val="E4EEF8"/>
                  </a:solidFill>
                  <a:prstDash val="solid"/>
                </a:ln>
                <a:solidFill>
                  <a:srgbClr val="1195D7"/>
                </a:solidFill>
                <a:effectLst>
                  <a:glow rad="127000">
                    <a:srgbClr val="C8E3F6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KIẾN THỨC 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C63743-6CC1-C51A-7505-6A78F31BF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72" b="9952"/>
          <a:stretch/>
        </p:blipFill>
        <p:spPr>
          <a:xfrm>
            <a:off x="2525788" y="181073"/>
            <a:ext cx="738075" cy="7850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F2B202-F37A-47FF-0D73-2DCC63DB5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94909" y="748881"/>
            <a:ext cx="1213657" cy="1577754"/>
          </a:xfrm>
          <a:prstGeom prst="rect">
            <a:avLst/>
          </a:prstGeom>
        </p:spPr>
      </p:pic>
      <p:sp>
        <p:nvSpPr>
          <p:cNvPr id="20" name="AutoShape 2">
            <a:extLst>
              <a:ext uri="{FF2B5EF4-FFF2-40B4-BE49-F238E27FC236}">
                <a16:creationId xmlns:a16="http://schemas.microsoft.com/office/drawing/2014/main" id="{CDFA526B-6CB3-C77B-523A-44E60E273D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A4786D7E-4C5B-54EB-50F0-5436577C5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5" t="26409" r="25332" b="22771"/>
          <a:stretch/>
        </p:blipFill>
        <p:spPr bwMode="auto">
          <a:xfrm>
            <a:off x="454201" y="1522324"/>
            <a:ext cx="2864424" cy="38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48223E6-3137-22F2-BED1-98CF6232D172}"/>
              </a:ext>
            </a:extLst>
          </p:cNvPr>
          <p:cNvSpPr/>
          <p:nvPr/>
        </p:nvSpPr>
        <p:spPr>
          <a:xfrm>
            <a:off x="3654078" y="1674725"/>
            <a:ext cx="8036542" cy="3813350"/>
          </a:xfrm>
          <a:prstGeom prst="round2DiagRect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Quicksand" pitchFamily="2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Quicksand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Quicksand" pitchFamily="2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Quicksand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Quicksand" pitchFamily="2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Quicksand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Quicksand" pitchFamily="2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Quicksand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Quicksand" pitchFamily="2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Quicksand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Quicksand" pitchFamily="2" charset="0"/>
              </a:rPr>
              <a:t>lắp</a:t>
            </a:r>
            <a:r>
              <a:rPr lang="en-US" sz="2800" dirty="0">
                <a:solidFill>
                  <a:srgbClr val="FF0000"/>
                </a:solidFill>
                <a:latin typeface="Quicksand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Quicksand" pitchFamily="2" charset="0"/>
              </a:rPr>
              <a:t>ghép</a:t>
            </a:r>
            <a:r>
              <a:rPr lang="en-US" sz="2800" dirty="0">
                <a:solidFill>
                  <a:srgbClr val="FF0000"/>
                </a:solidFill>
                <a:latin typeface="Quicksand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Quicksand" pitchFamily="2" charset="0"/>
              </a:rPr>
              <a:t>rô-bốt</a:t>
            </a:r>
            <a:r>
              <a:rPr lang="en-US" sz="2800" dirty="0">
                <a:solidFill>
                  <a:srgbClr val="FF0000"/>
                </a:solidFill>
                <a:latin typeface="Quicksand" pitchFamily="2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2600" dirty="0">
              <a:solidFill>
                <a:srgbClr val="00B0F0"/>
              </a:solidFill>
              <a:latin typeface="Quicksand" pitchFamily="2" charset="0"/>
            </a:endParaRPr>
          </a:p>
          <a:p>
            <a:pPr algn="ctr"/>
            <a:endParaRPr lang="en-US" sz="2600" dirty="0">
              <a:solidFill>
                <a:srgbClr val="00B0F0"/>
              </a:solidFill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66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642820" y="305979"/>
            <a:ext cx="66018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>
                <a:ln w="25400" cmpd="sng">
                  <a:solidFill>
                    <a:srgbClr val="FEE1C8"/>
                  </a:solidFill>
                  <a:prstDash val="solid"/>
                </a:ln>
                <a:solidFill>
                  <a:srgbClr val="F5801C"/>
                </a:solidFill>
                <a:effectLst>
                  <a:glow rad="127000">
                    <a:srgbClr val="FDD3C0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SÁNG CHẾ </a:t>
            </a:r>
            <a:r>
              <a:rPr lang="en-US" sz="5000" b="1" spc="300">
                <a:ln w="25400" cmpd="sng">
                  <a:solidFill>
                    <a:srgbClr val="FEE1C8"/>
                  </a:solidFill>
                  <a:prstDash val="solid"/>
                </a:ln>
                <a:solidFill>
                  <a:srgbClr val="F5801C"/>
                </a:solidFill>
                <a:effectLst>
                  <a:glow rad="127000">
                    <a:srgbClr val="FEE1C8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STEM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EA724D-75BD-86F9-8256-AD73B5BF0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186" b="6689"/>
          <a:stretch/>
        </p:blipFill>
        <p:spPr>
          <a:xfrm>
            <a:off x="2798025" y="305979"/>
            <a:ext cx="738075" cy="785043"/>
          </a:xfrm>
          <a:prstGeom prst="rect">
            <a:avLst/>
          </a:prstGeom>
        </p:spPr>
      </p:pic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6CD377FC-2EA6-B5C6-DA22-2245458BF5D9}"/>
              </a:ext>
            </a:extLst>
          </p:cNvPr>
          <p:cNvSpPr/>
          <p:nvPr/>
        </p:nvSpPr>
        <p:spPr>
          <a:xfrm>
            <a:off x="942032" y="1338349"/>
            <a:ext cx="10307936" cy="4896196"/>
          </a:xfrm>
          <a:prstGeom prst="foldedCorner">
            <a:avLst>
              <a:gd name="adj" fmla="val 15988"/>
            </a:avLst>
          </a:prstGeom>
          <a:solidFill>
            <a:srgbClr val="FEE1C8"/>
          </a:solidFill>
          <a:ln w="38100">
            <a:solidFill>
              <a:srgbClr val="F5801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AB4289-7BCF-BEBE-43F1-24A1E64FBF3E}"/>
              </a:ext>
            </a:extLst>
          </p:cNvPr>
          <p:cNvSpPr txBox="1"/>
          <p:nvPr/>
        </p:nvSpPr>
        <p:spPr>
          <a:xfrm>
            <a:off x="1288473" y="1587731"/>
            <a:ext cx="28180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5801C"/>
                </a:solidFill>
                <a:latin typeface="Quicksand" pitchFamily="2" charset="0"/>
              </a:rPr>
              <a:t>Em có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6A0B99-37D0-5493-CD99-D82E4904E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025" y="1875571"/>
            <a:ext cx="4171950" cy="3448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61201E-3CD1-F4DD-D2C2-F28CBCA72F73}"/>
              </a:ext>
            </a:extLst>
          </p:cNvPr>
          <p:cNvSpPr txBox="1"/>
          <p:nvPr/>
        </p:nvSpPr>
        <p:spPr>
          <a:xfrm>
            <a:off x="3383279" y="5532861"/>
            <a:ext cx="63509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Quicksand" pitchFamily="2" charset="0"/>
              </a:rPr>
              <a:t>Bộ lắp ghép mô hình kĩ thuật lớp 4</a:t>
            </a:r>
          </a:p>
        </p:txBody>
      </p:sp>
    </p:spTree>
    <p:extLst>
      <p:ext uri="{BB962C8B-B14F-4D97-AF65-F5344CB8AC3E}">
        <p14:creationId xmlns:p14="http://schemas.microsoft.com/office/powerpoint/2010/main" val="510403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1737820" y="3116913"/>
            <a:ext cx="9038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ln w="25400" cmpd="sng">
                  <a:solidFill>
                    <a:srgbClr val="FEE1C8"/>
                  </a:solidFill>
                  <a:prstDash val="solid"/>
                </a:ln>
                <a:solidFill>
                  <a:srgbClr val="F5801C"/>
                </a:solidFill>
                <a:effectLst>
                  <a:glow rad="127000">
                    <a:srgbClr val="FDD3C0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SÁNG CHẾ </a:t>
            </a:r>
            <a:r>
              <a:rPr lang="en-US" sz="8000" b="1" spc="300">
                <a:ln w="25400" cmpd="sng">
                  <a:solidFill>
                    <a:srgbClr val="FEE1C8"/>
                  </a:solidFill>
                  <a:prstDash val="solid"/>
                </a:ln>
                <a:solidFill>
                  <a:srgbClr val="F5801C"/>
                </a:solidFill>
                <a:effectLst>
                  <a:glow rad="127000">
                    <a:srgbClr val="FEE1C8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STEM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EA724D-75BD-86F9-8256-AD73B5BF0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186" b="6689"/>
          <a:stretch/>
        </p:blipFill>
        <p:spPr>
          <a:xfrm>
            <a:off x="4830025" y="1017179"/>
            <a:ext cx="1892508" cy="201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59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7FB70D-B86A-8D9D-57D2-98234DE0B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40" y="305979"/>
            <a:ext cx="533947" cy="535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1760757" y="3338540"/>
            <a:ext cx="9482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n w="34925" cmpd="sng">
                  <a:solidFill>
                    <a:srgbClr val="CAE7DE"/>
                  </a:solidFill>
                  <a:prstDash val="solid"/>
                </a:ln>
                <a:solidFill>
                  <a:srgbClr val="00A47C"/>
                </a:solidFill>
                <a:effectLst>
                  <a:glow rad="127000">
                    <a:srgbClr val="CAE7DE"/>
                  </a:glow>
                  <a:outerShdw dist="635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CÂU CHUYỆN STEM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CE84CB-992B-2787-9EA1-AF15543D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28" y="1293962"/>
            <a:ext cx="1728639" cy="1838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C8BCAEB5-8329-5930-DFE4-73BF7CFA1E9D}"/>
              </a:ext>
            </a:extLst>
          </p:cNvPr>
          <p:cNvGrpSpPr/>
          <p:nvPr/>
        </p:nvGrpSpPr>
        <p:grpSpPr>
          <a:xfrm>
            <a:off x="10447867" y="4588934"/>
            <a:ext cx="1518665" cy="2111800"/>
            <a:chOff x="9252065" y="2997359"/>
            <a:chExt cx="2637222" cy="3613868"/>
          </a:xfrm>
        </p:grpSpPr>
        <p:pic>
          <p:nvPicPr>
            <p:cNvPr id="1027" name="Picture 1026">
              <a:extLst>
                <a:ext uri="{FF2B5EF4-FFF2-40B4-BE49-F238E27FC236}">
                  <a16:creationId xmlns:a16="http://schemas.microsoft.com/office/drawing/2014/main" id="{EFAA575D-429D-3AE3-3344-0BA41D4F7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43"/>
            <a:stretch/>
          </p:blipFill>
          <p:spPr>
            <a:xfrm>
              <a:off x="9419301" y="2997359"/>
              <a:ext cx="2469986" cy="3613868"/>
            </a:xfrm>
            <a:prstGeom prst="rect">
              <a:avLst/>
            </a:prstGeom>
          </p:spPr>
        </p:pic>
        <p:sp>
          <p:nvSpPr>
            <p:cNvPr id="1028" name="Rectangle 1027">
              <a:extLst>
                <a:ext uri="{FF2B5EF4-FFF2-40B4-BE49-F238E27FC236}">
                  <a16:creationId xmlns:a16="http://schemas.microsoft.com/office/drawing/2014/main" id="{920ECD24-E1C1-01DD-CA33-FCD32CAF8BDA}"/>
                </a:ext>
              </a:extLst>
            </p:cNvPr>
            <p:cNvSpPr/>
            <p:nvPr/>
          </p:nvSpPr>
          <p:spPr>
            <a:xfrm>
              <a:off x="9252065" y="5411585"/>
              <a:ext cx="274320" cy="86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6877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6750702" y="293984"/>
            <a:ext cx="4488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>
                <a:ln w="25400" cmpd="sng">
                  <a:solidFill>
                    <a:srgbClr val="FEE1C8"/>
                  </a:solidFill>
                  <a:prstDash val="solid"/>
                </a:ln>
                <a:solidFill>
                  <a:srgbClr val="F5801C"/>
                </a:solidFill>
                <a:effectLst>
                  <a:glow rad="127000">
                    <a:srgbClr val="FDD3C0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SÁNG CHẾ </a:t>
            </a:r>
            <a:r>
              <a:rPr lang="en-US" sz="4000" b="1" spc="300">
                <a:ln w="25400" cmpd="sng">
                  <a:solidFill>
                    <a:srgbClr val="FEE1C8"/>
                  </a:solidFill>
                  <a:prstDash val="solid"/>
                </a:ln>
                <a:solidFill>
                  <a:srgbClr val="F5801C"/>
                </a:solidFill>
                <a:effectLst>
                  <a:glow rad="127000">
                    <a:srgbClr val="FEE1C8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STEM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EA724D-75BD-86F9-8256-AD73B5BF0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186" b="6689"/>
          <a:stretch/>
        </p:blipFill>
        <p:spPr>
          <a:xfrm>
            <a:off x="5906916" y="277374"/>
            <a:ext cx="738075" cy="78504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98E595-5342-0327-1481-1653B132C4A1}"/>
              </a:ext>
            </a:extLst>
          </p:cNvPr>
          <p:cNvSpPr/>
          <p:nvPr/>
        </p:nvSpPr>
        <p:spPr>
          <a:xfrm>
            <a:off x="521096" y="997947"/>
            <a:ext cx="4686024" cy="641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580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AB4289-7BCF-BEBE-43F1-24A1E64FBF3E}"/>
              </a:ext>
            </a:extLst>
          </p:cNvPr>
          <p:cNvSpPr txBox="1"/>
          <p:nvPr/>
        </p:nvSpPr>
        <p:spPr>
          <a:xfrm>
            <a:off x="626807" y="1084101"/>
            <a:ext cx="48629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5801C"/>
                </a:solidFill>
                <a:latin typeface="Quicksand" pitchFamily="2" charset="0"/>
              </a:rPr>
              <a:t>Lựa chọn vật liệu, dụng cụ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5DAD8-5E02-5FEF-987E-F84BC2F3D42D}"/>
              </a:ext>
            </a:extLst>
          </p:cNvPr>
          <p:cNvSpPr txBox="1"/>
          <p:nvPr/>
        </p:nvSpPr>
        <p:spPr>
          <a:xfrm>
            <a:off x="1439723" y="1854277"/>
            <a:ext cx="96178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Lựa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chọn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các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vật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liệu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phù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hợp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để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làm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từng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bộ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phận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b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</a:b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của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rô-bốt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.</a:t>
            </a:r>
            <a:endParaRPr lang="en-US" sz="2600" b="1" dirty="0">
              <a:latin typeface="Quicksand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8E66DC-B19B-C889-8AF1-382898130EEB}"/>
              </a:ext>
            </a:extLst>
          </p:cNvPr>
          <p:cNvGrpSpPr/>
          <p:nvPr/>
        </p:nvGrpSpPr>
        <p:grpSpPr>
          <a:xfrm>
            <a:off x="5029671" y="3309194"/>
            <a:ext cx="2938124" cy="3153127"/>
            <a:chOff x="7046338" y="2832543"/>
            <a:chExt cx="2938124" cy="3153127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AC93417D-E63A-C57B-E7AD-BBE00CA89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0" b="97934" l="1942" r="92816">
                          <a14:foregroundMark x1="92816" y1="20248" x2="82524" y2="4959"/>
                          <a14:foregroundMark x1="45825" y1="54132" x2="12039" y2="65702"/>
                          <a14:foregroundMark x1="37087" y1="93388" x2="11456" y2="40496"/>
                          <a14:foregroundMark x1="58781" y1="81396" x2="28932" y2="31818"/>
                          <a14:foregroundMark x1="17670" y1="93388" x2="6990" y2="74026"/>
                          <a14:foregroundMark x1="8932" y1="90083" x2="5865" y2="73886"/>
                          <a14:foregroundMark x1="73786" y1="98140" x2="47379" y2="90083"/>
                          <a14:foregroundMark x1="71068" y1="23760" x2="40388" y2="826"/>
                          <a14:foregroundMark x1="40388" y1="826" x2="39029" y2="620"/>
                          <a14:foregroundMark x1="61359" y1="35950" x2="59417" y2="26240"/>
                          <a14:backgroundMark x1="86019" y1="58264" x2="83107" y2="52686"/>
                          <a14:backgroundMark x1="60777" y1="83471" x2="60777" y2="83471"/>
                          <a14:backgroundMark x1="60583" y1="84091" x2="60583" y2="84091"/>
                          <a14:backgroundMark x1="60388" y1="84091" x2="60388" y2="86157"/>
                          <a14:backgroundMark x1="59806" y1="83471" x2="59806" y2="84298"/>
                          <a14:backgroundMark x1="59806" y1="81612" x2="59223" y2="84711"/>
                          <a14:backgroundMark x1="3495" y1="69835" x2="388" y2="57231"/>
                          <a14:backgroundMark x1="2330" y1="55165" x2="3301" y2="64256"/>
                          <a14:backgroundMark x1="3883" y1="65496" x2="3495" y2="71281"/>
                          <a14:backgroundMark x1="3883" y1="64876" x2="4078" y2="72107"/>
                          <a14:backgroundMark x1="5243" y1="70248" x2="4854" y2="73760"/>
                          <a14:backgroundMark x1="3301" y1="64256" x2="3107" y2="692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338" y="2832543"/>
              <a:ext cx="2938124" cy="2761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D6ACBC-7568-D4DB-76A6-20292E5FD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6338" y="4009011"/>
              <a:ext cx="1403502" cy="1976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6192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98E595-5342-0327-1481-1653B132C4A1}"/>
              </a:ext>
            </a:extLst>
          </p:cNvPr>
          <p:cNvSpPr/>
          <p:nvPr/>
        </p:nvSpPr>
        <p:spPr>
          <a:xfrm>
            <a:off x="573424" y="1062417"/>
            <a:ext cx="3433311" cy="641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580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AB4289-7BCF-BEBE-43F1-24A1E64FBF3E}"/>
              </a:ext>
            </a:extLst>
          </p:cNvPr>
          <p:cNvSpPr txBox="1"/>
          <p:nvPr/>
        </p:nvSpPr>
        <p:spPr>
          <a:xfrm>
            <a:off x="689957" y="1148571"/>
            <a:ext cx="4305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5801C"/>
                </a:solidFill>
                <a:latin typeface="Quicksand" pitchFamily="2" charset="0"/>
              </a:rPr>
              <a:t>Chế tạo sản phẩm</a:t>
            </a: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FE11D77A-7DEB-A3A3-74A5-BB98742A2E75}"/>
              </a:ext>
            </a:extLst>
          </p:cNvPr>
          <p:cNvSpPr/>
          <p:nvPr/>
        </p:nvSpPr>
        <p:spPr>
          <a:xfrm>
            <a:off x="1596043" y="2382877"/>
            <a:ext cx="3624349" cy="1338349"/>
          </a:xfrm>
          <a:custGeom>
            <a:avLst/>
            <a:gdLst>
              <a:gd name="connsiteX0" fmla="*/ 223063 w 3624349"/>
              <a:gd name="connsiteY0" fmla="*/ 0 h 1338349"/>
              <a:gd name="connsiteX1" fmla="*/ 823957 w 3624349"/>
              <a:gd name="connsiteY1" fmla="*/ 0 h 1338349"/>
              <a:gd name="connsiteX2" fmla="*/ 1356825 w 3624349"/>
              <a:gd name="connsiteY2" fmla="*/ 0 h 1338349"/>
              <a:gd name="connsiteX3" fmla="*/ 1855680 w 3624349"/>
              <a:gd name="connsiteY3" fmla="*/ 0 h 1338349"/>
              <a:gd name="connsiteX4" fmla="*/ 2490587 w 3624349"/>
              <a:gd name="connsiteY4" fmla="*/ 0 h 1338349"/>
              <a:gd name="connsiteX5" fmla="*/ 3091481 w 3624349"/>
              <a:gd name="connsiteY5" fmla="*/ 0 h 1338349"/>
              <a:gd name="connsiteX6" fmla="*/ 3624349 w 3624349"/>
              <a:gd name="connsiteY6" fmla="*/ 0 h 1338349"/>
              <a:gd name="connsiteX7" fmla="*/ 3624349 w 3624349"/>
              <a:gd name="connsiteY7" fmla="*/ 0 h 1338349"/>
              <a:gd name="connsiteX8" fmla="*/ 3624349 w 3624349"/>
              <a:gd name="connsiteY8" fmla="*/ 557643 h 1338349"/>
              <a:gd name="connsiteX9" fmla="*/ 3624349 w 3624349"/>
              <a:gd name="connsiteY9" fmla="*/ 1115286 h 1338349"/>
              <a:gd name="connsiteX10" fmla="*/ 3401286 w 3624349"/>
              <a:gd name="connsiteY10" fmla="*/ 1338349 h 1338349"/>
              <a:gd name="connsiteX11" fmla="*/ 2936444 w 3624349"/>
              <a:gd name="connsiteY11" fmla="*/ 1338349 h 1338349"/>
              <a:gd name="connsiteX12" fmla="*/ 2335550 w 3624349"/>
              <a:gd name="connsiteY12" fmla="*/ 1338349 h 1338349"/>
              <a:gd name="connsiteX13" fmla="*/ 1836694 w 3624349"/>
              <a:gd name="connsiteY13" fmla="*/ 1338349 h 1338349"/>
              <a:gd name="connsiteX14" fmla="*/ 1371852 w 3624349"/>
              <a:gd name="connsiteY14" fmla="*/ 1338349 h 1338349"/>
              <a:gd name="connsiteX15" fmla="*/ 838984 w 3624349"/>
              <a:gd name="connsiteY15" fmla="*/ 1338349 h 1338349"/>
              <a:gd name="connsiteX16" fmla="*/ 0 w 3624349"/>
              <a:gd name="connsiteY16" fmla="*/ 1338349 h 1338349"/>
              <a:gd name="connsiteX17" fmla="*/ 0 w 3624349"/>
              <a:gd name="connsiteY17" fmla="*/ 1338349 h 1338349"/>
              <a:gd name="connsiteX18" fmla="*/ 0 w 3624349"/>
              <a:gd name="connsiteY18" fmla="*/ 758400 h 1338349"/>
              <a:gd name="connsiteX19" fmla="*/ 0 w 3624349"/>
              <a:gd name="connsiteY19" fmla="*/ 223063 h 1338349"/>
              <a:gd name="connsiteX20" fmla="*/ 223063 w 3624349"/>
              <a:gd name="connsiteY20" fmla="*/ 0 h 133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24349" h="1338349" fill="none" extrusionOk="0">
                <a:moveTo>
                  <a:pt x="223063" y="0"/>
                </a:moveTo>
                <a:cubicBezTo>
                  <a:pt x="493850" y="-31055"/>
                  <a:pt x="647120" y="17742"/>
                  <a:pt x="823957" y="0"/>
                </a:cubicBezTo>
                <a:cubicBezTo>
                  <a:pt x="1000794" y="-17742"/>
                  <a:pt x="1094489" y="42126"/>
                  <a:pt x="1356825" y="0"/>
                </a:cubicBezTo>
                <a:cubicBezTo>
                  <a:pt x="1619161" y="-42126"/>
                  <a:pt x="1653902" y="19605"/>
                  <a:pt x="1855680" y="0"/>
                </a:cubicBezTo>
                <a:cubicBezTo>
                  <a:pt x="2057459" y="-19605"/>
                  <a:pt x="2270285" y="21421"/>
                  <a:pt x="2490587" y="0"/>
                </a:cubicBezTo>
                <a:cubicBezTo>
                  <a:pt x="2710889" y="-21421"/>
                  <a:pt x="2918998" y="55669"/>
                  <a:pt x="3091481" y="0"/>
                </a:cubicBezTo>
                <a:cubicBezTo>
                  <a:pt x="3263964" y="-55669"/>
                  <a:pt x="3508144" y="31465"/>
                  <a:pt x="3624349" y="0"/>
                </a:cubicBezTo>
                <a:lnTo>
                  <a:pt x="3624349" y="0"/>
                </a:lnTo>
                <a:cubicBezTo>
                  <a:pt x="3638388" y="231227"/>
                  <a:pt x="3568649" y="440219"/>
                  <a:pt x="3624349" y="557643"/>
                </a:cubicBezTo>
                <a:cubicBezTo>
                  <a:pt x="3680049" y="675067"/>
                  <a:pt x="3619697" y="957086"/>
                  <a:pt x="3624349" y="1115286"/>
                </a:cubicBezTo>
                <a:cubicBezTo>
                  <a:pt x="3642109" y="1248627"/>
                  <a:pt x="3543691" y="1346874"/>
                  <a:pt x="3401286" y="1338349"/>
                </a:cubicBezTo>
                <a:cubicBezTo>
                  <a:pt x="3308317" y="1369980"/>
                  <a:pt x="3151804" y="1311891"/>
                  <a:pt x="2936444" y="1338349"/>
                </a:cubicBezTo>
                <a:cubicBezTo>
                  <a:pt x="2721084" y="1364807"/>
                  <a:pt x="2547316" y="1275439"/>
                  <a:pt x="2335550" y="1338349"/>
                </a:cubicBezTo>
                <a:cubicBezTo>
                  <a:pt x="2123784" y="1401259"/>
                  <a:pt x="1983223" y="1284535"/>
                  <a:pt x="1836694" y="1338349"/>
                </a:cubicBezTo>
                <a:cubicBezTo>
                  <a:pt x="1690165" y="1392163"/>
                  <a:pt x="1568424" y="1334285"/>
                  <a:pt x="1371852" y="1338349"/>
                </a:cubicBezTo>
                <a:cubicBezTo>
                  <a:pt x="1175280" y="1342413"/>
                  <a:pt x="1048384" y="1338231"/>
                  <a:pt x="838984" y="1338349"/>
                </a:cubicBezTo>
                <a:cubicBezTo>
                  <a:pt x="629584" y="1338467"/>
                  <a:pt x="363588" y="1328295"/>
                  <a:pt x="0" y="1338349"/>
                </a:cubicBezTo>
                <a:lnTo>
                  <a:pt x="0" y="1338349"/>
                </a:lnTo>
                <a:cubicBezTo>
                  <a:pt x="-21299" y="1157881"/>
                  <a:pt x="52181" y="1003685"/>
                  <a:pt x="0" y="758400"/>
                </a:cubicBezTo>
                <a:cubicBezTo>
                  <a:pt x="-52181" y="513115"/>
                  <a:pt x="5292" y="384922"/>
                  <a:pt x="0" y="223063"/>
                </a:cubicBezTo>
                <a:cubicBezTo>
                  <a:pt x="14830" y="84284"/>
                  <a:pt x="109295" y="-11557"/>
                  <a:pt x="223063" y="0"/>
                </a:cubicBezTo>
                <a:close/>
              </a:path>
              <a:path w="3624349" h="1338349" stroke="0" extrusionOk="0">
                <a:moveTo>
                  <a:pt x="223063" y="0"/>
                </a:moveTo>
                <a:cubicBezTo>
                  <a:pt x="317005" y="-45558"/>
                  <a:pt x="473328" y="50034"/>
                  <a:pt x="687905" y="0"/>
                </a:cubicBezTo>
                <a:cubicBezTo>
                  <a:pt x="902482" y="-50034"/>
                  <a:pt x="952560" y="55010"/>
                  <a:pt x="1186761" y="0"/>
                </a:cubicBezTo>
                <a:cubicBezTo>
                  <a:pt x="1420962" y="-55010"/>
                  <a:pt x="1474785" y="49187"/>
                  <a:pt x="1719629" y="0"/>
                </a:cubicBezTo>
                <a:cubicBezTo>
                  <a:pt x="1964473" y="-49187"/>
                  <a:pt x="2199640" y="11123"/>
                  <a:pt x="2320523" y="0"/>
                </a:cubicBezTo>
                <a:cubicBezTo>
                  <a:pt x="2441406" y="-11123"/>
                  <a:pt x="2643180" y="9107"/>
                  <a:pt x="2853391" y="0"/>
                </a:cubicBezTo>
                <a:cubicBezTo>
                  <a:pt x="3063602" y="-9107"/>
                  <a:pt x="3333298" y="20535"/>
                  <a:pt x="3624349" y="0"/>
                </a:cubicBezTo>
                <a:lnTo>
                  <a:pt x="3624349" y="0"/>
                </a:lnTo>
                <a:cubicBezTo>
                  <a:pt x="3634288" y="133217"/>
                  <a:pt x="3611198" y="360519"/>
                  <a:pt x="3624349" y="524184"/>
                </a:cubicBezTo>
                <a:cubicBezTo>
                  <a:pt x="3637500" y="687849"/>
                  <a:pt x="3576035" y="842149"/>
                  <a:pt x="3624349" y="1115286"/>
                </a:cubicBezTo>
                <a:cubicBezTo>
                  <a:pt x="3628199" y="1256299"/>
                  <a:pt x="3515278" y="1347105"/>
                  <a:pt x="3401286" y="1338349"/>
                </a:cubicBezTo>
                <a:cubicBezTo>
                  <a:pt x="3156645" y="1413648"/>
                  <a:pt x="2942940" y="1297951"/>
                  <a:pt x="2766379" y="1338349"/>
                </a:cubicBezTo>
                <a:cubicBezTo>
                  <a:pt x="2589818" y="1378747"/>
                  <a:pt x="2473095" y="1302187"/>
                  <a:pt x="2301537" y="1338349"/>
                </a:cubicBezTo>
                <a:cubicBezTo>
                  <a:pt x="2129979" y="1374511"/>
                  <a:pt x="2001752" y="1293315"/>
                  <a:pt x="1768669" y="1338349"/>
                </a:cubicBezTo>
                <a:cubicBezTo>
                  <a:pt x="1535586" y="1383383"/>
                  <a:pt x="1402759" y="1263182"/>
                  <a:pt x="1133762" y="1338349"/>
                </a:cubicBezTo>
                <a:cubicBezTo>
                  <a:pt x="864765" y="1413516"/>
                  <a:pt x="827882" y="1286622"/>
                  <a:pt x="566881" y="1338349"/>
                </a:cubicBezTo>
                <a:cubicBezTo>
                  <a:pt x="305880" y="1390076"/>
                  <a:pt x="210534" y="1320300"/>
                  <a:pt x="0" y="1338349"/>
                </a:cubicBezTo>
                <a:lnTo>
                  <a:pt x="0" y="1338349"/>
                </a:lnTo>
                <a:cubicBezTo>
                  <a:pt x="-28412" y="1123206"/>
                  <a:pt x="21131" y="1024120"/>
                  <a:pt x="0" y="758400"/>
                </a:cubicBezTo>
                <a:cubicBezTo>
                  <a:pt x="-21131" y="492680"/>
                  <a:pt x="30993" y="449307"/>
                  <a:pt x="0" y="223063"/>
                </a:cubicBezTo>
                <a:cubicBezTo>
                  <a:pt x="27240" y="110478"/>
                  <a:pt x="127470" y="-19854"/>
                  <a:pt x="223063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5801C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553878918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F5801C"/>
                </a:solidFill>
                <a:latin typeface="Quicksand" pitchFamily="2" charset="0"/>
              </a:rPr>
              <a:t>Phân công nhiệm vụ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FD50D032-0705-1778-7FCB-394F0C8EC822}"/>
              </a:ext>
            </a:extLst>
          </p:cNvPr>
          <p:cNvSpPr/>
          <p:nvPr/>
        </p:nvSpPr>
        <p:spPr>
          <a:xfrm>
            <a:off x="6542114" y="2382876"/>
            <a:ext cx="3624349" cy="1338349"/>
          </a:xfrm>
          <a:custGeom>
            <a:avLst/>
            <a:gdLst>
              <a:gd name="connsiteX0" fmla="*/ 223063 w 3624349"/>
              <a:gd name="connsiteY0" fmla="*/ 0 h 1338349"/>
              <a:gd name="connsiteX1" fmla="*/ 823957 w 3624349"/>
              <a:gd name="connsiteY1" fmla="*/ 0 h 1338349"/>
              <a:gd name="connsiteX2" fmla="*/ 1356825 w 3624349"/>
              <a:gd name="connsiteY2" fmla="*/ 0 h 1338349"/>
              <a:gd name="connsiteX3" fmla="*/ 1855680 w 3624349"/>
              <a:gd name="connsiteY3" fmla="*/ 0 h 1338349"/>
              <a:gd name="connsiteX4" fmla="*/ 2490587 w 3624349"/>
              <a:gd name="connsiteY4" fmla="*/ 0 h 1338349"/>
              <a:gd name="connsiteX5" fmla="*/ 3091481 w 3624349"/>
              <a:gd name="connsiteY5" fmla="*/ 0 h 1338349"/>
              <a:gd name="connsiteX6" fmla="*/ 3624349 w 3624349"/>
              <a:gd name="connsiteY6" fmla="*/ 0 h 1338349"/>
              <a:gd name="connsiteX7" fmla="*/ 3624349 w 3624349"/>
              <a:gd name="connsiteY7" fmla="*/ 0 h 1338349"/>
              <a:gd name="connsiteX8" fmla="*/ 3624349 w 3624349"/>
              <a:gd name="connsiteY8" fmla="*/ 557643 h 1338349"/>
              <a:gd name="connsiteX9" fmla="*/ 3624349 w 3624349"/>
              <a:gd name="connsiteY9" fmla="*/ 1115286 h 1338349"/>
              <a:gd name="connsiteX10" fmla="*/ 3401286 w 3624349"/>
              <a:gd name="connsiteY10" fmla="*/ 1338349 h 1338349"/>
              <a:gd name="connsiteX11" fmla="*/ 2936444 w 3624349"/>
              <a:gd name="connsiteY11" fmla="*/ 1338349 h 1338349"/>
              <a:gd name="connsiteX12" fmla="*/ 2335550 w 3624349"/>
              <a:gd name="connsiteY12" fmla="*/ 1338349 h 1338349"/>
              <a:gd name="connsiteX13" fmla="*/ 1836694 w 3624349"/>
              <a:gd name="connsiteY13" fmla="*/ 1338349 h 1338349"/>
              <a:gd name="connsiteX14" fmla="*/ 1371852 w 3624349"/>
              <a:gd name="connsiteY14" fmla="*/ 1338349 h 1338349"/>
              <a:gd name="connsiteX15" fmla="*/ 838984 w 3624349"/>
              <a:gd name="connsiteY15" fmla="*/ 1338349 h 1338349"/>
              <a:gd name="connsiteX16" fmla="*/ 0 w 3624349"/>
              <a:gd name="connsiteY16" fmla="*/ 1338349 h 1338349"/>
              <a:gd name="connsiteX17" fmla="*/ 0 w 3624349"/>
              <a:gd name="connsiteY17" fmla="*/ 1338349 h 1338349"/>
              <a:gd name="connsiteX18" fmla="*/ 0 w 3624349"/>
              <a:gd name="connsiteY18" fmla="*/ 758400 h 1338349"/>
              <a:gd name="connsiteX19" fmla="*/ 0 w 3624349"/>
              <a:gd name="connsiteY19" fmla="*/ 223063 h 1338349"/>
              <a:gd name="connsiteX20" fmla="*/ 223063 w 3624349"/>
              <a:gd name="connsiteY20" fmla="*/ 0 h 133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24349" h="1338349" fill="none" extrusionOk="0">
                <a:moveTo>
                  <a:pt x="223063" y="0"/>
                </a:moveTo>
                <a:cubicBezTo>
                  <a:pt x="493850" y="-31055"/>
                  <a:pt x="647120" y="17742"/>
                  <a:pt x="823957" y="0"/>
                </a:cubicBezTo>
                <a:cubicBezTo>
                  <a:pt x="1000794" y="-17742"/>
                  <a:pt x="1094489" y="42126"/>
                  <a:pt x="1356825" y="0"/>
                </a:cubicBezTo>
                <a:cubicBezTo>
                  <a:pt x="1619161" y="-42126"/>
                  <a:pt x="1653902" y="19605"/>
                  <a:pt x="1855680" y="0"/>
                </a:cubicBezTo>
                <a:cubicBezTo>
                  <a:pt x="2057459" y="-19605"/>
                  <a:pt x="2270285" y="21421"/>
                  <a:pt x="2490587" y="0"/>
                </a:cubicBezTo>
                <a:cubicBezTo>
                  <a:pt x="2710889" y="-21421"/>
                  <a:pt x="2918998" y="55669"/>
                  <a:pt x="3091481" y="0"/>
                </a:cubicBezTo>
                <a:cubicBezTo>
                  <a:pt x="3263964" y="-55669"/>
                  <a:pt x="3508144" y="31465"/>
                  <a:pt x="3624349" y="0"/>
                </a:cubicBezTo>
                <a:lnTo>
                  <a:pt x="3624349" y="0"/>
                </a:lnTo>
                <a:cubicBezTo>
                  <a:pt x="3638388" y="231227"/>
                  <a:pt x="3568649" y="440219"/>
                  <a:pt x="3624349" y="557643"/>
                </a:cubicBezTo>
                <a:cubicBezTo>
                  <a:pt x="3680049" y="675067"/>
                  <a:pt x="3619697" y="957086"/>
                  <a:pt x="3624349" y="1115286"/>
                </a:cubicBezTo>
                <a:cubicBezTo>
                  <a:pt x="3642109" y="1248627"/>
                  <a:pt x="3543691" y="1346874"/>
                  <a:pt x="3401286" y="1338349"/>
                </a:cubicBezTo>
                <a:cubicBezTo>
                  <a:pt x="3308317" y="1369980"/>
                  <a:pt x="3151804" y="1311891"/>
                  <a:pt x="2936444" y="1338349"/>
                </a:cubicBezTo>
                <a:cubicBezTo>
                  <a:pt x="2721084" y="1364807"/>
                  <a:pt x="2547316" y="1275439"/>
                  <a:pt x="2335550" y="1338349"/>
                </a:cubicBezTo>
                <a:cubicBezTo>
                  <a:pt x="2123784" y="1401259"/>
                  <a:pt x="1983223" y="1284535"/>
                  <a:pt x="1836694" y="1338349"/>
                </a:cubicBezTo>
                <a:cubicBezTo>
                  <a:pt x="1690165" y="1392163"/>
                  <a:pt x="1568424" y="1334285"/>
                  <a:pt x="1371852" y="1338349"/>
                </a:cubicBezTo>
                <a:cubicBezTo>
                  <a:pt x="1175280" y="1342413"/>
                  <a:pt x="1048384" y="1338231"/>
                  <a:pt x="838984" y="1338349"/>
                </a:cubicBezTo>
                <a:cubicBezTo>
                  <a:pt x="629584" y="1338467"/>
                  <a:pt x="363588" y="1328295"/>
                  <a:pt x="0" y="1338349"/>
                </a:cubicBezTo>
                <a:lnTo>
                  <a:pt x="0" y="1338349"/>
                </a:lnTo>
                <a:cubicBezTo>
                  <a:pt x="-21299" y="1157881"/>
                  <a:pt x="52181" y="1003685"/>
                  <a:pt x="0" y="758400"/>
                </a:cubicBezTo>
                <a:cubicBezTo>
                  <a:pt x="-52181" y="513115"/>
                  <a:pt x="5292" y="384922"/>
                  <a:pt x="0" y="223063"/>
                </a:cubicBezTo>
                <a:cubicBezTo>
                  <a:pt x="14830" y="84284"/>
                  <a:pt x="109295" y="-11557"/>
                  <a:pt x="223063" y="0"/>
                </a:cubicBezTo>
                <a:close/>
              </a:path>
              <a:path w="3624349" h="1338349" stroke="0" extrusionOk="0">
                <a:moveTo>
                  <a:pt x="223063" y="0"/>
                </a:moveTo>
                <a:cubicBezTo>
                  <a:pt x="317005" y="-45558"/>
                  <a:pt x="473328" y="50034"/>
                  <a:pt x="687905" y="0"/>
                </a:cubicBezTo>
                <a:cubicBezTo>
                  <a:pt x="902482" y="-50034"/>
                  <a:pt x="952560" y="55010"/>
                  <a:pt x="1186761" y="0"/>
                </a:cubicBezTo>
                <a:cubicBezTo>
                  <a:pt x="1420962" y="-55010"/>
                  <a:pt x="1474785" y="49187"/>
                  <a:pt x="1719629" y="0"/>
                </a:cubicBezTo>
                <a:cubicBezTo>
                  <a:pt x="1964473" y="-49187"/>
                  <a:pt x="2199640" y="11123"/>
                  <a:pt x="2320523" y="0"/>
                </a:cubicBezTo>
                <a:cubicBezTo>
                  <a:pt x="2441406" y="-11123"/>
                  <a:pt x="2643180" y="9107"/>
                  <a:pt x="2853391" y="0"/>
                </a:cubicBezTo>
                <a:cubicBezTo>
                  <a:pt x="3063602" y="-9107"/>
                  <a:pt x="3333298" y="20535"/>
                  <a:pt x="3624349" y="0"/>
                </a:cubicBezTo>
                <a:lnTo>
                  <a:pt x="3624349" y="0"/>
                </a:lnTo>
                <a:cubicBezTo>
                  <a:pt x="3634288" y="133217"/>
                  <a:pt x="3611198" y="360519"/>
                  <a:pt x="3624349" y="524184"/>
                </a:cubicBezTo>
                <a:cubicBezTo>
                  <a:pt x="3637500" y="687849"/>
                  <a:pt x="3576035" y="842149"/>
                  <a:pt x="3624349" y="1115286"/>
                </a:cubicBezTo>
                <a:cubicBezTo>
                  <a:pt x="3628199" y="1256299"/>
                  <a:pt x="3515278" y="1347105"/>
                  <a:pt x="3401286" y="1338349"/>
                </a:cubicBezTo>
                <a:cubicBezTo>
                  <a:pt x="3156645" y="1413648"/>
                  <a:pt x="2942940" y="1297951"/>
                  <a:pt x="2766379" y="1338349"/>
                </a:cubicBezTo>
                <a:cubicBezTo>
                  <a:pt x="2589818" y="1378747"/>
                  <a:pt x="2473095" y="1302187"/>
                  <a:pt x="2301537" y="1338349"/>
                </a:cubicBezTo>
                <a:cubicBezTo>
                  <a:pt x="2129979" y="1374511"/>
                  <a:pt x="2001752" y="1293315"/>
                  <a:pt x="1768669" y="1338349"/>
                </a:cubicBezTo>
                <a:cubicBezTo>
                  <a:pt x="1535586" y="1383383"/>
                  <a:pt x="1402759" y="1263182"/>
                  <a:pt x="1133762" y="1338349"/>
                </a:cubicBezTo>
                <a:cubicBezTo>
                  <a:pt x="864765" y="1413516"/>
                  <a:pt x="827882" y="1286622"/>
                  <a:pt x="566881" y="1338349"/>
                </a:cubicBezTo>
                <a:cubicBezTo>
                  <a:pt x="305880" y="1390076"/>
                  <a:pt x="210534" y="1320300"/>
                  <a:pt x="0" y="1338349"/>
                </a:cubicBezTo>
                <a:lnTo>
                  <a:pt x="0" y="1338349"/>
                </a:lnTo>
                <a:cubicBezTo>
                  <a:pt x="-28412" y="1123206"/>
                  <a:pt x="21131" y="1024120"/>
                  <a:pt x="0" y="758400"/>
                </a:cubicBezTo>
                <a:cubicBezTo>
                  <a:pt x="-21131" y="492680"/>
                  <a:pt x="30993" y="449307"/>
                  <a:pt x="0" y="223063"/>
                </a:cubicBezTo>
                <a:cubicBezTo>
                  <a:pt x="27240" y="110478"/>
                  <a:pt x="127470" y="-19854"/>
                  <a:pt x="223063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5801C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553878918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F5801C"/>
                </a:solidFill>
                <a:latin typeface="Quicksand" pitchFamily="2" charset="0"/>
              </a:rPr>
              <a:t>Lắp ghép </a:t>
            </a:r>
            <a:br>
              <a:rPr lang="en-US" sz="2600">
                <a:solidFill>
                  <a:srgbClr val="F5801C"/>
                </a:solidFill>
                <a:latin typeface="Quicksand" pitchFamily="2" charset="0"/>
              </a:rPr>
            </a:br>
            <a:r>
              <a:rPr lang="en-US" sz="2600">
                <a:solidFill>
                  <a:srgbClr val="F5801C"/>
                </a:solidFill>
                <a:latin typeface="Quicksand" pitchFamily="2" charset="0"/>
              </a:rPr>
              <a:t>các bộ phận rô-bốt</a:t>
            </a:r>
          </a:p>
        </p:txBody>
      </p:sp>
      <p:pic>
        <p:nvPicPr>
          <p:cNvPr id="4098" name="Picture 2" descr="Collaboration Flaticons Flat icon">
            <a:extLst>
              <a:ext uri="{FF2B5EF4-FFF2-40B4-BE49-F238E27FC236}">
                <a16:creationId xmlns:a16="http://schemas.microsoft.com/office/drawing/2014/main" id="{95E23416-2E26-B7D4-DEE3-EB83538FE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42" y="4346170"/>
            <a:ext cx="1762298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ocess-assembly-icon - Ma Maison Algarve">
            <a:extLst>
              <a:ext uri="{FF2B5EF4-FFF2-40B4-BE49-F238E27FC236}">
                <a16:creationId xmlns:a16="http://schemas.microsoft.com/office/drawing/2014/main" id="{61CC82C3-B62E-8E60-8F67-60E847778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88" y="4447172"/>
            <a:ext cx="1762298" cy="17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43805A0-180A-8A37-B85C-66AE824CBD71}"/>
              </a:ext>
            </a:extLst>
          </p:cNvPr>
          <p:cNvSpPr txBox="1"/>
          <p:nvPr/>
        </p:nvSpPr>
        <p:spPr>
          <a:xfrm>
            <a:off x="6750702" y="293984"/>
            <a:ext cx="4488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>
                <a:ln w="25400" cmpd="sng">
                  <a:solidFill>
                    <a:srgbClr val="FEE1C8"/>
                  </a:solidFill>
                  <a:prstDash val="solid"/>
                </a:ln>
                <a:solidFill>
                  <a:srgbClr val="F5801C"/>
                </a:solidFill>
                <a:effectLst>
                  <a:glow rad="127000">
                    <a:srgbClr val="FDD3C0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SÁNG CHẾ </a:t>
            </a:r>
            <a:r>
              <a:rPr lang="en-US" sz="4000" b="1" spc="300">
                <a:ln w="25400" cmpd="sng">
                  <a:solidFill>
                    <a:srgbClr val="FEE1C8"/>
                  </a:solidFill>
                  <a:prstDash val="solid"/>
                </a:ln>
                <a:solidFill>
                  <a:srgbClr val="F5801C"/>
                </a:solidFill>
                <a:effectLst>
                  <a:glow rad="127000">
                    <a:srgbClr val="FEE1C8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STEM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F2C7AE4-9395-A163-02A6-B13950A8C0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186" b="6689"/>
          <a:stretch/>
        </p:blipFill>
        <p:spPr>
          <a:xfrm>
            <a:off x="5906916" y="277374"/>
            <a:ext cx="738075" cy="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07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98E595-5342-0327-1481-1653B132C4A1}"/>
              </a:ext>
            </a:extLst>
          </p:cNvPr>
          <p:cNvSpPr/>
          <p:nvPr/>
        </p:nvSpPr>
        <p:spPr>
          <a:xfrm>
            <a:off x="455099" y="918944"/>
            <a:ext cx="4413156" cy="641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580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AB4289-7BCF-BEBE-43F1-24A1E64FBF3E}"/>
              </a:ext>
            </a:extLst>
          </p:cNvPr>
          <p:cNvSpPr txBox="1"/>
          <p:nvPr/>
        </p:nvSpPr>
        <p:spPr>
          <a:xfrm>
            <a:off x="762229" y="1005098"/>
            <a:ext cx="38906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5801C"/>
                </a:solidFill>
                <a:latin typeface="Quicksand" pitchFamily="2" charset="0"/>
              </a:rPr>
              <a:t>Thử nghiệm, điều chỉnh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1F8C1-34CA-20F7-583D-B6AAFE261581}"/>
              </a:ext>
            </a:extLst>
          </p:cNvPr>
          <p:cNvSpPr txBox="1"/>
          <p:nvPr/>
        </p:nvSpPr>
        <p:spPr>
          <a:xfrm>
            <a:off x="1162396" y="1927646"/>
            <a:ext cx="9867207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Em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hãy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đánh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giá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và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điều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chỉnh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hoạt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động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rô-bốt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phù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hợp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nhiệm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en-US" sz="2600" b="1" dirty="0" err="1">
                <a:solidFill>
                  <a:srgbClr val="F5801C"/>
                </a:solidFill>
                <a:latin typeface="Quicksand" pitchFamily="2" charset="0"/>
              </a:rPr>
              <a:t>vụ</a:t>
            </a:r>
            <a:r>
              <a:rPr lang="en-US" sz="2600" b="1" dirty="0">
                <a:solidFill>
                  <a:srgbClr val="F5801C"/>
                </a:solidFill>
                <a:latin typeface="Quicksand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A9C43-6BDD-4DBC-78B1-5A5D6902ED44}"/>
              </a:ext>
            </a:extLst>
          </p:cNvPr>
          <p:cNvSpPr txBox="1"/>
          <p:nvPr/>
        </p:nvSpPr>
        <p:spPr>
          <a:xfrm>
            <a:off x="6750702" y="293984"/>
            <a:ext cx="4488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>
                <a:ln w="25400" cmpd="sng">
                  <a:solidFill>
                    <a:srgbClr val="FEE1C8"/>
                  </a:solidFill>
                  <a:prstDash val="solid"/>
                </a:ln>
                <a:solidFill>
                  <a:srgbClr val="F5801C"/>
                </a:solidFill>
                <a:effectLst>
                  <a:glow rad="127000">
                    <a:srgbClr val="FDD3C0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SÁNG CHẾ </a:t>
            </a:r>
            <a:r>
              <a:rPr lang="en-US" sz="4000" b="1" spc="300">
                <a:ln w="25400" cmpd="sng">
                  <a:solidFill>
                    <a:srgbClr val="FEE1C8"/>
                  </a:solidFill>
                  <a:prstDash val="solid"/>
                </a:ln>
                <a:solidFill>
                  <a:srgbClr val="F5801C"/>
                </a:solidFill>
                <a:effectLst>
                  <a:glow rad="127000">
                    <a:srgbClr val="FEE1C8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233E3E-0939-2E7B-643C-AF3F73F14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186" b="6689"/>
          <a:stretch/>
        </p:blipFill>
        <p:spPr>
          <a:xfrm>
            <a:off x="5906916" y="277374"/>
            <a:ext cx="738075" cy="7850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ECDBB01-1188-F95C-2C60-CF9305E2C764}"/>
              </a:ext>
            </a:extLst>
          </p:cNvPr>
          <p:cNvGrpSpPr/>
          <p:nvPr/>
        </p:nvGrpSpPr>
        <p:grpSpPr>
          <a:xfrm>
            <a:off x="5029671" y="3309194"/>
            <a:ext cx="2938124" cy="3153127"/>
            <a:chOff x="7046338" y="2832543"/>
            <a:chExt cx="2938124" cy="3153127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B82D35FE-4E0E-94AE-CDB6-1DB90B3D25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0" b="97934" l="1942" r="92816">
                          <a14:foregroundMark x1="92816" y1="20248" x2="82524" y2="4959"/>
                          <a14:foregroundMark x1="45825" y1="54132" x2="12039" y2="65702"/>
                          <a14:foregroundMark x1="37087" y1="93388" x2="11456" y2="40496"/>
                          <a14:foregroundMark x1="58781" y1="81396" x2="28932" y2="31818"/>
                          <a14:foregroundMark x1="17670" y1="93388" x2="6990" y2="74026"/>
                          <a14:foregroundMark x1="8932" y1="90083" x2="5865" y2="73886"/>
                          <a14:foregroundMark x1="73786" y1="98140" x2="47379" y2="90083"/>
                          <a14:foregroundMark x1="71068" y1="23760" x2="40388" y2="826"/>
                          <a14:foregroundMark x1="40388" y1="826" x2="39029" y2="620"/>
                          <a14:foregroundMark x1="61359" y1="35950" x2="59417" y2="26240"/>
                          <a14:backgroundMark x1="86019" y1="58264" x2="83107" y2="52686"/>
                          <a14:backgroundMark x1="60777" y1="83471" x2="60777" y2="83471"/>
                          <a14:backgroundMark x1="60583" y1="84091" x2="60583" y2="84091"/>
                          <a14:backgroundMark x1="60388" y1="84091" x2="60388" y2="86157"/>
                          <a14:backgroundMark x1="59806" y1="83471" x2="59806" y2="84298"/>
                          <a14:backgroundMark x1="59806" y1="81612" x2="59223" y2="84711"/>
                          <a14:backgroundMark x1="3495" y1="69835" x2="388" y2="57231"/>
                          <a14:backgroundMark x1="2330" y1="55165" x2="3301" y2="64256"/>
                          <a14:backgroundMark x1="3883" y1="65496" x2="3495" y2="71281"/>
                          <a14:backgroundMark x1="3883" y1="64876" x2="4078" y2="72107"/>
                          <a14:backgroundMark x1="5243" y1="70248" x2="4854" y2="73760"/>
                          <a14:backgroundMark x1="3301" y1="64256" x2="3107" y2="692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338" y="2832543"/>
              <a:ext cx="2938124" cy="2761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AB87AD8-7462-7C25-8AAE-DC721CFAE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6338" y="4009011"/>
              <a:ext cx="1403502" cy="1976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14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F17D17-86F9-DD9F-A940-47464BEB7E90}"/>
              </a:ext>
            </a:extLst>
          </p:cNvPr>
          <p:cNvGrpSpPr/>
          <p:nvPr/>
        </p:nvGrpSpPr>
        <p:grpSpPr>
          <a:xfrm>
            <a:off x="592258" y="1121122"/>
            <a:ext cx="3842904" cy="641570"/>
            <a:chOff x="484475" y="1121122"/>
            <a:chExt cx="4297680" cy="64157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898E595-5342-0327-1481-1653B132C4A1}"/>
                </a:ext>
              </a:extLst>
            </p:cNvPr>
            <p:cNvSpPr/>
            <p:nvPr/>
          </p:nvSpPr>
          <p:spPr>
            <a:xfrm>
              <a:off x="484475" y="1121122"/>
              <a:ext cx="4297680" cy="64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580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AB4289-7BCF-BEBE-43F1-24A1E64FBF3E}"/>
                </a:ext>
              </a:extLst>
            </p:cNvPr>
            <p:cNvSpPr txBox="1"/>
            <p:nvPr/>
          </p:nvSpPr>
          <p:spPr>
            <a:xfrm>
              <a:off x="886684" y="1217779"/>
              <a:ext cx="38072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F5801C"/>
                  </a:solidFill>
                  <a:latin typeface="Quicksand" pitchFamily="2" charset="0"/>
                </a:rPr>
                <a:t>Báo cáo, trình diễn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C21F8C1-34CA-20F7-583D-B6AAFE261581}"/>
              </a:ext>
            </a:extLst>
          </p:cNvPr>
          <p:cNvSpPr txBox="1"/>
          <p:nvPr/>
        </p:nvSpPr>
        <p:spPr>
          <a:xfrm>
            <a:off x="1233828" y="2027913"/>
            <a:ext cx="6958397" cy="622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>
                <a:solidFill>
                  <a:srgbClr val="F5801C"/>
                </a:solidFill>
                <a:latin typeface="Quicksand" pitchFamily="2" charset="0"/>
              </a:rPr>
              <a:t>G</a:t>
            </a:r>
            <a:r>
              <a:rPr lang="vi-VN" sz="2600" b="1">
                <a:solidFill>
                  <a:srgbClr val="F5801C"/>
                </a:solidFill>
                <a:latin typeface="Quicksand" pitchFamily="2" charset="0"/>
              </a:rPr>
              <a:t>iới thiệu </a:t>
            </a:r>
            <a:r>
              <a:rPr lang="vi-VN" sz="2600" b="1">
                <a:latin typeface="Quicksand" pitchFamily="2" charset="0"/>
              </a:rPr>
              <a:t>về </a:t>
            </a:r>
            <a:r>
              <a:rPr lang="vi-VN" sz="2600" b="1">
                <a:solidFill>
                  <a:srgbClr val="F5801C"/>
                </a:solidFill>
                <a:latin typeface="Quicksand" pitchFamily="2" charset="0"/>
              </a:rPr>
              <a:t>mô hình rô-bốt </a:t>
            </a:r>
            <a:r>
              <a:rPr lang="vi-VN" sz="2600" b="1">
                <a:latin typeface="Quicksand" pitchFamily="2" charset="0"/>
              </a:rPr>
              <a:t>đã lắp ghép</a:t>
            </a:r>
          </a:p>
        </p:txBody>
      </p:sp>
      <p:pic>
        <p:nvPicPr>
          <p:cNvPr id="8" name="Picture 7" descr="Happy Love Handy">
            <a:extLst>
              <a:ext uri="{FF2B5EF4-FFF2-40B4-BE49-F238E27FC236}">
                <a16:creationId xmlns:a16="http://schemas.microsoft.com/office/drawing/2014/main" id="{CD10F246-851B-AA16-3781-13359A468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" y="2069478"/>
            <a:ext cx="641570" cy="641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03F325-6757-6D6D-1364-29FDA2879D52}"/>
              </a:ext>
            </a:extLst>
          </p:cNvPr>
          <p:cNvSpPr txBox="1"/>
          <p:nvPr/>
        </p:nvSpPr>
        <p:spPr>
          <a:xfrm>
            <a:off x="1233828" y="2843119"/>
            <a:ext cx="6958397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>
                <a:solidFill>
                  <a:srgbClr val="F5801C"/>
                </a:solidFill>
                <a:latin typeface="Quicksand" pitchFamily="2" charset="0"/>
              </a:rPr>
              <a:t>B</a:t>
            </a:r>
            <a:r>
              <a:rPr lang="lt-LT" sz="2600" b="1">
                <a:solidFill>
                  <a:srgbClr val="F5801C"/>
                </a:solidFill>
                <a:latin typeface="Quicksand" pitchFamily="2" charset="0"/>
              </a:rPr>
              <a:t>iểu</a:t>
            </a:r>
            <a:r>
              <a:rPr lang="en-US" sz="2600" b="1">
                <a:solidFill>
                  <a:srgbClr val="F5801C"/>
                </a:solidFill>
                <a:latin typeface="Quicksand" pitchFamily="2" charset="0"/>
              </a:rPr>
              <a:t> diễn</a:t>
            </a:r>
            <a:r>
              <a:rPr lang="lt-LT" sz="2600" b="1">
                <a:solidFill>
                  <a:srgbClr val="F5801C"/>
                </a:solidFill>
                <a:latin typeface="Quicksand" pitchFamily="2" charset="0"/>
              </a:rPr>
              <a:t> </a:t>
            </a:r>
            <a:r>
              <a:rPr lang="lt-LT" sz="2600" b="1">
                <a:latin typeface="Quicksand" pitchFamily="2" charset="0"/>
              </a:rPr>
              <a:t>một số </a:t>
            </a:r>
            <a:r>
              <a:rPr lang="lt-LT" sz="2600" b="1">
                <a:solidFill>
                  <a:srgbClr val="F5801C"/>
                </a:solidFill>
                <a:latin typeface="Quicksand" pitchFamily="2" charset="0"/>
              </a:rPr>
              <a:t>hoạt động </a:t>
            </a:r>
            <a:r>
              <a:rPr lang="lt-LT" sz="2600" b="1">
                <a:latin typeface="Quicksand" pitchFamily="2" charset="0"/>
              </a:rPr>
              <a:t>rô-bốt </a:t>
            </a:r>
            <a:br>
              <a:rPr lang="en-US" sz="2600" b="1">
                <a:latin typeface="Quicksand" pitchFamily="2" charset="0"/>
              </a:rPr>
            </a:br>
            <a:r>
              <a:rPr lang="lt-LT" sz="2600" b="1">
                <a:latin typeface="Quicksand" pitchFamily="2" charset="0"/>
              </a:rPr>
              <a:t>thực hiện nhiệm vụ</a:t>
            </a:r>
            <a:endParaRPr lang="vi-VN" sz="2600" b="1">
              <a:latin typeface="Quicksand" pitchFamily="2" charset="0"/>
            </a:endParaRPr>
          </a:p>
        </p:txBody>
      </p:sp>
      <p:pic>
        <p:nvPicPr>
          <p:cNvPr id="10" name="Picture 9" descr="Happy Love Handy">
            <a:extLst>
              <a:ext uri="{FF2B5EF4-FFF2-40B4-BE49-F238E27FC236}">
                <a16:creationId xmlns:a16="http://schemas.microsoft.com/office/drawing/2014/main" id="{B2005E00-7E70-3933-774A-53C17B934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" y="3118051"/>
            <a:ext cx="641570" cy="6415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EF17F5-036E-746E-E538-FBE83C60990E}"/>
              </a:ext>
            </a:extLst>
          </p:cNvPr>
          <p:cNvSpPr txBox="1"/>
          <p:nvPr/>
        </p:nvSpPr>
        <p:spPr>
          <a:xfrm>
            <a:off x="1233828" y="4208189"/>
            <a:ext cx="6958397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b="1">
                <a:latin typeface="Quicksand" pitchFamily="2" charset="0"/>
              </a:rPr>
              <a:t>Theo em trong thực tế, </a:t>
            </a:r>
            <a:r>
              <a:rPr lang="vi-VN" sz="2600" b="1">
                <a:solidFill>
                  <a:srgbClr val="F5801C"/>
                </a:solidFill>
                <a:latin typeface="Quicksand" pitchFamily="2" charset="0"/>
              </a:rPr>
              <a:t>mô hình rô-bốt </a:t>
            </a:r>
            <a:br>
              <a:rPr lang="en-US" sz="2600" b="1">
                <a:latin typeface="Quicksand" pitchFamily="2" charset="0"/>
              </a:rPr>
            </a:br>
            <a:r>
              <a:rPr lang="vi-VN" sz="2600" b="1">
                <a:latin typeface="Quicksand" pitchFamily="2" charset="0"/>
              </a:rPr>
              <a:t>có thể</a:t>
            </a:r>
            <a:r>
              <a:rPr lang="en-US" sz="2600" b="1">
                <a:latin typeface="Quicksand" pitchFamily="2" charset="0"/>
              </a:rPr>
              <a:t> </a:t>
            </a:r>
            <a:r>
              <a:rPr lang="vi-VN" sz="2600" b="1">
                <a:solidFill>
                  <a:srgbClr val="F5801C"/>
                </a:solidFill>
                <a:latin typeface="Quicksand" pitchFamily="2" charset="0"/>
              </a:rPr>
              <a:t>phát triển </a:t>
            </a:r>
            <a:r>
              <a:rPr lang="vi-VN" sz="2600" b="1">
                <a:latin typeface="Quicksand" pitchFamily="2" charset="0"/>
              </a:rPr>
              <a:t>như thế nào?</a:t>
            </a:r>
          </a:p>
        </p:txBody>
      </p:sp>
      <p:pic>
        <p:nvPicPr>
          <p:cNvPr id="12" name="Picture 11" descr="Happy Love Handy">
            <a:extLst>
              <a:ext uri="{FF2B5EF4-FFF2-40B4-BE49-F238E27FC236}">
                <a16:creationId xmlns:a16="http://schemas.microsoft.com/office/drawing/2014/main" id="{F1040B35-0ECB-A5E7-FFA1-779E7B4DB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" y="4483121"/>
            <a:ext cx="641570" cy="6415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E743FB-5546-A3FD-20F4-E1FCF056C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287" y="1277278"/>
            <a:ext cx="3110359" cy="52209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173BDBB-5D3D-62CE-8DE2-3613343899CA}"/>
              </a:ext>
            </a:extLst>
          </p:cNvPr>
          <p:cNvSpPr txBox="1"/>
          <p:nvPr/>
        </p:nvSpPr>
        <p:spPr>
          <a:xfrm>
            <a:off x="6750702" y="293984"/>
            <a:ext cx="4488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>
                <a:ln w="25400" cmpd="sng">
                  <a:solidFill>
                    <a:srgbClr val="FEE1C8"/>
                  </a:solidFill>
                  <a:prstDash val="solid"/>
                </a:ln>
                <a:solidFill>
                  <a:srgbClr val="F5801C"/>
                </a:solidFill>
                <a:effectLst>
                  <a:glow rad="127000">
                    <a:srgbClr val="FDD3C0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SÁNG CHẾ </a:t>
            </a:r>
            <a:r>
              <a:rPr lang="en-US" sz="4000" b="1" spc="300">
                <a:ln w="25400" cmpd="sng">
                  <a:solidFill>
                    <a:srgbClr val="FEE1C8"/>
                  </a:solidFill>
                  <a:prstDash val="solid"/>
                </a:ln>
                <a:solidFill>
                  <a:srgbClr val="F5801C"/>
                </a:solidFill>
                <a:effectLst>
                  <a:glow rad="127000">
                    <a:srgbClr val="FEE1C8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STEM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541CCA0-F30C-4CB4-031E-D21802D6AF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186" b="6689"/>
          <a:stretch/>
        </p:blipFill>
        <p:spPr>
          <a:xfrm>
            <a:off x="5906916" y="277374"/>
            <a:ext cx="738075" cy="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20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F17D17-86F9-DD9F-A940-47464BEB7E90}"/>
              </a:ext>
            </a:extLst>
          </p:cNvPr>
          <p:cNvGrpSpPr/>
          <p:nvPr/>
        </p:nvGrpSpPr>
        <p:grpSpPr>
          <a:xfrm>
            <a:off x="592258" y="1121122"/>
            <a:ext cx="3842904" cy="641570"/>
            <a:chOff x="484475" y="1121122"/>
            <a:chExt cx="4297680" cy="64157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898E595-5342-0327-1481-1653B132C4A1}"/>
                </a:ext>
              </a:extLst>
            </p:cNvPr>
            <p:cNvSpPr/>
            <p:nvPr/>
          </p:nvSpPr>
          <p:spPr>
            <a:xfrm>
              <a:off x="484475" y="1121122"/>
              <a:ext cx="4297680" cy="64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580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AB4289-7BCF-BEBE-43F1-24A1E64FBF3E}"/>
                </a:ext>
              </a:extLst>
            </p:cNvPr>
            <p:cNvSpPr txBox="1"/>
            <p:nvPr/>
          </p:nvSpPr>
          <p:spPr>
            <a:xfrm>
              <a:off x="886684" y="1217779"/>
              <a:ext cx="38072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F5801C"/>
                  </a:solidFill>
                  <a:latin typeface="Quicksand" pitchFamily="2" charset="0"/>
                </a:rPr>
                <a:t>Cải tiến, sáng tạo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173BDBB-5D3D-62CE-8DE2-3613343899CA}"/>
              </a:ext>
            </a:extLst>
          </p:cNvPr>
          <p:cNvSpPr txBox="1"/>
          <p:nvPr/>
        </p:nvSpPr>
        <p:spPr>
          <a:xfrm>
            <a:off x="6750702" y="293984"/>
            <a:ext cx="475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>
                <a:ln w="25400" cmpd="sng">
                  <a:solidFill>
                    <a:srgbClr val="FEE1C8"/>
                  </a:solidFill>
                  <a:prstDash val="solid"/>
                </a:ln>
                <a:solidFill>
                  <a:srgbClr val="F5801C"/>
                </a:solidFill>
                <a:effectLst>
                  <a:glow rad="127000">
                    <a:srgbClr val="FDD3C0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SÁNG CHẾ </a:t>
            </a:r>
            <a:r>
              <a:rPr lang="en-US" sz="4000" b="1" spc="300">
                <a:ln w="25400" cmpd="sng">
                  <a:solidFill>
                    <a:srgbClr val="FEE1C8"/>
                  </a:solidFill>
                  <a:prstDash val="solid"/>
                </a:ln>
                <a:solidFill>
                  <a:srgbClr val="F5801C"/>
                </a:solidFill>
                <a:effectLst>
                  <a:glow rad="127000">
                    <a:srgbClr val="FEE1C8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STEM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541CCA0-F30C-4CB4-031E-D21802D6A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186" b="6689"/>
          <a:stretch/>
        </p:blipFill>
        <p:spPr>
          <a:xfrm>
            <a:off x="5906916" y="277374"/>
            <a:ext cx="738075" cy="785043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D5F10CE-FA5F-06BF-F747-20704524C45A}"/>
              </a:ext>
            </a:extLst>
          </p:cNvPr>
          <p:cNvSpPr/>
          <p:nvPr/>
        </p:nvSpPr>
        <p:spPr>
          <a:xfrm>
            <a:off x="4386980" y="1217779"/>
            <a:ext cx="5591910" cy="2119745"/>
          </a:xfrm>
          <a:prstGeom prst="wedgeEllipseCallout">
            <a:avLst>
              <a:gd name="adj1" fmla="val -43188"/>
              <a:gd name="adj2" fmla="val 441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1"/>
                </a:solidFill>
                <a:latin typeface="Quicksand" pitchFamily="2" charset="0"/>
              </a:rPr>
              <a:t>Em và gia đình cùng lắp ghép thêm nhiều mô hình rô-bốt phục vụ khác nữa nhé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8D6E3-6AE3-4C8E-F82A-A8BB52AB3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3127" y="2936859"/>
            <a:ext cx="2848225" cy="370269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0CA6D87-5664-F839-11F2-2C1F78F1C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5" t="26409" r="25332" b="22771"/>
          <a:stretch/>
        </p:blipFill>
        <p:spPr bwMode="auto">
          <a:xfrm>
            <a:off x="6469332" y="3492886"/>
            <a:ext cx="2256560" cy="303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84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1387098" y="2623791"/>
            <a:ext cx="90380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>
                <a:ln w="25400" cmpd="sng">
                  <a:solidFill>
                    <a:srgbClr val="FFD9FF"/>
                  </a:solidFill>
                  <a:prstDash val="solid"/>
                </a:ln>
                <a:solidFill>
                  <a:srgbClr val="7030A0"/>
                </a:solidFill>
                <a:effectLst>
                  <a:glow rad="127000">
                    <a:srgbClr val="FFD9FF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STEM VÀ </a:t>
            </a:r>
          </a:p>
          <a:p>
            <a:pPr algn="ctr"/>
            <a:r>
              <a:rPr lang="en-US" sz="8000" b="1" spc="300">
                <a:ln w="25400" cmpd="sng">
                  <a:solidFill>
                    <a:srgbClr val="FFD9FF"/>
                  </a:solidFill>
                  <a:prstDash val="solid"/>
                </a:ln>
                <a:solidFill>
                  <a:srgbClr val="7030A0"/>
                </a:solidFill>
                <a:effectLst>
                  <a:glow rad="127000">
                    <a:srgbClr val="FFD9FF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CUỘC SỐNG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1CA726-E937-216D-BEFC-10330FE3FB51}"/>
              </a:ext>
            </a:extLst>
          </p:cNvPr>
          <p:cNvSpPr/>
          <p:nvPr/>
        </p:nvSpPr>
        <p:spPr>
          <a:xfrm rot="11895542">
            <a:off x="5269106" y="1050477"/>
            <a:ext cx="1393304" cy="1390038"/>
          </a:xfrm>
          <a:custGeom>
            <a:avLst/>
            <a:gdLst>
              <a:gd name="connsiteX0" fmla="*/ 292688 w 663219"/>
              <a:gd name="connsiteY0" fmla="*/ 0 h 661663"/>
              <a:gd name="connsiteX1" fmla="*/ 370531 w 663219"/>
              <a:gd name="connsiteY1" fmla="*/ 0 h 661663"/>
              <a:gd name="connsiteX2" fmla="*/ 404782 w 663219"/>
              <a:gd name="connsiteY2" fmla="*/ 68502 h 661663"/>
              <a:gd name="connsiteX3" fmla="*/ 465499 w 663219"/>
              <a:gd name="connsiteY3" fmla="*/ 93411 h 661663"/>
              <a:gd name="connsiteX4" fmla="*/ 538671 w 663219"/>
              <a:gd name="connsiteY4" fmla="*/ 68502 h 661663"/>
              <a:gd name="connsiteX5" fmla="*/ 594718 w 663219"/>
              <a:gd name="connsiteY5" fmla="*/ 124548 h 661663"/>
              <a:gd name="connsiteX6" fmla="*/ 569808 w 663219"/>
              <a:gd name="connsiteY6" fmla="*/ 197720 h 661663"/>
              <a:gd name="connsiteX7" fmla="*/ 594718 w 663219"/>
              <a:gd name="connsiteY7" fmla="*/ 258438 h 661663"/>
              <a:gd name="connsiteX8" fmla="*/ 663219 w 663219"/>
              <a:gd name="connsiteY8" fmla="*/ 292688 h 661663"/>
              <a:gd name="connsiteX9" fmla="*/ 663219 w 663219"/>
              <a:gd name="connsiteY9" fmla="*/ 370531 h 661663"/>
              <a:gd name="connsiteX10" fmla="*/ 594718 w 663219"/>
              <a:gd name="connsiteY10" fmla="*/ 404782 h 661663"/>
              <a:gd name="connsiteX11" fmla="*/ 569808 w 663219"/>
              <a:gd name="connsiteY11" fmla="*/ 465499 h 661663"/>
              <a:gd name="connsiteX12" fmla="*/ 593161 w 663219"/>
              <a:gd name="connsiteY12" fmla="*/ 537114 h 661663"/>
              <a:gd name="connsiteX13" fmla="*/ 538671 w 663219"/>
              <a:gd name="connsiteY13" fmla="*/ 593161 h 661663"/>
              <a:gd name="connsiteX14" fmla="*/ 465499 w 663219"/>
              <a:gd name="connsiteY14" fmla="*/ 568251 h 661663"/>
              <a:gd name="connsiteX15" fmla="*/ 404782 w 663219"/>
              <a:gd name="connsiteY15" fmla="*/ 593161 h 661663"/>
              <a:gd name="connsiteX16" fmla="*/ 370531 w 663219"/>
              <a:gd name="connsiteY16" fmla="*/ 661663 h 661663"/>
              <a:gd name="connsiteX17" fmla="*/ 292688 w 663219"/>
              <a:gd name="connsiteY17" fmla="*/ 661663 h 661663"/>
              <a:gd name="connsiteX18" fmla="*/ 258438 w 663219"/>
              <a:gd name="connsiteY18" fmla="*/ 593161 h 661663"/>
              <a:gd name="connsiteX19" fmla="*/ 197720 w 663219"/>
              <a:gd name="connsiteY19" fmla="*/ 568251 h 661663"/>
              <a:gd name="connsiteX20" fmla="*/ 124548 w 663219"/>
              <a:gd name="connsiteY20" fmla="*/ 591604 h 661663"/>
              <a:gd name="connsiteX21" fmla="*/ 70058 w 663219"/>
              <a:gd name="connsiteY21" fmla="*/ 537114 h 661663"/>
              <a:gd name="connsiteX22" fmla="*/ 93411 w 663219"/>
              <a:gd name="connsiteY22" fmla="*/ 463942 h 661663"/>
              <a:gd name="connsiteX23" fmla="*/ 68502 w 663219"/>
              <a:gd name="connsiteY23" fmla="*/ 403225 h 661663"/>
              <a:gd name="connsiteX24" fmla="*/ 0 w 663219"/>
              <a:gd name="connsiteY24" fmla="*/ 368974 h 661663"/>
              <a:gd name="connsiteX25" fmla="*/ 0 w 663219"/>
              <a:gd name="connsiteY25" fmla="*/ 291132 h 661663"/>
              <a:gd name="connsiteX26" fmla="*/ 68502 w 663219"/>
              <a:gd name="connsiteY26" fmla="*/ 256881 h 661663"/>
              <a:gd name="connsiteX27" fmla="*/ 93411 w 663219"/>
              <a:gd name="connsiteY27" fmla="*/ 196163 h 661663"/>
              <a:gd name="connsiteX28" fmla="*/ 70058 w 663219"/>
              <a:gd name="connsiteY28" fmla="*/ 122991 h 661663"/>
              <a:gd name="connsiteX29" fmla="*/ 124548 w 663219"/>
              <a:gd name="connsiteY29" fmla="*/ 68502 h 661663"/>
              <a:gd name="connsiteX30" fmla="*/ 197720 w 663219"/>
              <a:gd name="connsiteY30" fmla="*/ 93411 h 661663"/>
              <a:gd name="connsiteX31" fmla="*/ 258438 w 663219"/>
              <a:gd name="connsiteY31" fmla="*/ 68502 h 661663"/>
              <a:gd name="connsiteX32" fmla="*/ 292688 w 663219"/>
              <a:gd name="connsiteY32" fmla="*/ 0 h 661663"/>
              <a:gd name="connsiteX33" fmla="*/ 331610 w 663219"/>
              <a:gd name="connsiteY33" fmla="*/ 214846 h 661663"/>
              <a:gd name="connsiteX34" fmla="*/ 214846 w 663219"/>
              <a:gd name="connsiteY34" fmla="*/ 331610 h 661663"/>
              <a:gd name="connsiteX35" fmla="*/ 331610 w 663219"/>
              <a:gd name="connsiteY35" fmla="*/ 448374 h 661663"/>
              <a:gd name="connsiteX36" fmla="*/ 448374 w 663219"/>
              <a:gd name="connsiteY36" fmla="*/ 331610 h 661663"/>
              <a:gd name="connsiteX37" fmla="*/ 331610 w 663219"/>
              <a:gd name="connsiteY37" fmla="*/ 214846 h 66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63219" h="661663">
                <a:moveTo>
                  <a:pt x="292688" y="0"/>
                </a:moveTo>
                <a:lnTo>
                  <a:pt x="370531" y="0"/>
                </a:lnTo>
                <a:lnTo>
                  <a:pt x="404782" y="68502"/>
                </a:lnTo>
                <a:cubicBezTo>
                  <a:pt x="425021" y="74729"/>
                  <a:pt x="446817" y="82513"/>
                  <a:pt x="465499" y="93411"/>
                </a:cubicBezTo>
                <a:lnTo>
                  <a:pt x="538671" y="68502"/>
                </a:lnTo>
                <a:lnTo>
                  <a:pt x="594718" y="124548"/>
                </a:lnTo>
                <a:lnTo>
                  <a:pt x="569808" y="197720"/>
                </a:lnTo>
                <a:cubicBezTo>
                  <a:pt x="580706" y="216403"/>
                  <a:pt x="588491" y="236642"/>
                  <a:pt x="594718" y="258438"/>
                </a:cubicBezTo>
                <a:lnTo>
                  <a:pt x="663219" y="292688"/>
                </a:lnTo>
                <a:lnTo>
                  <a:pt x="663219" y="370531"/>
                </a:lnTo>
                <a:lnTo>
                  <a:pt x="594718" y="404782"/>
                </a:lnTo>
                <a:cubicBezTo>
                  <a:pt x="588491" y="426578"/>
                  <a:pt x="580706" y="446817"/>
                  <a:pt x="569808" y="465499"/>
                </a:cubicBezTo>
                <a:lnTo>
                  <a:pt x="593161" y="537114"/>
                </a:lnTo>
                <a:lnTo>
                  <a:pt x="538671" y="593161"/>
                </a:lnTo>
                <a:lnTo>
                  <a:pt x="465499" y="568251"/>
                </a:lnTo>
                <a:cubicBezTo>
                  <a:pt x="446817" y="579149"/>
                  <a:pt x="426578" y="586934"/>
                  <a:pt x="404782" y="593161"/>
                </a:cubicBezTo>
                <a:lnTo>
                  <a:pt x="370531" y="661663"/>
                </a:lnTo>
                <a:lnTo>
                  <a:pt x="292688" y="661663"/>
                </a:lnTo>
                <a:lnTo>
                  <a:pt x="258438" y="593161"/>
                </a:lnTo>
                <a:cubicBezTo>
                  <a:pt x="236642" y="586934"/>
                  <a:pt x="216403" y="579149"/>
                  <a:pt x="197720" y="568251"/>
                </a:cubicBezTo>
                <a:lnTo>
                  <a:pt x="124548" y="591604"/>
                </a:lnTo>
                <a:lnTo>
                  <a:pt x="70058" y="537114"/>
                </a:lnTo>
                <a:lnTo>
                  <a:pt x="93411" y="463942"/>
                </a:lnTo>
                <a:cubicBezTo>
                  <a:pt x="82513" y="445260"/>
                  <a:pt x="74729" y="425021"/>
                  <a:pt x="68502" y="403225"/>
                </a:cubicBezTo>
                <a:lnTo>
                  <a:pt x="0" y="368974"/>
                </a:lnTo>
                <a:lnTo>
                  <a:pt x="0" y="291132"/>
                </a:lnTo>
                <a:lnTo>
                  <a:pt x="68502" y="256881"/>
                </a:lnTo>
                <a:cubicBezTo>
                  <a:pt x="74729" y="236642"/>
                  <a:pt x="82513" y="214846"/>
                  <a:pt x="93411" y="196163"/>
                </a:cubicBezTo>
                <a:lnTo>
                  <a:pt x="70058" y="122991"/>
                </a:lnTo>
                <a:lnTo>
                  <a:pt x="124548" y="68502"/>
                </a:lnTo>
                <a:lnTo>
                  <a:pt x="197720" y="93411"/>
                </a:lnTo>
                <a:cubicBezTo>
                  <a:pt x="216403" y="82513"/>
                  <a:pt x="236642" y="74729"/>
                  <a:pt x="258438" y="68502"/>
                </a:cubicBezTo>
                <a:lnTo>
                  <a:pt x="292688" y="0"/>
                </a:lnTo>
                <a:close/>
                <a:moveTo>
                  <a:pt x="331610" y="214846"/>
                </a:moveTo>
                <a:cubicBezTo>
                  <a:pt x="267779" y="214846"/>
                  <a:pt x="214846" y="266222"/>
                  <a:pt x="214846" y="331610"/>
                </a:cubicBezTo>
                <a:cubicBezTo>
                  <a:pt x="214846" y="395441"/>
                  <a:pt x="266222" y="448374"/>
                  <a:pt x="331610" y="448374"/>
                </a:cubicBezTo>
                <a:cubicBezTo>
                  <a:pt x="396998" y="448374"/>
                  <a:pt x="448374" y="395441"/>
                  <a:pt x="448374" y="331610"/>
                </a:cubicBezTo>
                <a:cubicBezTo>
                  <a:pt x="448374" y="267779"/>
                  <a:pt x="396998" y="214846"/>
                  <a:pt x="331610" y="214846"/>
                </a:cubicBezTo>
                <a:close/>
              </a:path>
            </a:pathLst>
          </a:custGeom>
          <a:solidFill>
            <a:srgbClr val="7030A0"/>
          </a:solidFill>
          <a:ln w="15478" cap="flat">
            <a:solidFill>
              <a:srgbClr val="ABA8C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2F34554-FE69-0E31-E908-32B04FF6B5E1}"/>
              </a:ext>
            </a:extLst>
          </p:cNvPr>
          <p:cNvSpPr/>
          <p:nvPr/>
        </p:nvSpPr>
        <p:spPr>
          <a:xfrm>
            <a:off x="-988685" y="2265259"/>
            <a:ext cx="751562" cy="1383387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1E9270C-87F6-BA86-BDAB-B472BC91F1E4}"/>
              </a:ext>
            </a:extLst>
          </p:cNvPr>
          <p:cNvSpPr/>
          <p:nvPr/>
        </p:nvSpPr>
        <p:spPr>
          <a:xfrm>
            <a:off x="-1001711" y="3768952"/>
            <a:ext cx="751562" cy="715118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ADC5B16-ADB1-FB94-FF85-D2425847EBAF}"/>
              </a:ext>
            </a:extLst>
          </p:cNvPr>
          <p:cNvSpPr/>
          <p:nvPr/>
        </p:nvSpPr>
        <p:spPr>
          <a:xfrm>
            <a:off x="-991480" y="4604376"/>
            <a:ext cx="751562" cy="715118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62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5" y="246773"/>
            <a:ext cx="77667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>
                <a:ln w="25400" cmpd="sng">
                  <a:solidFill>
                    <a:srgbClr val="FFD9FF"/>
                  </a:solidFill>
                  <a:prstDash val="solid"/>
                </a:ln>
                <a:solidFill>
                  <a:srgbClr val="7030A0"/>
                </a:solidFill>
                <a:effectLst>
                  <a:glow rad="127000">
                    <a:srgbClr val="FFD9FF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STEM VÀ CUỘC SỐNG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1CA726-E937-216D-BEFC-10330FE3FB51}"/>
              </a:ext>
            </a:extLst>
          </p:cNvPr>
          <p:cNvSpPr/>
          <p:nvPr/>
        </p:nvSpPr>
        <p:spPr>
          <a:xfrm rot="11895542">
            <a:off x="2563843" y="300831"/>
            <a:ext cx="667290" cy="665726"/>
          </a:xfrm>
          <a:custGeom>
            <a:avLst/>
            <a:gdLst>
              <a:gd name="connsiteX0" fmla="*/ 292688 w 663219"/>
              <a:gd name="connsiteY0" fmla="*/ 0 h 661663"/>
              <a:gd name="connsiteX1" fmla="*/ 370531 w 663219"/>
              <a:gd name="connsiteY1" fmla="*/ 0 h 661663"/>
              <a:gd name="connsiteX2" fmla="*/ 404782 w 663219"/>
              <a:gd name="connsiteY2" fmla="*/ 68502 h 661663"/>
              <a:gd name="connsiteX3" fmla="*/ 465499 w 663219"/>
              <a:gd name="connsiteY3" fmla="*/ 93411 h 661663"/>
              <a:gd name="connsiteX4" fmla="*/ 538671 w 663219"/>
              <a:gd name="connsiteY4" fmla="*/ 68502 h 661663"/>
              <a:gd name="connsiteX5" fmla="*/ 594718 w 663219"/>
              <a:gd name="connsiteY5" fmla="*/ 124548 h 661663"/>
              <a:gd name="connsiteX6" fmla="*/ 569808 w 663219"/>
              <a:gd name="connsiteY6" fmla="*/ 197720 h 661663"/>
              <a:gd name="connsiteX7" fmla="*/ 594718 w 663219"/>
              <a:gd name="connsiteY7" fmla="*/ 258438 h 661663"/>
              <a:gd name="connsiteX8" fmla="*/ 663219 w 663219"/>
              <a:gd name="connsiteY8" fmla="*/ 292688 h 661663"/>
              <a:gd name="connsiteX9" fmla="*/ 663219 w 663219"/>
              <a:gd name="connsiteY9" fmla="*/ 370531 h 661663"/>
              <a:gd name="connsiteX10" fmla="*/ 594718 w 663219"/>
              <a:gd name="connsiteY10" fmla="*/ 404782 h 661663"/>
              <a:gd name="connsiteX11" fmla="*/ 569808 w 663219"/>
              <a:gd name="connsiteY11" fmla="*/ 465499 h 661663"/>
              <a:gd name="connsiteX12" fmla="*/ 593161 w 663219"/>
              <a:gd name="connsiteY12" fmla="*/ 537114 h 661663"/>
              <a:gd name="connsiteX13" fmla="*/ 538671 w 663219"/>
              <a:gd name="connsiteY13" fmla="*/ 593161 h 661663"/>
              <a:gd name="connsiteX14" fmla="*/ 465499 w 663219"/>
              <a:gd name="connsiteY14" fmla="*/ 568251 h 661663"/>
              <a:gd name="connsiteX15" fmla="*/ 404782 w 663219"/>
              <a:gd name="connsiteY15" fmla="*/ 593161 h 661663"/>
              <a:gd name="connsiteX16" fmla="*/ 370531 w 663219"/>
              <a:gd name="connsiteY16" fmla="*/ 661663 h 661663"/>
              <a:gd name="connsiteX17" fmla="*/ 292688 w 663219"/>
              <a:gd name="connsiteY17" fmla="*/ 661663 h 661663"/>
              <a:gd name="connsiteX18" fmla="*/ 258438 w 663219"/>
              <a:gd name="connsiteY18" fmla="*/ 593161 h 661663"/>
              <a:gd name="connsiteX19" fmla="*/ 197720 w 663219"/>
              <a:gd name="connsiteY19" fmla="*/ 568251 h 661663"/>
              <a:gd name="connsiteX20" fmla="*/ 124548 w 663219"/>
              <a:gd name="connsiteY20" fmla="*/ 591604 h 661663"/>
              <a:gd name="connsiteX21" fmla="*/ 70058 w 663219"/>
              <a:gd name="connsiteY21" fmla="*/ 537114 h 661663"/>
              <a:gd name="connsiteX22" fmla="*/ 93411 w 663219"/>
              <a:gd name="connsiteY22" fmla="*/ 463942 h 661663"/>
              <a:gd name="connsiteX23" fmla="*/ 68502 w 663219"/>
              <a:gd name="connsiteY23" fmla="*/ 403225 h 661663"/>
              <a:gd name="connsiteX24" fmla="*/ 0 w 663219"/>
              <a:gd name="connsiteY24" fmla="*/ 368974 h 661663"/>
              <a:gd name="connsiteX25" fmla="*/ 0 w 663219"/>
              <a:gd name="connsiteY25" fmla="*/ 291132 h 661663"/>
              <a:gd name="connsiteX26" fmla="*/ 68502 w 663219"/>
              <a:gd name="connsiteY26" fmla="*/ 256881 h 661663"/>
              <a:gd name="connsiteX27" fmla="*/ 93411 w 663219"/>
              <a:gd name="connsiteY27" fmla="*/ 196163 h 661663"/>
              <a:gd name="connsiteX28" fmla="*/ 70058 w 663219"/>
              <a:gd name="connsiteY28" fmla="*/ 122991 h 661663"/>
              <a:gd name="connsiteX29" fmla="*/ 124548 w 663219"/>
              <a:gd name="connsiteY29" fmla="*/ 68502 h 661663"/>
              <a:gd name="connsiteX30" fmla="*/ 197720 w 663219"/>
              <a:gd name="connsiteY30" fmla="*/ 93411 h 661663"/>
              <a:gd name="connsiteX31" fmla="*/ 258438 w 663219"/>
              <a:gd name="connsiteY31" fmla="*/ 68502 h 661663"/>
              <a:gd name="connsiteX32" fmla="*/ 292688 w 663219"/>
              <a:gd name="connsiteY32" fmla="*/ 0 h 661663"/>
              <a:gd name="connsiteX33" fmla="*/ 331610 w 663219"/>
              <a:gd name="connsiteY33" fmla="*/ 214846 h 661663"/>
              <a:gd name="connsiteX34" fmla="*/ 214846 w 663219"/>
              <a:gd name="connsiteY34" fmla="*/ 331610 h 661663"/>
              <a:gd name="connsiteX35" fmla="*/ 331610 w 663219"/>
              <a:gd name="connsiteY35" fmla="*/ 448374 h 661663"/>
              <a:gd name="connsiteX36" fmla="*/ 448374 w 663219"/>
              <a:gd name="connsiteY36" fmla="*/ 331610 h 661663"/>
              <a:gd name="connsiteX37" fmla="*/ 331610 w 663219"/>
              <a:gd name="connsiteY37" fmla="*/ 214846 h 66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63219" h="661663">
                <a:moveTo>
                  <a:pt x="292688" y="0"/>
                </a:moveTo>
                <a:lnTo>
                  <a:pt x="370531" y="0"/>
                </a:lnTo>
                <a:lnTo>
                  <a:pt x="404782" y="68502"/>
                </a:lnTo>
                <a:cubicBezTo>
                  <a:pt x="425021" y="74729"/>
                  <a:pt x="446817" y="82513"/>
                  <a:pt x="465499" y="93411"/>
                </a:cubicBezTo>
                <a:lnTo>
                  <a:pt x="538671" y="68502"/>
                </a:lnTo>
                <a:lnTo>
                  <a:pt x="594718" y="124548"/>
                </a:lnTo>
                <a:lnTo>
                  <a:pt x="569808" y="197720"/>
                </a:lnTo>
                <a:cubicBezTo>
                  <a:pt x="580706" y="216403"/>
                  <a:pt x="588491" y="236642"/>
                  <a:pt x="594718" y="258438"/>
                </a:cubicBezTo>
                <a:lnTo>
                  <a:pt x="663219" y="292688"/>
                </a:lnTo>
                <a:lnTo>
                  <a:pt x="663219" y="370531"/>
                </a:lnTo>
                <a:lnTo>
                  <a:pt x="594718" y="404782"/>
                </a:lnTo>
                <a:cubicBezTo>
                  <a:pt x="588491" y="426578"/>
                  <a:pt x="580706" y="446817"/>
                  <a:pt x="569808" y="465499"/>
                </a:cubicBezTo>
                <a:lnTo>
                  <a:pt x="593161" y="537114"/>
                </a:lnTo>
                <a:lnTo>
                  <a:pt x="538671" y="593161"/>
                </a:lnTo>
                <a:lnTo>
                  <a:pt x="465499" y="568251"/>
                </a:lnTo>
                <a:cubicBezTo>
                  <a:pt x="446817" y="579149"/>
                  <a:pt x="426578" y="586934"/>
                  <a:pt x="404782" y="593161"/>
                </a:cubicBezTo>
                <a:lnTo>
                  <a:pt x="370531" y="661663"/>
                </a:lnTo>
                <a:lnTo>
                  <a:pt x="292688" y="661663"/>
                </a:lnTo>
                <a:lnTo>
                  <a:pt x="258438" y="593161"/>
                </a:lnTo>
                <a:cubicBezTo>
                  <a:pt x="236642" y="586934"/>
                  <a:pt x="216403" y="579149"/>
                  <a:pt x="197720" y="568251"/>
                </a:cubicBezTo>
                <a:lnTo>
                  <a:pt x="124548" y="591604"/>
                </a:lnTo>
                <a:lnTo>
                  <a:pt x="70058" y="537114"/>
                </a:lnTo>
                <a:lnTo>
                  <a:pt x="93411" y="463942"/>
                </a:lnTo>
                <a:cubicBezTo>
                  <a:pt x="82513" y="445260"/>
                  <a:pt x="74729" y="425021"/>
                  <a:pt x="68502" y="403225"/>
                </a:cubicBezTo>
                <a:lnTo>
                  <a:pt x="0" y="368974"/>
                </a:lnTo>
                <a:lnTo>
                  <a:pt x="0" y="291132"/>
                </a:lnTo>
                <a:lnTo>
                  <a:pt x="68502" y="256881"/>
                </a:lnTo>
                <a:cubicBezTo>
                  <a:pt x="74729" y="236642"/>
                  <a:pt x="82513" y="214846"/>
                  <a:pt x="93411" y="196163"/>
                </a:cubicBezTo>
                <a:lnTo>
                  <a:pt x="70058" y="122991"/>
                </a:lnTo>
                <a:lnTo>
                  <a:pt x="124548" y="68502"/>
                </a:lnTo>
                <a:lnTo>
                  <a:pt x="197720" y="93411"/>
                </a:lnTo>
                <a:cubicBezTo>
                  <a:pt x="216403" y="82513"/>
                  <a:pt x="236642" y="74729"/>
                  <a:pt x="258438" y="68502"/>
                </a:cubicBezTo>
                <a:lnTo>
                  <a:pt x="292688" y="0"/>
                </a:lnTo>
                <a:close/>
                <a:moveTo>
                  <a:pt x="331610" y="214846"/>
                </a:moveTo>
                <a:cubicBezTo>
                  <a:pt x="267779" y="214846"/>
                  <a:pt x="214846" y="266222"/>
                  <a:pt x="214846" y="331610"/>
                </a:cubicBezTo>
                <a:cubicBezTo>
                  <a:pt x="214846" y="395441"/>
                  <a:pt x="266222" y="448374"/>
                  <a:pt x="331610" y="448374"/>
                </a:cubicBezTo>
                <a:cubicBezTo>
                  <a:pt x="396998" y="448374"/>
                  <a:pt x="448374" y="395441"/>
                  <a:pt x="448374" y="331610"/>
                </a:cubicBezTo>
                <a:cubicBezTo>
                  <a:pt x="448374" y="267779"/>
                  <a:pt x="396998" y="214846"/>
                  <a:pt x="331610" y="214846"/>
                </a:cubicBezTo>
                <a:close/>
              </a:path>
            </a:pathLst>
          </a:custGeom>
          <a:solidFill>
            <a:srgbClr val="7030A0"/>
          </a:solidFill>
          <a:ln w="15478" cap="flat">
            <a:solidFill>
              <a:srgbClr val="ABA8C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7B9398-F92E-72BC-1361-50055B70CBC9}"/>
              </a:ext>
            </a:extLst>
          </p:cNvPr>
          <p:cNvGrpSpPr/>
          <p:nvPr/>
        </p:nvGrpSpPr>
        <p:grpSpPr>
          <a:xfrm>
            <a:off x="5937337" y="1454837"/>
            <a:ext cx="6102261" cy="4231979"/>
            <a:chOff x="5937337" y="1454837"/>
            <a:chExt cx="6102261" cy="42319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734312-A6C6-B3B5-2BFC-2D7BA8633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70" r="5185" b="3101"/>
            <a:stretch/>
          </p:blipFill>
          <p:spPr>
            <a:xfrm>
              <a:off x="6096000" y="1454837"/>
              <a:ext cx="5943598" cy="410970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06616D3-A6E5-2721-2F49-50460EB6B2FB}"/>
                </a:ext>
              </a:extLst>
            </p:cNvPr>
            <p:cNvSpPr/>
            <p:nvPr/>
          </p:nvSpPr>
          <p:spPr>
            <a:xfrm>
              <a:off x="5937337" y="5279721"/>
              <a:ext cx="544882" cy="4070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00D77E4-57E1-F5F3-9F83-B4EABF5FDACE}"/>
              </a:ext>
            </a:extLst>
          </p:cNvPr>
          <p:cNvSpPr txBox="1"/>
          <p:nvPr/>
        </p:nvSpPr>
        <p:spPr>
          <a:xfrm>
            <a:off x="657616" y="1578112"/>
            <a:ext cx="3926910" cy="622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>
                <a:solidFill>
                  <a:srgbClr val="7030A0"/>
                </a:solidFill>
                <a:latin typeface="Quicksand" pitchFamily="2" charset="0"/>
              </a:rPr>
              <a:t>3 bộ phận cơ bản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341241-E4BA-EB0D-AAE1-CDF691F3EDFF}"/>
              </a:ext>
            </a:extLst>
          </p:cNvPr>
          <p:cNvSpPr/>
          <p:nvPr/>
        </p:nvSpPr>
        <p:spPr>
          <a:xfrm>
            <a:off x="607512" y="2375272"/>
            <a:ext cx="5223354" cy="622478"/>
          </a:xfrm>
          <a:prstGeom prst="roundRect">
            <a:avLst/>
          </a:prstGeom>
          <a:solidFill>
            <a:srgbClr val="FFD9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b="1">
                <a:solidFill>
                  <a:srgbClr val="7030A0"/>
                </a:solidFill>
                <a:latin typeface="Quicksand" pitchFamily="2" charset="0"/>
              </a:rPr>
              <a:t>Cảm biến</a:t>
            </a:r>
            <a:endParaRPr lang="en-US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AD712C-9616-978B-55F6-0B0183DF0406}"/>
              </a:ext>
            </a:extLst>
          </p:cNvPr>
          <p:cNvSpPr/>
          <p:nvPr/>
        </p:nvSpPr>
        <p:spPr>
          <a:xfrm>
            <a:off x="607512" y="3189511"/>
            <a:ext cx="5223354" cy="532523"/>
          </a:xfrm>
          <a:prstGeom prst="roundRect">
            <a:avLst/>
          </a:prstGeom>
          <a:solidFill>
            <a:srgbClr val="FFD9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200" b="1">
              <a:solidFill>
                <a:srgbClr val="7030A0"/>
              </a:solidFill>
              <a:latin typeface="Quicksand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0D0CAB-C7DD-6344-E390-8D4379BFB069}"/>
              </a:ext>
            </a:extLst>
          </p:cNvPr>
          <p:cNvSpPr txBox="1"/>
          <p:nvPr/>
        </p:nvSpPr>
        <p:spPr>
          <a:xfrm>
            <a:off x="607512" y="3189512"/>
            <a:ext cx="3977014" cy="45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7030A0"/>
                </a:solidFill>
                <a:latin typeface="Quicksand" pitchFamily="2" charset="0"/>
              </a:rPr>
              <a:t>Bộ não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D610BBF-B57E-D0F1-45F5-C34551188EC2}"/>
              </a:ext>
            </a:extLst>
          </p:cNvPr>
          <p:cNvSpPr/>
          <p:nvPr/>
        </p:nvSpPr>
        <p:spPr>
          <a:xfrm>
            <a:off x="607512" y="3978818"/>
            <a:ext cx="5223354" cy="532523"/>
          </a:xfrm>
          <a:prstGeom prst="roundRect">
            <a:avLst/>
          </a:prstGeom>
          <a:solidFill>
            <a:srgbClr val="FFD9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200" b="1">
              <a:solidFill>
                <a:srgbClr val="7030A0"/>
              </a:solidFill>
              <a:latin typeface="Quicksand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68D625-30B6-1182-1FDF-8CD3ED7B6F8B}"/>
              </a:ext>
            </a:extLst>
          </p:cNvPr>
          <p:cNvSpPr txBox="1"/>
          <p:nvPr/>
        </p:nvSpPr>
        <p:spPr>
          <a:xfrm>
            <a:off x="607512" y="3978819"/>
            <a:ext cx="3977014" cy="45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7030A0"/>
                </a:solidFill>
                <a:latin typeface="Quicksand" pitchFamily="2" charset="0"/>
              </a:rPr>
              <a:t>Bộ phận vận hành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2F34554-FE69-0E31-E908-32B04FF6B5E1}"/>
              </a:ext>
            </a:extLst>
          </p:cNvPr>
          <p:cNvSpPr/>
          <p:nvPr/>
        </p:nvSpPr>
        <p:spPr>
          <a:xfrm>
            <a:off x="-988685" y="2265259"/>
            <a:ext cx="751562" cy="1383387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1E9270C-87F6-BA86-BDAB-B472BC91F1E4}"/>
              </a:ext>
            </a:extLst>
          </p:cNvPr>
          <p:cNvSpPr/>
          <p:nvPr/>
        </p:nvSpPr>
        <p:spPr>
          <a:xfrm>
            <a:off x="-1001711" y="3768952"/>
            <a:ext cx="751562" cy="715118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ADC5B16-ADB1-FB94-FF85-D2425847EBAF}"/>
              </a:ext>
            </a:extLst>
          </p:cNvPr>
          <p:cNvSpPr/>
          <p:nvPr/>
        </p:nvSpPr>
        <p:spPr>
          <a:xfrm>
            <a:off x="-991480" y="4604376"/>
            <a:ext cx="751562" cy="715118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4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5" y="246773"/>
            <a:ext cx="78511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>
                <a:ln w="25400" cmpd="sng">
                  <a:solidFill>
                    <a:srgbClr val="FFD9FF"/>
                  </a:solidFill>
                  <a:prstDash val="solid"/>
                </a:ln>
                <a:solidFill>
                  <a:srgbClr val="7030A0"/>
                </a:solidFill>
                <a:effectLst>
                  <a:glow rad="127000">
                    <a:srgbClr val="FFD9FF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STEM VÀ CUỘC SỐNG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1CA726-E937-216D-BEFC-10330FE3FB51}"/>
              </a:ext>
            </a:extLst>
          </p:cNvPr>
          <p:cNvSpPr/>
          <p:nvPr/>
        </p:nvSpPr>
        <p:spPr>
          <a:xfrm rot="11895542">
            <a:off x="2563843" y="300831"/>
            <a:ext cx="667290" cy="665726"/>
          </a:xfrm>
          <a:custGeom>
            <a:avLst/>
            <a:gdLst>
              <a:gd name="connsiteX0" fmla="*/ 292688 w 663219"/>
              <a:gd name="connsiteY0" fmla="*/ 0 h 661663"/>
              <a:gd name="connsiteX1" fmla="*/ 370531 w 663219"/>
              <a:gd name="connsiteY1" fmla="*/ 0 h 661663"/>
              <a:gd name="connsiteX2" fmla="*/ 404782 w 663219"/>
              <a:gd name="connsiteY2" fmla="*/ 68502 h 661663"/>
              <a:gd name="connsiteX3" fmla="*/ 465499 w 663219"/>
              <a:gd name="connsiteY3" fmla="*/ 93411 h 661663"/>
              <a:gd name="connsiteX4" fmla="*/ 538671 w 663219"/>
              <a:gd name="connsiteY4" fmla="*/ 68502 h 661663"/>
              <a:gd name="connsiteX5" fmla="*/ 594718 w 663219"/>
              <a:gd name="connsiteY5" fmla="*/ 124548 h 661663"/>
              <a:gd name="connsiteX6" fmla="*/ 569808 w 663219"/>
              <a:gd name="connsiteY6" fmla="*/ 197720 h 661663"/>
              <a:gd name="connsiteX7" fmla="*/ 594718 w 663219"/>
              <a:gd name="connsiteY7" fmla="*/ 258438 h 661663"/>
              <a:gd name="connsiteX8" fmla="*/ 663219 w 663219"/>
              <a:gd name="connsiteY8" fmla="*/ 292688 h 661663"/>
              <a:gd name="connsiteX9" fmla="*/ 663219 w 663219"/>
              <a:gd name="connsiteY9" fmla="*/ 370531 h 661663"/>
              <a:gd name="connsiteX10" fmla="*/ 594718 w 663219"/>
              <a:gd name="connsiteY10" fmla="*/ 404782 h 661663"/>
              <a:gd name="connsiteX11" fmla="*/ 569808 w 663219"/>
              <a:gd name="connsiteY11" fmla="*/ 465499 h 661663"/>
              <a:gd name="connsiteX12" fmla="*/ 593161 w 663219"/>
              <a:gd name="connsiteY12" fmla="*/ 537114 h 661663"/>
              <a:gd name="connsiteX13" fmla="*/ 538671 w 663219"/>
              <a:gd name="connsiteY13" fmla="*/ 593161 h 661663"/>
              <a:gd name="connsiteX14" fmla="*/ 465499 w 663219"/>
              <a:gd name="connsiteY14" fmla="*/ 568251 h 661663"/>
              <a:gd name="connsiteX15" fmla="*/ 404782 w 663219"/>
              <a:gd name="connsiteY15" fmla="*/ 593161 h 661663"/>
              <a:gd name="connsiteX16" fmla="*/ 370531 w 663219"/>
              <a:gd name="connsiteY16" fmla="*/ 661663 h 661663"/>
              <a:gd name="connsiteX17" fmla="*/ 292688 w 663219"/>
              <a:gd name="connsiteY17" fmla="*/ 661663 h 661663"/>
              <a:gd name="connsiteX18" fmla="*/ 258438 w 663219"/>
              <a:gd name="connsiteY18" fmla="*/ 593161 h 661663"/>
              <a:gd name="connsiteX19" fmla="*/ 197720 w 663219"/>
              <a:gd name="connsiteY19" fmla="*/ 568251 h 661663"/>
              <a:gd name="connsiteX20" fmla="*/ 124548 w 663219"/>
              <a:gd name="connsiteY20" fmla="*/ 591604 h 661663"/>
              <a:gd name="connsiteX21" fmla="*/ 70058 w 663219"/>
              <a:gd name="connsiteY21" fmla="*/ 537114 h 661663"/>
              <a:gd name="connsiteX22" fmla="*/ 93411 w 663219"/>
              <a:gd name="connsiteY22" fmla="*/ 463942 h 661663"/>
              <a:gd name="connsiteX23" fmla="*/ 68502 w 663219"/>
              <a:gd name="connsiteY23" fmla="*/ 403225 h 661663"/>
              <a:gd name="connsiteX24" fmla="*/ 0 w 663219"/>
              <a:gd name="connsiteY24" fmla="*/ 368974 h 661663"/>
              <a:gd name="connsiteX25" fmla="*/ 0 w 663219"/>
              <a:gd name="connsiteY25" fmla="*/ 291132 h 661663"/>
              <a:gd name="connsiteX26" fmla="*/ 68502 w 663219"/>
              <a:gd name="connsiteY26" fmla="*/ 256881 h 661663"/>
              <a:gd name="connsiteX27" fmla="*/ 93411 w 663219"/>
              <a:gd name="connsiteY27" fmla="*/ 196163 h 661663"/>
              <a:gd name="connsiteX28" fmla="*/ 70058 w 663219"/>
              <a:gd name="connsiteY28" fmla="*/ 122991 h 661663"/>
              <a:gd name="connsiteX29" fmla="*/ 124548 w 663219"/>
              <a:gd name="connsiteY29" fmla="*/ 68502 h 661663"/>
              <a:gd name="connsiteX30" fmla="*/ 197720 w 663219"/>
              <a:gd name="connsiteY30" fmla="*/ 93411 h 661663"/>
              <a:gd name="connsiteX31" fmla="*/ 258438 w 663219"/>
              <a:gd name="connsiteY31" fmla="*/ 68502 h 661663"/>
              <a:gd name="connsiteX32" fmla="*/ 292688 w 663219"/>
              <a:gd name="connsiteY32" fmla="*/ 0 h 661663"/>
              <a:gd name="connsiteX33" fmla="*/ 331610 w 663219"/>
              <a:gd name="connsiteY33" fmla="*/ 214846 h 661663"/>
              <a:gd name="connsiteX34" fmla="*/ 214846 w 663219"/>
              <a:gd name="connsiteY34" fmla="*/ 331610 h 661663"/>
              <a:gd name="connsiteX35" fmla="*/ 331610 w 663219"/>
              <a:gd name="connsiteY35" fmla="*/ 448374 h 661663"/>
              <a:gd name="connsiteX36" fmla="*/ 448374 w 663219"/>
              <a:gd name="connsiteY36" fmla="*/ 331610 h 661663"/>
              <a:gd name="connsiteX37" fmla="*/ 331610 w 663219"/>
              <a:gd name="connsiteY37" fmla="*/ 214846 h 66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63219" h="661663">
                <a:moveTo>
                  <a:pt x="292688" y="0"/>
                </a:moveTo>
                <a:lnTo>
                  <a:pt x="370531" y="0"/>
                </a:lnTo>
                <a:lnTo>
                  <a:pt x="404782" y="68502"/>
                </a:lnTo>
                <a:cubicBezTo>
                  <a:pt x="425021" y="74729"/>
                  <a:pt x="446817" y="82513"/>
                  <a:pt x="465499" y="93411"/>
                </a:cubicBezTo>
                <a:lnTo>
                  <a:pt x="538671" y="68502"/>
                </a:lnTo>
                <a:lnTo>
                  <a:pt x="594718" y="124548"/>
                </a:lnTo>
                <a:lnTo>
                  <a:pt x="569808" y="197720"/>
                </a:lnTo>
                <a:cubicBezTo>
                  <a:pt x="580706" y="216403"/>
                  <a:pt x="588491" y="236642"/>
                  <a:pt x="594718" y="258438"/>
                </a:cubicBezTo>
                <a:lnTo>
                  <a:pt x="663219" y="292688"/>
                </a:lnTo>
                <a:lnTo>
                  <a:pt x="663219" y="370531"/>
                </a:lnTo>
                <a:lnTo>
                  <a:pt x="594718" y="404782"/>
                </a:lnTo>
                <a:cubicBezTo>
                  <a:pt x="588491" y="426578"/>
                  <a:pt x="580706" y="446817"/>
                  <a:pt x="569808" y="465499"/>
                </a:cubicBezTo>
                <a:lnTo>
                  <a:pt x="593161" y="537114"/>
                </a:lnTo>
                <a:lnTo>
                  <a:pt x="538671" y="593161"/>
                </a:lnTo>
                <a:lnTo>
                  <a:pt x="465499" y="568251"/>
                </a:lnTo>
                <a:cubicBezTo>
                  <a:pt x="446817" y="579149"/>
                  <a:pt x="426578" y="586934"/>
                  <a:pt x="404782" y="593161"/>
                </a:cubicBezTo>
                <a:lnTo>
                  <a:pt x="370531" y="661663"/>
                </a:lnTo>
                <a:lnTo>
                  <a:pt x="292688" y="661663"/>
                </a:lnTo>
                <a:lnTo>
                  <a:pt x="258438" y="593161"/>
                </a:lnTo>
                <a:cubicBezTo>
                  <a:pt x="236642" y="586934"/>
                  <a:pt x="216403" y="579149"/>
                  <a:pt x="197720" y="568251"/>
                </a:cubicBezTo>
                <a:lnTo>
                  <a:pt x="124548" y="591604"/>
                </a:lnTo>
                <a:lnTo>
                  <a:pt x="70058" y="537114"/>
                </a:lnTo>
                <a:lnTo>
                  <a:pt x="93411" y="463942"/>
                </a:lnTo>
                <a:cubicBezTo>
                  <a:pt x="82513" y="445260"/>
                  <a:pt x="74729" y="425021"/>
                  <a:pt x="68502" y="403225"/>
                </a:cubicBezTo>
                <a:lnTo>
                  <a:pt x="0" y="368974"/>
                </a:lnTo>
                <a:lnTo>
                  <a:pt x="0" y="291132"/>
                </a:lnTo>
                <a:lnTo>
                  <a:pt x="68502" y="256881"/>
                </a:lnTo>
                <a:cubicBezTo>
                  <a:pt x="74729" y="236642"/>
                  <a:pt x="82513" y="214846"/>
                  <a:pt x="93411" y="196163"/>
                </a:cubicBezTo>
                <a:lnTo>
                  <a:pt x="70058" y="122991"/>
                </a:lnTo>
                <a:lnTo>
                  <a:pt x="124548" y="68502"/>
                </a:lnTo>
                <a:lnTo>
                  <a:pt x="197720" y="93411"/>
                </a:lnTo>
                <a:cubicBezTo>
                  <a:pt x="216403" y="82513"/>
                  <a:pt x="236642" y="74729"/>
                  <a:pt x="258438" y="68502"/>
                </a:cubicBezTo>
                <a:lnTo>
                  <a:pt x="292688" y="0"/>
                </a:lnTo>
                <a:close/>
                <a:moveTo>
                  <a:pt x="331610" y="214846"/>
                </a:moveTo>
                <a:cubicBezTo>
                  <a:pt x="267779" y="214846"/>
                  <a:pt x="214846" y="266222"/>
                  <a:pt x="214846" y="331610"/>
                </a:cubicBezTo>
                <a:cubicBezTo>
                  <a:pt x="214846" y="395441"/>
                  <a:pt x="266222" y="448374"/>
                  <a:pt x="331610" y="448374"/>
                </a:cubicBezTo>
                <a:cubicBezTo>
                  <a:pt x="396998" y="448374"/>
                  <a:pt x="448374" y="395441"/>
                  <a:pt x="448374" y="331610"/>
                </a:cubicBezTo>
                <a:cubicBezTo>
                  <a:pt x="448374" y="267779"/>
                  <a:pt x="396998" y="214846"/>
                  <a:pt x="331610" y="214846"/>
                </a:cubicBezTo>
                <a:close/>
              </a:path>
            </a:pathLst>
          </a:custGeom>
          <a:solidFill>
            <a:srgbClr val="7030A0"/>
          </a:solidFill>
          <a:ln w="15478" cap="flat">
            <a:solidFill>
              <a:srgbClr val="ABA8C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7B9398-F92E-72BC-1361-50055B70CBC9}"/>
              </a:ext>
            </a:extLst>
          </p:cNvPr>
          <p:cNvGrpSpPr/>
          <p:nvPr/>
        </p:nvGrpSpPr>
        <p:grpSpPr>
          <a:xfrm>
            <a:off x="5937337" y="1454837"/>
            <a:ext cx="6102261" cy="4231979"/>
            <a:chOff x="5937337" y="1454837"/>
            <a:chExt cx="6102261" cy="42319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734312-A6C6-B3B5-2BFC-2D7BA8633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70" r="5185" b="3101"/>
            <a:stretch/>
          </p:blipFill>
          <p:spPr>
            <a:xfrm>
              <a:off x="6096000" y="1454837"/>
              <a:ext cx="5943598" cy="410970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06616D3-A6E5-2721-2F49-50460EB6B2FB}"/>
                </a:ext>
              </a:extLst>
            </p:cNvPr>
            <p:cNvSpPr/>
            <p:nvPr/>
          </p:nvSpPr>
          <p:spPr>
            <a:xfrm>
              <a:off x="5937337" y="5279721"/>
              <a:ext cx="544882" cy="4070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00D77E4-57E1-F5F3-9F83-B4EABF5FDACE}"/>
              </a:ext>
            </a:extLst>
          </p:cNvPr>
          <p:cNvSpPr txBox="1"/>
          <p:nvPr/>
        </p:nvSpPr>
        <p:spPr>
          <a:xfrm>
            <a:off x="657616" y="1578112"/>
            <a:ext cx="3926910" cy="622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>
                <a:solidFill>
                  <a:srgbClr val="7030A0"/>
                </a:solidFill>
                <a:latin typeface="Quicksand" pitchFamily="2" charset="0"/>
              </a:rPr>
              <a:t>3 bộ phận cơ bản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341241-E4BA-EB0D-AAE1-CDF691F3EDFF}"/>
              </a:ext>
            </a:extLst>
          </p:cNvPr>
          <p:cNvSpPr/>
          <p:nvPr/>
        </p:nvSpPr>
        <p:spPr>
          <a:xfrm>
            <a:off x="607512" y="2349451"/>
            <a:ext cx="5223354" cy="1294884"/>
          </a:xfrm>
          <a:prstGeom prst="roundRect">
            <a:avLst/>
          </a:prstGeom>
          <a:solidFill>
            <a:srgbClr val="FFD9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b="1">
                <a:solidFill>
                  <a:srgbClr val="7030A0"/>
                </a:solidFill>
                <a:latin typeface="Quicksand" pitchFamily="2" charset="0"/>
              </a:rPr>
              <a:t>Cảm biến: </a:t>
            </a:r>
            <a:r>
              <a:rPr lang="en-US" sz="2200">
                <a:solidFill>
                  <a:schemeClr val="tx1"/>
                </a:solidFill>
                <a:latin typeface="Quicksand" pitchFamily="2" charset="0"/>
              </a:rPr>
              <a:t>ghi nhận thông tin, hình ảnh từ môi trường bên ngoài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AD712C-9616-978B-55F6-0B0183DF0406}"/>
              </a:ext>
            </a:extLst>
          </p:cNvPr>
          <p:cNvSpPr/>
          <p:nvPr/>
        </p:nvSpPr>
        <p:spPr>
          <a:xfrm>
            <a:off x="607512" y="3860250"/>
            <a:ext cx="5223354" cy="532523"/>
          </a:xfrm>
          <a:prstGeom prst="roundRect">
            <a:avLst/>
          </a:prstGeom>
          <a:solidFill>
            <a:srgbClr val="FFD9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200" b="1">
              <a:solidFill>
                <a:srgbClr val="7030A0"/>
              </a:solidFill>
              <a:latin typeface="Quicksand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0D0CAB-C7DD-6344-E390-8D4379BFB069}"/>
              </a:ext>
            </a:extLst>
          </p:cNvPr>
          <p:cNvSpPr txBox="1"/>
          <p:nvPr/>
        </p:nvSpPr>
        <p:spPr>
          <a:xfrm>
            <a:off x="607512" y="3860251"/>
            <a:ext cx="3977014" cy="45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7030A0"/>
                </a:solidFill>
                <a:latin typeface="Quicksand" pitchFamily="2" charset="0"/>
              </a:rPr>
              <a:t>Bộ não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D610BBF-B57E-D0F1-45F5-C34551188EC2}"/>
              </a:ext>
            </a:extLst>
          </p:cNvPr>
          <p:cNvSpPr/>
          <p:nvPr/>
        </p:nvSpPr>
        <p:spPr>
          <a:xfrm>
            <a:off x="607512" y="4649557"/>
            <a:ext cx="5223354" cy="532523"/>
          </a:xfrm>
          <a:prstGeom prst="roundRect">
            <a:avLst/>
          </a:prstGeom>
          <a:solidFill>
            <a:srgbClr val="FFD9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200" b="1">
              <a:solidFill>
                <a:srgbClr val="7030A0"/>
              </a:solidFill>
              <a:latin typeface="Quicksand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68D625-30B6-1182-1FDF-8CD3ED7B6F8B}"/>
              </a:ext>
            </a:extLst>
          </p:cNvPr>
          <p:cNvSpPr txBox="1"/>
          <p:nvPr/>
        </p:nvSpPr>
        <p:spPr>
          <a:xfrm>
            <a:off x="607512" y="4649558"/>
            <a:ext cx="3977014" cy="45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7030A0"/>
                </a:solidFill>
                <a:latin typeface="Quicksand" pitchFamily="2" charset="0"/>
              </a:rPr>
              <a:t>Bộ phận vận hành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2F34554-FE69-0E31-E908-32B04FF6B5E1}"/>
              </a:ext>
            </a:extLst>
          </p:cNvPr>
          <p:cNvSpPr/>
          <p:nvPr/>
        </p:nvSpPr>
        <p:spPr>
          <a:xfrm>
            <a:off x="-988685" y="2265259"/>
            <a:ext cx="751562" cy="1383387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1E9270C-87F6-BA86-BDAB-B472BC91F1E4}"/>
              </a:ext>
            </a:extLst>
          </p:cNvPr>
          <p:cNvSpPr/>
          <p:nvPr/>
        </p:nvSpPr>
        <p:spPr>
          <a:xfrm>
            <a:off x="-1001711" y="3768952"/>
            <a:ext cx="751562" cy="715118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ADC5B16-ADB1-FB94-FF85-D2425847EBAF}"/>
              </a:ext>
            </a:extLst>
          </p:cNvPr>
          <p:cNvSpPr/>
          <p:nvPr/>
        </p:nvSpPr>
        <p:spPr>
          <a:xfrm>
            <a:off x="-991480" y="4604376"/>
            <a:ext cx="751562" cy="715118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61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4" y="246773"/>
            <a:ext cx="7443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>
                <a:ln w="25400" cmpd="sng">
                  <a:solidFill>
                    <a:srgbClr val="FFD9FF"/>
                  </a:solidFill>
                  <a:prstDash val="solid"/>
                </a:ln>
                <a:solidFill>
                  <a:srgbClr val="7030A0"/>
                </a:solidFill>
                <a:effectLst>
                  <a:glow rad="127000">
                    <a:srgbClr val="FFD9FF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STEM VÀ CUỘC SỐNG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1CA726-E937-216D-BEFC-10330FE3FB51}"/>
              </a:ext>
            </a:extLst>
          </p:cNvPr>
          <p:cNvSpPr/>
          <p:nvPr/>
        </p:nvSpPr>
        <p:spPr>
          <a:xfrm rot="11895542">
            <a:off x="2563843" y="300831"/>
            <a:ext cx="667290" cy="665726"/>
          </a:xfrm>
          <a:custGeom>
            <a:avLst/>
            <a:gdLst>
              <a:gd name="connsiteX0" fmla="*/ 292688 w 663219"/>
              <a:gd name="connsiteY0" fmla="*/ 0 h 661663"/>
              <a:gd name="connsiteX1" fmla="*/ 370531 w 663219"/>
              <a:gd name="connsiteY1" fmla="*/ 0 h 661663"/>
              <a:gd name="connsiteX2" fmla="*/ 404782 w 663219"/>
              <a:gd name="connsiteY2" fmla="*/ 68502 h 661663"/>
              <a:gd name="connsiteX3" fmla="*/ 465499 w 663219"/>
              <a:gd name="connsiteY3" fmla="*/ 93411 h 661663"/>
              <a:gd name="connsiteX4" fmla="*/ 538671 w 663219"/>
              <a:gd name="connsiteY4" fmla="*/ 68502 h 661663"/>
              <a:gd name="connsiteX5" fmla="*/ 594718 w 663219"/>
              <a:gd name="connsiteY5" fmla="*/ 124548 h 661663"/>
              <a:gd name="connsiteX6" fmla="*/ 569808 w 663219"/>
              <a:gd name="connsiteY6" fmla="*/ 197720 h 661663"/>
              <a:gd name="connsiteX7" fmla="*/ 594718 w 663219"/>
              <a:gd name="connsiteY7" fmla="*/ 258438 h 661663"/>
              <a:gd name="connsiteX8" fmla="*/ 663219 w 663219"/>
              <a:gd name="connsiteY8" fmla="*/ 292688 h 661663"/>
              <a:gd name="connsiteX9" fmla="*/ 663219 w 663219"/>
              <a:gd name="connsiteY9" fmla="*/ 370531 h 661663"/>
              <a:gd name="connsiteX10" fmla="*/ 594718 w 663219"/>
              <a:gd name="connsiteY10" fmla="*/ 404782 h 661663"/>
              <a:gd name="connsiteX11" fmla="*/ 569808 w 663219"/>
              <a:gd name="connsiteY11" fmla="*/ 465499 h 661663"/>
              <a:gd name="connsiteX12" fmla="*/ 593161 w 663219"/>
              <a:gd name="connsiteY12" fmla="*/ 537114 h 661663"/>
              <a:gd name="connsiteX13" fmla="*/ 538671 w 663219"/>
              <a:gd name="connsiteY13" fmla="*/ 593161 h 661663"/>
              <a:gd name="connsiteX14" fmla="*/ 465499 w 663219"/>
              <a:gd name="connsiteY14" fmla="*/ 568251 h 661663"/>
              <a:gd name="connsiteX15" fmla="*/ 404782 w 663219"/>
              <a:gd name="connsiteY15" fmla="*/ 593161 h 661663"/>
              <a:gd name="connsiteX16" fmla="*/ 370531 w 663219"/>
              <a:gd name="connsiteY16" fmla="*/ 661663 h 661663"/>
              <a:gd name="connsiteX17" fmla="*/ 292688 w 663219"/>
              <a:gd name="connsiteY17" fmla="*/ 661663 h 661663"/>
              <a:gd name="connsiteX18" fmla="*/ 258438 w 663219"/>
              <a:gd name="connsiteY18" fmla="*/ 593161 h 661663"/>
              <a:gd name="connsiteX19" fmla="*/ 197720 w 663219"/>
              <a:gd name="connsiteY19" fmla="*/ 568251 h 661663"/>
              <a:gd name="connsiteX20" fmla="*/ 124548 w 663219"/>
              <a:gd name="connsiteY20" fmla="*/ 591604 h 661663"/>
              <a:gd name="connsiteX21" fmla="*/ 70058 w 663219"/>
              <a:gd name="connsiteY21" fmla="*/ 537114 h 661663"/>
              <a:gd name="connsiteX22" fmla="*/ 93411 w 663219"/>
              <a:gd name="connsiteY22" fmla="*/ 463942 h 661663"/>
              <a:gd name="connsiteX23" fmla="*/ 68502 w 663219"/>
              <a:gd name="connsiteY23" fmla="*/ 403225 h 661663"/>
              <a:gd name="connsiteX24" fmla="*/ 0 w 663219"/>
              <a:gd name="connsiteY24" fmla="*/ 368974 h 661663"/>
              <a:gd name="connsiteX25" fmla="*/ 0 w 663219"/>
              <a:gd name="connsiteY25" fmla="*/ 291132 h 661663"/>
              <a:gd name="connsiteX26" fmla="*/ 68502 w 663219"/>
              <a:gd name="connsiteY26" fmla="*/ 256881 h 661663"/>
              <a:gd name="connsiteX27" fmla="*/ 93411 w 663219"/>
              <a:gd name="connsiteY27" fmla="*/ 196163 h 661663"/>
              <a:gd name="connsiteX28" fmla="*/ 70058 w 663219"/>
              <a:gd name="connsiteY28" fmla="*/ 122991 h 661663"/>
              <a:gd name="connsiteX29" fmla="*/ 124548 w 663219"/>
              <a:gd name="connsiteY29" fmla="*/ 68502 h 661663"/>
              <a:gd name="connsiteX30" fmla="*/ 197720 w 663219"/>
              <a:gd name="connsiteY30" fmla="*/ 93411 h 661663"/>
              <a:gd name="connsiteX31" fmla="*/ 258438 w 663219"/>
              <a:gd name="connsiteY31" fmla="*/ 68502 h 661663"/>
              <a:gd name="connsiteX32" fmla="*/ 292688 w 663219"/>
              <a:gd name="connsiteY32" fmla="*/ 0 h 661663"/>
              <a:gd name="connsiteX33" fmla="*/ 331610 w 663219"/>
              <a:gd name="connsiteY33" fmla="*/ 214846 h 661663"/>
              <a:gd name="connsiteX34" fmla="*/ 214846 w 663219"/>
              <a:gd name="connsiteY34" fmla="*/ 331610 h 661663"/>
              <a:gd name="connsiteX35" fmla="*/ 331610 w 663219"/>
              <a:gd name="connsiteY35" fmla="*/ 448374 h 661663"/>
              <a:gd name="connsiteX36" fmla="*/ 448374 w 663219"/>
              <a:gd name="connsiteY36" fmla="*/ 331610 h 661663"/>
              <a:gd name="connsiteX37" fmla="*/ 331610 w 663219"/>
              <a:gd name="connsiteY37" fmla="*/ 214846 h 66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63219" h="661663">
                <a:moveTo>
                  <a:pt x="292688" y="0"/>
                </a:moveTo>
                <a:lnTo>
                  <a:pt x="370531" y="0"/>
                </a:lnTo>
                <a:lnTo>
                  <a:pt x="404782" y="68502"/>
                </a:lnTo>
                <a:cubicBezTo>
                  <a:pt x="425021" y="74729"/>
                  <a:pt x="446817" y="82513"/>
                  <a:pt x="465499" y="93411"/>
                </a:cubicBezTo>
                <a:lnTo>
                  <a:pt x="538671" y="68502"/>
                </a:lnTo>
                <a:lnTo>
                  <a:pt x="594718" y="124548"/>
                </a:lnTo>
                <a:lnTo>
                  <a:pt x="569808" y="197720"/>
                </a:lnTo>
                <a:cubicBezTo>
                  <a:pt x="580706" y="216403"/>
                  <a:pt x="588491" y="236642"/>
                  <a:pt x="594718" y="258438"/>
                </a:cubicBezTo>
                <a:lnTo>
                  <a:pt x="663219" y="292688"/>
                </a:lnTo>
                <a:lnTo>
                  <a:pt x="663219" y="370531"/>
                </a:lnTo>
                <a:lnTo>
                  <a:pt x="594718" y="404782"/>
                </a:lnTo>
                <a:cubicBezTo>
                  <a:pt x="588491" y="426578"/>
                  <a:pt x="580706" y="446817"/>
                  <a:pt x="569808" y="465499"/>
                </a:cubicBezTo>
                <a:lnTo>
                  <a:pt x="593161" y="537114"/>
                </a:lnTo>
                <a:lnTo>
                  <a:pt x="538671" y="593161"/>
                </a:lnTo>
                <a:lnTo>
                  <a:pt x="465499" y="568251"/>
                </a:lnTo>
                <a:cubicBezTo>
                  <a:pt x="446817" y="579149"/>
                  <a:pt x="426578" y="586934"/>
                  <a:pt x="404782" y="593161"/>
                </a:cubicBezTo>
                <a:lnTo>
                  <a:pt x="370531" y="661663"/>
                </a:lnTo>
                <a:lnTo>
                  <a:pt x="292688" y="661663"/>
                </a:lnTo>
                <a:lnTo>
                  <a:pt x="258438" y="593161"/>
                </a:lnTo>
                <a:cubicBezTo>
                  <a:pt x="236642" y="586934"/>
                  <a:pt x="216403" y="579149"/>
                  <a:pt x="197720" y="568251"/>
                </a:cubicBezTo>
                <a:lnTo>
                  <a:pt x="124548" y="591604"/>
                </a:lnTo>
                <a:lnTo>
                  <a:pt x="70058" y="537114"/>
                </a:lnTo>
                <a:lnTo>
                  <a:pt x="93411" y="463942"/>
                </a:lnTo>
                <a:cubicBezTo>
                  <a:pt x="82513" y="445260"/>
                  <a:pt x="74729" y="425021"/>
                  <a:pt x="68502" y="403225"/>
                </a:cubicBezTo>
                <a:lnTo>
                  <a:pt x="0" y="368974"/>
                </a:lnTo>
                <a:lnTo>
                  <a:pt x="0" y="291132"/>
                </a:lnTo>
                <a:lnTo>
                  <a:pt x="68502" y="256881"/>
                </a:lnTo>
                <a:cubicBezTo>
                  <a:pt x="74729" y="236642"/>
                  <a:pt x="82513" y="214846"/>
                  <a:pt x="93411" y="196163"/>
                </a:cubicBezTo>
                <a:lnTo>
                  <a:pt x="70058" y="122991"/>
                </a:lnTo>
                <a:lnTo>
                  <a:pt x="124548" y="68502"/>
                </a:lnTo>
                <a:lnTo>
                  <a:pt x="197720" y="93411"/>
                </a:lnTo>
                <a:cubicBezTo>
                  <a:pt x="216403" y="82513"/>
                  <a:pt x="236642" y="74729"/>
                  <a:pt x="258438" y="68502"/>
                </a:cubicBezTo>
                <a:lnTo>
                  <a:pt x="292688" y="0"/>
                </a:lnTo>
                <a:close/>
                <a:moveTo>
                  <a:pt x="331610" y="214846"/>
                </a:moveTo>
                <a:cubicBezTo>
                  <a:pt x="267779" y="214846"/>
                  <a:pt x="214846" y="266222"/>
                  <a:pt x="214846" y="331610"/>
                </a:cubicBezTo>
                <a:cubicBezTo>
                  <a:pt x="214846" y="395441"/>
                  <a:pt x="266222" y="448374"/>
                  <a:pt x="331610" y="448374"/>
                </a:cubicBezTo>
                <a:cubicBezTo>
                  <a:pt x="396998" y="448374"/>
                  <a:pt x="448374" y="395441"/>
                  <a:pt x="448374" y="331610"/>
                </a:cubicBezTo>
                <a:cubicBezTo>
                  <a:pt x="448374" y="267779"/>
                  <a:pt x="396998" y="214846"/>
                  <a:pt x="331610" y="214846"/>
                </a:cubicBezTo>
                <a:close/>
              </a:path>
            </a:pathLst>
          </a:custGeom>
          <a:solidFill>
            <a:srgbClr val="7030A0"/>
          </a:solidFill>
          <a:ln w="15478" cap="flat">
            <a:solidFill>
              <a:srgbClr val="ABA8C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7B9398-F92E-72BC-1361-50055B70CBC9}"/>
              </a:ext>
            </a:extLst>
          </p:cNvPr>
          <p:cNvGrpSpPr/>
          <p:nvPr/>
        </p:nvGrpSpPr>
        <p:grpSpPr>
          <a:xfrm>
            <a:off x="5937337" y="1454837"/>
            <a:ext cx="6102261" cy="4231979"/>
            <a:chOff x="5937337" y="1454837"/>
            <a:chExt cx="6102261" cy="42319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734312-A6C6-B3B5-2BFC-2D7BA8633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70" r="5185" b="3101"/>
            <a:stretch/>
          </p:blipFill>
          <p:spPr>
            <a:xfrm>
              <a:off x="6096000" y="1454837"/>
              <a:ext cx="5943598" cy="410970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06616D3-A6E5-2721-2F49-50460EB6B2FB}"/>
                </a:ext>
              </a:extLst>
            </p:cNvPr>
            <p:cNvSpPr/>
            <p:nvPr/>
          </p:nvSpPr>
          <p:spPr>
            <a:xfrm>
              <a:off x="5937337" y="5279721"/>
              <a:ext cx="544882" cy="4070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00D77E4-57E1-F5F3-9F83-B4EABF5FDACE}"/>
              </a:ext>
            </a:extLst>
          </p:cNvPr>
          <p:cNvSpPr txBox="1"/>
          <p:nvPr/>
        </p:nvSpPr>
        <p:spPr>
          <a:xfrm>
            <a:off x="657616" y="1578112"/>
            <a:ext cx="3926910" cy="622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>
                <a:solidFill>
                  <a:srgbClr val="7030A0"/>
                </a:solidFill>
                <a:latin typeface="Quicksand" pitchFamily="2" charset="0"/>
              </a:rPr>
              <a:t>3 bộ phận cơ bản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341241-E4BA-EB0D-AAE1-CDF691F3EDFF}"/>
              </a:ext>
            </a:extLst>
          </p:cNvPr>
          <p:cNvSpPr/>
          <p:nvPr/>
        </p:nvSpPr>
        <p:spPr>
          <a:xfrm>
            <a:off x="607512" y="2349451"/>
            <a:ext cx="5223354" cy="976209"/>
          </a:xfrm>
          <a:prstGeom prst="roundRect">
            <a:avLst/>
          </a:prstGeom>
          <a:solidFill>
            <a:srgbClr val="FFD9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b="1">
                <a:solidFill>
                  <a:srgbClr val="7030A0"/>
                </a:solidFill>
                <a:latin typeface="Quicksand" pitchFamily="2" charset="0"/>
              </a:rPr>
              <a:t>Cảm biến: </a:t>
            </a:r>
            <a:r>
              <a:rPr lang="en-US">
                <a:solidFill>
                  <a:schemeClr val="tx1"/>
                </a:solidFill>
                <a:latin typeface="Quicksand" pitchFamily="2" charset="0"/>
              </a:rPr>
              <a:t>ghi nhận thông tin, hình ảnh từ môi trường bên ngoài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AD712C-9616-978B-55F6-0B0183DF0406}"/>
              </a:ext>
            </a:extLst>
          </p:cNvPr>
          <p:cNvSpPr/>
          <p:nvPr/>
        </p:nvSpPr>
        <p:spPr>
          <a:xfrm>
            <a:off x="607512" y="3582444"/>
            <a:ext cx="5223354" cy="1612514"/>
          </a:xfrm>
          <a:prstGeom prst="roundRect">
            <a:avLst/>
          </a:prstGeom>
          <a:solidFill>
            <a:srgbClr val="FFD9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200" b="1">
              <a:solidFill>
                <a:srgbClr val="7030A0"/>
              </a:solidFill>
              <a:latin typeface="Quicksand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0D0CAB-C7DD-6344-E390-8D4379BFB069}"/>
              </a:ext>
            </a:extLst>
          </p:cNvPr>
          <p:cNvSpPr txBox="1"/>
          <p:nvPr/>
        </p:nvSpPr>
        <p:spPr>
          <a:xfrm>
            <a:off x="607512" y="3594224"/>
            <a:ext cx="5223354" cy="1556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>
                <a:solidFill>
                  <a:srgbClr val="7030A0"/>
                </a:solidFill>
                <a:latin typeface="Quicksand" pitchFamily="2" charset="0"/>
              </a:rPr>
              <a:t>Bộ não: </a:t>
            </a:r>
            <a:r>
              <a:rPr lang="vi-VN" sz="2200">
                <a:latin typeface="Quicksand" pitchFamily="2" charset="0"/>
              </a:rPr>
              <a:t>x</a:t>
            </a:r>
            <a:r>
              <a:rPr lang="en-US" sz="2200">
                <a:latin typeface="Quicksand" pitchFamily="2" charset="0"/>
              </a:rPr>
              <a:t>ử</a:t>
            </a:r>
            <a:r>
              <a:rPr lang="vi-VN" sz="2200">
                <a:latin typeface="Quicksand" pitchFamily="2" charset="0"/>
              </a:rPr>
              <a:t> lí thông tin nhận</a:t>
            </a:r>
            <a:r>
              <a:rPr lang="en-US" sz="2200">
                <a:latin typeface="Quicksand" pitchFamily="2" charset="0"/>
              </a:rPr>
              <a:t> </a:t>
            </a:r>
            <a:r>
              <a:rPr lang="vi-VN" sz="2200">
                <a:latin typeface="Quicksand" pitchFamily="2" charset="0"/>
              </a:rPr>
              <a:t>được từ cảm biến</a:t>
            </a:r>
            <a:r>
              <a:rPr lang="en-US" sz="2200">
                <a:latin typeface="Quicksand" pitchFamily="2" charset="0"/>
              </a:rPr>
              <a:t> </a:t>
            </a:r>
            <a:r>
              <a:rPr lang="vi-VN" sz="2200">
                <a:latin typeface="Quicksand" pitchFamily="2" charset="0"/>
              </a:rPr>
              <a:t>và điều khiển bộ phận vận hành.</a:t>
            </a:r>
            <a:endParaRPr lang="en-US" sz="2200">
              <a:latin typeface="Quicksand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D610BBF-B57E-D0F1-45F5-C34551188EC2}"/>
              </a:ext>
            </a:extLst>
          </p:cNvPr>
          <p:cNvSpPr/>
          <p:nvPr/>
        </p:nvSpPr>
        <p:spPr>
          <a:xfrm>
            <a:off x="657616" y="5631702"/>
            <a:ext cx="5223354" cy="532523"/>
          </a:xfrm>
          <a:prstGeom prst="roundRect">
            <a:avLst/>
          </a:prstGeom>
          <a:solidFill>
            <a:srgbClr val="FFD9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200" b="1">
              <a:solidFill>
                <a:srgbClr val="7030A0"/>
              </a:solidFill>
              <a:latin typeface="Quicksand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68D625-30B6-1182-1FDF-8CD3ED7B6F8B}"/>
              </a:ext>
            </a:extLst>
          </p:cNvPr>
          <p:cNvSpPr txBox="1"/>
          <p:nvPr/>
        </p:nvSpPr>
        <p:spPr>
          <a:xfrm>
            <a:off x="675237" y="5631702"/>
            <a:ext cx="3977014" cy="45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7030A0"/>
                </a:solidFill>
                <a:latin typeface="Quicksand" pitchFamily="2" charset="0"/>
              </a:rPr>
              <a:t>Bộ phận vận hành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5753A3-9E12-7201-D20E-B774848D0D56}"/>
              </a:ext>
            </a:extLst>
          </p:cNvPr>
          <p:cNvSpPr/>
          <p:nvPr/>
        </p:nvSpPr>
        <p:spPr>
          <a:xfrm>
            <a:off x="507605" y="2137671"/>
            <a:ext cx="5429732" cy="1383387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04AF3-B69B-08FE-6B84-B142058B5716}"/>
              </a:ext>
            </a:extLst>
          </p:cNvPr>
          <p:cNvSpPr/>
          <p:nvPr/>
        </p:nvSpPr>
        <p:spPr>
          <a:xfrm>
            <a:off x="-1001711" y="3521057"/>
            <a:ext cx="751562" cy="1758663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2BE5C9-6EBA-891A-F99E-0CA016FABF97}"/>
              </a:ext>
            </a:extLst>
          </p:cNvPr>
          <p:cNvSpPr/>
          <p:nvPr/>
        </p:nvSpPr>
        <p:spPr>
          <a:xfrm>
            <a:off x="-1059246" y="5483268"/>
            <a:ext cx="751562" cy="715118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07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4" y="246773"/>
            <a:ext cx="77807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>
                <a:ln w="25400" cmpd="sng">
                  <a:solidFill>
                    <a:srgbClr val="FFD9FF"/>
                  </a:solidFill>
                  <a:prstDash val="solid"/>
                </a:ln>
                <a:solidFill>
                  <a:srgbClr val="7030A0"/>
                </a:solidFill>
                <a:effectLst>
                  <a:glow rad="127000">
                    <a:srgbClr val="FFD9FF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STEM VÀ CUỘC SỐNG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1CA726-E937-216D-BEFC-10330FE3FB51}"/>
              </a:ext>
            </a:extLst>
          </p:cNvPr>
          <p:cNvSpPr/>
          <p:nvPr/>
        </p:nvSpPr>
        <p:spPr>
          <a:xfrm rot="11895542">
            <a:off x="2563843" y="300831"/>
            <a:ext cx="667290" cy="665726"/>
          </a:xfrm>
          <a:custGeom>
            <a:avLst/>
            <a:gdLst>
              <a:gd name="connsiteX0" fmla="*/ 292688 w 663219"/>
              <a:gd name="connsiteY0" fmla="*/ 0 h 661663"/>
              <a:gd name="connsiteX1" fmla="*/ 370531 w 663219"/>
              <a:gd name="connsiteY1" fmla="*/ 0 h 661663"/>
              <a:gd name="connsiteX2" fmla="*/ 404782 w 663219"/>
              <a:gd name="connsiteY2" fmla="*/ 68502 h 661663"/>
              <a:gd name="connsiteX3" fmla="*/ 465499 w 663219"/>
              <a:gd name="connsiteY3" fmla="*/ 93411 h 661663"/>
              <a:gd name="connsiteX4" fmla="*/ 538671 w 663219"/>
              <a:gd name="connsiteY4" fmla="*/ 68502 h 661663"/>
              <a:gd name="connsiteX5" fmla="*/ 594718 w 663219"/>
              <a:gd name="connsiteY5" fmla="*/ 124548 h 661663"/>
              <a:gd name="connsiteX6" fmla="*/ 569808 w 663219"/>
              <a:gd name="connsiteY6" fmla="*/ 197720 h 661663"/>
              <a:gd name="connsiteX7" fmla="*/ 594718 w 663219"/>
              <a:gd name="connsiteY7" fmla="*/ 258438 h 661663"/>
              <a:gd name="connsiteX8" fmla="*/ 663219 w 663219"/>
              <a:gd name="connsiteY8" fmla="*/ 292688 h 661663"/>
              <a:gd name="connsiteX9" fmla="*/ 663219 w 663219"/>
              <a:gd name="connsiteY9" fmla="*/ 370531 h 661663"/>
              <a:gd name="connsiteX10" fmla="*/ 594718 w 663219"/>
              <a:gd name="connsiteY10" fmla="*/ 404782 h 661663"/>
              <a:gd name="connsiteX11" fmla="*/ 569808 w 663219"/>
              <a:gd name="connsiteY11" fmla="*/ 465499 h 661663"/>
              <a:gd name="connsiteX12" fmla="*/ 593161 w 663219"/>
              <a:gd name="connsiteY12" fmla="*/ 537114 h 661663"/>
              <a:gd name="connsiteX13" fmla="*/ 538671 w 663219"/>
              <a:gd name="connsiteY13" fmla="*/ 593161 h 661663"/>
              <a:gd name="connsiteX14" fmla="*/ 465499 w 663219"/>
              <a:gd name="connsiteY14" fmla="*/ 568251 h 661663"/>
              <a:gd name="connsiteX15" fmla="*/ 404782 w 663219"/>
              <a:gd name="connsiteY15" fmla="*/ 593161 h 661663"/>
              <a:gd name="connsiteX16" fmla="*/ 370531 w 663219"/>
              <a:gd name="connsiteY16" fmla="*/ 661663 h 661663"/>
              <a:gd name="connsiteX17" fmla="*/ 292688 w 663219"/>
              <a:gd name="connsiteY17" fmla="*/ 661663 h 661663"/>
              <a:gd name="connsiteX18" fmla="*/ 258438 w 663219"/>
              <a:gd name="connsiteY18" fmla="*/ 593161 h 661663"/>
              <a:gd name="connsiteX19" fmla="*/ 197720 w 663219"/>
              <a:gd name="connsiteY19" fmla="*/ 568251 h 661663"/>
              <a:gd name="connsiteX20" fmla="*/ 124548 w 663219"/>
              <a:gd name="connsiteY20" fmla="*/ 591604 h 661663"/>
              <a:gd name="connsiteX21" fmla="*/ 70058 w 663219"/>
              <a:gd name="connsiteY21" fmla="*/ 537114 h 661663"/>
              <a:gd name="connsiteX22" fmla="*/ 93411 w 663219"/>
              <a:gd name="connsiteY22" fmla="*/ 463942 h 661663"/>
              <a:gd name="connsiteX23" fmla="*/ 68502 w 663219"/>
              <a:gd name="connsiteY23" fmla="*/ 403225 h 661663"/>
              <a:gd name="connsiteX24" fmla="*/ 0 w 663219"/>
              <a:gd name="connsiteY24" fmla="*/ 368974 h 661663"/>
              <a:gd name="connsiteX25" fmla="*/ 0 w 663219"/>
              <a:gd name="connsiteY25" fmla="*/ 291132 h 661663"/>
              <a:gd name="connsiteX26" fmla="*/ 68502 w 663219"/>
              <a:gd name="connsiteY26" fmla="*/ 256881 h 661663"/>
              <a:gd name="connsiteX27" fmla="*/ 93411 w 663219"/>
              <a:gd name="connsiteY27" fmla="*/ 196163 h 661663"/>
              <a:gd name="connsiteX28" fmla="*/ 70058 w 663219"/>
              <a:gd name="connsiteY28" fmla="*/ 122991 h 661663"/>
              <a:gd name="connsiteX29" fmla="*/ 124548 w 663219"/>
              <a:gd name="connsiteY29" fmla="*/ 68502 h 661663"/>
              <a:gd name="connsiteX30" fmla="*/ 197720 w 663219"/>
              <a:gd name="connsiteY30" fmla="*/ 93411 h 661663"/>
              <a:gd name="connsiteX31" fmla="*/ 258438 w 663219"/>
              <a:gd name="connsiteY31" fmla="*/ 68502 h 661663"/>
              <a:gd name="connsiteX32" fmla="*/ 292688 w 663219"/>
              <a:gd name="connsiteY32" fmla="*/ 0 h 661663"/>
              <a:gd name="connsiteX33" fmla="*/ 331610 w 663219"/>
              <a:gd name="connsiteY33" fmla="*/ 214846 h 661663"/>
              <a:gd name="connsiteX34" fmla="*/ 214846 w 663219"/>
              <a:gd name="connsiteY34" fmla="*/ 331610 h 661663"/>
              <a:gd name="connsiteX35" fmla="*/ 331610 w 663219"/>
              <a:gd name="connsiteY35" fmla="*/ 448374 h 661663"/>
              <a:gd name="connsiteX36" fmla="*/ 448374 w 663219"/>
              <a:gd name="connsiteY36" fmla="*/ 331610 h 661663"/>
              <a:gd name="connsiteX37" fmla="*/ 331610 w 663219"/>
              <a:gd name="connsiteY37" fmla="*/ 214846 h 66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63219" h="661663">
                <a:moveTo>
                  <a:pt x="292688" y="0"/>
                </a:moveTo>
                <a:lnTo>
                  <a:pt x="370531" y="0"/>
                </a:lnTo>
                <a:lnTo>
                  <a:pt x="404782" y="68502"/>
                </a:lnTo>
                <a:cubicBezTo>
                  <a:pt x="425021" y="74729"/>
                  <a:pt x="446817" y="82513"/>
                  <a:pt x="465499" y="93411"/>
                </a:cubicBezTo>
                <a:lnTo>
                  <a:pt x="538671" y="68502"/>
                </a:lnTo>
                <a:lnTo>
                  <a:pt x="594718" y="124548"/>
                </a:lnTo>
                <a:lnTo>
                  <a:pt x="569808" y="197720"/>
                </a:lnTo>
                <a:cubicBezTo>
                  <a:pt x="580706" y="216403"/>
                  <a:pt x="588491" y="236642"/>
                  <a:pt x="594718" y="258438"/>
                </a:cubicBezTo>
                <a:lnTo>
                  <a:pt x="663219" y="292688"/>
                </a:lnTo>
                <a:lnTo>
                  <a:pt x="663219" y="370531"/>
                </a:lnTo>
                <a:lnTo>
                  <a:pt x="594718" y="404782"/>
                </a:lnTo>
                <a:cubicBezTo>
                  <a:pt x="588491" y="426578"/>
                  <a:pt x="580706" y="446817"/>
                  <a:pt x="569808" y="465499"/>
                </a:cubicBezTo>
                <a:lnTo>
                  <a:pt x="593161" y="537114"/>
                </a:lnTo>
                <a:lnTo>
                  <a:pt x="538671" y="593161"/>
                </a:lnTo>
                <a:lnTo>
                  <a:pt x="465499" y="568251"/>
                </a:lnTo>
                <a:cubicBezTo>
                  <a:pt x="446817" y="579149"/>
                  <a:pt x="426578" y="586934"/>
                  <a:pt x="404782" y="593161"/>
                </a:cubicBezTo>
                <a:lnTo>
                  <a:pt x="370531" y="661663"/>
                </a:lnTo>
                <a:lnTo>
                  <a:pt x="292688" y="661663"/>
                </a:lnTo>
                <a:lnTo>
                  <a:pt x="258438" y="593161"/>
                </a:lnTo>
                <a:cubicBezTo>
                  <a:pt x="236642" y="586934"/>
                  <a:pt x="216403" y="579149"/>
                  <a:pt x="197720" y="568251"/>
                </a:cubicBezTo>
                <a:lnTo>
                  <a:pt x="124548" y="591604"/>
                </a:lnTo>
                <a:lnTo>
                  <a:pt x="70058" y="537114"/>
                </a:lnTo>
                <a:lnTo>
                  <a:pt x="93411" y="463942"/>
                </a:lnTo>
                <a:cubicBezTo>
                  <a:pt x="82513" y="445260"/>
                  <a:pt x="74729" y="425021"/>
                  <a:pt x="68502" y="403225"/>
                </a:cubicBezTo>
                <a:lnTo>
                  <a:pt x="0" y="368974"/>
                </a:lnTo>
                <a:lnTo>
                  <a:pt x="0" y="291132"/>
                </a:lnTo>
                <a:lnTo>
                  <a:pt x="68502" y="256881"/>
                </a:lnTo>
                <a:cubicBezTo>
                  <a:pt x="74729" y="236642"/>
                  <a:pt x="82513" y="214846"/>
                  <a:pt x="93411" y="196163"/>
                </a:cubicBezTo>
                <a:lnTo>
                  <a:pt x="70058" y="122991"/>
                </a:lnTo>
                <a:lnTo>
                  <a:pt x="124548" y="68502"/>
                </a:lnTo>
                <a:lnTo>
                  <a:pt x="197720" y="93411"/>
                </a:lnTo>
                <a:cubicBezTo>
                  <a:pt x="216403" y="82513"/>
                  <a:pt x="236642" y="74729"/>
                  <a:pt x="258438" y="68502"/>
                </a:cubicBezTo>
                <a:lnTo>
                  <a:pt x="292688" y="0"/>
                </a:lnTo>
                <a:close/>
                <a:moveTo>
                  <a:pt x="331610" y="214846"/>
                </a:moveTo>
                <a:cubicBezTo>
                  <a:pt x="267779" y="214846"/>
                  <a:pt x="214846" y="266222"/>
                  <a:pt x="214846" y="331610"/>
                </a:cubicBezTo>
                <a:cubicBezTo>
                  <a:pt x="214846" y="395441"/>
                  <a:pt x="266222" y="448374"/>
                  <a:pt x="331610" y="448374"/>
                </a:cubicBezTo>
                <a:cubicBezTo>
                  <a:pt x="396998" y="448374"/>
                  <a:pt x="448374" y="395441"/>
                  <a:pt x="448374" y="331610"/>
                </a:cubicBezTo>
                <a:cubicBezTo>
                  <a:pt x="448374" y="267779"/>
                  <a:pt x="396998" y="214846"/>
                  <a:pt x="331610" y="214846"/>
                </a:cubicBezTo>
                <a:close/>
              </a:path>
            </a:pathLst>
          </a:custGeom>
          <a:solidFill>
            <a:srgbClr val="7030A0"/>
          </a:solidFill>
          <a:ln w="15478" cap="flat">
            <a:solidFill>
              <a:srgbClr val="ABA8C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7B9398-F92E-72BC-1361-50055B70CBC9}"/>
              </a:ext>
            </a:extLst>
          </p:cNvPr>
          <p:cNvGrpSpPr/>
          <p:nvPr/>
        </p:nvGrpSpPr>
        <p:grpSpPr>
          <a:xfrm>
            <a:off x="5937337" y="1454837"/>
            <a:ext cx="6102261" cy="4231979"/>
            <a:chOff x="5937337" y="1454837"/>
            <a:chExt cx="6102261" cy="42319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734312-A6C6-B3B5-2BFC-2D7BA8633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70" r="5185" b="3101"/>
            <a:stretch/>
          </p:blipFill>
          <p:spPr>
            <a:xfrm>
              <a:off x="6096000" y="1454837"/>
              <a:ext cx="5943598" cy="410970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06616D3-A6E5-2721-2F49-50460EB6B2FB}"/>
                </a:ext>
              </a:extLst>
            </p:cNvPr>
            <p:cNvSpPr/>
            <p:nvPr/>
          </p:nvSpPr>
          <p:spPr>
            <a:xfrm>
              <a:off x="5937337" y="5279721"/>
              <a:ext cx="544882" cy="4070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00D77E4-57E1-F5F3-9F83-B4EABF5FDACE}"/>
              </a:ext>
            </a:extLst>
          </p:cNvPr>
          <p:cNvSpPr txBox="1"/>
          <p:nvPr/>
        </p:nvSpPr>
        <p:spPr>
          <a:xfrm>
            <a:off x="657616" y="1578112"/>
            <a:ext cx="3926910" cy="622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>
                <a:solidFill>
                  <a:srgbClr val="7030A0"/>
                </a:solidFill>
                <a:latin typeface="Quicksand" pitchFamily="2" charset="0"/>
              </a:rPr>
              <a:t>3 bộ phận cơ bản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341241-E4BA-EB0D-AAE1-CDF691F3EDFF}"/>
              </a:ext>
            </a:extLst>
          </p:cNvPr>
          <p:cNvSpPr/>
          <p:nvPr/>
        </p:nvSpPr>
        <p:spPr>
          <a:xfrm>
            <a:off x="607512" y="2349451"/>
            <a:ext cx="5223354" cy="976209"/>
          </a:xfrm>
          <a:prstGeom prst="roundRect">
            <a:avLst/>
          </a:prstGeom>
          <a:solidFill>
            <a:srgbClr val="FFD9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b="1">
                <a:solidFill>
                  <a:srgbClr val="7030A0"/>
                </a:solidFill>
                <a:latin typeface="Quicksand" pitchFamily="2" charset="0"/>
              </a:rPr>
              <a:t>Cảm biến: </a:t>
            </a:r>
            <a:r>
              <a:rPr lang="en-US">
                <a:solidFill>
                  <a:schemeClr val="tx1"/>
                </a:solidFill>
                <a:latin typeface="Quicksand" pitchFamily="2" charset="0"/>
              </a:rPr>
              <a:t>ghi nhận thông tin, hình ảnh từ môi trường bên ngoài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AD712C-9616-978B-55F6-0B0183DF0406}"/>
              </a:ext>
            </a:extLst>
          </p:cNvPr>
          <p:cNvSpPr/>
          <p:nvPr/>
        </p:nvSpPr>
        <p:spPr>
          <a:xfrm>
            <a:off x="607512" y="3582444"/>
            <a:ext cx="5223354" cy="967738"/>
          </a:xfrm>
          <a:prstGeom prst="roundRect">
            <a:avLst/>
          </a:prstGeom>
          <a:solidFill>
            <a:srgbClr val="FFD9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200" b="1">
              <a:solidFill>
                <a:srgbClr val="7030A0"/>
              </a:solidFill>
              <a:latin typeface="Quicksand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0D0CAB-C7DD-6344-E390-8D4379BFB069}"/>
              </a:ext>
            </a:extLst>
          </p:cNvPr>
          <p:cNvSpPr txBox="1"/>
          <p:nvPr/>
        </p:nvSpPr>
        <p:spPr>
          <a:xfrm>
            <a:off x="607512" y="3594224"/>
            <a:ext cx="5223354" cy="87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solidFill>
                  <a:srgbClr val="7030A0"/>
                </a:solidFill>
                <a:latin typeface="Quicksand" pitchFamily="2" charset="0"/>
              </a:rPr>
              <a:t>Bộ não: </a:t>
            </a:r>
            <a:r>
              <a:rPr lang="vi-VN">
                <a:latin typeface="Quicksand" pitchFamily="2" charset="0"/>
              </a:rPr>
              <a:t>x</a:t>
            </a:r>
            <a:r>
              <a:rPr lang="en-US">
                <a:latin typeface="Quicksand" pitchFamily="2" charset="0"/>
              </a:rPr>
              <a:t>ử</a:t>
            </a:r>
            <a:r>
              <a:rPr lang="vi-VN">
                <a:latin typeface="Quicksand" pitchFamily="2" charset="0"/>
              </a:rPr>
              <a:t> lí thông tin nhận</a:t>
            </a:r>
            <a:r>
              <a:rPr lang="en-US">
                <a:latin typeface="Quicksand" pitchFamily="2" charset="0"/>
              </a:rPr>
              <a:t> </a:t>
            </a:r>
            <a:r>
              <a:rPr lang="vi-VN">
                <a:latin typeface="Quicksand" pitchFamily="2" charset="0"/>
              </a:rPr>
              <a:t>được từ cảm biến</a:t>
            </a:r>
            <a:r>
              <a:rPr lang="en-US">
                <a:latin typeface="Quicksand" pitchFamily="2" charset="0"/>
              </a:rPr>
              <a:t> </a:t>
            </a:r>
            <a:r>
              <a:rPr lang="vi-VN">
                <a:latin typeface="Quicksand" pitchFamily="2" charset="0"/>
              </a:rPr>
              <a:t>và điều khiển bộ phận vận hành.</a:t>
            </a:r>
            <a:endParaRPr lang="en-US">
              <a:latin typeface="Quicksand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D610BBF-B57E-D0F1-45F5-C34551188EC2}"/>
              </a:ext>
            </a:extLst>
          </p:cNvPr>
          <p:cNvSpPr/>
          <p:nvPr/>
        </p:nvSpPr>
        <p:spPr>
          <a:xfrm>
            <a:off x="605946" y="4810089"/>
            <a:ext cx="5223354" cy="1655919"/>
          </a:xfrm>
          <a:prstGeom prst="roundRect">
            <a:avLst/>
          </a:prstGeom>
          <a:solidFill>
            <a:srgbClr val="FFD9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200" b="1">
              <a:solidFill>
                <a:srgbClr val="7030A0"/>
              </a:solidFill>
              <a:latin typeface="Quicksand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68D625-30B6-1182-1FDF-8CD3ED7B6F8B}"/>
              </a:ext>
            </a:extLst>
          </p:cNvPr>
          <p:cNvSpPr txBox="1"/>
          <p:nvPr/>
        </p:nvSpPr>
        <p:spPr>
          <a:xfrm>
            <a:off x="673670" y="4810090"/>
            <a:ext cx="5103685" cy="155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>
                <a:solidFill>
                  <a:srgbClr val="7030A0"/>
                </a:solidFill>
                <a:latin typeface="Quicksand" pitchFamily="2" charset="0"/>
              </a:rPr>
              <a:t>Bộ phận vận hành: </a:t>
            </a:r>
            <a:r>
              <a:rPr lang="vi-VN" sz="2200">
                <a:latin typeface="Quicksand" pitchFamily="2" charset="0"/>
              </a:rPr>
              <a:t>thực hiện các thao tác </a:t>
            </a:r>
            <a:r>
              <a:rPr lang="en-US" sz="2200">
                <a:latin typeface="Quicksand" pitchFamily="2" charset="0"/>
              </a:rPr>
              <a:t> </a:t>
            </a:r>
            <a:r>
              <a:rPr lang="vi-VN" sz="2200">
                <a:latin typeface="Quicksand" pitchFamily="2" charset="0"/>
              </a:rPr>
              <a:t>như quay bánh xe, cánh tay</a:t>
            </a:r>
          </a:p>
          <a:p>
            <a:pPr>
              <a:lnSpc>
                <a:spcPct val="150000"/>
              </a:lnSpc>
            </a:pPr>
            <a:r>
              <a:rPr lang="vi-VN" sz="2200">
                <a:latin typeface="Quicksand" pitchFamily="2" charset="0"/>
              </a:rPr>
              <a:t>gắp,</a:t>
            </a:r>
            <a:r>
              <a:rPr lang="en-US" sz="2200">
                <a:latin typeface="Quicksand" pitchFamily="2" charset="0"/>
              </a:rPr>
              <a:t> ….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5753A3-9E12-7201-D20E-B774848D0D56}"/>
              </a:ext>
            </a:extLst>
          </p:cNvPr>
          <p:cNvSpPr/>
          <p:nvPr/>
        </p:nvSpPr>
        <p:spPr>
          <a:xfrm>
            <a:off x="507605" y="2137671"/>
            <a:ext cx="5429732" cy="1383387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04AF3-B69B-08FE-6B84-B142058B5716}"/>
              </a:ext>
            </a:extLst>
          </p:cNvPr>
          <p:cNvSpPr/>
          <p:nvPr/>
        </p:nvSpPr>
        <p:spPr>
          <a:xfrm>
            <a:off x="507604" y="3491422"/>
            <a:ext cx="5429732" cy="119225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2BE5C9-6EBA-891A-F99E-0CA016FABF97}"/>
              </a:ext>
            </a:extLst>
          </p:cNvPr>
          <p:cNvSpPr/>
          <p:nvPr/>
        </p:nvSpPr>
        <p:spPr>
          <a:xfrm>
            <a:off x="-1059246" y="5483268"/>
            <a:ext cx="751562" cy="715118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38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0154B-E57C-48AB-8F2C-45EDCB1A27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1679C-FEF2-4CB4-9C91-D6594CE89D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36040-4B80-48DA-B78D-E85EA4D3A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1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5" y="246773"/>
            <a:ext cx="7790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>
                <a:ln w="25400" cmpd="sng">
                  <a:solidFill>
                    <a:srgbClr val="FFD9FF"/>
                  </a:solidFill>
                  <a:prstDash val="solid"/>
                </a:ln>
                <a:solidFill>
                  <a:srgbClr val="7030A0"/>
                </a:solidFill>
                <a:effectLst>
                  <a:glow rad="127000">
                    <a:srgbClr val="FFD9FF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STEM VÀ CUỘC SỐNG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1CA726-E937-216D-BEFC-10330FE3FB51}"/>
              </a:ext>
            </a:extLst>
          </p:cNvPr>
          <p:cNvSpPr/>
          <p:nvPr/>
        </p:nvSpPr>
        <p:spPr>
          <a:xfrm rot="11895542">
            <a:off x="2563843" y="300831"/>
            <a:ext cx="667290" cy="665726"/>
          </a:xfrm>
          <a:custGeom>
            <a:avLst/>
            <a:gdLst>
              <a:gd name="connsiteX0" fmla="*/ 292688 w 663219"/>
              <a:gd name="connsiteY0" fmla="*/ 0 h 661663"/>
              <a:gd name="connsiteX1" fmla="*/ 370531 w 663219"/>
              <a:gd name="connsiteY1" fmla="*/ 0 h 661663"/>
              <a:gd name="connsiteX2" fmla="*/ 404782 w 663219"/>
              <a:gd name="connsiteY2" fmla="*/ 68502 h 661663"/>
              <a:gd name="connsiteX3" fmla="*/ 465499 w 663219"/>
              <a:gd name="connsiteY3" fmla="*/ 93411 h 661663"/>
              <a:gd name="connsiteX4" fmla="*/ 538671 w 663219"/>
              <a:gd name="connsiteY4" fmla="*/ 68502 h 661663"/>
              <a:gd name="connsiteX5" fmla="*/ 594718 w 663219"/>
              <a:gd name="connsiteY5" fmla="*/ 124548 h 661663"/>
              <a:gd name="connsiteX6" fmla="*/ 569808 w 663219"/>
              <a:gd name="connsiteY6" fmla="*/ 197720 h 661663"/>
              <a:gd name="connsiteX7" fmla="*/ 594718 w 663219"/>
              <a:gd name="connsiteY7" fmla="*/ 258438 h 661663"/>
              <a:gd name="connsiteX8" fmla="*/ 663219 w 663219"/>
              <a:gd name="connsiteY8" fmla="*/ 292688 h 661663"/>
              <a:gd name="connsiteX9" fmla="*/ 663219 w 663219"/>
              <a:gd name="connsiteY9" fmla="*/ 370531 h 661663"/>
              <a:gd name="connsiteX10" fmla="*/ 594718 w 663219"/>
              <a:gd name="connsiteY10" fmla="*/ 404782 h 661663"/>
              <a:gd name="connsiteX11" fmla="*/ 569808 w 663219"/>
              <a:gd name="connsiteY11" fmla="*/ 465499 h 661663"/>
              <a:gd name="connsiteX12" fmla="*/ 593161 w 663219"/>
              <a:gd name="connsiteY12" fmla="*/ 537114 h 661663"/>
              <a:gd name="connsiteX13" fmla="*/ 538671 w 663219"/>
              <a:gd name="connsiteY13" fmla="*/ 593161 h 661663"/>
              <a:gd name="connsiteX14" fmla="*/ 465499 w 663219"/>
              <a:gd name="connsiteY14" fmla="*/ 568251 h 661663"/>
              <a:gd name="connsiteX15" fmla="*/ 404782 w 663219"/>
              <a:gd name="connsiteY15" fmla="*/ 593161 h 661663"/>
              <a:gd name="connsiteX16" fmla="*/ 370531 w 663219"/>
              <a:gd name="connsiteY16" fmla="*/ 661663 h 661663"/>
              <a:gd name="connsiteX17" fmla="*/ 292688 w 663219"/>
              <a:gd name="connsiteY17" fmla="*/ 661663 h 661663"/>
              <a:gd name="connsiteX18" fmla="*/ 258438 w 663219"/>
              <a:gd name="connsiteY18" fmla="*/ 593161 h 661663"/>
              <a:gd name="connsiteX19" fmla="*/ 197720 w 663219"/>
              <a:gd name="connsiteY19" fmla="*/ 568251 h 661663"/>
              <a:gd name="connsiteX20" fmla="*/ 124548 w 663219"/>
              <a:gd name="connsiteY20" fmla="*/ 591604 h 661663"/>
              <a:gd name="connsiteX21" fmla="*/ 70058 w 663219"/>
              <a:gd name="connsiteY21" fmla="*/ 537114 h 661663"/>
              <a:gd name="connsiteX22" fmla="*/ 93411 w 663219"/>
              <a:gd name="connsiteY22" fmla="*/ 463942 h 661663"/>
              <a:gd name="connsiteX23" fmla="*/ 68502 w 663219"/>
              <a:gd name="connsiteY23" fmla="*/ 403225 h 661663"/>
              <a:gd name="connsiteX24" fmla="*/ 0 w 663219"/>
              <a:gd name="connsiteY24" fmla="*/ 368974 h 661663"/>
              <a:gd name="connsiteX25" fmla="*/ 0 w 663219"/>
              <a:gd name="connsiteY25" fmla="*/ 291132 h 661663"/>
              <a:gd name="connsiteX26" fmla="*/ 68502 w 663219"/>
              <a:gd name="connsiteY26" fmla="*/ 256881 h 661663"/>
              <a:gd name="connsiteX27" fmla="*/ 93411 w 663219"/>
              <a:gd name="connsiteY27" fmla="*/ 196163 h 661663"/>
              <a:gd name="connsiteX28" fmla="*/ 70058 w 663219"/>
              <a:gd name="connsiteY28" fmla="*/ 122991 h 661663"/>
              <a:gd name="connsiteX29" fmla="*/ 124548 w 663219"/>
              <a:gd name="connsiteY29" fmla="*/ 68502 h 661663"/>
              <a:gd name="connsiteX30" fmla="*/ 197720 w 663219"/>
              <a:gd name="connsiteY30" fmla="*/ 93411 h 661663"/>
              <a:gd name="connsiteX31" fmla="*/ 258438 w 663219"/>
              <a:gd name="connsiteY31" fmla="*/ 68502 h 661663"/>
              <a:gd name="connsiteX32" fmla="*/ 292688 w 663219"/>
              <a:gd name="connsiteY32" fmla="*/ 0 h 661663"/>
              <a:gd name="connsiteX33" fmla="*/ 331610 w 663219"/>
              <a:gd name="connsiteY33" fmla="*/ 214846 h 661663"/>
              <a:gd name="connsiteX34" fmla="*/ 214846 w 663219"/>
              <a:gd name="connsiteY34" fmla="*/ 331610 h 661663"/>
              <a:gd name="connsiteX35" fmla="*/ 331610 w 663219"/>
              <a:gd name="connsiteY35" fmla="*/ 448374 h 661663"/>
              <a:gd name="connsiteX36" fmla="*/ 448374 w 663219"/>
              <a:gd name="connsiteY36" fmla="*/ 331610 h 661663"/>
              <a:gd name="connsiteX37" fmla="*/ 331610 w 663219"/>
              <a:gd name="connsiteY37" fmla="*/ 214846 h 66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63219" h="661663">
                <a:moveTo>
                  <a:pt x="292688" y="0"/>
                </a:moveTo>
                <a:lnTo>
                  <a:pt x="370531" y="0"/>
                </a:lnTo>
                <a:lnTo>
                  <a:pt x="404782" y="68502"/>
                </a:lnTo>
                <a:cubicBezTo>
                  <a:pt x="425021" y="74729"/>
                  <a:pt x="446817" y="82513"/>
                  <a:pt x="465499" y="93411"/>
                </a:cubicBezTo>
                <a:lnTo>
                  <a:pt x="538671" y="68502"/>
                </a:lnTo>
                <a:lnTo>
                  <a:pt x="594718" y="124548"/>
                </a:lnTo>
                <a:lnTo>
                  <a:pt x="569808" y="197720"/>
                </a:lnTo>
                <a:cubicBezTo>
                  <a:pt x="580706" y="216403"/>
                  <a:pt x="588491" y="236642"/>
                  <a:pt x="594718" y="258438"/>
                </a:cubicBezTo>
                <a:lnTo>
                  <a:pt x="663219" y="292688"/>
                </a:lnTo>
                <a:lnTo>
                  <a:pt x="663219" y="370531"/>
                </a:lnTo>
                <a:lnTo>
                  <a:pt x="594718" y="404782"/>
                </a:lnTo>
                <a:cubicBezTo>
                  <a:pt x="588491" y="426578"/>
                  <a:pt x="580706" y="446817"/>
                  <a:pt x="569808" y="465499"/>
                </a:cubicBezTo>
                <a:lnTo>
                  <a:pt x="593161" y="537114"/>
                </a:lnTo>
                <a:lnTo>
                  <a:pt x="538671" y="593161"/>
                </a:lnTo>
                <a:lnTo>
                  <a:pt x="465499" y="568251"/>
                </a:lnTo>
                <a:cubicBezTo>
                  <a:pt x="446817" y="579149"/>
                  <a:pt x="426578" y="586934"/>
                  <a:pt x="404782" y="593161"/>
                </a:cubicBezTo>
                <a:lnTo>
                  <a:pt x="370531" y="661663"/>
                </a:lnTo>
                <a:lnTo>
                  <a:pt x="292688" y="661663"/>
                </a:lnTo>
                <a:lnTo>
                  <a:pt x="258438" y="593161"/>
                </a:lnTo>
                <a:cubicBezTo>
                  <a:pt x="236642" y="586934"/>
                  <a:pt x="216403" y="579149"/>
                  <a:pt x="197720" y="568251"/>
                </a:cubicBezTo>
                <a:lnTo>
                  <a:pt x="124548" y="591604"/>
                </a:lnTo>
                <a:lnTo>
                  <a:pt x="70058" y="537114"/>
                </a:lnTo>
                <a:lnTo>
                  <a:pt x="93411" y="463942"/>
                </a:lnTo>
                <a:cubicBezTo>
                  <a:pt x="82513" y="445260"/>
                  <a:pt x="74729" y="425021"/>
                  <a:pt x="68502" y="403225"/>
                </a:cubicBezTo>
                <a:lnTo>
                  <a:pt x="0" y="368974"/>
                </a:lnTo>
                <a:lnTo>
                  <a:pt x="0" y="291132"/>
                </a:lnTo>
                <a:lnTo>
                  <a:pt x="68502" y="256881"/>
                </a:lnTo>
                <a:cubicBezTo>
                  <a:pt x="74729" y="236642"/>
                  <a:pt x="82513" y="214846"/>
                  <a:pt x="93411" y="196163"/>
                </a:cubicBezTo>
                <a:lnTo>
                  <a:pt x="70058" y="122991"/>
                </a:lnTo>
                <a:lnTo>
                  <a:pt x="124548" y="68502"/>
                </a:lnTo>
                <a:lnTo>
                  <a:pt x="197720" y="93411"/>
                </a:lnTo>
                <a:cubicBezTo>
                  <a:pt x="216403" y="82513"/>
                  <a:pt x="236642" y="74729"/>
                  <a:pt x="258438" y="68502"/>
                </a:cubicBezTo>
                <a:lnTo>
                  <a:pt x="292688" y="0"/>
                </a:lnTo>
                <a:close/>
                <a:moveTo>
                  <a:pt x="331610" y="214846"/>
                </a:moveTo>
                <a:cubicBezTo>
                  <a:pt x="267779" y="214846"/>
                  <a:pt x="214846" y="266222"/>
                  <a:pt x="214846" y="331610"/>
                </a:cubicBezTo>
                <a:cubicBezTo>
                  <a:pt x="214846" y="395441"/>
                  <a:pt x="266222" y="448374"/>
                  <a:pt x="331610" y="448374"/>
                </a:cubicBezTo>
                <a:cubicBezTo>
                  <a:pt x="396998" y="448374"/>
                  <a:pt x="448374" y="395441"/>
                  <a:pt x="448374" y="331610"/>
                </a:cubicBezTo>
                <a:cubicBezTo>
                  <a:pt x="448374" y="267779"/>
                  <a:pt x="396998" y="214846"/>
                  <a:pt x="331610" y="214846"/>
                </a:cubicBezTo>
                <a:close/>
              </a:path>
            </a:pathLst>
          </a:custGeom>
          <a:solidFill>
            <a:srgbClr val="7030A0"/>
          </a:solidFill>
          <a:ln w="15478" cap="flat">
            <a:solidFill>
              <a:srgbClr val="ABA8C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7B9398-F92E-72BC-1361-50055B70CBC9}"/>
              </a:ext>
            </a:extLst>
          </p:cNvPr>
          <p:cNvGrpSpPr/>
          <p:nvPr/>
        </p:nvGrpSpPr>
        <p:grpSpPr>
          <a:xfrm>
            <a:off x="7246410" y="2118420"/>
            <a:ext cx="4759936" cy="3301063"/>
            <a:chOff x="5937337" y="1454837"/>
            <a:chExt cx="6102261" cy="42319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734312-A6C6-B3B5-2BFC-2D7BA8633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70" r="5185" b="3101"/>
            <a:stretch/>
          </p:blipFill>
          <p:spPr>
            <a:xfrm>
              <a:off x="6096000" y="1454837"/>
              <a:ext cx="5943598" cy="410970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06616D3-A6E5-2721-2F49-50460EB6B2FB}"/>
                </a:ext>
              </a:extLst>
            </p:cNvPr>
            <p:cNvSpPr/>
            <p:nvPr/>
          </p:nvSpPr>
          <p:spPr>
            <a:xfrm>
              <a:off x="5937337" y="5279721"/>
              <a:ext cx="544882" cy="4070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341241-E4BA-EB0D-AAE1-CDF691F3EDFF}"/>
              </a:ext>
            </a:extLst>
          </p:cNvPr>
          <p:cNvSpPr/>
          <p:nvPr/>
        </p:nvSpPr>
        <p:spPr>
          <a:xfrm>
            <a:off x="688571" y="1400623"/>
            <a:ext cx="7790412" cy="622478"/>
          </a:xfrm>
          <a:prstGeom prst="roundRect">
            <a:avLst/>
          </a:prstGeom>
          <a:solidFill>
            <a:srgbClr val="FFD9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>
                <a:solidFill>
                  <a:srgbClr val="7030A0"/>
                </a:solidFill>
                <a:latin typeface="Quicksand" pitchFamily="2" charset="0"/>
              </a:rPr>
              <a:t>Làm thế nào rô-bốt có thể “nhìn thấy vật cản?</a:t>
            </a:r>
            <a:endParaRPr lang="en-US" sz="260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2F34554-FE69-0E31-E908-32B04FF6B5E1}"/>
              </a:ext>
            </a:extLst>
          </p:cNvPr>
          <p:cNvSpPr/>
          <p:nvPr/>
        </p:nvSpPr>
        <p:spPr>
          <a:xfrm>
            <a:off x="-988685" y="2265259"/>
            <a:ext cx="751562" cy="1383387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1E9270C-87F6-BA86-BDAB-B472BC91F1E4}"/>
              </a:ext>
            </a:extLst>
          </p:cNvPr>
          <p:cNvSpPr/>
          <p:nvPr/>
        </p:nvSpPr>
        <p:spPr>
          <a:xfrm>
            <a:off x="-1001711" y="3768952"/>
            <a:ext cx="751562" cy="715118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ADC5B16-ADB1-FB94-FF85-D2425847EBAF}"/>
              </a:ext>
            </a:extLst>
          </p:cNvPr>
          <p:cNvSpPr/>
          <p:nvPr/>
        </p:nvSpPr>
        <p:spPr>
          <a:xfrm>
            <a:off x="-991480" y="4604376"/>
            <a:ext cx="751562" cy="715118"/>
          </a:xfrm>
          <a:prstGeom prst="round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Question Asking Sticker by Ai and Aiko for iOS &amp; Android | GIPHY">
            <a:extLst>
              <a:ext uri="{FF2B5EF4-FFF2-40B4-BE49-F238E27FC236}">
                <a16:creationId xmlns:a16="http://schemas.microsoft.com/office/drawing/2014/main" id="{8A3A7F66-7BA2-B903-4160-423BEC38D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9" y="677660"/>
            <a:ext cx="753193" cy="86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D3F660-E0A5-E6CD-3F47-85DAA6AE0E14}"/>
              </a:ext>
            </a:extLst>
          </p:cNvPr>
          <p:cNvSpPr txBox="1"/>
          <p:nvPr/>
        </p:nvSpPr>
        <p:spPr>
          <a:xfrm>
            <a:off x="540326" y="2402378"/>
            <a:ext cx="6471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Quicksand" pitchFamily="2" charset="0"/>
              </a:rPr>
              <a:t>Cảm biến va chạm là “mắt” của rô-bốt hút bụi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F33E00-324E-3479-C09D-5582198CB305}"/>
              </a:ext>
            </a:extLst>
          </p:cNvPr>
          <p:cNvSpPr/>
          <p:nvPr/>
        </p:nvSpPr>
        <p:spPr>
          <a:xfrm>
            <a:off x="456952" y="3177537"/>
            <a:ext cx="1756023" cy="1127968"/>
          </a:xfrm>
          <a:prstGeom prst="roundRect">
            <a:avLst/>
          </a:prstGeom>
          <a:solidFill>
            <a:srgbClr val="FFD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Quicksand" pitchFamily="2" charset="0"/>
              </a:rPr>
              <a:t>Cảm biến phát hiện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Quicksand" pitchFamily="2" charset="0"/>
              </a:rPr>
              <a:t>vật cản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9537103-7BD9-349C-A8C9-3E09E4A1913A}"/>
              </a:ext>
            </a:extLst>
          </p:cNvPr>
          <p:cNvSpPr/>
          <p:nvPr/>
        </p:nvSpPr>
        <p:spPr>
          <a:xfrm>
            <a:off x="2284882" y="3580027"/>
            <a:ext cx="1602567" cy="24923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EEA5AD-BD46-0CFE-7FCE-BD441DFF3C52}"/>
              </a:ext>
            </a:extLst>
          </p:cNvPr>
          <p:cNvSpPr txBox="1"/>
          <p:nvPr/>
        </p:nvSpPr>
        <p:spPr>
          <a:xfrm>
            <a:off x="2422638" y="3193187"/>
            <a:ext cx="160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Quicksand" pitchFamily="2" charset="0"/>
              </a:rPr>
              <a:t>Gửi tín hiệu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A90F501-FAED-A743-B9D9-1B3920015D5D}"/>
              </a:ext>
            </a:extLst>
          </p:cNvPr>
          <p:cNvSpPr/>
          <p:nvPr/>
        </p:nvSpPr>
        <p:spPr>
          <a:xfrm>
            <a:off x="4042062" y="3167761"/>
            <a:ext cx="1756023" cy="1127968"/>
          </a:xfrm>
          <a:prstGeom prst="roundRect">
            <a:avLst/>
          </a:prstGeom>
          <a:solidFill>
            <a:srgbClr val="FFD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Quicksand" pitchFamily="2" charset="0"/>
              </a:rPr>
              <a:t>Bộ vi mạch xử lí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0573DF-F43A-A0D9-8615-F912C581FFAD}"/>
              </a:ext>
            </a:extLst>
          </p:cNvPr>
          <p:cNvSpPr/>
          <p:nvPr/>
        </p:nvSpPr>
        <p:spPr>
          <a:xfrm>
            <a:off x="4134081" y="5170119"/>
            <a:ext cx="1756023" cy="1127968"/>
          </a:xfrm>
          <a:prstGeom prst="roundRect">
            <a:avLst/>
          </a:prstGeom>
          <a:solidFill>
            <a:srgbClr val="FFD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Quicksand" pitchFamily="2" charset="0"/>
              </a:rPr>
              <a:t>Bánh xe </a:t>
            </a:r>
            <a:br>
              <a:rPr lang="en-US">
                <a:solidFill>
                  <a:schemeClr val="tx1"/>
                </a:solidFill>
                <a:latin typeface="Quicksand" pitchFamily="2" charset="0"/>
              </a:rPr>
            </a:br>
            <a:r>
              <a:rPr lang="en-US">
                <a:solidFill>
                  <a:schemeClr val="tx1"/>
                </a:solidFill>
                <a:latin typeface="Quicksand" pitchFamily="2" charset="0"/>
              </a:rPr>
              <a:t>điều hướng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8BEF1EB-DC9D-4D59-B0E9-414FF8639761}"/>
              </a:ext>
            </a:extLst>
          </p:cNvPr>
          <p:cNvSpPr/>
          <p:nvPr/>
        </p:nvSpPr>
        <p:spPr>
          <a:xfrm rot="5400000">
            <a:off x="4639246" y="4616906"/>
            <a:ext cx="741982" cy="22808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309A70-4084-CB0C-D9DA-46901AA54267}"/>
              </a:ext>
            </a:extLst>
          </p:cNvPr>
          <p:cNvSpPr txBox="1"/>
          <p:nvPr/>
        </p:nvSpPr>
        <p:spPr>
          <a:xfrm>
            <a:off x="5129778" y="4490684"/>
            <a:ext cx="160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Quicksand" pitchFamily="2" charset="0"/>
              </a:rPr>
              <a:t>Điều khiển</a:t>
            </a:r>
          </a:p>
        </p:txBody>
      </p:sp>
    </p:spTree>
    <p:extLst>
      <p:ext uri="{BB962C8B-B14F-4D97-AF65-F5344CB8AC3E}">
        <p14:creationId xmlns:p14="http://schemas.microsoft.com/office/powerpoint/2010/main" val="695501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C041E29-A882-0658-E909-14B2DDDC9A92}"/>
              </a:ext>
            </a:extLst>
          </p:cNvPr>
          <p:cNvSpPr/>
          <p:nvPr/>
        </p:nvSpPr>
        <p:spPr>
          <a:xfrm>
            <a:off x="0" y="32215"/>
            <a:ext cx="12313659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365693 h 6858000"/>
              <a:gd name="connsiteX3" fmla="*/ 12188872 w 12192000"/>
              <a:gd name="connsiteY3" fmla="*/ 3365693 h 6858000"/>
              <a:gd name="connsiteX4" fmla="*/ 12189962 w 12192000"/>
              <a:gd name="connsiteY4" fmla="*/ 3482413 h 6858000"/>
              <a:gd name="connsiteX5" fmla="*/ 12191827 w 12192000"/>
              <a:gd name="connsiteY5" fmla="*/ 3682190 h 6858000"/>
              <a:gd name="connsiteX6" fmla="*/ 12192000 w 12192000"/>
              <a:gd name="connsiteY6" fmla="*/ 3699030 h 6858000"/>
              <a:gd name="connsiteX7" fmla="*/ 12192000 w 12192000"/>
              <a:gd name="connsiteY7" fmla="*/ 4393246 h 6858000"/>
              <a:gd name="connsiteX8" fmla="*/ 12139879 w 12192000"/>
              <a:gd name="connsiteY8" fmla="*/ 4455130 h 6858000"/>
              <a:gd name="connsiteX9" fmla="*/ 10415090 w 12192000"/>
              <a:gd name="connsiteY9" fmla="*/ 5270354 h 6858000"/>
              <a:gd name="connsiteX10" fmla="*/ 2506014 w 12192000"/>
              <a:gd name="connsiteY10" fmla="*/ 5903243 h 6858000"/>
              <a:gd name="connsiteX11" fmla="*/ 1412570 w 12192000"/>
              <a:gd name="connsiteY11" fmla="*/ 6668459 h 6858000"/>
              <a:gd name="connsiteX12" fmla="*/ 1265798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365693"/>
                </a:lnTo>
                <a:lnTo>
                  <a:pt x="12188872" y="3365693"/>
                </a:lnTo>
                <a:lnTo>
                  <a:pt x="12189962" y="3482413"/>
                </a:lnTo>
                <a:cubicBezTo>
                  <a:pt x="12190568" y="3548440"/>
                  <a:pt x="12191173" y="3614467"/>
                  <a:pt x="12191827" y="3682190"/>
                </a:cubicBezTo>
                <a:lnTo>
                  <a:pt x="12192000" y="3699030"/>
                </a:lnTo>
                <a:lnTo>
                  <a:pt x="12192000" y="4393246"/>
                </a:lnTo>
                <a:lnTo>
                  <a:pt x="12139879" y="4455130"/>
                </a:lnTo>
                <a:cubicBezTo>
                  <a:pt x="11863255" y="4805643"/>
                  <a:pt x="11929180" y="5032680"/>
                  <a:pt x="10415090" y="5270354"/>
                </a:cubicBezTo>
                <a:cubicBezTo>
                  <a:pt x="8798677" y="5523872"/>
                  <a:pt x="4464255" y="5227395"/>
                  <a:pt x="2506014" y="5903243"/>
                </a:cubicBezTo>
                <a:cubicBezTo>
                  <a:pt x="2016454" y="6072205"/>
                  <a:pt x="1681979" y="6348640"/>
                  <a:pt x="1412570" y="6668459"/>
                </a:cubicBezTo>
                <a:lnTo>
                  <a:pt x="126579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85E5812-B166-760E-D0A5-D0C49674FE91}"/>
              </a:ext>
            </a:extLst>
          </p:cNvPr>
          <p:cNvGrpSpPr/>
          <p:nvPr/>
        </p:nvGrpSpPr>
        <p:grpSpPr>
          <a:xfrm>
            <a:off x="-694422" y="-1076824"/>
            <a:ext cx="13796525" cy="5354517"/>
            <a:chOff x="-957991" y="-732595"/>
            <a:chExt cx="13796525" cy="535451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60A2698-82D1-AC87-D3F6-4D36C67A8AB9}"/>
                </a:ext>
              </a:extLst>
            </p:cNvPr>
            <p:cNvGrpSpPr/>
            <p:nvPr/>
          </p:nvGrpSpPr>
          <p:grpSpPr>
            <a:xfrm>
              <a:off x="-623458" y="-672109"/>
              <a:ext cx="13461992" cy="5294031"/>
              <a:chOff x="-10451" y="-672109"/>
              <a:chExt cx="12235978" cy="5294031"/>
            </a:xfrm>
          </p:grpSpPr>
          <p:sp>
            <p:nvSpPr>
              <p:cNvPr id="20" name="Flowchart: Manual Input 18">
                <a:extLst>
                  <a:ext uri="{FF2B5EF4-FFF2-40B4-BE49-F238E27FC236}">
                    <a16:creationId xmlns:a16="http://schemas.microsoft.com/office/drawing/2014/main" id="{517D52D3-5241-B6B6-C857-47B1C3D51A8B}"/>
                  </a:ext>
                </a:extLst>
              </p:cNvPr>
              <p:cNvSpPr/>
              <p:nvPr/>
            </p:nvSpPr>
            <p:spPr>
              <a:xfrm rot="10800000">
                <a:off x="-10451" y="-448487"/>
                <a:ext cx="12234237" cy="507040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7562 w 10000"/>
                  <a:gd name="connsiteY1" fmla="*/ 3308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0 w 10025"/>
                  <a:gd name="connsiteY0" fmla="*/ 6303 h 10000"/>
                  <a:gd name="connsiteX1" fmla="*/ 7587 w 10025"/>
                  <a:gd name="connsiteY1" fmla="*/ 3308 h 10000"/>
                  <a:gd name="connsiteX2" fmla="*/ 10025 w 10025"/>
                  <a:gd name="connsiteY2" fmla="*/ 0 h 10000"/>
                  <a:gd name="connsiteX3" fmla="*/ 10025 w 10025"/>
                  <a:gd name="connsiteY3" fmla="*/ 10000 h 10000"/>
                  <a:gd name="connsiteX4" fmla="*/ 25 w 10025"/>
                  <a:gd name="connsiteY4" fmla="*/ 10000 h 10000"/>
                  <a:gd name="connsiteX5" fmla="*/ 0 w 10025"/>
                  <a:gd name="connsiteY5" fmla="*/ 6303 h 10000"/>
                  <a:gd name="connsiteX0" fmla="*/ 0 w 10006"/>
                  <a:gd name="connsiteY0" fmla="*/ 6303 h 10000"/>
                  <a:gd name="connsiteX1" fmla="*/ 7568 w 10006"/>
                  <a:gd name="connsiteY1" fmla="*/ 3308 h 10000"/>
                  <a:gd name="connsiteX2" fmla="*/ 10006 w 10006"/>
                  <a:gd name="connsiteY2" fmla="*/ 0 h 10000"/>
                  <a:gd name="connsiteX3" fmla="*/ 10006 w 10006"/>
                  <a:gd name="connsiteY3" fmla="*/ 10000 h 10000"/>
                  <a:gd name="connsiteX4" fmla="*/ 6 w 10006"/>
                  <a:gd name="connsiteY4" fmla="*/ 10000 h 10000"/>
                  <a:gd name="connsiteX5" fmla="*/ 0 w 10006"/>
                  <a:gd name="connsiteY5" fmla="*/ 6303 h 10000"/>
                  <a:gd name="connsiteX0" fmla="*/ 0 w 10025"/>
                  <a:gd name="connsiteY0" fmla="*/ 6891 h 10588"/>
                  <a:gd name="connsiteX1" fmla="*/ 7568 w 10025"/>
                  <a:gd name="connsiteY1" fmla="*/ 3896 h 10588"/>
                  <a:gd name="connsiteX2" fmla="*/ 10025 w 10025"/>
                  <a:gd name="connsiteY2" fmla="*/ 0 h 10588"/>
                  <a:gd name="connsiteX3" fmla="*/ 10006 w 10025"/>
                  <a:gd name="connsiteY3" fmla="*/ 10588 h 10588"/>
                  <a:gd name="connsiteX4" fmla="*/ 6 w 10025"/>
                  <a:gd name="connsiteY4" fmla="*/ 10588 h 10588"/>
                  <a:gd name="connsiteX5" fmla="*/ 0 w 10025"/>
                  <a:gd name="connsiteY5" fmla="*/ 6891 h 10588"/>
                  <a:gd name="connsiteX0" fmla="*/ 0 w 10025"/>
                  <a:gd name="connsiteY0" fmla="*/ 6891 h 10588"/>
                  <a:gd name="connsiteX1" fmla="*/ 7568 w 10025"/>
                  <a:gd name="connsiteY1" fmla="*/ 3896 h 10588"/>
                  <a:gd name="connsiteX2" fmla="*/ 10025 w 10025"/>
                  <a:gd name="connsiteY2" fmla="*/ 0 h 10588"/>
                  <a:gd name="connsiteX3" fmla="*/ 10006 w 10025"/>
                  <a:gd name="connsiteY3" fmla="*/ 10588 h 10588"/>
                  <a:gd name="connsiteX4" fmla="*/ 6 w 10025"/>
                  <a:gd name="connsiteY4" fmla="*/ 10588 h 10588"/>
                  <a:gd name="connsiteX5" fmla="*/ 0 w 10025"/>
                  <a:gd name="connsiteY5" fmla="*/ 6891 h 10588"/>
                  <a:gd name="connsiteX0" fmla="*/ 0 w 10025"/>
                  <a:gd name="connsiteY0" fmla="*/ 6891 h 10588"/>
                  <a:gd name="connsiteX1" fmla="*/ 7568 w 10025"/>
                  <a:gd name="connsiteY1" fmla="*/ 3896 h 10588"/>
                  <a:gd name="connsiteX2" fmla="*/ 10025 w 10025"/>
                  <a:gd name="connsiteY2" fmla="*/ 0 h 10588"/>
                  <a:gd name="connsiteX3" fmla="*/ 10006 w 10025"/>
                  <a:gd name="connsiteY3" fmla="*/ 10588 h 10588"/>
                  <a:gd name="connsiteX4" fmla="*/ 6 w 10025"/>
                  <a:gd name="connsiteY4" fmla="*/ 10588 h 10588"/>
                  <a:gd name="connsiteX5" fmla="*/ 0 w 10025"/>
                  <a:gd name="connsiteY5" fmla="*/ 6891 h 10588"/>
                  <a:gd name="connsiteX0" fmla="*/ 0 w 10025"/>
                  <a:gd name="connsiteY0" fmla="*/ 6891 h 10588"/>
                  <a:gd name="connsiteX1" fmla="*/ 7568 w 10025"/>
                  <a:gd name="connsiteY1" fmla="*/ 3896 h 10588"/>
                  <a:gd name="connsiteX2" fmla="*/ 10025 w 10025"/>
                  <a:gd name="connsiteY2" fmla="*/ 0 h 10588"/>
                  <a:gd name="connsiteX3" fmla="*/ 10006 w 10025"/>
                  <a:gd name="connsiteY3" fmla="*/ 10588 h 10588"/>
                  <a:gd name="connsiteX4" fmla="*/ 6 w 10025"/>
                  <a:gd name="connsiteY4" fmla="*/ 10588 h 10588"/>
                  <a:gd name="connsiteX5" fmla="*/ 0 w 10025"/>
                  <a:gd name="connsiteY5" fmla="*/ 6891 h 10588"/>
                  <a:gd name="connsiteX0" fmla="*/ 0 w 10034"/>
                  <a:gd name="connsiteY0" fmla="*/ 7610 h 10588"/>
                  <a:gd name="connsiteX1" fmla="*/ 7577 w 10034"/>
                  <a:gd name="connsiteY1" fmla="*/ 3896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10 h 10588"/>
                  <a:gd name="connsiteX1" fmla="*/ 7577 w 10034"/>
                  <a:gd name="connsiteY1" fmla="*/ 3896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37 h 10615"/>
                  <a:gd name="connsiteX1" fmla="*/ 10034 w 10034"/>
                  <a:gd name="connsiteY1" fmla="*/ 27 h 10615"/>
                  <a:gd name="connsiteX2" fmla="*/ 10015 w 10034"/>
                  <a:gd name="connsiteY2" fmla="*/ 10615 h 10615"/>
                  <a:gd name="connsiteX3" fmla="*/ 15 w 10034"/>
                  <a:gd name="connsiteY3" fmla="*/ 10615 h 10615"/>
                  <a:gd name="connsiteX4" fmla="*/ 0 w 10034"/>
                  <a:gd name="connsiteY4" fmla="*/ 7637 h 10615"/>
                  <a:gd name="connsiteX0" fmla="*/ 0 w 10034"/>
                  <a:gd name="connsiteY0" fmla="*/ 7610 h 10588"/>
                  <a:gd name="connsiteX1" fmla="*/ 10034 w 10034"/>
                  <a:gd name="connsiteY1" fmla="*/ 0 h 10588"/>
                  <a:gd name="connsiteX2" fmla="*/ 10015 w 10034"/>
                  <a:gd name="connsiteY2" fmla="*/ 10588 h 10588"/>
                  <a:gd name="connsiteX3" fmla="*/ 15 w 10034"/>
                  <a:gd name="connsiteY3" fmla="*/ 10588 h 10588"/>
                  <a:gd name="connsiteX4" fmla="*/ 0 w 10034"/>
                  <a:gd name="connsiteY4" fmla="*/ 7610 h 10588"/>
                  <a:gd name="connsiteX0" fmla="*/ 0 w 10034"/>
                  <a:gd name="connsiteY0" fmla="*/ 7896 h 10874"/>
                  <a:gd name="connsiteX1" fmla="*/ 6910 w 10034"/>
                  <a:gd name="connsiteY1" fmla="*/ 4763 h 10874"/>
                  <a:gd name="connsiteX2" fmla="*/ 10034 w 10034"/>
                  <a:gd name="connsiteY2" fmla="*/ 286 h 10874"/>
                  <a:gd name="connsiteX3" fmla="*/ 10015 w 10034"/>
                  <a:gd name="connsiteY3" fmla="*/ 10874 h 10874"/>
                  <a:gd name="connsiteX4" fmla="*/ 15 w 10034"/>
                  <a:gd name="connsiteY4" fmla="*/ 10874 h 10874"/>
                  <a:gd name="connsiteX5" fmla="*/ 0 w 10034"/>
                  <a:gd name="connsiteY5" fmla="*/ 7896 h 10874"/>
                  <a:gd name="connsiteX0" fmla="*/ 0 w 10034"/>
                  <a:gd name="connsiteY0" fmla="*/ 7610 h 10588"/>
                  <a:gd name="connsiteX1" fmla="*/ 6910 w 10034"/>
                  <a:gd name="connsiteY1" fmla="*/ 4477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10 h 10588"/>
                  <a:gd name="connsiteX1" fmla="*/ 6967 w 10034"/>
                  <a:gd name="connsiteY1" fmla="*/ 4804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10 h 10588"/>
                  <a:gd name="connsiteX1" fmla="*/ 7005 w 10034"/>
                  <a:gd name="connsiteY1" fmla="*/ 5098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10 h 10588"/>
                  <a:gd name="connsiteX1" fmla="*/ 1290 w 10034"/>
                  <a:gd name="connsiteY1" fmla="*/ 6144 h 10588"/>
                  <a:gd name="connsiteX2" fmla="*/ 7005 w 10034"/>
                  <a:gd name="connsiteY2" fmla="*/ 5098 h 10588"/>
                  <a:gd name="connsiteX3" fmla="*/ 10034 w 10034"/>
                  <a:gd name="connsiteY3" fmla="*/ 0 h 10588"/>
                  <a:gd name="connsiteX4" fmla="*/ 10015 w 10034"/>
                  <a:gd name="connsiteY4" fmla="*/ 10588 h 10588"/>
                  <a:gd name="connsiteX5" fmla="*/ 15 w 10034"/>
                  <a:gd name="connsiteY5" fmla="*/ 10588 h 10588"/>
                  <a:gd name="connsiteX6" fmla="*/ 0 w 10034"/>
                  <a:gd name="connsiteY6" fmla="*/ 7610 h 1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34" h="10588">
                    <a:moveTo>
                      <a:pt x="0" y="7610"/>
                    </a:moveTo>
                    <a:cubicBezTo>
                      <a:pt x="255" y="6962"/>
                      <a:pt x="123" y="6563"/>
                      <a:pt x="1290" y="6144"/>
                    </a:cubicBezTo>
                    <a:cubicBezTo>
                      <a:pt x="2458" y="5725"/>
                      <a:pt x="5590" y="6215"/>
                      <a:pt x="7005" y="5098"/>
                    </a:cubicBezTo>
                    <a:cubicBezTo>
                      <a:pt x="8420" y="3981"/>
                      <a:pt x="8042" y="22"/>
                      <a:pt x="10034" y="0"/>
                    </a:cubicBezTo>
                    <a:cubicBezTo>
                      <a:pt x="10028" y="3529"/>
                      <a:pt x="10021" y="7059"/>
                      <a:pt x="10015" y="10588"/>
                    </a:cubicBezTo>
                    <a:lnTo>
                      <a:pt x="15" y="10588"/>
                    </a:lnTo>
                    <a:cubicBezTo>
                      <a:pt x="7" y="9356"/>
                      <a:pt x="8" y="8842"/>
                      <a:pt x="0" y="76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Manual Input 18">
                <a:extLst>
                  <a:ext uri="{FF2B5EF4-FFF2-40B4-BE49-F238E27FC236}">
                    <a16:creationId xmlns:a16="http://schemas.microsoft.com/office/drawing/2014/main" id="{A6B7370A-4AA3-1493-A449-74BD1ED7DF04}"/>
                  </a:ext>
                </a:extLst>
              </p:cNvPr>
              <p:cNvSpPr/>
              <p:nvPr/>
            </p:nvSpPr>
            <p:spPr>
              <a:xfrm rot="10800000">
                <a:off x="-8711" y="-672109"/>
                <a:ext cx="12234238" cy="5070406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7562 w 10000"/>
                  <a:gd name="connsiteY1" fmla="*/ 3308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0 w 10025"/>
                  <a:gd name="connsiteY0" fmla="*/ 6303 h 10000"/>
                  <a:gd name="connsiteX1" fmla="*/ 7587 w 10025"/>
                  <a:gd name="connsiteY1" fmla="*/ 3308 h 10000"/>
                  <a:gd name="connsiteX2" fmla="*/ 10025 w 10025"/>
                  <a:gd name="connsiteY2" fmla="*/ 0 h 10000"/>
                  <a:gd name="connsiteX3" fmla="*/ 10025 w 10025"/>
                  <a:gd name="connsiteY3" fmla="*/ 10000 h 10000"/>
                  <a:gd name="connsiteX4" fmla="*/ 25 w 10025"/>
                  <a:gd name="connsiteY4" fmla="*/ 10000 h 10000"/>
                  <a:gd name="connsiteX5" fmla="*/ 0 w 10025"/>
                  <a:gd name="connsiteY5" fmla="*/ 6303 h 10000"/>
                  <a:gd name="connsiteX0" fmla="*/ 0 w 10006"/>
                  <a:gd name="connsiteY0" fmla="*/ 6303 h 10000"/>
                  <a:gd name="connsiteX1" fmla="*/ 7568 w 10006"/>
                  <a:gd name="connsiteY1" fmla="*/ 3308 h 10000"/>
                  <a:gd name="connsiteX2" fmla="*/ 10006 w 10006"/>
                  <a:gd name="connsiteY2" fmla="*/ 0 h 10000"/>
                  <a:gd name="connsiteX3" fmla="*/ 10006 w 10006"/>
                  <a:gd name="connsiteY3" fmla="*/ 10000 h 10000"/>
                  <a:gd name="connsiteX4" fmla="*/ 6 w 10006"/>
                  <a:gd name="connsiteY4" fmla="*/ 10000 h 10000"/>
                  <a:gd name="connsiteX5" fmla="*/ 0 w 10006"/>
                  <a:gd name="connsiteY5" fmla="*/ 6303 h 10000"/>
                  <a:gd name="connsiteX0" fmla="*/ 0 w 10025"/>
                  <a:gd name="connsiteY0" fmla="*/ 6891 h 10588"/>
                  <a:gd name="connsiteX1" fmla="*/ 7568 w 10025"/>
                  <a:gd name="connsiteY1" fmla="*/ 3896 h 10588"/>
                  <a:gd name="connsiteX2" fmla="*/ 10025 w 10025"/>
                  <a:gd name="connsiteY2" fmla="*/ 0 h 10588"/>
                  <a:gd name="connsiteX3" fmla="*/ 10006 w 10025"/>
                  <a:gd name="connsiteY3" fmla="*/ 10588 h 10588"/>
                  <a:gd name="connsiteX4" fmla="*/ 6 w 10025"/>
                  <a:gd name="connsiteY4" fmla="*/ 10588 h 10588"/>
                  <a:gd name="connsiteX5" fmla="*/ 0 w 10025"/>
                  <a:gd name="connsiteY5" fmla="*/ 6891 h 10588"/>
                  <a:gd name="connsiteX0" fmla="*/ 0 w 10025"/>
                  <a:gd name="connsiteY0" fmla="*/ 6891 h 10588"/>
                  <a:gd name="connsiteX1" fmla="*/ 7568 w 10025"/>
                  <a:gd name="connsiteY1" fmla="*/ 3896 h 10588"/>
                  <a:gd name="connsiteX2" fmla="*/ 10025 w 10025"/>
                  <a:gd name="connsiteY2" fmla="*/ 0 h 10588"/>
                  <a:gd name="connsiteX3" fmla="*/ 10006 w 10025"/>
                  <a:gd name="connsiteY3" fmla="*/ 10588 h 10588"/>
                  <a:gd name="connsiteX4" fmla="*/ 6 w 10025"/>
                  <a:gd name="connsiteY4" fmla="*/ 10588 h 10588"/>
                  <a:gd name="connsiteX5" fmla="*/ 0 w 10025"/>
                  <a:gd name="connsiteY5" fmla="*/ 6891 h 10588"/>
                  <a:gd name="connsiteX0" fmla="*/ 0 w 10025"/>
                  <a:gd name="connsiteY0" fmla="*/ 6891 h 10588"/>
                  <a:gd name="connsiteX1" fmla="*/ 7568 w 10025"/>
                  <a:gd name="connsiteY1" fmla="*/ 3896 h 10588"/>
                  <a:gd name="connsiteX2" fmla="*/ 10025 w 10025"/>
                  <a:gd name="connsiteY2" fmla="*/ 0 h 10588"/>
                  <a:gd name="connsiteX3" fmla="*/ 10006 w 10025"/>
                  <a:gd name="connsiteY3" fmla="*/ 10588 h 10588"/>
                  <a:gd name="connsiteX4" fmla="*/ 6 w 10025"/>
                  <a:gd name="connsiteY4" fmla="*/ 10588 h 10588"/>
                  <a:gd name="connsiteX5" fmla="*/ 0 w 10025"/>
                  <a:gd name="connsiteY5" fmla="*/ 6891 h 10588"/>
                  <a:gd name="connsiteX0" fmla="*/ 0 w 10025"/>
                  <a:gd name="connsiteY0" fmla="*/ 6891 h 10588"/>
                  <a:gd name="connsiteX1" fmla="*/ 7568 w 10025"/>
                  <a:gd name="connsiteY1" fmla="*/ 3896 h 10588"/>
                  <a:gd name="connsiteX2" fmla="*/ 10025 w 10025"/>
                  <a:gd name="connsiteY2" fmla="*/ 0 h 10588"/>
                  <a:gd name="connsiteX3" fmla="*/ 10006 w 10025"/>
                  <a:gd name="connsiteY3" fmla="*/ 10588 h 10588"/>
                  <a:gd name="connsiteX4" fmla="*/ 6 w 10025"/>
                  <a:gd name="connsiteY4" fmla="*/ 10588 h 10588"/>
                  <a:gd name="connsiteX5" fmla="*/ 0 w 10025"/>
                  <a:gd name="connsiteY5" fmla="*/ 6891 h 10588"/>
                  <a:gd name="connsiteX0" fmla="*/ 0 w 10034"/>
                  <a:gd name="connsiteY0" fmla="*/ 7610 h 10588"/>
                  <a:gd name="connsiteX1" fmla="*/ 7577 w 10034"/>
                  <a:gd name="connsiteY1" fmla="*/ 3896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10 h 10588"/>
                  <a:gd name="connsiteX1" fmla="*/ 7577 w 10034"/>
                  <a:gd name="connsiteY1" fmla="*/ 3896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37 h 10615"/>
                  <a:gd name="connsiteX1" fmla="*/ 10034 w 10034"/>
                  <a:gd name="connsiteY1" fmla="*/ 27 h 10615"/>
                  <a:gd name="connsiteX2" fmla="*/ 10015 w 10034"/>
                  <a:gd name="connsiteY2" fmla="*/ 10615 h 10615"/>
                  <a:gd name="connsiteX3" fmla="*/ 15 w 10034"/>
                  <a:gd name="connsiteY3" fmla="*/ 10615 h 10615"/>
                  <a:gd name="connsiteX4" fmla="*/ 0 w 10034"/>
                  <a:gd name="connsiteY4" fmla="*/ 7637 h 10615"/>
                  <a:gd name="connsiteX0" fmla="*/ 0 w 10034"/>
                  <a:gd name="connsiteY0" fmla="*/ 7610 h 10588"/>
                  <a:gd name="connsiteX1" fmla="*/ 10034 w 10034"/>
                  <a:gd name="connsiteY1" fmla="*/ 0 h 10588"/>
                  <a:gd name="connsiteX2" fmla="*/ 10015 w 10034"/>
                  <a:gd name="connsiteY2" fmla="*/ 10588 h 10588"/>
                  <a:gd name="connsiteX3" fmla="*/ 15 w 10034"/>
                  <a:gd name="connsiteY3" fmla="*/ 10588 h 10588"/>
                  <a:gd name="connsiteX4" fmla="*/ 0 w 10034"/>
                  <a:gd name="connsiteY4" fmla="*/ 7610 h 10588"/>
                  <a:gd name="connsiteX0" fmla="*/ 0 w 10034"/>
                  <a:gd name="connsiteY0" fmla="*/ 7896 h 10874"/>
                  <a:gd name="connsiteX1" fmla="*/ 6910 w 10034"/>
                  <a:gd name="connsiteY1" fmla="*/ 4763 h 10874"/>
                  <a:gd name="connsiteX2" fmla="*/ 10034 w 10034"/>
                  <a:gd name="connsiteY2" fmla="*/ 286 h 10874"/>
                  <a:gd name="connsiteX3" fmla="*/ 10015 w 10034"/>
                  <a:gd name="connsiteY3" fmla="*/ 10874 h 10874"/>
                  <a:gd name="connsiteX4" fmla="*/ 15 w 10034"/>
                  <a:gd name="connsiteY4" fmla="*/ 10874 h 10874"/>
                  <a:gd name="connsiteX5" fmla="*/ 0 w 10034"/>
                  <a:gd name="connsiteY5" fmla="*/ 7896 h 10874"/>
                  <a:gd name="connsiteX0" fmla="*/ 0 w 10034"/>
                  <a:gd name="connsiteY0" fmla="*/ 7610 h 10588"/>
                  <a:gd name="connsiteX1" fmla="*/ 6910 w 10034"/>
                  <a:gd name="connsiteY1" fmla="*/ 4477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10 h 10588"/>
                  <a:gd name="connsiteX1" fmla="*/ 6967 w 10034"/>
                  <a:gd name="connsiteY1" fmla="*/ 4804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10 h 10588"/>
                  <a:gd name="connsiteX1" fmla="*/ 7005 w 10034"/>
                  <a:gd name="connsiteY1" fmla="*/ 5098 h 10588"/>
                  <a:gd name="connsiteX2" fmla="*/ 10034 w 10034"/>
                  <a:gd name="connsiteY2" fmla="*/ 0 h 10588"/>
                  <a:gd name="connsiteX3" fmla="*/ 10015 w 10034"/>
                  <a:gd name="connsiteY3" fmla="*/ 10588 h 10588"/>
                  <a:gd name="connsiteX4" fmla="*/ 15 w 10034"/>
                  <a:gd name="connsiteY4" fmla="*/ 10588 h 10588"/>
                  <a:gd name="connsiteX5" fmla="*/ 0 w 10034"/>
                  <a:gd name="connsiteY5" fmla="*/ 7610 h 10588"/>
                  <a:gd name="connsiteX0" fmla="*/ 0 w 10034"/>
                  <a:gd name="connsiteY0" fmla="*/ 7610 h 10588"/>
                  <a:gd name="connsiteX1" fmla="*/ 1290 w 10034"/>
                  <a:gd name="connsiteY1" fmla="*/ 6144 h 10588"/>
                  <a:gd name="connsiteX2" fmla="*/ 7005 w 10034"/>
                  <a:gd name="connsiteY2" fmla="*/ 5098 h 10588"/>
                  <a:gd name="connsiteX3" fmla="*/ 10034 w 10034"/>
                  <a:gd name="connsiteY3" fmla="*/ 0 h 10588"/>
                  <a:gd name="connsiteX4" fmla="*/ 10015 w 10034"/>
                  <a:gd name="connsiteY4" fmla="*/ 10588 h 10588"/>
                  <a:gd name="connsiteX5" fmla="*/ 15 w 10034"/>
                  <a:gd name="connsiteY5" fmla="*/ 10588 h 10588"/>
                  <a:gd name="connsiteX6" fmla="*/ 0 w 10034"/>
                  <a:gd name="connsiteY6" fmla="*/ 7610 h 1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34" h="10588">
                    <a:moveTo>
                      <a:pt x="0" y="7610"/>
                    </a:moveTo>
                    <a:cubicBezTo>
                      <a:pt x="255" y="6962"/>
                      <a:pt x="123" y="6563"/>
                      <a:pt x="1290" y="6144"/>
                    </a:cubicBezTo>
                    <a:cubicBezTo>
                      <a:pt x="2458" y="5725"/>
                      <a:pt x="5590" y="6215"/>
                      <a:pt x="7005" y="5098"/>
                    </a:cubicBezTo>
                    <a:cubicBezTo>
                      <a:pt x="8420" y="3981"/>
                      <a:pt x="8042" y="22"/>
                      <a:pt x="10034" y="0"/>
                    </a:cubicBezTo>
                    <a:cubicBezTo>
                      <a:pt x="10028" y="3529"/>
                      <a:pt x="10021" y="7059"/>
                      <a:pt x="10015" y="10588"/>
                    </a:cubicBezTo>
                    <a:lnTo>
                      <a:pt x="15" y="10588"/>
                    </a:lnTo>
                    <a:cubicBezTo>
                      <a:pt x="7" y="9356"/>
                      <a:pt x="8" y="8842"/>
                      <a:pt x="0" y="761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89470C1-83A0-1A34-13E6-CEE17C35B52E}"/>
                </a:ext>
              </a:extLst>
            </p:cNvPr>
            <p:cNvGrpSpPr/>
            <p:nvPr/>
          </p:nvGrpSpPr>
          <p:grpSpPr>
            <a:xfrm rot="13666596">
              <a:off x="-394663" y="-994879"/>
              <a:ext cx="2265248" cy="3391903"/>
              <a:chOff x="79648" y="1184312"/>
              <a:chExt cx="942308" cy="1410977"/>
            </a:xfrm>
            <a:solidFill>
              <a:srgbClr val="ABA8CF"/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E62806C-28AD-BBC9-8FB7-4AAB75C487AE}"/>
                  </a:ext>
                </a:extLst>
              </p:cNvPr>
              <p:cNvSpPr/>
              <p:nvPr/>
            </p:nvSpPr>
            <p:spPr>
              <a:xfrm rot="20787187">
                <a:off x="102632" y="1184312"/>
                <a:ext cx="472239" cy="471131"/>
              </a:xfrm>
              <a:custGeom>
                <a:avLst/>
                <a:gdLst>
                  <a:gd name="connsiteX0" fmla="*/ 208406 w 472239"/>
                  <a:gd name="connsiteY0" fmla="*/ 0 h 471131"/>
                  <a:gd name="connsiteX1" fmla="*/ 263833 w 472239"/>
                  <a:gd name="connsiteY1" fmla="*/ 0 h 471131"/>
                  <a:gd name="connsiteX2" fmla="*/ 288221 w 472239"/>
                  <a:gd name="connsiteY2" fmla="*/ 48776 h 471131"/>
                  <a:gd name="connsiteX3" fmla="*/ 331454 w 472239"/>
                  <a:gd name="connsiteY3" fmla="*/ 66513 h 471131"/>
                  <a:gd name="connsiteX4" fmla="*/ 383556 w 472239"/>
                  <a:gd name="connsiteY4" fmla="*/ 48776 h 471131"/>
                  <a:gd name="connsiteX5" fmla="*/ 423464 w 472239"/>
                  <a:gd name="connsiteY5" fmla="*/ 88683 h 471131"/>
                  <a:gd name="connsiteX6" fmla="*/ 405727 w 472239"/>
                  <a:gd name="connsiteY6" fmla="*/ 140785 h 471131"/>
                  <a:gd name="connsiteX7" fmla="*/ 423464 w 472239"/>
                  <a:gd name="connsiteY7" fmla="*/ 184018 h 471131"/>
                  <a:gd name="connsiteX8" fmla="*/ 472239 w 472239"/>
                  <a:gd name="connsiteY8" fmla="*/ 208406 h 471131"/>
                  <a:gd name="connsiteX9" fmla="*/ 472239 w 472239"/>
                  <a:gd name="connsiteY9" fmla="*/ 263833 h 471131"/>
                  <a:gd name="connsiteX10" fmla="*/ 423464 w 472239"/>
                  <a:gd name="connsiteY10" fmla="*/ 288221 h 471131"/>
                  <a:gd name="connsiteX11" fmla="*/ 404618 w 472239"/>
                  <a:gd name="connsiteY11" fmla="*/ 331454 h 471131"/>
                  <a:gd name="connsiteX12" fmla="*/ 422355 w 472239"/>
                  <a:gd name="connsiteY12" fmla="*/ 383556 h 471131"/>
                  <a:gd name="connsiteX13" fmla="*/ 382447 w 472239"/>
                  <a:gd name="connsiteY13" fmla="*/ 422355 h 471131"/>
                  <a:gd name="connsiteX14" fmla="*/ 330346 w 472239"/>
                  <a:gd name="connsiteY14" fmla="*/ 404618 h 471131"/>
                  <a:gd name="connsiteX15" fmla="*/ 287113 w 472239"/>
                  <a:gd name="connsiteY15" fmla="*/ 422355 h 471131"/>
                  <a:gd name="connsiteX16" fmla="*/ 262725 w 472239"/>
                  <a:gd name="connsiteY16" fmla="*/ 471131 h 471131"/>
                  <a:gd name="connsiteX17" fmla="*/ 207298 w 472239"/>
                  <a:gd name="connsiteY17" fmla="*/ 471131 h 471131"/>
                  <a:gd name="connsiteX18" fmla="*/ 182910 w 472239"/>
                  <a:gd name="connsiteY18" fmla="*/ 422355 h 471131"/>
                  <a:gd name="connsiteX19" fmla="*/ 139676 w 472239"/>
                  <a:gd name="connsiteY19" fmla="*/ 404618 h 471131"/>
                  <a:gd name="connsiteX20" fmla="*/ 87575 w 472239"/>
                  <a:gd name="connsiteY20" fmla="*/ 422355 h 471131"/>
                  <a:gd name="connsiteX21" fmla="*/ 48776 w 472239"/>
                  <a:gd name="connsiteY21" fmla="*/ 383556 h 471131"/>
                  <a:gd name="connsiteX22" fmla="*/ 66512 w 472239"/>
                  <a:gd name="connsiteY22" fmla="*/ 331454 h 471131"/>
                  <a:gd name="connsiteX23" fmla="*/ 48776 w 472239"/>
                  <a:gd name="connsiteY23" fmla="*/ 288221 h 471131"/>
                  <a:gd name="connsiteX24" fmla="*/ 0 w 472239"/>
                  <a:gd name="connsiteY24" fmla="*/ 263833 h 471131"/>
                  <a:gd name="connsiteX25" fmla="*/ 0 w 472239"/>
                  <a:gd name="connsiteY25" fmla="*/ 208406 h 471131"/>
                  <a:gd name="connsiteX26" fmla="*/ 48776 w 472239"/>
                  <a:gd name="connsiteY26" fmla="*/ 184018 h 471131"/>
                  <a:gd name="connsiteX27" fmla="*/ 66512 w 472239"/>
                  <a:gd name="connsiteY27" fmla="*/ 140785 h 471131"/>
                  <a:gd name="connsiteX28" fmla="*/ 48776 w 472239"/>
                  <a:gd name="connsiteY28" fmla="*/ 88683 h 471131"/>
                  <a:gd name="connsiteX29" fmla="*/ 88683 w 472239"/>
                  <a:gd name="connsiteY29" fmla="*/ 48776 h 471131"/>
                  <a:gd name="connsiteX30" fmla="*/ 140785 w 472239"/>
                  <a:gd name="connsiteY30" fmla="*/ 66513 h 471131"/>
                  <a:gd name="connsiteX31" fmla="*/ 184018 w 472239"/>
                  <a:gd name="connsiteY31" fmla="*/ 48776 h 471131"/>
                  <a:gd name="connsiteX32" fmla="*/ 208406 w 472239"/>
                  <a:gd name="connsiteY32" fmla="*/ 0 h 471131"/>
                  <a:gd name="connsiteX33" fmla="*/ 236121 w 472239"/>
                  <a:gd name="connsiteY33" fmla="*/ 132809 h 471131"/>
                  <a:gd name="connsiteX34" fmla="*/ 134101 w 472239"/>
                  <a:gd name="connsiteY34" fmla="*/ 234828 h 471131"/>
                  <a:gd name="connsiteX35" fmla="*/ 236121 w 472239"/>
                  <a:gd name="connsiteY35" fmla="*/ 336848 h 471131"/>
                  <a:gd name="connsiteX36" fmla="*/ 338141 w 472239"/>
                  <a:gd name="connsiteY36" fmla="*/ 234828 h 471131"/>
                  <a:gd name="connsiteX37" fmla="*/ 236121 w 472239"/>
                  <a:gd name="connsiteY37" fmla="*/ 132809 h 47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2239" h="471131">
                    <a:moveTo>
                      <a:pt x="208406" y="0"/>
                    </a:moveTo>
                    <a:lnTo>
                      <a:pt x="263833" y="0"/>
                    </a:lnTo>
                    <a:lnTo>
                      <a:pt x="288221" y="48776"/>
                    </a:lnTo>
                    <a:cubicBezTo>
                      <a:pt x="303741" y="53210"/>
                      <a:pt x="318152" y="58753"/>
                      <a:pt x="331454" y="66513"/>
                    </a:cubicBezTo>
                    <a:lnTo>
                      <a:pt x="383556" y="48776"/>
                    </a:lnTo>
                    <a:lnTo>
                      <a:pt x="423464" y="88683"/>
                    </a:lnTo>
                    <a:lnTo>
                      <a:pt x="405727" y="140785"/>
                    </a:lnTo>
                    <a:cubicBezTo>
                      <a:pt x="413486" y="154088"/>
                      <a:pt x="419030" y="168499"/>
                      <a:pt x="423464" y="184018"/>
                    </a:cubicBezTo>
                    <a:lnTo>
                      <a:pt x="472239" y="208406"/>
                    </a:lnTo>
                    <a:lnTo>
                      <a:pt x="472239" y="263833"/>
                    </a:lnTo>
                    <a:lnTo>
                      <a:pt x="423464" y="288221"/>
                    </a:lnTo>
                    <a:cubicBezTo>
                      <a:pt x="419030" y="302632"/>
                      <a:pt x="412378" y="318152"/>
                      <a:pt x="404618" y="331454"/>
                    </a:cubicBezTo>
                    <a:lnTo>
                      <a:pt x="422355" y="383556"/>
                    </a:lnTo>
                    <a:lnTo>
                      <a:pt x="382447" y="422355"/>
                    </a:lnTo>
                    <a:lnTo>
                      <a:pt x="330346" y="404618"/>
                    </a:lnTo>
                    <a:cubicBezTo>
                      <a:pt x="317043" y="412378"/>
                      <a:pt x="302632" y="417921"/>
                      <a:pt x="287113" y="422355"/>
                    </a:cubicBezTo>
                    <a:lnTo>
                      <a:pt x="262725" y="471131"/>
                    </a:lnTo>
                    <a:lnTo>
                      <a:pt x="207298" y="471131"/>
                    </a:lnTo>
                    <a:lnTo>
                      <a:pt x="182910" y="422355"/>
                    </a:lnTo>
                    <a:cubicBezTo>
                      <a:pt x="167390" y="417921"/>
                      <a:pt x="152979" y="412378"/>
                      <a:pt x="139676" y="404618"/>
                    </a:cubicBezTo>
                    <a:lnTo>
                      <a:pt x="87575" y="422355"/>
                    </a:lnTo>
                    <a:lnTo>
                      <a:pt x="48776" y="383556"/>
                    </a:lnTo>
                    <a:lnTo>
                      <a:pt x="66512" y="331454"/>
                    </a:lnTo>
                    <a:cubicBezTo>
                      <a:pt x="58753" y="318152"/>
                      <a:pt x="53210" y="303741"/>
                      <a:pt x="48776" y="288221"/>
                    </a:cubicBezTo>
                    <a:lnTo>
                      <a:pt x="0" y="263833"/>
                    </a:lnTo>
                    <a:lnTo>
                      <a:pt x="0" y="208406"/>
                    </a:lnTo>
                    <a:lnTo>
                      <a:pt x="48776" y="184018"/>
                    </a:lnTo>
                    <a:cubicBezTo>
                      <a:pt x="53210" y="168499"/>
                      <a:pt x="58753" y="154088"/>
                      <a:pt x="66512" y="140785"/>
                    </a:cubicBezTo>
                    <a:lnTo>
                      <a:pt x="48776" y="88683"/>
                    </a:lnTo>
                    <a:lnTo>
                      <a:pt x="88683" y="48776"/>
                    </a:lnTo>
                    <a:lnTo>
                      <a:pt x="140785" y="66513"/>
                    </a:lnTo>
                    <a:cubicBezTo>
                      <a:pt x="154088" y="58753"/>
                      <a:pt x="168499" y="53210"/>
                      <a:pt x="184018" y="48776"/>
                    </a:cubicBezTo>
                    <a:lnTo>
                      <a:pt x="208406" y="0"/>
                    </a:lnTo>
                    <a:close/>
                    <a:moveTo>
                      <a:pt x="236121" y="132809"/>
                    </a:moveTo>
                    <a:cubicBezTo>
                      <a:pt x="180350" y="132809"/>
                      <a:pt x="134101" y="179057"/>
                      <a:pt x="134101" y="234828"/>
                    </a:cubicBezTo>
                    <a:cubicBezTo>
                      <a:pt x="134101" y="290599"/>
                      <a:pt x="178990" y="336848"/>
                      <a:pt x="236121" y="336848"/>
                    </a:cubicBezTo>
                    <a:cubicBezTo>
                      <a:pt x="291892" y="336848"/>
                      <a:pt x="338141" y="290599"/>
                      <a:pt x="338141" y="234828"/>
                    </a:cubicBezTo>
                    <a:cubicBezTo>
                      <a:pt x="338141" y="179057"/>
                      <a:pt x="293252" y="132809"/>
                      <a:pt x="236121" y="13280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478" cap="flat">
                <a:solidFill>
                  <a:srgbClr val="ABA8C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B95E4E0-DEFD-822D-7946-980BCEB687EE}"/>
                  </a:ext>
                </a:extLst>
              </p:cNvPr>
              <p:cNvSpPr/>
              <p:nvPr/>
            </p:nvSpPr>
            <p:spPr>
              <a:xfrm rot="20127716">
                <a:off x="442485" y="1448445"/>
                <a:ext cx="579471" cy="578112"/>
              </a:xfrm>
              <a:custGeom>
                <a:avLst/>
                <a:gdLst>
                  <a:gd name="connsiteX0" fmla="*/ 255729 w 579471"/>
                  <a:gd name="connsiteY0" fmla="*/ 0 h 578112"/>
                  <a:gd name="connsiteX1" fmla="*/ 323742 w 579471"/>
                  <a:gd name="connsiteY1" fmla="*/ 0 h 578112"/>
                  <a:gd name="connsiteX2" fmla="*/ 353668 w 579471"/>
                  <a:gd name="connsiteY2" fmla="*/ 59852 h 578112"/>
                  <a:gd name="connsiteX3" fmla="*/ 406718 w 579471"/>
                  <a:gd name="connsiteY3" fmla="*/ 81616 h 578112"/>
                  <a:gd name="connsiteX4" fmla="*/ 470650 w 579471"/>
                  <a:gd name="connsiteY4" fmla="*/ 59852 h 578112"/>
                  <a:gd name="connsiteX5" fmla="*/ 519620 w 579471"/>
                  <a:gd name="connsiteY5" fmla="*/ 108821 h 578112"/>
                  <a:gd name="connsiteX6" fmla="*/ 497856 w 579471"/>
                  <a:gd name="connsiteY6" fmla="*/ 172753 h 578112"/>
                  <a:gd name="connsiteX7" fmla="*/ 519620 w 579471"/>
                  <a:gd name="connsiteY7" fmla="*/ 225804 h 578112"/>
                  <a:gd name="connsiteX8" fmla="*/ 579471 w 579471"/>
                  <a:gd name="connsiteY8" fmla="*/ 255729 h 578112"/>
                  <a:gd name="connsiteX9" fmla="*/ 579471 w 579471"/>
                  <a:gd name="connsiteY9" fmla="*/ 323742 h 578112"/>
                  <a:gd name="connsiteX10" fmla="*/ 519620 w 579471"/>
                  <a:gd name="connsiteY10" fmla="*/ 353668 h 578112"/>
                  <a:gd name="connsiteX11" fmla="*/ 496495 w 579471"/>
                  <a:gd name="connsiteY11" fmla="*/ 406718 h 578112"/>
                  <a:gd name="connsiteX12" fmla="*/ 518260 w 579471"/>
                  <a:gd name="connsiteY12" fmla="*/ 470651 h 578112"/>
                  <a:gd name="connsiteX13" fmla="*/ 469290 w 579471"/>
                  <a:gd name="connsiteY13" fmla="*/ 518260 h 578112"/>
                  <a:gd name="connsiteX14" fmla="*/ 405358 w 579471"/>
                  <a:gd name="connsiteY14" fmla="*/ 496496 h 578112"/>
                  <a:gd name="connsiteX15" fmla="*/ 352308 w 579471"/>
                  <a:gd name="connsiteY15" fmla="*/ 518260 h 578112"/>
                  <a:gd name="connsiteX16" fmla="*/ 322382 w 579471"/>
                  <a:gd name="connsiteY16" fmla="*/ 578112 h 578112"/>
                  <a:gd name="connsiteX17" fmla="*/ 254369 w 579471"/>
                  <a:gd name="connsiteY17" fmla="*/ 578112 h 578112"/>
                  <a:gd name="connsiteX18" fmla="*/ 224443 w 579471"/>
                  <a:gd name="connsiteY18" fmla="*/ 518260 h 578112"/>
                  <a:gd name="connsiteX19" fmla="*/ 171393 w 579471"/>
                  <a:gd name="connsiteY19" fmla="*/ 496496 h 578112"/>
                  <a:gd name="connsiteX20" fmla="*/ 107460 w 579471"/>
                  <a:gd name="connsiteY20" fmla="*/ 518260 h 578112"/>
                  <a:gd name="connsiteX21" fmla="*/ 59852 w 579471"/>
                  <a:gd name="connsiteY21" fmla="*/ 470651 h 578112"/>
                  <a:gd name="connsiteX22" fmla="*/ 81616 w 579471"/>
                  <a:gd name="connsiteY22" fmla="*/ 406718 h 578112"/>
                  <a:gd name="connsiteX23" fmla="*/ 59852 w 579471"/>
                  <a:gd name="connsiteY23" fmla="*/ 353668 h 578112"/>
                  <a:gd name="connsiteX24" fmla="*/ 0 w 579471"/>
                  <a:gd name="connsiteY24" fmla="*/ 323742 h 578112"/>
                  <a:gd name="connsiteX25" fmla="*/ 0 w 579471"/>
                  <a:gd name="connsiteY25" fmla="*/ 255729 h 578112"/>
                  <a:gd name="connsiteX26" fmla="*/ 59852 w 579471"/>
                  <a:gd name="connsiteY26" fmla="*/ 225804 h 578112"/>
                  <a:gd name="connsiteX27" fmla="*/ 81616 w 579471"/>
                  <a:gd name="connsiteY27" fmla="*/ 172753 h 578112"/>
                  <a:gd name="connsiteX28" fmla="*/ 59852 w 579471"/>
                  <a:gd name="connsiteY28" fmla="*/ 108821 h 578112"/>
                  <a:gd name="connsiteX29" fmla="*/ 108821 w 579471"/>
                  <a:gd name="connsiteY29" fmla="*/ 59852 h 578112"/>
                  <a:gd name="connsiteX30" fmla="*/ 172753 w 579471"/>
                  <a:gd name="connsiteY30" fmla="*/ 81616 h 578112"/>
                  <a:gd name="connsiteX31" fmla="*/ 225804 w 579471"/>
                  <a:gd name="connsiteY31" fmla="*/ 59852 h 578112"/>
                  <a:gd name="connsiteX32" fmla="*/ 255729 w 579471"/>
                  <a:gd name="connsiteY32" fmla="*/ 0 h 578112"/>
                  <a:gd name="connsiteX33" fmla="*/ 262021 w 579471"/>
                  <a:gd name="connsiteY33" fmla="*/ 54908 h 578112"/>
                  <a:gd name="connsiteX34" fmla="*/ 237633 w 579471"/>
                  <a:gd name="connsiteY34" fmla="*/ 103684 h 578112"/>
                  <a:gd name="connsiteX35" fmla="*/ 194400 w 579471"/>
                  <a:gd name="connsiteY35" fmla="*/ 121421 h 578112"/>
                  <a:gd name="connsiteX36" fmla="*/ 142298 w 579471"/>
                  <a:gd name="connsiteY36" fmla="*/ 103684 h 578112"/>
                  <a:gd name="connsiteX37" fmla="*/ 102391 w 579471"/>
                  <a:gd name="connsiteY37" fmla="*/ 143591 h 578112"/>
                  <a:gd name="connsiteX38" fmla="*/ 120127 w 579471"/>
                  <a:gd name="connsiteY38" fmla="*/ 195693 h 578112"/>
                  <a:gd name="connsiteX39" fmla="*/ 102391 w 579471"/>
                  <a:gd name="connsiteY39" fmla="*/ 238926 h 578112"/>
                  <a:gd name="connsiteX40" fmla="*/ 53615 w 579471"/>
                  <a:gd name="connsiteY40" fmla="*/ 263314 h 578112"/>
                  <a:gd name="connsiteX41" fmla="*/ 53615 w 579471"/>
                  <a:gd name="connsiteY41" fmla="*/ 318741 h 578112"/>
                  <a:gd name="connsiteX42" fmla="*/ 102391 w 579471"/>
                  <a:gd name="connsiteY42" fmla="*/ 343129 h 578112"/>
                  <a:gd name="connsiteX43" fmla="*/ 120127 w 579471"/>
                  <a:gd name="connsiteY43" fmla="*/ 386362 h 578112"/>
                  <a:gd name="connsiteX44" fmla="*/ 102391 w 579471"/>
                  <a:gd name="connsiteY44" fmla="*/ 438464 h 578112"/>
                  <a:gd name="connsiteX45" fmla="*/ 141190 w 579471"/>
                  <a:gd name="connsiteY45" fmla="*/ 477263 h 578112"/>
                  <a:gd name="connsiteX46" fmla="*/ 193291 w 579471"/>
                  <a:gd name="connsiteY46" fmla="*/ 459526 h 578112"/>
                  <a:gd name="connsiteX47" fmla="*/ 236525 w 579471"/>
                  <a:gd name="connsiteY47" fmla="*/ 477263 h 578112"/>
                  <a:gd name="connsiteX48" fmla="*/ 260913 w 579471"/>
                  <a:gd name="connsiteY48" fmla="*/ 526039 h 578112"/>
                  <a:gd name="connsiteX49" fmla="*/ 316340 w 579471"/>
                  <a:gd name="connsiteY49" fmla="*/ 526039 h 578112"/>
                  <a:gd name="connsiteX50" fmla="*/ 340728 w 579471"/>
                  <a:gd name="connsiteY50" fmla="*/ 477263 h 578112"/>
                  <a:gd name="connsiteX51" fmla="*/ 383961 w 579471"/>
                  <a:gd name="connsiteY51" fmla="*/ 459526 h 578112"/>
                  <a:gd name="connsiteX52" fmla="*/ 436062 w 579471"/>
                  <a:gd name="connsiteY52" fmla="*/ 477263 h 578112"/>
                  <a:gd name="connsiteX53" fmla="*/ 475970 w 579471"/>
                  <a:gd name="connsiteY53" fmla="*/ 438464 h 578112"/>
                  <a:gd name="connsiteX54" fmla="*/ 458233 w 579471"/>
                  <a:gd name="connsiteY54" fmla="*/ 386362 h 578112"/>
                  <a:gd name="connsiteX55" fmla="*/ 477079 w 579471"/>
                  <a:gd name="connsiteY55" fmla="*/ 343129 h 578112"/>
                  <a:gd name="connsiteX56" fmla="*/ 525854 w 579471"/>
                  <a:gd name="connsiteY56" fmla="*/ 318741 h 578112"/>
                  <a:gd name="connsiteX57" fmla="*/ 525854 w 579471"/>
                  <a:gd name="connsiteY57" fmla="*/ 263314 h 578112"/>
                  <a:gd name="connsiteX58" fmla="*/ 477079 w 579471"/>
                  <a:gd name="connsiteY58" fmla="*/ 238926 h 578112"/>
                  <a:gd name="connsiteX59" fmla="*/ 459342 w 579471"/>
                  <a:gd name="connsiteY59" fmla="*/ 195693 h 578112"/>
                  <a:gd name="connsiteX60" fmla="*/ 477079 w 579471"/>
                  <a:gd name="connsiteY60" fmla="*/ 143591 h 578112"/>
                  <a:gd name="connsiteX61" fmla="*/ 437171 w 579471"/>
                  <a:gd name="connsiteY61" fmla="*/ 103684 h 578112"/>
                  <a:gd name="connsiteX62" fmla="*/ 385069 w 579471"/>
                  <a:gd name="connsiteY62" fmla="*/ 121421 h 578112"/>
                  <a:gd name="connsiteX63" fmla="*/ 341836 w 579471"/>
                  <a:gd name="connsiteY63" fmla="*/ 103684 h 578112"/>
                  <a:gd name="connsiteX64" fmla="*/ 317448 w 579471"/>
                  <a:gd name="connsiteY64" fmla="*/ 54908 h 578112"/>
                  <a:gd name="connsiteX65" fmla="*/ 262021 w 579471"/>
                  <a:gd name="connsiteY65" fmla="*/ 54908 h 57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79471" h="578112">
                    <a:moveTo>
                      <a:pt x="255729" y="0"/>
                    </a:moveTo>
                    <a:lnTo>
                      <a:pt x="323742" y="0"/>
                    </a:lnTo>
                    <a:lnTo>
                      <a:pt x="353668" y="59852"/>
                    </a:lnTo>
                    <a:cubicBezTo>
                      <a:pt x="372712" y="65293"/>
                      <a:pt x="390395" y="72094"/>
                      <a:pt x="406718" y="81616"/>
                    </a:cubicBezTo>
                    <a:lnTo>
                      <a:pt x="470650" y="59852"/>
                    </a:lnTo>
                    <a:lnTo>
                      <a:pt x="519620" y="108821"/>
                    </a:lnTo>
                    <a:lnTo>
                      <a:pt x="497856" y="172753"/>
                    </a:lnTo>
                    <a:cubicBezTo>
                      <a:pt x="507377" y="189077"/>
                      <a:pt x="514179" y="206760"/>
                      <a:pt x="519620" y="225804"/>
                    </a:cubicBezTo>
                    <a:lnTo>
                      <a:pt x="579471" y="255729"/>
                    </a:lnTo>
                    <a:lnTo>
                      <a:pt x="579471" y="323742"/>
                    </a:lnTo>
                    <a:lnTo>
                      <a:pt x="519620" y="353668"/>
                    </a:lnTo>
                    <a:cubicBezTo>
                      <a:pt x="514179" y="371352"/>
                      <a:pt x="506017" y="390396"/>
                      <a:pt x="496495" y="406718"/>
                    </a:cubicBezTo>
                    <a:lnTo>
                      <a:pt x="518260" y="470651"/>
                    </a:lnTo>
                    <a:lnTo>
                      <a:pt x="469290" y="518260"/>
                    </a:lnTo>
                    <a:lnTo>
                      <a:pt x="405358" y="496496"/>
                    </a:lnTo>
                    <a:cubicBezTo>
                      <a:pt x="389035" y="506017"/>
                      <a:pt x="371352" y="512819"/>
                      <a:pt x="352308" y="518260"/>
                    </a:cubicBezTo>
                    <a:lnTo>
                      <a:pt x="322382" y="578112"/>
                    </a:lnTo>
                    <a:lnTo>
                      <a:pt x="254369" y="578112"/>
                    </a:lnTo>
                    <a:lnTo>
                      <a:pt x="224443" y="518260"/>
                    </a:lnTo>
                    <a:cubicBezTo>
                      <a:pt x="205400" y="512819"/>
                      <a:pt x="187716" y="506017"/>
                      <a:pt x="171393" y="496496"/>
                    </a:cubicBezTo>
                    <a:lnTo>
                      <a:pt x="107460" y="518260"/>
                    </a:lnTo>
                    <a:lnTo>
                      <a:pt x="59852" y="470651"/>
                    </a:lnTo>
                    <a:lnTo>
                      <a:pt x="81616" y="406718"/>
                    </a:lnTo>
                    <a:cubicBezTo>
                      <a:pt x="72094" y="390396"/>
                      <a:pt x="65293" y="372712"/>
                      <a:pt x="59852" y="353668"/>
                    </a:cubicBezTo>
                    <a:lnTo>
                      <a:pt x="0" y="323742"/>
                    </a:lnTo>
                    <a:lnTo>
                      <a:pt x="0" y="255729"/>
                    </a:lnTo>
                    <a:lnTo>
                      <a:pt x="59852" y="225804"/>
                    </a:lnTo>
                    <a:cubicBezTo>
                      <a:pt x="65293" y="206760"/>
                      <a:pt x="72094" y="189077"/>
                      <a:pt x="81616" y="172753"/>
                    </a:cubicBezTo>
                    <a:lnTo>
                      <a:pt x="59852" y="108821"/>
                    </a:lnTo>
                    <a:lnTo>
                      <a:pt x="108821" y="59852"/>
                    </a:lnTo>
                    <a:lnTo>
                      <a:pt x="172753" y="81616"/>
                    </a:lnTo>
                    <a:cubicBezTo>
                      <a:pt x="189077" y="72094"/>
                      <a:pt x="206760" y="65293"/>
                      <a:pt x="225804" y="59852"/>
                    </a:cubicBezTo>
                    <a:lnTo>
                      <a:pt x="255729" y="0"/>
                    </a:lnTo>
                    <a:close/>
                    <a:moveTo>
                      <a:pt x="262021" y="54908"/>
                    </a:moveTo>
                    <a:lnTo>
                      <a:pt x="237633" y="103684"/>
                    </a:lnTo>
                    <a:cubicBezTo>
                      <a:pt x="222114" y="108118"/>
                      <a:pt x="207703" y="113661"/>
                      <a:pt x="194400" y="121421"/>
                    </a:cubicBezTo>
                    <a:lnTo>
                      <a:pt x="142298" y="103684"/>
                    </a:lnTo>
                    <a:lnTo>
                      <a:pt x="102391" y="143591"/>
                    </a:lnTo>
                    <a:lnTo>
                      <a:pt x="120127" y="195693"/>
                    </a:lnTo>
                    <a:cubicBezTo>
                      <a:pt x="112368" y="208996"/>
                      <a:pt x="106825" y="223407"/>
                      <a:pt x="102391" y="238926"/>
                    </a:cubicBezTo>
                    <a:lnTo>
                      <a:pt x="53615" y="263314"/>
                    </a:lnTo>
                    <a:lnTo>
                      <a:pt x="53615" y="318741"/>
                    </a:lnTo>
                    <a:lnTo>
                      <a:pt x="102391" y="343129"/>
                    </a:lnTo>
                    <a:cubicBezTo>
                      <a:pt x="106825" y="358649"/>
                      <a:pt x="112368" y="373060"/>
                      <a:pt x="120127" y="386362"/>
                    </a:cubicBezTo>
                    <a:lnTo>
                      <a:pt x="102391" y="438464"/>
                    </a:lnTo>
                    <a:lnTo>
                      <a:pt x="141190" y="477263"/>
                    </a:lnTo>
                    <a:lnTo>
                      <a:pt x="193291" y="459526"/>
                    </a:lnTo>
                    <a:cubicBezTo>
                      <a:pt x="206594" y="467286"/>
                      <a:pt x="221005" y="472829"/>
                      <a:pt x="236525" y="477263"/>
                    </a:cubicBezTo>
                    <a:lnTo>
                      <a:pt x="260913" y="526039"/>
                    </a:lnTo>
                    <a:lnTo>
                      <a:pt x="316340" y="526039"/>
                    </a:lnTo>
                    <a:lnTo>
                      <a:pt x="340728" y="477263"/>
                    </a:lnTo>
                    <a:cubicBezTo>
                      <a:pt x="356247" y="472829"/>
                      <a:pt x="370658" y="467286"/>
                      <a:pt x="383961" y="459526"/>
                    </a:cubicBezTo>
                    <a:lnTo>
                      <a:pt x="436062" y="477263"/>
                    </a:lnTo>
                    <a:lnTo>
                      <a:pt x="475970" y="438464"/>
                    </a:lnTo>
                    <a:lnTo>
                      <a:pt x="458233" y="386362"/>
                    </a:lnTo>
                    <a:cubicBezTo>
                      <a:pt x="465993" y="373060"/>
                      <a:pt x="472645" y="357540"/>
                      <a:pt x="477079" y="343129"/>
                    </a:cubicBezTo>
                    <a:lnTo>
                      <a:pt x="525854" y="318741"/>
                    </a:lnTo>
                    <a:lnTo>
                      <a:pt x="525854" y="263314"/>
                    </a:lnTo>
                    <a:lnTo>
                      <a:pt x="477079" y="238926"/>
                    </a:lnTo>
                    <a:cubicBezTo>
                      <a:pt x="472645" y="223407"/>
                      <a:pt x="467101" y="208996"/>
                      <a:pt x="459342" y="195693"/>
                    </a:cubicBezTo>
                    <a:lnTo>
                      <a:pt x="477079" y="143591"/>
                    </a:lnTo>
                    <a:lnTo>
                      <a:pt x="437171" y="103684"/>
                    </a:lnTo>
                    <a:lnTo>
                      <a:pt x="385069" y="121421"/>
                    </a:lnTo>
                    <a:cubicBezTo>
                      <a:pt x="371767" y="113661"/>
                      <a:pt x="357356" y="108118"/>
                      <a:pt x="341836" y="103684"/>
                    </a:cubicBezTo>
                    <a:lnTo>
                      <a:pt x="317448" y="54908"/>
                    </a:lnTo>
                    <a:lnTo>
                      <a:pt x="262021" y="54908"/>
                    </a:lnTo>
                    <a:close/>
                  </a:path>
                </a:pathLst>
              </a:custGeom>
              <a:solidFill>
                <a:schemeClr val="bg1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48A9741-FC19-DB96-7429-9AB2A30ECA33}"/>
                  </a:ext>
                </a:extLst>
              </p:cNvPr>
              <p:cNvSpPr/>
              <p:nvPr/>
            </p:nvSpPr>
            <p:spPr>
              <a:xfrm rot="20127716">
                <a:off x="630205" y="1636166"/>
                <a:ext cx="204040" cy="204039"/>
              </a:xfrm>
              <a:custGeom>
                <a:avLst/>
                <a:gdLst>
                  <a:gd name="connsiteX0" fmla="*/ 102020 w 204040"/>
                  <a:gd name="connsiteY0" fmla="*/ 0 h 204039"/>
                  <a:gd name="connsiteX1" fmla="*/ 204040 w 204040"/>
                  <a:gd name="connsiteY1" fmla="*/ 102019 h 204039"/>
                  <a:gd name="connsiteX2" fmla="*/ 102020 w 204040"/>
                  <a:gd name="connsiteY2" fmla="*/ 204039 h 204039"/>
                  <a:gd name="connsiteX3" fmla="*/ 0 w 204040"/>
                  <a:gd name="connsiteY3" fmla="*/ 102019 h 204039"/>
                  <a:gd name="connsiteX4" fmla="*/ 102020 w 204040"/>
                  <a:gd name="connsiteY4" fmla="*/ 0 h 204039"/>
                  <a:gd name="connsiteX5" fmla="*/ 102019 w 204040"/>
                  <a:gd name="connsiteY5" fmla="*/ 20170 h 204039"/>
                  <a:gd name="connsiteX6" fmla="*/ 18878 w 204040"/>
                  <a:gd name="connsiteY6" fmla="*/ 103311 h 204039"/>
                  <a:gd name="connsiteX7" fmla="*/ 102019 w 204040"/>
                  <a:gd name="connsiteY7" fmla="*/ 186452 h 204039"/>
                  <a:gd name="connsiteX8" fmla="*/ 185160 w 204040"/>
                  <a:gd name="connsiteY8" fmla="*/ 103311 h 204039"/>
                  <a:gd name="connsiteX9" fmla="*/ 102019 w 204040"/>
                  <a:gd name="connsiteY9" fmla="*/ 20170 h 204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040" h="204039">
                    <a:moveTo>
                      <a:pt x="102020" y="0"/>
                    </a:moveTo>
                    <a:cubicBezTo>
                      <a:pt x="159151" y="0"/>
                      <a:pt x="204040" y="46248"/>
                      <a:pt x="204040" y="102019"/>
                    </a:cubicBezTo>
                    <a:cubicBezTo>
                      <a:pt x="204040" y="157790"/>
                      <a:pt x="157791" y="204039"/>
                      <a:pt x="102020" y="204039"/>
                    </a:cubicBezTo>
                    <a:cubicBezTo>
                      <a:pt x="44889" y="204039"/>
                      <a:pt x="0" y="157790"/>
                      <a:pt x="0" y="102019"/>
                    </a:cubicBezTo>
                    <a:cubicBezTo>
                      <a:pt x="0" y="46248"/>
                      <a:pt x="46249" y="0"/>
                      <a:pt x="102020" y="0"/>
                    </a:cubicBezTo>
                    <a:close/>
                    <a:moveTo>
                      <a:pt x="102019" y="20170"/>
                    </a:moveTo>
                    <a:cubicBezTo>
                      <a:pt x="56569" y="20170"/>
                      <a:pt x="18878" y="57861"/>
                      <a:pt x="18878" y="103311"/>
                    </a:cubicBezTo>
                    <a:cubicBezTo>
                      <a:pt x="18878" y="148761"/>
                      <a:pt x="55460" y="186452"/>
                      <a:pt x="102019" y="186452"/>
                    </a:cubicBezTo>
                    <a:cubicBezTo>
                      <a:pt x="147469" y="186452"/>
                      <a:pt x="185160" y="148761"/>
                      <a:pt x="185160" y="103311"/>
                    </a:cubicBezTo>
                    <a:cubicBezTo>
                      <a:pt x="185160" y="57861"/>
                      <a:pt x="148578" y="20170"/>
                      <a:pt x="102019" y="20170"/>
                    </a:cubicBezTo>
                    <a:close/>
                  </a:path>
                </a:pathLst>
              </a:custGeom>
              <a:solidFill>
                <a:schemeClr val="bg1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28EC3D7-44EB-2FBF-4B57-6513570055A1}"/>
                  </a:ext>
                </a:extLst>
              </p:cNvPr>
              <p:cNvSpPr/>
              <p:nvPr/>
            </p:nvSpPr>
            <p:spPr>
              <a:xfrm rot="19828946">
                <a:off x="79648" y="1933626"/>
                <a:ext cx="663219" cy="661663"/>
              </a:xfrm>
              <a:custGeom>
                <a:avLst/>
                <a:gdLst>
                  <a:gd name="connsiteX0" fmla="*/ 292688 w 663219"/>
                  <a:gd name="connsiteY0" fmla="*/ 0 h 661663"/>
                  <a:gd name="connsiteX1" fmla="*/ 370531 w 663219"/>
                  <a:gd name="connsiteY1" fmla="*/ 0 h 661663"/>
                  <a:gd name="connsiteX2" fmla="*/ 404782 w 663219"/>
                  <a:gd name="connsiteY2" fmla="*/ 68502 h 661663"/>
                  <a:gd name="connsiteX3" fmla="*/ 465499 w 663219"/>
                  <a:gd name="connsiteY3" fmla="*/ 93411 h 661663"/>
                  <a:gd name="connsiteX4" fmla="*/ 538671 w 663219"/>
                  <a:gd name="connsiteY4" fmla="*/ 68502 h 661663"/>
                  <a:gd name="connsiteX5" fmla="*/ 594718 w 663219"/>
                  <a:gd name="connsiteY5" fmla="*/ 124548 h 661663"/>
                  <a:gd name="connsiteX6" fmla="*/ 569808 w 663219"/>
                  <a:gd name="connsiteY6" fmla="*/ 197720 h 661663"/>
                  <a:gd name="connsiteX7" fmla="*/ 594718 w 663219"/>
                  <a:gd name="connsiteY7" fmla="*/ 258438 h 661663"/>
                  <a:gd name="connsiteX8" fmla="*/ 663219 w 663219"/>
                  <a:gd name="connsiteY8" fmla="*/ 292688 h 661663"/>
                  <a:gd name="connsiteX9" fmla="*/ 663219 w 663219"/>
                  <a:gd name="connsiteY9" fmla="*/ 370531 h 661663"/>
                  <a:gd name="connsiteX10" fmla="*/ 594718 w 663219"/>
                  <a:gd name="connsiteY10" fmla="*/ 404782 h 661663"/>
                  <a:gd name="connsiteX11" fmla="*/ 569808 w 663219"/>
                  <a:gd name="connsiteY11" fmla="*/ 465499 h 661663"/>
                  <a:gd name="connsiteX12" fmla="*/ 593161 w 663219"/>
                  <a:gd name="connsiteY12" fmla="*/ 537114 h 661663"/>
                  <a:gd name="connsiteX13" fmla="*/ 538671 w 663219"/>
                  <a:gd name="connsiteY13" fmla="*/ 593161 h 661663"/>
                  <a:gd name="connsiteX14" fmla="*/ 465499 w 663219"/>
                  <a:gd name="connsiteY14" fmla="*/ 568251 h 661663"/>
                  <a:gd name="connsiteX15" fmla="*/ 404782 w 663219"/>
                  <a:gd name="connsiteY15" fmla="*/ 593161 h 661663"/>
                  <a:gd name="connsiteX16" fmla="*/ 370531 w 663219"/>
                  <a:gd name="connsiteY16" fmla="*/ 661663 h 661663"/>
                  <a:gd name="connsiteX17" fmla="*/ 292688 w 663219"/>
                  <a:gd name="connsiteY17" fmla="*/ 661663 h 661663"/>
                  <a:gd name="connsiteX18" fmla="*/ 258438 w 663219"/>
                  <a:gd name="connsiteY18" fmla="*/ 593161 h 661663"/>
                  <a:gd name="connsiteX19" fmla="*/ 197720 w 663219"/>
                  <a:gd name="connsiteY19" fmla="*/ 568251 h 661663"/>
                  <a:gd name="connsiteX20" fmla="*/ 124548 w 663219"/>
                  <a:gd name="connsiteY20" fmla="*/ 591604 h 661663"/>
                  <a:gd name="connsiteX21" fmla="*/ 70058 w 663219"/>
                  <a:gd name="connsiteY21" fmla="*/ 537114 h 661663"/>
                  <a:gd name="connsiteX22" fmla="*/ 93411 w 663219"/>
                  <a:gd name="connsiteY22" fmla="*/ 463942 h 661663"/>
                  <a:gd name="connsiteX23" fmla="*/ 68502 w 663219"/>
                  <a:gd name="connsiteY23" fmla="*/ 403225 h 661663"/>
                  <a:gd name="connsiteX24" fmla="*/ 0 w 663219"/>
                  <a:gd name="connsiteY24" fmla="*/ 368974 h 661663"/>
                  <a:gd name="connsiteX25" fmla="*/ 0 w 663219"/>
                  <a:gd name="connsiteY25" fmla="*/ 291132 h 661663"/>
                  <a:gd name="connsiteX26" fmla="*/ 68502 w 663219"/>
                  <a:gd name="connsiteY26" fmla="*/ 256881 h 661663"/>
                  <a:gd name="connsiteX27" fmla="*/ 93411 w 663219"/>
                  <a:gd name="connsiteY27" fmla="*/ 196163 h 661663"/>
                  <a:gd name="connsiteX28" fmla="*/ 70058 w 663219"/>
                  <a:gd name="connsiteY28" fmla="*/ 122991 h 661663"/>
                  <a:gd name="connsiteX29" fmla="*/ 124548 w 663219"/>
                  <a:gd name="connsiteY29" fmla="*/ 68502 h 661663"/>
                  <a:gd name="connsiteX30" fmla="*/ 197720 w 663219"/>
                  <a:gd name="connsiteY30" fmla="*/ 93411 h 661663"/>
                  <a:gd name="connsiteX31" fmla="*/ 258438 w 663219"/>
                  <a:gd name="connsiteY31" fmla="*/ 68502 h 661663"/>
                  <a:gd name="connsiteX32" fmla="*/ 292688 w 663219"/>
                  <a:gd name="connsiteY32" fmla="*/ 0 h 661663"/>
                  <a:gd name="connsiteX33" fmla="*/ 331610 w 663219"/>
                  <a:gd name="connsiteY33" fmla="*/ 214846 h 661663"/>
                  <a:gd name="connsiteX34" fmla="*/ 214846 w 663219"/>
                  <a:gd name="connsiteY34" fmla="*/ 331610 h 661663"/>
                  <a:gd name="connsiteX35" fmla="*/ 331610 w 663219"/>
                  <a:gd name="connsiteY35" fmla="*/ 448374 h 661663"/>
                  <a:gd name="connsiteX36" fmla="*/ 448374 w 663219"/>
                  <a:gd name="connsiteY36" fmla="*/ 331610 h 661663"/>
                  <a:gd name="connsiteX37" fmla="*/ 331610 w 663219"/>
                  <a:gd name="connsiteY37" fmla="*/ 214846 h 66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63219" h="661663">
                    <a:moveTo>
                      <a:pt x="292688" y="0"/>
                    </a:moveTo>
                    <a:lnTo>
                      <a:pt x="370531" y="0"/>
                    </a:lnTo>
                    <a:lnTo>
                      <a:pt x="404782" y="68502"/>
                    </a:lnTo>
                    <a:cubicBezTo>
                      <a:pt x="425021" y="74729"/>
                      <a:pt x="446817" y="82513"/>
                      <a:pt x="465499" y="93411"/>
                    </a:cubicBezTo>
                    <a:lnTo>
                      <a:pt x="538671" y="68502"/>
                    </a:lnTo>
                    <a:lnTo>
                      <a:pt x="594718" y="124548"/>
                    </a:lnTo>
                    <a:lnTo>
                      <a:pt x="569808" y="197720"/>
                    </a:lnTo>
                    <a:cubicBezTo>
                      <a:pt x="580706" y="216403"/>
                      <a:pt x="588491" y="236642"/>
                      <a:pt x="594718" y="258438"/>
                    </a:cubicBezTo>
                    <a:lnTo>
                      <a:pt x="663219" y="292688"/>
                    </a:lnTo>
                    <a:lnTo>
                      <a:pt x="663219" y="370531"/>
                    </a:lnTo>
                    <a:lnTo>
                      <a:pt x="594718" y="404782"/>
                    </a:lnTo>
                    <a:cubicBezTo>
                      <a:pt x="588491" y="426578"/>
                      <a:pt x="580706" y="446817"/>
                      <a:pt x="569808" y="465499"/>
                    </a:cubicBezTo>
                    <a:lnTo>
                      <a:pt x="593161" y="537114"/>
                    </a:lnTo>
                    <a:lnTo>
                      <a:pt x="538671" y="593161"/>
                    </a:lnTo>
                    <a:lnTo>
                      <a:pt x="465499" y="568251"/>
                    </a:lnTo>
                    <a:cubicBezTo>
                      <a:pt x="446817" y="579149"/>
                      <a:pt x="426578" y="586934"/>
                      <a:pt x="404782" y="593161"/>
                    </a:cubicBezTo>
                    <a:lnTo>
                      <a:pt x="370531" y="661663"/>
                    </a:lnTo>
                    <a:lnTo>
                      <a:pt x="292688" y="661663"/>
                    </a:lnTo>
                    <a:lnTo>
                      <a:pt x="258438" y="593161"/>
                    </a:lnTo>
                    <a:cubicBezTo>
                      <a:pt x="236642" y="586934"/>
                      <a:pt x="216403" y="579149"/>
                      <a:pt x="197720" y="568251"/>
                    </a:cubicBezTo>
                    <a:lnTo>
                      <a:pt x="124548" y="591604"/>
                    </a:lnTo>
                    <a:lnTo>
                      <a:pt x="70058" y="537114"/>
                    </a:lnTo>
                    <a:lnTo>
                      <a:pt x="93411" y="463942"/>
                    </a:lnTo>
                    <a:cubicBezTo>
                      <a:pt x="82513" y="445260"/>
                      <a:pt x="74729" y="425021"/>
                      <a:pt x="68502" y="403225"/>
                    </a:cubicBezTo>
                    <a:lnTo>
                      <a:pt x="0" y="368974"/>
                    </a:lnTo>
                    <a:lnTo>
                      <a:pt x="0" y="291132"/>
                    </a:lnTo>
                    <a:lnTo>
                      <a:pt x="68502" y="256881"/>
                    </a:lnTo>
                    <a:cubicBezTo>
                      <a:pt x="74729" y="236642"/>
                      <a:pt x="82513" y="214846"/>
                      <a:pt x="93411" y="196163"/>
                    </a:cubicBezTo>
                    <a:lnTo>
                      <a:pt x="70058" y="122991"/>
                    </a:lnTo>
                    <a:lnTo>
                      <a:pt x="124548" y="68502"/>
                    </a:lnTo>
                    <a:lnTo>
                      <a:pt x="197720" y="93411"/>
                    </a:lnTo>
                    <a:cubicBezTo>
                      <a:pt x="216403" y="82513"/>
                      <a:pt x="236642" y="74729"/>
                      <a:pt x="258438" y="68502"/>
                    </a:cubicBezTo>
                    <a:lnTo>
                      <a:pt x="292688" y="0"/>
                    </a:lnTo>
                    <a:close/>
                    <a:moveTo>
                      <a:pt x="331610" y="214846"/>
                    </a:moveTo>
                    <a:cubicBezTo>
                      <a:pt x="267779" y="214846"/>
                      <a:pt x="214846" y="266222"/>
                      <a:pt x="214846" y="331610"/>
                    </a:cubicBezTo>
                    <a:cubicBezTo>
                      <a:pt x="214846" y="395441"/>
                      <a:pt x="266222" y="448374"/>
                      <a:pt x="331610" y="448374"/>
                    </a:cubicBezTo>
                    <a:cubicBezTo>
                      <a:pt x="396998" y="448374"/>
                      <a:pt x="448374" y="395441"/>
                      <a:pt x="448374" y="331610"/>
                    </a:cubicBezTo>
                    <a:cubicBezTo>
                      <a:pt x="448374" y="267779"/>
                      <a:pt x="396998" y="214846"/>
                      <a:pt x="331610" y="214846"/>
                    </a:cubicBezTo>
                    <a:close/>
                  </a:path>
                </a:pathLst>
              </a:custGeom>
              <a:solidFill>
                <a:schemeClr val="bg1"/>
              </a:solidFill>
              <a:ln w="15478" cap="flat">
                <a:solidFill>
                  <a:srgbClr val="ABA8C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31" name="Graphic 30" descr="Stopwatch">
              <a:extLst>
                <a:ext uri="{FF2B5EF4-FFF2-40B4-BE49-F238E27FC236}">
                  <a16:creationId xmlns:a16="http://schemas.microsoft.com/office/drawing/2014/main" id="{F95AEDDA-D8BD-DA58-DB47-B5098A733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30308" y="-732595"/>
              <a:ext cx="1746209" cy="1746209"/>
            </a:xfrm>
            <a:prstGeom prst="rect">
              <a:avLst/>
            </a:prstGeom>
          </p:spPr>
        </p:pic>
        <p:pic>
          <p:nvPicPr>
            <p:cNvPr id="43" name="Graphic 42" descr="Table">
              <a:extLst>
                <a:ext uri="{FF2B5EF4-FFF2-40B4-BE49-F238E27FC236}">
                  <a16:creationId xmlns:a16="http://schemas.microsoft.com/office/drawing/2014/main" id="{48E9E005-51FC-CAE0-B718-2E969D0C4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826816">
              <a:off x="5734543" y="-29815"/>
              <a:ext cx="1339324" cy="133932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7FB70D-B86A-8D9D-57D2-98234DE0B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8D4BE2-F03D-FABD-4139-B0C5D7F10015}"/>
              </a:ext>
            </a:extLst>
          </p:cNvPr>
          <p:cNvSpPr txBox="1"/>
          <p:nvPr/>
        </p:nvSpPr>
        <p:spPr>
          <a:xfrm>
            <a:off x="2623031" y="333379"/>
            <a:ext cx="4237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 w="25400" cmpd="sng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rgbClr val="F7941E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CHỦ ĐỀ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4277114" y="2324456"/>
            <a:ext cx="63958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Cảm</a:t>
            </a:r>
            <a:r>
              <a:rPr lang="en-US" sz="6000" b="1" dirty="0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 </a:t>
            </a:r>
            <a:r>
              <a:rPr lang="en-US" sz="6000" b="1" dirty="0" err="1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ơn</a:t>
            </a:r>
            <a:r>
              <a:rPr lang="en-US" sz="6000" b="1" dirty="0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 </a:t>
            </a:r>
            <a:r>
              <a:rPr lang="en-US" sz="6000" b="1" dirty="0" err="1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các</a:t>
            </a:r>
            <a:r>
              <a:rPr lang="en-US" sz="6000" b="1" dirty="0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 </a:t>
            </a:r>
            <a:r>
              <a:rPr lang="en-US" sz="6000" b="1" dirty="0" err="1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em</a:t>
            </a:r>
            <a:r>
              <a:rPr lang="en-US" sz="6000" b="1" dirty="0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 </a:t>
            </a:r>
            <a:r>
              <a:rPr lang="en-US" sz="6000" b="1" dirty="0" err="1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đã</a:t>
            </a:r>
            <a:r>
              <a:rPr lang="en-US" sz="6000" b="1" dirty="0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 </a:t>
            </a:r>
            <a:r>
              <a:rPr lang="en-US" sz="6000" b="1" dirty="0" err="1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tham</a:t>
            </a:r>
            <a:r>
              <a:rPr lang="en-US" sz="6000" b="1" dirty="0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 </a:t>
            </a:r>
            <a:r>
              <a:rPr lang="en-US" sz="6000" b="1" dirty="0" err="1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gia</a:t>
            </a:r>
            <a:r>
              <a:rPr lang="en-US" sz="6000" b="1" dirty="0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 </a:t>
            </a:r>
            <a:r>
              <a:rPr lang="en-US" sz="6000" b="1" dirty="0" err="1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học</a:t>
            </a:r>
            <a:r>
              <a:rPr lang="en-US" sz="6000" b="1" dirty="0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 </a:t>
            </a:r>
            <a:r>
              <a:rPr lang="en-US" sz="6000" b="1" dirty="0" err="1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tích</a:t>
            </a:r>
            <a:r>
              <a:rPr lang="en-US" sz="6000" b="1" dirty="0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 </a:t>
            </a:r>
            <a:r>
              <a:rPr lang="en-US" sz="6000" b="1" dirty="0" err="1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cực</a:t>
            </a:r>
            <a:r>
              <a:rPr lang="en-US" sz="6000" b="1" dirty="0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7941E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 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ABFF2B-8C04-94C4-12E3-9955FE36B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86" y="2062195"/>
            <a:ext cx="4563281" cy="608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oogle Shape;1850;p64">
            <a:extLst>
              <a:ext uri="{FF2B5EF4-FFF2-40B4-BE49-F238E27FC236}">
                <a16:creationId xmlns:a16="http://schemas.microsoft.com/office/drawing/2014/main" id="{15622E14-CCB9-1C36-CA7F-7E3ABEA5BFEF}"/>
              </a:ext>
            </a:extLst>
          </p:cNvPr>
          <p:cNvGrpSpPr/>
          <p:nvPr/>
        </p:nvGrpSpPr>
        <p:grpSpPr>
          <a:xfrm>
            <a:off x="592453" y="5001038"/>
            <a:ext cx="1295553" cy="1816745"/>
            <a:chOff x="4589615" y="1822130"/>
            <a:chExt cx="946935" cy="1477650"/>
          </a:xfrm>
        </p:grpSpPr>
        <p:sp>
          <p:nvSpPr>
            <p:cNvPr id="8" name="Google Shape;1851;p64">
              <a:extLst>
                <a:ext uri="{FF2B5EF4-FFF2-40B4-BE49-F238E27FC236}">
                  <a16:creationId xmlns:a16="http://schemas.microsoft.com/office/drawing/2014/main" id="{DCE262A1-5C99-2518-8D78-031D7804E430}"/>
                </a:ext>
              </a:extLst>
            </p:cNvPr>
            <p:cNvSpPr/>
            <p:nvPr/>
          </p:nvSpPr>
          <p:spPr>
            <a:xfrm>
              <a:off x="4980408" y="2418971"/>
              <a:ext cx="102909" cy="40837"/>
            </a:xfrm>
            <a:custGeom>
              <a:avLst/>
              <a:gdLst/>
              <a:ahLst/>
              <a:cxnLst/>
              <a:rect l="l" t="t" r="r" b="b"/>
              <a:pathLst>
                <a:path w="4468" h="1773" extrusionOk="0">
                  <a:moveTo>
                    <a:pt x="4468" y="1"/>
                  </a:moveTo>
                  <a:cubicBezTo>
                    <a:pt x="3258" y="189"/>
                    <a:pt x="2014" y="290"/>
                    <a:pt x="764" y="290"/>
                  </a:cubicBezTo>
                  <a:cubicBezTo>
                    <a:pt x="509" y="290"/>
                    <a:pt x="255" y="285"/>
                    <a:pt x="0" y="277"/>
                  </a:cubicBezTo>
                  <a:lnTo>
                    <a:pt x="0" y="277"/>
                  </a:lnTo>
                  <a:lnTo>
                    <a:pt x="276" y="503"/>
                  </a:lnTo>
                  <a:cubicBezTo>
                    <a:pt x="276" y="503"/>
                    <a:pt x="1568" y="1773"/>
                    <a:pt x="2746" y="1773"/>
                  </a:cubicBezTo>
                  <a:cubicBezTo>
                    <a:pt x="2819" y="1773"/>
                    <a:pt x="2891" y="1768"/>
                    <a:pt x="2962" y="1758"/>
                  </a:cubicBezTo>
                  <a:cubicBezTo>
                    <a:pt x="4317" y="1557"/>
                    <a:pt x="4468" y="202"/>
                    <a:pt x="4468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9" name="Google Shape;1852;p64">
              <a:extLst>
                <a:ext uri="{FF2B5EF4-FFF2-40B4-BE49-F238E27FC236}">
                  <a16:creationId xmlns:a16="http://schemas.microsoft.com/office/drawing/2014/main" id="{81AF858B-E62E-A813-5899-C9BA71DDAF79}"/>
                </a:ext>
              </a:extLst>
            </p:cNvPr>
            <p:cNvSpPr/>
            <p:nvPr/>
          </p:nvSpPr>
          <p:spPr>
            <a:xfrm>
              <a:off x="5256153" y="2730578"/>
              <a:ext cx="20246" cy="43370"/>
            </a:xfrm>
            <a:custGeom>
              <a:avLst/>
              <a:gdLst/>
              <a:ahLst/>
              <a:cxnLst/>
              <a:rect l="l" t="t" r="r" b="b"/>
              <a:pathLst>
                <a:path w="879" h="188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351"/>
                    <a:pt x="101" y="728"/>
                    <a:pt x="126" y="1029"/>
                  </a:cubicBezTo>
                  <a:cubicBezTo>
                    <a:pt x="151" y="1155"/>
                    <a:pt x="151" y="1255"/>
                    <a:pt x="151" y="1355"/>
                  </a:cubicBezTo>
                  <a:cubicBezTo>
                    <a:pt x="151" y="1355"/>
                    <a:pt x="226" y="1531"/>
                    <a:pt x="377" y="1882"/>
                  </a:cubicBezTo>
                  <a:cubicBezTo>
                    <a:pt x="879" y="1431"/>
                    <a:pt x="477" y="628"/>
                    <a:pt x="0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0" name="Google Shape;1853;p64">
              <a:extLst>
                <a:ext uri="{FF2B5EF4-FFF2-40B4-BE49-F238E27FC236}">
                  <a16:creationId xmlns:a16="http://schemas.microsoft.com/office/drawing/2014/main" id="{7FDA7B03-7F33-4BFC-2A65-8A5B3D1CEEC9}"/>
                </a:ext>
              </a:extLst>
            </p:cNvPr>
            <p:cNvSpPr/>
            <p:nvPr/>
          </p:nvSpPr>
          <p:spPr>
            <a:xfrm>
              <a:off x="5120307" y="2468698"/>
              <a:ext cx="202824" cy="201166"/>
            </a:xfrm>
            <a:custGeom>
              <a:avLst/>
              <a:gdLst/>
              <a:ahLst/>
              <a:cxnLst/>
              <a:rect l="l" t="t" r="r" b="b"/>
              <a:pathLst>
                <a:path w="8806" h="8734" extrusionOk="0">
                  <a:moveTo>
                    <a:pt x="5723" y="0"/>
                  </a:moveTo>
                  <a:cubicBezTo>
                    <a:pt x="5698" y="1506"/>
                    <a:pt x="4919" y="2887"/>
                    <a:pt x="3665" y="3690"/>
                  </a:cubicBezTo>
                  <a:lnTo>
                    <a:pt x="4066" y="4543"/>
                  </a:lnTo>
                  <a:lnTo>
                    <a:pt x="4066" y="4568"/>
                  </a:lnTo>
                  <a:cubicBezTo>
                    <a:pt x="3740" y="4518"/>
                    <a:pt x="3539" y="4493"/>
                    <a:pt x="3539" y="4493"/>
                  </a:cubicBezTo>
                  <a:cubicBezTo>
                    <a:pt x="3539" y="4493"/>
                    <a:pt x="3715" y="3815"/>
                    <a:pt x="3062" y="3815"/>
                  </a:cubicBezTo>
                  <a:lnTo>
                    <a:pt x="2886" y="3866"/>
                  </a:lnTo>
                  <a:cubicBezTo>
                    <a:pt x="2912" y="3991"/>
                    <a:pt x="2937" y="4117"/>
                    <a:pt x="2962" y="4267"/>
                  </a:cubicBezTo>
                  <a:cubicBezTo>
                    <a:pt x="2962" y="4267"/>
                    <a:pt x="2337" y="4055"/>
                    <a:pt x="1735" y="4055"/>
                  </a:cubicBezTo>
                  <a:cubicBezTo>
                    <a:pt x="1434" y="4055"/>
                    <a:pt x="1138" y="4108"/>
                    <a:pt x="929" y="4267"/>
                  </a:cubicBezTo>
                  <a:cubicBezTo>
                    <a:pt x="828" y="4342"/>
                    <a:pt x="728" y="4468"/>
                    <a:pt x="678" y="4593"/>
                  </a:cubicBezTo>
                  <a:cubicBezTo>
                    <a:pt x="577" y="4794"/>
                    <a:pt x="527" y="4970"/>
                    <a:pt x="502" y="5171"/>
                  </a:cubicBezTo>
                  <a:cubicBezTo>
                    <a:pt x="377" y="5321"/>
                    <a:pt x="301" y="5497"/>
                    <a:pt x="276" y="5698"/>
                  </a:cubicBezTo>
                  <a:lnTo>
                    <a:pt x="301" y="5723"/>
                  </a:lnTo>
                  <a:cubicBezTo>
                    <a:pt x="226" y="5798"/>
                    <a:pt x="176" y="5873"/>
                    <a:pt x="126" y="5949"/>
                  </a:cubicBezTo>
                  <a:cubicBezTo>
                    <a:pt x="0" y="6175"/>
                    <a:pt x="628" y="6576"/>
                    <a:pt x="1029" y="6802"/>
                  </a:cubicBezTo>
                  <a:lnTo>
                    <a:pt x="1205" y="6928"/>
                  </a:lnTo>
                  <a:cubicBezTo>
                    <a:pt x="1933" y="7379"/>
                    <a:pt x="2686" y="7781"/>
                    <a:pt x="3464" y="8107"/>
                  </a:cubicBezTo>
                  <a:lnTo>
                    <a:pt x="3539" y="8157"/>
                  </a:lnTo>
                  <a:cubicBezTo>
                    <a:pt x="4141" y="8383"/>
                    <a:pt x="4794" y="8559"/>
                    <a:pt x="5447" y="8659"/>
                  </a:cubicBezTo>
                  <a:cubicBezTo>
                    <a:pt x="5771" y="8708"/>
                    <a:pt x="6078" y="8733"/>
                    <a:pt x="6366" y="8733"/>
                  </a:cubicBezTo>
                  <a:cubicBezTo>
                    <a:pt x="7856" y="8733"/>
                    <a:pt x="8806" y="8058"/>
                    <a:pt x="8785" y="6501"/>
                  </a:cubicBezTo>
                  <a:cubicBezTo>
                    <a:pt x="8734" y="4292"/>
                    <a:pt x="7454" y="1833"/>
                    <a:pt x="5723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1" name="Google Shape;1854;p64">
              <a:extLst>
                <a:ext uri="{FF2B5EF4-FFF2-40B4-BE49-F238E27FC236}">
                  <a16:creationId xmlns:a16="http://schemas.microsoft.com/office/drawing/2014/main" id="{0796EBAE-1DBA-F17E-D88E-A88775230F3E}"/>
                </a:ext>
              </a:extLst>
            </p:cNvPr>
            <p:cNvSpPr/>
            <p:nvPr/>
          </p:nvSpPr>
          <p:spPr>
            <a:xfrm>
              <a:off x="5148038" y="2628244"/>
              <a:ext cx="111592" cy="149757"/>
            </a:xfrm>
            <a:custGeom>
              <a:avLst/>
              <a:gdLst/>
              <a:ahLst/>
              <a:cxnLst/>
              <a:rect l="l" t="t" r="r" b="b"/>
              <a:pathLst>
                <a:path w="4845" h="6502" extrusionOk="0">
                  <a:moveTo>
                    <a:pt x="1" y="1"/>
                  </a:moveTo>
                  <a:lnTo>
                    <a:pt x="1" y="26"/>
                  </a:lnTo>
                  <a:cubicBezTo>
                    <a:pt x="1" y="26"/>
                    <a:pt x="829" y="5623"/>
                    <a:pt x="2712" y="6501"/>
                  </a:cubicBezTo>
                  <a:cubicBezTo>
                    <a:pt x="3439" y="6325"/>
                    <a:pt x="4142" y="6074"/>
                    <a:pt x="4845" y="5798"/>
                  </a:cubicBezTo>
                  <a:cubicBezTo>
                    <a:pt x="4820" y="5698"/>
                    <a:pt x="4820" y="5598"/>
                    <a:pt x="4820" y="5497"/>
                  </a:cubicBezTo>
                  <a:cubicBezTo>
                    <a:pt x="3163" y="5397"/>
                    <a:pt x="2385" y="1808"/>
                    <a:pt x="2235" y="1180"/>
                  </a:cubicBezTo>
                  <a:cubicBezTo>
                    <a:pt x="1457" y="854"/>
                    <a:pt x="704" y="45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2" name="Google Shape;1855;p64">
              <a:extLst>
                <a:ext uri="{FF2B5EF4-FFF2-40B4-BE49-F238E27FC236}">
                  <a16:creationId xmlns:a16="http://schemas.microsoft.com/office/drawing/2014/main" id="{DBE924D1-B518-A7CD-A740-EE8D7B7F415B}"/>
                </a:ext>
              </a:extLst>
            </p:cNvPr>
            <p:cNvSpPr/>
            <p:nvPr/>
          </p:nvSpPr>
          <p:spPr>
            <a:xfrm>
              <a:off x="5200069" y="2655423"/>
              <a:ext cx="58986" cy="99454"/>
            </a:xfrm>
            <a:custGeom>
              <a:avLst/>
              <a:gdLst/>
              <a:ahLst/>
              <a:cxnLst/>
              <a:rect l="l" t="t" r="r" b="b"/>
              <a:pathLst>
                <a:path w="2561" h="4318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628"/>
                    <a:pt x="904" y="4217"/>
                    <a:pt x="2561" y="4317"/>
                  </a:cubicBezTo>
                  <a:cubicBezTo>
                    <a:pt x="2536" y="3991"/>
                    <a:pt x="2486" y="3640"/>
                    <a:pt x="2435" y="3263"/>
                  </a:cubicBezTo>
                  <a:cubicBezTo>
                    <a:pt x="2260" y="1958"/>
                    <a:pt x="1984" y="527"/>
                    <a:pt x="1984" y="527"/>
                  </a:cubicBezTo>
                  <a:cubicBezTo>
                    <a:pt x="1331" y="427"/>
                    <a:pt x="678" y="251"/>
                    <a:pt x="51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3" name="Google Shape;1856;p64">
              <a:extLst>
                <a:ext uri="{FF2B5EF4-FFF2-40B4-BE49-F238E27FC236}">
                  <a16:creationId xmlns:a16="http://schemas.microsoft.com/office/drawing/2014/main" id="{E61B07EE-4F78-9DDE-FA72-E016C82A50B0}"/>
                </a:ext>
              </a:extLst>
            </p:cNvPr>
            <p:cNvSpPr/>
            <p:nvPr/>
          </p:nvSpPr>
          <p:spPr>
            <a:xfrm>
              <a:off x="4953805" y="2415516"/>
              <a:ext cx="256121" cy="385265"/>
            </a:xfrm>
            <a:custGeom>
              <a:avLst/>
              <a:gdLst/>
              <a:ahLst/>
              <a:cxnLst/>
              <a:rect l="l" t="t" r="r" b="b"/>
              <a:pathLst>
                <a:path w="11120" h="16727" extrusionOk="0">
                  <a:moveTo>
                    <a:pt x="6326" y="0"/>
                  </a:moveTo>
                  <a:cubicBezTo>
                    <a:pt x="6100" y="50"/>
                    <a:pt x="5874" y="101"/>
                    <a:pt x="5623" y="151"/>
                  </a:cubicBezTo>
                  <a:cubicBezTo>
                    <a:pt x="5623" y="352"/>
                    <a:pt x="5472" y="1707"/>
                    <a:pt x="4117" y="1933"/>
                  </a:cubicBezTo>
                  <a:cubicBezTo>
                    <a:pt x="4046" y="1943"/>
                    <a:pt x="3974" y="1948"/>
                    <a:pt x="3901" y="1948"/>
                  </a:cubicBezTo>
                  <a:cubicBezTo>
                    <a:pt x="2723" y="1948"/>
                    <a:pt x="1431" y="678"/>
                    <a:pt x="1431" y="678"/>
                  </a:cubicBezTo>
                  <a:lnTo>
                    <a:pt x="1431" y="578"/>
                  </a:lnTo>
                  <a:cubicBezTo>
                    <a:pt x="954" y="578"/>
                    <a:pt x="478" y="552"/>
                    <a:pt x="1" y="502"/>
                  </a:cubicBezTo>
                  <a:lnTo>
                    <a:pt x="1" y="502"/>
                  </a:lnTo>
                  <a:cubicBezTo>
                    <a:pt x="929" y="2686"/>
                    <a:pt x="1557" y="4970"/>
                    <a:pt x="1933" y="7329"/>
                  </a:cubicBezTo>
                  <a:lnTo>
                    <a:pt x="1858" y="7329"/>
                  </a:lnTo>
                  <a:cubicBezTo>
                    <a:pt x="1983" y="7379"/>
                    <a:pt x="2109" y="7455"/>
                    <a:pt x="2184" y="7580"/>
                  </a:cubicBezTo>
                  <a:lnTo>
                    <a:pt x="2209" y="7731"/>
                  </a:lnTo>
                  <a:cubicBezTo>
                    <a:pt x="2247" y="7718"/>
                    <a:pt x="2285" y="7712"/>
                    <a:pt x="2322" y="7712"/>
                  </a:cubicBezTo>
                  <a:cubicBezTo>
                    <a:pt x="2360" y="7712"/>
                    <a:pt x="2398" y="7718"/>
                    <a:pt x="2435" y="7731"/>
                  </a:cubicBezTo>
                  <a:cubicBezTo>
                    <a:pt x="3188" y="8057"/>
                    <a:pt x="2611" y="9362"/>
                    <a:pt x="2234" y="9688"/>
                  </a:cubicBezTo>
                  <a:lnTo>
                    <a:pt x="2285" y="9688"/>
                  </a:lnTo>
                  <a:cubicBezTo>
                    <a:pt x="2285" y="9688"/>
                    <a:pt x="2561" y="14532"/>
                    <a:pt x="829" y="16591"/>
                  </a:cubicBezTo>
                  <a:cubicBezTo>
                    <a:pt x="1763" y="16681"/>
                    <a:pt x="2705" y="16726"/>
                    <a:pt x="3646" y="16726"/>
                  </a:cubicBezTo>
                  <a:cubicBezTo>
                    <a:pt x="4273" y="16726"/>
                    <a:pt x="4900" y="16706"/>
                    <a:pt x="5522" y="16666"/>
                  </a:cubicBezTo>
                  <a:cubicBezTo>
                    <a:pt x="7405" y="16565"/>
                    <a:pt x="9287" y="16239"/>
                    <a:pt x="11119" y="15762"/>
                  </a:cubicBezTo>
                  <a:cubicBezTo>
                    <a:pt x="9237" y="14859"/>
                    <a:pt x="8409" y="9262"/>
                    <a:pt x="8409" y="9262"/>
                  </a:cubicBezTo>
                  <a:lnTo>
                    <a:pt x="8208" y="9136"/>
                  </a:lnTo>
                  <a:cubicBezTo>
                    <a:pt x="7831" y="8885"/>
                    <a:pt x="7204" y="8509"/>
                    <a:pt x="7329" y="8258"/>
                  </a:cubicBezTo>
                  <a:cubicBezTo>
                    <a:pt x="7380" y="8182"/>
                    <a:pt x="7430" y="8107"/>
                    <a:pt x="7505" y="8057"/>
                  </a:cubicBezTo>
                  <a:lnTo>
                    <a:pt x="7480" y="8032"/>
                  </a:lnTo>
                  <a:cubicBezTo>
                    <a:pt x="7505" y="7831"/>
                    <a:pt x="7580" y="7630"/>
                    <a:pt x="7706" y="7480"/>
                  </a:cubicBezTo>
                  <a:cubicBezTo>
                    <a:pt x="7731" y="7279"/>
                    <a:pt x="7781" y="7103"/>
                    <a:pt x="7857" y="6928"/>
                  </a:cubicBezTo>
                  <a:cubicBezTo>
                    <a:pt x="7229" y="3941"/>
                    <a:pt x="6326" y="50"/>
                    <a:pt x="6326" y="50"/>
                  </a:cubicBezTo>
                  <a:lnTo>
                    <a:pt x="6326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4" name="Google Shape;1857;p64">
              <a:extLst>
                <a:ext uri="{FF2B5EF4-FFF2-40B4-BE49-F238E27FC236}">
                  <a16:creationId xmlns:a16="http://schemas.microsoft.com/office/drawing/2014/main" id="{52284919-273F-4312-E949-2721C6A8BAF8}"/>
                </a:ext>
              </a:extLst>
            </p:cNvPr>
            <p:cNvSpPr/>
            <p:nvPr/>
          </p:nvSpPr>
          <p:spPr>
            <a:xfrm>
              <a:off x="4748010" y="2773349"/>
              <a:ext cx="663083" cy="324275"/>
            </a:xfrm>
            <a:custGeom>
              <a:avLst/>
              <a:gdLst/>
              <a:ahLst/>
              <a:cxnLst/>
              <a:rect l="l" t="t" r="r" b="b"/>
              <a:pathLst>
                <a:path w="28789" h="14079" extrusionOk="0">
                  <a:moveTo>
                    <a:pt x="22439" y="0"/>
                  </a:moveTo>
                  <a:cubicBezTo>
                    <a:pt x="22221" y="218"/>
                    <a:pt x="21800" y="358"/>
                    <a:pt x="21102" y="358"/>
                  </a:cubicBezTo>
                  <a:cubicBezTo>
                    <a:pt x="20916" y="358"/>
                    <a:pt x="20709" y="348"/>
                    <a:pt x="20481" y="327"/>
                  </a:cubicBezTo>
                  <a:cubicBezTo>
                    <a:pt x="20356" y="302"/>
                    <a:pt x="20205" y="276"/>
                    <a:pt x="20080" y="201"/>
                  </a:cubicBezTo>
                  <a:cubicBezTo>
                    <a:pt x="18247" y="703"/>
                    <a:pt x="16365" y="1004"/>
                    <a:pt x="14482" y="1105"/>
                  </a:cubicBezTo>
                  <a:cubicBezTo>
                    <a:pt x="13822" y="1147"/>
                    <a:pt x="13167" y="1167"/>
                    <a:pt x="12512" y="1167"/>
                  </a:cubicBezTo>
                  <a:cubicBezTo>
                    <a:pt x="11598" y="1167"/>
                    <a:pt x="10685" y="1128"/>
                    <a:pt x="9764" y="1055"/>
                  </a:cubicBezTo>
                  <a:cubicBezTo>
                    <a:pt x="9438" y="1481"/>
                    <a:pt x="8961" y="1782"/>
                    <a:pt x="8434" y="1908"/>
                  </a:cubicBezTo>
                  <a:cubicBezTo>
                    <a:pt x="7993" y="2013"/>
                    <a:pt x="7598" y="2059"/>
                    <a:pt x="7243" y="2059"/>
                  </a:cubicBezTo>
                  <a:cubicBezTo>
                    <a:pt x="6323" y="2059"/>
                    <a:pt x="5674" y="1747"/>
                    <a:pt x="5221" y="1331"/>
                  </a:cubicBezTo>
                  <a:lnTo>
                    <a:pt x="2410" y="6300"/>
                  </a:lnTo>
                  <a:lnTo>
                    <a:pt x="0" y="10517"/>
                  </a:lnTo>
                  <a:cubicBezTo>
                    <a:pt x="2561" y="12324"/>
                    <a:pt x="4317" y="12600"/>
                    <a:pt x="6049" y="12751"/>
                  </a:cubicBezTo>
                  <a:cubicBezTo>
                    <a:pt x="7204" y="12851"/>
                    <a:pt x="8358" y="12876"/>
                    <a:pt x="9764" y="13253"/>
                  </a:cubicBezTo>
                  <a:cubicBezTo>
                    <a:pt x="10567" y="13504"/>
                    <a:pt x="11420" y="13704"/>
                    <a:pt x="12274" y="13830"/>
                  </a:cubicBezTo>
                  <a:cubicBezTo>
                    <a:pt x="13107" y="13996"/>
                    <a:pt x="13957" y="14078"/>
                    <a:pt x="14810" y="14078"/>
                  </a:cubicBezTo>
                  <a:cubicBezTo>
                    <a:pt x="15757" y="14078"/>
                    <a:pt x="16708" y="13978"/>
                    <a:pt x="17645" y="13780"/>
                  </a:cubicBezTo>
                  <a:cubicBezTo>
                    <a:pt x="19552" y="13353"/>
                    <a:pt x="21209" y="12575"/>
                    <a:pt x="23142" y="11922"/>
                  </a:cubicBezTo>
                  <a:cubicBezTo>
                    <a:pt x="23568" y="11772"/>
                    <a:pt x="23970" y="11621"/>
                    <a:pt x="24346" y="11471"/>
                  </a:cubicBezTo>
                  <a:cubicBezTo>
                    <a:pt x="28036" y="9939"/>
                    <a:pt x="28789" y="8208"/>
                    <a:pt x="28789" y="8208"/>
                  </a:cubicBezTo>
                  <a:cubicBezTo>
                    <a:pt x="28789" y="8208"/>
                    <a:pt x="26103" y="5698"/>
                    <a:pt x="24823" y="3916"/>
                  </a:cubicBezTo>
                  <a:cubicBezTo>
                    <a:pt x="23920" y="2686"/>
                    <a:pt x="23116" y="1381"/>
                    <a:pt x="22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5" name="Google Shape;1858;p64">
              <a:extLst>
                <a:ext uri="{FF2B5EF4-FFF2-40B4-BE49-F238E27FC236}">
                  <a16:creationId xmlns:a16="http://schemas.microsoft.com/office/drawing/2014/main" id="{81655F40-7E49-1CF2-7A36-1737E0EC6A01}"/>
                </a:ext>
              </a:extLst>
            </p:cNvPr>
            <p:cNvSpPr/>
            <p:nvPr/>
          </p:nvSpPr>
          <p:spPr>
            <a:xfrm>
              <a:off x="5210479" y="2761787"/>
              <a:ext cx="54357" cy="20176"/>
            </a:xfrm>
            <a:custGeom>
              <a:avLst/>
              <a:gdLst/>
              <a:ahLst/>
              <a:cxnLst/>
              <a:rect l="l" t="t" r="r" b="b"/>
              <a:pathLst>
                <a:path w="2360" h="876" extrusionOk="0">
                  <a:moveTo>
                    <a:pt x="2134" y="0"/>
                  </a:moveTo>
                  <a:cubicBezTo>
                    <a:pt x="1431" y="302"/>
                    <a:pt x="728" y="527"/>
                    <a:pt x="1" y="728"/>
                  </a:cubicBezTo>
                  <a:cubicBezTo>
                    <a:pt x="126" y="778"/>
                    <a:pt x="277" y="829"/>
                    <a:pt x="402" y="854"/>
                  </a:cubicBezTo>
                  <a:cubicBezTo>
                    <a:pt x="609" y="868"/>
                    <a:pt x="799" y="875"/>
                    <a:pt x="972" y="875"/>
                  </a:cubicBezTo>
                  <a:cubicBezTo>
                    <a:pt x="1701" y="875"/>
                    <a:pt x="2137" y="751"/>
                    <a:pt x="2360" y="527"/>
                  </a:cubicBezTo>
                  <a:cubicBezTo>
                    <a:pt x="2209" y="201"/>
                    <a:pt x="2134" y="0"/>
                    <a:pt x="2134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6" name="Google Shape;1859;p64">
              <a:extLst>
                <a:ext uri="{FF2B5EF4-FFF2-40B4-BE49-F238E27FC236}">
                  <a16:creationId xmlns:a16="http://schemas.microsoft.com/office/drawing/2014/main" id="{7ECB3B60-9449-F8DD-8814-2F0C1391C547}"/>
                </a:ext>
              </a:extLst>
            </p:cNvPr>
            <p:cNvSpPr/>
            <p:nvPr/>
          </p:nvSpPr>
          <p:spPr>
            <a:xfrm>
              <a:off x="5100637" y="2408422"/>
              <a:ext cx="89044" cy="166087"/>
            </a:xfrm>
            <a:custGeom>
              <a:avLst/>
              <a:gdLst/>
              <a:ahLst/>
              <a:cxnLst/>
              <a:rect l="l" t="t" r="r" b="b"/>
              <a:pathLst>
                <a:path w="3866" h="7211" extrusionOk="0">
                  <a:moveTo>
                    <a:pt x="2002" y="0"/>
                  </a:moveTo>
                  <a:cubicBezTo>
                    <a:pt x="1572" y="0"/>
                    <a:pt x="1090" y="32"/>
                    <a:pt x="929" y="32"/>
                  </a:cubicBezTo>
                  <a:cubicBezTo>
                    <a:pt x="628" y="107"/>
                    <a:pt x="302" y="208"/>
                    <a:pt x="1" y="283"/>
                  </a:cubicBezTo>
                  <a:lnTo>
                    <a:pt x="1" y="333"/>
                  </a:lnTo>
                  <a:cubicBezTo>
                    <a:pt x="1" y="333"/>
                    <a:pt x="904" y="4224"/>
                    <a:pt x="1532" y="7210"/>
                  </a:cubicBezTo>
                  <a:lnTo>
                    <a:pt x="1557" y="7210"/>
                  </a:lnTo>
                  <a:cubicBezTo>
                    <a:pt x="1632" y="7060"/>
                    <a:pt x="1707" y="6959"/>
                    <a:pt x="1833" y="6859"/>
                  </a:cubicBezTo>
                  <a:cubicBezTo>
                    <a:pt x="2042" y="6708"/>
                    <a:pt x="2338" y="6658"/>
                    <a:pt x="2639" y="6658"/>
                  </a:cubicBezTo>
                  <a:cubicBezTo>
                    <a:pt x="3241" y="6658"/>
                    <a:pt x="3866" y="6859"/>
                    <a:pt x="3866" y="6859"/>
                  </a:cubicBezTo>
                  <a:cubicBezTo>
                    <a:pt x="3841" y="6708"/>
                    <a:pt x="3791" y="6583"/>
                    <a:pt x="3766" y="6457"/>
                  </a:cubicBezTo>
                  <a:cubicBezTo>
                    <a:pt x="3339" y="4349"/>
                    <a:pt x="3013" y="2241"/>
                    <a:pt x="2812" y="107"/>
                  </a:cubicBezTo>
                  <a:cubicBezTo>
                    <a:pt x="2636" y="57"/>
                    <a:pt x="2486" y="32"/>
                    <a:pt x="2310" y="7"/>
                  </a:cubicBezTo>
                  <a:cubicBezTo>
                    <a:pt x="2214" y="2"/>
                    <a:pt x="2110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7" name="Google Shape;1860;p64">
              <a:extLst>
                <a:ext uri="{FF2B5EF4-FFF2-40B4-BE49-F238E27FC236}">
                  <a16:creationId xmlns:a16="http://schemas.microsoft.com/office/drawing/2014/main" id="{43CE3E11-6BE6-9997-88E3-88654813A429}"/>
                </a:ext>
              </a:extLst>
            </p:cNvPr>
            <p:cNvSpPr/>
            <p:nvPr/>
          </p:nvSpPr>
          <p:spPr>
            <a:xfrm>
              <a:off x="5164806" y="2410887"/>
              <a:ext cx="87892" cy="163047"/>
            </a:xfrm>
            <a:custGeom>
              <a:avLst/>
              <a:gdLst/>
              <a:ahLst/>
              <a:cxnLst/>
              <a:rect l="l" t="t" r="r" b="b"/>
              <a:pathLst>
                <a:path w="3816" h="7079" extrusionOk="0">
                  <a:moveTo>
                    <a:pt x="1" y="0"/>
                  </a:moveTo>
                  <a:cubicBezTo>
                    <a:pt x="176" y="2134"/>
                    <a:pt x="503" y="4242"/>
                    <a:pt x="954" y="6350"/>
                  </a:cubicBezTo>
                  <a:lnTo>
                    <a:pt x="1105" y="6325"/>
                  </a:lnTo>
                  <a:cubicBezTo>
                    <a:pt x="1116" y="6325"/>
                    <a:pt x="1128" y="6325"/>
                    <a:pt x="1139" y="6325"/>
                  </a:cubicBezTo>
                  <a:cubicBezTo>
                    <a:pt x="1752" y="6325"/>
                    <a:pt x="1582" y="7003"/>
                    <a:pt x="1582" y="7003"/>
                  </a:cubicBezTo>
                  <a:cubicBezTo>
                    <a:pt x="1582" y="7003"/>
                    <a:pt x="1808" y="7003"/>
                    <a:pt x="2159" y="7078"/>
                  </a:cubicBezTo>
                  <a:lnTo>
                    <a:pt x="2159" y="7053"/>
                  </a:lnTo>
                  <a:lnTo>
                    <a:pt x="1733" y="6200"/>
                  </a:lnTo>
                  <a:cubicBezTo>
                    <a:pt x="2987" y="5372"/>
                    <a:pt x="3766" y="3991"/>
                    <a:pt x="3816" y="2510"/>
                  </a:cubicBezTo>
                  <a:cubicBezTo>
                    <a:pt x="2636" y="1255"/>
                    <a:pt x="1281" y="302"/>
                    <a:pt x="1" y="0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8" name="Google Shape;1861;p64">
              <a:extLst>
                <a:ext uri="{FF2B5EF4-FFF2-40B4-BE49-F238E27FC236}">
                  <a16:creationId xmlns:a16="http://schemas.microsoft.com/office/drawing/2014/main" id="{2BF84223-C645-E1A5-28D9-B24140D7D037}"/>
                </a:ext>
              </a:extLst>
            </p:cNvPr>
            <p:cNvSpPr/>
            <p:nvPr/>
          </p:nvSpPr>
          <p:spPr>
            <a:xfrm>
              <a:off x="5153243" y="2408583"/>
              <a:ext cx="11585" cy="2326"/>
            </a:xfrm>
            <a:custGeom>
              <a:avLst/>
              <a:gdLst/>
              <a:ahLst/>
              <a:cxnLst/>
              <a:rect l="l" t="t" r="r" b="b"/>
              <a:pathLst>
                <a:path w="503" h="101" extrusionOk="0">
                  <a:moveTo>
                    <a:pt x="1" y="0"/>
                  </a:moveTo>
                  <a:cubicBezTo>
                    <a:pt x="176" y="25"/>
                    <a:pt x="327" y="50"/>
                    <a:pt x="503" y="100"/>
                  </a:cubicBezTo>
                  <a:lnTo>
                    <a:pt x="503" y="75"/>
                  </a:lnTo>
                  <a:cubicBezTo>
                    <a:pt x="327" y="25"/>
                    <a:pt x="176" y="0"/>
                    <a:pt x="1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2" name="Google Shape;1862;p64">
              <a:extLst>
                <a:ext uri="{FF2B5EF4-FFF2-40B4-BE49-F238E27FC236}">
                  <a16:creationId xmlns:a16="http://schemas.microsoft.com/office/drawing/2014/main" id="{5FDEACCF-553D-0B63-9DF2-EFF230512C6E}"/>
                </a:ext>
              </a:extLst>
            </p:cNvPr>
            <p:cNvSpPr/>
            <p:nvPr/>
          </p:nvSpPr>
          <p:spPr>
            <a:xfrm>
              <a:off x="4843387" y="2750846"/>
              <a:ext cx="34134" cy="38718"/>
            </a:xfrm>
            <a:custGeom>
              <a:avLst/>
              <a:gdLst/>
              <a:ahLst/>
              <a:cxnLst/>
              <a:rect l="l" t="t" r="r" b="b"/>
              <a:pathLst>
                <a:path w="1482" h="1681" extrusionOk="0">
                  <a:moveTo>
                    <a:pt x="164" y="1"/>
                  </a:moveTo>
                  <a:cubicBezTo>
                    <a:pt x="88" y="1"/>
                    <a:pt x="30" y="15"/>
                    <a:pt x="1" y="49"/>
                  </a:cubicBezTo>
                  <a:cubicBezTo>
                    <a:pt x="26" y="300"/>
                    <a:pt x="76" y="576"/>
                    <a:pt x="151" y="827"/>
                  </a:cubicBezTo>
                  <a:cubicBezTo>
                    <a:pt x="427" y="1279"/>
                    <a:pt x="879" y="1605"/>
                    <a:pt x="1406" y="1680"/>
                  </a:cubicBezTo>
                  <a:lnTo>
                    <a:pt x="1482" y="1605"/>
                  </a:lnTo>
                  <a:lnTo>
                    <a:pt x="1431" y="1555"/>
                  </a:lnTo>
                  <a:cubicBezTo>
                    <a:pt x="1431" y="1555"/>
                    <a:pt x="1155" y="501"/>
                    <a:pt x="1130" y="375"/>
                  </a:cubicBezTo>
                  <a:cubicBezTo>
                    <a:pt x="1110" y="253"/>
                    <a:pt x="484" y="1"/>
                    <a:pt x="164" y="1"/>
                  </a:cubicBezTo>
                  <a:close/>
                </a:path>
              </a:pathLst>
            </a:custGeom>
            <a:solidFill>
              <a:srgbClr val="F3A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3" name="Google Shape;1863;p64">
              <a:extLst>
                <a:ext uri="{FF2B5EF4-FFF2-40B4-BE49-F238E27FC236}">
                  <a16:creationId xmlns:a16="http://schemas.microsoft.com/office/drawing/2014/main" id="{7D66057B-C60F-84B0-241E-F10678DB37A0}"/>
                </a:ext>
              </a:extLst>
            </p:cNvPr>
            <p:cNvSpPr/>
            <p:nvPr/>
          </p:nvSpPr>
          <p:spPr>
            <a:xfrm>
              <a:off x="4891963" y="2424199"/>
              <a:ext cx="106387" cy="160145"/>
            </a:xfrm>
            <a:custGeom>
              <a:avLst/>
              <a:gdLst/>
              <a:ahLst/>
              <a:cxnLst/>
              <a:rect l="l" t="t" r="r" b="b"/>
              <a:pathLst>
                <a:path w="4619" h="6953" extrusionOk="0">
                  <a:moveTo>
                    <a:pt x="2152" y="1"/>
                  </a:moveTo>
                  <a:cubicBezTo>
                    <a:pt x="2069" y="1"/>
                    <a:pt x="1987" y="9"/>
                    <a:pt x="1908" y="25"/>
                  </a:cubicBezTo>
                  <a:cubicBezTo>
                    <a:pt x="1230" y="25"/>
                    <a:pt x="552" y="251"/>
                    <a:pt x="0" y="652"/>
                  </a:cubicBezTo>
                  <a:cubicBezTo>
                    <a:pt x="75" y="778"/>
                    <a:pt x="2033" y="4166"/>
                    <a:pt x="2610" y="6375"/>
                  </a:cubicBezTo>
                  <a:cubicBezTo>
                    <a:pt x="2661" y="6551"/>
                    <a:pt x="2711" y="6701"/>
                    <a:pt x="2736" y="6852"/>
                  </a:cubicBezTo>
                  <a:lnTo>
                    <a:pt x="2761" y="6902"/>
                  </a:lnTo>
                  <a:cubicBezTo>
                    <a:pt x="2987" y="6601"/>
                    <a:pt x="3313" y="6425"/>
                    <a:pt x="3690" y="6425"/>
                  </a:cubicBezTo>
                  <a:cubicBezTo>
                    <a:pt x="3966" y="6475"/>
                    <a:pt x="4217" y="6626"/>
                    <a:pt x="4392" y="6852"/>
                  </a:cubicBezTo>
                  <a:lnTo>
                    <a:pt x="4392" y="6927"/>
                  </a:lnTo>
                  <a:cubicBezTo>
                    <a:pt x="4443" y="6927"/>
                    <a:pt x="4493" y="6927"/>
                    <a:pt x="4543" y="6952"/>
                  </a:cubicBezTo>
                  <a:lnTo>
                    <a:pt x="4618" y="6952"/>
                  </a:lnTo>
                  <a:cubicBezTo>
                    <a:pt x="4242" y="4593"/>
                    <a:pt x="3614" y="2309"/>
                    <a:pt x="2686" y="125"/>
                  </a:cubicBezTo>
                  <a:cubicBezTo>
                    <a:pt x="2514" y="39"/>
                    <a:pt x="2331" y="1"/>
                    <a:pt x="2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4" name="Google Shape;1864;p64">
              <a:extLst>
                <a:ext uri="{FF2B5EF4-FFF2-40B4-BE49-F238E27FC236}">
                  <a16:creationId xmlns:a16="http://schemas.microsoft.com/office/drawing/2014/main" id="{A6F3EFC6-9BEF-5402-DE8B-B9BBA013C381}"/>
                </a:ext>
              </a:extLst>
            </p:cNvPr>
            <p:cNvSpPr/>
            <p:nvPr/>
          </p:nvSpPr>
          <p:spPr>
            <a:xfrm>
              <a:off x="4847441" y="2638655"/>
              <a:ext cx="165350" cy="182694"/>
            </a:xfrm>
            <a:custGeom>
              <a:avLst/>
              <a:gdLst/>
              <a:ahLst/>
              <a:cxnLst/>
              <a:rect l="l" t="t" r="r" b="b"/>
              <a:pathLst>
                <a:path w="7179" h="7932" extrusionOk="0">
                  <a:moveTo>
                    <a:pt x="6852" y="0"/>
                  </a:moveTo>
                  <a:lnTo>
                    <a:pt x="6802" y="51"/>
                  </a:lnTo>
                  <a:lnTo>
                    <a:pt x="6727" y="25"/>
                  </a:lnTo>
                  <a:cubicBezTo>
                    <a:pt x="6627" y="502"/>
                    <a:pt x="6401" y="929"/>
                    <a:pt x="6099" y="1306"/>
                  </a:cubicBezTo>
                  <a:cubicBezTo>
                    <a:pt x="5924" y="1908"/>
                    <a:pt x="5597" y="2460"/>
                    <a:pt x="5221" y="2937"/>
                  </a:cubicBezTo>
                  <a:cubicBezTo>
                    <a:pt x="5221" y="2937"/>
                    <a:pt x="4669" y="5597"/>
                    <a:pt x="3063" y="6325"/>
                  </a:cubicBezTo>
                  <a:cubicBezTo>
                    <a:pt x="2912" y="6401"/>
                    <a:pt x="2786" y="6451"/>
                    <a:pt x="2636" y="6476"/>
                  </a:cubicBezTo>
                  <a:cubicBezTo>
                    <a:pt x="2327" y="6562"/>
                    <a:pt x="2007" y="6600"/>
                    <a:pt x="1690" y="6600"/>
                  </a:cubicBezTo>
                  <a:cubicBezTo>
                    <a:pt x="1544" y="6600"/>
                    <a:pt x="1398" y="6592"/>
                    <a:pt x="1255" y="6576"/>
                  </a:cubicBezTo>
                  <a:cubicBezTo>
                    <a:pt x="728" y="6476"/>
                    <a:pt x="251" y="6175"/>
                    <a:pt x="0" y="5698"/>
                  </a:cubicBezTo>
                  <a:lnTo>
                    <a:pt x="0" y="5698"/>
                  </a:lnTo>
                  <a:cubicBezTo>
                    <a:pt x="151" y="6275"/>
                    <a:pt x="477" y="6777"/>
                    <a:pt x="904" y="7179"/>
                  </a:cubicBezTo>
                  <a:cubicBezTo>
                    <a:pt x="1358" y="7614"/>
                    <a:pt x="2008" y="7932"/>
                    <a:pt x="2932" y="7932"/>
                  </a:cubicBezTo>
                  <a:cubicBezTo>
                    <a:pt x="3285" y="7932"/>
                    <a:pt x="3679" y="7885"/>
                    <a:pt x="4117" y="7781"/>
                  </a:cubicBezTo>
                  <a:cubicBezTo>
                    <a:pt x="4644" y="7630"/>
                    <a:pt x="5121" y="7329"/>
                    <a:pt x="5447" y="6903"/>
                  </a:cubicBezTo>
                  <a:cubicBezTo>
                    <a:pt x="7179" y="4819"/>
                    <a:pt x="6928" y="0"/>
                    <a:pt x="6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6" name="Google Shape;1865;p64">
              <a:extLst>
                <a:ext uri="{FF2B5EF4-FFF2-40B4-BE49-F238E27FC236}">
                  <a16:creationId xmlns:a16="http://schemas.microsoft.com/office/drawing/2014/main" id="{F5D9DB95-2CFC-D146-652C-BD46F47724B6}"/>
                </a:ext>
              </a:extLst>
            </p:cNvPr>
            <p:cNvSpPr/>
            <p:nvPr/>
          </p:nvSpPr>
          <p:spPr>
            <a:xfrm>
              <a:off x="4880976" y="2705703"/>
              <a:ext cx="86142" cy="82111"/>
            </a:xfrm>
            <a:custGeom>
              <a:avLst/>
              <a:gdLst/>
              <a:ahLst/>
              <a:cxnLst/>
              <a:rect l="l" t="t" r="r" b="b"/>
              <a:pathLst>
                <a:path w="3740" h="3565" extrusionOk="0">
                  <a:moveTo>
                    <a:pt x="3740" y="1"/>
                  </a:moveTo>
                  <a:lnTo>
                    <a:pt x="3740" y="1"/>
                  </a:lnTo>
                  <a:cubicBezTo>
                    <a:pt x="2861" y="1080"/>
                    <a:pt x="1531" y="1984"/>
                    <a:pt x="151" y="2009"/>
                  </a:cubicBezTo>
                  <a:lnTo>
                    <a:pt x="151" y="2109"/>
                  </a:lnTo>
                  <a:lnTo>
                    <a:pt x="0" y="3239"/>
                  </a:lnTo>
                  <a:cubicBezTo>
                    <a:pt x="402" y="3364"/>
                    <a:pt x="778" y="3490"/>
                    <a:pt x="1180" y="3565"/>
                  </a:cubicBezTo>
                  <a:cubicBezTo>
                    <a:pt x="1305" y="3515"/>
                    <a:pt x="1456" y="3464"/>
                    <a:pt x="1607" y="3414"/>
                  </a:cubicBezTo>
                  <a:cubicBezTo>
                    <a:pt x="3213" y="2686"/>
                    <a:pt x="3740" y="1"/>
                    <a:pt x="3740" y="1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7" name="Google Shape;1866;p64">
              <a:extLst>
                <a:ext uri="{FF2B5EF4-FFF2-40B4-BE49-F238E27FC236}">
                  <a16:creationId xmlns:a16="http://schemas.microsoft.com/office/drawing/2014/main" id="{689FF745-3BB1-0A0B-355D-B0562E5EC7A1}"/>
                </a:ext>
              </a:extLst>
            </p:cNvPr>
            <p:cNvSpPr/>
            <p:nvPr/>
          </p:nvSpPr>
          <p:spPr>
            <a:xfrm>
              <a:off x="4679787" y="2654271"/>
              <a:ext cx="204667" cy="264206"/>
            </a:xfrm>
            <a:custGeom>
              <a:avLst/>
              <a:gdLst/>
              <a:ahLst/>
              <a:cxnLst/>
              <a:rect l="l" t="t" r="r" b="b"/>
              <a:pathLst>
                <a:path w="8886" h="11471" extrusionOk="0">
                  <a:moveTo>
                    <a:pt x="2724" y="5522"/>
                  </a:moveTo>
                  <a:cubicBezTo>
                    <a:pt x="2768" y="5522"/>
                    <a:pt x="2814" y="5538"/>
                    <a:pt x="2862" y="5572"/>
                  </a:cubicBezTo>
                  <a:cubicBezTo>
                    <a:pt x="3070" y="5556"/>
                    <a:pt x="3278" y="5548"/>
                    <a:pt x="3488" y="5548"/>
                  </a:cubicBezTo>
                  <a:cubicBezTo>
                    <a:pt x="4240" y="5548"/>
                    <a:pt x="4997" y="5652"/>
                    <a:pt x="5723" y="5848"/>
                  </a:cubicBezTo>
                  <a:cubicBezTo>
                    <a:pt x="5723" y="5848"/>
                    <a:pt x="6025" y="8559"/>
                    <a:pt x="5397" y="9738"/>
                  </a:cubicBezTo>
                  <a:cubicBezTo>
                    <a:pt x="5116" y="10277"/>
                    <a:pt x="4595" y="10466"/>
                    <a:pt x="4060" y="10466"/>
                  </a:cubicBezTo>
                  <a:cubicBezTo>
                    <a:pt x="3448" y="10466"/>
                    <a:pt x="2819" y="10219"/>
                    <a:pt x="2511" y="9964"/>
                  </a:cubicBezTo>
                  <a:cubicBezTo>
                    <a:pt x="1709" y="9281"/>
                    <a:pt x="2037" y="5522"/>
                    <a:pt x="2724" y="5522"/>
                  </a:cubicBezTo>
                  <a:close/>
                  <a:moveTo>
                    <a:pt x="5246" y="0"/>
                  </a:moveTo>
                  <a:cubicBezTo>
                    <a:pt x="5246" y="0"/>
                    <a:pt x="3741" y="1908"/>
                    <a:pt x="2686" y="2008"/>
                  </a:cubicBezTo>
                  <a:cubicBezTo>
                    <a:pt x="2511" y="3062"/>
                    <a:pt x="2360" y="3966"/>
                    <a:pt x="2235" y="4367"/>
                  </a:cubicBezTo>
                  <a:cubicBezTo>
                    <a:pt x="1607" y="6777"/>
                    <a:pt x="1" y="11420"/>
                    <a:pt x="5322" y="11470"/>
                  </a:cubicBezTo>
                  <a:lnTo>
                    <a:pt x="5372" y="11470"/>
                  </a:lnTo>
                  <a:lnTo>
                    <a:pt x="8183" y="6526"/>
                  </a:lnTo>
                  <a:cubicBezTo>
                    <a:pt x="7756" y="6099"/>
                    <a:pt x="7430" y="5597"/>
                    <a:pt x="7254" y="5020"/>
                  </a:cubicBezTo>
                  <a:cubicBezTo>
                    <a:pt x="7179" y="4769"/>
                    <a:pt x="7129" y="4518"/>
                    <a:pt x="7079" y="4267"/>
                  </a:cubicBezTo>
                  <a:cubicBezTo>
                    <a:pt x="7114" y="4226"/>
                    <a:pt x="7182" y="4209"/>
                    <a:pt x="7268" y="4209"/>
                  </a:cubicBezTo>
                  <a:cubicBezTo>
                    <a:pt x="7604" y="4209"/>
                    <a:pt x="8213" y="4468"/>
                    <a:pt x="8233" y="4568"/>
                  </a:cubicBezTo>
                  <a:cubicBezTo>
                    <a:pt x="8258" y="4694"/>
                    <a:pt x="8534" y="5773"/>
                    <a:pt x="8534" y="5773"/>
                  </a:cubicBezTo>
                  <a:lnTo>
                    <a:pt x="8585" y="5798"/>
                  </a:lnTo>
                  <a:lnTo>
                    <a:pt x="8735" y="5497"/>
                  </a:lnTo>
                  <a:lnTo>
                    <a:pt x="8886" y="4342"/>
                  </a:lnTo>
                  <a:lnTo>
                    <a:pt x="8886" y="4267"/>
                  </a:lnTo>
                  <a:cubicBezTo>
                    <a:pt x="8858" y="4268"/>
                    <a:pt x="8830" y="4268"/>
                    <a:pt x="8803" y="4268"/>
                  </a:cubicBezTo>
                  <a:cubicBezTo>
                    <a:pt x="7824" y="4268"/>
                    <a:pt x="6803" y="3834"/>
                    <a:pt x="5924" y="2736"/>
                  </a:cubicBezTo>
                  <a:cubicBezTo>
                    <a:pt x="5422" y="2108"/>
                    <a:pt x="5246" y="1129"/>
                    <a:pt x="5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8" name="Google Shape;1867;p64">
              <a:extLst>
                <a:ext uri="{FF2B5EF4-FFF2-40B4-BE49-F238E27FC236}">
                  <a16:creationId xmlns:a16="http://schemas.microsoft.com/office/drawing/2014/main" id="{8F3CEFFB-35D7-8E0A-CCBC-829CD00ECBDF}"/>
                </a:ext>
              </a:extLst>
            </p:cNvPr>
            <p:cNvSpPr/>
            <p:nvPr/>
          </p:nvSpPr>
          <p:spPr>
            <a:xfrm>
              <a:off x="4801192" y="2531139"/>
              <a:ext cx="226064" cy="220928"/>
            </a:xfrm>
            <a:custGeom>
              <a:avLst/>
              <a:gdLst/>
              <a:ahLst/>
              <a:cxnLst/>
              <a:rect l="l" t="t" r="r" b="b"/>
              <a:pathLst>
                <a:path w="9815" h="9592" extrusionOk="0">
                  <a:moveTo>
                    <a:pt x="1331" y="0"/>
                  </a:moveTo>
                  <a:cubicBezTo>
                    <a:pt x="628" y="1707"/>
                    <a:pt x="176" y="3489"/>
                    <a:pt x="51" y="5346"/>
                  </a:cubicBezTo>
                  <a:cubicBezTo>
                    <a:pt x="1" y="6475"/>
                    <a:pt x="176" y="7454"/>
                    <a:pt x="678" y="8082"/>
                  </a:cubicBezTo>
                  <a:cubicBezTo>
                    <a:pt x="1535" y="9153"/>
                    <a:pt x="2504" y="9592"/>
                    <a:pt x="3458" y="9592"/>
                  </a:cubicBezTo>
                  <a:cubicBezTo>
                    <a:pt x="3510" y="9592"/>
                    <a:pt x="3563" y="9590"/>
                    <a:pt x="3615" y="9588"/>
                  </a:cubicBezTo>
                  <a:cubicBezTo>
                    <a:pt x="5020" y="9563"/>
                    <a:pt x="6351" y="8659"/>
                    <a:pt x="7229" y="7580"/>
                  </a:cubicBezTo>
                  <a:cubicBezTo>
                    <a:pt x="7605" y="7103"/>
                    <a:pt x="7932" y="6551"/>
                    <a:pt x="8107" y="5974"/>
                  </a:cubicBezTo>
                  <a:cubicBezTo>
                    <a:pt x="8409" y="5597"/>
                    <a:pt x="8635" y="5145"/>
                    <a:pt x="8735" y="4668"/>
                  </a:cubicBezTo>
                  <a:lnTo>
                    <a:pt x="8810" y="4693"/>
                  </a:lnTo>
                  <a:lnTo>
                    <a:pt x="8860" y="4668"/>
                  </a:lnTo>
                  <a:cubicBezTo>
                    <a:pt x="9237" y="4317"/>
                    <a:pt x="9814" y="3012"/>
                    <a:pt x="9061" y="2711"/>
                  </a:cubicBezTo>
                  <a:cubicBezTo>
                    <a:pt x="9008" y="2693"/>
                    <a:pt x="8967" y="2675"/>
                    <a:pt x="8921" y="2675"/>
                  </a:cubicBezTo>
                  <a:cubicBezTo>
                    <a:pt x="8902" y="2675"/>
                    <a:pt x="8882" y="2678"/>
                    <a:pt x="8860" y="2686"/>
                  </a:cubicBezTo>
                  <a:lnTo>
                    <a:pt x="8835" y="2560"/>
                  </a:lnTo>
                  <a:cubicBezTo>
                    <a:pt x="8735" y="2435"/>
                    <a:pt x="8635" y="2359"/>
                    <a:pt x="8484" y="2309"/>
                  </a:cubicBezTo>
                  <a:cubicBezTo>
                    <a:pt x="8434" y="2284"/>
                    <a:pt x="8409" y="2259"/>
                    <a:pt x="8358" y="2259"/>
                  </a:cubicBezTo>
                  <a:lnTo>
                    <a:pt x="8358" y="2209"/>
                  </a:lnTo>
                  <a:cubicBezTo>
                    <a:pt x="8183" y="1958"/>
                    <a:pt x="7932" y="1807"/>
                    <a:pt x="7631" y="1782"/>
                  </a:cubicBezTo>
                  <a:cubicBezTo>
                    <a:pt x="7608" y="1780"/>
                    <a:pt x="7586" y="1780"/>
                    <a:pt x="7564" y="1780"/>
                  </a:cubicBezTo>
                  <a:cubicBezTo>
                    <a:pt x="7235" y="1780"/>
                    <a:pt x="6915" y="1952"/>
                    <a:pt x="6727" y="2234"/>
                  </a:cubicBezTo>
                  <a:lnTo>
                    <a:pt x="6677" y="2209"/>
                  </a:lnTo>
                  <a:cubicBezTo>
                    <a:pt x="6652" y="2033"/>
                    <a:pt x="6627" y="1882"/>
                    <a:pt x="6576" y="1707"/>
                  </a:cubicBezTo>
                  <a:cubicBezTo>
                    <a:pt x="6461" y="1652"/>
                    <a:pt x="6358" y="1628"/>
                    <a:pt x="6266" y="1628"/>
                  </a:cubicBezTo>
                  <a:cubicBezTo>
                    <a:pt x="5562" y="1628"/>
                    <a:pt x="5522" y="3062"/>
                    <a:pt x="5522" y="3062"/>
                  </a:cubicBezTo>
                  <a:cubicBezTo>
                    <a:pt x="5522" y="3062"/>
                    <a:pt x="5271" y="3263"/>
                    <a:pt x="4895" y="3564"/>
                  </a:cubicBezTo>
                  <a:lnTo>
                    <a:pt x="4920" y="2510"/>
                  </a:lnTo>
                  <a:lnTo>
                    <a:pt x="4895" y="2510"/>
                  </a:lnTo>
                  <a:cubicBezTo>
                    <a:pt x="1983" y="2284"/>
                    <a:pt x="1356" y="0"/>
                    <a:pt x="1356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2" name="Google Shape;1868;p64">
              <a:extLst>
                <a:ext uri="{FF2B5EF4-FFF2-40B4-BE49-F238E27FC236}">
                  <a16:creationId xmlns:a16="http://schemas.microsoft.com/office/drawing/2014/main" id="{3CC6FCA8-240A-132D-B14A-6F4E3F611FF3}"/>
                </a:ext>
              </a:extLst>
            </p:cNvPr>
            <p:cNvSpPr/>
            <p:nvPr/>
          </p:nvSpPr>
          <p:spPr>
            <a:xfrm>
              <a:off x="4875771" y="2780858"/>
              <a:ext cx="32384" cy="10249"/>
            </a:xfrm>
            <a:custGeom>
              <a:avLst/>
              <a:gdLst/>
              <a:ahLst/>
              <a:cxnLst/>
              <a:rect l="l" t="t" r="r" b="b"/>
              <a:pathLst>
                <a:path w="1406" h="445" extrusionOk="0">
                  <a:moveTo>
                    <a:pt x="226" y="1"/>
                  </a:moveTo>
                  <a:lnTo>
                    <a:pt x="76" y="302"/>
                  </a:lnTo>
                  <a:lnTo>
                    <a:pt x="0" y="402"/>
                  </a:lnTo>
                  <a:cubicBezTo>
                    <a:pt x="179" y="430"/>
                    <a:pt x="358" y="445"/>
                    <a:pt x="535" y="445"/>
                  </a:cubicBezTo>
                  <a:cubicBezTo>
                    <a:pt x="831" y="445"/>
                    <a:pt x="1123" y="405"/>
                    <a:pt x="1406" y="327"/>
                  </a:cubicBezTo>
                  <a:cubicBezTo>
                    <a:pt x="1004" y="227"/>
                    <a:pt x="628" y="126"/>
                    <a:pt x="226" y="1"/>
                  </a:cubicBezTo>
                  <a:close/>
                </a:path>
              </a:pathLst>
            </a:custGeom>
            <a:solidFill>
              <a:srgbClr val="3131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4" name="Google Shape;1869;p64">
              <a:extLst>
                <a:ext uri="{FF2B5EF4-FFF2-40B4-BE49-F238E27FC236}">
                  <a16:creationId xmlns:a16="http://schemas.microsoft.com/office/drawing/2014/main" id="{7EF0C1AA-15FE-8A16-3864-56CC155617BA}"/>
                </a:ext>
              </a:extLst>
            </p:cNvPr>
            <p:cNvSpPr/>
            <p:nvPr/>
          </p:nvSpPr>
          <p:spPr>
            <a:xfrm>
              <a:off x="5197190" y="2279072"/>
              <a:ext cx="339361" cy="371860"/>
            </a:xfrm>
            <a:custGeom>
              <a:avLst/>
              <a:gdLst/>
              <a:ahLst/>
              <a:cxnLst/>
              <a:rect l="l" t="t" r="r" b="b"/>
              <a:pathLst>
                <a:path w="14734" h="16145" extrusionOk="0">
                  <a:moveTo>
                    <a:pt x="2661" y="1"/>
                  </a:moveTo>
                  <a:cubicBezTo>
                    <a:pt x="2485" y="1607"/>
                    <a:pt x="1255" y="3088"/>
                    <a:pt x="0" y="4017"/>
                  </a:cubicBezTo>
                  <a:cubicBezTo>
                    <a:pt x="757" y="5752"/>
                    <a:pt x="2519" y="5851"/>
                    <a:pt x="2909" y="5851"/>
                  </a:cubicBezTo>
                  <a:cubicBezTo>
                    <a:pt x="2959" y="5851"/>
                    <a:pt x="2987" y="5849"/>
                    <a:pt x="2987" y="5849"/>
                  </a:cubicBezTo>
                  <a:lnTo>
                    <a:pt x="2987" y="5849"/>
                  </a:lnTo>
                  <a:cubicBezTo>
                    <a:pt x="2711" y="7932"/>
                    <a:pt x="5396" y="9488"/>
                    <a:pt x="5396" y="9488"/>
                  </a:cubicBezTo>
                  <a:cubicBezTo>
                    <a:pt x="5813" y="11652"/>
                    <a:pt x="7355" y="12017"/>
                    <a:pt x="8347" y="12017"/>
                  </a:cubicBezTo>
                  <a:cubicBezTo>
                    <a:pt x="8850" y="12017"/>
                    <a:pt x="9211" y="11923"/>
                    <a:pt x="9211" y="11923"/>
                  </a:cubicBezTo>
                  <a:lnTo>
                    <a:pt x="9211" y="11923"/>
                  </a:lnTo>
                  <a:cubicBezTo>
                    <a:pt x="9141" y="13946"/>
                    <a:pt x="11737" y="16145"/>
                    <a:pt x="12498" y="16145"/>
                  </a:cubicBezTo>
                  <a:cubicBezTo>
                    <a:pt x="12549" y="16145"/>
                    <a:pt x="12592" y="16135"/>
                    <a:pt x="12625" y="16114"/>
                  </a:cubicBezTo>
                  <a:cubicBezTo>
                    <a:pt x="13127" y="15788"/>
                    <a:pt x="12424" y="14985"/>
                    <a:pt x="12424" y="14985"/>
                  </a:cubicBezTo>
                  <a:lnTo>
                    <a:pt x="12424" y="14985"/>
                  </a:lnTo>
                  <a:cubicBezTo>
                    <a:pt x="12424" y="14985"/>
                    <a:pt x="12908" y="15388"/>
                    <a:pt x="13285" y="15388"/>
                  </a:cubicBezTo>
                  <a:cubicBezTo>
                    <a:pt x="13424" y="15388"/>
                    <a:pt x="13548" y="15334"/>
                    <a:pt x="13629" y="15186"/>
                  </a:cubicBezTo>
                  <a:cubicBezTo>
                    <a:pt x="13955" y="14659"/>
                    <a:pt x="13177" y="14508"/>
                    <a:pt x="13177" y="14508"/>
                  </a:cubicBezTo>
                  <a:lnTo>
                    <a:pt x="13177" y="14508"/>
                  </a:lnTo>
                  <a:cubicBezTo>
                    <a:pt x="13177" y="14508"/>
                    <a:pt x="13206" y="14509"/>
                    <a:pt x="13256" y="14509"/>
                  </a:cubicBezTo>
                  <a:cubicBezTo>
                    <a:pt x="13531" y="14509"/>
                    <a:pt x="14434" y="14473"/>
                    <a:pt x="14583" y="14006"/>
                  </a:cubicBezTo>
                  <a:cubicBezTo>
                    <a:pt x="14733" y="13454"/>
                    <a:pt x="13579" y="14006"/>
                    <a:pt x="12725" y="12174"/>
                  </a:cubicBezTo>
                  <a:cubicBezTo>
                    <a:pt x="12041" y="10704"/>
                    <a:pt x="10985" y="10559"/>
                    <a:pt x="10594" y="10559"/>
                  </a:cubicBezTo>
                  <a:cubicBezTo>
                    <a:pt x="10497" y="10559"/>
                    <a:pt x="10441" y="10568"/>
                    <a:pt x="10441" y="10568"/>
                  </a:cubicBezTo>
                  <a:cubicBezTo>
                    <a:pt x="10341" y="7982"/>
                    <a:pt x="7580" y="7455"/>
                    <a:pt x="7580" y="7455"/>
                  </a:cubicBezTo>
                  <a:cubicBezTo>
                    <a:pt x="7530" y="4845"/>
                    <a:pt x="5070" y="4343"/>
                    <a:pt x="5070" y="4343"/>
                  </a:cubicBezTo>
                  <a:cubicBezTo>
                    <a:pt x="6300" y="1256"/>
                    <a:pt x="2887" y="76"/>
                    <a:pt x="2661" y="1"/>
                  </a:cubicBez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5" name="Google Shape;1870;p64">
              <a:extLst>
                <a:ext uri="{FF2B5EF4-FFF2-40B4-BE49-F238E27FC236}">
                  <a16:creationId xmlns:a16="http://schemas.microsoft.com/office/drawing/2014/main" id="{682D763A-1A69-CFE1-1447-44C0FFE4DD15}"/>
                </a:ext>
              </a:extLst>
            </p:cNvPr>
            <p:cNvSpPr/>
            <p:nvPr/>
          </p:nvSpPr>
          <p:spPr>
            <a:xfrm>
              <a:off x="5200069" y="3250260"/>
              <a:ext cx="136468" cy="45466"/>
            </a:xfrm>
            <a:custGeom>
              <a:avLst/>
              <a:gdLst/>
              <a:ahLst/>
              <a:cxnLst/>
              <a:rect l="l" t="t" r="r" b="b"/>
              <a:pathLst>
                <a:path w="5925" h="1974" extrusionOk="0">
                  <a:moveTo>
                    <a:pt x="4669" y="1"/>
                  </a:moveTo>
                  <a:cubicBezTo>
                    <a:pt x="3515" y="729"/>
                    <a:pt x="26" y="729"/>
                    <a:pt x="26" y="729"/>
                  </a:cubicBezTo>
                  <a:lnTo>
                    <a:pt x="1" y="729"/>
                  </a:lnTo>
                  <a:cubicBezTo>
                    <a:pt x="202" y="1381"/>
                    <a:pt x="377" y="1808"/>
                    <a:pt x="503" y="1858"/>
                  </a:cubicBezTo>
                  <a:cubicBezTo>
                    <a:pt x="664" y="1939"/>
                    <a:pt x="980" y="1974"/>
                    <a:pt x="1382" y="1974"/>
                  </a:cubicBezTo>
                  <a:cubicBezTo>
                    <a:pt x="2977" y="1974"/>
                    <a:pt x="5924" y="1421"/>
                    <a:pt x="5924" y="980"/>
                  </a:cubicBezTo>
                  <a:cubicBezTo>
                    <a:pt x="5924" y="453"/>
                    <a:pt x="4669" y="1"/>
                    <a:pt x="4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6" name="Google Shape;1871;p64">
              <a:extLst>
                <a:ext uri="{FF2B5EF4-FFF2-40B4-BE49-F238E27FC236}">
                  <a16:creationId xmlns:a16="http://schemas.microsoft.com/office/drawing/2014/main" id="{9F654944-5669-8399-AA29-BDAC6B9D82B7}"/>
                </a:ext>
              </a:extLst>
            </p:cNvPr>
            <p:cNvSpPr/>
            <p:nvPr/>
          </p:nvSpPr>
          <p:spPr>
            <a:xfrm>
              <a:off x="4680363" y="1822130"/>
              <a:ext cx="648641" cy="404957"/>
            </a:xfrm>
            <a:custGeom>
              <a:avLst/>
              <a:gdLst/>
              <a:ahLst/>
              <a:cxnLst/>
              <a:rect l="l" t="t" r="r" b="b"/>
              <a:pathLst>
                <a:path w="28162" h="17582" extrusionOk="0">
                  <a:moveTo>
                    <a:pt x="14449" y="0"/>
                  </a:moveTo>
                  <a:cubicBezTo>
                    <a:pt x="9326" y="0"/>
                    <a:pt x="7982" y="2447"/>
                    <a:pt x="7982" y="2447"/>
                  </a:cubicBezTo>
                  <a:cubicBezTo>
                    <a:pt x="7982" y="2447"/>
                    <a:pt x="7929" y="2443"/>
                    <a:pt x="7830" y="2443"/>
                  </a:cubicBezTo>
                  <a:cubicBezTo>
                    <a:pt x="7137" y="2443"/>
                    <a:pt x="4220" y="2598"/>
                    <a:pt x="2285" y="5082"/>
                  </a:cubicBezTo>
                  <a:cubicBezTo>
                    <a:pt x="1" y="7968"/>
                    <a:pt x="76" y="14143"/>
                    <a:pt x="2009" y="17581"/>
                  </a:cubicBezTo>
                  <a:cubicBezTo>
                    <a:pt x="2235" y="17506"/>
                    <a:pt x="2511" y="17481"/>
                    <a:pt x="2762" y="17481"/>
                  </a:cubicBezTo>
                  <a:cubicBezTo>
                    <a:pt x="2963" y="17481"/>
                    <a:pt x="3163" y="17506"/>
                    <a:pt x="3364" y="17531"/>
                  </a:cubicBezTo>
                  <a:cubicBezTo>
                    <a:pt x="9739" y="13992"/>
                    <a:pt x="8836" y="6839"/>
                    <a:pt x="8836" y="6839"/>
                  </a:cubicBezTo>
                  <a:lnTo>
                    <a:pt x="8836" y="6839"/>
                  </a:lnTo>
                  <a:cubicBezTo>
                    <a:pt x="8836" y="6839"/>
                    <a:pt x="13802" y="13468"/>
                    <a:pt x="23226" y="13468"/>
                  </a:cubicBezTo>
                  <a:cubicBezTo>
                    <a:pt x="23348" y="13468"/>
                    <a:pt x="23471" y="13467"/>
                    <a:pt x="23594" y="13465"/>
                  </a:cubicBezTo>
                  <a:cubicBezTo>
                    <a:pt x="23795" y="13465"/>
                    <a:pt x="24020" y="13440"/>
                    <a:pt x="24221" y="13440"/>
                  </a:cubicBezTo>
                  <a:cubicBezTo>
                    <a:pt x="28162" y="13114"/>
                    <a:pt x="27760" y="10579"/>
                    <a:pt x="27559" y="10227"/>
                  </a:cubicBezTo>
                  <a:cubicBezTo>
                    <a:pt x="27469" y="10081"/>
                    <a:pt x="27258" y="10041"/>
                    <a:pt x="27053" y="10041"/>
                  </a:cubicBezTo>
                  <a:cubicBezTo>
                    <a:pt x="26800" y="10041"/>
                    <a:pt x="26555" y="10102"/>
                    <a:pt x="26555" y="10102"/>
                  </a:cubicBezTo>
                  <a:cubicBezTo>
                    <a:pt x="26555" y="10102"/>
                    <a:pt x="23870" y="916"/>
                    <a:pt x="16441" y="112"/>
                  </a:cubicBezTo>
                  <a:cubicBezTo>
                    <a:pt x="15721" y="35"/>
                    <a:pt x="15058" y="0"/>
                    <a:pt x="14449" y="0"/>
                  </a:cubicBez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7" name="Google Shape;1872;p64">
              <a:extLst>
                <a:ext uri="{FF2B5EF4-FFF2-40B4-BE49-F238E27FC236}">
                  <a16:creationId xmlns:a16="http://schemas.microsoft.com/office/drawing/2014/main" id="{9DB16580-4BAF-38AC-6FCF-E8328CF44F00}"/>
                </a:ext>
              </a:extLst>
            </p:cNvPr>
            <p:cNvSpPr/>
            <p:nvPr/>
          </p:nvSpPr>
          <p:spPr>
            <a:xfrm>
              <a:off x="5154994" y="3037532"/>
              <a:ext cx="156091" cy="112168"/>
            </a:xfrm>
            <a:custGeom>
              <a:avLst/>
              <a:gdLst/>
              <a:ahLst/>
              <a:cxnLst/>
              <a:rect l="l" t="t" r="r" b="b"/>
              <a:pathLst>
                <a:path w="6777" h="4870" extrusionOk="0">
                  <a:moveTo>
                    <a:pt x="6701" y="1"/>
                  </a:moveTo>
                  <a:cubicBezTo>
                    <a:pt x="6325" y="176"/>
                    <a:pt x="5923" y="327"/>
                    <a:pt x="5497" y="452"/>
                  </a:cubicBezTo>
                  <a:cubicBezTo>
                    <a:pt x="3564" y="1130"/>
                    <a:pt x="1908" y="1908"/>
                    <a:pt x="0" y="2310"/>
                  </a:cubicBezTo>
                  <a:lnTo>
                    <a:pt x="0" y="2385"/>
                  </a:lnTo>
                  <a:cubicBezTo>
                    <a:pt x="0" y="2385"/>
                    <a:pt x="251" y="3464"/>
                    <a:pt x="577" y="4870"/>
                  </a:cubicBezTo>
                  <a:cubicBezTo>
                    <a:pt x="577" y="4870"/>
                    <a:pt x="5070" y="4744"/>
                    <a:pt x="6701" y="3590"/>
                  </a:cubicBezTo>
                  <a:lnTo>
                    <a:pt x="6752" y="3590"/>
                  </a:lnTo>
                  <a:cubicBezTo>
                    <a:pt x="6777" y="2159"/>
                    <a:pt x="6752" y="804"/>
                    <a:pt x="6701" y="51"/>
                  </a:cubicBezTo>
                  <a:lnTo>
                    <a:pt x="6701" y="1"/>
                  </a:ln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8" name="Google Shape;1873;p64">
              <a:extLst>
                <a:ext uri="{FF2B5EF4-FFF2-40B4-BE49-F238E27FC236}">
                  <a16:creationId xmlns:a16="http://schemas.microsoft.com/office/drawing/2014/main" id="{DBA17669-45BC-E181-9B8D-0FA00069797D}"/>
                </a:ext>
              </a:extLst>
            </p:cNvPr>
            <p:cNvSpPr/>
            <p:nvPr/>
          </p:nvSpPr>
          <p:spPr>
            <a:xfrm>
              <a:off x="5168284" y="3120771"/>
              <a:ext cx="142226" cy="146279"/>
            </a:xfrm>
            <a:custGeom>
              <a:avLst/>
              <a:gdLst/>
              <a:ahLst/>
              <a:cxnLst/>
              <a:rect l="l" t="t" r="r" b="b"/>
              <a:pathLst>
                <a:path w="6175" h="6351" extrusionOk="0">
                  <a:moveTo>
                    <a:pt x="6124" y="1"/>
                  </a:moveTo>
                  <a:cubicBezTo>
                    <a:pt x="4493" y="1130"/>
                    <a:pt x="0" y="1256"/>
                    <a:pt x="0" y="1256"/>
                  </a:cubicBezTo>
                  <a:cubicBezTo>
                    <a:pt x="402" y="2937"/>
                    <a:pt x="954" y="5071"/>
                    <a:pt x="1381" y="6351"/>
                  </a:cubicBezTo>
                  <a:lnTo>
                    <a:pt x="1431" y="6351"/>
                  </a:lnTo>
                  <a:cubicBezTo>
                    <a:pt x="1431" y="6351"/>
                    <a:pt x="4895" y="6351"/>
                    <a:pt x="6049" y="5623"/>
                  </a:cubicBezTo>
                  <a:cubicBezTo>
                    <a:pt x="6049" y="5623"/>
                    <a:pt x="6149" y="2661"/>
                    <a:pt x="6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9" name="Google Shape;1874;p64">
              <a:extLst>
                <a:ext uri="{FF2B5EF4-FFF2-40B4-BE49-F238E27FC236}">
                  <a16:creationId xmlns:a16="http://schemas.microsoft.com/office/drawing/2014/main" id="{7A76D59B-1DDA-947A-73F0-45A4A556C5AE}"/>
                </a:ext>
              </a:extLst>
            </p:cNvPr>
            <p:cNvSpPr/>
            <p:nvPr/>
          </p:nvSpPr>
          <p:spPr>
            <a:xfrm>
              <a:off x="5238809" y="2137445"/>
              <a:ext cx="84414" cy="130088"/>
            </a:xfrm>
            <a:custGeom>
              <a:avLst/>
              <a:gdLst/>
              <a:ahLst/>
              <a:cxnLst/>
              <a:rect l="l" t="t" r="r" b="b"/>
              <a:pathLst>
                <a:path w="3665" h="5648" extrusionOk="0">
                  <a:moveTo>
                    <a:pt x="849" y="0"/>
                  </a:moveTo>
                  <a:cubicBezTo>
                    <a:pt x="834" y="0"/>
                    <a:pt x="819" y="1"/>
                    <a:pt x="804" y="1"/>
                  </a:cubicBezTo>
                  <a:cubicBezTo>
                    <a:pt x="527" y="1"/>
                    <a:pt x="251" y="26"/>
                    <a:pt x="0" y="126"/>
                  </a:cubicBezTo>
                  <a:lnTo>
                    <a:pt x="226" y="3740"/>
                  </a:lnTo>
                  <a:cubicBezTo>
                    <a:pt x="628" y="4293"/>
                    <a:pt x="829" y="4945"/>
                    <a:pt x="854" y="5648"/>
                  </a:cubicBezTo>
                  <a:cubicBezTo>
                    <a:pt x="2410" y="5623"/>
                    <a:pt x="3665" y="4343"/>
                    <a:pt x="3665" y="2787"/>
                  </a:cubicBezTo>
                  <a:cubicBezTo>
                    <a:pt x="3640" y="1246"/>
                    <a:pt x="2385" y="0"/>
                    <a:pt x="849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0" name="Google Shape;1875;p64">
              <a:extLst>
                <a:ext uri="{FF2B5EF4-FFF2-40B4-BE49-F238E27FC236}">
                  <a16:creationId xmlns:a16="http://schemas.microsoft.com/office/drawing/2014/main" id="{8019F409-6B3F-2076-3E96-79992C47E6B5}"/>
                </a:ext>
              </a:extLst>
            </p:cNvPr>
            <p:cNvSpPr/>
            <p:nvPr/>
          </p:nvSpPr>
          <p:spPr>
            <a:xfrm>
              <a:off x="4880400" y="3067013"/>
              <a:ext cx="150310" cy="88468"/>
            </a:xfrm>
            <a:custGeom>
              <a:avLst/>
              <a:gdLst/>
              <a:ahLst/>
              <a:cxnLst/>
              <a:rect l="l" t="t" r="r" b="b"/>
              <a:pathLst>
                <a:path w="6526" h="3841" extrusionOk="0">
                  <a:moveTo>
                    <a:pt x="301" y="1"/>
                  </a:moveTo>
                  <a:cubicBezTo>
                    <a:pt x="251" y="302"/>
                    <a:pt x="126" y="1356"/>
                    <a:pt x="0" y="2661"/>
                  </a:cubicBezTo>
                  <a:lnTo>
                    <a:pt x="25" y="2661"/>
                  </a:lnTo>
                  <a:cubicBezTo>
                    <a:pt x="25" y="2661"/>
                    <a:pt x="2173" y="3841"/>
                    <a:pt x="4434" y="3841"/>
                  </a:cubicBezTo>
                  <a:cubicBezTo>
                    <a:pt x="4872" y="3841"/>
                    <a:pt x="5315" y="3796"/>
                    <a:pt x="5748" y="3690"/>
                  </a:cubicBezTo>
                  <a:cubicBezTo>
                    <a:pt x="6099" y="2561"/>
                    <a:pt x="6425" y="1557"/>
                    <a:pt x="6526" y="1105"/>
                  </a:cubicBezTo>
                  <a:cubicBezTo>
                    <a:pt x="5672" y="954"/>
                    <a:pt x="4819" y="779"/>
                    <a:pt x="3991" y="528"/>
                  </a:cubicBezTo>
                  <a:cubicBezTo>
                    <a:pt x="2610" y="126"/>
                    <a:pt x="1456" y="101"/>
                    <a:pt x="301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1" name="Google Shape;1876;p64">
              <a:extLst>
                <a:ext uri="{FF2B5EF4-FFF2-40B4-BE49-F238E27FC236}">
                  <a16:creationId xmlns:a16="http://schemas.microsoft.com/office/drawing/2014/main" id="{52369B7F-3D14-6064-7996-06D5468A8AD0}"/>
                </a:ext>
              </a:extLst>
            </p:cNvPr>
            <p:cNvSpPr/>
            <p:nvPr/>
          </p:nvSpPr>
          <p:spPr>
            <a:xfrm>
              <a:off x="4871141" y="3128303"/>
              <a:ext cx="141650" cy="138840"/>
            </a:xfrm>
            <a:custGeom>
              <a:avLst/>
              <a:gdLst/>
              <a:ahLst/>
              <a:cxnLst/>
              <a:rect l="l" t="t" r="r" b="b"/>
              <a:pathLst>
                <a:path w="6150" h="6028" extrusionOk="0">
                  <a:moveTo>
                    <a:pt x="402" y="0"/>
                  </a:moveTo>
                  <a:cubicBezTo>
                    <a:pt x="226" y="1707"/>
                    <a:pt x="26" y="3790"/>
                    <a:pt x="0" y="5145"/>
                  </a:cubicBezTo>
                  <a:lnTo>
                    <a:pt x="51" y="5145"/>
                  </a:lnTo>
                  <a:cubicBezTo>
                    <a:pt x="51" y="5145"/>
                    <a:pt x="3024" y="6028"/>
                    <a:pt x="4322" y="6028"/>
                  </a:cubicBezTo>
                  <a:cubicBezTo>
                    <a:pt x="4374" y="6028"/>
                    <a:pt x="4422" y="6027"/>
                    <a:pt x="4468" y="6024"/>
                  </a:cubicBezTo>
                  <a:cubicBezTo>
                    <a:pt x="4468" y="6024"/>
                    <a:pt x="5422" y="3263"/>
                    <a:pt x="6150" y="1029"/>
                  </a:cubicBezTo>
                  <a:lnTo>
                    <a:pt x="6150" y="1029"/>
                  </a:lnTo>
                  <a:cubicBezTo>
                    <a:pt x="5717" y="1135"/>
                    <a:pt x="5275" y="1180"/>
                    <a:pt x="4838" y="1180"/>
                  </a:cubicBezTo>
                  <a:cubicBezTo>
                    <a:pt x="2582" y="1180"/>
                    <a:pt x="45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2" name="Google Shape;1877;p64">
              <a:extLst>
                <a:ext uri="{FF2B5EF4-FFF2-40B4-BE49-F238E27FC236}">
                  <a16:creationId xmlns:a16="http://schemas.microsoft.com/office/drawing/2014/main" id="{0EED4AEC-35AF-7031-BC9E-6628BE29E2F6}"/>
                </a:ext>
              </a:extLst>
            </p:cNvPr>
            <p:cNvSpPr/>
            <p:nvPr/>
          </p:nvSpPr>
          <p:spPr>
            <a:xfrm>
              <a:off x="4870566" y="3246805"/>
              <a:ext cx="122003" cy="52975"/>
            </a:xfrm>
            <a:custGeom>
              <a:avLst/>
              <a:gdLst/>
              <a:ahLst/>
              <a:cxnLst/>
              <a:rect l="l" t="t" r="r" b="b"/>
              <a:pathLst>
                <a:path w="5297" h="2300" extrusionOk="0">
                  <a:moveTo>
                    <a:pt x="25" y="0"/>
                  </a:moveTo>
                  <a:cubicBezTo>
                    <a:pt x="0" y="728"/>
                    <a:pt x="25" y="1255"/>
                    <a:pt x="126" y="1356"/>
                  </a:cubicBezTo>
                  <a:cubicBezTo>
                    <a:pt x="517" y="1726"/>
                    <a:pt x="3391" y="2300"/>
                    <a:pt x="4550" y="2300"/>
                  </a:cubicBezTo>
                  <a:cubicBezTo>
                    <a:pt x="4804" y="2300"/>
                    <a:pt x="4975" y="2272"/>
                    <a:pt x="5020" y="2209"/>
                  </a:cubicBezTo>
                  <a:cubicBezTo>
                    <a:pt x="5296" y="1883"/>
                    <a:pt x="4493" y="879"/>
                    <a:pt x="4493" y="879"/>
                  </a:cubicBezTo>
                  <a:cubicBezTo>
                    <a:pt x="4447" y="882"/>
                    <a:pt x="4399" y="883"/>
                    <a:pt x="4347" y="883"/>
                  </a:cubicBezTo>
                  <a:cubicBezTo>
                    <a:pt x="3047" y="883"/>
                    <a:pt x="51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4" name="Google Shape;1878;p64">
              <a:extLst>
                <a:ext uri="{FF2B5EF4-FFF2-40B4-BE49-F238E27FC236}">
                  <a16:creationId xmlns:a16="http://schemas.microsoft.com/office/drawing/2014/main" id="{819A52C3-FA2E-A63D-790F-1E6C0E091744}"/>
                </a:ext>
              </a:extLst>
            </p:cNvPr>
            <p:cNvSpPr/>
            <p:nvPr/>
          </p:nvSpPr>
          <p:spPr>
            <a:xfrm>
              <a:off x="4831825" y="2439217"/>
              <a:ext cx="120852" cy="174034"/>
            </a:xfrm>
            <a:custGeom>
              <a:avLst/>
              <a:gdLst/>
              <a:ahLst/>
              <a:cxnLst/>
              <a:rect l="l" t="t" r="r" b="b"/>
              <a:pathLst>
                <a:path w="5247" h="7556" extrusionOk="0">
                  <a:moveTo>
                    <a:pt x="2611" y="0"/>
                  </a:moveTo>
                  <a:cubicBezTo>
                    <a:pt x="2385" y="151"/>
                    <a:pt x="2184" y="327"/>
                    <a:pt x="1984" y="527"/>
                  </a:cubicBezTo>
                  <a:cubicBezTo>
                    <a:pt x="1607" y="954"/>
                    <a:pt x="1281" y="1406"/>
                    <a:pt x="1005" y="1908"/>
                  </a:cubicBezTo>
                  <a:cubicBezTo>
                    <a:pt x="628" y="2585"/>
                    <a:pt x="277" y="3288"/>
                    <a:pt x="1" y="3991"/>
                  </a:cubicBezTo>
                  <a:lnTo>
                    <a:pt x="26" y="3991"/>
                  </a:lnTo>
                  <a:cubicBezTo>
                    <a:pt x="26" y="3991"/>
                    <a:pt x="653" y="6275"/>
                    <a:pt x="3565" y="6501"/>
                  </a:cubicBezTo>
                  <a:lnTo>
                    <a:pt x="3590" y="6501"/>
                  </a:lnTo>
                  <a:lnTo>
                    <a:pt x="3565" y="7555"/>
                  </a:lnTo>
                  <a:cubicBezTo>
                    <a:pt x="3916" y="7254"/>
                    <a:pt x="4192" y="7078"/>
                    <a:pt x="4192" y="7078"/>
                  </a:cubicBezTo>
                  <a:cubicBezTo>
                    <a:pt x="4192" y="7078"/>
                    <a:pt x="4212" y="5626"/>
                    <a:pt x="4943" y="5626"/>
                  </a:cubicBezTo>
                  <a:cubicBezTo>
                    <a:pt x="5033" y="5626"/>
                    <a:pt x="5133" y="5648"/>
                    <a:pt x="5246" y="5698"/>
                  </a:cubicBezTo>
                  <a:cubicBezTo>
                    <a:pt x="4644" y="3489"/>
                    <a:pt x="2686" y="101"/>
                    <a:pt x="2611" y="0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5" name="Google Shape;1879;p64">
              <a:extLst>
                <a:ext uri="{FF2B5EF4-FFF2-40B4-BE49-F238E27FC236}">
                  <a16:creationId xmlns:a16="http://schemas.microsoft.com/office/drawing/2014/main" id="{F8AD9344-38D2-5A2A-ADBF-FF19C973D9F3}"/>
                </a:ext>
              </a:extLst>
            </p:cNvPr>
            <p:cNvSpPr/>
            <p:nvPr/>
          </p:nvSpPr>
          <p:spPr>
            <a:xfrm>
              <a:off x="4589615" y="2339210"/>
              <a:ext cx="249166" cy="412282"/>
            </a:xfrm>
            <a:custGeom>
              <a:avLst/>
              <a:gdLst/>
              <a:ahLst/>
              <a:cxnLst/>
              <a:rect l="l" t="t" r="r" b="b"/>
              <a:pathLst>
                <a:path w="10818" h="17900" extrusionOk="0">
                  <a:moveTo>
                    <a:pt x="8509" y="0"/>
                  </a:moveTo>
                  <a:cubicBezTo>
                    <a:pt x="7995" y="432"/>
                    <a:pt x="7346" y="662"/>
                    <a:pt x="6673" y="662"/>
                  </a:cubicBezTo>
                  <a:cubicBezTo>
                    <a:pt x="6525" y="662"/>
                    <a:pt x="6375" y="650"/>
                    <a:pt x="6225" y="628"/>
                  </a:cubicBezTo>
                  <a:lnTo>
                    <a:pt x="6225" y="653"/>
                  </a:lnTo>
                  <a:cubicBezTo>
                    <a:pt x="6225" y="653"/>
                    <a:pt x="4543" y="2460"/>
                    <a:pt x="6099" y="4267"/>
                  </a:cubicBezTo>
                  <a:cubicBezTo>
                    <a:pt x="6099" y="4267"/>
                    <a:pt x="3941" y="5547"/>
                    <a:pt x="4744" y="8032"/>
                  </a:cubicBezTo>
                  <a:cubicBezTo>
                    <a:pt x="4744" y="8032"/>
                    <a:pt x="2335" y="9437"/>
                    <a:pt x="3088" y="11922"/>
                  </a:cubicBezTo>
                  <a:cubicBezTo>
                    <a:pt x="3088" y="11922"/>
                    <a:pt x="1657" y="12198"/>
                    <a:pt x="1456" y="14206"/>
                  </a:cubicBezTo>
                  <a:cubicBezTo>
                    <a:pt x="1280" y="16214"/>
                    <a:pt x="0" y="16089"/>
                    <a:pt x="327" y="16540"/>
                  </a:cubicBezTo>
                  <a:cubicBezTo>
                    <a:pt x="442" y="16699"/>
                    <a:pt x="647" y="16753"/>
                    <a:pt x="869" y="16753"/>
                  </a:cubicBezTo>
                  <a:cubicBezTo>
                    <a:pt x="1277" y="16753"/>
                    <a:pt x="1742" y="16573"/>
                    <a:pt x="1807" y="16540"/>
                  </a:cubicBezTo>
                  <a:lnTo>
                    <a:pt x="1807" y="16540"/>
                  </a:lnTo>
                  <a:cubicBezTo>
                    <a:pt x="1732" y="16590"/>
                    <a:pt x="1155" y="16967"/>
                    <a:pt x="1607" y="17343"/>
                  </a:cubicBezTo>
                  <a:cubicBezTo>
                    <a:pt x="1684" y="17416"/>
                    <a:pt x="1766" y="17446"/>
                    <a:pt x="1848" y="17446"/>
                  </a:cubicBezTo>
                  <a:cubicBezTo>
                    <a:pt x="2225" y="17446"/>
                    <a:pt x="2620" y="16828"/>
                    <a:pt x="2661" y="16766"/>
                  </a:cubicBezTo>
                  <a:lnTo>
                    <a:pt x="2661" y="16766"/>
                  </a:lnTo>
                  <a:cubicBezTo>
                    <a:pt x="2636" y="16867"/>
                    <a:pt x="2284" y="17745"/>
                    <a:pt x="2887" y="17896"/>
                  </a:cubicBezTo>
                  <a:cubicBezTo>
                    <a:pt x="2898" y="17898"/>
                    <a:pt x="2910" y="17899"/>
                    <a:pt x="2923" y="17899"/>
                  </a:cubicBezTo>
                  <a:cubicBezTo>
                    <a:pt x="3565" y="17899"/>
                    <a:pt x="5482" y="14770"/>
                    <a:pt x="4694" y="12801"/>
                  </a:cubicBezTo>
                  <a:cubicBezTo>
                    <a:pt x="4694" y="12801"/>
                    <a:pt x="7053" y="12600"/>
                    <a:pt x="7480" y="10542"/>
                  </a:cubicBezTo>
                  <a:cubicBezTo>
                    <a:pt x="7580" y="10115"/>
                    <a:pt x="7580" y="9663"/>
                    <a:pt x="7505" y="9237"/>
                  </a:cubicBezTo>
                  <a:cubicBezTo>
                    <a:pt x="7505" y="9237"/>
                    <a:pt x="9513" y="6902"/>
                    <a:pt x="8584" y="5020"/>
                  </a:cubicBezTo>
                  <a:cubicBezTo>
                    <a:pt x="8584" y="5020"/>
                    <a:pt x="10642" y="4418"/>
                    <a:pt x="10768" y="2259"/>
                  </a:cubicBezTo>
                  <a:lnTo>
                    <a:pt x="10818" y="2209"/>
                  </a:lnTo>
                  <a:cubicBezTo>
                    <a:pt x="9914" y="1657"/>
                    <a:pt x="9161" y="929"/>
                    <a:pt x="8559" y="50"/>
                  </a:cubicBezTo>
                  <a:lnTo>
                    <a:pt x="8509" y="0"/>
                  </a:ln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6" name="Google Shape;1880;p64">
              <a:extLst>
                <a:ext uri="{FF2B5EF4-FFF2-40B4-BE49-F238E27FC236}">
                  <a16:creationId xmlns:a16="http://schemas.microsoft.com/office/drawing/2014/main" id="{09A861E9-B2E8-9B79-3B6F-CA0CAE0DE7A2}"/>
                </a:ext>
              </a:extLst>
            </p:cNvPr>
            <p:cNvSpPr/>
            <p:nvPr/>
          </p:nvSpPr>
          <p:spPr>
            <a:xfrm>
              <a:off x="4741653" y="2483140"/>
              <a:ext cx="113320" cy="217381"/>
            </a:xfrm>
            <a:custGeom>
              <a:avLst/>
              <a:gdLst/>
              <a:ahLst/>
              <a:cxnLst/>
              <a:rect l="l" t="t" r="r" b="b"/>
              <a:pathLst>
                <a:path w="4920" h="9438" extrusionOk="0">
                  <a:moveTo>
                    <a:pt x="4920" y="1"/>
                  </a:moveTo>
                  <a:cubicBezTo>
                    <a:pt x="4794" y="51"/>
                    <a:pt x="1732" y="1055"/>
                    <a:pt x="979" y="3992"/>
                  </a:cubicBezTo>
                  <a:cubicBezTo>
                    <a:pt x="954" y="4092"/>
                    <a:pt x="929" y="4192"/>
                    <a:pt x="904" y="4318"/>
                  </a:cubicBezTo>
                  <a:cubicBezTo>
                    <a:pt x="603" y="5673"/>
                    <a:pt x="276" y="7756"/>
                    <a:pt x="0" y="9438"/>
                  </a:cubicBezTo>
                  <a:cubicBezTo>
                    <a:pt x="1055" y="9338"/>
                    <a:pt x="2586" y="7430"/>
                    <a:pt x="2586" y="7430"/>
                  </a:cubicBezTo>
                  <a:lnTo>
                    <a:pt x="2636" y="7430"/>
                  </a:lnTo>
                  <a:cubicBezTo>
                    <a:pt x="2862" y="4820"/>
                    <a:pt x="3640" y="2285"/>
                    <a:pt x="4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8" name="Google Shape;1881;p64">
              <a:extLst>
                <a:ext uri="{FF2B5EF4-FFF2-40B4-BE49-F238E27FC236}">
                  <a16:creationId xmlns:a16="http://schemas.microsoft.com/office/drawing/2014/main" id="{A25582A4-B824-294D-D27B-FB71087E58C1}"/>
                </a:ext>
              </a:extLst>
            </p:cNvPr>
            <p:cNvSpPr/>
            <p:nvPr/>
          </p:nvSpPr>
          <p:spPr>
            <a:xfrm>
              <a:off x="4719104" y="2781457"/>
              <a:ext cx="99454" cy="113734"/>
            </a:xfrm>
            <a:custGeom>
              <a:avLst/>
              <a:gdLst/>
              <a:ahLst/>
              <a:cxnLst/>
              <a:rect l="l" t="t" r="r" b="b"/>
              <a:pathLst>
                <a:path w="4318" h="4938" extrusionOk="0">
                  <a:moveTo>
                    <a:pt x="1016" y="0"/>
                  </a:moveTo>
                  <a:cubicBezTo>
                    <a:pt x="330" y="0"/>
                    <a:pt x="1" y="3757"/>
                    <a:pt x="779" y="4417"/>
                  </a:cubicBezTo>
                  <a:cubicBezTo>
                    <a:pt x="1086" y="4684"/>
                    <a:pt x="1714" y="4938"/>
                    <a:pt x="2328" y="4938"/>
                  </a:cubicBezTo>
                  <a:cubicBezTo>
                    <a:pt x="2868" y="4938"/>
                    <a:pt x="3397" y="4743"/>
                    <a:pt x="3690" y="4191"/>
                  </a:cubicBezTo>
                  <a:cubicBezTo>
                    <a:pt x="4317" y="3037"/>
                    <a:pt x="4016" y="326"/>
                    <a:pt x="4016" y="326"/>
                  </a:cubicBezTo>
                  <a:lnTo>
                    <a:pt x="4016" y="326"/>
                  </a:lnTo>
                  <a:cubicBezTo>
                    <a:pt x="3899" y="341"/>
                    <a:pt x="3380" y="578"/>
                    <a:pt x="2713" y="578"/>
                  </a:cubicBezTo>
                  <a:cubicBezTo>
                    <a:pt x="2238" y="578"/>
                    <a:pt x="1688" y="457"/>
                    <a:pt x="1155" y="50"/>
                  </a:cubicBezTo>
                  <a:cubicBezTo>
                    <a:pt x="1107" y="16"/>
                    <a:pt x="1061" y="0"/>
                    <a:pt x="10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0" name="Google Shape;1882;p64">
              <a:extLst>
                <a:ext uri="{FF2B5EF4-FFF2-40B4-BE49-F238E27FC236}">
                  <a16:creationId xmlns:a16="http://schemas.microsoft.com/office/drawing/2014/main" id="{CFD9AB4B-D5D2-CDE7-E267-820AADD23A15}"/>
                </a:ext>
              </a:extLst>
            </p:cNvPr>
            <p:cNvSpPr/>
            <p:nvPr/>
          </p:nvSpPr>
          <p:spPr>
            <a:xfrm>
              <a:off x="4665922" y="1979626"/>
              <a:ext cx="592557" cy="448696"/>
            </a:xfrm>
            <a:custGeom>
              <a:avLst/>
              <a:gdLst/>
              <a:ahLst/>
              <a:cxnLst/>
              <a:rect l="l" t="t" r="r" b="b"/>
              <a:pathLst>
                <a:path w="25727" h="19481" extrusionOk="0">
                  <a:moveTo>
                    <a:pt x="9463" y="1"/>
                  </a:moveTo>
                  <a:cubicBezTo>
                    <a:pt x="9463" y="1"/>
                    <a:pt x="10366" y="7154"/>
                    <a:pt x="3991" y="10693"/>
                  </a:cubicBezTo>
                  <a:cubicBezTo>
                    <a:pt x="3790" y="10668"/>
                    <a:pt x="3590" y="10643"/>
                    <a:pt x="3389" y="10643"/>
                  </a:cubicBezTo>
                  <a:cubicBezTo>
                    <a:pt x="3138" y="10643"/>
                    <a:pt x="2862" y="10668"/>
                    <a:pt x="2636" y="10743"/>
                  </a:cubicBezTo>
                  <a:cubicBezTo>
                    <a:pt x="879" y="11220"/>
                    <a:pt x="0" y="13178"/>
                    <a:pt x="854" y="14784"/>
                  </a:cubicBezTo>
                  <a:cubicBezTo>
                    <a:pt x="1373" y="15762"/>
                    <a:pt x="2367" y="16293"/>
                    <a:pt x="3371" y="16293"/>
                  </a:cubicBezTo>
                  <a:cubicBezTo>
                    <a:pt x="4016" y="16293"/>
                    <a:pt x="4666" y="16074"/>
                    <a:pt x="5196" y="15612"/>
                  </a:cubicBezTo>
                  <a:lnTo>
                    <a:pt x="5271" y="15662"/>
                  </a:lnTo>
                  <a:cubicBezTo>
                    <a:pt x="5848" y="16541"/>
                    <a:pt x="6627" y="17269"/>
                    <a:pt x="7505" y="17821"/>
                  </a:cubicBezTo>
                  <a:cubicBezTo>
                    <a:pt x="8810" y="18599"/>
                    <a:pt x="10241" y="19101"/>
                    <a:pt x="11722" y="19302"/>
                  </a:cubicBezTo>
                  <a:cubicBezTo>
                    <a:pt x="11998" y="19302"/>
                    <a:pt x="12249" y="19327"/>
                    <a:pt x="12500" y="19402"/>
                  </a:cubicBezTo>
                  <a:cubicBezTo>
                    <a:pt x="12977" y="19452"/>
                    <a:pt x="13453" y="19477"/>
                    <a:pt x="13930" y="19477"/>
                  </a:cubicBezTo>
                  <a:cubicBezTo>
                    <a:pt x="14032" y="19479"/>
                    <a:pt x="14133" y="19480"/>
                    <a:pt x="14235" y="19480"/>
                  </a:cubicBezTo>
                  <a:cubicBezTo>
                    <a:pt x="15539" y="19480"/>
                    <a:pt x="16841" y="19332"/>
                    <a:pt x="18122" y="19076"/>
                  </a:cubicBezTo>
                  <a:cubicBezTo>
                    <a:pt x="18373" y="19026"/>
                    <a:pt x="18599" y="18950"/>
                    <a:pt x="18825" y="18900"/>
                  </a:cubicBezTo>
                  <a:cubicBezTo>
                    <a:pt x="19151" y="18825"/>
                    <a:pt x="19452" y="18724"/>
                    <a:pt x="19778" y="18649"/>
                  </a:cubicBezTo>
                  <a:cubicBezTo>
                    <a:pt x="20657" y="18373"/>
                    <a:pt x="21485" y="17997"/>
                    <a:pt x="22288" y="17545"/>
                  </a:cubicBezTo>
                  <a:cubicBezTo>
                    <a:pt x="22539" y="17369"/>
                    <a:pt x="22790" y="17193"/>
                    <a:pt x="23041" y="17018"/>
                  </a:cubicBezTo>
                  <a:cubicBezTo>
                    <a:pt x="24296" y="16064"/>
                    <a:pt x="25526" y="14608"/>
                    <a:pt x="25702" y="12977"/>
                  </a:cubicBezTo>
                  <a:cubicBezTo>
                    <a:pt x="25727" y="12801"/>
                    <a:pt x="25727" y="12651"/>
                    <a:pt x="25727" y="12475"/>
                  </a:cubicBezTo>
                  <a:cubicBezTo>
                    <a:pt x="25702" y="11797"/>
                    <a:pt x="25476" y="11145"/>
                    <a:pt x="25099" y="10567"/>
                  </a:cubicBezTo>
                  <a:lnTo>
                    <a:pt x="24873" y="6953"/>
                  </a:lnTo>
                  <a:lnTo>
                    <a:pt x="24848" y="6602"/>
                  </a:lnTo>
                  <a:cubicBezTo>
                    <a:pt x="24647" y="6602"/>
                    <a:pt x="24422" y="6627"/>
                    <a:pt x="24221" y="6627"/>
                  </a:cubicBezTo>
                  <a:cubicBezTo>
                    <a:pt x="24098" y="6629"/>
                    <a:pt x="23975" y="6630"/>
                    <a:pt x="23853" y="6630"/>
                  </a:cubicBezTo>
                  <a:cubicBezTo>
                    <a:pt x="14429" y="6630"/>
                    <a:pt x="9463" y="1"/>
                    <a:pt x="9463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2" name="Google Shape;1883;p64">
              <a:extLst>
                <a:ext uri="{FF2B5EF4-FFF2-40B4-BE49-F238E27FC236}">
                  <a16:creationId xmlns:a16="http://schemas.microsoft.com/office/drawing/2014/main" id="{EA990076-37D8-2836-D3DB-47F66076F556}"/>
                </a:ext>
              </a:extLst>
            </p:cNvPr>
            <p:cNvSpPr/>
            <p:nvPr/>
          </p:nvSpPr>
          <p:spPr>
            <a:xfrm>
              <a:off x="4745706" y="2782032"/>
              <a:ext cx="65919" cy="12737"/>
            </a:xfrm>
            <a:custGeom>
              <a:avLst/>
              <a:gdLst/>
              <a:ahLst/>
              <a:cxnLst/>
              <a:rect l="l" t="t" r="r" b="b"/>
              <a:pathLst>
                <a:path w="2862" h="553" extrusionOk="0">
                  <a:moveTo>
                    <a:pt x="636" y="1"/>
                  </a:moveTo>
                  <a:cubicBezTo>
                    <a:pt x="425" y="1"/>
                    <a:pt x="213" y="9"/>
                    <a:pt x="0" y="25"/>
                  </a:cubicBezTo>
                  <a:cubicBezTo>
                    <a:pt x="543" y="432"/>
                    <a:pt x="1099" y="553"/>
                    <a:pt x="1576" y="553"/>
                  </a:cubicBezTo>
                  <a:cubicBezTo>
                    <a:pt x="2246" y="553"/>
                    <a:pt x="2759" y="316"/>
                    <a:pt x="2861" y="301"/>
                  </a:cubicBezTo>
                  <a:cubicBezTo>
                    <a:pt x="2135" y="105"/>
                    <a:pt x="1393" y="1"/>
                    <a:pt x="636" y="1"/>
                  </a:cubicBezTo>
                  <a:close/>
                </a:path>
              </a:pathLst>
            </a:custGeom>
            <a:solidFill>
              <a:srgbClr val="F3A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4" name="Google Shape;1884;p64">
              <a:extLst>
                <a:ext uri="{FF2B5EF4-FFF2-40B4-BE49-F238E27FC236}">
                  <a16:creationId xmlns:a16="http://schemas.microsoft.com/office/drawing/2014/main" id="{5CFF5A61-080D-B2C8-21EA-A601C42B519C}"/>
                </a:ext>
              </a:extLst>
            </p:cNvPr>
            <p:cNvSpPr/>
            <p:nvPr/>
          </p:nvSpPr>
          <p:spPr>
            <a:xfrm>
              <a:off x="4911034" y="2553527"/>
              <a:ext cx="6956" cy="61036"/>
            </a:xfrm>
            <a:custGeom>
              <a:avLst/>
              <a:gdLst/>
              <a:ahLst/>
              <a:cxnLst/>
              <a:rect l="l" t="t" r="r" b="b"/>
              <a:pathLst>
                <a:path w="302" h="2650" extrusionOk="0">
                  <a:moveTo>
                    <a:pt x="173" y="0"/>
                  </a:moveTo>
                  <a:cubicBezTo>
                    <a:pt x="134" y="0"/>
                    <a:pt x="101" y="37"/>
                    <a:pt x="101" y="57"/>
                  </a:cubicBezTo>
                  <a:cubicBezTo>
                    <a:pt x="101" y="57"/>
                    <a:pt x="76" y="233"/>
                    <a:pt x="51" y="459"/>
                  </a:cubicBezTo>
                  <a:cubicBezTo>
                    <a:pt x="25" y="685"/>
                    <a:pt x="0" y="1011"/>
                    <a:pt x="0" y="1312"/>
                  </a:cubicBezTo>
                  <a:lnTo>
                    <a:pt x="0" y="1789"/>
                  </a:lnTo>
                  <a:lnTo>
                    <a:pt x="0" y="2190"/>
                  </a:lnTo>
                  <a:cubicBezTo>
                    <a:pt x="0" y="2416"/>
                    <a:pt x="25" y="2592"/>
                    <a:pt x="25" y="2592"/>
                  </a:cubicBezTo>
                  <a:cubicBezTo>
                    <a:pt x="25" y="2617"/>
                    <a:pt x="51" y="2642"/>
                    <a:pt x="101" y="2642"/>
                  </a:cubicBezTo>
                  <a:cubicBezTo>
                    <a:pt x="110" y="2647"/>
                    <a:pt x="119" y="2649"/>
                    <a:pt x="127" y="2649"/>
                  </a:cubicBezTo>
                  <a:cubicBezTo>
                    <a:pt x="160" y="2649"/>
                    <a:pt x="181" y="2612"/>
                    <a:pt x="201" y="2592"/>
                  </a:cubicBezTo>
                  <a:cubicBezTo>
                    <a:pt x="201" y="2592"/>
                    <a:pt x="226" y="2441"/>
                    <a:pt x="251" y="2190"/>
                  </a:cubicBezTo>
                  <a:cubicBezTo>
                    <a:pt x="251" y="2065"/>
                    <a:pt x="251" y="1939"/>
                    <a:pt x="276" y="1789"/>
                  </a:cubicBezTo>
                  <a:cubicBezTo>
                    <a:pt x="302" y="1638"/>
                    <a:pt x="302" y="1488"/>
                    <a:pt x="302" y="1337"/>
                  </a:cubicBezTo>
                  <a:cubicBezTo>
                    <a:pt x="302" y="1011"/>
                    <a:pt x="302" y="710"/>
                    <a:pt x="302" y="459"/>
                  </a:cubicBezTo>
                  <a:cubicBezTo>
                    <a:pt x="276" y="233"/>
                    <a:pt x="276" y="82"/>
                    <a:pt x="276" y="82"/>
                  </a:cubicBezTo>
                  <a:cubicBezTo>
                    <a:pt x="251" y="32"/>
                    <a:pt x="226" y="7"/>
                    <a:pt x="201" y="7"/>
                  </a:cubicBezTo>
                  <a:cubicBezTo>
                    <a:pt x="192" y="2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74E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5" name="Google Shape;1885;p64">
              <a:extLst>
                <a:ext uri="{FF2B5EF4-FFF2-40B4-BE49-F238E27FC236}">
                  <a16:creationId xmlns:a16="http://schemas.microsoft.com/office/drawing/2014/main" id="{63B8CCB5-5ADE-6B35-6CDB-9673052E955D}"/>
                </a:ext>
              </a:extLst>
            </p:cNvPr>
            <p:cNvSpPr/>
            <p:nvPr/>
          </p:nvSpPr>
          <p:spPr>
            <a:xfrm>
              <a:off x="5189658" y="2555416"/>
              <a:ext cx="92522" cy="38741"/>
            </a:xfrm>
            <a:custGeom>
              <a:avLst/>
              <a:gdLst/>
              <a:ahLst/>
              <a:cxnLst/>
              <a:rect l="l" t="t" r="r" b="b"/>
              <a:pathLst>
                <a:path w="4017" h="1682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cubicBezTo>
                    <a:pt x="1" y="75"/>
                    <a:pt x="26" y="101"/>
                    <a:pt x="51" y="101"/>
                  </a:cubicBezTo>
                  <a:cubicBezTo>
                    <a:pt x="126" y="101"/>
                    <a:pt x="202" y="126"/>
                    <a:pt x="252" y="151"/>
                  </a:cubicBezTo>
                  <a:cubicBezTo>
                    <a:pt x="327" y="176"/>
                    <a:pt x="377" y="226"/>
                    <a:pt x="403" y="301"/>
                  </a:cubicBezTo>
                  <a:cubicBezTo>
                    <a:pt x="428" y="352"/>
                    <a:pt x="428" y="427"/>
                    <a:pt x="428" y="502"/>
                  </a:cubicBezTo>
                  <a:cubicBezTo>
                    <a:pt x="428" y="552"/>
                    <a:pt x="428" y="628"/>
                    <a:pt x="403" y="703"/>
                  </a:cubicBezTo>
                  <a:cubicBezTo>
                    <a:pt x="403" y="753"/>
                    <a:pt x="428" y="828"/>
                    <a:pt x="503" y="828"/>
                  </a:cubicBezTo>
                  <a:lnTo>
                    <a:pt x="930" y="904"/>
                  </a:lnTo>
                  <a:lnTo>
                    <a:pt x="1155" y="954"/>
                  </a:lnTo>
                  <a:lnTo>
                    <a:pt x="1381" y="1004"/>
                  </a:lnTo>
                  <a:cubicBezTo>
                    <a:pt x="1657" y="1054"/>
                    <a:pt x="1959" y="1105"/>
                    <a:pt x="2235" y="1180"/>
                  </a:cubicBezTo>
                  <a:cubicBezTo>
                    <a:pt x="2536" y="1230"/>
                    <a:pt x="2812" y="1305"/>
                    <a:pt x="3088" y="1406"/>
                  </a:cubicBezTo>
                  <a:cubicBezTo>
                    <a:pt x="3239" y="1431"/>
                    <a:pt x="3364" y="1481"/>
                    <a:pt x="3515" y="1531"/>
                  </a:cubicBezTo>
                  <a:cubicBezTo>
                    <a:pt x="3665" y="1556"/>
                    <a:pt x="3791" y="1632"/>
                    <a:pt x="3941" y="1682"/>
                  </a:cubicBezTo>
                  <a:cubicBezTo>
                    <a:pt x="3992" y="1682"/>
                    <a:pt x="4017" y="1606"/>
                    <a:pt x="3992" y="1581"/>
                  </a:cubicBezTo>
                  <a:cubicBezTo>
                    <a:pt x="3866" y="1506"/>
                    <a:pt x="3716" y="1406"/>
                    <a:pt x="3590" y="1355"/>
                  </a:cubicBezTo>
                  <a:cubicBezTo>
                    <a:pt x="3465" y="1280"/>
                    <a:pt x="3314" y="1205"/>
                    <a:pt x="3188" y="1155"/>
                  </a:cubicBezTo>
                  <a:lnTo>
                    <a:pt x="2335" y="904"/>
                  </a:lnTo>
                  <a:cubicBezTo>
                    <a:pt x="2034" y="803"/>
                    <a:pt x="1733" y="753"/>
                    <a:pt x="1432" y="703"/>
                  </a:cubicBezTo>
                  <a:cubicBezTo>
                    <a:pt x="1356" y="703"/>
                    <a:pt x="1281" y="678"/>
                    <a:pt x="1206" y="678"/>
                  </a:cubicBezTo>
                  <a:lnTo>
                    <a:pt x="980" y="653"/>
                  </a:lnTo>
                  <a:lnTo>
                    <a:pt x="654" y="614"/>
                  </a:lnTo>
                  <a:lnTo>
                    <a:pt x="654" y="614"/>
                  </a:lnTo>
                  <a:cubicBezTo>
                    <a:pt x="654" y="570"/>
                    <a:pt x="654" y="524"/>
                    <a:pt x="654" y="477"/>
                  </a:cubicBezTo>
                  <a:cubicBezTo>
                    <a:pt x="628" y="377"/>
                    <a:pt x="603" y="276"/>
                    <a:pt x="553" y="201"/>
                  </a:cubicBezTo>
                  <a:cubicBezTo>
                    <a:pt x="503" y="126"/>
                    <a:pt x="403" y="50"/>
                    <a:pt x="327" y="25"/>
                  </a:cubicBezTo>
                  <a:cubicBezTo>
                    <a:pt x="227" y="0"/>
                    <a:pt x="126" y="0"/>
                    <a:pt x="51" y="0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6" name="Google Shape;1886;p64">
              <a:extLst>
                <a:ext uri="{FF2B5EF4-FFF2-40B4-BE49-F238E27FC236}">
                  <a16:creationId xmlns:a16="http://schemas.microsoft.com/office/drawing/2014/main" id="{CD0720E2-2C8C-2412-7F94-FEBC911CE66A}"/>
                </a:ext>
              </a:extLst>
            </p:cNvPr>
            <p:cNvSpPr/>
            <p:nvPr/>
          </p:nvSpPr>
          <p:spPr>
            <a:xfrm>
              <a:off x="4955533" y="2232362"/>
              <a:ext cx="122003" cy="47562"/>
            </a:xfrm>
            <a:custGeom>
              <a:avLst/>
              <a:gdLst/>
              <a:ahLst/>
              <a:cxnLst/>
              <a:rect l="l" t="t" r="r" b="b"/>
              <a:pathLst>
                <a:path w="5297" h="2065" extrusionOk="0">
                  <a:moveTo>
                    <a:pt x="5105" y="1"/>
                  </a:moveTo>
                  <a:cubicBezTo>
                    <a:pt x="5046" y="1"/>
                    <a:pt x="4989" y="42"/>
                    <a:pt x="4970" y="96"/>
                  </a:cubicBezTo>
                  <a:cubicBezTo>
                    <a:pt x="4970" y="96"/>
                    <a:pt x="4920" y="172"/>
                    <a:pt x="4820" y="297"/>
                  </a:cubicBezTo>
                  <a:cubicBezTo>
                    <a:pt x="4694" y="448"/>
                    <a:pt x="4544" y="598"/>
                    <a:pt x="4393" y="749"/>
                  </a:cubicBezTo>
                  <a:cubicBezTo>
                    <a:pt x="4318" y="849"/>
                    <a:pt x="4192" y="925"/>
                    <a:pt x="4092" y="1000"/>
                  </a:cubicBezTo>
                  <a:cubicBezTo>
                    <a:pt x="3967" y="1100"/>
                    <a:pt x="3841" y="1176"/>
                    <a:pt x="3716" y="1226"/>
                  </a:cubicBezTo>
                  <a:cubicBezTo>
                    <a:pt x="3565" y="1301"/>
                    <a:pt x="3414" y="1351"/>
                    <a:pt x="3264" y="1401"/>
                  </a:cubicBezTo>
                  <a:cubicBezTo>
                    <a:pt x="3188" y="1401"/>
                    <a:pt x="3138" y="1452"/>
                    <a:pt x="3038" y="1452"/>
                  </a:cubicBezTo>
                  <a:lnTo>
                    <a:pt x="2310" y="1452"/>
                  </a:lnTo>
                  <a:cubicBezTo>
                    <a:pt x="2134" y="1427"/>
                    <a:pt x="1984" y="1401"/>
                    <a:pt x="1833" y="1351"/>
                  </a:cubicBezTo>
                  <a:cubicBezTo>
                    <a:pt x="1683" y="1326"/>
                    <a:pt x="1532" y="1276"/>
                    <a:pt x="1381" y="1226"/>
                  </a:cubicBezTo>
                  <a:cubicBezTo>
                    <a:pt x="1256" y="1176"/>
                    <a:pt x="1130" y="1100"/>
                    <a:pt x="1030" y="1050"/>
                  </a:cubicBezTo>
                  <a:cubicBezTo>
                    <a:pt x="829" y="950"/>
                    <a:pt x="653" y="849"/>
                    <a:pt x="503" y="724"/>
                  </a:cubicBezTo>
                  <a:cubicBezTo>
                    <a:pt x="453" y="674"/>
                    <a:pt x="403" y="623"/>
                    <a:pt x="377" y="598"/>
                  </a:cubicBezTo>
                  <a:lnTo>
                    <a:pt x="327" y="573"/>
                  </a:lnTo>
                  <a:lnTo>
                    <a:pt x="302" y="548"/>
                  </a:lnTo>
                  <a:cubicBezTo>
                    <a:pt x="271" y="517"/>
                    <a:pt x="230" y="496"/>
                    <a:pt x="186" y="496"/>
                  </a:cubicBezTo>
                  <a:cubicBezTo>
                    <a:pt x="159" y="496"/>
                    <a:pt x="130" y="504"/>
                    <a:pt x="101" y="523"/>
                  </a:cubicBezTo>
                  <a:cubicBezTo>
                    <a:pt x="26" y="573"/>
                    <a:pt x="1" y="674"/>
                    <a:pt x="51" y="749"/>
                  </a:cubicBezTo>
                  <a:lnTo>
                    <a:pt x="101" y="824"/>
                  </a:lnTo>
                  <a:cubicBezTo>
                    <a:pt x="126" y="849"/>
                    <a:pt x="177" y="900"/>
                    <a:pt x="227" y="975"/>
                  </a:cubicBezTo>
                  <a:cubicBezTo>
                    <a:pt x="377" y="1151"/>
                    <a:pt x="553" y="1326"/>
                    <a:pt x="754" y="1452"/>
                  </a:cubicBezTo>
                  <a:cubicBezTo>
                    <a:pt x="879" y="1552"/>
                    <a:pt x="1005" y="1627"/>
                    <a:pt x="1155" y="1703"/>
                  </a:cubicBezTo>
                  <a:cubicBezTo>
                    <a:pt x="1331" y="1803"/>
                    <a:pt x="1482" y="1853"/>
                    <a:pt x="1657" y="1903"/>
                  </a:cubicBezTo>
                  <a:cubicBezTo>
                    <a:pt x="1833" y="1979"/>
                    <a:pt x="2034" y="2004"/>
                    <a:pt x="2235" y="2029"/>
                  </a:cubicBezTo>
                  <a:cubicBezTo>
                    <a:pt x="2377" y="2047"/>
                    <a:pt x="2506" y="2064"/>
                    <a:pt x="2641" y="2064"/>
                  </a:cubicBezTo>
                  <a:cubicBezTo>
                    <a:pt x="2697" y="2064"/>
                    <a:pt x="2753" y="2061"/>
                    <a:pt x="2812" y="2054"/>
                  </a:cubicBezTo>
                  <a:lnTo>
                    <a:pt x="2988" y="2054"/>
                  </a:lnTo>
                  <a:lnTo>
                    <a:pt x="3113" y="2029"/>
                  </a:lnTo>
                  <a:cubicBezTo>
                    <a:pt x="3214" y="2029"/>
                    <a:pt x="3339" y="2004"/>
                    <a:pt x="3439" y="1979"/>
                  </a:cubicBezTo>
                  <a:cubicBezTo>
                    <a:pt x="3615" y="1929"/>
                    <a:pt x="3816" y="1828"/>
                    <a:pt x="3992" y="1753"/>
                  </a:cubicBezTo>
                  <a:cubicBezTo>
                    <a:pt x="4142" y="1652"/>
                    <a:pt x="4293" y="1552"/>
                    <a:pt x="4443" y="1427"/>
                  </a:cubicBezTo>
                  <a:cubicBezTo>
                    <a:pt x="4720" y="1151"/>
                    <a:pt x="4970" y="849"/>
                    <a:pt x="5146" y="498"/>
                  </a:cubicBezTo>
                  <a:cubicBezTo>
                    <a:pt x="5171" y="423"/>
                    <a:pt x="5196" y="372"/>
                    <a:pt x="5221" y="297"/>
                  </a:cubicBezTo>
                  <a:lnTo>
                    <a:pt x="5272" y="222"/>
                  </a:lnTo>
                  <a:cubicBezTo>
                    <a:pt x="5297" y="147"/>
                    <a:pt x="5272" y="46"/>
                    <a:pt x="5171" y="21"/>
                  </a:cubicBezTo>
                  <a:cubicBezTo>
                    <a:pt x="5150" y="7"/>
                    <a:pt x="5127" y="1"/>
                    <a:pt x="5105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7" name="Google Shape;1887;p64">
              <a:extLst>
                <a:ext uri="{FF2B5EF4-FFF2-40B4-BE49-F238E27FC236}">
                  <a16:creationId xmlns:a16="http://schemas.microsoft.com/office/drawing/2014/main" id="{92A8CE83-260E-164D-DD03-D188449D36DC}"/>
                </a:ext>
              </a:extLst>
            </p:cNvPr>
            <p:cNvSpPr/>
            <p:nvPr/>
          </p:nvSpPr>
          <p:spPr>
            <a:xfrm>
              <a:off x="4795986" y="2258619"/>
              <a:ext cx="141074" cy="120506"/>
            </a:xfrm>
            <a:custGeom>
              <a:avLst/>
              <a:gdLst/>
              <a:ahLst/>
              <a:cxnLst/>
              <a:rect l="l" t="t" r="r" b="b"/>
              <a:pathLst>
                <a:path w="6125" h="5232" extrusionOk="0">
                  <a:moveTo>
                    <a:pt x="3473" y="0"/>
                  </a:moveTo>
                  <a:cubicBezTo>
                    <a:pt x="2833" y="0"/>
                    <a:pt x="2184" y="237"/>
                    <a:pt x="1657" y="763"/>
                  </a:cubicBezTo>
                  <a:cubicBezTo>
                    <a:pt x="1" y="2420"/>
                    <a:pt x="1180" y="5231"/>
                    <a:pt x="3489" y="5231"/>
                  </a:cubicBezTo>
                  <a:cubicBezTo>
                    <a:pt x="4945" y="5231"/>
                    <a:pt x="6125" y="4051"/>
                    <a:pt x="6125" y="2621"/>
                  </a:cubicBezTo>
                  <a:cubicBezTo>
                    <a:pt x="6108" y="1040"/>
                    <a:pt x="4813" y="0"/>
                    <a:pt x="3473" y="0"/>
                  </a:cubicBezTo>
                  <a:close/>
                </a:path>
              </a:pathLst>
            </a:custGeom>
            <a:solidFill>
              <a:srgbClr val="F18A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8" name="Google Shape;1888;p64">
              <a:extLst>
                <a:ext uri="{FF2B5EF4-FFF2-40B4-BE49-F238E27FC236}">
                  <a16:creationId xmlns:a16="http://schemas.microsoft.com/office/drawing/2014/main" id="{1425D579-362F-6D79-4B24-A8C580E14973}"/>
                </a:ext>
              </a:extLst>
            </p:cNvPr>
            <p:cNvSpPr/>
            <p:nvPr/>
          </p:nvSpPr>
          <p:spPr>
            <a:xfrm>
              <a:off x="5104691" y="2226235"/>
              <a:ext cx="141074" cy="120506"/>
            </a:xfrm>
            <a:custGeom>
              <a:avLst/>
              <a:gdLst/>
              <a:ahLst/>
              <a:cxnLst/>
              <a:rect l="l" t="t" r="r" b="b"/>
              <a:pathLst>
                <a:path w="6125" h="5232" extrusionOk="0">
                  <a:moveTo>
                    <a:pt x="3489" y="1"/>
                  </a:moveTo>
                  <a:cubicBezTo>
                    <a:pt x="2847" y="1"/>
                    <a:pt x="2192" y="237"/>
                    <a:pt x="1657" y="764"/>
                  </a:cubicBezTo>
                  <a:cubicBezTo>
                    <a:pt x="0" y="2420"/>
                    <a:pt x="1180" y="5232"/>
                    <a:pt x="3514" y="5232"/>
                  </a:cubicBezTo>
                  <a:cubicBezTo>
                    <a:pt x="4945" y="5232"/>
                    <a:pt x="6125" y="4052"/>
                    <a:pt x="6125" y="2621"/>
                  </a:cubicBezTo>
                  <a:cubicBezTo>
                    <a:pt x="6125" y="1041"/>
                    <a:pt x="4836" y="1"/>
                    <a:pt x="3489" y="1"/>
                  </a:cubicBezTo>
                  <a:close/>
                </a:path>
              </a:pathLst>
            </a:custGeom>
            <a:solidFill>
              <a:srgbClr val="F18A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9" name="Google Shape;1889;p64">
              <a:extLst>
                <a:ext uri="{FF2B5EF4-FFF2-40B4-BE49-F238E27FC236}">
                  <a16:creationId xmlns:a16="http://schemas.microsoft.com/office/drawing/2014/main" id="{620CEDD7-A8FF-3A05-0AAC-0C14D7A9408E}"/>
                </a:ext>
              </a:extLst>
            </p:cNvPr>
            <p:cNvSpPr/>
            <p:nvPr/>
          </p:nvSpPr>
          <p:spPr>
            <a:xfrm>
              <a:off x="4837030" y="2179065"/>
              <a:ext cx="101182" cy="70295"/>
            </a:xfrm>
            <a:custGeom>
              <a:avLst/>
              <a:gdLst/>
              <a:ahLst/>
              <a:cxnLst/>
              <a:rect l="l" t="t" r="r" b="b"/>
              <a:pathLst>
                <a:path w="4393" h="3052" extrusionOk="0">
                  <a:moveTo>
                    <a:pt x="4192" y="1"/>
                  </a:moveTo>
                  <a:cubicBezTo>
                    <a:pt x="4092" y="1"/>
                    <a:pt x="3991" y="76"/>
                    <a:pt x="3991" y="177"/>
                  </a:cubicBezTo>
                  <a:cubicBezTo>
                    <a:pt x="3966" y="227"/>
                    <a:pt x="3941" y="302"/>
                    <a:pt x="3916" y="352"/>
                  </a:cubicBezTo>
                  <a:cubicBezTo>
                    <a:pt x="3866" y="503"/>
                    <a:pt x="3791" y="628"/>
                    <a:pt x="3715" y="779"/>
                  </a:cubicBezTo>
                  <a:cubicBezTo>
                    <a:pt x="3615" y="930"/>
                    <a:pt x="3464" y="1080"/>
                    <a:pt x="3289" y="1206"/>
                  </a:cubicBezTo>
                  <a:cubicBezTo>
                    <a:pt x="3213" y="1256"/>
                    <a:pt x="3113" y="1306"/>
                    <a:pt x="2987" y="1331"/>
                  </a:cubicBezTo>
                  <a:cubicBezTo>
                    <a:pt x="2887" y="1381"/>
                    <a:pt x="2762" y="1406"/>
                    <a:pt x="2636" y="1406"/>
                  </a:cubicBezTo>
                  <a:lnTo>
                    <a:pt x="2561" y="1432"/>
                  </a:lnTo>
                  <a:lnTo>
                    <a:pt x="2285" y="1432"/>
                  </a:lnTo>
                  <a:cubicBezTo>
                    <a:pt x="2184" y="1406"/>
                    <a:pt x="2084" y="1381"/>
                    <a:pt x="1958" y="1356"/>
                  </a:cubicBezTo>
                  <a:cubicBezTo>
                    <a:pt x="1783" y="1281"/>
                    <a:pt x="1582" y="1181"/>
                    <a:pt x="1406" y="1055"/>
                  </a:cubicBezTo>
                  <a:cubicBezTo>
                    <a:pt x="1281" y="955"/>
                    <a:pt x="1180" y="829"/>
                    <a:pt x="1080" y="729"/>
                  </a:cubicBezTo>
                  <a:lnTo>
                    <a:pt x="954" y="578"/>
                  </a:lnTo>
                  <a:lnTo>
                    <a:pt x="879" y="503"/>
                  </a:lnTo>
                  <a:cubicBezTo>
                    <a:pt x="841" y="458"/>
                    <a:pt x="793" y="440"/>
                    <a:pt x="746" y="440"/>
                  </a:cubicBezTo>
                  <a:cubicBezTo>
                    <a:pt x="605" y="440"/>
                    <a:pt x="465" y="604"/>
                    <a:pt x="578" y="754"/>
                  </a:cubicBezTo>
                  <a:cubicBezTo>
                    <a:pt x="603" y="829"/>
                    <a:pt x="653" y="904"/>
                    <a:pt x="678" y="980"/>
                  </a:cubicBezTo>
                  <a:cubicBezTo>
                    <a:pt x="754" y="1130"/>
                    <a:pt x="854" y="1281"/>
                    <a:pt x="954" y="1432"/>
                  </a:cubicBezTo>
                  <a:cubicBezTo>
                    <a:pt x="879" y="1582"/>
                    <a:pt x="779" y="1733"/>
                    <a:pt x="628" y="1833"/>
                  </a:cubicBezTo>
                  <a:cubicBezTo>
                    <a:pt x="302" y="2084"/>
                    <a:pt x="1" y="2059"/>
                    <a:pt x="1" y="2210"/>
                  </a:cubicBezTo>
                  <a:cubicBezTo>
                    <a:pt x="1" y="2258"/>
                    <a:pt x="132" y="2299"/>
                    <a:pt x="325" y="2299"/>
                  </a:cubicBezTo>
                  <a:cubicBezTo>
                    <a:pt x="628" y="2299"/>
                    <a:pt x="1083" y="2196"/>
                    <a:pt x="1406" y="1858"/>
                  </a:cubicBezTo>
                  <a:cubicBezTo>
                    <a:pt x="1481" y="1883"/>
                    <a:pt x="1532" y="1933"/>
                    <a:pt x="1607" y="1959"/>
                  </a:cubicBezTo>
                  <a:cubicBezTo>
                    <a:pt x="1557" y="2034"/>
                    <a:pt x="1481" y="2109"/>
                    <a:pt x="1406" y="2184"/>
                  </a:cubicBezTo>
                  <a:cubicBezTo>
                    <a:pt x="1080" y="2536"/>
                    <a:pt x="703" y="2611"/>
                    <a:pt x="729" y="2762"/>
                  </a:cubicBezTo>
                  <a:cubicBezTo>
                    <a:pt x="740" y="2790"/>
                    <a:pt x="799" y="2806"/>
                    <a:pt x="890" y="2806"/>
                  </a:cubicBezTo>
                  <a:cubicBezTo>
                    <a:pt x="1200" y="2806"/>
                    <a:pt x="1877" y="2625"/>
                    <a:pt x="2285" y="2159"/>
                  </a:cubicBezTo>
                  <a:cubicBezTo>
                    <a:pt x="2310" y="2172"/>
                    <a:pt x="2341" y="2178"/>
                    <a:pt x="2373" y="2178"/>
                  </a:cubicBezTo>
                  <a:cubicBezTo>
                    <a:pt x="2404" y="2178"/>
                    <a:pt x="2435" y="2172"/>
                    <a:pt x="2460" y="2159"/>
                  </a:cubicBezTo>
                  <a:lnTo>
                    <a:pt x="2661" y="2159"/>
                  </a:lnTo>
                  <a:cubicBezTo>
                    <a:pt x="2636" y="2235"/>
                    <a:pt x="2636" y="2285"/>
                    <a:pt x="2611" y="2335"/>
                  </a:cubicBezTo>
                  <a:cubicBezTo>
                    <a:pt x="2410" y="2737"/>
                    <a:pt x="2109" y="2963"/>
                    <a:pt x="2184" y="3038"/>
                  </a:cubicBezTo>
                  <a:cubicBezTo>
                    <a:pt x="2191" y="3047"/>
                    <a:pt x="2205" y="3052"/>
                    <a:pt x="2225" y="3052"/>
                  </a:cubicBezTo>
                  <a:cubicBezTo>
                    <a:pt x="2414" y="3052"/>
                    <a:pt x="3136" y="2621"/>
                    <a:pt x="3364" y="1984"/>
                  </a:cubicBezTo>
                  <a:cubicBezTo>
                    <a:pt x="3489" y="1933"/>
                    <a:pt x="3615" y="1858"/>
                    <a:pt x="3715" y="1783"/>
                  </a:cubicBezTo>
                  <a:cubicBezTo>
                    <a:pt x="3966" y="1582"/>
                    <a:pt x="4142" y="1331"/>
                    <a:pt x="4267" y="1030"/>
                  </a:cubicBezTo>
                  <a:cubicBezTo>
                    <a:pt x="4343" y="829"/>
                    <a:pt x="4368" y="628"/>
                    <a:pt x="4393" y="428"/>
                  </a:cubicBezTo>
                  <a:cubicBezTo>
                    <a:pt x="4393" y="352"/>
                    <a:pt x="4393" y="277"/>
                    <a:pt x="4393" y="202"/>
                  </a:cubicBezTo>
                  <a:cubicBezTo>
                    <a:pt x="4393" y="76"/>
                    <a:pt x="4318" y="1"/>
                    <a:pt x="4192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60" name="Google Shape;1890;p64">
              <a:extLst>
                <a:ext uri="{FF2B5EF4-FFF2-40B4-BE49-F238E27FC236}">
                  <a16:creationId xmlns:a16="http://schemas.microsoft.com/office/drawing/2014/main" id="{E6080AE8-4B29-C8C5-BE72-F74DEFDAC6F8}"/>
                </a:ext>
              </a:extLst>
            </p:cNvPr>
            <p:cNvSpPr/>
            <p:nvPr/>
          </p:nvSpPr>
          <p:spPr>
            <a:xfrm>
              <a:off x="5086772" y="2151909"/>
              <a:ext cx="110832" cy="67370"/>
            </a:xfrm>
            <a:custGeom>
              <a:avLst/>
              <a:gdLst/>
              <a:ahLst/>
              <a:cxnLst/>
              <a:rect l="l" t="t" r="r" b="b"/>
              <a:pathLst>
                <a:path w="4812" h="2925" extrusionOk="0">
                  <a:moveTo>
                    <a:pt x="3591" y="0"/>
                  </a:moveTo>
                  <a:cubicBezTo>
                    <a:pt x="3528" y="0"/>
                    <a:pt x="3472" y="34"/>
                    <a:pt x="3439" y="101"/>
                  </a:cubicBezTo>
                  <a:lnTo>
                    <a:pt x="3414" y="201"/>
                  </a:lnTo>
                  <a:lnTo>
                    <a:pt x="3338" y="352"/>
                  </a:lnTo>
                  <a:cubicBezTo>
                    <a:pt x="3263" y="502"/>
                    <a:pt x="3188" y="653"/>
                    <a:pt x="3088" y="778"/>
                  </a:cubicBezTo>
                  <a:cubicBezTo>
                    <a:pt x="2962" y="954"/>
                    <a:pt x="2837" y="1130"/>
                    <a:pt x="2661" y="1255"/>
                  </a:cubicBezTo>
                  <a:cubicBezTo>
                    <a:pt x="2586" y="1305"/>
                    <a:pt x="2485" y="1356"/>
                    <a:pt x="2385" y="1406"/>
                  </a:cubicBezTo>
                  <a:cubicBezTo>
                    <a:pt x="2335" y="1431"/>
                    <a:pt x="2259" y="1456"/>
                    <a:pt x="2209" y="1481"/>
                  </a:cubicBezTo>
                  <a:lnTo>
                    <a:pt x="2033" y="1481"/>
                  </a:lnTo>
                  <a:cubicBezTo>
                    <a:pt x="1908" y="1506"/>
                    <a:pt x="1782" y="1506"/>
                    <a:pt x="1682" y="1506"/>
                  </a:cubicBezTo>
                  <a:cubicBezTo>
                    <a:pt x="1582" y="1506"/>
                    <a:pt x="1456" y="1481"/>
                    <a:pt x="1356" y="1456"/>
                  </a:cubicBezTo>
                  <a:cubicBezTo>
                    <a:pt x="1155" y="1406"/>
                    <a:pt x="979" y="1305"/>
                    <a:pt x="829" y="1180"/>
                  </a:cubicBezTo>
                  <a:cubicBezTo>
                    <a:pt x="703" y="1079"/>
                    <a:pt x="603" y="979"/>
                    <a:pt x="527" y="854"/>
                  </a:cubicBezTo>
                  <a:cubicBezTo>
                    <a:pt x="477" y="803"/>
                    <a:pt x="427" y="753"/>
                    <a:pt x="402" y="703"/>
                  </a:cubicBezTo>
                  <a:cubicBezTo>
                    <a:pt x="384" y="630"/>
                    <a:pt x="311" y="583"/>
                    <a:pt x="235" y="583"/>
                  </a:cubicBezTo>
                  <a:cubicBezTo>
                    <a:pt x="207" y="583"/>
                    <a:pt x="178" y="589"/>
                    <a:pt x="151" y="603"/>
                  </a:cubicBezTo>
                  <a:cubicBezTo>
                    <a:pt x="51" y="628"/>
                    <a:pt x="0" y="753"/>
                    <a:pt x="25" y="854"/>
                  </a:cubicBezTo>
                  <a:cubicBezTo>
                    <a:pt x="51" y="929"/>
                    <a:pt x="76" y="1004"/>
                    <a:pt x="101" y="1079"/>
                  </a:cubicBezTo>
                  <a:cubicBezTo>
                    <a:pt x="176" y="1280"/>
                    <a:pt x="276" y="1456"/>
                    <a:pt x="427" y="1607"/>
                  </a:cubicBezTo>
                  <a:cubicBezTo>
                    <a:pt x="603" y="1858"/>
                    <a:pt x="879" y="2033"/>
                    <a:pt x="1155" y="2134"/>
                  </a:cubicBezTo>
                  <a:cubicBezTo>
                    <a:pt x="1280" y="2184"/>
                    <a:pt x="1406" y="2209"/>
                    <a:pt x="1531" y="2234"/>
                  </a:cubicBezTo>
                  <a:cubicBezTo>
                    <a:pt x="1893" y="2716"/>
                    <a:pt x="2592" y="2925"/>
                    <a:pt x="2882" y="2925"/>
                  </a:cubicBezTo>
                  <a:cubicBezTo>
                    <a:pt x="2955" y="2925"/>
                    <a:pt x="3002" y="2912"/>
                    <a:pt x="3012" y="2887"/>
                  </a:cubicBezTo>
                  <a:cubicBezTo>
                    <a:pt x="3037" y="2786"/>
                    <a:pt x="2686" y="2661"/>
                    <a:pt x="2385" y="2334"/>
                  </a:cubicBezTo>
                  <a:cubicBezTo>
                    <a:pt x="2335" y="2284"/>
                    <a:pt x="2309" y="2234"/>
                    <a:pt x="2259" y="2184"/>
                  </a:cubicBezTo>
                  <a:lnTo>
                    <a:pt x="2435" y="2184"/>
                  </a:lnTo>
                  <a:cubicBezTo>
                    <a:pt x="2510" y="2159"/>
                    <a:pt x="2560" y="2134"/>
                    <a:pt x="2611" y="2109"/>
                  </a:cubicBezTo>
                  <a:cubicBezTo>
                    <a:pt x="2917" y="2279"/>
                    <a:pt x="3286" y="2336"/>
                    <a:pt x="3597" y="2336"/>
                  </a:cubicBezTo>
                  <a:cubicBezTo>
                    <a:pt x="3974" y="2336"/>
                    <a:pt x="4267" y="2253"/>
                    <a:pt x="4267" y="2184"/>
                  </a:cubicBezTo>
                  <a:cubicBezTo>
                    <a:pt x="4267" y="2058"/>
                    <a:pt x="3866" y="2083"/>
                    <a:pt x="3439" y="1883"/>
                  </a:cubicBezTo>
                  <a:cubicBezTo>
                    <a:pt x="3364" y="1832"/>
                    <a:pt x="3263" y="1782"/>
                    <a:pt x="3188" y="1707"/>
                  </a:cubicBezTo>
                  <a:cubicBezTo>
                    <a:pt x="3238" y="1657"/>
                    <a:pt x="3288" y="1607"/>
                    <a:pt x="3338" y="1556"/>
                  </a:cubicBezTo>
                  <a:cubicBezTo>
                    <a:pt x="3553" y="1667"/>
                    <a:pt x="3779" y="1708"/>
                    <a:pt x="3988" y="1708"/>
                  </a:cubicBezTo>
                  <a:cubicBezTo>
                    <a:pt x="4441" y="1708"/>
                    <a:pt x="4811" y="1517"/>
                    <a:pt x="4794" y="1431"/>
                  </a:cubicBezTo>
                  <a:cubicBezTo>
                    <a:pt x="4744" y="1305"/>
                    <a:pt x="4443" y="1431"/>
                    <a:pt x="4066" y="1280"/>
                  </a:cubicBezTo>
                  <a:cubicBezTo>
                    <a:pt x="3916" y="1205"/>
                    <a:pt x="3740" y="1105"/>
                    <a:pt x="3640" y="979"/>
                  </a:cubicBezTo>
                  <a:cubicBezTo>
                    <a:pt x="3690" y="803"/>
                    <a:pt x="3740" y="653"/>
                    <a:pt x="3765" y="477"/>
                  </a:cubicBezTo>
                  <a:cubicBezTo>
                    <a:pt x="3790" y="327"/>
                    <a:pt x="3765" y="251"/>
                    <a:pt x="3790" y="226"/>
                  </a:cubicBezTo>
                  <a:cubicBezTo>
                    <a:pt x="3815" y="151"/>
                    <a:pt x="3765" y="50"/>
                    <a:pt x="3690" y="25"/>
                  </a:cubicBezTo>
                  <a:cubicBezTo>
                    <a:pt x="3656" y="9"/>
                    <a:pt x="3623" y="0"/>
                    <a:pt x="359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61" name="Google Shape;1891;p64">
              <a:extLst>
                <a:ext uri="{FF2B5EF4-FFF2-40B4-BE49-F238E27FC236}">
                  <a16:creationId xmlns:a16="http://schemas.microsoft.com/office/drawing/2014/main" id="{4C947D98-B8C8-AE41-F7F9-B0CE4EDA0C93}"/>
                </a:ext>
              </a:extLst>
            </p:cNvPr>
            <p:cNvSpPr/>
            <p:nvPr/>
          </p:nvSpPr>
          <p:spPr>
            <a:xfrm>
              <a:off x="4980408" y="2171118"/>
              <a:ext cx="69973" cy="43232"/>
            </a:xfrm>
            <a:custGeom>
              <a:avLst/>
              <a:gdLst/>
              <a:ahLst/>
              <a:cxnLst/>
              <a:rect l="l" t="t" r="r" b="b"/>
              <a:pathLst>
                <a:path w="3038" h="1877" extrusionOk="0">
                  <a:moveTo>
                    <a:pt x="1534" y="1"/>
                  </a:moveTo>
                  <a:cubicBezTo>
                    <a:pt x="1462" y="1"/>
                    <a:pt x="1393" y="7"/>
                    <a:pt x="1330" y="20"/>
                  </a:cubicBezTo>
                  <a:cubicBezTo>
                    <a:pt x="1255" y="20"/>
                    <a:pt x="1180" y="45"/>
                    <a:pt x="1105" y="45"/>
                  </a:cubicBezTo>
                  <a:lnTo>
                    <a:pt x="904" y="120"/>
                  </a:lnTo>
                  <a:cubicBezTo>
                    <a:pt x="778" y="170"/>
                    <a:pt x="653" y="245"/>
                    <a:pt x="552" y="321"/>
                  </a:cubicBezTo>
                  <a:cubicBezTo>
                    <a:pt x="452" y="396"/>
                    <a:pt x="377" y="496"/>
                    <a:pt x="301" y="572"/>
                  </a:cubicBezTo>
                  <a:cubicBezTo>
                    <a:pt x="176" y="722"/>
                    <a:pt x="101" y="873"/>
                    <a:pt x="50" y="1024"/>
                  </a:cubicBezTo>
                  <a:cubicBezTo>
                    <a:pt x="25" y="1074"/>
                    <a:pt x="0" y="1124"/>
                    <a:pt x="0" y="1174"/>
                  </a:cubicBezTo>
                  <a:lnTo>
                    <a:pt x="0" y="1224"/>
                  </a:lnTo>
                  <a:lnTo>
                    <a:pt x="25" y="1275"/>
                  </a:lnTo>
                  <a:cubicBezTo>
                    <a:pt x="0" y="1350"/>
                    <a:pt x="50" y="1400"/>
                    <a:pt x="126" y="1425"/>
                  </a:cubicBezTo>
                  <a:cubicBezTo>
                    <a:pt x="176" y="1425"/>
                    <a:pt x="251" y="1375"/>
                    <a:pt x="251" y="1325"/>
                  </a:cubicBezTo>
                  <a:cubicBezTo>
                    <a:pt x="276" y="1275"/>
                    <a:pt x="326" y="1224"/>
                    <a:pt x="352" y="1174"/>
                  </a:cubicBezTo>
                  <a:cubicBezTo>
                    <a:pt x="427" y="1074"/>
                    <a:pt x="527" y="948"/>
                    <a:pt x="628" y="873"/>
                  </a:cubicBezTo>
                  <a:cubicBezTo>
                    <a:pt x="678" y="798"/>
                    <a:pt x="753" y="747"/>
                    <a:pt x="828" y="697"/>
                  </a:cubicBezTo>
                  <a:cubicBezTo>
                    <a:pt x="929" y="647"/>
                    <a:pt x="1004" y="597"/>
                    <a:pt x="1105" y="572"/>
                  </a:cubicBezTo>
                  <a:lnTo>
                    <a:pt x="1255" y="522"/>
                  </a:lnTo>
                  <a:lnTo>
                    <a:pt x="1406" y="496"/>
                  </a:lnTo>
                  <a:lnTo>
                    <a:pt x="1757" y="496"/>
                  </a:lnTo>
                  <a:cubicBezTo>
                    <a:pt x="1857" y="522"/>
                    <a:pt x="1958" y="547"/>
                    <a:pt x="2058" y="572"/>
                  </a:cubicBezTo>
                  <a:cubicBezTo>
                    <a:pt x="2159" y="622"/>
                    <a:pt x="2234" y="672"/>
                    <a:pt x="2309" y="722"/>
                  </a:cubicBezTo>
                  <a:cubicBezTo>
                    <a:pt x="2385" y="798"/>
                    <a:pt x="2460" y="873"/>
                    <a:pt x="2510" y="948"/>
                  </a:cubicBezTo>
                  <a:cubicBezTo>
                    <a:pt x="2560" y="1024"/>
                    <a:pt x="2610" y="1099"/>
                    <a:pt x="2636" y="1174"/>
                  </a:cubicBezTo>
                  <a:cubicBezTo>
                    <a:pt x="2686" y="1325"/>
                    <a:pt x="2736" y="1450"/>
                    <a:pt x="2761" y="1601"/>
                  </a:cubicBezTo>
                  <a:cubicBezTo>
                    <a:pt x="2786" y="1701"/>
                    <a:pt x="2786" y="1751"/>
                    <a:pt x="2786" y="1751"/>
                  </a:cubicBezTo>
                  <a:cubicBezTo>
                    <a:pt x="2786" y="1827"/>
                    <a:pt x="2836" y="1877"/>
                    <a:pt x="2912" y="1877"/>
                  </a:cubicBezTo>
                  <a:cubicBezTo>
                    <a:pt x="2987" y="1877"/>
                    <a:pt x="3037" y="1827"/>
                    <a:pt x="3037" y="1777"/>
                  </a:cubicBezTo>
                  <a:cubicBezTo>
                    <a:pt x="3037" y="1701"/>
                    <a:pt x="3037" y="1626"/>
                    <a:pt x="3037" y="1576"/>
                  </a:cubicBezTo>
                  <a:cubicBezTo>
                    <a:pt x="3037" y="1400"/>
                    <a:pt x="3012" y="1224"/>
                    <a:pt x="2987" y="1074"/>
                  </a:cubicBezTo>
                  <a:cubicBezTo>
                    <a:pt x="2937" y="923"/>
                    <a:pt x="2887" y="798"/>
                    <a:pt x="2811" y="697"/>
                  </a:cubicBezTo>
                  <a:cubicBezTo>
                    <a:pt x="2761" y="572"/>
                    <a:pt x="2661" y="471"/>
                    <a:pt x="2560" y="371"/>
                  </a:cubicBezTo>
                  <a:cubicBezTo>
                    <a:pt x="2460" y="271"/>
                    <a:pt x="2334" y="195"/>
                    <a:pt x="2184" y="120"/>
                  </a:cubicBezTo>
                  <a:lnTo>
                    <a:pt x="2058" y="95"/>
                  </a:lnTo>
                  <a:cubicBezTo>
                    <a:pt x="2033" y="70"/>
                    <a:pt x="2008" y="70"/>
                    <a:pt x="1983" y="70"/>
                  </a:cubicBezTo>
                  <a:lnTo>
                    <a:pt x="1883" y="45"/>
                  </a:lnTo>
                  <a:cubicBezTo>
                    <a:pt x="1832" y="20"/>
                    <a:pt x="1807" y="20"/>
                    <a:pt x="1757" y="20"/>
                  </a:cubicBezTo>
                  <a:cubicBezTo>
                    <a:pt x="1682" y="7"/>
                    <a:pt x="1606" y="1"/>
                    <a:pt x="1534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65" name="Google Shape;1892;p64">
              <a:extLst>
                <a:ext uri="{FF2B5EF4-FFF2-40B4-BE49-F238E27FC236}">
                  <a16:creationId xmlns:a16="http://schemas.microsoft.com/office/drawing/2014/main" id="{7ED771E4-CA1F-4667-866F-3CEC52E348CF}"/>
                </a:ext>
              </a:extLst>
            </p:cNvPr>
            <p:cNvSpPr/>
            <p:nvPr/>
          </p:nvSpPr>
          <p:spPr>
            <a:xfrm>
              <a:off x="4644525" y="2602816"/>
              <a:ext cx="71124" cy="41067"/>
            </a:xfrm>
            <a:custGeom>
              <a:avLst/>
              <a:gdLst/>
              <a:ahLst/>
              <a:cxnLst/>
              <a:rect l="l" t="t" r="r" b="b"/>
              <a:pathLst>
                <a:path w="3088" h="1783" extrusionOk="0">
                  <a:moveTo>
                    <a:pt x="202" y="0"/>
                  </a:moveTo>
                  <a:lnTo>
                    <a:pt x="1" y="251"/>
                  </a:lnTo>
                  <a:cubicBezTo>
                    <a:pt x="1" y="251"/>
                    <a:pt x="51" y="301"/>
                    <a:pt x="101" y="377"/>
                  </a:cubicBezTo>
                  <a:cubicBezTo>
                    <a:pt x="202" y="452"/>
                    <a:pt x="302" y="552"/>
                    <a:pt x="402" y="628"/>
                  </a:cubicBezTo>
                  <a:cubicBezTo>
                    <a:pt x="528" y="753"/>
                    <a:pt x="678" y="854"/>
                    <a:pt x="829" y="979"/>
                  </a:cubicBezTo>
                  <a:cubicBezTo>
                    <a:pt x="1005" y="1080"/>
                    <a:pt x="1180" y="1180"/>
                    <a:pt x="1381" y="1280"/>
                  </a:cubicBezTo>
                  <a:cubicBezTo>
                    <a:pt x="1557" y="1381"/>
                    <a:pt x="1758" y="1481"/>
                    <a:pt x="1958" y="1556"/>
                  </a:cubicBezTo>
                  <a:cubicBezTo>
                    <a:pt x="2134" y="1607"/>
                    <a:pt x="2310" y="1682"/>
                    <a:pt x="2486" y="1707"/>
                  </a:cubicBezTo>
                  <a:cubicBezTo>
                    <a:pt x="2661" y="1757"/>
                    <a:pt x="2837" y="1782"/>
                    <a:pt x="3013" y="1782"/>
                  </a:cubicBezTo>
                  <a:lnTo>
                    <a:pt x="3088" y="1481"/>
                  </a:lnTo>
                  <a:cubicBezTo>
                    <a:pt x="2962" y="1406"/>
                    <a:pt x="2812" y="1305"/>
                    <a:pt x="2636" y="1255"/>
                  </a:cubicBezTo>
                  <a:cubicBezTo>
                    <a:pt x="2586" y="1230"/>
                    <a:pt x="2511" y="1180"/>
                    <a:pt x="2435" y="1130"/>
                  </a:cubicBezTo>
                  <a:cubicBezTo>
                    <a:pt x="2360" y="1105"/>
                    <a:pt x="2285" y="1054"/>
                    <a:pt x="2184" y="1004"/>
                  </a:cubicBezTo>
                  <a:cubicBezTo>
                    <a:pt x="2109" y="979"/>
                    <a:pt x="2009" y="929"/>
                    <a:pt x="1933" y="879"/>
                  </a:cubicBezTo>
                  <a:lnTo>
                    <a:pt x="1657" y="728"/>
                  </a:lnTo>
                  <a:cubicBezTo>
                    <a:pt x="1306" y="527"/>
                    <a:pt x="955" y="352"/>
                    <a:pt x="678" y="201"/>
                  </a:cubicBezTo>
                  <a:cubicBezTo>
                    <a:pt x="528" y="151"/>
                    <a:pt x="427" y="76"/>
                    <a:pt x="352" y="5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66" name="Google Shape;1893;p64">
              <a:extLst>
                <a:ext uri="{FF2B5EF4-FFF2-40B4-BE49-F238E27FC236}">
                  <a16:creationId xmlns:a16="http://schemas.microsoft.com/office/drawing/2014/main" id="{92E5B671-5DB3-CD7D-1272-3E12A5733E82}"/>
                </a:ext>
              </a:extLst>
            </p:cNvPr>
            <p:cNvSpPr/>
            <p:nvPr/>
          </p:nvSpPr>
          <p:spPr>
            <a:xfrm>
              <a:off x="5392574" y="2508015"/>
              <a:ext cx="58410" cy="60714"/>
            </a:xfrm>
            <a:custGeom>
              <a:avLst/>
              <a:gdLst/>
              <a:ahLst/>
              <a:cxnLst/>
              <a:rect l="l" t="t" r="r" b="b"/>
              <a:pathLst>
                <a:path w="2536" h="2636" extrusionOk="0">
                  <a:moveTo>
                    <a:pt x="2260" y="0"/>
                  </a:moveTo>
                  <a:lnTo>
                    <a:pt x="2134" y="100"/>
                  </a:lnTo>
                  <a:cubicBezTo>
                    <a:pt x="2084" y="151"/>
                    <a:pt x="1983" y="251"/>
                    <a:pt x="1883" y="351"/>
                  </a:cubicBezTo>
                  <a:cubicBezTo>
                    <a:pt x="1657" y="577"/>
                    <a:pt x="1381" y="879"/>
                    <a:pt x="1130" y="1180"/>
                  </a:cubicBezTo>
                  <a:lnTo>
                    <a:pt x="904" y="1406"/>
                  </a:lnTo>
                  <a:cubicBezTo>
                    <a:pt x="854" y="1481"/>
                    <a:pt x="779" y="1556"/>
                    <a:pt x="728" y="1631"/>
                  </a:cubicBezTo>
                  <a:cubicBezTo>
                    <a:pt x="653" y="1682"/>
                    <a:pt x="578" y="1757"/>
                    <a:pt x="528" y="1807"/>
                  </a:cubicBezTo>
                  <a:cubicBezTo>
                    <a:pt x="478" y="1882"/>
                    <a:pt x="427" y="1933"/>
                    <a:pt x="352" y="2008"/>
                  </a:cubicBezTo>
                  <a:cubicBezTo>
                    <a:pt x="227" y="2108"/>
                    <a:pt x="126" y="2234"/>
                    <a:pt x="1" y="2359"/>
                  </a:cubicBezTo>
                  <a:lnTo>
                    <a:pt x="201" y="2635"/>
                  </a:lnTo>
                  <a:cubicBezTo>
                    <a:pt x="352" y="2560"/>
                    <a:pt x="528" y="2485"/>
                    <a:pt x="678" y="2384"/>
                  </a:cubicBezTo>
                  <a:cubicBezTo>
                    <a:pt x="804" y="2284"/>
                    <a:pt x="979" y="2184"/>
                    <a:pt x="1130" y="2058"/>
                  </a:cubicBezTo>
                  <a:cubicBezTo>
                    <a:pt x="1256" y="1933"/>
                    <a:pt x="1431" y="1782"/>
                    <a:pt x="1582" y="1606"/>
                  </a:cubicBezTo>
                  <a:cubicBezTo>
                    <a:pt x="1732" y="1431"/>
                    <a:pt x="1858" y="1280"/>
                    <a:pt x="1983" y="1130"/>
                  </a:cubicBezTo>
                  <a:cubicBezTo>
                    <a:pt x="2084" y="979"/>
                    <a:pt x="2209" y="828"/>
                    <a:pt x="2285" y="678"/>
                  </a:cubicBezTo>
                  <a:cubicBezTo>
                    <a:pt x="2385" y="527"/>
                    <a:pt x="2435" y="402"/>
                    <a:pt x="2485" y="326"/>
                  </a:cubicBezTo>
                  <a:cubicBezTo>
                    <a:pt x="2485" y="276"/>
                    <a:pt x="2511" y="226"/>
                    <a:pt x="2536" y="176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71" name="Google Shape;1894;p64">
              <a:extLst>
                <a:ext uri="{FF2B5EF4-FFF2-40B4-BE49-F238E27FC236}">
                  <a16:creationId xmlns:a16="http://schemas.microsoft.com/office/drawing/2014/main" id="{CDB986D2-A6EF-2D32-CFE0-C945B553097F}"/>
                </a:ext>
              </a:extLst>
            </p:cNvPr>
            <p:cNvSpPr/>
            <p:nvPr/>
          </p:nvSpPr>
          <p:spPr>
            <a:xfrm>
              <a:off x="4866512" y="2566978"/>
              <a:ext cx="87316" cy="95262"/>
            </a:xfrm>
            <a:custGeom>
              <a:avLst/>
              <a:gdLst/>
              <a:ahLst/>
              <a:cxnLst/>
              <a:rect l="l" t="t" r="r" b="b"/>
              <a:pathLst>
                <a:path w="3791" h="4136" extrusionOk="0">
                  <a:moveTo>
                    <a:pt x="3339" y="0"/>
                  </a:moveTo>
                  <a:cubicBezTo>
                    <a:pt x="3289" y="0"/>
                    <a:pt x="3238" y="25"/>
                    <a:pt x="3188" y="25"/>
                  </a:cubicBezTo>
                  <a:cubicBezTo>
                    <a:pt x="3138" y="50"/>
                    <a:pt x="3113" y="75"/>
                    <a:pt x="3063" y="101"/>
                  </a:cubicBezTo>
                  <a:cubicBezTo>
                    <a:pt x="3013" y="126"/>
                    <a:pt x="2987" y="176"/>
                    <a:pt x="2937" y="201"/>
                  </a:cubicBezTo>
                  <a:cubicBezTo>
                    <a:pt x="2887" y="276"/>
                    <a:pt x="2837" y="352"/>
                    <a:pt x="2787" y="452"/>
                  </a:cubicBezTo>
                  <a:cubicBezTo>
                    <a:pt x="2711" y="628"/>
                    <a:pt x="2636" y="778"/>
                    <a:pt x="2611" y="979"/>
                  </a:cubicBezTo>
                  <a:cubicBezTo>
                    <a:pt x="2567" y="1133"/>
                    <a:pt x="2542" y="1286"/>
                    <a:pt x="2537" y="1440"/>
                  </a:cubicBezTo>
                  <a:lnTo>
                    <a:pt x="2537" y="1440"/>
                  </a:lnTo>
                  <a:lnTo>
                    <a:pt x="2235" y="1682"/>
                  </a:lnTo>
                  <a:cubicBezTo>
                    <a:pt x="2109" y="1757"/>
                    <a:pt x="1984" y="1857"/>
                    <a:pt x="1858" y="1958"/>
                  </a:cubicBezTo>
                  <a:cubicBezTo>
                    <a:pt x="1632" y="2159"/>
                    <a:pt x="1381" y="2385"/>
                    <a:pt x="1155" y="2585"/>
                  </a:cubicBezTo>
                  <a:cubicBezTo>
                    <a:pt x="929" y="2811"/>
                    <a:pt x="729" y="3037"/>
                    <a:pt x="528" y="3288"/>
                  </a:cubicBezTo>
                  <a:cubicBezTo>
                    <a:pt x="427" y="3414"/>
                    <a:pt x="327" y="3539"/>
                    <a:pt x="252" y="3665"/>
                  </a:cubicBezTo>
                  <a:cubicBezTo>
                    <a:pt x="176" y="3790"/>
                    <a:pt x="76" y="3941"/>
                    <a:pt x="26" y="4066"/>
                  </a:cubicBezTo>
                  <a:cubicBezTo>
                    <a:pt x="1" y="4091"/>
                    <a:pt x="1" y="4116"/>
                    <a:pt x="26" y="4116"/>
                  </a:cubicBezTo>
                  <a:cubicBezTo>
                    <a:pt x="26" y="4129"/>
                    <a:pt x="32" y="4135"/>
                    <a:pt x="41" y="4135"/>
                  </a:cubicBezTo>
                  <a:cubicBezTo>
                    <a:pt x="51" y="4135"/>
                    <a:pt x="63" y="4129"/>
                    <a:pt x="76" y="4116"/>
                  </a:cubicBezTo>
                  <a:cubicBezTo>
                    <a:pt x="176" y="4016"/>
                    <a:pt x="252" y="3890"/>
                    <a:pt x="352" y="3765"/>
                  </a:cubicBezTo>
                  <a:lnTo>
                    <a:pt x="1356" y="2786"/>
                  </a:lnTo>
                  <a:cubicBezTo>
                    <a:pt x="1808" y="2385"/>
                    <a:pt x="2310" y="2008"/>
                    <a:pt x="2787" y="1632"/>
                  </a:cubicBezTo>
                  <a:cubicBezTo>
                    <a:pt x="2812" y="1606"/>
                    <a:pt x="2837" y="1556"/>
                    <a:pt x="2837" y="1506"/>
                  </a:cubicBezTo>
                  <a:cubicBezTo>
                    <a:pt x="2837" y="1355"/>
                    <a:pt x="2862" y="1180"/>
                    <a:pt x="2887" y="1029"/>
                  </a:cubicBezTo>
                  <a:cubicBezTo>
                    <a:pt x="2912" y="853"/>
                    <a:pt x="2937" y="703"/>
                    <a:pt x="3013" y="552"/>
                  </a:cubicBezTo>
                  <a:cubicBezTo>
                    <a:pt x="3038" y="477"/>
                    <a:pt x="3063" y="402"/>
                    <a:pt x="3113" y="352"/>
                  </a:cubicBezTo>
                  <a:cubicBezTo>
                    <a:pt x="3138" y="301"/>
                    <a:pt x="3163" y="301"/>
                    <a:pt x="3188" y="251"/>
                  </a:cubicBezTo>
                  <a:cubicBezTo>
                    <a:pt x="3213" y="226"/>
                    <a:pt x="3238" y="226"/>
                    <a:pt x="3264" y="201"/>
                  </a:cubicBezTo>
                  <a:cubicBezTo>
                    <a:pt x="3289" y="151"/>
                    <a:pt x="3339" y="151"/>
                    <a:pt x="3364" y="151"/>
                  </a:cubicBezTo>
                  <a:lnTo>
                    <a:pt x="3590" y="151"/>
                  </a:lnTo>
                  <a:lnTo>
                    <a:pt x="3715" y="201"/>
                  </a:lnTo>
                  <a:cubicBezTo>
                    <a:pt x="3740" y="201"/>
                    <a:pt x="3766" y="176"/>
                    <a:pt x="3791" y="151"/>
                  </a:cubicBezTo>
                  <a:cubicBezTo>
                    <a:pt x="3791" y="126"/>
                    <a:pt x="3766" y="101"/>
                    <a:pt x="3740" y="101"/>
                  </a:cubicBezTo>
                  <a:lnTo>
                    <a:pt x="3640" y="50"/>
                  </a:lnTo>
                  <a:cubicBezTo>
                    <a:pt x="3590" y="25"/>
                    <a:pt x="3540" y="0"/>
                    <a:pt x="3489" y="0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72" name="Google Shape;1895;p64">
              <a:extLst>
                <a:ext uri="{FF2B5EF4-FFF2-40B4-BE49-F238E27FC236}">
                  <a16:creationId xmlns:a16="http://schemas.microsoft.com/office/drawing/2014/main" id="{1702E73F-56E6-70F7-C0A6-831DFA942AB9}"/>
                </a:ext>
              </a:extLst>
            </p:cNvPr>
            <p:cNvSpPr/>
            <p:nvPr/>
          </p:nvSpPr>
          <p:spPr>
            <a:xfrm>
              <a:off x="4697131" y="2250028"/>
              <a:ext cx="68821" cy="40629"/>
            </a:xfrm>
            <a:custGeom>
              <a:avLst/>
              <a:gdLst/>
              <a:ahLst/>
              <a:cxnLst/>
              <a:rect l="l" t="t" r="r" b="b"/>
              <a:pathLst>
                <a:path w="2988" h="1764" extrusionOk="0">
                  <a:moveTo>
                    <a:pt x="1513" y="1"/>
                  </a:moveTo>
                  <a:cubicBezTo>
                    <a:pt x="1267" y="1"/>
                    <a:pt x="1039" y="57"/>
                    <a:pt x="829" y="183"/>
                  </a:cubicBezTo>
                  <a:cubicBezTo>
                    <a:pt x="603" y="283"/>
                    <a:pt x="402" y="434"/>
                    <a:pt x="252" y="634"/>
                  </a:cubicBezTo>
                  <a:cubicBezTo>
                    <a:pt x="151" y="760"/>
                    <a:pt x="51" y="911"/>
                    <a:pt x="26" y="1086"/>
                  </a:cubicBezTo>
                  <a:cubicBezTo>
                    <a:pt x="1" y="1162"/>
                    <a:pt x="1" y="1212"/>
                    <a:pt x="26" y="1262"/>
                  </a:cubicBezTo>
                  <a:lnTo>
                    <a:pt x="26" y="1312"/>
                  </a:lnTo>
                  <a:cubicBezTo>
                    <a:pt x="26" y="1387"/>
                    <a:pt x="101" y="1438"/>
                    <a:pt x="176" y="1438"/>
                  </a:cubicBezTo>
                  <a:cubicBezTo>
                    <a:pt x="227" y="1413"/>
                    <a:pt x="277" y="1387"/>
                    <a:pt x="302" y="1337"/>
                  </a:cubicBezTo>
                  <a:lnTo>
                    <a:pt x="302" y="1287"/>
                  </a:lnTo>
                  <a:cubicBezTo>
                    <a:pt x="302" y="1262"/>
                    <a:pt x="327" y="1237"/>
                    <a:pt x="327" y="1212"/>
                  </a:cubicBezTo>
                  <a:cubicBezTo>
                    <a:pt x="377" y="1111"/>
                    <a:pt x="478" y="1011"/>
                    <a:pt x="578" y="936"/>
                  </a:cubicBezTo>
                  <a:cubicBezTo>
                    <a:pt x="854" y="660"/>
                    <a:pt x="1231" y="509"/>
                    <a:pt x="1607" y="509"/>
                  </a:cubicBezTo>
                  <a:cubicBezTo>
                    <a:pt x="1707" y="509"/>
                    <a:pt x="1808" y="534"/>
                    <a:pt x="1908" y="584"/>
                  </a:cubicBezTo>
                  <a:cubicBezTo>
                    <a:pt x="1958" y="584"/>
                    <a:pt x="1984" y="609"/>
                    <a:pt x="2034" y="634"/>
                  </a:cubicBezTo>
                  <a:lnTo>
                    <a:pt x="2084" y="660"/>
                  </a:lnTo>
                  <a:lnTo>
                    <a:pt x="2159" y="710"/>
                  </a:lnTo>
                  <a:cubicBezTo>
                    <a:pt x="2209" y="760"/>
                    <a:pt x="2235" y="785"/>
                    <a:pt x="2285" y="810"/>
                  </a:cubicBezTo>
                  <a:cubicBezTo>
                    <a:pt x="2310" y="835"/>
                    <a:pt x="2335" y="860"/>
                    <a:pt x="2360" y="911"/>
                  </a:cubicBezTo>
                  <a:cubicBezTo>
                    <a:pt x="2435" y="961"/>
                    <a:pt x="2486" y="1036"/>
                    <a:pt x="2536" y="1111"/>
                  </a:cubicBezTo>
                  <a:cubicBezTo>
                    <a:pt x="2611" y="1262"/>
                    <a:pt x="2686" y="1438"/>
                    <a:pt x="2711" y="1613"/>
                  </a:cubicBezTo>
                  <a:cubicBezTo>
                    <a:pt x="2711" y="1689"/>
                    <a:pt x="2787" y="1764"/>
                    <a:pt x="2862" y="1764"/>
                  </a:cubicBezTo>
                  <a:cubicBezTo>
                    <a:pt x="2937" y="1764"/>
                    <a:pt x="2988" y="1689"/>
                    <a:pt x="2988" y="1613"/>
                  </a:cubicBezTo>
                  <a:cubicBezTo>
                    <a:pt x="2988" y="1563"/>
                    <a:pt x="2988" y="1488"/>
                    <a:pt x="2988" y="1413"/>
                  </a:cubicBezTo>
                  <a:cubicBezTo>
                    <a:pt x="2988" y="1262"/>
                    <a:pt x="2937" y="1086"/>
                    <a:pt x="2862" y="936"/>
                  </a:cubicBezTo>
                  <a:cubicBezTo>
                    <a:pt x="2837" y="810"/>
                    <a:pt x="2787" y="710"/>
                    <a:pt x="2711" y="609"/>
                  </a:cubicBezTo>
                  <a:cubicBezTo>
                    <a:pt x="2661" y="559"/>
                    <a:pt x="2636" y="509"/>
                    <a:pt x="2586" y="459"/>
                  </a:cubicBezTo>
                  <a:cubicBezTo>
                    <a:pt x="2536" y="409"/>
                    <a:pt x="2486" y="384"/>
                    <a:pt x="2435" y="333"/>
                  </a:cubicBezTo>
                  <a:lnTo>
                    <a:pt x="2360" y="283"/>
                  </a:lnTo>
                  <a:lnTo>
                    <a:pt x="2285" y="208"/>
                  </a:lnTo>
                  <a:cubicBezTo>
                    <a:pt x="2209" y="158"/>
                    <a:pt x="2159" y="133"/>
                    <a:pt x="2084" y="107"/>
                  </a:cubicBezTo>
                  <a:cubicBezTo>
                    <a:pt x="1958" y="32"/>
                    <a:pt x="1808" y="7"/>
                    <a:pt x="1657" y="7"/>
                  </a:cubicBezTo>
                  <a:cubicBezTo>
                    <a:pt x="1608" y="3"/>
                    <a:pt x="1560" y="1"/>
                    <a:pt x="1513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73" name="Google Shape;1896;p64">
              <a:extLst>
                <a:ext uri="{FF2B5EF4-FFF2-40B4-BE49-F238E27FC236}">
                  <a16:creationId xmlns:a16="http://schemas.microsoft.com/office/drawing/2014/main" id="{D2078266-5AB8-880B-C683-D31BBA21E760}"/>
                </a:ext>
              </a:extLst>
            </p:cNvPr>
            <p:cNvSpPr/>
            <p:nvPr/>
          </p:nvSpPr>
          <p:spPr>
            <a:xfrm>
              <a:off x="5242863" y="2164508"/>
              <a:ext cx="68222" cy="40030"/>
            </a:xfrm>
            <a:custGeom>
              <a:avLst/>
              <a:gdLst/>
              <a:ahLst/>
              <a:cxnLst/>
              <a:rect l="l" t="t" r="r" b="b"/>
              <a:pathLst>
                <a:path w="2962" h="1738" extrusionOk="0">
                  <a:moveTo>
                    <a:pt x="1516" y="1"/>
                  </a:moveTo>
                  <a:cubicBezTo>
                    <a:pt x="1259" y="1"/>
                    <a:pt x="1022" y="72"/>
                    <a:pt x="803" y="181"/>
                  </a:cubicBezTo>
                  <a:cubicBezTo>
                    <a:pt x="577" y="281"/>
                    <a:pt x="402" y="457"/>
                    <a:pt x="251" y="633"/>
                  </a:cubicBezTo>
                  <a:cubicBezTo>
                    <a:pt x="126" y="783"/>
                    <a:pt x="50" y="934"/>
                    <a:pt x="0" y="1110"/>
                  </a:cubicBezTo>
                  <a:cubicBezTo>
                    <a:pt x="0" y="1160"/>
                    <a:pt x="0" y="1235"/>
                    <a:pt x="0" y="1285"/>
                  </a:cubicBezTo>
                  <a:lnTo>
                    <a:pt x="0" y="1336"/>
                  </a:lnTo>
                  <a:cubicBezTo>
                    <a:pt x="0" y="1398"/>
                    <a:pt x="51" y="1443"/>
                    <a:pt x="111" y="1443"/>
                  </a:cubicBezTo>
                  <a:cubicBezTo>
                    <a:pt x="124" y="1443"/>
                    <a:pt x="137" y="1440"/>
                    <a:pt x="151" y="1436"/>
                  </a:cubicBezTo>
                  <a:cubicBezTo>
                    <a:pt x="226" y="1436"/>
                    <a:pt x="251" y="1386"/>
                    <a:pt x="276" y="1311"/>
                  </a:cubicBezTo>
                  <a:lnTo>
                    <a:pt x="276" y="1285"/>
                  </a:lnTo>
                  <a:cubicBezTo>
                    <a:pt x="276" y="1235"/>
                    <a:pt x="301" y="1235"/>
                    <a:pt x="301" y="1210"/>
                  </a:cubicBezTo>
                  <a:cubicBezTo>
                    <a:pt x="377" y="1085"/>
                    <a:pt x="452" y="1009"/>
                    <a:pt x="552" y="909"/>
                  </a:cubicBezTo>
                  <a:cubicBezTo>
                    <a:pt x="828" y="658"/>
                    <a:pt x="1205" y="507"/>
                    <a:pt x="1606" y="507"/>
                  </a:cubicBezTo>
                  <a:cubicBezTo>
                    <a:pt x="1682" y="507"/>
                    <a:pt x="1782" y="532"/>
                    <a:pt x="1882" y="583"/>
                  </a:cubicBezTo>
                  <a:cubicBezTo>
                    <a:pt x="1933" y="583"/>
                    <a:pt x="1958" y="608"/>
                    <a:pt x="2008" y="633"/>
                  </a:cubicBezTo>
                  <a:lnTo>
                    <a:pt x="2058" y="658"/>
                  </a:lnTo>
                  <a:lnTo>
                    <a:pt x="2133" y="708"/>
                  </a:lnTo>
                  <a:cubicBezTo>
                    <a:pt x="2184" y="733"/>
                    <a:pt x="2209" y="758"/>
                    <a:pt x="2259" y="809"/>
                  </a:cubicBezTo>
                  <a:cubicBezTo>
                    <a:pt x="2284" y="834"/>
                    <a:pt x="2309" y="859"/>
                    <a:pt x="2359" y="884"/>
                  </a:cubicBezTo>
                  <a:cubicBezTo>
                    <a:pt x="2410" y="959"/>
                    <a:pt x="2460" y="1034"/>
                    <a:pt x="2510" y="1110"/>
                  </a:cubicBezTo>
                  <a:cubicBezTo>
                    <a:pt x="2610" y="1260"/>
                    <a:pt x="2661" y="1436"/>
                    <a:pt x="2711" y="1612"/>
                  </a:cubicBezTo>
                  <a:cubicBezTo>
                    <a:pt x="2711" y="1687"/>
                    <a:pt x="2761" y="1737"/>
                    <a:pt x="2836" y="1737"/>
                  </a:cubicBezTo>
                  <a:cubicBezTo>
                    <a:pt x="2911" y="1737"/>
                    <a:pt x="2962" y="1687"/>
                    <a:pt x="2962" y="1612"/>
                  </a:cubicBezTo>
                  <a:cubicBezTo>
                    <a:pt x="2962" y="1562"/>
                    <a:pt x="2962" y="1486"/>
                    <a:pt x="2962" y="1411"/>
                  </a:cubicBezTo>
                  <a:cubicBezTo>
                    <a:pt x="2937" y="1135"/>
                    <a:pt x="2861" y="859"/>
                    <a:pt x="2686" y="633"/>
                  </a:cubicBezTo>
                  <a:cubicBezTo>
                    <a:pt x="2661" y="583"/>
                    <a:pt x="2610" y="532"/>
                    <a:pt x="2560" y="482"/>
                  </a:cubicBezTo>
                  <a:cubicBezTo>
                    <a:pt x="2510" y="432"/>
                    <a:pt x="2460" y="382"/>
                    <a:pt x="2410" y="332"/>
                  </a:cubicBezTo>
                  <a:lnTo>
                    <a:pt x="2359" y="281"/>
                  </a:lnTo>
                  <a:lnTo>
                    <a:pt x="2259" y="231"/>
                  </a:lnTo>
                  <a:cubicBezTo>
                    <a:pt x="2058" y="106"/>
                    <a:pt x="1857" y="31"/>
                    <a:pt x="1631" y="5"/>
                  </a:cubicBezTo>
                  <a:cubicBezTo>
                    <a:pt x="1593" y="2"/>
                    <a:pt x="1554" y="1"/>
                    <a:pt x="1516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6E3E8CF-689E-4E0C-74C0-9E419EC25433}"/>
              </a:ext>
            </a:extLst>
          </p:cNvPr>
          <p:cNvGrpSpPr/>
          <p:nvPr/>
        </p:nvGrpSpPr>
        <p:grpSpPr>
          <a:xfrm>
            <a:off x="2066993" y="4921907"/>
            <a:ext cx="1060190" cy="1890892"/>
            <a:chOff x="6887886" y="2139378"/>
            <a:chExt cx="1082997" cy="2095499"/>
          </a:xfrm>
        </p:grpSpPr>
        <p:grpSp>
          <p:nvGrpSpPr>
            <p:cNvPr id="75" name="Google Shape;1897;p64">
              <a:extLst>
                <a:ext uri="{FF2B5EF4-FFF2-40B4-BE49-F238E27FC236}">
                  <a16:creationId xmlns:a16="http://schemas.microsoft.com/office/drawing/2014/main" id="{EB73CF41-2B8B-038F-6E73-0C449EA1B420}"/>
                </a:ext>
              </a:extLst>
            </p:cNvPr>
            <p:cNvGrpSpPr/>
            <p:nvPr/>
          </p:nvGrpSpPr>
          <p:grpSpPr>
            <a:xfrm flipH="1">
              <a:off x="6887886" y="2139378"/>
              <a:ext cx="1082997" cy="2095499"/>
              <a:chOff x="4532955" y="3357039"/>
              <a:chExt cx="797201" cy="1542510"/>
            </a:xfrm>
          </p:grpSpPr>
          <p:sp>
            <p:nvSpPr>
              <p:cNvPr id="78" name="Google Shape;1898;p64">
                <a:extLst>
                  <a:ext uri="{FF2B5EF4-FFF2-40B4-BE49-F238E27FC236}">
                    <a16:creationId xmlns:a16="http://schemas.microsoft.com/office/drawing/2014/main" id="{BBEC4650-F489-239A-029B-39058FE07739}"/>
                  </a:ext>
                </a:extLst>
              </p:cNvPr>
              <p:cNvSpPr/>
              <p:nvPr/>
            </p:nvSpPr>
            <p:spPr>
              <a:xfrm>
                <a:off x="5161351" y="3551456"/>
                <a:ext cx="70549" cy="182118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7907" extrusionOk="0">
                    <a:moveTo>
                      <a:pt x="1079" y="0"/>
                    </a:moveTo>
                    <a:cubicBezTo>
                      <a:pt x="728" y="201"/>
                      <a:pt x="377" y="377"/>
                      <a:pt x="0" y="502"/>
                    </a:cubicBezTo>
                    <a:lnTo>
                      <a:pt x="0" y="552"/>
                    </a:lnTo>
                    <a:cubicBezTo>
                      <a:pt x="1180" y="1205"/>
                      <a:pt x="1632" y="5622"/>
                      <a:pt x="1807" y="7906"/>
                    </a:cubicBezTo>
                    <a:cubicBezTo>
                      <a:pt x="2661" y="5120"/>
                      <a:pt x="3062" y="829"/>
                      <a:pt x="1079" y="25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2819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79" name="Google Shape;1899;p64">
                <a:extLst>
                  <a:ext uri="{FF2B5EF4-FFF2-40B4-BE49-F238E27FC236}">
                    <a16:creationId xmlns:a16="http://schemas.microsoft.com/office/drawing/2014/main" id="{4B26D156-05DE-64A7-0F75-540C17CC041E}"/>
                  </a:ext>
                </a:extLst>
              </p:cNvPr>
              <p:cNvSpPr/>
              <p:nvPr/>
            </p:nvSpPr>
            <p:spPr>
              <a:xfrm>
                <a:off x="4621976" y="3357039"/>
                <a:ext cx="632449" cy="421633"/>
              </a:xfrm>
              <a:custGeom>
                <a:avLst/>
                <a:gdLst/>
                <a:ahLst/>
                <a:cxnLst/>
                <a:rect l="l" t="t" r="r" b="b"/>
                <a:pathLst>
                  <a:path w="27459" h="18306" extrusionOk="0">
                    <a:moveTo>
                      <a:pt x="14091" y="1"/>
                    </a:moveTo>
                    <a:cubicBezTo>
                      <a:pt x="13323" y="1"/>
                      <a:pt x="13109" y="957"/>
                      <a:pt x="11521" y="2794"/>
                    </a:cubicBezTo>
                    <a:cubicBezTo>
                      <a:pt x="9840" y="4752"/>
                      <a:pt x="7305" y="4827"/>
                      <a:pt x="5372" y="6233"/>
                    </a:cubicBezTo>
                    <a:cubicBezTo>
                      <a:pt x="3490" y="7613"/>
                      <a:pt x="4192" y="9270"/>
                      <a:pt x="4243" y="9370"/>
                    </a:cubicBezTo>
                    <a:cubicBezTo>
                      <a:pt x="4195" y="9334"/>
                      <a:pt x="3865" y="9123"/>
                      <a:pt x="3416" y="9123"/>
                    </a:cubicBezTo>
                    <a:cubicBezTo>
                      <a:pt x="2918" y="9123"/>
                      <a:pt x="2275" y="9382"/>
                      <a:pt x="1708" y="10424"/>
                    </a:cubicBezTo>
                    <a:cubicBezTo>
                      <a:pt x="1" y="13461"/>
                      <a:pt x="1482" y="17427"/>
                      <a:pt x="1482" y="17427"/>
                    </a:cubicBezTo>
                    <a:lnTo>
                      <a:pt x="1482" y="17452"/>
                    </a:lnTo>
                    <a:cubicBezTo>
                      <a:pt x="1509" y="17451"/>
                      <a:pt x="1536" y="17450"/>
                      <a:pt x="1563" y="17450"/>
                    </a:cubicBezTo>
                    <a:cubicBezTo>
                      <a:pt x="2287" y="17450"/>
                      <a:pt x="2981" y="17773"/>
                      <a:pt x="3465" y="18305"/>
                    </a:cubicBezTo>
                    <a:lnTo>
                      <a:pt x="3515" y="18280"/>
                    </a:lnTo>
                    <a:cubicBezTo>
                      <a:pt x="6878" y="15193"/>
                      <a:pt x="5899" y="9746"/>
                      <a:pt x="5899" y="9746"/>
                    </a:cubicBezTo>
                    <a:cubicBezTo>
                      <a:pt x="6384" y="9268"/>
                      <a:pt x="7179" y="9104"/>
                      <a:pt x="8206" y="9104"/>
                    </a:cubicBezTo>
                    <a:cubicBezTo>
                      <a:pt x="10451" y="9104"/>
                      <a:pt x="13808" y="9888"/>
                      <a:pt x="17474" y="9888"/>
                    </a:cubicBezTo>
                    <a:cubicBezTo>
                      <a:pt x="18816" y="9888"/>
                      <a:pt x="20200" y="9783"/>
                      <a:pt x="21586" y="9495"/>
                    </a:cubicBezTo>
                    <a:cubicBezTo>
                      <a:pt x="22213" y="9370"/>
                      <a:pt x="22841" y="9194"/>
                      <a:pt x="23468" y="8968"/>
                    </a:cubicBezTo>
                    <a:cubicBezTo>
                      <a:pt x="23820" y="8818"/>
                      <a:pt x="24171" y="8667"/>
                      <a:pt x="24522" y="8466"/>
                    </a:cubicBezTo>
                    <a:cubicBezTo>
                      <a:pt x="27459" y="6735"/>
                      <a:pt x="26455" y="3974"/>
                      <a:pt x="26053" y="3070"/>
                    </a:cubicBezTo>
                    <a:cubicBezTo>
                      <a:pt x="25591" y="1974"/>
                      <a:pt x="24821" y="1186"/>
                      <a:pt x="24294" y="1186"/>
                    </a:cubicBezTo>
                    <a:cubicBezTo>
                      <a:pt x="24278" y="1186"/>
                      <a:pt x="24262" y="1186"/>
                      <a:pt x="24246" y="1188"/>
                    </a:cubicBezTo>
                    <a:cubicBezTo>
                      <a:pt x="23067" y="1288"/>
                      <a:pt x="23619" y="2744"/>
                      <a:pt x="22991" y="4526"/>
                    </a:cubicBezTo>
                    <a:cubicBezTo>
                      <a:pt x="23343" y="3371"/>
                      <a:pt x="23493" y="1213"/>
                      <a:pt x="22339" y="661"/>
                    </a:cubicBezTo>
                    <a:cubicBezTo>
                      <a:pt x="22145" y="566"/>
                      <a:pt x="21970" y="524"/>
                      <a:pt x="21810" y="524"/>
                    </a:cubicBezTo>
                    <a:cubicBezTo>
                      <a:pt x="20997" y="524"/>
                      <a:pt x="20591" y="1612"/>
                      <a:pt x="20256" y="2367"/>
                    </a:cubicBezTo>
                    <a:cubicBezTo>
                      <a:pt x="19954" y="3070"/>
                      <a:pt x="19603" y="3748"/>
                      <a:pt x="19227" y="4400"/>
                    </a:cubicBezTo>
                    <a:cubicBezTo>
                      <a:pt x="19879" y="2618"/>
                      <a:pt x="19402" y="1087"/>
                      <a:pt x="18599" y="385"/>
                    </a:cubicBezTo>
                    <a:cubicBezTo>
                      <a:pt x="18330" y="149"/>
                      <a:pt x="18059" y="35"/>
                      <a:pt x="17800" y="35"/>
                    </a:cubicBezTo>
                    <a:cubicBezTo>
                      <a:pt x="17287" y="35"/>
                      <a:pt x="16825" y="487"/>
                      <a:pt x="16541" y="1338"/>
                    </a:cubicBezTo>
                    <a:cubicBezTo>
                      <a:pt x="16190" y="2217"/>
                      <a:pt x="15587" y="2970"/>
                      <a:pt x="14809" y="3497"/>
                    </a:cubicBezTo>
                    <a:cubicBezTo>
                      <a:pt x="15135" y="2819"/>
                      <a:pt x="15361" y="284"/>
                      <a:pt x="14357" y="33"/>
                    </a:cubicBezTo>
                    <a:cubicBezTo>
                      <a:pt x="14261" y="11"/>
                      <a:pt x="14173" y="1"/>
                      <a:pt x="14091" y="1"/>
                    </a:cubicBezTo>
                    <a:close/>
                  </a:path>
                </a:pathLst>
              </a:custGeom>
              <a:solidFill>
                <a:srgbClr val="2819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0" name="Google Shape;1900;p64">
                <a:extLst>
                  <a:ext uri="{FF2B5EF4-FFF2-40B4-BE49-F238E27FC236}">
                    <a16:creationId xmlns:a16="http://schemas.microsoft.com/office/drawing/2014/main" id="{EE1ED6AA-F695-EDF9-210D-1B974504A7D6}"/>
                  </a:ext>
                </a:extLst>
              </p:cNvPr>
              <p:cNvSpPr/>
              <p:nvPr/>
            </p:nvSpPr>
            <p:spPr>
              <a:xfrm>
                <a:off x="4628932" y="3976314"/>
                <a:ext cx="169404" cy="212797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239" extrusionOk="0">
                    <a:moveTo>
                      <a:pt x="5027" y="1"/>
                    </a:moveTo>
                    <a:cubicBezTo>
                      <a:pt x="4848" y="1"/>
                      <a:pt x="4671" y="9"/>
                      <a:pt x="4493" y="27"/>
                    </a:cubicBezTo>
                    <a:cubicBezTo>
                      <a:pt x="4041" y="102"/>
                      <a:pt x="1406" y="931"/>
                      <a:pt x="251" y="6603"/>
                    </a:cubicBezTo>
                    <a:cubicBezTo>
                      <a:pt x="100" y="7481"/>
                      <a:pt x="0" y="8360"/>
                      <a:pt x="25" y="9238"/>
                    </a:cubicBezTo>
                    <a:lnTo>
                      <a:pt x="402" y="9238"/>
                    </a:lnTo>
                    <a:cubicBezTo>
                      <a:pt x="728" y="8134"/>
                      <a:pt x="1155" y="7055"/>
                      <a:pt x="1632" y="6026"/>
                    </a:cubicBezTo>
                    <a:lnTo>
                      <a:pt x="1606" y="6026"/>
                    </a:lnTo>
                    <a:cubicBezTo>
                      <a:pt x="1606" y="5147"/>
                      <a:pt x="1807" y="4319"/>
                      <a:pt x="2184" y="3541"/>
                    </a:cubicBezTo>
                    <a:lnTo>
                      <a:pt x="2184" y="3541"/>
                    </a:lnTo>
                    <a:lnTo>
                      <a:pt x="2133" y="3591"/>
                    </a:lnTo>
                    <a:cubicBezTo>
                      <a:pt x="2681" y="2583"/>
                      <a:pt x="4224" y="676"/>
                      <a:pt x="6378" y="676"/>
                    </a:cubicBezTo>
                    <a:cubicBezTo>
                      <a:pt x="6691" y="676"/>
                      <a:pt x="7016" y="716"/>
                      <a:pt x="7354" y="805"/>
                    </a:cubicBezTo>
                    <a:cubicBezTo>
                      <a:pt x="6902" y="579"/>
                      <a:pt x="6476" y="303"/>
                      <a:pt x="6049" y="27"/>
                    </a:cubicBezTo>
                    <a:lnTo>
                      <a:pt x="6024" y="77"/>
                    </a:lnTo>
                    <a:cubicBezTo>
                      <a:pt x="5683" y="29"/>
                      <a:pt x="5354" y="1"/>
                      <a:pt x="5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1" name="Google Shape;1901;p64">
                <a:extLst>
                  <a:ext uri="{FF2B5EF4-FFF2-40B4-BE49-F238E27FC236}">
                    <a16:creationId xmlns:a16="http://schemas.microsoft.com/office/drawing/2014/main" id="{3AC11C94-6C4C-1C2B-3698-B8DC5C356852}"/>
                  </a:ext>
                </a:extLst>
              </p:cNvPr>
              <p:cNvSpPr/>
              <p:nvPr/>
            </p:nvSpPr>
            <p:spPr>
              <a:xfrm>
                <a:off x="4624302" y="4189088"/>
                <a:ext cx="105235" cy="31239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3563" extrusionOk="0">
                    <a:moveTo>
                      <a:pt x="201" y="0"/>
                    </a:moveTo>
                    <a:cubicBezTo>
                      <a:pt x="201" y="2058"/>
                      <a:pt x="578" y="4016"/>
                      <a:pt x="377" y="6601"/>
                    </a:cubicBezTo>
                    <a:cubicBezTo>
                      <a:pt x="0" y="11370"/>
                      <a:pt x="1004" y="13453"/>
                      <a:pt x="3439" y="13554"/>
                    </a:cubicBezTo>
                    <a:cubicBezTo>
                      <a:pt x="3533" y="13560"/>
                      <a:pt x="3626" y="13563"/>
                      <a:pt x="3717" y="13563"/>
                    </a:cubicBezTo>
                    <a:cubicBezTo>
                      <a:pt x="3993" y="13563"/>
                      <a:pt x="4261" y="13535"/>
                      <a:pt x="4543" y="13478"/>
                    </a:cubicBezTo>
                    <a:cubicBezTo>
                      <a:pt x="4568" y="13177"/>
                      <a:pt x="4568" y="12976"/>
                      <a:pt x="4568" y="12976"/>
                    </a:cubicBezTo>
                    <a:cubicBezTo>
                      <a:pt x="4342" y="12926"/>
                      <a:pt x="4117" y="12801"/>
                      <a:pt x="3941" y="12650"/>
                    </a:cubicBezTo>
                    <a:cubicBezTo>
                      <a:pt x="3790" y="12424"/>
                      <a:pt x="4443" y="7329"/>
                      <a:pt x="4443" y="7329"/>
                    </a:cubicBezTo>
                    <a:lnTo>
                      <a:pt x="4443" y="7279"/>
                    </a:lnTo>
                    <a:cubicBezTo>
                      <a:pt x="753" y="6325"/>
                      <a:pt x="1707" y="577"/>
                      <a:pt x="1707" y="577"/>
                    </a:cubicBezTo>
                    <a:lnTo>
                      <a:pt x="1732" y="527"/>
                    </a:lnTo>
                    <a:cubicBezTo>
                      <a:pt x="1331" y="402"/>
                      <a:pt x="954" y="201"/>
                      <a:pt x="6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2" name="Google Shape;1902;p64">
                <a:extLst>
                  <a:ext uri="{FF2B5EF4-FFF2-40B4-BE49-F238E27FC236}">
                    <a16:creationId xmlns:a16="http://schemas.microsoft.com/office/drawing/2014/main" id="{36A23E51-71F5-11F9-F434-17DFD95A2CBF}"/>
                  </a:ext>
                </a:extLst>
              </p:cNvPr>
              <p:cNvSpPr/>
              <p:nvPr/>
            </p:nvSpPr>
            <p:spPr>
              <a:xfrm>
                <a:off x="4532955" y="3976337"/>
                <a:ext cx="199461" cy="527237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2891" extrusionOk="0">
                    <a:moveTo>
                      <a:pt x="8660" y="1"/>
                    </a:moveTo>
                    <a:lnTo>
                      <a:pt x="8660" y="1"/>
                    </a:lnTo>
                    <a:cubicBezTo>
                      <a:pt x="7053" y="101"/>
                      <a:pt x="5522" y="628"/>
                      <a:pt x="4167" y="1507"/>
                    </a:cubicBezTo>
                    <a:cubicBezTo>
                      <a:pt x="1030" y="3464"/>
                      <a:pt x="904" y="6953"/>
                      <a:pt x="1030" y="8660"/>
                    </a:cubicBezTo>
                    <a:cubicBezTo>
                      <a:pt x="1381" y="13780"/>
                      <a:pt x="1" y="19327"/>
                      <a:pt x="2812" y="21661"/>
                    </a:cubicBezTo>
                    <a:cubicBezTo>
                      <a:pt x="4067" y="22737"/>
                      <a:pt x="5885" y="22890"/>
                      <a:pt x="6822" y="22890"/>
                    </a:cubicBezTo>
                    <a:cubicBezTo>
                      <a:pt x="7196" y="22890"/>
                      <a:pt x="7430" y="22866"/>
                      <a:pt x="7430" y="22866"/>
                    </a:cubicBezTo>
                    <a:lnTo>
                      <a:pt x="7430" y="22816"/>
                    </a:lnTo>
                    <a:cubicBezTo>
                      <a:pt x="4995" y="22690"/>
                      <a:pt x="3991" y="20607"/>
                      <a:pt x="4368" y="15838"/>
                    </a:cubicBezTo>
                    <a:cubicBezTo>
                      <a:pt x="4569" y="13278"/>
                      <a:pt x="4192" y="11320"/>
                      <a:pt x="4192" y="9237"/>
                    </a:cubicBezTo>
                    <a:cubicBezTo>
                      <a:pt x="4192" y="8359"/>
                      <a:pt x="4267" y="7480"/>
                      <a:pt x="4443" y="6602"/>
                    </a:cubicBezTo>
                    <a:cubicBezTo>
                      <a:pt x="5573" y="930"/>
                      <a:pt x="8233" y="101"/>
                      <a:pt x="8660" y="1"/>
                    </a:cubicBezTo>
                    <a:close/>
                  </a:path>
                </a:pathLst>
              </a:custGeom>
              <a:solidFill>
                <a:srgbClr val="56ACD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3" name="Google Shape;1903;p64">
                <a:extLst>
                  <a:ext uri="{FF2B5EF4-FFF2-40B4-BE49-F238E27FC236}">
                    <a16:creationId xmlns:a16="http://schemas.microsoft.com/office/drawing/2014/main" id="{B3757448-559E-26DF-6031-3DABBB83BFA0}"/>
                  </a:ext>
                </a:extLst>
              </p:cNvPr>
              <p:cNvSpPr/>
              <p:nvPr/>
            </p:nvSpPr>
            <p:spPr>
              <a:xfrm>
                <a:off x="4665346" y="4019707"/>
                <a:ext cx="65919" cy="95401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4142" extrusionOk="0">
                    <a:moveTo>
                      <a:pt x="2862" y="0"/>
                    </a:moveTo>
                    <a:lnTo>
                      <a:pt x="2862" y="0"/>
                    </a:lnTo>
                    <a:cubicBezTo>
                      <a:pt x="1607" y="251"/>
                      <a:pt x="803" y="1330"/>
                      <a:pt x="578" y="1657"/>
                    </a:cubicBezTo>
                    <a:cubicBezTo>
                      <a:pt x="201" y="2435"/>
                      <a:pt x="0" y="3263"/>
                      <a:pt x="25" y="4142"/>
                    </a:cubicBezTo>
                    <a:lnTo>
                      <a:pt x="51" y="4142"/>
                    </a:lnTo>
                    <a:cubicBezTo>
                      <a:pt x="1431" y="1205"/>
                      <a:pt x="2811" y="50"/>
                      <a:pt x="2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4" name="Google Shape;1904;p64">
                <a:extLst>
                  <a:ext uri="{FF2B5EF4-FFF2-40B4-BE49-F238E27FC236}">
                    <a16:creationId xmlns:a16="http://schemas.microsoft.com/office/drawing/2014/main" id="{6ADDA7AE-A872-E1EC-3847-5E9895F1D4E0}"/>
                  </a:ext>
                </a:extLst>
              </p:cNvPr>
              <p:cNvSpPr/>
              <p:nvPr/>
            </p:nvSpPr>
            <p:spPr>
              <a:xfrm>
                <a:off x="4678636" y="3991285"/>
                <a:ext cx="217381" cy="171799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7459" extrusionOk="0">
                    <a:moveTo>
                      <a:pt x="34" y="2854"/>
                    </a:moveTo>
                    <a:cubicBezTo>
                      <a:pt x="31" y="2858"/>
                      <a:pt x="28" y="2862"/>
                      <a:pt x="26" y="2866"/>
                    </a:cubicBezTo>
                    <a:lnTo>
                      <a:pt x="1" y="2916"/>
                    </a:lnTo>
                    <a:cubicBezTo>
                      <a:pt x="11" y="2896"/>
                      <a:pt x="22" y="2875"/>
                      <a:pt x="34" y="2854"/>
                    </a:cubicBezTo>
                    <a:close/>
                    <a:moveTo>
                      <a:pt x="4236" y="0"/>
                    </a:moveTo>
                    <a:cubicBezTo>
                      <a:pt x="2110" y="0"/>
                      <a:pt x="589" y="1832"/>
                      <a:pt x="34" y="2854"/>
                    </a:cubicBezTo>
                    <a:lnTo>
                      <a:pt x="34" y="2854"/>
                    </a:lnTo>
                    <a:cubicBezTo>
                      <a:pt x="247" y="2537"/>
                      <a:pt x="1046" y="1482"/>
                      <a:pt x="2285" y="1234"/>
                    </a:cubicBezTo>
                    <a:cubicBezTo>
                      <a:pt x="2472" y="1202"/>
                      <a:pt x="2662" y="1185"/>
                      <a:pt x="2851" y="1185"/>
                    </a:cubicBezTo>
                    <a:cubicBezTo>
                      <a:pt x="3245" y="1185"/>
                      <a:pt x="3635" y="1257"/>
                      <a:pt x="3991" y="1410"/>
                    </a:cubicBezTo>
                    <a:cubicBezTo>
                      <a:pt x="6175" y="2339"/>
                      <a:pt x="6075" y="7057"/>
                      <a:pt x="6075" y="7057"/>
                    </a:cubicBezTo>
                    <a:cubicBezTo>
                      <a:pt x="6175" y="6781"/>
                      <a:pt x="6275" y="6580"/>
                      <a:pt x="6476" y="6530"/>
                    </a:cubicBezTo>
                    <a:cubicBezTo>
                      <a:pt x="6505" y="6522"/>
                      <a:pt x="6536" y="6518"/>
                      <a:pt x="6568" y="6518"/>
                    </a:cubicBezTo>
                    <a:cubicBezTo>
                      <a:pt x="6841" y="6518"/>
                      <a:pt x="7188" y="6808"/>
                      <a:pt x="7053" y="7459"/>
                    </a:cubicBezTo>
                    <a:cubicBezTo>
                      <a:pt x="7053" y="7459"/>
                      <a:pt x="7752" y="6288"/>
                      <a:pt x="8350" y="6288"/>
                    </a:cubicBezTo>
                    <a:cubicBezTo>
                      <a:pt x="8413" y="6288"/>
                      <a:pt x="8474" y="6301"/>
                      <a:pt x="8534" y="6329"/>
                    </a:cubicBezTo>
                    <a:cubicBezTo>
                      <a:pt x="8760" y="6505"/>
                      <a:pt x="8886" y="6781"/>
                      <a:pt x="8835" y="7082"/>
                    </a:cubicBezTo>
                    <a:cubicBezTo>
                      <a:pt x="8945" y="7004"/>
                      <a:pt x="9084" y="6965"/>
                      <a:pt x="9216" y="6965"/>
                    </a:cubicBezTo>
                    <a:cubicBezTo>
                      <a:pt x="9295" y="6965"/>
                      <a:pt x="9372" y="6979"/>
                      <a:pt x="9438" y="7007"/>
                    </a:cubicBezTo>
                    <a:cubicBezTo>
                      <a:pt x="9388" y="6530"/>
                      <a:pt x="8886" y="2389"/>
                      <a:pt x="6476" y="707"/>
                    </a:cubicBezTo>
                    <a:cubicBezTo>
                      <a:pt x="6100" y="431"/>
                      <a:pt x="5673" y="230"/>
                      <a:pt x="5221" y="130"/>
                    </a:cubicBezTo>
                    <a:cubicBezTo>
                      <a:pt x="4880" y="41"/>
                      <a:pt x="4552" y="0"/>
                      <a:pt x="4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5" name="Google Shape;1905;p64">
                <a:extLst>
                  <a:ext uri="{FF2B5EF4-FFF2-40B4-BE49-F238E27FC236}">
                    <a16:creationId xmlns:a16="http://schemas.microsoft.com/office/drawing/2014/main" id="{545679AA-16FD-2E3C-8661-1D82DE05CCBF}"/>
                  </a:ext>
                </a:extLst>
              </p:cNvPr>
              <p:cNvSpPr/>
              <p:nvPr/>
            </p:nvSpPr>
            <p:spPr>
              <a:xfrm>
                <a:off x="5024331" y="4096589"/>
                <a:ext cx="43969" cy="6361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762" extrusionOk="0">
                    <a:moveTo>
                      <a:pt x="553" y="0"/>
                    </a:moveTo>
                    <a:cubicBezTo>
                      <a:pt x="176" y="854"/>
                      <a:pt x="1" y="1808"/>
                      <a:pt x="26" y="2761"/>
                    </a:cubicBezTo>
                    <a:lnTo>
                      <a:pt x="76" y="2761"/>
                    </a:lnTo>
                    <a:lnTo>
                      <a:pt x="1381" y="2460"/>
                    </a:lnTo>
                    <a:cubicBezTo>
                      <a:pt x="1381" y="2460"/>
                      <a:pt x="1908" y="1506"/>
                      <a:pt x="1858" y="1004"/>
                    </a:cubicBezTo>
                    <a:cubicBezTo>
                      <a:pt x="1858" y="954"/>
                      <a:pt x="1858" y="929"/>
                      <a:pt x="1858" y="879"/>
                    </a:cubicBezTo>
                    <a:cubicBezTo>
                      <a:pt x="1707" y="427"/>
                      <a:pt x="578" y="0"/>
                      <a:pt x="57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6" name="Google Shape;1906;p64">
                <a:extLst>
                  <a:ext uri="{FF2B5EF4-FFF2-40B4-BE49-F238E27FC236}">
                    <a16:creationId xmlns:a16="http://schemas.microsoft.com/office/drawing/2014/main" id="{0A7CBB78-7289-60CB-A92C-438D2699E691}"/>
                  </a:ext>
                </a:extLst>
              </p:cNvPr>
              <p:cNvSpPr/>
              <p:nvPr/>
            </p:nvSpPr>
            <p:spPr>
              <a:xfrm>
                <a:off x="5077513" y="4191391"/>
                <a:ext cx="71124" cy="5320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310" extrusionOk="0">
                    <a:moveTo>
                      <a:pt x="1758" y="1"/>
                    </a:moveTo>
                    <a:cubicBezTo>
                      <a:pt x="1231" y="126"/>
                      <a:pt x="729" y="327"/>
                      <a:pt x="277" y="628"/>
                    </a:cubicBezTo>
                    <a:cubicBezTo>
                      <a:pt x="1" y="904"/>
                      <a:pt x="26" y="1833"/>
                      <a:pt x="26" y="2059"/>
                    </a:cubicBezTo>
                    <a:lnTo>
                      <a:pt x="51" y="2059"/>
                    </a:lnTo>
                    <a:cubicBezTo>
                      <a:pt x="51" y="2034"/>
                      <a:pt x="51" y="2034"/>
                      <a:pt x="51" y="2008"/>
                    </a:cubicBezTo>
                    <a:cubicBezTo>
                      <a:pt x="88" y="1815"/>
                      <a:pt x="216" y="1743"/>
                      <a:pt x="385" y="1743"/>
                    </a:cubicBezTo>
                    <a:cubicBezTo>
                      <a:pt x="788" y="1743"/>
                      <a:pt x="1428" y="2151"/>
                      <a:pt x="1657" y="2310"/>
                    </a:cubicBezTo>
                    <a:cubicBezTo>
                      <a:pt x="1381" y="2109"/>
                      <a:pt x="578" y="1481"/>
                      <a:pt x="829" y="1155"/>
                    </a:cubicBezTo>
                    <a:cubicBezTo>
                      <a:pt x="909" y="1052"/>
                      <a:pt x="1047" y="1012"/>
                      <a:pt x="1213" y="1012"/>
                    </a:cubicBezTo>
                    <a:cubicBezTo>
                      <a:pt x="1777" y="1012"/>
                      <a:pt x="2671" y="1473"/>
                      <a:pt x="2787" y="1532"/>
                    </a:cubicBezTo>
                    <a:cubicBezTo>
                      <a:pt x="2686" y="1456"/>
                      <a:pt x="2034" y="854"/>
                      <a:pt x="2511" y="528"/>
                    </a:cubicBezTo>
                    <a:cubicBezTo>
                      <a:pt x="2599" y="477"/>
                      <a:pt x="2693" y="452"/>
                      <a:pt x="2790" y="452"/>
                    </a:cubicBezTo>
                    <a:cubicBezTo>
                      <a:pt x="2887" y="452"/>
                      <a:pt x="2988" y="477"/>
                      <a:pt x="3088" y="528"/>
                    </a:cubicBezTo>
                    <a:lnTo>
                      <a:pt x="3088" y="452"/>
                    </a:lnTo>
                    <a:cubicBezTo>
                      <a:pt x="3038" y="452"/>
                      <a:pt x="2887" y="377"/>
                      <a:pt x="2686" y="277"/>
                    </a:cubicBezTo>
                    <a:cubicBezTo>
                      <a:pt x="2385" y="151"/>
                      <a:pt x="2084" y="51"/>
                      <a:pt x="1758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7" name="Google Shape;1907;p64">
                <a:extLst>
                  <a:ext uri="{FF2B5EF4-FFF2-40B4-BE49-F238E27FC236}">
                    <a16:creationId xmlns:a16="http://schemas.microsoft.com/office/drawing/2014/main" id="{F630E092-9CBE-2D3B-8A74-5930F4CC1B6E}"/>
                  </a:ext>
                </a:extLst>
              </p:cNvPr>
              <p:cNvSpPr/>
              <p:nvPr/>
            </p:nvSpPr>
            <p:spPr>
              <a:xfrm>
                <a:off x="5238809" y="4096589"/>
                <a:ext cx="37589" cy="67646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937" extrusionOk="0">
                    <a:moveTo>
                      <a:pt x="1130" y="0"/>
                    </a:moveTo>
                    <a:cubicBezTo>
                      <a:pt x="1130" y="0"/>
                      <a:pt x="0" y="753"/>
                      <a:pt x="76" y="1180"/>
                    </a:cubicBezTo>
                    <a:cubicBezTo>
                      <a:pt x="76" y="1180"/>
                      <a:pt x="76" y="1180"/>
                      <a:pt x="76" y="1205"/>
                    </a:cubicBezTo>
                    <a:cubicBezTo>
                      <a:pt x="176" y="1582"/>
                      <a:pt x="678" y="2736"/>
                      <a:pt x="753" y="2937"/>
                    </a:cubicBezTo>
                    <a:cubicBezTo>
                      <a:pt x="1130" y="2560"/>
                      <a:pt x="1431" y="2084"/>
                      <a:pt x="1632" y="1582"/>
                    </a:cubicBezTo>
                    <a:cubicBezTo>
                      <a:pt x="1531" y="1029"/>
                      <a:pt x="1381" y="502"/>
                      <a:pt x="1155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8" name="Google Shape;1908;p64">
                <a:extLst>
                  <a:ext uri="{FF2B5EF4-FFF2-40B4-BE49-F238E27FC236}">
                    <a16:creationId xmlns:a16="http://schemas.microsoft.com/office/drawing/2014/main" id="{E857B3FE-BE1C-E9B7-940C-F72CD98212AA}"/>
                  </a:ext>
                </a:extLst>
              </p:cNvPr>
              <p:cNvSpPr/>
              <p:nvPr/>
            </p:nvSpPr>
            <p:spPr>
              <a:xfrm>
                <a:off x="5109896" y="4072336"/>
                <a:ext cx="89619" cy="8098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516" extrusionOk="0">
                    <a:moveTo>
                      <a:pt x="1830" y="1"/>
                    </a:moveTo>
                    <a:cubicBezTo>
                      <a:pt x="1367" y="1"/>
                      <a:pt x="883" y="49"/>
                      <a:pt x="728" y="175"/>
                    </a:cubicBezTo>
                    <a:cubicBezTo>
                      <a:pt x="327" y="526"/>
                      <a:pt x="0" y="1857"/>
                      <a:pt x="101" y="2233"/>
                    </a:cubicBezTo>
                    <a:cubicBezTo>
                      <a:pt x="198" y="2624"/>
                      <a:pt x="1129" y="3515"/>
                      <a:pt x="1618" y="3515"/>
                    </a:cubicBezTo>
                    <a:cubicBezTo>
                      <a:pt x="1632" y="3515"/>
                      <a:pt x="1644" y="3514"/>
                      <a:pt x="1657" y="3513"/>
                    </a:cubicBezTo>
                    <a:cubicBezTo>
                      <a:pt x="2159" y="3463"/>
                      <a:pt x="3514" y="2810"/>
                      <a:pt x="3765" y="2208"/>
                    </a:cubicBezTo>
                    <a:cubicBezTo>
                      <a:pt x="3765" y="2183"/>
                      <a:pt x="3790" y="2133"/>
                      <a:pt x="3790" y="2108"/>
                    </a:cubicBezTo>
                    <a:cubicBezTo>
                      <a:pt x="3891" y="1505"/>
                      <a:pt x="3138" y="250"/>
                      <a:pt x="2761" y="100"/>
                    </a:cubicBezTo>
                    <a:lnTo>
                      <a:pt x="2711" y="75"/>
                    </a:lnTo>
                    <a:cubicBezTo>
                      <a:pt x="2545" y="30"/>
                      <a:pt x="2194" y="1"/>
                      <a:pt x="1830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89" name="Google Shape;1909;p64">
                <a:extLst>
                  <a:ext uri="{FF2B5EF4-FFF2-40B4-BE49-F238E27FC236}">
                    <a16:creationId xmlns:a16="http://schemas.microsoft.com/office/drawing/2014/main" id="{D2A3802C-FD94-494B-8E99-14EDF02EDFFD}"/>
                  </a:ext>
                </a:extLst>
              </p:cNvPr>
              <p:cNvSpPr/>
              <p:nvPr/>
            </p:nvSpPr>
            <p:spPr>
              <a:xfrm>
                <a:off x="5087348" y="4020190"/>
                <a:ext cx="122579" cy="56176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2439" extrusionOk="0">
                    <a:moveTo>
                      <a:pt x="3123" y="1"/>
                    </a:moveTo>
                    <a:cubicBezTo>
                      <a:pt x="2696" y="1"/>
                      <a:pt x="2233" y="48"/>
                      <a:pt x="1732" y="155"/>
                    </a:cubicBezTo>
                    <a:cubicBezTo>
                      <a:pt x="1130" y="280"/>
                      <a:pt x="553" y="481"/>
                      <a:pt x="0" y="808"/>
                    </a:cubicBezTo>
                    <a:lnTo>
                      <a:pt x="26" y="858"/>
                    </a:lnTo>
                    <a:lnTo>
                      <a:pt x="1707" y="2439"/>
                    </a:lnTo>
                    <a:cubicBezTo>
                      <a:pt x="1862" y="2298"/>
                      <a:pt x="2348" y="2252"/>
                      <a:pt x="2812" y="2252"/>
                    </a:cubicBezTo>
                    <a:cubicBezTo>
                      <a:pt x="3175" y="2252"/>
                      <a:pt x="3525" y="2280"/>
                      <a:pt x="3690" y="2313"/>
                    </a:cubicBezTo>
                    <a:lnTo>
                      <a:pt x="3841" y="2313"/>
                    </a:lnTo>
                    <a:lnTo>
                      <a:pt x="5321" y="506"/>
                    </a:lnTo>
                    <a:cubicBezTo>
                      <a:pt x="4730" y="202"/>
                      <a:pt x="4003" y="1"/>
                      <a:pt x="3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0" name="Google Shape;1910;p64">
                <a:extLst>
                  <a:ext uri="{FF2B5EF4-FFF2-40B4-BE49-F238E27FC236}">
                    <a16:creationId xmlns:a16="http://schemas.microsoft.com/office/drawing/2014/main" id="{898EDD99-D403-BADA-C67B-6C1A34B4F068}"/>
                  </a:ext>
                </a:extLst>
              </p:cNvPr>
              <p:cNvSpPr/>
              <p:nvPr/>
            </p:nvSpPr>
            <p:spPr>
              <a:xfrm>
                <a:off x="5024906" y="4153249"/>
                <a:ext cx="76906" cy="110418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4794" extrusionOk="0">
                    <a:moveTo>
                      <a:pt x="1356" y="0"/>
                    </a:moveTo>
                    <a:lnTo>
                      <a:pt x="51" y="301"/>
                    </a:lnTo>
                    <a:lnTo>
                      <a:pt x="1" y="301"/>
                    </a:lnTo>
                    <a:cubicBezTo>
                      <a:pt x="76" y="2108"/>
                      <a:pt x="955" y="3815"/>
                      <a:pt x="2536" y="4593"/>
                    </a:cubicBezTo>
                    <a:cubicBezTo>
                      <a:pt x="2575" y="4565"/>
                      <a:pt x="2625" y="4553"/>
                      <a:pt x="2682" y="4553"/>
                    </a:cubicBezTo>
                    <a:cubicBezTo>
                      <a:pt x="2882" y="4553"/>
                      <a:pt x="3163" y="4696"/>
                      <a:pt x="3339" y="4794"/>
                    </a:cubicBezTo>
                    <a:cubicBezTo>
                      <a:pt x="2988" y="4593"/>
                      <a:pt x="2310" y="4116"/>
                      <a:pt x="2310" y="3715"/>
                    </a:cubicBezTo>
                    <a:lnTo>
                      <a:pt x="2285" y="3715"/>
                    </a:lnTo>
                    <a:cubicBezTo>
                      <a:pt x="2285" y="3489"/>
                      <a:pt x="2260" y="2560"/>
                      <a:pt x="2561" y="2259"/>
                    </a:cubicBezTo>
                    <a:cubicBezTo>
                      <a:pt x="2109" y="1556"/>
                      <a:pt x="1708" y="778"/>
                      <a:pt x="13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1" name="Google Shape;1911;p64">
                <a:extLst>
                  <a:ext uri="{FF2B5EF4-FFF2-40B4-BE49-F238E27FC236}">
                    <a16:creationId xmlns:a16="http://schemas.microsoft.com/office/drawing/2014/main" id="{5A9A231E-6C69-0F6A-FC5E-E405F08861C6}"/>
                  </a:ext>
                </a:extLst>
              </p:cNvPr>
              <p:cNvSpPr/>
              <p:nvPr/>
            </p:nvSpPr>
            <p:spPr>
              <a:xfrm>
                <a:off x="5037045" y="4038778"/>
                <a:ext cx="89642" cy="85013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691" extrusionOk="0">
                    <a:moveTo>
                      <a:pt x="2184" y="1"/>
                    </a:moveTo>
                    <a:cubicBezTo>
                      <a:pt x="1206" y="578"/>
                      <a:pt x="428" y="1456"/>
                      <a:pt x="1" y="2510"/>
                    </a:cubicBezTo>
                    <a:lnTo>
                      <a:pt x="26" y="2510"/>
                    </a:lnTo>
                    <a:cubicBezTo>
                      <a:pt x="26" y="2510"/>
                      <a:pt x="1155" y="2937"/>
                      <a:pt x="1306" y="3389"/>
                    </a:cubicBezTo>
                    <a:cubicBezTo>
                      <a:pt x="1306" y="3439"/>
                      <a:pt x="1306" y="3464"/>
                      <a:pt x="1306" y="3514"/>
                    </a:cubicBezTo>
                    <a:lnTo>
                      <a:pt x="1431" y="3514"/>
                    </a:lnTo>
                    <a:lnTo>
                      <a:pt x="3264" y="3690"/>
                    </a:lnTo>
                    <a:cubicBezTo>
                      <a:pt x="3163" y="3314"/>
                      <a:pt x="3490" y="1958"/>
                      <a:pt x="3891" y="1632"/>
                    </a:cubicBezTo>
                    <a:lnTo>
                      <a:pt x="2210" y="51"/>
                    </a:lnTo>
                    <a:lnTo>
                      <a:pt x="21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2" name="Google Shape;1912;p64">
                <a:extLst>
                  <a:ext uri="{FF2B5EF4-FFF2-40B4-BE49-F238E27FC236}">
                    <a16:creationId xmlns:a16="http://schemas.microsoft.com/office/drawing/2014/main" id="{FA3BB49F-C5F9-F8BE-CD34-DAB1461CBB6C}"/>
                  </a:ext>
                </a:extLst>
              </p:cNvPr>
              <p:cNvSpPr/>
              <p:nvPr/>
            </p:nvSpPr>
            <p:spPr>
              <a:xfrm>
                <a:off x="5173489" y="4032421"/>
                <a:ext cx="91923" cy="9137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967" extrusionOk="0">
                    <a:moveTo>
                      <a:pt x="1607" y="0"/>
                    </a:moveTo>
                    <a:lnTo>
                      <a:pt x="101" y="1808"/>
                    </a:lnTo>
                    <a:lnTo>
                      <a:pt x="0" y="1808"/>
                    </a:lnTo>
                    <a:cubicBezTo>
                      <a:pt x="377" y="1958"/>
                      <a:pt x="1130" y="3213"/>
                      <a:pt x="1029" y="3815"/>
                    </a:cubicBezTo>
                    <a:cubicBezTo>
                      <a:pt x="1029" y="3866"/>
                      <a:pt x="1004" y="3891"/>
                      <a:pt x="1004" y="3941"/>
                    </a:cubicBezTo>
                    <a:lnTo>
                      <a:pt x="1105" y="3966"/>
                    </a:lnTo>
                    <a:lnTo>
                      <a:pt x="2912" y="3966"/>
                    </a:lnTo>
                    <a:cubicBezTo>
                      <a:pt x="2836" y="3539"/>
                      <a:pt x="3966" y="2786"/>
                      <a:pt x="3966" y="2786"/>
                    </a:cubicBezTo>
                    <a:lnTo>
                      <a:pt x="3991" y="2786"/>
                    </a:lnTo>
                    <a:cubicBezTo>
                      <a:pt x="3966" y="2711"/>
                      <a:pt x="3916" y="2611"/>
                      <a:pt x="3890" y="2510"/>
                    </a:cubicBezTo>
                    <a:cubicBezTo>
                      <a:pt x="3439" y="1456"/>
                      <a:pt x="2610" y="553"/>
                      <a:pt x="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3" name="Google Shape;1913;p64">
                <a:extLst>
                  <a:ext uri="{FF2B5EF4-FFF2-40B4-BE49-F238E27FC236}">
                    <a16:creationId xmlns:a16="http://schemas.microsoft.com/office/drawing/2014/main" id="{55663D09-1DD1-6797-C937-F4DF6A01D3DA}"/>
                  </a:ext>
                </a:extLst>
              </p:cNvPr>
              <p:cNvSpPr/>
              <p:nvPr/>
            </p:nvSpPr>
            <p:spPr>
              <a:xfrm>
                <a:off x="5139378" y="4123169"/>
                <a:ext cx="116798" cy="89067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867" extrusionOk="0">
                    <a:moveTo>
                      <a:pt x="2485" y="1"/>
                    </a:moveTo>
                    <a:cubicBezTo>
                      <a:pt x="2234" y="578"/>
                      <a:pt x="879" y="1256"/>
                      <a:pt x="377" y="1306"/>
                    </a:cubicBezTo>
                    <a:lnTo>
                      <a:pt x="0" y="3239"/>
                    </a:lnTo>
                    <a:cubicBezTo>
                      <a:pt x="201" y="3339"/>
                      <a:pt x="352" y="3414"/>
                      <a:pt x="402" y="3414"/>
                    </a:cubicBezTo>
                    <a:lnTo>
                      <a:pt x="377" y="3490"/>
                    </a:lnTo>
                    <a:cubicBezTo>
                      <a:pt x="678" y="3565"/>
                      <a:pt x="954" y="3690"/>
                      <a:pt x="1230" y="3866"/>
                    </a:cubicBezTo>
                    <a:cubicBezTo>
                      <a:pt x="1230" y="3866"/>
                      <a:pt x="3615" y="3339"/>
                      <a:pt x="5070" y="1783"/>
                    </a:cubicBezTo>
                    <a:cubicBezTo>
                      <a:pt x="4970" y="1582"/>
                      <a:pt x="4468" y="428"/>
                      <a:pt x="4393" y="51"/>
                    </a:cubicBezTo>
                    <a:lnTo>
                      <a:pt x="4393" y="26"/>
                    </a:lnTo>
                    <a:lnTo>
                      <a:pt x="2586" y="26"/>
                    </a:lnTo>
                    <a:lnTo>
                      <a:pt x="248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4" name="Google Shape;1914;p64">
                <a:extLst>
                  <a:ext uri="{FF2B5EF4-FFF2-40B4-BE49-F238E27FC236}">
                    <a16:creationId xmlns:a16="http://schemas.microsoft.com/office/drawing/2014/main" id="{FD0073D4-6960-A117-E819-A2A71ED31812}"/>
                  </a:ext>
                </a:extLst>
              </p:cNvPr>
              <p:cNvSpPr/>
              <p:nvPr/>
            </p:nvSpPr>
            <p:spPr>
              <a:xfrm>
                <a:off x="5056138" y="4119714"/>
                <a:ext cx="91923" cy="8616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1" extrusionOk="0">
                    <a:moveTo>
                      <a:pt x="477" y="0"/>
                    </a:moveTo>
                    <a:cubicBezTo>
                      <a:pt x="527" y="502"/>
                      <a:pt x="0" y="1456"/>
                      <a:pt x="0" y="1456"/>
                    </a:cubicBezTo>
                    <a:cubicBezTo>
                      <a:pt x="326" y="2234"/>
                      <a:pt x="728" y="3012"/>
                      <a:pt x="1205" y="3740"/>
                    </a:cubicBezTo>
                    <a:cubicBezTo>
                      <a:pt x="1657" y="3439"/>
                      <a:pt x="2159" y="3238"/>
                      <a:pt x="2686" y="3113"/>
                    </a:cubicBezTo>
                    <a:cubicBezTo>
                      <a:pt x="3012" y="3163"/>
                      <a:pt x="3313" y="3263"/>
                      <a:pt x="3614" y="3389"/>
                    </a:cubicBezTo>
                    <a:lnTo>
                      <a:pt x="3991" y="1456"/>
                    </a:lnTo>
                    <a:lnTo>
                      <a:pt x="3991" y="1456"/>
                    </a:lnTo>
                    <a:cubicBezTo>
                      <a:pt x="3977" y="1457"/>
                      <a:pt x="3964" y="1458"/>
                      <a:pt x="3950" y="1458"/>
                    </a:cubicBezTo>
                    <a:cubicBezTo>
                      <a:pt x="3417" y="1458"/>
                      <a:pt x="2533" y="543"/>
                      <a:pt x="2435" y="176"/>
                    </a:cubicBez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5" name="Google Shape;1915;p64">
                <a:extLst>
                  <a:ext uri="{FF2B5EF4-FFF2-40B4-BE49-F238E27FC236}">
                    <a16:creationId xmlns:a16="http://schemas.microsoft.com/office/drawing/2014/main" id="{38EF21E9-88A7-32C6-4647-07A4EC759A84}"/>
                  </a:ext>
                </a:extLst>
              </p:cNvPr>
              <p:cNvSpPr/>
              <p:nvPr/>
            </p:nvSpPr>
            <p:spPr>
              <a:xfrm>
                <a:off x="5065950" y="4759649"/>
                <a:ext cx="139922" cy="9669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198" extrusionOk="0">
                    <a:moveTo>
                      <a:pt x="6075" y="1"/>
                    </a:moveTo>
                    <a:cubicBezTo>
                      <a:pt x="5180" y="373"/>
                      <a:pt x="4023" y="484"/>
                      <a:pt x="2957" y="484"/>
                    </a:cubicBezTo>
                    <a:cubicBezTo>
                      <a:pt x="1511" y="484"/>
                      <a:pt x="232" y="281"/>
                      <a:pt x="1" y="252"/>
                    </a:cubicBezTo>
                    <a:lnTo>
                      <a:pt x="1" y="252"/>
                    </a:lnTo>
                    <a:cubicBezTo>
                      <a:pt x="26" y="1431"/>
                      <a:pt x="101" y="2762"/>
                      <a:pt x="202" y="3791"/>
                    </a:cubicBezTo>
                    <a:cubicBezTo>
                      <a:pt x="293" y="3809"/>
                      <a:pt x="1695" y="4198"/>
                      <a:pt x="3224" y="4198"/>
                    </a:cubicBezTo>
                    <a:cubicBezTo>
                      <a:pt x="3801" y="4198"/>
                      <a:pt x="4396" y="4142"/>
                      <a:pt x="4945" y="3991"/>
                    </a:cubicBezTo>
                    <a:cubicBezTo>
                      <a:pt x="4945" y="3991"/>
                      <a:pt x="5523" y="2084"/>
                      <a:pt x="60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6" name="Google Shape;1916;p64">
                <a:extLst>
                  <a:ext uri="{FF2B5EF4-FFF2-40B4-BE49-F238E27FC236}">
                    <a16:creationId xmlns:a16="http://schemas.microsoft.com/office/drawing/2014/main" id="{7196A021-69DE-3994-4486-BD445EA7D30C}"/>
                  </a:ext>
                </a:extLst>
              </p:cNvPr>
              <p:cNvSpPr/>
              <p:nvPr/>
            </p:nvSpPr>
            <p:spPr>
              <a:xfrm>
                <a:off x="4771710" y="4744632"/>
                <a:ext cx="146279" cy="113020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907" extrusionOk="0">
                    <a:moveTo>
                      <a:pt x="1" y="0"/>
                    </a:moveTo>
                    <a:cubicBezTo>
                      <a:pt x="76" y="1355"/>
                      <a:pt x="151" y="3037"/>
                      <a:pt x="302" y="4192"/>
                    </a:cubicBezTo>
                    <a:lnTo>
                      <a:pt x="327" y="4192"/>
                    </a:lnTo>
                    <a:cubicBezTo>
                      <a:pt x="327" y="4192"/>
                      <a:pt x="2897" y="4906"/>
                      <a:pt x="4533" y="4906"/>
                    </a:cubicBezTo>
                    <a:cubicBezTo>
                      <a:pt x="4884" y="4906"/>
                      <a:pt x="5192" y="4874"/>
                      <a:pt x="5422" y="4794"/>
                    </a:cubicBezTo>
                    <a:lnTo>
                      <a:pt x="6351" y="753"/>
                    </a:lnTo>
                    <a:lnTo>
                      <a:pt x="6351" y="728"/>
                    </a:lnTo>
                    <a:cubicBezTo>
                      <a:pt x="5979" y="776"/>
                      <a:pt x="5590" y="797"/>
                      <a:pt x="5194" y="797"/>
                    </a:cubicBezTo>
                    <a:cubicBezTo>
                      <a:pt x="2915" y="797"/>
                      <a:pt x="428" y="107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7" name="Google Shape;1917;p64">
                <a:extLst>
                  <a:ext uri="{FF2B5EF4-FFF2-40B4-BE49-F238E27FC236}">
                    <a16:creationId xmlns:a16="http://schemas.microsoft.com/office/drawing/2014/main" id="{E505B581-286C-9189-EC92-D72BFE2AB3DD}"/>
                  </a:ext>
                </a:extLst>
              </p:cNvPr>
              <p:cNvSpPr/>
              <p:nvPr/>
            </p:nvSpPr>
            <p:spPr>
              <a:xfrm>
                <a:off x="5071156" y="4846942"/>
                <a:ext cx="145704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326" h="2160" extrusionOk="0">
                    <a:moveTo>
                      <a:pt x="1" y="1"/>
                    </a:moveTo>
                    <a:cubicBezTo>
                      <a:pt x="76" y="804"/>
                      <a:pt x="227" y="1406"/>
                      <a:pt x="402" y="1557"/>
                    </a:cubicBezTo>
                    <a:cubicBezTo>
                      <a:pt x="940" y="1992"/>
                      <a:pt x="2704" y="2159"/>
                      <a:pt x="4119" y="2159"/>
                    </a:cubicBezTo>
                    <a:cubicBezTo>
                      <a:pt x="5150" y="2159"/>
                      <a:pt x="5997" y="2071"/>
                      <a:pt x="6050" y="1933"/>
                    </a:cubicBezTo>
                    <a:cubicBezTo>
                      <a:pt x="6326" y="1180"/>
                      <a:pt x="4719" y="201"/>
                      <a:pt x="4719" y="201"/>
                    </a:cubicBezTo>
                    <a:cubicBezTo>
                      <a:pt x="4170" y="352"/>
                      <a:pt x="3575" y="408"/>
                      <a:pt x="2999" y="408"/>
                    </a:cubicBezTo>
                    <a:cubicBezTo>
                      <a:pt x="1470" y="408"/>
                      <a:pt x="74" y="1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8" name="Google Shape;1918;p64">
                <a:extLst>
                  <a:ext uri="{FF2B5EF4-FFF2-40B4-BE49-F238E27FC236}">
                    <a16:creationId xmlns:a16="http://schemas.microsoft.com/office/drawing/2014/main" id="{DB696C14-80F9-94F0-D3A8-4EF7AB20C49D}"/>
                  </a:ext>
                </a:extLst>
              </p:cNvPr>
              <p:cNvSpPr/>
              <p:nvPr/>
            </p:nvSpPr>
            <p:spPr>
              <a:xfrm>
                <a:off x="4778067" y="4841161"/>
                <a:ext cx="145128" cy="5838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2535" extrusionOk="0">
                    <a:moveTo>
                      <a:pt x="1" y="1"/>
                    </a:moveTo>
                    <a:cubicBezTo>
                      <a:pt x="101" y="703"/>
                      <a:pt x="201" y="1180"/>
                      <a:pt x="302" y="1306"/>
                    </a:cubicBezTo>
                    <a:cubicBezTo>
                      <a:pt x="722" y="1726"/>
                      <a:pt x="3927" y="2535"/>
                      <a:pt x="5250" y="2535"/>
                    </a:cubicBezTo>
                    <a:cubicBezTo>
                      <a:pt x="5506" y="2535"/>
                      <a:pt x="5692" y="2504"/>
                      <a:pt x="5773" y="2435"/>
                    </a:cubicBezTo>
                    <a:cubicBezTo>
                      <a:pt x="6300" y="2008"/>
                      <a:pt x="5146" y="603"/>
                      <a:pt x="5146" y="603"/>
                    </a:cubicBezTo>
                    <a:cubicBezTo>
                      <a:pt x="4916" y="683"/>
                      <a:pt x="4608" y="715"/>
                      <a:pt x="4257" y="715"/>
                    </a:cubicBezTo>
                    <a:cubicBezTo>
                      <a:pt x="2621" y="715"/>
                      <a:pt x="5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99" name="Google Shape;1919;p64">
                <a:extLst>
                  <a:ext uri="{FF2B5EF4-FFF2-40B4-BE49-F238E27FC236}">
                    <a16:creationId xmlns:a16="http://schemas.microsoft.com/office/drawing/2014/main" id="{71CAD89C-E5A6-D77B-5650-C50A5C030879}"/>
                  </a:ext>
                </a:extLst>
              </p:cNvPr>
              <p:cNvSpPr/>
              <p:nvPr/>
            </p:nvSpPr>
            <p:spPr>
              <a:xfrm>
                <a:off x="4720831" y="4449217"/>
                <a:ext cx="550362" cy="258586"/>
              </a:xfrm>
              <a:custGeom>
                <a:avLst/>
                <a:gdLst/>
                <a:ahLst/>
                <a:cxnLst/>
                <a:rect l="l" t="t" r="r" b="b"/>
                <a:pathLst>
                  <a:path w="23895" h="11227" extrusionOk="0">
                    <a:moveTo>
                      <a:pt x="23845" y="1"/>
                    </a:moveTo>
                    <a:cubicBezTo>
                      <a:pt x="22389" y="879"/>
                      <a:pt x="19327" y="2134"/>
                      <a:pt x="14232" y="2711"/>
                    </a:cubicBezTo>
                    <a:cubicBezTo>
                      <a:pt x="12733" y="2887"/>
                      <a:pt x="11260" y="2961"/>
                      <a:pt x="9862" y="2961"/>
                    </a:cubicBezTo>
                    <a:cubicBezTo>
                      <a:pt x="5479" y="2961"/>
                      <a:pt x="1830" y="2240"/>
                      <a:pt x="402" y="1707"/>
                    </a:cubicBezTo>
                    <a:cubicBezTo>
                      <a:pt x="402" y="1707"/>
                      <a:pt x="377" y="1883"/>
                      <a:pt x="352" y="2209"/>
                    </a:cubicBezTo>
                    <a:cubicBezTo>
                      <a:pt x="277" y="3941"/>
                      <a:pt x="1" y="9613"/>
                      <a:pt x="453" y="10015"/>
                    </a:cubicBezTo>
                    <a:cubicBezTo>
                      <a:pt x="704" y="10241"/>
                      <a:pt x="1356" y="10467"/>
                      <a:pt x="2184" y="10642"/>
                    </a:cubicBezTo>
                    <a:cubicBezTo>
                      <a:pt x="3644" y="10967"/>
                      <a:pt x="5724" y="11226"/>
                      <a:pt x="7394" y="11226"/>
                    </a:cubicBezTo>
                    <a:cubicBezTo>
                      <a:pt x="8051" y="11226"/>
                      <a:pt x="8644" y="11186"/>
                      <a:pt x="9112" y="11094"/>
                    </a:cubicBezTo>
                    <a:cubicBezTo>
                      <a:pt x="9639" y="10994"/>
                      <a:pt x="10015" y="10843"/>
                      <a:pt x="10116" y="10592"/>
                    </a:cubicBezTo>
                    <a:cubicBezTo>
                      <a:pt x="10643" y="9463"/>
                      <a:pt x="11270" y="5271"/>
                      <a:pt x="11270" y="5271"/>
                    </a:cubicBezTo>
                    <a:cubicBezTo>
                      <a:pt x="11270" y="5271"/>
                      <a:pt x="12324" y="5171"/>
                      <a:pt x="13454" y="4945"/>
                    </a:cubicBezTo>
                    <a:lnTo>
                      <a:pt x="13454" y="4995"/>
                    </a:lnTo>
                    <a:cubicBezTo>
                      <a:pt x="13454" y="4995"/>
                      <a:pt x="13429" y="10366"/>
                      <a:pt x="13680" y="10668"/>
                    </a:cubicBezTo>
                    <a:cubicBezTo>
                      <a:pt x="13755" y="10793"/>
                      <a:pt x="14257" y="10893"/>
                      <a:pt x="14960" y="10944"/>
                    </a:cubicBezTo>
                    <a:cubicBezTo>
                      <a:pt x="15765" y="11006"/>
                      <a:pt x="16573" y="11037"/>
                      <a:pt x="17382" y="11037"/>
                    </a:cubicBezTo>
                    <a:cubicBezTo>
                      <a:pt x="18843" y="11037"/>
                      <a:pt x="20308" y="10937"/>
                      <a:pt x="21761" y="10743"/>
                    </a:cubicBezTo>
                    <a:cubicBezTo>
                      <a:pt x="22464" y="10642"/>
                      <a:pt x="22966" y="10492"/>
                      <a:pt x="23117" y="10316"/>
                    </a:cubicBezTo>
                    <a:cubicBezTo>
                      <a:pt x="23820" y="9463"/>
                      <a:pt x="23895" y="76"/>
                      <a:pt x="23895" y="76"/>
                    </a:cubicBezTo>
                    <a:lnTo>
                      <a:pt x="238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0" name="Google Shape;1920;p64">
                <a:extLst>
                  <a:ext uri="{FF2B5EF4-FFF2-40B4-BE49-F238E27FC236}">
                    <a16:creationId xmlns:a16="http://schemas.microsoft.com/office/drawing/2014/main" id="{253B9B12-5426-2F89-D407-97002B95CF33}"/>
                  </a:ext>
                </a:extLst>
              </p:cNvPr>
              <p:cNvSpPr/>
              <p:nvPr/>
            </p:nvSpPr>
            <p:spPr>
              <a:xfrm>
                <a:off x="4638168" y="4019269"/>
                <a:ext cx="182118" cy="203354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8829" extrusionOk="0">
                    <a:moveTo>
                      <a:pt x="4555" y="1"/>
                    </a:moveTo>
                    <a:cubicBezTo>
                      <a:pt x="4391" y="1"/>
                      <a:pt x="4228" y="15"/>
                      <a:pt x="4067" y="44"/>
                    </a:cubicBezTo>
                    <a:cubicBezTo>
                      <a:pt x="3991" y="95"/>
                      <a:pt x="2611" y="1224"/>
                      <a:pt x="1231" y="4161"/>
                    </a:cubicBezTo>
                    <a:cubicBezTo>
                      <a:pt x="754" y="5215"/>
                      <a:pt x="327" y="6294"/>
                      <a:pt x="1" y="7398"/>
                    </a:cubicBezTo>
                    <a:cubicBezTo>
                      <a:pt x="352" y="7599"/>
                      <a:pt x="729" y="7775"/>
                      <a:pt x="1130" y="7925"/>
                    </a:cubicBezTo>
                    <a:cubicBezTo>
                      <a:pt x="2488" y="8432"/>
                      <a:pt x="3929" y="8685"/>
                      <a:pt x="5378" y="8685"/>
                    </a:cubicBezTo>
                    <a:cubicBezTo>
                      <a:pt x="5510" y="8685"/>
                      <a:pt x="5642" y="8683"/>
                      <a:pt x="5773" y="8678"/>
                    </a:cubicBezTo>
                    <a:lnTo>
                      <a:pt x="5799" y="8829"/>
                    </a:lnTo>
                    <a:cubicBezTo>
                      <a:pt x="6351" y="8352"/>
                      <a:pt x="6878" y="7825"/>
                      <a:pt x="7304" y="7223"/>
                    </a:cubicBezTo>
                    <a:cubicBezTo>
                      <a:pt x="7505" y="6796"/>
                      <a:pt x="7681" y="6344"/>
                      <a:pt x="7806" y="5892"/>
                    </a:cubicBezTo>
                    <a:cubicBezTo>
                      <a:pt x="7806" y="5892"/>
                      <a:pt x="7907" y="1149"/>
                      <a:pt x="5723" y="245"/>
                    </a:cubicBezTo>
                    <a:cubicBezTo>
                      <a:pt x="5350" y="85"/>
                      <a:pt x="4951" y="1"/>
                      <a:pt x="45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1" name="Google Shape;1921;p64">
                <a:extLst>
                  <a:ext uri="{FF2B5EF4-FFF2-40B4-BE49-F238E27FC236}">
                    <a16:creationId xmlns:a16="http://schemas.microsoft.com/office/drawing/2014/main" id="{4F25341F-C36F-D715-8806-92FA5E9AD7D4}"/>
                  </a:ext>
                </a:extLst>
              </p:cNvPr>
              <p:cNvSpPr/>
              <p:nvPr/>
            </p:nvSpPr>
            <p:spPr>
              <a:xfrm>
                <a:off x="4711595" y="3993864"/>
                <a:ext cx="585624" cy="523229"/>
              </a:xfrm>
              <a:custGeom>
                <a:avLst/>
                <a:gdLst/>
                <a:ahLst/>
                <a:cxnLst/>
                <a:rect l="l" t="t" r="r" b="b"/>
                <a:pathLst>
                  <a:path w="25426" h="22717" extrusionOk="0">
                    <a:moveTo>
                      <a:pt x="19264" y="1"/>
                    </a:moveTo>
                    <a:cubicBezTo>
                      <a:pt x="18768" y="1"/>
                      <a:pt x="18473" y="93"/>
                      <a:pt x="18473" y="93"/>
                    </a:cubicBezTo>
                    <a:cubicBezTo>
                      <a:pt x="17118" y="746"/>
                      <a:pt x="15687" y="1223"/>
                      <a:pt x="14206" y="1499"/>
                    </a:cubicBezTo>
                    <a:cubicBezTo>
                      <a:pt x="14281" y="1800"/>
                      <a:pt x="14482" y="3507"/>
                      <a:pt x="12499" y="3783"/>
                    </a:cubicBezTo>
                    <a:cubicBezTo>
                      <a:pt x="12343" y="3805"/>
                      <a:pt x="12190" y="3815"/>
                      <a:pt x="12040" y="3815"/>
                    </a:cubicBezTo>
                    <a:cubicBezTo>
                      <a:pt x="9976" y="3815"/>
                      <a:pt x="8544" y="1853"/>
                      <a:pt x="8333" y="1549"/>
                    </a:cubicBezTo>
                    <a:cubicBezTo>
                      <a:pt x="7204" y="1348"/>
                      <a:pt x="6074" y="1047"/>
                      <a:pt x="5020" y="620"/>
                    </a:cubicBezTo>
                    <a:lnTo>
                      <a:pt x="5020" y="620"/>
                    </a:lnTo>
                    <a:cubicBezTo>
                      <a:pt x="7429" y="2302"/>
                      <a:pt x="7957" y="6418"/>
                      <a:pt x="8007" y="6920"/>
                    </a:cubicBezTo>
                    <a:cubicBezTo>
                      <a:pt x="8082" y="6945"/>
                      <a:pt x="8157" y="7020"/>
                      <a:pt x="8208" y="7096"/>
                    </a:cubicBezTo>
                    <a:cubicBezTo>
                      <a:pt x="8358" y="7347"/>
                      <a:pt x="8408" y="7673"/>
                      <a:pt x="8308" y="7974"/>
                    </a:cubicBezTo>
                    <a:lnTo>
                      <a:pt x="8358" y="7974"/>
                    </a:lnTo>
                    <a:cubicBezTo>
                      <a:pt x="8358" y="7974"/>
                      <a:pt x="8407" y="7950"/>
                      <a:pt x="8479" y="7950"/>
                    </a:cubicBezTo>
                    <a:cubicBezTo>
                      <a:pt x="8613" y="7950"/>
                      <a:pt x="8830" y="8035"/>
                      <a:pt x="8961" y="8526"/>
                    </a:cubicBezTo>
                    <a:cubicBezTo>
                      <a:pt x="9155" y="9257"/>
                      <a:pt x="5875" y="15874"/>
                      <a:pt x="1667" y="15874"/>
                    </a:cubicBezTo>
                    <a:cubicBezTo>
                      <a:pt x="1539" y="15874"/>
                      <a:pt x="1410" y="15868"/>
                      <a:pt x="1280" y="15855"/>
                    </a:cubicBezTo>
                    <a:cubicBezTo>
                      <a:pt x="1054" y="15830"/>
                      <a:pt x="854" y="15805"/>
                      <a:pt x="653" y="15755"/>
                    </a:cubicBezTo>
                    <a:lnTo>
                      <a:pt x="653" y="15780"/>
                    </a:lnTo>
                    <a:cubicBezTo>
                      <a:pt x="653" y="15780"/>
                      <a:pt x="0" y="20900"/>
                      <a:pt x="151" y="21126"/>
                    </a:cubicBezTo>
                    <a:cubicBezTo>
                      <a:pt x="327" y="21277"/>
                      <a:pt x="552" y="21402"/>
                      <a:pt x="778" y="21452"/>
                    </a:cubicBezTo>
                    <a:cubicBezTo>
                      <a:pt x="2216" y="21989"/>
                      <a:pt x="5911" y="22717"/>
                      <a:pt x="10350" y="22717"/>
                    </a:cubicBezTo>
                    <a:cubicBezTo>
                      <a:pt x="11722" y="22717"/>
                      <a:pt x="13164" y="22647"/>
                      <a:pt x="14633" y="22481"/>
                    </a:cubicBezTo>
                    <a:cubicBezTo>
                      <a:pt x="19703" y="21879"/>
                      <a:pt x="22765" y="20624"/>
                      <a:pt x="24221" y="19771"/>
                    </a:cubicBezTo>
                    <a:cubicBezTo>
                      <a:pt x="24898" y="19369"/>
                      <a:pt x="25225" y="19043"/>
                      <a:pt x="25275" y="18917"/>
                    </a:cubicBezTo>
                    <a:cubicBezTo>
                      <a:pt x="25425" y="18491"/>
                      <a:pt x="23794" y="12868"/>
                      <a:pt x="23794" y="12868"/>
                    </a:cubicBezTo>
                    <a:lnTo>
                      <a:pt x="23769" y="12818"/>
                    </a:lnTo>
                    <a:cubicBezTo>
                      <a:pt x="22672" y="13405"/>
                      <a:pt x="21477" y="13637"/>
                      <a:pt x="20363" y="13637"/>
                    </a:cubicBezTo>
                    <a:cubicBezTo>
                      <a:pt x="18188" y="13637"/>
                      <a:pt x="16321" y="12753"/>
                      <a:pt x="16089" y="11890"/>
                    </a:cubicBezTo>
                    <a:cubicBezTo>
                      <a:pt x="16013" y="11664"/>
                      <a:pt x="16038" y="11538"/>
                      <a:pt x="16139" y="11488"/>
                    </a:cubicBezTo>
                    <a:cubicBezTo>
                      <a:pt x="14532" y="10735"/>
                      <a:pt x="13679" y="9028"/>
                      <a:pt x="13604" y="7221"/>
                    </a:cubicBezTo>
                    <a:cubicBezTo>
                      <a:pt x="13554" y="6268"/>
                      <a:pt x="13729" y="5314"/>
                      <a:pt x="14106" y="4460"/>
                    </a:cubicBezTo>
                    <a:cubicBezTo>
                      <a:pt x="14558" y="3406"/>
                      <a:pt x="15311" y="2528"/>
                      <a:pt x="16289" y="1951"/>
                    </a:cubicBezTo>
                    <a:cubicBezTo>
                      <a:pt x="16842" y="1624"/>
                      <a:pt x="17419" y="1398"/>
                      <a:pt x="18046" y="1298"/>
                    </a:cubicBezTo>
                    <a:cubicBezTo>
                      <a:pt x="18538" y="1200"/>
                      <a:pt x="18995" y="1155"/>
                      <a:pt x="19419" y="1155"/>
                    </a:cubicBezTo>
                    <a:cubicBezTo>
                      <a:pt x="20293" y="1155"/>
                      <a:pt x="21027" y="1345"/>
                      <a:pt x="21635" y="1649"/>
                    </a:cubicBezTo>
                    <a:cubicBezTo>
                      <a:pt x="22664" y="2202"/>
                      <a:pt x="23468" y="3105"/>
                      <a:pt x="23919" y="4159"/>
                    </a:cubicBezTo>
                    <a:cubicBezTo>
                      <a:pt x="24120" y="4059"/>
                      <a:pt x="24296" y="3858"/>
                      <a:pt x="24396" y="3657"/>
                    </a:cubicBezTo>
                    <a:cubicBezTo>
                      <a:pt x="24421" y="3557"/>
                      <a:pt x="24472" y="3456"/>
                      <a:pt x="24497" y="3356"/>
                    </a:cubicBezTo>
                    <a:cubicBezTo>
                      <a:pt x="22440" y="453"/>
                      <a:pt x="20360" y="1"/>
                      <a:pt x="192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2" name="Google Shape;1922;p64">
                <a:extLst>
                  <a:ext uri="{FF2B5EF4-FFF2-40B4-BE49-F238E27FC236}">
                    <a16:creationId xmlns:a16="http://schemas.microsoft.com/office/drawing/2014/main" id="{6BF4A3E2-61A5-EB73-6C7D-F26BCF382437}"/>
                  </a:ext>
                </a:extLst>
              </p:cNvPr>
              <p:cNvSpPr/>
              <p:nvPr/>
            </p:nvSpPr>
            <p:spPr>
              <a:xfrm>
                <a:off x="5064799" y="4696632"/>
                <a:ext cx="157266" cy="74188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3221" extrusionOk="0">
                    <a:moveTo>
                      <a:pt x="6827" y="1"/>
                    </a:moveTo>
                    <a:cubicBezTo>
                      <a:pt x="5379" y="194"/>
                      <a:pt x="3921" y="284"/>
                      <a:pt x="2465" y="284"/>
                    </a:cubicBezTo>
                    <a:cubicBezTo>
                      <a:pt x="1650" y="284"/>
                      <a:pt x="836" y="256"/>
                      <a:pt x="26" y="202"/>
                    </a:cubicBezTo>
                    <a:lnTo>
                      <a:pt x="26" y="202"/>
                    </a:lnTo>
                    <a:cubicBezTo>
                      <a:pt x="26" y="202"/>
                      <a:pt x="1" y="1457"/>
                      <a:pt x="51" y="2988"/>
                    </a:cubicBezTo>
                    <a:cubicBezTo>
                      <a:pt x="282" y="3017"/>
                      <a:pt x="1561" y="3220"/>
                      <a:pt x="3007" y="3220"/>
                    </a:cubicBezTo>
                    <a:cubicBezTo>
                      <a:pt x="4073" y="3220"/>
                      <a:pt x="5230" y="3109"/>
                      <a:pt x="6125" y="2737"/>
                    </a:cubicBezTo>
                    <a:cubicBezTo>
                      <a:pt x="6376" y="1808"/>
                      <a:pt x="6627" y="854"/>
                      <a:pt x="6827" y="26"/>
                    </a:cubicBezTo>
                    <a:lnTo>
                      <a:pt x="6827" y="1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3" name="Google Shape;1923;p64">
                <a:extLst>
                  <a:ext uri="{FF2B5EF4-FFF2-40B4-BE49-F238E27FC236}">
                    <a16:creationId xmlns:a16="http://schemas.microsoft.com/office/drawing/2014/main" id="{68754887-45BF-3F6B-02A8-16AEC74C2890}"/>
                  </a:ext>
                </a:extLst>
              </p:cNvPr>
              <p:cNvSpPr/>
              <p:nvPr/>
            </p:nvSpPr>
            <p:spPr>
              <a:xfrm>
                <a:off x="4770559" y="4694905"/>
                <a:ext cx="160145" cy="68499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29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25" y="929"/>
                      <a:pt x="76" y="2159"/>
                    </a:cubicBezTo>
                    <a:cubicBezTo>
                      <a:pt x="507" y="2288"/>
                      <a:pt x="3030" y="2973"/>
                      <a:pt x="5307" y="2973"/>
                    </a:cubicBezTo>
                    <a:cubicBezTo>
                      <a:pt x="5682" y="2973"/>
                      <a:pt x="6050" y="2955"/>
                      <a:pt x="6401" y="2912"/>
                    </a:cubicBezTo>
                    <a:lnTo>
                      <a:pt x="6953" y="477"/>
                    </a:lnTo>
                    <a:lnTo>
                      <a:pt x="6953" y="427"/>
                    </a:lnTo>
                    <a:cubicBezTo>
                      <a:pt x="6472" y="515"/>
                      <a:pt x="5858" y="553"/>
                      <a:pt x="5179" y="553"/>
                    </a:cubicBezTo>
                    <a:cubicBezTo>
                      <a:pt x="3517" y="553"/>
                      <a:pt x="1461" y="321"/>
                      <a:pt x="0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4" name="Google Shape;1924;p64">
                <a:extLst>
                  <a:ext uri="{FF2B5EF4-FFF2-40B4-BE49-F238E27FC236}">
                    <a16:creationId xmlns:a16="http://schemas.microsoft.com/office/drawing/2014/main" id="{3F1C42E4-618B-48C3-29AF-5BB0F9C9B27E}"/>
                  </a:ext>
                </a:extLst>
              </p:cNvPr>
              <p:cNvSpPr/>
              <p:nvPr/>
            </p:nvSpPr>
            <p:spPr>
              <a:xfrm>
                <a:off x="4901775" y="4023737"/>
                <a:ext cx="143400" cy="5859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2544" extrusionOk="0">
                    <a:moveTo>
                      <a:pt x="5974" y="1"/>
                    </a:moveTo>
                    <a:lnTo>
                      <a:pt x="5974" y="1"/>
                    </a:lnTo>
                    <a:cubicBezTo>
                      <a:pt x="4914" y="178"/>
                      <a:pt x="3846" y="266"/>
                      <a:pt x="2783" y="266"/>
                    </a:cubicBezTo>
                    <a:cubicBezTo>
                      <a:pt x="1883" y="266"/>
                      <a:pt x="987" y="203"/>
                      <a:pt x="101" y="76"/>
                    </a:cubicBezTo>
                    <a:cubicBezTo>
                      <a:pt x="95" y="75"/>
                      <a:pt x="90" y="74"/>
                      <a:pt x="85" y="74"/>
                    </a:cubicBezTo>
                    <a:cubicBezTo>
                      <a:pt x="1" y="74"/>
                      <a:pt x="177" y="279"/>
                      <a:pt x="113" y="279"/>
                    </a:cubicBezTo>
                    <a:cubicBezTo>
                      <a:pt x="110" y="279"/>
                      <a:pt x="106" y="278"/>
                      <a:pt x="101" y="277"/>
                    </a:cubicBezTo>
                    <a:lnTo>
                      <a:pt x="101" y="277"/>
                    </a:lnTo>
                    <a:cubicBezTo>
                      <a:pt x="288" y="581"/>
                      <a:pt x="1719" y="2543"/>
                      <a:pt x="3803" y="2543"/>
                    </a:cubicBezTo>
                    <a:cubicBezTo>
                      <a:pt x="3955" y="2543"/>
                      <a:pt x="4109" y="2533"/>
                      <a:pt x="4268" y="2511"/>
                    </a:cubicBezTo>
                    <a:cubicBezTo>
                      <a:pt x="6225" y="2235"/>
                      <a:pt x="6024" y="327"/>
                      <a:pt x="5974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5" name="Google Shape;1925;p64">
                <a:extLst>
                  <a:ext uri="{FF2B5EF4-FFF2-40B4-BE49-F238E27FC236}">
                    <a16:creationId xmlns:a16="http://schemas.microsoft.com/office/drawing/2014/main" id="{02A8611B-B495-58AF-5362-D2B7AAF18DA9}"/>
                  </a:ext>
                </a:extLst>
              </p:cNvPr>
              <p:cNvSpPr/>
              <p:nvPr/>
            </p:nvSpPr>
            <p:spPr>
              <a:xfrm>
                <a:off x="5078088" y="4078094"/>
                <a:ext cx="252068" cy="230026"/>
              </a:xfrm>
              <a:custGeom>
                <a:avLst/>
                <a:gdLst/>
                <a:ahLst/>
                <a:cxnLst/>
                <a:rect l="l" t="t" r="r" b="b"/>
                <a:pathLst>
                  <a:path w="10944" h="9987" extrusionOk="0">
                    <a:moveTo>
                      <a:pt x="8484" y="0"/>
                    </a:moveTo>
                    <a:cubicBezTo>
                      <a:pt x="8384" y="226"/>
                      <a:pt x="8233" y="402"/>
                      <a:pt x="8032" y="527"/>
                    </a:cubicBezTo>
                    <a:cubicBezTo>
                      <a:pt x="8058" y="603"/>
                      <a:pt x="8108" y="703"/>
                      <a:pt x="8133" y="778"/>
                    </a:cubicBezTo>
                    <a:cubicBezTo>
                      <a:pt x="8359" y="1280"/>
                      <a:pt x="8509" y="1807"/>
                      <a:pt x="8585" y="2360"/>
                    </a:cubicBezTo>
                    <a:cubicBezTo>
                      <a:pt x="8409" y="2861"/>
                      <a:pt x="8108" y="3338"/>
                      <a:pt x="7731" y="3740"/>
                    </a:cubicBezTo>
                    <a:cubicBezTo>
                      <a:pt x="6276" y="5271"/>
                      <a:pt x="3891" y="5798"/>
                      <a:pt x="3891" y="5798"/>
                    </a:cubicBezTo>
                    <a:cubicBezTo>
                      <a:pt x="3615" y="5647"/>
                      <a:pt x="3339" y="5522"/>
                      <a:pt x="3038" y="5422"/>
                    </a:cubicBezTo>
                    <a:cubicBezTo>
                      <a:pt x="2950" y="5384"/>
                      <a:pt x="2850" y="5365"/>
                      <a:pt x="2749" y="5365"/>
                    </a:cubicBezTo>
                    <a:cubicBezTo>
                      <a:pt x="2649" y="5365"/>
                      <a:pt x="2548" y="5384"/>
                      <a:pt x="2461" y="5422"/>
                    </a:cubicBezTo>
                    <a:cubicBezTo>
                      <a:pt x="1984" y="5773"/>
                      <a:pt x="2636" y="6350"/>
                      <a:pt x="2737" y="6426"/>
                    </a:cubicBezTo>
                    <a:cubicBezTo>
                      <a:pt x="2619" y="6386"/>
                      <a:pt x="1706" y="5919"/>
                      <a:pt x="1144" y="5919"/>
                    </a:cubicBezTo>
                    <a:cubicBezTo>
                      <a:pt x="986" y="5919"/>
                      <a:pt x="856" y="5956"/>
                      <a:pt x="779" y="6049"/>
                    </a:cubicBezTo>
                    <a:cubicBezTo>
                      <a:pt x="528" y="6375"/>
                      <a:pt x="1356" y="7028"/>
                      <a:pt x="1632" y="7229"/>
                    </a:cubicBezTo>
                    <a:cubicBezTo>
                      <a:pt x="1385" y="7070"/>
                      <a:pt x="740" y="6662"/>
                      <a:pt x="336" y="6662"/>
                    </a:cubicBezTo>
                    <a:cubicBezTo>
                      <a:pt x="165" y="6662"/>
                      <a:pt x="38" y="6734"/>
                      <a:pt x="1" y="6927"/>
                    </a:cubicBezTo>
                    <a:cubicBezTo>
                      <a:pt x="1" y="6927"/>
                      <a:pt x="1" y="6953"/>
                      <a:pt x="1" y="6978"/>
                    </a:cubicBezTo>
                    <a:cubicBezTo>
                      <a:pt x="1" y="7379"/>
                      <a:pt x="679" y="7831"/>
                      <a:pt x="1030" y="8057"/>
                    </a:cubicBezTo>
                    <a:cubicBezTo>
                      <a:pt x="847" y="7955"/>
                      <a:pt x="548" y="7804"/>
                      <a:pt x="348" y="7804"/>
                    </a:cubicBezTo>
                    <a:cubicBezTo>
                      <a:pt x="301" y="7804"/>
                      <a:pt x="260" y="7812"/>
                      <a:pt x="227" y="7831"/>
                    </a:cubicBezTo>
                    <a:cubicBezTo>
                      <a:pt x="151" y="7881"/>
                      <a:pt x="126" y="8007"/>
                      <a:pt x="177" y="8233"/>
                    </a:cubicBezTo>
                    <a:cubicBezTo>
                      <a:pt x="425" y="9109"/>
                      <a:pt x="2276" y="9986"/>
                      <a:pt x="4436" y="9986"/>
                    </a:cubicBezTo>
                    <a:cubicBezTo>
                      <a:pt x="5553" y="9986"/>
                      <a:pt x="6753" y="9752"/>
                      <a:pt x="7857" y="9161"/>
                    </a:cubicBezTo>
                    <a:cubicBezTo>
                      <a:pt x="7982" y="9086"/>
                      <a:pt x="8108" y="9011"/>
                      <a:pt x="8258" y="8935"/>
                    </a:cubicBezTo>
                    <a:cubicBezTo>
                      <a:pt x="10944" y="7229"/>
                      <a:pt x="10793" y="2711"/>
                      <a:pt x="8534" y="25"/>
                    </a:cubicBezTo>
                    <a:lnTo>
                      <a:pt x="8484" y="0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6" name="Google Shape;1926;p64">
                <a:extLst>
                  <a:ext uri="{FF2B5EF4-FFF2-40B4-BE49-F238E27FC236}">
                    <a16:creationId xmlns:a16="http://schemas.microsoft.com/office/drawing/2014/main" id="{1488AF13-7C08-24A6-47B6-5DEAA710C6E2}"/>
                  </a:ext>
                </a:extLst>
              </p:cNvPr>
              <p:cNvSpPr/>
              <p:nvPr/>
            </p:nvSpPr>
            <p:spPr>
              <a:xfrm>
                <a:off x="4569370" y="3563018"/>
                <a:ext cx="677547" cy="471890"/>
              </a:xfrm>
              <a:custGeom>
                <a:avLst/>
                <a:gdLst/>
                <a:ahLst/>
                <a:cxnLst/>
                <a:rect l="l" t="t" r="r" b="b"/>
                <a:pathLst>
                  <a:path w="29417" h="20488" extrusionOk="0">
                    <a:moveTo>
                      <a:pt x="25702" y="0"/>
                    </a:moveTo>
                    <a:cubicBezTo>
                      <a:pt x="25100" y="226"/>
                      <a:pt x="24472" y="402"/>
                      <a:pt x="23820" y="527"/>
                    </a:cubicBezTo>
                    <a:cubicBezTo>
                      <a:pt x="22434" y="815"/>
                      <a:pt x="21051" y="920"/>
                      <a:pt x="19710" y="920"/>
                    </a:cubicBezTo>
                    <a:cubicBezTo>
                      <a:pt x="16048" y="920"/>
                      <a:pt x="12698" y="136"/>
                      <a:pt x="10450" y="136"/>
                    </a:cubicBezTo>
                    <a:cubicBezTo>
                      <a:pt x="9422" y="136"/>
                      <a:pt x="8624" y="300"/>
                      <a:pt x="8133" y="778"/>
                    </a:cubicBezTo>
                    <a:cubicBezTo>
                      <a:pt x="8133" y="778"/>
                      <a:pt x="9137" y="6225"/>
                      <a:pt x="5774" y="9312"/>
                    </a:cubicBezTo>
                    <a:lnTo>
                      <a:pt x="5723" y="9337"/>
                    </a:lnTo>
                    <a:cubicBezTo>
                      <a:pt x="5221" y="8785"/>
                      <a:pt x="4494" y="8484"/>
                      <a:pt x="3741" y="8484"/>
                    </a:cubicBezTo>
                    <a:cubicBezTo>
                      <a:pt x="3565" y="8484"/>
                      <a:pt x="3389" y="8509"/>
                      <a:pt x="3214" y="8509"/>
                    </a:cubicBezTo>
                    <a:cubicBezTo>
                      <a:pt x="854" y="8760"/>
                      <a:pt x="1" y="13528"/>
                      <a:pt x="2360" y="14959"/>
                    </a:cubicBezTo>
                    <a:cubicBezTo>
                      <a:pt x="2912" y="15299"/>
                      <a:pt x="3536" y="15471"/>
                      <a:pt x="4164" y="15471"/>
                    </a:cubicBezTo>
                    <a:cubicBezTo>
                      <a:pt x="4650" y="15471"/>
                      <a:pt x="5138" y="15368"/>
                      <a:pt x="5598" y="15160"/>
                    </a:cubicBezTo>
                    <a:cubicBezTo>
                      <a:pt x="6426" y="16264"/>
                      <a:pt x="7480" y="17218"/>
                      <a:pt x="8660" y="17971"/>
                    </a:cubicBezTo>
                    <a:cubicBezTo>
                      <a:pt x="9087" y="18247"/>
                      <a:pt x="9513" y="18498"/>
                      <a:pt x="9965" y="18749"/>
                    </a:cubicBezTo>
                    <a:lnTo>
                      <a:pt x="10191" y="18799"/>
                    </a:lnTo>
                    <a:cubicBezTo>
                      <a:pt x="10542" y="18925"/>
                      <a:pt x="10894" y="19100"/>
                      <a:pt x="11220" y="19326"/>
                    </a:cubicBezTo>
                    <a:cubicBezTo>
                      <a:pt x="12299" y="19753"/>
                      <a:pt x="13404" y="20079"/>
                      <a:pt x="14558" y="20255"/>
                    </a:cubicBezTo>
                    <a:cubicBezTo>
                      <a:pt x="14634" y="20280"/>
                      <a:pt x="14759" y="20305"/>
                      <a:pt x="14859" y="20330"/>
                    </a:cubicBezTo>
                    <a:cubicBezTo>
                      <a:pt x="15623" y="20435"/>
                      <a:pt x="16395" y="20487"/>
                      <a:pt x="17167" y="20487"/>
                    </a:cubicBezTo>
                    <a:cubicBezTo>
                      <a:pt x="18247" y="20487"/>
                      <a:pt x="19327" y="20385"/>
                      <a:pt x="20381" y="20180"/>
                    </a:cubicBezTo>
                    <a:cubicBezTo>
                      <a:pt x="21862" y="19929"/>
                      <a:pt x="23293" y="19452"/>
                      <a:pt x="24648" y="18774"/>
                    </a:cubicBezTo>
                    <a:cubicBezTo>
                      <a:pt x="26731" y="17720"/>
                      <a:pt x="28262" y="16239"/>
                      <a:pt x="28614" y="14633"/>
                    </a:cubicBezTo>
                    <a:cubicBezTo>
                      <a:pt x="29417" y="10968"/>
                      <a:pt x="27585" y="8760"/>
                      <a:pt x="27585" y="8760"/>
                    </a:cubicBezTo>
                    <a:cubicBezTo>
                      <a:pt x="27585" y="8760"/>
                      <a:pt x="27559" y="8208"/>
                      <a:pt x="27484" y="7379"/>
                    </a:cubicBezTo>
                    <a:cubicBezTo>
                      <a:pt x="27334" y="5120"/>
                      <a:pt x="26857" y="703"/>
                      <a:pt x="25702" y="25"/>
                    </a:cubicBezTo>
                    <a:lnTo>
                      <a:pt x="25702" y="0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7" name="Google Shape;1927;p64">
                <a:extLst>
                  <a:ext uri="{FF2B5EF4-FFF2-40B4-BE49-F238E27FC236}">
                    <a16:creationId xmlns:a16="http://schemas.microsoft.com/office/drawing/2014/main" id="{A32B8961-EE90-758C-4F4A-7205AB5F0423}"/>
                  </a:ext>
                </a:extLst>
              </p:cNvPr>
              <p:cNvSpPr/>
              <p:nvPr/>
            </p:nvSpPr>
            <p:spPr>
              <a:xfrm>
                <a:off x="4674582" y="4345202"/>
                <a:ext cx="43969" cy="71677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112" extrusionOk="0">
                    <a:moveTo>
                      <a:pt x="385" y="0"/>
                    </a:moveTo>
                    <a:cubicBezTo>
                      <a:pt x="359" y="0"/>
                      <a:pt x="339" y="8"/>
                      <a:pt x="327" y="24"/>
                    </a:cubicBezTo>
                    <a:cubicBezTo>
                      <a:pt x="327" y="24"/>
                      <a:pt x="1" y="2157"/>
                      <a:pt x="1005" y="2860"/>
                    </a:cubicBezTo>
                    <a:lnTo>
                      <a:pt x="1908" y="3111"/>
                    </a:lnTo>
                    <a:cubicBezTo>
                      <a:pt x="1833" y="2408"/>
                      <a:pt x="1808" y="1680"/>
                      <a:pt x="1808" y="978"/>
                    </a:cubicBezTo>
                    <a:cubicBezTo>
                      <a:pt x="1808" y="978"/>
                      <a:pt x="682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8" name="Google Shape;1928;p64">
                <a:extLst>
                  <a:ext uri="{FF2B5EF4-FFF2-40B4-BE49-F238E27FC236}">
                    <a16:creationId xmlns:a16="http://schemas.microsoft.com/office/drawing/2014/main" id="{25B81871-25AE-8A26-6EDE-F512372814F2}"/>
                  </a:ext>
                </a:extLst>
              </p:cNvPr>
              <p:cNvSpPr/>
              <p:nvPr/>
            </p:nvSpPr>
            <p:spPr>
              <a:xfrm>
                <a:off x="4684993" y="4240519"/>
                <a:ext cx="210448" cy="20446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8877" extrusionOk="0">
                    <a:moveTo>
                      <a:pt x="9137" y="1"/>
                    </a:moveTo>
                    <a:lnTo>
                      <a:pt x="5849" y="980"/>
                    </a:lnTo>
                    <a:cubicBezTo>
                      <a:pt x="5849" y="980"/>
                      <a:pt x="5114" y="7302"/>
                      <a:pt x="1866" y="7302"/>
                    </a:cubicBezTo>
                    <a:cubicBezTo>
                      <a:pt x="1319" y="7302"/>
                      <a:pt x="700" y="7122"/>
                      <a:pt x="1" y="6702"/>
                    </a:cubicBezTo>
                    <a:lnTo>
                      <a:pt x="1" y="6702"/>
                    </a:lnTo>
                    <a:cubicBezTo>
                      <a:pt x="1" y="6703"/>
                      <a:pt x="522" y="8877"/>
                      <a:pt x="3024" y="8877"/>
                    </a:cubicBezTo>
                    <a:cubicBezTo>
                      <a:pt x="3479" y="8877"/>
                      <a:pt x="3999" y="8805"/>
                      <a:pt x="4594" y="8635"/>
                    </a:cubicBezTo>
                    <a:cubicBezTo>
                      <a:pt x="9137" y="7330"/>
                      <a:pt x="9137" y="1"/>
                      <a:pt x="91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09" name="Google Shape;1929;p64">
                <a:extLst>
                  <a:ext uri="{FF2B5EF4-FFF2-40B4-BE49-F238E27FC236}">
                    <a16:creationId xmlns:a16="http://schemas.microsoft.com/office/drawing/2014/main" id="{D2D4A601-17BF-4AAC-FCE7-BD5251241CE5}"/>
                  </a:ext>
                </a:extLst>
              </p:cNvPr>
              <p:cNvSpPr/>
              <p:nvPr/>
            </p:nvSpPr>
            <p:spPr>
              <a:xfrm>
                <a:off x="4641646" y="4136666"/>
                <a:ext cx="280259" cy="223392"/>
              </a:xfrm>
              <a:custGeom>
                <a:avLst/>
                <a:gdLst/>
                <a:ahLst/>
                <a:cxnLst/>
                <a:rect l="l" t="t" r="r" b="b"/>
                <a:pathLst>
                  <a:path w="12168" h="9699" extrusionOk="0">
                    <a:moveTo>
                      <a:pt x="9906" y="1"/>
                    </a:moveTo>
                    <a:cubicBezTo>
                      <a:pt x="9308" y="1"/>
                      <a:pt x="8609" y="1172"/>
                      <a:pt x="8609" y="1172"/>
                    </a:cubicBezTo>
                    <a:cubicBezTo>
                      <a:pt x="8766" y="521"/>
                      <a:pt x="8421" y="231"/>
                      <a:pt x="8149" y="231"/>
                    </a:cubicBezTo>
                    <a:cubicBezTo>
                      <a:pt x="8117" y="231"/>
                      <a:pt x="8086" y="235"/>
                      <a:pt x="8057" y="243"/>
                    </a:cubicBezTo>
                    <a:cubicBezTo>
                      <a:pt x="7856" y="293"/>
                      <a:pt x="7756" y="494"/>
                      <a:pt x="7655" y="770"/>
                    </a:cubicBezTo>
                    <a:cubicBezTo>
                      <a:pt x="7505" y="1247"/>
                      <a:pt x="7354" y="1674"/>
                      <a:pt x="7128" y="2126"/>
                    </a:cubicBezTo>
                    <a:cubicBezTo>
                      <a:pt x="6702" y="2728"/>
                      <a:pt x="6200" y="3255"/>
                      <a:pt x="5622" y="3732"/>
                    </a:cubicBezTo>
                    <a:lnTo>
                      <a:pt x="5622" y="3581"/>
                    </a:lnTo>
                    <a:cubicBezTo>
                      <a:pt x="5491" y="3585"/>
                      <a:pt x="5360" y="3588"/>
                      <a:pt x="5229" y="3588"/>
                    </a:cubicBezTo>
                    <a:cubicBezTo>
                      <a:pt x="3779" y="3588"/>
                      <a:pt x="2337" y="3333"/>
                      <a:pt x="979" y="2803"/>
                    </a:cubicBezTo>
                    <a:lnTo>
                      <a:pt x="929" y="2853"/>
                    </a:lnTo>
                    <a:cubicBezTo>
                      <a:pt x="929" y="2853"/>
                      <a:pt x="0" y="8626"/>
                      <a:pt x="3665" y="9555"/>
                    </a:cubicBezTo>
                    <a:cubicBezTo>
                      <a:pt x="3891" y="9605"/>
                      <a:pt x="4091" y="9655"/>
                      <a:pt x="4292" y="9680"/>
                    </a:cubicBezTo>
                    <a:cubicBezTo>
                      <a:pt x="4422" y="9693"/>
                      <a:pt x="4551" y="9699"/>
                      <a:pt x="4679" y="9699"/>
                    </a:cubicBezTo>
                    <a:cubicBezTo>
                      <a:pt x="8910" y="9699"/>
                      <a:pt x="12167" y="3057"/>
                      <a:pt x="11972" y="2326"/>
                    </a:cubicBezTo>
                    <a:cubicBezTo>
                      <a:pt x="11843" y="1857"/>
                      <a:pt x="11630" y="1774"/>
                      <a:pt x="11495" y="1774"/>
                    </a:cubicBezTo>
                    <a:cubicBezTo>
                      <a:pt x="11421" y="1774"/>
                      <a:pt x="11370" y="1799"/>
                      <a:pt x="11370" y="1799"/>
                    </a:cubicBezTo>
                    <a:lnTo>
                      <a:pt x="11345" y="1799"/>
                    </a:lnTo>
                    <a:cubicBezTo>
                      <a:pt x="11420" y="1498"/>
                      <a:pt x="11395" y="1172"/>
                      <a:pt x="11219" y="896"/>
                    </a:cubicBezTo>
                    <a:cubicBezTo>
                      <a:pt x="11169" y="820"/>
                      <a:pt x="11094" y="770"/>
                      <a:pt x="11019" y="720"/>
                    </a:cubicBezTo>
                    <a:cubicBezTo>
                      <a:pt x="10943" y="692"/>
                      <a:pt x="10865" y="678"/>
                      <a:pt x="10786" y="678"/>
                    </a:cubicBezTo>
                    <a:cubicBezTo>
                      <a:pt x="10655" y="678"/>
                      <a:pt x="10526" y="717"/>
                      <a:pt x="10416" y="795"/>
                    </a:cubicBezTo>
                    <a:cubicBezTo>
                      <a:pt x="10441" y="494"/>
                      <a:pt x="10341" y="218"/>
                      <a:pt x="10090" y="42"/>
                    </a:cubicBezTo>
                    <a:cubicBezTo>
                      <a:pt x="10030" y="14"/>
                      <a:pt x="9968" y="1"/>
                      <a:pt x="9906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0" name="Google Shape;1930;p64">
                <a:extLst>
                  <a:ext uri="{FF2B5EF4-FFF2-40B4-BE49-F238E27FC236}">
                    <a16:creationId xmlns:a16="http://schemas.microsoft.com/office/drawing/2014/main" id="{CA2CFA6F-AA01-0458-E1CF-3770179F7E80}"/>
                  </a:ext>
                </a:extLst>
              </p:cNvPr>
              <p:cNvSpPr/>
              <p:nvPr/>
            </p:nvSpPr>
            <p:spPr>
              <a:xfrm>
                <a:off x="4764777" y="4134731"/>
                <a:ext cx="117949" cy="92383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011" extrusionOk="0">
                    <a:moveTo>
                      <a:pt x="4493" y="1"/>
                    </a:moveTo>
                    <a:cubicBezTo>
                      <a:pt x="4393" y="1"/>
                      <a:pt x="4317" y="26"/>
                      <a:pt x="4242" y="51"/>
                    </a:cubicBezTo>
                    <a:cubicBezTo>
                      <a:pt x="4167" y="101"/>
                      <a:pt x="4091" y="126"/>
                      <a:pt x="4041" y="177"/>
                    </a:cubicBezTo>
                    <a:cubicBezTo>
                      <a:pt x="3916" y="277"/>
                      <a:pt x="3790" y="377"/>
                      <a:pt x="3690" y="478"/>
                    </a:cubicBezTo>
                    <a:cubicBezTo>
                      <a:pt x="3601" y="578"/>
                      <a:pt x="3511" y="679"/>
                      <a:pt x="3426" y="781"/>
                    </a:cubicBezTo>
                    <a:lnTo>
                      <a:pt x="3426" y="781"/>
                    </a:lnTo>
                    <a:cubicBezTo>
                      <a:pt x="3417" y="742"/>
                      <a:pt x="3403" y="707"/>
                      <a:pt x="3389" y="679"/>
                    </a:cubicBezTo>
                    <a:lnTo>
                      <a:pt x="3364" y="553"/>
                    </a:lnTo>
                    <a:lnTo>
                      <a:pt x="3313" y="478"/>
                    </a:lnTo>
                    <a:cubicBezTo>
                      <a:pt x="3213" y="327"/>
                      <a:pt x="3087" y="227"/>
                      <a:pt x="2937" y="177"/>
                    </a:cubicBezTo>
                    <a:cubicBezTo>
                      <a:pt x="2887" y="177"/>
                      <a:pt x="2836" y="152"/>
                      <a:pt x="2786" y="152"/>
                    </a:cubicBezTo>
                    <a:lnTo>
                      <a:pt x="2686" y="152"/>
                    </a:lnTo>
                    <a:cubicBezTo>
                      <a:pt x="2611" y="177"/>
                      <a:pt x="2510" y="202"/>
                      <a:pt x="2435" y="277"/>
                    </a:cubicBezTo>
                    <a:cubicBezTo>
                      <a:pt x="2335" y="377"/>
                      <a:pt x="2259" y="503"/>
                      <a:pt x="2209" y="653"/>
                    </a:cubicBezTo>
                    <a:cubicBezTo>
                      <a:pt x="2159" y="779"/>
                      <a:pt x="2109" y="879"/>
                      <a:pt x="2084" y="1005"/>
                    </a:cubicBezTo>
                    <a:lnTo>
                      <a:pt x="1958" y="1356"/>
                    </a:lnTo>
                    <a:cubicBezTo>
                      <a:pt x="1933" y="1482"/>
                      <a:pt x="1883" y="1582"/>
                      <a:pt x="1858" y="1683"/>
                    </a:cubicBezTo>
                    <a:cubicBezTo>
                      <a:pt x="1807" y="1808"/>
                      <a:pt x="1757" y="1908"/>
                      <a:pt x="1707" y="2034"/>
                    </a:cubicBezTo>
                    <a:lnTo>
                      <a:pt x="1657" y="2109"/>
                    </a:lnTo>
                    <a:lnTo>
                      <a:pt x="1657" y="2134"/>
                    </a:lnTo>
                    <a:lnTo>
                      <a:pt x="1632" y="2159"/>
                    </a:lnTo>
                    <a:lnTo>
                      <a:pt x="1531" y="2310"/>
                    </a:lnTo>
                    <a:cubicBezTo>
                      <a:pt x="1456" y="2410"/>
                      <a:pt x="1406" y="2511"/>
                      <a:pt x="1331" y="2611"/>
                    </a:cubicBezTo>
                    <a:lnTo>
                      <a:pt x="1080" y="2887"/>
                    </a:lnTo>
                    <a:cubicBezTo>
                      <a:pt x="929" y="3063"/>
                      <a:pt x="753" y="3239"/>
                      <a:pt x="578" y="3414"/>
                    </a:cubicBezTo>
                    <a:cubicBezTo>
                      <a:pt x="402" y="3590"/>
                      <a:pt x="226" y="3741"/>
                      <a:pt x="51" y="3916"/>
                    </a:cubicBezTo>
                    <a:cubicBezTo>
                      <a:pt x="25" y="3941"/>
                      <a:pt x="0" y="3967"/>
                      <a:pt x="25" y="3992"/>
                    </a:cubicBezTo>
                    <a:cubicBezTo>
                      <a:pt x="38" y="4004"/>
                      <a:pt x="51" y="4010"/>
                      <a:pt x="63" y="4010"/>
                    </a:cubicBezTo>
                    <a:cubicBezTo>
                      <a:pt x="76" y="4010"/>
                      <a:pt x="88" y="4004"/>
                      <a:pt x="101" y="3992"/>
                    </a:cubicBezTo>
                    <a:cubicBezTo>
                      <a:pt x="201" y="3941"/>
                      <a:pt x="327" y="3866"/>
                      <a:pt x="402" y="3766"/>
                    </a:cubicBezTo>
                    <a:lnTo>
                      <a:pt x="703" y="3540"/>
                    </a:lnTo>
                    <a:cubicBezTo>
                      <a:pt x="879" y="3364"/>
                      <a:pt x="1080" y="3214"/>
                      <a:pt x="1255" y="3038"/>
                    </a:cubicBezTo>
                    <a:lnTo>
                      <a:pt x="1506" y="2762"/>
                    </a:lnTo>
                    <a:cubicBezTo>
                      <a:pt x="1607" y="2661"/>
                      <a:pt x="1682" y="2561"/>
                      <a:pt x="1757" y="2461"/>
                    </a:cubicBezTo>
                    <a:lnTo>
                      <a:pt x="1858" y="2285"/>
                    </a:lnTo>
                    <a:lnTo>
                      <a:pt x="1883" y="2260"/>
                    </a:lnTo>
                    <a:lnTo>
                      <a:pt x="1883" y="2235"/>
                    </a:lnTo>
                    <a:lnTo>
                      <a:pt x="1933" y="2159"/>
                    </a:lnTo>
                    <a:cubicBezTo>
                      <a:pt x="1983" y="2034"/>
                      <a:pt x="2058" y="1934"/>
                      <a:pt x="2109" y="1808"/>
                    </a:cubicBezTo>
                    <a:cubicBezTo>
                      <a:pt x="2134" y="1708"/>
                      <a:pt x="2209" y="1582"/>
                      <a:pt x="2234" y="1457"/>
                    </a:cubicBezTo>
                    <a:lnTo>
                      <a:pt x="2360" y="1105"/>
                    </a:lnTo>
                    <a:cubicBezTo>
                      <a:pt x="2410" y="879"/>
                      <a:pt x="2485" y="679"/>
                      <a:pt x="2636" y="528"/>
                    </a:cubicBezTo>
                    <a:cubicBezTo>
                      <a:pt x="2636" y="478"/>
                      <a:pt x="2686" y="503"/>
                      <a:pt x="2686" y="478"/>
                    </a:cubicBezTo>
                    <a:lnTo>
                      <a:pt x="2836" y="478"/>
                    </a:lnTo>
                    <a:cubicBezTo>
                      <a:pt x="2912" y="503"/>
                      <a:pt x="2987" y="553"/>
                      <a:pt x="3037" y="628"/>
                    </a:cubicBezTo>
                    <a:lnTo>
                      <a:pt x="3087" y="679"/>
                    </a:lnTo>
                    <a:lnTo>
                      <a:pt x="3087" y="754"/>
                    </a:lnTo>
                    <a:cubicBezTo>
                      <a:pt x="3113" y="804"/>
                      <a:pt x="3138" y="854"/>
                      <a:pt x="3138" y="904"/>
                    </a:cubicBezTo>
                    <a:cubicBezTo>
                      <a:pt x="3138" y="1005"/>
                      <a:pt x="3138" y="1105"/>
                      <a:pt x="3113" y="1206"/>
                    </a:cubicBezTo>
                    <a:lnTo>
                      <a:pt x="3113" y="1231"/>
                    </a:lnTo>
                    <a:cubicBezTo>
                      <a:pt x="3096" y="1328"/>
                      <a:pt x="3175" y="1395"/>
                      <a:pt x="3253" y="1395"/>
                    </a:cubicBezTo>
                    <a:cubicBezTo>
                      <a:pt x="3295" y="1395"/>
                      <a:pt x="3337" y="1375"/>
                      <a:pt x="3364" y="1331"/>
                    </a:cubicBezTo>
                    <a:cubicBezTo>
                      <a:pt x="3371" y="1319"/>
                      <a:pt x="3379" y="1306"/>
                      <a:pt x="3386" y="1294"/>
                    </a:cubicBezTo>
                    <a:lnTo>
                      <a:pt x="3386" y="1294"/>
                    </a:lnTo>
                    <a:lnTo>
                      <a:pt x="3414" y="1306"/>
                    </a:lnTo>
                    <a:cubicBezTo>
                      <a:pt x="3418" y="1281"/>
                      <a:pt x="3421" y="1257"/>
                      <a:pt x="3424" y="1233"/>
                    </a:cubicBezTo>
                    <a:lnTo>
                      <a:pt x="3424" y="1233"/>
                    </a:lnTo>
                    <a:cubicBezTo>
                      <a:pt x="3560" y="1021"/>
                      <a:pt x="3713" y="828"/>
                      <a:pt x="3866" y="653"/>
                    </a:cubicBezTo>
                    <a:cubicBezTo>
                      <a:pt x="3966" y="528"/>
                      <a:pt x="4066" y="453"/>
                      <a:pt x="4167" y="352"/>
                    </a:cubicBezTo>
                    <a:cubicBezTo>
                      <a:pt x="4217" y="327"/>
                      <a:pt x="4267" y="277"/>
                      <a:pt x="4317" y="252"/>
                    </a:cubicBezTo>
                    <a:cubicBezTo>
                      <a:pt x="4393" y="227"/>
                      <a:pt x="4443" y="202"/>
                      <a:pt x="4493" y="202"/>
                    </a:cubicBezTo>
                    <a:lnTo>
                      <a:pt x="4593" y="202"/>
                    </a:lnTo>
                    <a:cubicBezTo>
                      <a:pt x="4618" y="227"/>
                      <a:pt x="4669" y="227"/>
                      <a:pt x="4669" y="227"/>
                    </a:cubicBezTo>
                    <a:lnTo>
                      <a:pt x="4694" y="227"/>
                    </a:lnTo>
                    <a:lnTo>
                      <a:pt x="4744" y="252"/>
                    </a:lnTo>
                    <a:cubicBezTo>
                      <a:pt x="4769" y="277"/>
                      <a:pt x="4769" y="302"/>
                      <a:pt x="4794" y="302"/>
                    </a:cubicBezTo>
                    <a:cubicBezTo>
                      <a:pt x="4819" y="352"/>
                      <a:pt x="4869" y="402"/>
                      <a:pt x="4895" y="478"/>
                    </a:cubicBezTo>
                    <a:cubicBezTo>
                      <a:pt x="4920" y="528"/>
                      <a:pt x="4920" y="603"/>
                      <a:pt x="4945" y="653"/>
                    </a:cubicBezTo>
                    <a:cubicBezTo>
                      <a:pt x="4945" y="729"/>
                      <a:pt x="4970" y="779"/>
                      <a:pt x="4970" y="854"/>
                    </a:cubicBezTo>
                    <a:cubicBezTo>
                      <a:pt x="4970" y="930"/>
                      <a:pt x="4970" y="1005"/>
                      <a:pt x="4970" y="1080"/>
                    </a:cubicBezTo>
                    <a:cubicBezTo>
                      <a:pt x="4970" y="1130"/>
                      <a:pt x="4945" y="1206"/>
                      <a:pt x="4920" y="1281"/>
                    </a:cubicBezTo>
                    <a:cubicBezTo>
                      <a:pt x="4920" y="1331"/>
                      <a:pt x="4895" y="1406"/>
                      <a:pt x="4869" y="1482"/>
                    </a:cubicBezTo>
                    <a:cubicBezTo>
                      <a:pt x="4844" y="1482"/>
                      <a:pt x="4869" y="1507"/>
                      <a:pt x="4895" y="1532"/>
                    </a:cubicBezTo>
                    <a:cubicBezTo>
                      <a:pt x="4895" y="1532"/>
                      <a:pt x="4920" y="1532"/>
                      <a:pt x="4945" y="1507"/>
                    </a:cubicBezTo>
                    <a:cubicBezTo>
                      <a:pt x="4970" y="1432"/>
                      <a:pt x="4995" y="1381"/>
                      <a:pt x="5020" y="1306"/>
                    </a:cubicBezTo>
                    <a:cubicBezTo>
                      <a:pt x="5070" y="1231"/>
                      <a:pt x="5070" y="1155"/>
                      <a:pt x="5095" y="1080"/>
                    </a:cubicBezTo>
                    <a:cubicBezTo>
                      <a:pt x="5120" y="1005"/>
                      <a:pt x="5120" y="930"/>
                      <a:pt x="5120" y="854"/>
                    </a:cubicBezTo>
                    <a:cubicBezTo>
                      <a:pt x="5120" y="779"/>
                      <a:pt x="5120" y="704"/>
                      <a:pt x="5120" y="628"/>
                    </a:cubicBezTo>
                    <a:cubicBezTo>
                      <a:pt x="5120" y="453"/>
                      <a:pt x="5070" y="302"/>
                      <a:pt x="4970" y="177"/>
                    </a:cubicBezTo>
                    <a:cubicBezTo>
                      <a:pt x="4920" y="152"/>
                      <a:pt x="4895" y="101"/>
                      <a:pt x="4869" y="76"/>
                    </a:cubicBezTo>
                    <a:lnTo>
                      <a:pt x="4819" y="51"/>
                    </a:lnTo>
                    <a:lnTo>
                      <a:pt x="4794" y="26"/>
                    </a:lnTo>
                    <a:lnTo>
                      <a:pt x="4744" y="26"/>
                    </a:lnTo>
                    <a:cubicBezTo>
                      <a:pt x="4719" y="26"/>
                      <a:pt x="4669" y="1"/>
                      <a:pt x="4618" y="1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1" name="Google Shape;1931;p64">
                <a:extLst>
                  <a:ext uri="{FF2B5EF4-FFF2-40B4-BE49-F238E27FC236}">
                    <a16:creationId xmlns:a16="http://schemas.microsoft.com/office/drawing/2014/main" id="{6BD39676-4974-CA23-EC1C-8B9CFAAE831A}"/>
                  </a:ext>
                </a:extLst>
              </p:cNvPr>
              <p:cNvSpPr/>
              <p:nvPr/>
            </p:nvSpPr>
            <p:spPr>
              <a:xfrm>
                <a:off x="4880562" y="4148620"/>
                <a:ext cx="27017" cy="41643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808" extrusionOk="0">
                    <a:moveTo>
                      <a:pt x="420" y="0"/>
                    </a:moveTo>
                    <a:cubicBezTo>
                      <a:pt x="294" y="25"/>
                      <a:pt x="194" y="76"/>
                      <a:pt x="119" y="126"/>
                    </a:cubicBezTo>
                    <a:cubicBezTo>
                      <a:pt x="93" y="151"/>
                      <a:pt x="68" y="176"/>
                      <a:pt x="43" y="201"/>
                    </a:cubicBezTo>
                    <a:cubicBezTo>
                      <a:pt x="0" y="223"/>
                      <a:pt x="31" y="281"/>
                      <a:pt x="73" y="281"/>
                    </a:cubicBezTo>
                    <a:cubicBezTo>
                      <a:pt x="79" y="281"/>
                      <a:pt x="86" y="280"/>
                      <a:pt x="93" y="276"/>
                    </a:cubicBezTo>
                    <a:cubicBezTo>
                      <a:pt x="119" y="276"/>
                      <a:pt x="144" y="251"/>
                      <a:pt x="194" y="251"/>
                    </a:cubicBezTo>
                    <a:lnTo>
                      <a:pt x="420" y="251"/>
                    </a:lnTo>
                    <a:cubicBezTo>
                      <a:pt x="470" y="251"/>
                      <a:pt x="520" y="276"/>
                      <a:pt x="545" y="301"/>
                    </a:cubicBezTo>
                    <a:cubicBezTo>
                      <a:pt x="570" y="301"/>
                      <a:pt x="621" y="327"/>
                      <a:pt x="621" y="327"/>
                    </a:cubicBezTo>
                    <a:lnTo>
                      <a:pt x="696" y="377"/>
                    </a:lnTo>
                    <a:lnTo>
                      <a:pt x="721" y="452"/>
                    </a:lnTo>
                    <a:lnTo>
                      <a:pt x="746" y="502"/>
                    </a:lnTo>
                    <a:cubicBezTo>
                      <a:pt x="796" y="552"/>
                      <a:pt x="796" y="603"/>
                      <a:pt x="821" y="653"/>
                    </a:cubicBezTo>
                    <a:cubicBezTo>
                      <a:pt x="846" y="778"/>
                      <a:pt x="846" y="929"/>
                      <a:pt x="846" y="1054"/>
                    </a:cubicBezTo>
                    <a:cubicBezTo>
                      <a:pt x="846" y="1105"/>
                      <a:pt x="872" y="1180"/>
                      <a:pt x="846" y="1230"/>
                    </a:cubicBezTo>
                    <a:cubicBezTo>
                      <a:pt x="846" y="1305"/>
                      <a:pt x="846" y="1356"/>
                      <a:pt x="821" y="1406"/>
                    </a:cubicBezTo>
                    <a:cubicBezTo>
                      <a:pt x="821" y="1456"/>
                      <a:pt x="821" y="1531"/>
                      <a:pt x="821" y="1556"/>
                    </a:cubicBezTo>
                    <a:lnTo>
                      <a:pt x="771" y="1657"/>
                    </a:lnTo>
                    <a:cubicBezTo>
                      <a:pt x="771" y="1732"/>
                      <a:pt x="771" y="1757"/>
                      <a:pt x="771" y="1757"/>
                    </a:cubicBezTo>
                    <a:cubicBezTo>
                      <a:pt x="746" y="1782"/>
                      <a:pt x="771" y="1782"/>
                      <a:pt x="771" y="1807"/>
                    </a:cubicBezTo>
                    <a:lnTo>
                      <a:pt x="821" y="1807"/>
                    </a:lnTo>
                    <a:cubicBezTo>
                      <a:pt x="846" y="1782"/>
                      <a:pt x="872" y="1757"/>
                      <a:pt x="897" y="1707"/>
                    </a:cubicBezTo>
                    <a:cubicBezTo>
                      <a:pt x="947" y="1632"/>
                      <a:pt x="997" y="1556"/>
                      <a:pt x="1022" y="1456"/>
                    </a:cubicBezTo>
                    <a:cubicBezTo>
                      <a:pt x="1047" y="1406"/>
                      <a:pt x="1072" y="1356"/>
                      <a:pt x="1097" y="1280"/>
                    </a:cubicBezTo>
                    <a:cubicBezTo>
                      <a:pt x="1123" y="1205"/>
                      <a:pt x="1123" y="1155"/>
                      <a:pt x="1148" y="1080"/>
                    </a:cubicBezTo>
                    <a:cubicBezTo>
                      <a:pt x="1173" y="904"/>
                      <a:pt x="1173" y="753"/>
                      <a:pt x="1148" y="578"/>
                    </a:cubicBezTo>
                    <a:cubicBezTo>
                      <a:pt x="1123" y="502"/>
                      <a:pt x="1097" y="402"/>
                      <a:pt x="1047" y="327"/>
                    </a:cubicBezTo>
                    <a:lnTo>
                      <a:pt x="997" y="276"/>
                    </a:lnTo>
                    <a:cubicBezTo>
                      <a:pt x="997" y="251"/>
                      <a:pt x="972" y="251"/>
                      <a:pt x="947" y="226"/>
                    </a:cubicBezTo>
                    <a:cubicBezTo>
                      <a:pt x="922" y="201"/>
                      <a:pt x="897" y="151"/>
                      <a:pt x="846" y="126"/>
                    </a:cubicBezTo>
                    <a:lnTo>
                      <a:pt x="771" y="76"/>
                    </a:lnTo>
                    <a:cubicBezTo>
                      <a:pt x="721" y="50"/>
                      <a:pt x="671" y="50"/>
                      <a:pt x="646" y="25"/>
                    </a:cubicBezTo>
                    <a:cubicBezTo>
                      <a:pt x="570" y="0"/>
                      <a:pt x="495" y="0"/>
                      <a:pt x="420" y="0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2" name="Google Shape;1932;p64">
                <a:extLst>
                  <a:ext uri="{FF2B5EF4-FFF2-40B4-BE49-F238E27FC236}">
                    <a16:creationId xmlns:a16="http://schemas.microsoft.com/office/drawing/2014/main" id="{E189EFE1-0569-BD10-9F4F-3E1DBE21226A}"/>
                  </a:ext>
                </a:extLst>
              </p:cNvPr>
              <p:cNvSpPr/>
              <p:nvPr/>
            </p:nvSpPr>
            <p:spPr>
              <a:xfrm>
                <a:off x="5053236" y="4115660"/>
                <a:ext cx="6997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353" extrusionOk="0">
                    <a:moveTo>
                      <a:pt x="227" y="1"/>
                    </a:moveTo>
                    <a:cubicBezTo>
                      <a:pt x="1" y="1"/>
                      <a:pt x="1" y="327"/>
                      <a:pt x="227" y="327"/>
                    </a:cubicBezTo>
                    <a:lnTo>
                      <a:pt x="2837" y="352"/>
                    </a:lnTo>
                    <a:cubicBezTo>
                      <a:pt x="3038" y="352"/>
                      <a:pt x="3038" y="26"/>
                      <a:pt x="2837" y="26"/>
                    </a:cubicBez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3" name="Google Shape;1933;p64">
                <a:extLst>
                  <a:ext uri="{FF2B5EF4-FFF2-40B4-BE49-F238E27FC236}">
                    <a16:creationId xmlns:a16="http://schemas.microsoft.com/office/drawing/2014/main" id="{9BA9C83F-A2F1-7336-8797-C3AACBD4ED61}"/>
                  </a:ext>
                </a:extLst>
              </p:cNvPr>
              <p:cNvSpPr/>
              <p:nvPr/>
            </p:nvSpPr>
            <p:spPr>
              <a:xfrm>
                <a:off x="5090825" y="4032375"/>
                <a:ext cx="42794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262" extrusionOk="0">
                    <a:moveTo>
                      <a:pt x="176" y="0"/>
                    </a:moveTo>
                    <a:cubicBezTo>
                      <a:pt x="146" y="0"/>
                      <a:pt x="120" y="8"/>
                      <a:pt x="100" y="28"/>
                    </a:cubicBezTo>
                    <a:cubicBezTo>
                      <a:pt x="25" y="78"/>
                      <a:pt x="0" y="178"/>
                      <a:pt x="75" y="253"/>
                    </a:cubicBezTo>
                    <a:lnTo>
                      <a:pt x="1531" y="2211"/>
                    </a:lnTo>
                    <a:cubicBezTo>
                      <a:pt x="1581" y="2236"/>
                      <a:pt x="1606" y="2261"/>
                      <a:pt x="1657" y="2261"/>
                    </a:cubicBezTo>
                    <a:cubicBezTo>
                      <a:pt x="1707" y="2261"/>
                      <a:pt x="1732" y="2261"/>
                      <a:pt x="1782" y="2236"/>
                    </a:cubicBezTo>
                    <a:cubicBezTo>
                      <a:pt x="1832" y="2186"/>
                      <a:pt x="1857" y="2086"/>
                      <a:pt x="1807" y="2035"/>
                    </a:cubicBezTo>
                    <a:lnTo>
                      <a:pt x="326" y="53"/>
                    </a:lnTo>
                    <a:cubicBezTo>
                      <a:pt x="280" y="22"/>
                      <a:pt x="224" y="0"/>
                      <a:pt x="176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4" name="Google Shape;1934;p64">
                <a:extLst>
                  <a:ext uri="{FF2B5EF4-FFF2-40B4-BE49-F238E27FC236}">
                    <a16:creationId xmlns:a16="http://schemas.microsoft.com/office/drawing/2014/main" id="{19E0FBF5-0CE6-7B0C-CD7B-F55AA7DC2DB3}"/>
                  </a:ext>
                </a:extLst>
              </p:cNvPr>
              <p:cNvSpPr/>
              <p:nvPr/>
            </p:nvSpPr>
            <p:spPr>
              <a:xfrm>
                <a:off x="5170011" y="4027768"/>
                <a:ext cx="38188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387" extrusionOk="0">
                    <a:moveTo>
                      <a:pt x="1471" y="1"/>
                    </a:moveTo>
                    <a:cubicBezTo>
                      <a:pt x="1417" y="1"/>
                      <a:pt x="1363" y="28"/>
                      <a:pt x="1331" y="77"/>
                    </a:cubicBezTo>
                    <a:lnTo>
                      <a:pt x="51" y="2135"/>
                    </a:lnTo>
                    <a:cubicBezTo>
                      <a:pt x="1" y="2210"/>
                      <a:pt x="26" y="2311"/>
                      <a:pt x="101" y="2361"/>
                    </a:cubicBezTo>
                    <a:cubicBezTo>
                      <a:pt x="126" y="2386"/>
                      <a:pt x="151" y="2386"/>
                      <a:pt x="201" y="2386"/>
                    </a:cubicBezTo>
                    <a:cubicBezTo>
                      <a:pt x="252" y="2386"/>
                      <a:pt x="302" y="2361"/>
                      <a:pt x="327" y="2311"/>
                    </a:cubicBezTo>
                    <a:lnTo>
                      <a:pt x="1607" y="253"/>
                    </a:lnTo>
                    <a:cubicBezTo>
                      <a:pt x="1657" y="177"/>
                      <a:pt x="1632" y="77"/>
                      <a:pt x="1557" y="27"/>
                    </a:cubicBezTo>
                    <a:cubicBezTo>
                      <a:pt x="1530" y="9"/>
                      <a:pt x="1500" y="1"/>
                      <a:pt x="1471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5" name="Google Shape;1935;p64">
                <a:extLst>
                  <a:ext uri="{FF2B5EF4-FFF2-40B4-BE49-F238E27FC236}">
                    <a16:creationId xmlns:a16="http://schemas.microsoft.com/office/drawing/2014/main" id="{A828C85A-BA0A-244C-822C-228113CD1599}"/>
                  </a:ext>
                </a:extLst>
              </p:cNvPr>
              <p:cNvSpPr/>
              <p:nvPr/>
            </p:nvSpPr>
            <p:spPr>
              <a:xfrm>
                <a:off x="5134748" y="4149633"/>
                <a:ext cx="16791" cy="53919"/>
              </a:xfrm>
              <a:custGeom>
                <a:avLst/>
                <a:gdLst/>
                <a:ahLst/>
                <a:cxnLst/>
                <a:rect l="l" t="t" r="r" b="b"/>
                <a:pathLst>
                  <a:path w="729" h="2341" extrusionOk="0">
                    <a:moveTo>
                      <a:pt x="554" y="0"/>
                    </a:moveTo>
                    <a:cubicBezTo>
                      <a:pt x="478" y="0"/>
                      <a:pt x="423" y="49"/>
                      <a:pt x="402" y="132"/>
                    </a:cubicBezTo>
                    <a:lnTo>
                      <a:pt x="26" y="2065"/>
                    </a:lnTo>
                    <a:lnTo>
                      <a:pt x="26" y="2140"/>
                    </a:lnTo>
                    <a:cubicBezTo>
                      <a:pt x="1" y="2240"/>
                      <a:pt x="51" y="2316"/>
                      <a:pt x="151" y="2341"/>
                    </a:cubicBezTo>
                    <a:lnTo>
                      <a:pt x="176" y="2341"/>
                    </a:lnTo>
                    <a:cubicBezTo>
                      <a:pt x="252" y="2316"/>
                      <a:pt x="302" y="2265"/>
                      <a:pt x="327" y="2215"/>
                    </a:cubicBezTo>
                    <a:lnTo>
                      <a:pt x="728" y="182"/>
                    </a:lnTo>
                    <a:cubicBezTo>
                      <a:pt x="728" y="107"/>
                      <a:pt x="678" y="6"/>
                      <a:pt x="603" y="6"/>
                    </a:cubicBezTo>
                    <a:cubicBezTo>
                      <a:pt x="586" y="2"/>
                      <a:pt x="569" y="0"/>
                      <a:pt x="554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6" name="Google Shape;1936;p64">
                <a:extLst>
                  <a:ext uri="{FF2B5EF4-FFF2-40B4-BE49-F238E27FC236}">
                    <a16:creationId xmlns:a16="http://schemas.microsoft.com/office/drawing/2014/main" id="{EF1169FB-D20D-5BE0-7EB5-707FCEA197C5}"/>
                  </a:ext>
                </a:extLst>
              </p:cNvPr>
              <p:cNvSpPr/>
              <p:nvPr/>
            </p:nvSpPr>
            <p:spPr>
              <a:xfrm>
                <a:off x="5189658" y="4117871"/>
                <a:ext cx="54380" cy="9374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407" extrusionOk="0">
                    <a:moveTo>
                      <a:pt x="138" y="0"/>
                    </a:moveTo>
                    <a:cubicBezTo>
                      <a:pt x="58" y="0"/>
                      <a:pt x="1" y="68"/>
                      <a:pt x="1" y="156"/>
                    </a:cubicBezTo>
                    <a:cubicBezTo>
                      <a:pt x="1" y="231"/>
                      <a:pt x="51" y="306"/>
                      <a:pt x="152" y="306"/>
                    </a:cubicBezTo>
                    <a:lnTo>
                      <a:pt x="2210" y="407"/>
                    </a:lnTo>
                    <a:cubicBezTo>
                      <a:pt x="2285" y="407"/>
                      <a:pt x="2360" y="331"/>
                      <a:pt x="2360" y="256"/>
                    </a:cubicBezTo>
                    <a:cubicBezTo>
                      <a:pt x="2360" y="156"/>
                      <a:pt x="2310" y="80"/>
                      <a:pt x="2210" y="80"/>
                    </a:cubicBezTo>
                    <a:lnTo>
                      <a:pt x="177" y="5"/>
                    </a:lnTo>
                    <a:cubicBezTo>
                      <a:pt x="163" y="2"/>
                      <a:pt x="151" y="0"/>
                      <a:pt x="13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7" name="Google Shape;1937;p64">
                <a:extLst>
                  <a:ext uri="{FF2B5EF4-FFF2-40B4-BE49-F238E27FC236}">
                    <a16:creationId xmlns:a16="http://schemas.microsoft.com/office/drawing/2014/main" id="{AA0932EE-D602-3D60-DE1B-80160D541F48}"/>
                  </a:ext>
                </a:extLst>
              </p:cNvPr>
              <p:cNvSpPr/>
              <p:nvPr/>
            </p:nvSpPr>
            <p:spPr>
              <a:xfrm>
                <a:off x="5045290" y="4150278"/>
                <a:ext cx="42656" cy="63109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740" extrusionOk="0">
                    <a:moveTo>
                      <a:pt x="216" y="1"/>
                    </a:moveTo>
                    <a:cubicBezTo>
                      <a:pt x="109" y="1"/>
                      <a:pt x="1" y="109"/>
                      <a:pt x="70" y="229"/>
                    </a:cubicBezTo>
                    <a:cubicBezTo>
                      <a:pt x="95" y="229"/>
                      <a:pt x="772" y="1459"/>
                      <a:pt x="1525" y="2664"/>
                    </a:cubicBezTo>
                    <a:cubicBezTo>
                      <a:pt x="1550" y="2714"/>
                      <a:pt x="1601" y="2739"/>
                      <a:pt x="1651" y="2739"/>
                    </a:cubicBezTo>
                    <a:cubicBezTo>
                      <a:pt x="1776" y="2739"/>
                      <a:pt x="1852" y="2614"/>
                      <a:pt x="1801" y="2488"/>
                    </a:cubicBezTo>
                    <a:cubicBezTo>
                      <a:pt x="1023" y="1309"/>
                      <a:pt x="346" y="79"/>
                      <a:pt x="346" y="79"/>
                    </a:cubicBezTo>
                    <a:cubicBezTo>
                      <a:pt x="314" y="24"/>
                      <a:pt x="265" y="1"/>
                      <a:pt x="216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8" name="Google Shape;1938;p64">
                <a:extLst>
                  <a:ext uri="{FF2B5EF4-FFF2-40B4-BE49-F238E27FC236}">
                    <a16:creationId xmlns:a16="http://schemas.microsoft.com/office/drawing/2014/main" id="{8B35AC32-40C7-C3A8-1F15-332D147B6A39}"/>
                  </a:ext>
                </a:extLst>
              </p:cNvPr>
              <p:cNvSpPr/>
              <p:nvPr/>
            </p:nvSpPr>
            <p:spPr>
              <a:xfrm>
                <a:off x="4956707" y="3749167"/>
                <a:ext cx="71700" cy="53781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2335" extrusionOk="0">
                    <a:moveTo>
                      <a:pt x="1305" y="0"/>
                    </a:moveTo>
                    <a:cubicBezTo>
                      <a:pt x="1155" y="25"/>
                      <a:pt x="1004" y="50"/>
                      <a:pt x="879" y="100"/>
                    </a:cubicBezTo>
                    <a:cubicBezTo>
                      <a:pt x="778" y="151"/>
                      <a:pt x="653" y="226"/>
                      <a:pt x="577" y="301"/>
                    </a:cubicBezTo>
                    <a:cubicBezTo>
                      <a:pt x="427" y="402"/>
                      <a:pt x="276" y="527"/>
                      <a:pt x="176" y="678"/>
                    </a:cubicBezTo>
                    <a:cubicBezTo>
                      <a:pt x="151" y="703"/>
                      <a:pt x="126" y="753"/>
                      <a:pt x="101" y="803"/>
                    </a:cubicBezTo>
                    <a:lnTo>
                      <a:pt x="75" y="853"/>
                    </a:lnTo>
                    <a:lnTo>
                      <a:pt x="25" y="904"/>
                    </a:lnTo>
                    <a:cubicBezTo>
                      <a:pt x="0" y="954"/>
                      <a:pt x="25" y="1029"/>
                      <a:pt x="101" y="1054"/>
                    </a:cubicBezTo>
                    <a:cubicBezTo>
                      <a:pt x="114" y="1061"/>
                      <a:pt x="129" y="1064"/>
                      <a:pt x="145" y="1064"/>
                    </a:cubicBezTo>
                    <a:cubicBezTo>
                      <a:pt x="187" y="1064"/>
                      <a:pt x="233" y="1041"/>
                      <a:pt x="251" y="1004"/>
                    </a:cubicBezTo>
                    <a:cubicBezTo>
                      <a:pt x="251" y="1004"/>
                      <a:pt x="301" y="954"/>
                      <a:pt x="377" y="879"/>
                    </a:cubicBezTo>
                    <a:cubicBezTo>
                      <a:pt x="502" y="778"/>
                      <a:pt x="628" y="703"/>
                      <a:pt x="753" y="628"/>
                    </a:cubicBezTo>
                    <a:cubicBezTo>
                      <a:pt x="853" y="577"/>
                      <a:pt x="929" y="527"/>
                      <a:pt x="1029" y="502"/>
                    </a:cubicBezTo>
                    <a:cubicBezTo>
                      <a:pt x="1130" y="477"/>
                      <a:pt x="1230" y="452"/>
                      <a:pt x="1355" y="452"/>
                    </a:cubicBezTo>
                    <a:lnTo>
                      <a:pt x="1506" y="452"/>
                    </a:lnTo>
                    <a:lnTo>
                      <a:pt x="1682" y="477"/>
                    </a:lnTo>
                    <a:cubicBezTo>
                      <a:pt x="1807" y="502"/>
                      <a:pt x="1908" y="527"/>
                      <a:pt x="2033" y="577"/>
                    </a:cubicBezTo>
                    <a:lnTo>
                      <a:pt x="2083" y="602"/>
                    </a:lnTo>
                    <a:lnTo>
                      <a:pt x="2184" y="653"/>
                    </a:lnTo>
                    <a:cubicBezTo>
                      <a:pt x="2209" y="678"/>
                      <a:pt x="2259" y="703"/>
                      <a:pt x="2259" y="703"/>
                    </a:cubicBezTo>
                    <a:lnTo>
                      <a:pt x="2334" y="753"/>
                    </a:lnTo>
                    <a:cubicBezTo>
                      <a:pt x="2410" y="803"/>
                      <a:pt x="2485" y="904"/>
                      <a:pt x="2535" y="979"/>
                    </a:cubicBezTo>
                    <a:cubicBezTo>
                      <a:pt x="2610" y="1054"/>
                      <a:pt x="2661" y="1155"/>
                      <a:pt x="2686" y="1255"/>
                    </a:cubicBezTo>
                    <a:cubicBezTo>
                      <a:pt x="2711" y="1355"/>
                      <a:pt x="2736" y="1431"/>
                      <a:pt x="2761" y="1531"/>
                    </a:cubicBezTo>
                    <a:cubicBezTo>
                      <a:pt x="2761" y="1682"/>
                      <a:pt x="2761" y="1832"/>
                      <a:pt x="2761" y="2008"/>
                    </a:cubicBezTo>
                    <a:cubicBezTo>
                      <a:pt x="2736" y="2108"/>
                      <a:pt x="2736" y="2159"/>
                      <a:pt x="2736" y="2159"/>
                    </a:cubicBezTo>
                    <a:cubicBezTo>
                      <a:pt x="2711" y="2234"/>
                      <a:pt x="2736" y="2309"/>
                      <a:pt x="2811" y="2334"/>
                    </a:cubicBezTo>
                    <a:cubicBezTo>
                      <a:pt x="2886" y="2334"/>
                      <a:pt x="2937" y="2309"/>
                      <a:pt x="2962" y="2234"/>
                    </a:cubicBezTo>
                    <a:cubicBezTo>
                      <a:pt x="2987" y="2184"/>
                      <a:pt x="3012" y="2108"/>
                      <a:pt x="3037" y="2058"/>
                    </a:cubicBezTo>
                    <a:cubicBezTo>
                      <a:pt x="3087" y="1882"/>
                      <a:pt x="3112" y="1682"/>
                      <a:pt x="3112" y="1506"/>
                    </a:cubicBezTo>
                    <a:cubicBezTo>
                      <a:pt x="3112" y="1380"/>
                      <a:pt x="3087" y="1255"/>
                      <a:pt x="3062" y="1155"/>
                    </a:cubicBezTo>
                    <a:cubicBezTo>
                      <a:pt x="3037" y="1004"/>
                      <a:pt x="2987" y="853"/>
                      <a:pt x="2912" y="753"/>
                    </a:cubicBezTo>
                    <a:cubicBezTo>
                      <a:pt x="2836" y="602"/>
                      <a:pt x="2711" y="477"/>
                      <a:pt x="2585" y="377"/>
                    </a:cubicBezTo>
                    <a:lnTo>
                      <a:pt x="2485" y="301"/>
                    </a:lnTo>
                    <a:cubicBezTo>
                      <a:pt x="2460" y="276"/>
                      <a:pt x="2435" y="276"/>
                      <a:pt x="2410" y="251"/>
                    </a:cubicBezTo>
                    <a:lnTo>
                      <a:pt x="2309" y="201"/>
                    </a:lnTo>
                    <a:cubicBezTo>
                      <a:pt x="2284" y="176"/>
                      <a:pt x="2234" y="151"/>
                      <a:pt x="2184" y="151"/>
                    </a:cubicBezTo>
                    <a:cubicBezTo>
                      <a:pt x="2058" y="100"/>
                      <a:pt x="1908" y="50"/>
                      <a:pt x="1757" y="25"/>
                    </a:cubicBez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C798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19" name="Google Shape;1939;p64">
                <a:extLst>
                  <a:ext uri="{FF2B5EF4-FFF2-40B4-BE49-F238E27FC236}">
                    <a16:creationId xmlns:a16="http://schemas.microsoft.com/office/drawing/2014/main" id="{1A6726A6-3537-9C46-5342-2E587EF54140}"/>
                  </a:ext>
                </a:extLst>
              </p:cNvPr>
              <p:cNvSpPr/>
              <p:nvPr/>
            </p:nvSpPr>
            <p:spPr>
              <a:xfrm>
                <a:off x="4887817" y="3811332"/>
                <a:ext cx="182210" cy="61980"/>
              </a:xfrm>
              <a:custGeom>
                <a:avLst/>
                <a:gdLst/>
                <a:ahLst/>
                <a:cxnLst/>
                <a:rect l="l" t="t" r="r" b="b"/>
                <a:pathLst>
                  <a:path w="7911" h="2691" extrusionOk="0">
                    <a:moveTo>
                      <a:pt x="207" y="0"/>
                    </a:moveTo>
                    <a:cubicBezTo>
                      <a:pt x="100" y="0"/>
                      <a:pt x="1" y="113"/>
                      <a:pt x="55" y="238"/>
                    </a:cubicBezTo>
                    <a:cubicBezTo>
                      <a:pt x="105" y="363"/>
                      <a:pt x="180" y="463"/>
                      <a:pt x="255" y="564"/>
                    </a:cubicBezTo>
                    <a:cubicBezTo>
                      <a:pt x="456" y="865"/>
                      <a:pt x="682" y="1141"/>
                      <a:pt x="933" y="1367"/>
                    </a:cubicBezTo>
                    <a:cubicBezTo>
                      <a:pt x="1310" y="1718"/>
                      <a:pt x="1736" y="2020"/>
                      <a:pt x="2188" y="2220"/>
                    </a:cubicBezTo>
                    <a:cubicBezTo>
                      <a:pt x="2715" y="2496"/>
                      <a:pt x="3267" y="2647"/>
                      <a:pt x="3870" y="2672"/>
                    </a:cubicBezTo>
                    <a:cubicBezTo>
                      <a:pt x="3945" y="2685"/>
                      <a:pt x="4020" y="2691"/>
                      <a:pt x="4095" y="2691"/>
                    </a:cubicBezTo>
                    <a:cubicBezTo>
                      <a:pt x="4171" y="2691"/>
                      <a:pt x="4246" y="2685"/>
                      <a:pt x="4321" y="2672"/>
                    </a:cubicBezTo>
                    <a:lnTo>
                      <a:pt x="4723" y="2647"/>
                    </a:lnTo>
                    <a:lnTo>
                      <a:pt x="5175" y="2597"/>
                    </a:lnTo>
                    <a:cubicBezTo>
                      <a:pt x="5325" y="2572"/>
                      <a:pt x="5451" y="2547"/>
                      <a:pt x="5576" y="2496"/>
                    </a:cubicBezTo>
                    <a:cubicBezTo>
                      <a:pt x="5852" y="2446"/>
                      <a:pt x="6103" y="2346"/>
                      <a:pt x="6354" y="2220"/>
                    </a:cubicBezTo>
                    <a:cubicBezTo>
                      <a:pt x="6455" y="2170"/>
                      <a:pt x="6555" y="2120"/>
                      <a:pt x="6656" y="2045"/>
                    </a:cubicBezTo>
                    <a:cubicBezTo>
                      <a:pt x="6756" y="1969"/>
                      <a:pt x="6856" y="1894"/>
                      <a:pt x="6957" y="1844"/>
                    </a:cubicBezTo>
                    <a:cubicBezTo>
                      <a:pt x="7107" y="1718"/>
                      <a:pt x="7258" y="1568"/>
                      <a:pt x="7383" y="1417"/>
                    </a:cubicBezTo>
                    <a:cubicBezTo>
                      <a:pt x="7484" y="1292"/>
                      <a:pt x="7584" y="1166"/>
                      <a:pt x="7685" y="1041"/>
                    </a:cubicBezTo>
                    <a:cubicBezTo>
                      <a:pt x="7760" y="915"/>
                      <a:pt x="7810" y="790"/>
                      <a:pt x="7860" y="639"/>
                    </a:cubicBezTo>
                    <a:cubicBezTo>
                      <a:pt x="7910" y="564"/>
                      <a:pt x="7885" y="489"/>
                      <a:pt x="7810" y="438"/>
                    </a:cubicBezTo>
                    <a:cubicBezTo>
                      <a:pt x="7781" y="419"/>
                      <a:pt x="7749" y="411"/>
                      <a:pt x="7717" y="411"/>
                    </a:cubicBezTo>
                    <a:cubicBezTo>
                      <a:pt x="7665" y="411"/>
                      <a:pt x="7615" y="432"/>
                      <a:pt x="7584" y="463"/>
                    </a:cubicBezTo>
                    <a:lnTo>
                      <a:pt x="7559" y="514"/>
                    </a:lnTo>
                    <a:lnTo>
                      <a:pt x="7509" y="589"/>
                    </a:lnTo>
                    <a:cubicBezTo>
                      <a:pt x="7484" y="639"/>
                      <a:pt x="7434" y="714"/>
                      <a:pt x="7358" y="790"/>
                    </a:cubicBezTo>
                    <a:cubicBezTo>
                      <a:pt x="7158" y="1041"/>
                      <a:pt x="6907" y="1267"/>
                      <a:pt x="6656" y="1417"/>
                    </a:cubicBezTo>
                    <a:lnTo>
                      <a:pt x="6379" y="1593"/>
                    </a:lnTo>
                    <a:cubicBezTo>
                      <a:pt x="6304" y="1618"/>
                      <a:pt x="6204" y="1668"/>
                      <a:pt x="6103" y="1718"/>
                    </a:cubicBezTo>
                    <a:cubicBezTo>
                      <a:pt x="5877" y="1794"/>
                      <a:pt x="5652" y="1869"/>
                      <a:pt x="5426" y="1944"/>
                    </a:cubicBezTo>
                    <a:cubicBezTo>
                      <a:pt x="5300" y="1944"/>
                      <a:pt x="5175" y="1995"/>
                      <a:pt x="5074" y="1995"/>
                    </a:cubicBezTo>
                    <a:lnTo>
                      <a:pt x="4698" y="2045"/>
                    </a:lnTo>
                    <a:lnTo>
                      <a:pt x="3895" y="2045"/>
                    </a:lnTo>
                    <a:cubicBezTo>
                      <a:pt x="3368" y="2020"/>
                      <a:pt x="2866" y="1894"/>
                      <a:pt x="2414" y="1693"/>
                    </a:cubicBezTo>
                    <a:cubicBezTo>
                      <a:pt x="1987" y="1518"/>
                      <a:pt x="1611" y="1292"/>
                      <a:pt x="1259" y="991"/>
                    </a:cubicBezTo>
                    <a:cubicBezTo>
                      <a:pt x="1008" y="790"/>
                      <a:pt x="757" y="564"/>
                      <a:pt x="557" y="338"/>
                    </a:cubicBezTo>
                    <a:cubicBezTo>
                      <a:pt x="381" y="162"/>
                      <a:pt x="306" y="62"/>
                      <a:pt x="306" y="62"/>
                    </a:cubicBezTo>
                    <a:lnTo>
                      <a:pt x="331" y="62"/>
                    </a:lnTo>
                    <a:cubicBezTo>
                      <a:pt x="295" y="19"/>
                      <a:pt x="250" y="0"/>
                      <a:pt x="207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20" name="Google Shape;1940;p64">
                <a:extLst>
                  <a:ext uri="{FF2B5EF4-FFF2-40B4-BE49-F238E27FC236}">
                    <a16:creationId xmlns:a16="http://schemas.microsoft.com/office/drawing/2014/main" id="{FB77CB85-5392-36F1-D4B4-23BACEB26013}"/>
                  </a:ext>
                </a:extLst>
              </p:cNvPr>
              <p:cNvSpPr/>
              <p:nvPr/>
            </p:nvSpPr>
            <p:spPr>
              <a:xfrm>
                <a:off x="4723733" y="3801036"/>
                <a:ext cx="143377" cy="123293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5353" extrusionOk="0">
                    <a:moveTo>
                      <a:pt x="3541" y="1"/>
                    </a:moveTo>
                    <a:cubicBezTo>
                      <a:pt x="2889" y="1"/>
                      <a:pt x="2224" y="243"/>
                      <a:pt x="1682" y="785"/>
                    </a:cubicBezTo>
                    <a:cubicBezTo>
                      <a:pt x="0" y="2467"/>
                      <a:pt x="1205" y="5353"/>
                      <a:pt x="3564" y="5353"/>
                    </a:cubicBezTo>
                    <a:cubicBezTo>
                      <a:pt x="5045" y="5328"/>
                      <a:pt x="6225" y="4148"/>
                      <a:pt x="6225" y="2667"/>
                    </a:cubicBezTo>
                    <a:cubicBezTo>
                      <a:pt x="6225" y="1069"/>
                      <a:pt x="4911" y="1"/>
                      <a:pt x="3541" y="1"/>
                    </a:cubicBezTo>
                    <a:close/>
                  </a:path>
                </a:pathLst>
              </a:custGeom>
              <a:solidFill>
                <a:srgbClr val="FFAB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21" name="Google Shape;1941;p64">
                <a:extLst>
                  <a:ext uri="{FF2B5EF4-FFF2-40B4-BE49-F238E27FC236}">
                    <a16:creationId xmlns:a16="http://schemas.microsoft.com/office/drawing/2014/main" id="{A478E4DE-E38E-2C57-3CD6-1BB7BC654DCF}"/>
                  </a:ext>
                </a:extLst>
              </p:cNvPr>
              <p:cNvSpPr/>
              <p:nvPr/>
            </p:nvSpPr>
            <p:spPr>
              <a:xfrm>
                <a:off x="5081566" y="3798019"/>
                <a:ext cx="143377" cy="122855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5334" extrusionOk="0">
                    <a:moveTo>
                      <a:pt x="3534" y="1"/>
                    </a:moveTo>
                    <a:cubicBezTo>
                      <a:pt x="2874" y="1"/>
                      <a:pt x="2202" y="245"/>
                      <a:pt x="1657" y="791"/>
                    </a:cubicBezTo>
                    <a:cubicBezTo>
                      <a:pt x="0" y="2447"/>
                      <a:pt x="1180" y="5333"/>
                      <a:pt x="3564" y="5333"/>
                    </a:cubicBezTo>
                    <a:cubicBezTo>
                      <a:pt x="5020" y="5333"/>
                      <a:pt x="6225" y="4129"/>
                      <a:pt x="6225" y="2673"/>
                    </a:cubicBezTo>
                    <a:cubicBezTo>
                      <a:pt x="6225" y="1062"/>
                      <a:pt x="4907" y="1"/>
                      <a:pt x="3534" y="1"/>
                    </a:cubicBezTo>
                    <a:close/>
                  </a:path>
                </a:pathLst>
              </a:custGeom>
              <a:solidFill>
                <a:srgbClr val="FFAB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22" name="Google Shape;1942;p64">
                <a:extLst>
                  <a:ext uri="{FF2B5EF4-FFF2-40B4-BE49-F238E27FC236}">
                    <a16:creationId xmlns:a16="http://schemas.microsoft.com/office/drawing/2014/main" id="{49B5DA59-4DFB-2E7E-5B34-B3C1E9253C84}"/>
                  </a:ext>
                </a:extLst>
              </p:cNvPr>
              <p:cNvSpPr/>
              <p:nvPr/>
            </p:nvSpPr>
            <p:spPr>
              <a:xfrm>
                <a:off x="4627181" y="3794679"/>
                <a:ext cx="68245" cy="40054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1739" extrusionOk="0">
                    <a:moveTo>
                      <a:pt x="1488" y="1"/>
                    </a:moveTo>
                    <a:cubicBezTo>
                      <a:pt x="1242" y="1"/>
                      <a:pt x="1014" y="56"/>
                      <a:pt x="804" y="183"/>
                    </a:cubicBezTo>
                    <a:cubicBezTo>
                      <a:pt x="578" y="283"/>
                      <a:pt x="402" y="434"/>
                      <a:pt x="252" y="634"/>
                    </a:cubicBezTo>
                    <a:cubicBezTo>
                      <a:pt x="126" y="760"/>
                      <a:pt x="51" y="910"/>
                      <a:pt x="1" y="1086"/>
                    </a:cubicBezTo>
                    <a:cubicBezTo>
                      <a:pt x="1" y="1161"/>
                      <a:pt x="1" y="1212"/>
                      <a:pt x="1" y="1262"/>
                    </a:cubicBezTo>
                    <a:lnTo>
                      <a:pt x="1" y="1312"/>
                    </a:lnTo>
                    <a:cubicBezTo>
                      <a:pt x="13" y="1387"/>
                      <a:pt x="76" y="1425"/>
                      <a:pt x="139" y="1425"/>
                    </a:cubicBezTo>
                    <a:cubicBezTo>
                      <a:pt x="202" y="1425"/>
                      <a:pt x="264" y="1387"/>
                      <a:pt x="277" y="1312"/>
                    </a:cubicBezTo>
                    <a:lnTo>
                      <a:pt x="277" y="1287"/>
                    </a:lnTo>
                    <a:cubicBezTo>
                      <a:pt x="277" y="1237"/>
                      <a:pt x="302" y="1237"/>
                      <a:pt x="302" y="1212"/>
                    </a:cubicBezTo>
                    <a:cubicBezTo>
                      <a:pt x="377" y="1086"/>
                      <a:pt x="453" y="1011"/>
                      <a:pt x="553" y="910"/>
                    </a:cubicBezTo>
                    <a:cubicBezTo>
                      <a:pt x="829" y="659"/>
                      <a:pt x="1206" y="509"/>
                      <a:pt x="1607" y="509"/>
                    </a:cubicBezTo>
                    <a:cubicBezTo>
                      <a:pt x="1682" y="509"/>
                      <a:pt x="1783" y="534"/>
                      <a:pt x="1883" y="584"/>
                    </a:cubicBezTo>
                    <a:cubicBezTo>
                      <a:pt x="1933" y="584"/>
                      <a:pt x="1959" y="609"/>
                      <a:pt x="2009" y="634"/>
                    </a:cubicBezTo>
                    <a:lnTo>
                      <a:pt x="2059" y="659"/>
                    </a:lnTo>
                    <a:lnTo>
                      <a:pt x="2134" y="710"/>
                    </a:lnTo>
                    <a:cubicBezTo>
                      <a:pt x="2184" y="735"/>
                      <a:pt x="2209" y="760"/>
                      <a:pt x="2260" y="810"/>
                    </a:cubicBezTo>
                    <a:cubicBezTo>
                      <a:pt x="2285" y="835"/>
                      <a:pt x="2310" y="860"/>
                      <a:pt x="2360" y="910"/>
                    </a:cubicBezTo>
                    <a:cubicBezTo>
                      <a:pt x="2410" y="961"/>
                      <a:pt x="2460" y="1036"/>
                      <a:pt x="2511" y="1111"/>
                    </a:cubicBezTo>
                    <a:cubicBezTo>
                      <a:pt x="2611" y="1262"/>
                      <a:pt x="2661" y="1437"/>
                      <a:pt x="2711" y="1613"/>
                    </a:cubicBezTo>
                    <a:cubicBezTo>
                      <a:pt x="2711" y="1688"/>
                      <a:pt x="2762" y="1739"/>
                      <a:pt x="2837" y="1739"/>
                    </a:cubicBezTo>
                    <a:cubicBezTo>
                      <a:pt x="2912" y="1739"/>
                      <a:pt x="2962" y="1688"/>
                      <a:pt x="2962" y="1613"/>
                    </a:cubicBezTo>
                    <a:cubicBezTo>
                      <a:pt x="2962" y="1563"/>
                      <a:pt x="2962" y="1488"/>
                      <a:pt x="2962" y="1412"/>
                    </a:cubicBezTo>
                    <a:cubicBezTo>
                      <a:pt x="2962" y="1262"/>
                      <a:pt x="2912" y="1086"/>
                      <a:pt x="2862" y="936"/>
                    </a:cubicBezTo>
                    <a:cubicBezTo>
                      <a:pt x="2812" y="810"/>
                      <a:pt x="2762" y="710"/>
                      <a:pt x="2686" y="609"/>
                    </a:cubicBezTo>
                    <a:cubicBezTo>
                      <a:pt x="2636" y="559"/>
                      <a:pt x="2611" y="509"/>
                      <a:pt x="2561" y="459"/>
                    </a:cubicBezTo>
                    <a:cubicBezTo>
                      <a:pt x="2511" y="408"/>
                      <a:pt x="2460" y="383"/>
                      <a:pt x="2410" y="333"/>
                    </a:cubicBezTo>
                    <a:lnTo>
                      <a:pt x="2360" y="283"/>
                    </a:lnTo>
                    <a:lnTo>
                      <a:pt x="2260" y="208"/>
                    </a:lnTo>
                    <a:cubicBezTo>
                      <a:pt x="2184" y="157"/>
                      <a:pt x="2134" y="132"/>
                      <a:pt x="2059" y="107"/>
                    </a:cubicBezTo>
                    <a:cubicBezTo>
                      <a:pt x="1933" y="32"/>
                      <a:pt x="1783" y="7"/>
                      <a:pt x="1632" y="7"/>
                    </a:cubicBezTo>
                    <a:cubicBezTo>
                      <a:pt x="1583" y="3"/>
                      <a:pt x="1535" y="1"/>
                      <a:pt x="1488" y="1"/>
                    </a:cubicBezTo>
                    <a:close/>
                  </a:path>
                </a:pathLst>
              </a:custGeom>
              <a:solidFill>
                <a:srgbClr val="C798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123" name="Google Shape;1943;p64">
                <a:extLst>
                  <a:ext uri="{FF2B5EF4-FFF2-40B4-BE49-F238E27FC236}">
                    <a16:creationId xmlns:a16="http://schemas.microsoft.com/office/drawing/2014/main" id="{658FB63E-6ED4-DD3E-DBDE-9B584C59DFE6}"/>
                  </a:ext>
                </a:extLst>
              </p:cNvPr>
              <p:cNvSpPr/>
              <p:nvPr/>
            </p:nvSpPr>
            <p:spPr>
              <a:xfrm>
                <a:off x="5074634" y="4227368"/>
                <a:ext cx="42794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477" y="1"/>
                    </a:moveTo>
                    <a:cubicBezTo>
                      <a:pt x="433" y="1"/>
                      <a:pt x="389" y="7"/>
                      <a:pt x="352" y="20"/>
                    </a:cubicBezTo>
                    <a:cubicBezTo>
                      <a:pt x="276" y="20"/>
                      <a:pt x="226" y="45"/>
                      <a:pt x="201" y="70"/>
                    </a:cubicBezTo>
                    <a:cubicBezTo>
                      <a:pt x="151" y="95"/>
                      <a:pt x="151" y="120"/>
                      <a:pt x="126" y="120"/>
                    </a:cubicBezTo>
                    <a:cubicBezTo>
                      <a:pt x="101" y="145"/>
                      <a:pt x="76" y="170"/>
                      <a:pt x="50" y="221"/>
                    </a:cubicBezTo>
                    <a:cubicBezTo>
                      <a:pt x="25" y="246"/>
                      <a:pt x="0" y="296"/>
                      <a:pt x="0" y="321"/>
                    </a:cubicBezTo>
                    <a:lnTo>
                      <a:pt x="0" y="346"/>
                    </a:lnTo>
                    <a:lnTo>
                      <a:pt x="0" y="396"/>
                    </a:lnTo>
                    <a:cubicBezTo>
                      <a:pt x="0" y="421"/>
                      <a:pt x="0" y="446"/>
                      <a:pt x="0" y="472"/>
                    </a:cubicBezTo>
                    <a:cubicBezTo>
                      <a:pt x="0" y="572"/>
                      <a:pt x="25" y="672"/>
                      <a:pt x="76" y="748"/>
                    </a:cubicBezTo>
                    <a:cubicBezTo>
                      <a:pt x="151" y="873"/>
                      <a:pt x="251" y="999"/>
                      <a:pt x="377" y="1124"/>
                    </a:cubicBezTo>
                    <a:cubicBezTo>
                      <a:pt x="628" y="1300"/>
                      <a:pt x="879" y="1450"/>
                      <a:pt x="1155" y="1576"/>
                    </a:cubicBezTo>
                    <a:cubicBezTo>
                      <a:pt x="1167" y="1588"/>
                      <a:pt x="1180" y="1595"/>
                      <a:pt x="1189" y="1595"/>
                    </a:cubicBezTo>
                    <a:cubicBezTo>
                      <a:pt x="1199" y="1595"/>
                      <a:pt x="1205" y="1588"/>
                      <a:pt x="1205" y="1576"/>
                    </a:cubicBezTo>
                    <a:cubicBezTo>
                      <a:pt x="1230" y="1551"/>
                      <a:pt x="1230" y="1526"/>
                      <a:pt x="1205" y="1501"/>
                    </a:cubicBezTo>
                    <a:cubicBezTo>
                      <a:pt x="1004" y="1325"/>
                      <a:pt x="778" y="1124"/>
                      <a:pt x="578" y="923"/>
                    </a:cubicBezTo>
                    <a:cubicBezTo>
                      <a:pt x="502" y="848"/>
                      <a:pt x="427" y="723"/>
                      <a:pt x="352" y="622"/>
                    </a:cubicBezTo>
                    <a:cubicBezTo>
                      <a:pt x="327" y="572"/>
                      <a:pt x="327" y="522"/>
                      <a:pt x="327" y="472"/>
                    </a:cubicBezTo>
                    <a:lnTo>
                      <a:pt x="327" y="446"/>
                    </a:lnTo>
                    <a:cubicBezTo>
                      <a:pt x="327" y="421"/>
                      <a:pt x="352" y="371"/>
                      <a:pt x="352" y="371"/>
                    </a:cubicBezTo>
                    <a:lnTo>
                      <a:pt x="552" y="296"/>
                    </a:lnTo>
                    <a:cubicBezTo>
                      <a:pt x="678" y="321"/>
                      <a:pt x="803" y="371"/>
                      <a:pt x="929" y="396"/>
                    </a:cubicBezTo>
                    <a:cubicBezTo>
                      <a:pt x="1205" y="522"/>
                      <a:pt x="1456" y="647"/>
                      <a:pt x="1707" y="773"/>
                    </a:cubicBezTo>
                    <a:lnTo>
                      <a:pt x="1807" y="823"/>
                    </a:lnTo>
                    <a:lnTo>
                      <a:pt x="1858" y="823"/>
                    </a:lnTo>
                    <a:cubicBezTo>
                      <a:pt x="1858" y="798"/>
                      <a:pt x="1858" y="773"/>
                      <a:pt x="1858" y="773"/>
                    </a:cubicBezTo>
                    <a:lnTo>
                      <a:pt x="1782" y="697"/>
                    </a:lnTo>
                    <a:cubicBezTo>
                      <a:pt x="1556" y="497"/>
                      <a:pt x="1305" y="321"/>
                      <a:pt x="1054" y="170"/>
                    </a:cubicBezTo>
                    <a:cubicBezTo>
                      <a:pt x="904" y="120"/>
                      <a:pt x="753" y="45"/>
                      <a:pt x="603" y="20"/>
                    </a:cubicBezTo>
                    <a:cubicBezTo>
                      <a:pt x="565" y="7"/>
                      <a:pt x="521" y="1"/>
                      <a:pt x="477" y="1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</p:grpSp>
        <p:sp>
          <p:nvSpPr>
            <p:cNvPr id="76" name="Google Shape;1944;p64">
              <a:extLst>
                <a:ext uri="{FF2B5EF4-FFF2-40B4-BE49-F238E27FC236}">
                  <a16:creationId xmlns:a16="http://schemas.microsoft.com/office/drawing/2014/main" id="{6531652C-29C2-A541-E348-3FDE1D0F1C4A}"/>
                </a:ext>
              </a:extLst>
            </p:cNvPr>
            <p:cNvSpPr/>
            <p:nvPr/>
          </p:nvSpPr>
          <p:spPr>
            <a:xfrm rot="9990638">
              <a:off x="7457289" y="2619038"/>
              <a:ext cx="131262" cy="41519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77" name="Google Shape;1945;p64">
              <a:extLst>
                <a:ext uri="{FF2B5EF4-FFF2-40B4-BE49-F238E27FC236}">
                  <a16:creationId xmlns:a16="http://schemas.microsoft.com/office/drawing/2014/main" id="{6780765F-DFC2-6D37-455B-04C739B48666}"/>
                </a:ext>
              </a:extLst>
            </p:cNvPr>
            <p:cNvSpPr/>
            <p:nvPr/>
          </p:nvSpPr>
          <p:spPr>
            <a:xfrm rot="10784792" flipH="1">
              <a:off x="7122897" y="2619040"/>
              <a:ext cx="131259" cy="41518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</p:grpSp>
    </p:spTree>
    <p:extLst>
      <p:ext uri="{BB962C8B-B14F-4D97-AF65-F5344CB8AC3E}">
        <p14:creationId xmlns:p14="http://schemas.microsoft.com/office/powerpoint/2010/main" val="2567966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A64E9D86-7B0A-D250-4023-EFBB40DD4DBA}"/>
              </a:ext>
            </a:extLst>
          </p:cNvPr>
          <p:cNvSpPr/>
          <p:nvPr/>
        </p:nvSpPr>
        <p:spPr>
          <a:xfrm>
            <a:off x="3112718" y="305979"/>
            <a:ext cx="6344433" cy="892074"/>
          </a:xfrm>
          <a:prstGeom prst="flowChartAlternateProcess">
            <a:avLst/>
          </a:prstGeom>
          <a:solidFill>
            <a:srgbClr val="00B05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5" y="246773"/>
            <a:ext cx="59130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n w="34925" cmpd="sng">
                  <a:solidFill>
                    <a:srgbClr val="CAE7DE"/>
                  </a:solidFill>
                  <a:prstDash val="solid"/>
                </a:ln>
                <a:solidFill>
                  <a:srgbClr val="00A47C"/>
                </a:solidFill>
                <a:effectLst>
                  <a:glow rad="127000">
                    <a:srgbClr val="CAE7DE"/>
                  </a:glow>
                  <a:outerShdw dist="635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CÂU CHUYỆN STEM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CE84CB-992B-2787-9EA1-AF15543DB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" y="305979"/>
            <a:ext cx="738075" cy="785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2711639-BF13-EAA6-AF6B-B3B7D87958FA}"/>
              </a:ext>
            </a:extLst>
          </p:cNvPr>
          <p:cNvSpPr/>
          <p:nvPr/>
        </p:nvSpPr>
        <p:spPr>
          <a:xfrm>
            <a:off x="531970" y="1949167"/>
            <a:ext cx="5743184" cy="3062893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>
                <a:solidFill>
                  <a:srgbClr val="00B050"/>
                </a:solidFill>
                <a:latin typeface="Quicksand" pitchFamily="2" charset="0"/>
              </a:rPr>
              <a:t>1. Một sản phẩm rô-bốt gồm những bộ phận nào?</a:t>
            </a:r>
          </a:p>
          <a:p>
            <a:pPr algn="just"/>
            <a:endParaRPr lang="en-US" sz="2600">
              <a:solidFill>
                <a:srgbClr val="00B050"/>
              </a:solidFill>
              <a:latin typeface="Quicksand" pitchFamily="2" charset="0"/>
            </a:endParaRPr>
          </a:p>
          <a:p>
            <a:pPr algn="just"/>
            <a:r>
              <a:rPr lang="en-US" sz="2600">
                <a:solidFill>
                  <a:srgbClr val="00B050"/>
                </a:solidFill>
                <a:latin typeface="Quicksand" pitchFamily="2" charset="0"/>
              </a:rPr>
              <a:t>2. Theo em, rô-bốt có thể làm những công việc gì để hỗ trợ con người? </a:t>
            </a:r>
          </a:p>
        </p:txBody>
      </p:sp>
      <p:pic>
        <p:nvPicPr>
          <p:cNvPr id="2054" name="Picture 6" descr="Question Asking Sticker by Ai and Aiko for iOS &amp; Android | GIPHY">
            <a:extLst>
              <a:ext uri="{FF2B5EF4-FFF2-40B4-BE49-F238E27FC236}">
                <a16:creationId xmlns:a16="http://schemas.microsoft.com/office/drawing/2014/main" id="{308BACB9-167A-5591-A39B-892490FA8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0" y="1387283"/>
            <a:ext cx="753193" cy="86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oogle Shape;1850;p64">
            <a:extLst>
              <a:ext uri="{FF2B5EF4-FFF2-40B4-BE49-F238E27FC236}">
                <a16:creationId xmlns:a16="http://schemas.microsoft.com/office/drawing/2014/main" id="{CDE518DA-CC64-AD80-5CBE-CDCD5461EE58}"/>
              </a:ext>
            </a:extLst>
          </p:cNvPr>
          <p:cNvGrpSpPr/>
          <p:nvPr/>
        </p:nvGrpSpPr>
        <p:grpSpPr>
          <a:xfrm>
            <a:off x="3740424" y="4735276"/>
            <a:ext cx="1295553" cy="1816745"/>
            <a:chOff x="4589615" y="1822130"/>
            <a:chExt cx="946935" cy="1477650"/>
          </a:xfrm>
        </p:grpSpPr>
        <p:sp>
          <p:nvSpPr>
            <p:cNvPr id="8" name="Google Shape;1851;p64">
              <a:extLst>
                <a:ext uri="{FF2B5EF4-FFF2-40B4-BE49-F238E27FC236}">
                  <a16:creationId xmlns:a16="http://schemas.microsoft.com/office/drawing/2014/main" id="{8FB46AFA-ADA2-F509-E164-8ABF563F5C8D}"/>
                </a:ext>
              </a:extLst>
            </p:cNvPr>
            <p:cNvSpPr/>
            <p:nvPr/>
          </p:nvSpPr>
          <p:spPr>
            <a:xfrm>
              <a:off x="4980408" y="2418971"/>
              <a:ext cx="102909" cy="40837"/>
            </a:xfrm>
            <a:custGeom>
              <a:avLst/>
              <a:gdLst/>
              <a:ahLst/>
              <a:cxnLst/>
              <a:rect l="l" t="t" r="r" b="b"/>
              <a:pathLst>
                <a:path w="4468" h="1773" extrusionOk="0">
                  <a:moveTo>
                    <a:pt x="4468" y="1"/>
                  </a:moveTo>
                  <a:cubicBezTo>
                    <a:pt x="3258" y="189"/>
                    <a:pt x="2014" y="290"/>
                    <a:pt x="764" y="290"/>
                  </a:cubicBezTo>
                  <a:cubicBezTo>
                    <a:pt x="509" y="290"/>
                    <a:pt x="255" y="285"/>
                    <a:pt x="0" y="277"/>
                  </a:cubicBezTo>
                  <a:lnTo>
                    <a:pt x="0" y="277"/>
                  </a:lnTo>
                  <a:lnTo>
                    <a:pt x="276" y="503"/>
                  </a:lnTo>
                  <a:cubicBezTo>
                    <a:pt x="276" y="503"/>
                    <a:pt x="1568" y="1773"/>
                    <a:pt x="2746" y="1773"/>
                  </a:cubicBezTo>
                  <a:cubicBezTo>
                    <a:pt x="2819" y="1773"/>
                    <a:pt x="2891" y="1768"/>
                    <a:pt x="2962" y="1758"/>
                  </a:cubicBezTo>
                  <a:cubicBezTo>
                    <a:pt x="4317" y="1557"/>
                    <a:pt x="4468" y="202"/>
                    <a:pt x="4468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9" name="Google Shape;1852;p64">
              <a:extLst>
                <a:ext uri="{FF2B5EF4-FFF2-40B4-BE49-F238E27FC236}">
                  <a16:creationId xmlns:a16="http://schemas.microsoft.com/office/drawing/2014/main" id="{8D347D96-AAF4-F7EB-92A2-F1EC0744128A}"/>
                </a:ext>
              </a:extLst>
            </p:cNvPr>
            <p:cNvSpPr/>
            <p:nvPr/>
          </p:nvSpPr>
          <p:spPr>
            <a:xfrm>
              <a:off x="5256153" y="2730578"/>
              <a:ext cx="20246" cy="43370"/>
            </a:xfrm>
            <a:custGeom>
              <a:avLst/>
              <a:gdLst/>
              <a:ahLst/>
              <a:cxnLst/>
              <a:rect l="l" t="t" r="r" b="b"/>
              <a:pathLst>
                <a:path w="879" h="188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351"/>
                    <a:pt x="101" y="728"/>
                    <a:pt x="126" y="1029"/>
                  </a:cubicBezTo>
                  <a:cubicBezTo>
                    <a:pt x="151" y="1155"/>
                    <a:pt x="151" y="1255"/>
                    <a:pt x="151" y="1355"/>
                  </a:cubicBezTo>
                  <a:cubicBezTo>
                    <a:pt x="151" y="1355"/>
                    <a:pt x="226" y="1531"/>
                    <a:pt x="377" y="1882"/>
                  </a:cubicBezTo>
                  <a:cubicBezTo>
                    <a:pt x="879" y="1431"/>
                    <a:pt x="477" y="628"/>
                    <a:pt x="0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0" name="Google Shape;1853;p64">
              <a:extLst>
                <a:ext uri="{FF2B5EF4-FFF2-40B4-BE49-F238E27FC236}">
                  <a16:creationId xmlns:a16="http://schemas.microsoft.com/office/drawing/2014/main" id="{52C80B76-2C17-3162-B853-AD8A19FDF25E}"/>
                </a:ext>
              </a:extLst>
            </p:cNvPr>
            <p:cNvSpPr/>
            <p:nvPr/>
          </p:nvSpPr>
          <p:spPr>
            <a:xfrm>
              <a:off x="5120307" y="2468698"/>
              <a:ext cx="202824" cy="201166"/>
            </a:xfrm>
            <a:custGeom>
              <a:avLst/>
              <a:gdLst/>
              <a:ahLst/>
              <a:cxnLst/>
              <a:rect l="l" t="t" r="r" b="b"/>
              <a:pathLst>
                <a:path w="8806" h="8734" extrusionOk="0">
                  <a:moveTo>
                    <a:pt x="5723" y="0"/>
                  </a:moveTo>
                  <a:cubicBezTo>
                    <a:pt x="5698" y="1506"/>
                    <a:pt x="4919" y="2887"/>
                    <a:pt x="3665" y="3690"/>
                  </a:cubicBezTo>
                  <a:lnTo>
                    <a:pt x="4066" y="4543"/>
                  </a:lnTo>
                  <a:lnTo>
                    <a:pt x="4066" y="4568"/>
                  </a:lnTo>
                  <a:cubicBezTo>
                    <a:pt x="3740" y="4518"/>
                    <a:pt x="3539" y="4493"/>
                    <a:pt x="3539" y="4493"/>
                  </a:cubicBezTo>
                  <a:cubicBezTo>
                    <a:pt x="3539" y="4493"/>
                    <a:pt x="3715" y="3815"/>
                    <a:pt x="3062" y="3815"/>
                  </a:cubicBezTo>
                  <a:lnTo>
                    <a:pt x="2886" y="3866"/>
                  </a:lnTo>
                  <a:cubicBezTo>
                    <a:pt x="2912" y="3991"/>
                    <a:pt x="2937" y="4117"/>
                    <a:pt x="2962" y="4267"/>
                  </a:cubicBezTo>
                  <a:cubicBezTo>
                    <a:pt x="2962" y="4267"/>
                    <a:pt x="2337" y="4055"/>
                    <a:pt x="1735" y="4055"/>
                  </a:cubicBezTo>
                  <a:cubicBezTo>
                    <a:pt x="1434" y="4055"/>
                    <a:pt x="1138" y="4108"/>
                    <a:pt x="929" y="4267"/>
                  </a:cubicBezTo>
                  <a:cubicBezTo>
                    <a:pt x="828" y="4342"/>
                    <a:pt x="728" y="4468"/>
                    <a:pt x="678" y="4593"/>
                  </a:cubicBezTo>
                  <a:cubicBezTo>
                    <a:pt x="577" y="4794"/>
                    <a:pt x="527" y="4970"/>
                    <a:pt x="502" y="5171"/>
                  </a:cubicBezTo>
                  <a:cubicBezTo>
                    <a:pt x="377" y="5321"/>
                    <a:pt x="301" y="5497"/>
                    <a:pt x="276" y="5698"/>
                  </a:cubicBezTo>
                  <a:lnTo>
                    <a:pt x="301" y="5723"/>
                  </a:lnTo>
                  <a:cubicBezTo>
                    <a:pt x="226" y="5798"/>
                    <a:pt x="176" y="5873"/>
                    <a:pt x="126" y="5949"/>
                  </a:cubicBezTo>
                  <a:cubicBezTo>
                    <a:pt x="0" y="6175"/>
                    <a:pt x="628" y="6576"/>
                    <a:pt x="1029" y="6802"/>
                  </a:cubicBezTo>
                  <a:lnTo>
                    <a:pt x="1205" y="6928"/>
                  </a:lnTo>
                  <a:cubicBezTo>
                    <a:pt x="1933" y="7379"/>
                    <a:pt x="2686" y="7781"/>
                    <a:pt x="3464" y="8107"/>
                  </a:cubicBezTo>
                  <a:lnTo>
                    <a:pt x="3539" y="8157"/>
                  </a:lnTo>
                  <a:cubicBezTo>
                    <a:pt x="4141" y="8383"/>
                    <a:pt x="4794" y="8559"/>
                    <a:pt x="5447" y="8659"/>
                  </a:cubicBezTo>
                  <a:cubicBezTo>
                    <a:pt x="5771" y="8708"/>
                    <a:pt x="6078" y="8733"/>
                    <a:pt x="6366" y="8733"/>
                  </a:cubicBezTo>
                  <a:cubicBezTo>
                    <a:pt x="7856" y="8733"/>
                    <a:pt x="8806" y="8058"/>
                    <a:pt x="8785" y="6501"/>
                  </a:cubicBezTo>
                  <a:cubicBezTo>
                    <a:pt x="8734" y="4292"/>
                    <a:pt x="7454" y="1833"/>
                    <a:pt x="5723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1" name="Google Shape;1854;p64">
              <a:extLst>
                <a:ext uri="{FF2B5EF4-FFF2-40B4-BE49-F238E27FC236}">
                  <a16:creationId xmlns:a16="http://schemas.microsoft.com/office/drawing/2014/main" id="{B53B0BCA-054E-2757-B822-A086187DB134}"/>
                </a:ext>
              </a:extLst>
            </p:cNvPr>
            <p:cNvSpPr/>
            <p:nvPr/>
          </p:nvSpPr>
          <p:spPr>
            <a:xfrm>
              <a:off x="5148038" y="2628244"/>
              <a:ext cx="111592" cy="149757"/>
            </a:xfrm>
            <a:custGeom>
              <a:avLst/>
              <a:gdLst/>
              <a:ahLst/>
              <a:cxnLst/>
              <a:rect l="l" t="t" r="r" b="b"/>
              <a:pathLst>
                <a:path w="4845" h="6502" extrusionOk="0">
                  <a:moveTo>
                    <a:pt x="1" y="1"/>
                  </a:moveTo>
                  <a:lnTo>
                    <a:pt x="1" y="26"/>
                  </a:lnTo>
                  <a:cubicBezTo>
                    <a:pt x="1" y="26"/>
                    <a:pt x="829" y="5623"/>
                    <a:pt x="2712" y="6501"/>
                  </a:cubicBezTo>
                  <a:cubicBezTo>
                    <a:pt x="3439" y="6325"/>
                    <a:pt x="4142" y="6074"/>
                    <a:pt x="4845" y="5798"/>
                  </a:cubicBezTo>
                  <a:cubicBezTo>
                    <a:pt x="4820" y="5698"/>
                    <a:pt x="4820" y="5598"/>
                    <a:pt x="4820" y="5497"/>
                  </a:cubicBezTo>
                  <a:cubicBezTo>
                    <a:pt x="3163" y="5397"/>
                    <a:pt x="2385" y="1808"/>
                    <a:pt x="2235" y="1180"/>
                  </a:cubicBezTo>
                  <a:cubicBezTo>
                    <a:pt x="1457" y="854"/>
                    <a:pt x="704" y="45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2" name="Google Shape;1855;p64">
              <a:extLst>
                <a:ext uri="{FF2B5EF4-FFF2-40B4-BE49-F238E27FC236}">
                  <a16:creationId xmlns:a16="http://schemas.microsoft.com/office/drawing/2014/main" id="{69BFB08B-5E41-325D-62F7-1D4582838B27}"/>
                </a:ext>
              </a:extLst>
            </p:cNvPr>
            <p:cNvSpPr/>
            <p:nvPr/>
          </p:nvSpPr>
          <p:spPr>
            <a:xfrm>
              <a:off x="5200069" y="2655423"/>
              <a:ext cx="58986" cy="99454"/>
            </a:xfrm>
            <a:custGeom>
              <a:avLst/>
              <a:gdLst/>
              <a:ahLst/>
              <a:cxnLst/>
              <a:rect l="l" t="t" r="r" b="b"/>
              <a:pathLst>
                <a:path w="2561" h="4318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628"/>
                    <a:pt x="904" y="4217"/>
                    <a:pt x="2561" y="4317"/>
                  </a:cubicBezTo>
                  <a:cubicBezTo>
                    <a:pt x="2536" y="3991"/>
                    <a:pt x="2486" y="3640"/>
                    <a:pt x="2435" y="3263"/>
                  </a:cubicBezTo>
                  <a:cubicBezTo>
                    <a:pt x="2260" y="1958"/>
                    <a:pt x="1984" y="527"/>
                    <a:pt x="1984" y="527"/>
                  </a:cubicBezTo>
                  <a:cubicBezTo>
                    <a:pt x="1331" y="427"/>
                    <a:pt x="678" y="251"/>
                    <a:pt x="51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3" name="Google Shape;1856;p64">
              <a:extLst>
                <a:ext uri="{FF2B5EF4-FFF2-40B4-BE49-F238E27FC236}">
                  <a16:creationId xmlns:a16="http://schemas.microsoft.com/office/drawing/2014/main" id="{C25D69EE-EDCE-E100-5299-2F31A94C6072}"/>
                </a:ext>
              </a:extLst>
            </p:cNvPr>
            <p:cNvSpPr/>
            <p:nvPr/>
          </p:nvSpPr>
          <p:spPr>
            <a:xfrm>
              <a:off x="4953805" y="2415516"/>
              <a:ext cx="256121" cy="385265"/>
            </a:xfrm>
            <a:custGeom>
              <a:avLst/>
              <a:gdLst/>
              <a:ahLst/>
              <a:cxnLst/>
              <a:rect l="l" t="t" r="r" b="b"/>
              <a:pathLst>
                <a:path w="11120" h="16727" extrusionOk="0">
                  <a:moveTo>
                    <a:pt x="6326" y="0"/>
                  </a:moveTo>
                  <a:cubicBezTo>
                    <a:pt x="6100" y="50"/>
                    <a:pt x="5874" y="101"/>
                    <a:pt x="5623" y="151"/>
                  </a:cubicBezTo>
                  <a:cubicBezTo>
                    <a:pt x="5623" y="352"/>
                    <a:pt x="5472" y="1707"/>
                    <a:pt x="4117" y="1933"/>
                  </a:cubicBezTo>
                  <a:cubicBezTo>
                    <a:pt x="4046" y="1943"/>
                    <a:pt x="3974" y="1948"/>
                    <a:pt x="3901" y="1948"/>
                  </a:cubicBezTo>
                  <a:cubicBezTo>
                    <a:pt x="2723" y="1948"/>
                    <a:pt x="1431" y="678"/>
                    <a:pt x="1431" y="678"/>
                  </a:cubicBezTo>
                  <a:lnTo>
                    <a:pt x="1431" y="578"/>
                  </a:lnTo>
                  <a:cubicBezTo>
                    <a:pt x="954" y="578"/>
                    <a:pt x="478" y="552"/>
                    <a:pt x="1" y="502"/>
                  </a:cubicBezTo>
                  <a:lnTo>
                    <a:pt x="1" y="502"/>
                  </a:lnTo>
                  <a:cubicBezTo>
                    <a:pt x="929" y="2686"/>
                    <a:pt x="1557" y="4970"/>
                    <a:pt x="1933" y="7329"/>
                  </a:cubicBezTo>
                  <a:lnTo>
                    <a:pt x="1858" y="7329"/>
                  </a:lnTo>
                  <a:cubicBezTo>
                    <a:pt x="1983" y="7379"/>
                    <a:pt x="2109" y="7455"/>
                    <a:pt x="2184" y="7580"/>
                  </a:cubicBezTo>
                  <a:lnTo>
                    <a:pt x="2209" y="7731"/>
                  </a:lnTo>
                  <a:cubicBezTo>
                    <a:pt x="2247" y="7718"/>
                    <a:pt x="2285" y="7712"/>
                    <a:pt x="2322" y="7712"/>
                  </a:cubicBezTo>
                  <a:cubicBezTo>
                    <a:pt x="2360" y="7712"/>
                    <a:pt x="2398" y="7718"/>
                    <a:pt x="2435" y="7731"/>
                  </a:cubicBezTo>
                  <a:cubicBezTo>
                    <a:pt x="3188" y="8057"/>
                    <a:pt x="2611" y="9362"/>
                    <a:pt x="2234" y="9688"/>
                  </a:cubicBezTo>
                  <a:lnTo>
                    <a:pt x="2285" y="9688"/>
                  </a:lnTo>
                  <a:cubicBezTo>
                    <a:pt x="2285" y="9688"/>
                    <a:pt x="2561" y="14532"/>
                    <a:pt x="829" y="16591"/>
                  </a:cubicBezTo>
                  <a:cubicBezTo>
                    <a:pt x="1763" y="16681"/>
                    <a:pt x="2705" y="16726"/>
                    <a:pt x="3646" y="16726"/>
                  </a:cubicBezTo>
                  <a:cubicBezTo>
                    <a:pt x="4273" y="16726"/>
                    <a:pt x="4900" y="16706"/>
                    <a:pt x="5522" y="16666"/>
                  </a:cubicBezTo>
                  <a:cubicBezTo>
                    <a:pt x="7405" y="16565"/>
                    <a:pt x="9287" y="16239"/>
                    <a:pt x="11119" y="15762"/>
                  </a:cubicBezTo>
                  <a:cubicBezTo>
                    <a:pt x="9237" y="14859"/>
                    <a:pt x="8409" y="9262"/>
                    <a:pt x="8409" y="9262"/>
                  </a:cubicBezTo>
                  <a:lnTo>
                    <a:pt x="8208" y="9136"/>
                  </a:lnTo>
                  <a:cubicBezTo>
                    <a:pt x="7831" y="8885"/>
                    <a:pt x="7204" y="8509"/>
                    <a:pt x="7329" y="8258"/>
                  </a:cubicBezTo>
                  <a:cubicBezTo>
                    <a:pt x="7380" y="8182"/>
                    <a:pt x="7430" y="8107"/>
                    <a:pt x="7505" y="8057"/>
                  </a:cubicBezTo>
                  <a:lnTo>
                    <a:pt x="7480" y="8032"/>
                  </a:lnTo>
                  <a:cubicBezTo>
                    <a:pt x="7505" y="7831"/>
                    <a:pt x="7580" y="7630"/>
                    <a:pt x="7706" y="7480"/>
                  </a:cubicBezTo>
                  <a:cubicBezTo>
                    <a:pt x="7731" y="7279"/>
                    <a:pt x="7781" y="7103"/>
                    <a:pt x="7857" y="6928"/>
                  </a:cubicBezTo>
                  <a:cubicBezTo>
                    <a:pt x="7229" y="3941"/>
                    <a:pt x="6326" y="50"/>
                    <a:pt x="6326" y="50"/>
                  </a:cubicBezTo>
                  <a:lnTo>
                    <a:pt x="6326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4" name="Google Shape;1857;p64">
              <a:extLst>
                <a:ext uri="{FF2B5EF4-FFF2-40B4-BE49-F238E27FC236}">
                  <a16:creationId xmlns:a16="http://schemas.microsoft.com/office/drawing/2014/main" id="{E9246F9E-BABD-2A9C-B615-CED14410D932}"/>
                </a:ext>
              </a:extLst>
            </p:cNvPr>
            <p:cNvSpPr/>
            <p:nvPr/>
          </p:nvSpPr>
          <p:spPr>
            <a:xfrm>
              <a:off x="4748010" y="2773349"/>
              <a:ext cx="663083" cy="324275"/>
            </a:xfrm>
            <a:custGeom>
              <a:avLst/>
              <a:gdLst/>
              <a:ahLst/>
              <a:cxnLst/>
              <a:rect l="l" t="t" r="r" b="b"/>
              <a:pathLst>
                <a:path w="28789" h="14079" extrusionOk="0">
                  <a:moveTo>
                    <a:pt x="22439" y="0"/>
                  </a:moveTo>
                  <a:cubicBezTo>
                    <a:pt x="22221" y="218"/>
                    <a:pt x="21800" y="358"/>
                    <a:pt x="21102" y="358"/>
                  </a:cubicBezTo>
                  <a:cubicBezTo>
                    <a:pt x="20916" y="358"/>
                    <a:pt x="20709" y="348"/>
                    <a:pt x="20481" y="327"/>
                  </a:cubicBezTo>
                  <a:cubicBezTo>
                    <a:pt x="20356" y="302"/>
                    <a:pt x="20205" y="276"/>
                    <a:pt x="20080" y="201"/>
                  </a:cubicBezTo>
                  <a:cubicBezTo>
                    <a:pt x="18247" y="703"/>
                    <a:pt x="16365" y="1004"/>
                    <a:pt x="14482" y="1105"/>
                  </a:cubicBezTo>
                  <a:cubicBezTo>
                    <a:pt x="13822" y="1147"/>
                    <a:pt x="13167" y="1167"/>
                    <a:pt x="12512" y="1167"/>
                  </a:cubicBezTo>
                  <a:cubicBezTo>
                    <a:pt x="11598" y="1167"/>
                    <a:pt x="10685" y="1128"/>
                    <a:pt x="9764" y="1055"/>
                  </a:cubicBezTo>
                  <a:cubicBezTo>
                    <a:pt x="9438" y="1481"/>
                    <a:pt x="8961" y="1782"/>
                    <a:pt x="8434" y="1908"/>
                  </a:cubicBezTo>
                  <a:cubicBezTo>
                    <a:pt x="7993" y="2013"/>
                    <a:pt x="7598" y="2059"/>
                    <a:pt x="7243" y="2059"/>
                  </a:cubicBezTo>
                  <a:cubicBezTo>
                    <a:pt x="6323" y="2059"/>
                    <a:pt x="5674" y="1747"/>
                    <a:pt x="5221" y="1331"/>
                  </a:cubicBezTo>
                  <a:lnTo>
                    <a:pt x="2410" y="6300"/>
                  </a:lnTo>
                  <a:lnTo>
                    <a:pt x="0" y="10517"/>
                  </a:lnTo>
                  <a:cubicBezTo>
                    <a:pt x="2561" y="12324"/>
                    <a:pt x="4317" y="12600"/>
                    <a:pt x="6049" y="12751"/>
                  </a:cubicBezTo>
                  <a:cubicBezTo>
                    <a:pt x="7204" y="12851"/>
                    <a:pt x="8358" y="12876"/>
                    <a:pt x="9764" y="13253"/>
                  </a:cubicBezTo>
                  <a:cubicBezTo>
                    <a:pt x="10567" y="13504"/>
                    <a:pt x="11420" y="13704"/>
                    <a:pt x="12274" y="13830"/>
                  </a:cubicBezTo>
                  <a:cubicBezTo>
                    <a:pt x="13107" y="13996"/>
                    <a:pt x="13957" y="14078"/>
                    <a:pt x="14810" y="14078"/>
                  </a:cubicBezTo>
                  <a:cubicBezTo>
                    <a:pt x="15757" y="14078"/>
                    <a:pt x="16708" y="13978"/>
                    <a:pt x="17645" y="13780"/>
                  </a:cubicBezTo>
                  <a:cubicBezTo>
                    <a:pt x="19552" y="13353"/>
                    <a:pt x="21209" y="12575"/>
                    <a:pt x="23142" y="11922"/>
                  </a:cubicBezTo>
                  <a:cubicBezTo>
                    <a:pt x="23568" y="11772"/>
                    <a:pt x="23970" y="11621"/>
                    <a:pt x="24346" y="11471"/>
                  </a:cubicBezTo>
                  <a:cubicBezTo>
                    <a:pt x="28036" y="9939"/>
                    <a:pt x="28789" y="8208"/>
                    <a:pt x="28789" y="8208"/>
                  </a:cubicBezTo>
                  <a:cubicBezTo>
                    <a:pt x="28789" y="8208"/>
                    <a:pt x="26103" y="5698"/>
                    <a:pt x="24823" y="3916"/>
                  </a:cubicBezTo>
                  <a:cubicBezTo>
                    <a:pt x="23920" y="2686"/>
                    <a:pt x="23116" y="1381"/>
                    <a:pt x="22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5" name="Google Shape;1858;p64">
              <a:extLst>
                <a:ext uri="{FF2B5EF4-FFF2-40B4-BE49-F238E27FC236}">
                  <a16:creationId xmlns:a16="http://schemas.microsoft.com/office/drawing/2014/main" id="{0FE0E213-FE22-C951-8331-FDFB9EBED5EB}"/>
                </a:ext>
              </a:extLst>
            </p:cNvPr>
            <p:cNvSpPr/>
            <p:nvPr/>
          </p:nvSpPr>
          <p:spPr>
            <a:xfrm>
              <a:off x="5210479" y="2761787"/>
              <a:ext cx="54357" cy="20176"/>
            </a:xfrm>
            <a:custGeom>
              <a:avLst/>
              <a:gdLst/>
              <a:ahLst/>
              <a:cxnLst/>
              <a:rect l="l" t="t" r="r" b="b"/>
              <a:pathLst>
                <a:path w="2360" h="876" extrusionOk="0">
                  <a:moveTo>
                    <a:pt x="2134" y="0"/>
                  </a:moveTo>
                  <a:cubicBezTo>
                    <a:pt x="1431" y="302"/>
                    <a:pt x="728" y="527"/>
                    <a:pt x="1" y="728"/>
                  </a:cubicBezTo>
                  <a:cubicBezTo>
                    <a:pt x="126" y="778"/>
                    <a:pt x="277" y="829"/>
                    <a:pt x="402" y="854"/>
                  </a:cubicBezTo>
                  <a:cubicBezTo>
                    <a:pt x="609" y="868"/>
                    <a:pt x="799" y="875"/>
                    <a:pt x="972" y="875"/>
                  </a:cubicBezTo>
                  <a:cubicBezTo>
                    <a:pt x="1701" y="875"/>
                    <a:pt x="2137" y="751"/>
                    <a:pt x="2360" y="527"/>
                  </a:cubicBezTo>
                  <a:cubicBezTo>
                    <a:pt x="2209" y="201"/>
                    <a:pt x="2134" y="0"/>
                    <a:pt x="2134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6" name="Google Shape;1859;p64">
              <a:extLst>
                <a:ext uri="{FF2B5EF4-FFF2-40B4-BE49-F238E27FC236}">
                  <a16:creationId xmlns:a16="http://schemas.microsoft.com/office/drawing/2014/main" id="{C4D80E49-300C-CA5C-E67E-CC3DECDDC30C}"/>
                </a:ext>
              </a:extLst>
            </p:cNvPr>
            <p:cNvSpPr/>
            <p:nvPr/>
          </p:nvSpPr>
          <p:spPr>
            <a:xfrm>
              <a:off x="5100637" y="2408422"/>
              <a:ext cx="89044" cy="166087"/>
            </a:xfrm>
            <a:custGeom>
              <a:avLst/>
              <a:gdLst/>
              <a:ahLst/>
              <a:cxnLst/>
              <a:rect l="l" t="t" r="r" b="b"/>
              <a:pathLst>
                <a:path w="3866" h="7211" extrusionOk="0">
                  <a:moveTo>
                    <a:pt x="2002" y="0"/>
                  </a:moveTo>
                  <a:cubicBezTo>
                    <a:pt x="1572" y="0"/>
                    <a:pt x="1090" y="32"/>
                    <a:pt x="929" y="32"/>
                  </a:cubicBezTo>
                  <a:cubicBezTo>
                    <a:pt x="628" y="107"/>
                    <a:pt x="302" y="208"/>
                    <a:pt x="1" y="283"/>
                  </a:cubicBezTo>
                  <a:lnTo>
                    <a:pt x="1" y="333"/>
                  </a:lnTo>
                  <a:cubicBezTo>
                    <a:pt x="1" y="333"/>
                    <a:pt x="904" y="4224"/>
                    <a:pt x="1532" y="7210"/>
                  </a:cubicBezTo>
                  <a:lnTo>
                    <a:pt x="1557" y="7210"/>
                  </a:lnTo>
                  <a:cubicBezTo>
                    <a:pt x="1632" y="7060"/>
                    <a:pt x="1707" y="6959"/>
                    <a:pt x="1833" y="6859"/>
                  </a:cubicBezTo>
                  <a:cubicBezTo>
                    <a:pt x="2042" y="6708"/>
                    <a:pt x="2338" y="6658"/>
                    <a:pt x="2639" y="6658"/>
                  </a:cubicBezTo>
                  <a:cubicBezTo>
                    <a:pt x="3241" y="6658"/>
                    <a:pt x="3866" y="6859"/>
                    <a:pt x="3866" y="6859"/>
                  </a:cubicBezTo>
                  <a:cubicBezTo>
                    <a:pt x="3841" y="6708"/>
                    <a:pt x="3791" y="6583"/>
                    <a:pt x="3766" y="6457"/>
                  </a:cubicBezTo>
                  <a:cubicBezTo>
                    <a:pt x="3339" y="4349"/>
                    <a:pt x="3013" y="2241"/>
                    <a:pt x="2812" y="107"/>
                  </a:cubicBezTo>
                  <a:cubicBezTo>
                    <a:pt x="2636" y="57"/>
                    <a:pt x="2486" y="32"/>
                    <a:pt x="2310" y="7"/>
                  </a:cubicBezTo>
                  <a:cubicBezTo>
                    <a:pt x="2214" y="2"/>
                    <a:pt x="2110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7" name="Google Shape;1860;p64">
              <a:extLst>
                <a:ext uri="{FF2B5EF4-FFF2-40B4-BE49-F238E27FC236}">
                  <a16:creationId xmlns:a16="http://schemas.microsoft.com/office/drawing/2014/main" id="{B0CEA8DE-BAEF-76BF-E4E0-1C8A7075A9AF}"/>
                </a:ext>
              </a:extLst>
            </p:cNvPr>
            <p:cNvSpPr/>
            <p:nvPr/>
          </p:nvSpPr>
          <p:spPr>
            <a:xfrm>
              <a:off x="5164806" y="2410887"/>
              <a:ext cx="87892" cy="163047"/>
            </a:xfrm>
            <a:custGeom>
              <a:avLst/>
              <a:gdLst/>
              <a:ahLst/>
              <a:cxnLst/>
              <a:rect l="l" t="t" r="r" b="b"/>
              <a:pathLst>
                <a:path w="3816" h="7079" extrusionOk="0">
                  <a:moveTo>
                    <a:pt x="1" y="0"/>
                  </a:moveTo>
                  <a:cubicBezTo>
                    <a:pt x="176" y="2134"/>
                    <a:pt x="503" y="4242"/>
                    <a:pt x="954" y="6350"/>
                  </a:cubicBezTo>
                  <a:lnTo>
                    <a:pt x="1105" y="6325"/>
                  </a:lnTo>
                  <a:cubicBezTo>
                    <a:pt x="1116" y="6325"/>
                    <a:pt x="1128" y="6325"/>
                    <a:pt x="1139" y="6325"/>
                  </a:cubicBezTo>
                  <a:cubicBezTo>
                    <a:pt x="1752" y="6325"/>
                    <a:pt x="1582" y="7003"/>
                    <a:pt x="1582" y="7003"/>
                  </a:cubicBezTo>
                  <a:cubicBezTo>
                    <a:pt x="1582" y="7003"/>
                    <a:pt x="1808" y="7003"/>
                    <a:pt x="2159" y="7078"/>
                  </a:cubicBezTo>
                  <a:lnTo>
                    <a:pt x="2159" y="7053"/>
                  </a:lnTo>
                  <a:lnTo>
                    <a:pt x="1733" y="6200"/>
                  </a:lnTo>
                  <a:cubicBezTo>
                    <a:pt x="2987" y="5372"/>
                    <a:pt x="3766" y="3991"/>
                    <a:pt x="3816" y="2510"/>
                  </a:cubicBezTo>
                  <a:cubicBezTo>
                    <a:pt x="2636" y="1255"/>
                    <a:pt x="1281" y="302"/>
                    <a:pt x="1" y="0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8" name="Google Shape;1861;p64">
              <a:extLst>
                <a:ext uri="{FF2B5EF4-FFF2-40B4-BE49-F238E27FC236}">
                  <a16:creationId xmlns:a16="http://schemas.microsoft.com/office/drawing/2014/main" id="{4815E4EE-D3C9-504A-CBDC-986D94078AF4}"/>
                </a:ext>
              </a:extLst>
            </p:cNvPr>
            <p:cNvSpPr/>
            <p:nvPr/>
          </p:nvSpPr>
          <p:spPr>
            <a:xfrm>
              <a:off x="5153243" y="2408583"/>
              <a:ext cx="11585" cy="2326"/>
            </a:xfrm>
            <a:custGeom>
              <a:avLst/>
              <a:gdLst/>
              <a:ahLst/>
              <a:cxnLst/>
              <a:rect l="l" t="t" r="r" b="b"/>
              <a:pathLst>
                <a:path w="503" h="101" extrusionOk="0">
                  <a:moveTo>
                    <a:pt x="1" y="0"/>
                  </a:moveTo>
                  <a:cubicBezTo>
                    <a:pt x="176" y="25"/>
                    <a:pt x="327" y="50"/>
                    <a:pt x="503" y="100"/>
                  </a:cubicBezTo>
                  <a:lnTo>
                    <a:pt x="503" y="75"/>
                  </a:lnTo>
                  <a:cubicBezTo>
                    <a:pt x="327" y="25"/>
                    <a:pt x="176" y="0"/>
                    <a:pt x="1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19" name="Google Shape;1862;p64">
              <a:extLst>
                <a:ext uri="{FF2B5EF4-FFF2-40B4-BE49-F238E27FC236}">
                  <a16:creationId xmlns:a16="http://schemas.microsoft.com/office/drawing/2014/main" id="{12C03AAE-28AD-B818-2276-E4EA6B53F4FE}"/>
                </a:ext>
              </a:extLst>
            </p:cNvPr>
            <p:cNvSpPr/>
            <p:nvPr/>
          </p:nvSpPr>
          <p:spPr>
            <a:xfrm>
              <a:off x="4843387" y="2750846"/>
              <a:ext cx="34134" cy="38718"/>
            </a:xfrm>
            <a:custGeom>
              <a:avLst/>
              <a:gdLst/>
              <a:ahLst/>
              <a:cxnLst/>
              <a:rect l="l" t="t" r="r" b="b"/>
              <a:pathLst>
                <a:path w="1482" h="1681" extrusionOk="0">
                  <a:moveTo>
                    <a:pt x="164" y="1"/>
                  </a:moveTo>
                  <a:cubicBezTo>
                    <a:pt x="88" y="1"/>
                    <a:pt x="30" y="15"/>
                    <a:pt x="1" y="49"/>
                  </a:cubicBezTo>
                  <a:cubicBezTo>
                    <a:pt x="26" y="300"/>
                    <a:pt x="76" y="576"/>
                    <a:pt x="151" y="827"/>
                  </a:cubicBezTo>
                  <a:cubicBezTo>
                    <a:pt x="427" y="1279"/>
                    <a:pt x="879" y="1605"/>
                    <a:pt x="1406" y="1680"/>
                  </a:cubicBezTo>
                  <a:lnTo>
                    <a:pt x="1482" y="1605"/>
                  </a:lnTo>
                  <a:lnTo>
                    <a:pt x="1431" y="1555"/>
                  </a:lnTo>
                  <a:cubicBezTo>
                    <a:pt x="1431" y="1555"/>
                    <a:pt x="1155" y="501"/>
                    <a:pt x="1130" y="375"/>
                  </a:cubicBezTo>
                  <a:cubicBezTo>
                    <a:pt x="1110" y="253"/>
                    <a:pt x="484" y="1"/>
                    <a:pt x="164" y="1"/>
                  </a:cubicBezTo>
                  <a:close/>
                </a:path>
              </a:pathLst>
            </a:custGeom>
            <a:solidFill>
              <a:srgbClr val="F3A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0" name="Google Shape;1863;p64">
              <a:extLst>
                <a:ext uri="{FF2B5EF4-FFF2-40B4-BE49-F238E27FC236}">
                  <a16:creationId xmlns:a16="http://schemas.microsoft.com/office/drawing/2014/main" id="{B68A37E8-7591-78EA-E4B0-11AA2FA99B1A}"/>
                </a:ext>
              </a:extLst>
            </p:cNvPr>
            <p:cNvSpPr/>
            <p:nvPr/>
          </p:nvSpPr>
          <p:spPr>
            <a:xfrm>
              <a:off x="4891963" y="2424199"/>
              <a:ext cx="106387" cy="160145"/>
            </a:xfrm>
            <a:custGeom>
              <a:avLst/>
              <a:gdLst/>
              <a:ahLst/>
              <a:cxnLst/>
              <a:rect l="l" t="t" r="r" b="b"/>
              <a:pathLst>
                <a:path w="4619" h="6953" extrusionOk="0">
                  <a:moveTo>
                    <a:pt x="2152" y="1"/>
                  </a:moveTo>
                  <a:cubicBezTo>
                    <a:pt x="2069" y="1"/>
                    <a:pt x="1987" y="9"/>
                    <a:pt x="1908" y="25"/>
                  </a:cubicBezTo>
                  <a:cubicBezTo>
                    <a:pt x="1230" y="25"/>
                    <a:pt x="552" y="251"/>
                    <a:pt x="0" y="652"/>
                  </a:cubicBezTo>
                  <a:cubicBezTo>
                    <a:pt x="75" y="778"/>
                    <a:pt x="2033" y="4166"/>
                    <a:pt x="2610" y="6375"/>
                  </a:cubicBezTo>
                  <a:cubicBezTo>
                    <a:pt x="2661" y="6551"/>
                    <a:pt x="2711" y="6701"/>
                    <a:pt x="2736" y="6852"/>
                  </a:cubicBezTo>
                  <a:lnTo>
                    <a:pt x="2761" y="6902"/>
                  </a:lnTo>
                  <a:cubicBezTo>
                    <a:pt x="2987" y="6601"/>
                    <a:pt x="3313" y="6425"/>
                    <a:pt x="3690" y="6425"/>
                  </a:cubicBezTo>
                  <a:cubicBezTo>
                    <a:pt x="3966" y="6475"/>
                    <a:pt x="4217" y="6626"/>
                    <a:pt x="4392" y="6852"/>
                  </a:cubicBezTo>
                  <a:lnTo>
                    <a:pt x="4392" y="6927"/>
                  </a:lnTo>
                  <a:cubicBezTo>
                    <a:pt x="4443" y="6927"/>
                    <a:pt x="4493" y="6927"/>
                    <a:pt x="4543" y="6952"/>
                  </a:cubicBezTo>
                  <a:lnTo>
                    <a:pt x="4618" y="6952"/>
                  </a:lnTo>
                  <a:cubicBezTo>
                    <a:pt x="4242" y="4593"/>
                    <a:pt x="3614" y="2309"/>
                    <a:pt x="2686" y="125"/>
                  </a:cubicBezTo>
                  <a:cubicBezTo>
                    <a:pt x="2514" y="39"/>
                    <a:pt x="2331" y="1"/>
                    <a:pt x="2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2" name="Google Shape;1864;p64">
              <a:extLst>
                <a:ext uri="{FF2B5EF4-FFF2-40B4-BE49-F238E27FC236}">
                  <a16:creationId xmlns:a16="http://schemas.microsoft.com/office/drawing/2014/main" id="{7ABF78BA-3DCB-640D-E5CA-FDA8AF8F4E3D}"/>
                </a:ext>
              </a:extLst>
            </p:cNvPr>
            <p:cNvSpPr/>
            <p:nvPr/>
          </p:nvSpPr>
          <p:spPr>
            <a:xfrm>
              <a:off x="4847441" y="2638655"/>
              <a:ext cx="165350" cy="182694"/>
            </a:xfrm>
            <a:custGeom>
              <a:avLst/>
              <a:gdLst/>
              <a:ahLst/>
              <a:cxnLst/>
              <a:rect l="l" t="t" r="r" b="b"/>
              <a:pathLst>
                <a:path w="7179" h="7932" extrusionOk="0">
                  <a:moveTo>
                    <a:pt x="6852" y="0"/>
                  </a:moveTo>
                  <a:lnTo>
                    <a:pt x="6802" y="51"/>
                  </a:lnTo>
                  <a:lnTo>
                    <a:pt x="6727" y="25"/>
                  </a:lnTo>
                  <a:cubicBezTo>
                    <a:pt x="6627" y="502"/>
                    <a:pt x="6401" y="929"/>
                    <a:pt x="6099" y="1306"/>
                  </a:cubicBezTo>
                  <a:cubicBezTo>
                    <a:pt x="5924" y="1908"/>
                    <a:pt x="5597" y="2460"/>
                    <a:pt x="5221" y="2937"/>
                  </a:cubicBezTo>
                  <a:cubicBezTo>
                    <a:pt x="5221" y="2937"/>
                    <a:pt x="4669" y="5597"/>
                    <a:pt x="3063" y="6325"/>
                  </a:cubicBezTo>
                  <a:cubicBezTo>
                    <a:pt x="2912" y="6401"/>
                    <a:pt x="2786" y="6451"/>
                    <a:pt x="2636" y="6476"/>
                  </a:cubicBezTo>
                  <a:cubicBezTo>
                    <a:pt x="2327" y="6562"/>
                    <a:pt x="2007" y="6600"/>
                    <a:pt x="1690" y="6600"/>
                  </a:cubicBezTo>
                  <a:cubicBezTo>
                    <a:pt x="1544" y="6600"/>
                    <a:pt x="1398" y="6592"/>
                    <a:pt x="1255" y="6576"/>
                  </a:cubicBezTo>
                  <a:cubicBezTo>
                    <a:pt x="728" y="6476"/>
                    <a:pt x="251" y="6175"/>
                    <a:pt x="0" y="5698"/>
                  </a:cubicBezTo>
                  <a:lnTo>
                    <a:pt x="0" y="5698"/>
                  </a:lnTo>
                  <a:cubicBezTo>
                    <a:pt x="151" y="6275"/>
                    <a:pt x="477" y="6777"/>
                    <a:pt x="904" y="7179"/>
                  </a:cubicBezTo>
                  <a:cubicBezTo>
                    <a:pt x="1358" y="7614"/>
                    <a:pt x="2008" y="7932"/>
                    <a:pt x="2932" y="7932"/>
                  </a:cubicBezTo>
                  <a:cubicBezTo>
                    <a:pt x="3285" y="7932"/>
                    <a:pt x="3679" y="7885"/>
                    <a:pt x="4117" y="7781"/>
                  </a:cubicBezTo>
                  <a:cubicBezTo>
                    <a:pt x="4644" y="7630"/>
                    <a:pt x="5121" y="7329"/>
                    <a:pt x="5447" y="6903"/>
                  </a:cubicBezTo>
                  <a:cubicBezTo>
                    <a:pt x="7179" y="4819"/>
                    <a:pt x="6928" y="0"/>
                    <a:pt x="6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3" name="Google Shape;1865;p64">
              <a:extLst>
                <a:ext uri="{FF2B5EF4-FFF2-40B4-BE49-F238E27FC236}">
                  <a16:creationId xmlns:a16="http://schemas.microsoft.com/office/drawing/2014/main" id="{CC80BB7D-560F-DAD4-3CC8-877CB88F8C7F}"/>
                </a:ext>
              </a:extLst>
            </p:cNvPr>
            <p:cNvSpPr/>
            <p:nvPr/>
          </p:nvSpPr>
          <p:spPr>
            <a:xfrm>
              <a:off x="4880976" y="2705703"/>
              <a:ext cx="86142" cy="82111"/>
            </a:xfrm>
            <a:custGeom>
              <a:avLst/>
              <a:gdLst/>
              <a:ahLst/>
              <a:cxnLst/>
              <a:rect l="l" t="t" r="r" b="b"/>
              <a:pathLst>
                <a:path w="3740" h="3565" extrusionOk="0">
                  <a:moveTo>
                    <a:pt x="3740" y="1"/>
                  </a:moveTo>
                  <a:lnTo>
                    <a:pt x="3740" y="1"/>
                  </a:lnTo>
                  <a:cubicBezTo>
                    <a:pt x="2861" y="1080"/>
                    <a:pt x="1531" y="1984"/>
                    <a:pt x="151" y="2009"/>
                  </a:cubicBezTo>
                  <a:lnTo>
                    <a:pt x="151" y="2109"/>
                  </a:lnTo>
                  <a:lnTo>
                    <a:pt x="0" y="3239"/>
                  </a:lnTo>
                  <a:cubicBezTo>
                    <a:pt x="402" y="3364"/>
                    <a:pt x="778" y="3490"/>
                    <a:pt x="1180" y="3565"/>
                  </a:cubicBezTo>
                  <a:cubicBezTo>
                    <a:pt x="1305" y="3515"/>
                    <a:pt x="1456" y="3464"/>
                    <a:pt x="1607" y="3414"/>
                  </a:cubicBezTo>
                  <a:cubicBezTo>
                    <a:pt x="3213" y="2686"/>
                    <a:pt x="3740" y="1"/>
                    <a:pt x="3740" y="1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4" name="Google Shape;1866;p64">
              <a:extLst>
                <a:ext uri="{FF2B5EF4-FFF2-40B4-BE49-F238E27FC236}">
                  <a16:creationId xmlns:a16="http://schemas.microsoft.com/office/drawing/2014/main" id="{10FA6CCC-C86F-D458-F0B8-617FE6E93B18}"/>
                </a:ext>
              </a:extLst>
            </p:cNvPr>
            <p:cNvSpPr/>
            <p:nvPr/>
          </p:nvSpPr>
          <p:spPr>
            <a:xfrm>
              <a:off x="4679787" y="2654271"/>
              <a:ext cx="204667" cy="264206"/>
            </a:xfrm>
            <a:custGeom>
              <a:avLst/>
              <a:gdLst/>
              <a:ahLst/>
              <a:cxnLst/>
              <a:rect l="l" t="t" r="r" b="b"/>
              <a:pathLst>
                <a:path w="8886" h="11471" extrusionOk="0">
                  <a:moveTo>
                    <a:pt x="2724" y="5522"/>
                  </a:moveTo>
                  <a:cubicBezTo>
                    <a:pt x="2768" y="5522"/>
                    <a:pt x="2814" y="5538"/>
                    <a:pt x="2862" y="5572"/>
                  </a:cubicBezTo>
                  <a:cubicBezTo>
                    <a:pt x="3070" y="5556"/>
                    <a:pt x="3278" y="5548"/>
                    <a:pt x="3488" y="5548"/>
                  </a:cubicBezTo>
                  <a:cubicBezTo>
                    <a:pt x="4240" y="5548"/>
                    <a:pt x="4997" y="5652"/>
                    <a:pt x="5723" y="5848"/>
                  </a:cubicBezTo>
                  <a:cubicBezTo>
                    <a:pt x="5723" y="5848"/>
                    <a:pt x="6025" y="8559"/>
                    <a:pt x="5397" y="9738"/>
                  </a:cubicBezTo>
                  <a:cubicBezTo>
                    <a:pt x="5116" y="10277"/>
                    <a:pt x="4595" y="10466"/>
                    <a:pt x="4060" y="10466"/>
                  </a:cubicBezTo>
                  <a:cubicBezTo>
                    <a:pt x="3448" y="10466"/>
                    <a:pt x="2819" y="10219"/>
                    <a:pt x="2511" y="9964"/>
                  </a:cubicBezTo>
                  <a:cubicBezTo>
                    <a:pt x="1709" y="9281"/>
                    <a:pt x="2037" y="5522"/>
                    <a:pt x="2724" y="5522"/>
                  </a:cubicBezTo>
                  <a:close/>
                  <a:moveTo>
                    <a:pt x="5246" y="0"/>
                  </a:moveTo>
                  <a:cubicBezTo>
                    <a:pt x="5246" y="0"/>
                    <a:pt x="3741" y="1908"/>
                    <a:pt x="2686" y="2008"/>
                  </a:cubicBezTo>
                  <a:cubicBezTo>
                    <a:pt x="2511" y="3062"/>
                    <a:pt x="2360" y="3966"/>
                    <a:pt x="2235" y="4367"/>
                  </a:cubicBezTo>
                  <a:cubicBezTo>
                    <a:pt x="1607" y="6777"/>
                    <a:pt x="1" y="11420"/>
                    <a:pt x="5322" y="11470"/>
                  </a:cubicBezTo>
                  <a:lnTo>
                    <a:pt x="5372" y="11470"/>
                  </a:lnTo>
                  <a:lnTo>
                    <a:pt x="8183" y="6526"/>
                  </a:lnTo>
                  <a:cubicBezTo>
                    <a:pt x="7756" y="6099"/>
                    <a:pt x="7430" y="5597"/>
                    <a:pt x="7254" y="5020"/>
                  </a:cubicBezTo>
                  <a:cubicBezTo>
                    <a:pt x="7179" y="4769"/>
                    <a:pt x="7129" y="4518"/>
                    <a:pt x="7079" y="4267"/>
                  </a:cubicBezTo>
                  <a:cubicBezTo>
                    <a:pt x="7114" y="4226"/>
                    <a:pt x="7182" y="4209"/>
                    <a:pt x="7268" y="4209"/>
                  </a:cubicBezTo>
                  <a:cubicBezTo>
                    <a:pt x="7604" y="4209"/>
                    <a:pt x="8213" y="4468"/>
                    <a:pt x="8233" y="4568"/>
                  </a:cubicBezTo>
                  <a:cubicBezTo>
                    <a:pt x="8258" y="4694"/>
                    <a:pt x="8534" y="5773"/>
                    <a:pt x="8534" y="5773"/>
                  </a:cubicBezTo>
                  <a:lnTo>
                    <a:pt x="8585" y="5798"/>
                  </a:lnTo>
                  <a:lnTo>
                    <a:pt x="8735" y="5497"/>
                  </a:lnTo>
                  <a:lnTo>
                    <a:pt x="8886" y="4342"/>
                  </a:lnTo>
                  <a:lnTo>
                    <a:pt x="8886" y="4267"/>
                  </a:lnTo>
                  <a:cubicBezTo>
                    <a:pt x="8858" y="4268"/>
                    <a:pt x="8830" y="4268"/>
                    <a:pt x="8803" y="4268"/>
                  </a:cubicBezTo>
                  <a:cubicBezTo>
                    <a:pt x="7824" y="4268"/>
                    <a:pt x="6803" y="3834"/>
                    <a:pt x="5924" y="2736"/>
                  </a:cubicBezTo>
                  <a:cubicBezTo>
                    <a:pt x="5422" y="2108"/>
                    <a:pt x="5246" y="1129"/>
                    <a:pt x="5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6" name="Google Shape;1867;p64">
              <a:extLst>
                <a:ext uri="{FF2B5EF4-FFF2-40B4-BE49-F238E27FC236}">
                  <a16:creationId xmlns:a16="http://schemas.microsoft.com/office/drawing/2014/main" id="{14ABEDFD-1983-EFD7-89CF-330BCE57733A}"/>
                </a:ext>
              </a:extLst>
            </p:cNvPr>
            <p:cNvSpPr/>
            <p:nvPr/>
          </p:nvSpPr>
          <p:spPr>
            <a:xfrm>
              <a:off x="4801192" y="2531139"/>
              <a:ext cx="226064" cy="220928"/>
            </a:xfrm>
            <a:custGeom>
              <a:avLst/>
              <a:gdLst/>
              <a:ahLst/>
              <a:cxnLst/>
              <a:rect l="l" t="t" r="r" b="b"/>
              <a:pathLst>
                <a:path w="9815" h="9592" extrusionOk="0">
                  <a:moveTo>
                    <a:pt x="1331" y="0"/>
                  </a:moveTo>
                  <a:cubicBezTo>
                    <a:pt x="628" y="1707"/>
                    <a:pt x="176" y="3489"/>
                    <a:pt x="51" y="5346"/>
                  </a:cubicBezTo>
                  <a:cubicBezTo>
                    <a:pt x="1" y="6475"/>
                    <a:pt x="176" y="7454"/>
                    <a:pt x="678" y="8082"/>
                  </a:cubicBezTo>
                  <a:cubicBezTo>
                    <a:pt x="1535" y="9153"/>
                    <a:pt x="2504" y="9592"/>
                    <a:pt x="3458" y="9592"/>
                  </a:cubicBezTo>
                  <a:cubicBezTo>
                    <a:pt x="3510" y="9592"/>
                    <a:pt x="3563" y="9590"/>
                    <a:pt x="3615" y="9588"/>
                  </a:cubicBezTo>
                  <a:cubicBezTo>
                    <a:pt x="5020" y="9563"/>
                    <a:pt x="6351" y="8659"/>
                    <a:pt x="7229" y="7580"/>
                  </a:cubicBezTo>
                  <a:cubicBezTo>
                    <a:pt x="7605" y="7103"/>
                    <a:pt x="7932" y="6551"/>
                    <a:pt x="8107" y="5974"/>
                  </a:cubicBezTo>
                  <a:cubicBezTo>
                    <a:pt x="8409" y="5597"/>
                    <a:pt x="8635" y="5145"/>
                    <a:pt x="8735" y="4668"/>
                  </a:cubicBezTo>
                  <a:lnTo>
                    <a:pt x="8810" y="4693"/>
                  </a:lnTo>
                  <a:lnTo>
                    <a:pt x="8860" y="4668"/>
                  </a:lnTo>
                  <a:cubicBezTo>
                    <a:pt x="9237" y="4317"/>
                    <a:pt x="9814" y="3012"/>
                    <a:pt x="9061" y="2711"/>
                  </a:cubicBezTo>
                  <a:cubicBezTo>
                    <a:pt x="9008" y="2693"/>
                    <a:pt x="8967" y="2675"/>
                    <a:pt x="8921" y="2675"/>
                  </a:cubicBezTo>
                  <a:cubicBezTo>
                    <a:pt x="8902" y="2675"/>
                    <a:pt x="8882" y="2678"/>
                    <a:pt x="8860" y="2686"/>
                  </a:cubicBezTo>
                  <a:lnTo>
                    <a:pt x="8835" y="2560"/>
                  </a:lnTo>
                  <a:cubicBezTo>
                    <a:pt x="8735" y="2435"/>
                    <a:pt x="8635" y="2359"/>
                    <a:pt x="8484" y="2309"/>
                  </a:cubicBezTo>
                  <a:cubicBezTo>
                    <a:pt x="8434" y="2284"/>
                    <a:pt x="8409" y="2259"/>
                    <a:pt x="8358" y="2259"/>
                  </a:cubicBezTo>
                  <a:lnTo>
                    <a:pt x="8358" y="2209"/>
                  </a:lnTo>
                  <a:cubicBezTo>
                    <a:pt x="8183" y="1958"/>
                    <a:pt x="7932" y="1807"/>
                    <a:pt x="7631" y="1782"/>
                  </a:cubicBezTo>
                  <a:cubicBezTo>
                    <a:pt x="7608" y="1780"/>
                    <a:pt x="7586" y="1780"/>
                    <a:pt x="7564" y="1780"/>
                  </a:cubicBezTo>
                  <a:cubicBezTo>
                    <a:pt x="7235" y="1780"/>
                    <a:pt x="6915" y="1952"/>
                    <a:pt x="6727" y="2234"/>
                  </a:cubicBezTo>
                  <a:lnTo>
                    <a:pt x="6677" y="2209"/>
                  </a:lnTo>
                  <a:cubicBezTo>
                    <a:pt x="6652" y="2033"/>
                    <a:pt x="6627" y="1882"/>
                    <a:pt x="6576" y="1707"/>
                  </a:cubicBezTo>
                  <a:cubicBezTo>
                    <a:pt x="6461" y="1652"/>
                    <a:pt x="6358" y="1628"/>
                    <a:pt x="6266" y="1628"/>
                  </a:cubicBezTo>
                  <a:cubicBezTo>
                    <a:pt x="5562" y="1628"/>
                    <a:pt x="5522" y="3062"/>
                    <a:pt x="5522" y="3062"/>
                  </a:cubicBezTo>
                  <a:cubicBezTo>
                    <a:pt x="5522" y="3062"/>
                    <a:pt x="5271" y="3263"/>
                    <a:pt x="4895" y="3564"/>
                  </a:cubicBezTo>
                  <a:lnTo>
                    <a:pt x="4920" y="2510"/>
                  </a:lnTo>
                  <a:lnTo>
                    <a:pt x="4895" y="2510"/>
                  </a:lnTo>
                  <a:cubicBezTo>
                    <a:pt x="1983" y="2284"/>
                    <a:pt x="1356" y="0"/>
                    <a:pt x="1356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7" name="Google Shape;1868;p64">
              <a:extLst>
                <a:ext uri="{FF2B5EF4-FFF2-40B4-BE49-F238E27FC236}">
                  <a16:creationId xmlns:a16="http://schemas.microsoft.com/office/drawing/2014/main" id="{6533A2EE-4F78-6715-29BD-7094A7CB092F}"/>
                </a:ext>
              </a:extLst>
            </p:cNvPr>
            <p:cNvSpPr/>
            <p:nvPr/>
          </p:nvSpPr>
          <p:spPr>
            <a:xfrm>
              <a:off x="4875771" y="2780858"/>
              <a:ext cx="32384" cy="10249"/>
            </a:xfrm>
            <a:custGeom>
              <a:avLst/>
              <a:gdLst/>
              <a:ahLst/>
              <a:cxnLst/>
              <a:rect l="l" t="t" r="r" b="b"/>
              <a:pathLst>
                <a:path w="1406" h="445" extrusionOk="0">
                  <a:moveTo>
                    <a:pt x="226" y="1"/>
                  </a:moveTo>
                  <a:lnTo>
                    <a:pt x="76" y="302"/>
                  </a:lnTo>
                  <a:lnTo>
                    <a:pt x="0" y="402"/>
                  </a:lnTo>
                  <a:cubicBezTo>
                    <a:pt x="179" y="430"/>
                    <a:pt x="358" y="445"/>
                    <a:pt x="535" y="445"/>
                  </a:cubicBezTo>
                  <a:cubicBezTo>
                    <a:pt x="831" y="445"/>
                    <a:pt x="1123" y="405"/>
                    <a:pt x="1406" y="327"/>
                  </a:cubicBezTo>
                  <a:cubicBezTo>
                    <a:pt x="1004" y="227"/>
                    <a:pt x="628" y="126"/>
                    <a:pt x="226" y="1"/>
                  </a:cubicBezTo>
                  <a:close/>
                </a:path>
              </a:pathLst>
            </a:custGeom>
            <a:solidFill>
              <a:srgbClr val="3131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8" name="Google Shape;1869;p64">
              <a:extLst>
                <a:ext uri="{FF2B5EF4-FFF2-40B4-BE49-F238E27FC236}">
                  <a16:creationId xmlns:a16="http://schemas.microsoft.com/office/drawing/2014/main" id="{F5915CE5-B24D-A07C-59FA-EED78A211737}"/>
                </a:ext>
              </a:extLst>
            </p:cNvPr>
            <p:cNvSpPr/>
            <p:nvPr/>
          </p:nvSpPr>
          <p:spPr>
            <a:xfrm>
              <a:off x="5197190" y="2279072"/>
              <a:ext cx="339361" cy="371860"/>
            </a:xfrm>
            <a:custGeom>
              <a:avLst/>
              <a:gdLst/>
              <a:ahLst/>
              <a:cxnLst/>
              <a:rect l="l" t="t" r="r" b="b"/>
              <a:pathLst>
                <a:path w="14734" h="16145" extrusionOk="0">
                  <a:moveTo>
                    <a:pt x="2661" y="1"/>
                  </a:moveTo>
                  <a:cubicBezTo>
                    <a:pt x="2485" y="1607"/>
                    <a:pt x="1255" y="3088"/>
                    <a:pt x="0" y="4017"/>
                  </a:cubicBezTo>
                  <a:cubicBezTo>
                    <a:pt x="757" y="5752"/>
                    <a:pt x="2519" y="5851"/>
                    <a:pt x="2909" y="5851"/>
                  </a:cubicBezTo>
                  <a:cubicBezTo>
                    <a:pt x="2959" y="5851"/>
                    <a:pt x="2987" y="5849"/>
                    <a:pt x="2987" y="5849"/>
                  </a:cubicBezTo>
                  <a:lnTo>
                    <a:pt x="2987" y="5849"/>
                  </a:lnTo>
                  <a:cubicBezTo>
                    <a:pt x="2711" y="7932"/>
                    <a:pt x="5396" y="9488"/>
                    <a:pt x="5396" y="9488"/>
                  </a:cubicBezTo>
                  <a:cubicBezTo>
                    <a:pt x="5813" y="11652"/>
                    <a:pt x="7355" y="12017"/>
                    <a:pt x="8347" y="12017"/>
                  </a:cubicBezTo>
                  <a:cubicBezTo>
                    <a:pt x="8850" y="12017"/>
                    <a:pt x="9211" y="11923"/>
                    <a:pt x="9211" y="11923"/>
                  </a:cubicBezTo>
                  <a:lnTo>
                    <a:pt x="9211" y="11923"/>
                  </a:lnTo>
                  <a:cubicBezTo>
                    <a:pt x="9141" y="13946"/>
                    <a:pt x="11737" y="16145"/>
                    <a:pt x="12498" y="16145"/>
                  </a:cubicBezTo>
                  <a:cubicBezTo>
                    <a:pt x="12549" y="16145"/>
                    <a:pt x="12592" y="16135"/>
                    <a:pt x="12625" y="16114"/>
                  </a:cubicBezTo>
                  <a:cubicBezTo>
                    <a:pt x="13127" y="15788"/>
                    <a:pt x="12424" y="14985"/>
                    <a:pt x="12424" y="14985"/>
                  </a:cubicBezTo>
                  <a:lnTo>
                    <a:pt x="12424" y="14985"/>
                  </a:lnTo>
                  <a:cubicBezTo>
                    <a:pt x="12424" y="14985"/>
                    <a:pt x="12908" y="15388"/>
                    <a:pt x="13285" y="15388"/>
                  </a:cubicBezTo>
                  <a:cubicBezTo>
                    <a:pt x="13424" y="15388"/>
                    <a:pt x="13548" y="15334"/>
                    <a:pt x="13629" y="15186"/>
                  </a:cubicBezTo>
                  <a:cubicBezTo>
                    <a:pt x="13955" y="14659"/>
                    <a:pt x="13177" y="14508"/>
                    <a:pt x="13177" y="14508"/>
                  </a:cubicBezTo>
                  <a:lnTo>
                    <a:pt x="13177" y="14508"/>
                  </a:lnTo>
                  <a:cubicBezTo>
                    <a:pt x="13177" y="14508"/>
                    <a:pt x="13206" y="14509"/>
                    <a:pt x="13256" y="14509"/>
                  </a:cubicBezTo>
                  <a:cubicBezTo>
                    <a:pt x="13531" y="14509"/>
                    <a:pt x="14434" y="14473"/>
                    <a:pt x="14583" y="14006"/>
                  </a:cubicBezTo>
                  <a:cubicBezTo>
                    <a:pt x="14733" y="13454"/>
                    <a:pt x="13579" y="14006"/>
                    <a:pt x="12725" y="12174"/>
                  </a:cubicBezTo>
                  <a:cubicBezTo>
                    <a:pt x="12041" y="10704"/>
                    <a:pt x="10985" y="10559"/>
                    <a:pt x="10594" y="10559"/>
                  </a:cubicBezTo>
                  <a:cubicBezTo>
                    <a:pt x="10497" y="10559"/>
                    <a:pt x="10441" y="10568"/>
                    <a:pt x="10441" y="10568"/>
                  </a:cubicBezTo>
                  <a:cubicBezTo>
                    <a:pt x="10341" y="7982"/>
                    <a:pt x="7580" y="7455"/>
                    <a:pt x="7580" y="7455"/>
                  </a:cubicBezTo>
                  <a:cubicBezTo>
                    <a:pt x="7530" y="4845"/>
                    <a:pt x="5070" y="4343"/>
                    <a:pt x="5070" y="4343"/>
                  </a:cubicBezTo>
                  <a:cubicBezTo>
                    <a:pt x="6300" y="1256"/>
                    <a:pt x="2887" y="76"/>
                    <a:pt x="2661" y="1"/>
                  </a:cubicBez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29" name="Google Shape;1870;p64">
              <a:extLst>
                <a:ext uri="{FF2B5EF4-FFF2-40B4-BE49-F238E27FC236}">
                  <a16:creationId xmlns:a16="http://schemas.microsoft.com/office/drawing/2014/main" id="{EC4BE923-D5A9-14E7-BB3D-1441471B91F1}"/>
                </a:ext>
              </a:extLst>
            </p:cNvPr>
            <p:cNvSpPr/>
            <p:nvPr/>
          </p:nvSpPr>
          <p:spPr>
            <a:xfrm>
              <a:off x="5200069" y="3250260"/>
              <a:ext cx="136468" cy="45466"/>
            </a:xfrm>
            <a:custGeom>
              <a:avLst/>
              <a:gdLst/>
              <a:ahLst/>
              <a:cxnLst/>
              <a:rect l="l" t="t" r="r" b="b"/>
              <a:pathLst>
                <a:path w="5925" h="1974" extrusionOk="0">
                  <a:moveTo>
                    <a:pt x="4669" y="1"/>
                  </a:moveTo>
                  <a:cubicBezTo>
                    <a:pt x="3515" y="729"/>
                    <a:pt x="26" y="729"/>
                    <a:pt x="26" y="729"/>
                  </a:cubicBezTo>
                  <a:lnTo>
                    <a:pt x="1" y="729"/>
                  </a:lnTo>
                  <a:cubicBezTo>
                    <a:pt x="202" y="1381"/>
                    <a:pt x="377" y="1808"/>
                    <a:pt x="503" y="1858"/>
                  </a:cubicBezTo>
                  <a:cubicBezTo>
                    <a:pt x="664" y="1939"/>
                    <a:pt x="980" y="1974"/>
                    <a:pt x="1382" y="1974"/>
                  </a:cubicBezTo>
                  <a:cubicBezTo>
                    <a:pt x="2977" y="1974"/>
                    <a:pt x="5924" y="1421"/>
                    <a:pt x="5924" y="980"/>
                  </a:cubicBezTo>
                  <a:cubicBezTo>
                    <a:pt x="5924" y="453"/>
                    <a:pt x="4669" y="1"/>
                    <a:pt x="4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1" name="Google Shape;1871;p64">
              <a:extLst>
                <a:ext uri="{FF2B5EF4-FFF2-40B4-BE49-F238E27FC236}">
                  <a16:creationId xmlns:a16="http://schemas.microsoft.com/office/drawing/2014/main" id="{32CC1FDB-7273-4096-3B08-DC6A04E85202}"/>
                </a:ext>
              </a:extLst>
            </p:cNvPr>
            <p:cNvSpPr/>
            <p:nvPr/>
          </p:nvSpPr>
          <p:spPr>
            <a:xfrm>
              <a:off x="4680363" y="1822130"/>
              <a:ext cx="648641" cy="404957"/>
            </a:xfrm>
            <a:custGeom>
              <a:avLst/>
              <a:gdLst/>
              <a:ahLst/>
              <a:cxnLst/>
              <a:rect l="l" t="t" r="r" b="b"/>
              <a:pathLst>
                <a:path w="28162" h="17582" extrusionOk="0">
                  <a:moveTo>
                    <a:pt x="14449" y="0"/>
                  </a:moveTo>
                  <a:cubicBezTo>
                    <a:pt x="9326" y="0"/>
                    <a:pt x="7982" y="2447"/>
                    <a:pt x="7982" y="2447"/>
                  </a:cubicBezTo>
                  <a:cubicBezTo>
                    <a:pt x="7982" y="2447"/>
                    <a:pt x="7929" y="2443"/>
                    <a:pt x="7830" y="2443"/>
                  </a:cubicBezTo>
                  <a:cubicBezTo>
                    <a:pt x="7137" y="2443"/>
                    <a:pt x="4220" y="2598"/>
                    <a:pt x="2285" y="5082"/>
                  </a:cubicBezTo>
                  <a:cubicBezTo>
                    <a:pt x="1" y="7968"/>
                    <a:pt x="76" y="14143"/>
                    <a:pt x="2009" y="17581"/>
                  </a:cubicBezTo>
                  <a:cubicBezTo>
                    <a:pt x="2235" y="17506"/>
                    <a:pt x="2511" y="17481"/>
                    <a:pt x="2762" y="17481"/>
                  </a:cubicBezTo>
                  <a:cubicBezTo>
                    <a:pt x="2963" y="17481"/>
                    <a:pt x="3163" y="17506"/>
                    <a:pt x="3364" y="17531"/>
                  </a:cubicBezTo>
                  <a:cubicBezTo>
                    <a:pt x="9739" y="13992"/>
                    <a:pt x="8836" y="6839"/>
                    <a:pt x="8836" y="6839"/>
                  </a:cubicBezTo>
                  <a:lnTo>
                    <a:pt x="8836" y="6839"/>
                  </a:lnTo>
                  <a:cubicBezTo>
                    <a:pt x="8836" y="6839"/>
                    <a:pt x="13802" y="13468"/>
                    <a:pt x="23226" y="13468"/>
                  </a:cubicBezTo>
                  <a:cubicBezTo>
                    <a:pt x="23348" y="13468"/>
                    <a:pt x="23471" y="13467"/>
                    <a:pt x="23594" y="13465"/>
                  </a:cubicBezTo>
                  <a:cubicBezTo>
                    <a:pt x="23795" y="13465"/>
                    <a:pt x="24020" y="13440"/>
                    <a:pt x="24221" y="13440"/>
                  </a:cubicBezTo>
                  <a:cubicBezTo>
                    <a:pt x="28162" y="13114"/>
                    <a:pt x="27760" y="10579"/>
                    <a:pt x="27559" y="10227"/>
                  </a:cubicBezTo>
                  <a:cubicBezTo>
                    <a:pt x="27469" y="10081"/>
                    <a:pt x="27258" y="10041"/>
                    <a:pt x="27053" y="10041"/>
                  </a:cubicBezTo>
                  <a:cubicBezTo>
                    <a:pt x="26800" y="10041"/>
                    <a:pt x="26555" y="10102"/>
                    <a:pt x="26555" y="10102"/>
                  </a:cubicBezTo>
                  <a:cubicBezTo>
                    <a:pt x="26555" y="10102"/>
                    <a:pt x="23870" y="916"/>
                    <a:pt x="16441" y="112"/>
                  </a:cubicBezTo>
                  <a:cubicBezTo>
                    <a:pt x="15721" y="35"/>
                    <a:pt x="15058" y="0"/>
                    <a:pt x="14449" y="0"/>
                  </a:cubicBez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2" name="Google Shape;1872;p64">
              <a:extLst>
                <a:ext uri="{FF2B5EF4-FFF2-40B4-BE49-F238E27FC236}">
                  <a16:creationId xmlns:a16="http://schemas.microsoft.com/office/drawing/2014/main" id="{870DCFA5-83D1-8830-F811-C2A2E3A6E124}"/>
                </a:ext>
              </a:extLst>
            </p:cNvPr>
            <p:cNvSpPr/>
            <p:nvPr/>
          </p:nvSpPr>
          <p:spPr>
            <a:xfrm>
              <a:off x="5154994" y="3037532"/>
              <a:ext cx="156091" cy="112168"/>
            </a:xfrm>
            <a:custGeom>
              <a:avLst/>
              <a:gdLst/>
              <a:ahLst/>
              <a:cxnLst/>
              <a:rect l="l" t="t" r="r" b="b"/>
              <a:pathLst>
                <a:path w="6777" h="4870" extrusionOk="0">
                  <a:moveTo>
                    <a:pt x="6701" y="1"/>
                  </a:moveTo>
                  <a:cubicBezTo>
                    <a:pt x="6325" y="176"/>
                    <a:pt x="5923" y="327"/>
                    <a:pt x="5497" y="452"/>
                  </a:cubicBezTo>
                  <a:cubicBezTo>
                    <a:pt x="3564" y="1130"/>
                    <a:pt x="1908" y="1908"/>
                    <a:pt x="0" y="2310"/>
                  </a:cubicBezTo>
                  <a:lnTo>
                    <a:pt x="0" y="2385"/>
                  </a:lnTo>
                  <a:cubicBezTo>
                    <a:pt x="0" y="2385"/>
                    <a:pt x="251" y="3464"/>
                    <a:pt x="577" y="4870"/>
                  </a:cubicBezTo>
                  <a:cubicBezTo>
                    <a:pt x="577" y="4870"/>
                    <a:pt x="5070" y="4744"/>
                    <a:pt x="6701" y="3590"/>
                  </a:cubicBezTo>
                  <a:lnTo>
                    <a:pt x="6752" y="3590"/>
                  </a:lnTo>
                  <a:cubicBezTo>
                    <a:pt x="6777" y="2159"/>
                    <a:pt x="6752" y="804"/>
                    <a:pt x="6701" y="51"/>
                  </a:cubicBezTo>
                  <a:lnTo>
                    <a:pt x="6701" y="1"/>
                  </a:ln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3" name="Google Shape;1873;p64">
              <a:extLst>
                <a:ext uri="{FF2B5EF4-FFF2-40B4-BE49-F238E27FC236}">
                  <a16:creationId xmlns:a16="http://schemas.microsoft.com/office/drawing/2014/main" id="{5377F1EB-DCE2-268C-2744-EECBF86F29C3}"/>
                </a:ext>
              </a:extLst>
            </p:cNvPr>
            <p:cNvSpPr/>
            <p:nvPr/>
          </p:nvSpPr>
          <p:spPr>
            <a:xfrm>
              <a:off x="5168284" y="3120771"/>
              <a:ext cx="142226" cy="146279"/>
            </a:xfrm>
            <a:custGeom>
              <a:avLst/>
              <a:gdLst/>
              <a:ahLst/>
              <a:cxnLst/>
              <a:rect l="l" t="t" r="r" b="b"/>
              <a:pathLst>
                <a:path w="6175" h="6351" extrusionOk="0">
                  <a:moveTo>
                    <a:pt x="6124" y="1"/>
                  </a:moveTo>
                  <a:cubicBezTo>
                    <a:pt x="4493" y="1130"/>
                    <a:pt x="0" y="1256"/>
                    <a:pt x="0" y="1256"/>
                  </a:cubicBezTo>
                  <a:cubicBezTo>
                    <a:pt x="402" y="2937"/>
                    <a:pt x="954" y="5071"/>
                    <a:pt x="1381" y="6351"/>
                  </a:cubicBezTo>
                  <a:lnTo>
                    <a:pt x="1431" y="6351"/>
                  </a:lnTo>
                  <a:cubicBezTo>
                    <a:pt x="1431" y="6351"/>
                    <a:pt x="4895" y="6351"/>
                    <a:pt x="6049" y="5623"/>
                  </a:cubicBezTo>
                  <a:cubicBezTo>
                    <a:pt x="6049" y="5623"/>
                    <a:pt x="6149" y="2661"/>
                    <a:pt x="6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4" name="Google Shape;1874;p64">
              <a:extLst>
                <a:ext uri="{FF2B5EF4-FFF2-40B4-BE49-F238E27FC236}">
                  <a16:creationId xmlns:a16="http://schemas.microsoft.com/office/drawing/2014/main" id="{0D519250-7C65-70AD-E666-3D2A14858CB3}"/>
                </a:ext>
              </a:extLst>
            </p:cNvPr>
            <p:cNvSpPr/>
            <p:nvPr/>
          </p:nvSpPr>
          <p:spPr>
            <a:xfrm>
              <a:off x="5238809" y="2137445"/>
              <a:ext cx="84414" cy="130088"/>
            </a:xfrm>
            <a:custGeom>
              <a:avLst/>
              <a:gdLst/>
              <a:ahLst/>
              <a:cxnLst/>
              <a:rect l="l" t="t" r="r" b="b"/>
              <a:pathLst>
                <a:path w="3665" h="5648" extrusionOk="0">
                  <a:moveTo>
                    <a:pt x="849" y="0"/>
                  </a:moveTo>
                  <a:cubicBezTo>
                    <a:pt x="834" y="0"/>
                    <a:pt x="819" y="1"/>
                    <a:pt x="804" y="1"/>
                  </a:cubicBezTo>
                  <a:cubicBezTo>
                    <a:pt x="527" y="1"/>
                    <a:pt x="251" y="26"/>
                    <a:pt x="0" y="126"/>
                  </a:cubicBezTo>
                  <a:lnTo>
                    <a:pt x="226" y="3740"/>
                  </a:lnTo>
                  <a:cubicBezTo>
                    <a:pt x="628" y="4293"/>
                    <a:pt x="829" y="4945"/>
                    <a:pt x="854" y="5648"/>
                  </a:cubicBezTo>
                  <a:cubicBezTo>
                    <a:pt x="2410" y="5623"/>
                    <a:pt x="3665" y="4343"/>
                    <a:pt x="3665" y="2787"/>
                  </a:cubicBezTo>
                  <a:cubicBezTo>
                    <a:pt x="3640" y="1246"/>
                    <a:pt x="2385" y="0"/>
                    <a:pt x="849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5" name="Google Shape;1875;p64">
              <a:extLst>
                <a:ext uri="{FF2B5EF4-FFF2-40B4-BE49-F238E27FC236}">
                  <a16:creationId xmlns:a16="http://schemas.microsoft.com/office/drawing/2014/main" id="{4E0496EE-FC8B-4CB3-9839-DF5780DC44CA}"/>
                </a:ext>
              </a:extLst>
            </p:cNvPr>
            <p:cNvSpPr/>
            <p:nvPr/>
          </p:nvSpPr>
          <p:spPr>
            <a:xfrm>
              <a:off x="4880400" y="3067013"/>
              <a:ext cx="150310" cy="88468"/>
            </a:xfrm>
            <a:custGeom>
              <a:avLst/>
              <a:gdLst/>
              <a:ahLst/>
              <a:cxnLst/>
              <a:rect l="l" t="t" r="r" b="b"/>
              <a:pathLst>
                <a:path w="6526" h="3841" extrusionOk="0">
                  <a:moveTo>
                    <a:pt x="301" y="1"/>
                  </a:moveTo>
                  <a:cubicBezTo>
                    <a:pt x="251" y="302"/>
                    <a:pt x="126" y="1356"/>
                    <a:pt x="0" y="2661"/>
                  </a:cubicBezTo>
                  <a:lnTo>
                    <a:pt x="25" y="2661"/>
                  </a:lnTo>
                  <a:cubicBezTo>
                    <a:pt x="25" y="2661"/>
                    <a:pt x="2173" y="3841"/>
                    <a:pt x="4434" y="3841"/>
                  </a:cubicBezTo>
                  <a:cubicBezTo>
                    <a:pt x="4872" y="3841"/>
                    <a:pt x="5315" y="3796"/>
                    <a:pt x="5748" y="3690"/>
                  </a:cubicBezTo>
                  <a:cubicBezTo>
                    <a:pt x="6099" y="2561"/>
                    <a:pt x="6425" y="1557"/>
                    <a:pt x="6526" y="1105"/>
                  </a:cubicBezTo>
                  <a:cubicBezTo>
                    <a:pt x="5672" y="954"/>
                    <a:pt x="4819" y="779"/>
                    <a:pt x="3991" y="528"/>
                  </a:cubicBezTo>
                  <a:cubicBezTo>
                    <a:pt x="2610" y="126"/>
                    <a:pt x="1456" y="101"/>
                    <a:pt x="301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6" name="Google Shape;1876;p64">
              <a:extLst>
                <a:ext uri="{FF2B5EF4-FFF2-40B4-BE49-F238E27FC236}">
                  <a16:creationId xmlns:a16="http://schemas.microsoft.com/office/drawing/2014/main" id="{55464142-88AA-A091-A0B3-B27D4384206A}"/>
                </a:ext>
              </a:extLst>
            </p:cNvPr>
            <p:cNvSpPr/>
            <p:nvPr/>
          </p:nvSpPr>
          <p:spPr>
            <a:xfrm>
              <a:off x="4871141" y="3128303"/>
              <a:ext cx="141650" cy="138840"/>
            </a:xfrm>
            <a:custGeom>
              <a:avLst/>
              <a:gdLst/>
              <a:ahLst/>
              <a:cxnLst/>
              <a:rect l="l" t="t" r="r" b="b"/>
              <a:pathLst>
                <a:path w="6150" h="6028" extrusionOk="0">
                  <a:moveTo>
                    <a:pt x="402" y="0"/>
                  </a:moveTo>
                  <a:cubicBezTo>
                    <a:pt x="226" y="1707"/>
                    <a:pt x="26" y="3790"/>
                    <a:pt x="0" y="5145"/>
                  </a:cubicBezTo>
                  <a:lnTo>
                    <a:pt x="51" y="5145"/>
                  </a:lnTo>
                  <a:cubicBezTo>
                    <a:pt x="51" y="5145"/>
                    <a:pt x="3024" y="6028"/>
                    <a:pt x="4322" y="6028"/>
                  </a:cubicBezTo>
                  <a:cubicBezTo>
                    <a:pt x="4374" y="6028"/>
                    <a:pt x="4422" y="6027"/>
                    <a:pt x="4468" y="6024"/>
                  </a:cubicBezTo>
                  <a:cubicBezTo>
                    <a:pt x="4468" y="6024"/>
                    <a:pt x="5422" y="3263"/>
                    <a:pt x="6150" y="1029"/>
                  </a:cubicBezTo>
                  <a:lnTo>
                    <a:pt x="6150" y="1029"/>
                  </a:lnTo>
                  <a:cubicBezTo>
                    <a:pt x="5717" y="1135"/>
                    <a:pt x="5275" y="1180"/>
                    <a:pt x="4838" y="1180"/>
                  </a:cubicBezTo>
                  <a:cubicBezTo>
                    <a:pt x="2582" y="1180"/>
                    <a:pt x="45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7" name="Google Shape;1877;p64">
              <a:extLst>
                <a:ext uri="{FF2B5EF4-FFF2-40B4-BE49-F238E27FC236}">
                  <a16:creationId xmlns:a16="http://schemas.microsoft.com/office/drawing/2014/main" id="{A0DDC4DE-DA95-CAF8-B706-0DC338A1FCD0}"/>
                </a:ext>
              </a:extLst>
            </p:cNvPr>
            <p:cNvSpPr/>
            <p:nvPr/>
          </p:nvSpPr>
          <p:spPr>
            <a:xfrm>
              <a:off x="4870566" y="3246805"/>
              <a:ext cx="122003" cy="52975"/>
            </a:xfrm>
            <a:custGeom>
              <a:avLst/>
              <a:gdLst/>
              <a:ahLst/>
              <a:cxnLst/>
              <a:rect l="l" t="t" r="r" b="b"/>
              <a:pathLst>
                <a:path w="5297" h="2300" extrusionOk="0">
                  <a:moveTo>
                    <a:pt x="25" y="0"/>
                  </a:moveTo>
                  <a:cubicBezTo>
                    <a:pt x="0" y="728"/>
                    <a:pt x="25" y="1255"/>
                    <a:pt x="126" y="1356"/>
                  </a:cubicBezTo>
                  <a:cubicBezTo>
                    <a:pt x="517" y="1726"/>
                    <a:pt x="3391" y="2300"/>
                    <a:pt x="4550" y="2300"/>
                  </a:cubicBezTo>
                  <a:cubicBezTo>
                    <a:pt x="4804" y="2300"/>
                    <a:pt x="4975" y="2272"/>
                    <a:pt x="5020" y="2209"/>
                  </a:cubicBezTo>
                  <a:cubicBezTo>
                    <a:pt x="5296" y="1883"/>
                    <a:pt x="4493" y="879"/>
                    <a:pt x="4493" y="879"/>
                  </a:cubicBezTo>
                  <a:cubicBezTo>
                    <a:pt x="4447" y="882"/>
                    <a:pt x="4399" y="883"/>
                    <a:pt x="4347" y="883"/>
                  </a:cubicBezTo>
                  <a:cubicBezTo>
                    <a:pt x="3047" y="883"/>
                    <a:pt x="51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8" name="Google Shape;1878;p64">
              <a:extLst>
                <a:ext uri="{FF2B5EF4-FFF2-40B4-BE49-F238E27FC236}">
                  <a16:creationId xmlns:a16="http://schemas.microsoft.com/office/drawing/2014/main" id="{3642A7D6-342D-B849-1787-0C979061930E}"/>
                </a:ext>
              </a:extLst>
            </p:cNvPr>
            <p:cNvSpPr/>
            <p:nvPr/>
          </p:nvSpPr>
          <p:spPr>
            <a:xfrm>
              <a:off x="4831825" y="2439217"/>
              <a:ext cx="120852" cy="174034"/>
            </a:xfrm>
            <a:custGeom>
              <a:avLst/>
              <a:gdLst/>
              <a:ahLst/>
              <a:cxnLst/>
              <a:rect l="l" t="t" r="r" b="b"/>
              <a:pathLst>
                <a:path w="5247" h="7556" extrusionOk="0">
                  <a:moveTo>
                    <a:pt x="2611" y="0"/>
                  </a:moveTo>
                  <a:cubicBezTo>
                    <a:pt x="2385" y="151"/>
                    <a:pt x="2184" y="327"/>
                    <a:pt x="1984" y="527"/>
                  </a:cubicBezTo>
                  <a:cubicBezTo>
                    <a:pt x="1607" y="954"/>
                    <a:pt x="1281" y="1406"/>
                    <a:pt x="1005" y="1908"/>
                  </a:cubicBezTo>
                  <a:cubicBezTo>
                    <a:pt x="628" y="2585"/>
                    <a:pt x="277" y="3288"/>
                    <a:pt x="1" y="3991"/>
                  </a:cubicBezTo>
                  <a:lnTo>
                    <a:pt x="26" y="3991"/>
                  </a:lnTo>
                  <a:cubicBezTo>
                    <a:pt x="26" y="3991"/>
                    <a:pt x="653" y="6275"/>
                    <a:pt x="3565" y="6501"/>
                  </a:cubicBezTo>
                  <a:lnTo>
                    <a:pt x="3590" y="6501"/>
                  </a:lnTo>
                  <a:lnTo>
                    <a:pt x="3565" y="7555"/>
                  </a:lnTo>
                  <a:cubicBezTo>
                    <a:pt x="3916" y="7254"/>
                    <a:pt x="4192" y="7078"/>
                    <a:pt x="4192" y="7078"/>
                  </a:cubicBezTo>
                  <a:cubicBezTo>
                    <a:pt x="4192" y="7078"/>
                    <a:pt x="4212" y="5626"/>
                    <a:pt x="4943" y="5626"/>
                  </a:cubicBezTo>
                  <a:cubicBezTo>
                    <a:pt x="5033" y="5626"/>
                    <a:pt x="5133" y="5648"/>
                    <a:pt x="5246" y="5698"/>
                  </a:cubicBezTo>
                  <a:cubicBezTo>
                    <a:pt x="4644" y="3489"/>
                    <a:pt x="2686" y="101"/>
                    <a:pt x="2611" y="0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39" name="Google Shape;1879;p64">
              <a:extLst>
                <a:ext uri="{FF2B5EF4-FFF2-40B4-BE49-F238E27FC236}">
                  <a16:creationId xmlns:a16="http://schemas.microsoft.com/office/drawing/2014/main" id="{07EA8B85-A511-C1EF-CA7A-490A87F835AD}"/>
                </a:ext>
              </a:extLst>
            </p:cNvPr>
            <p:cNvSpPr/>
            <p:nvPr/>
          </p:nvSpPr>
          <p:spPr>
            <a:xfrm>
              <a:off x="4589615" y="2339210"/>
              <a:ext cx="249166" cy="412282"/>
            </a:xfrm>
            <a:custGeom>
              <a:avLst/>
              <a:gdLst/>
              <a:ahLst/>
              <a:cxnLst/>
              <a:rect l="l" t="t" r="r" b="b"/>
              <a:pathLst>
                <a:path w="10818" h="17900" extrusionOk="0">
                  <a:moveTo>
                    <a:pt x="8509" y="0"/>
                  </a:moveTo>
                  <a:cubicBezTo>
                    <a:pt x="7995" y="432"/>
                    <a:pt x="7346" y="662"/>
                    <a:pt x="6673" y="662"/>
                  </a:cubicBezTo>
                  <a:cubicBezTo>
                    <a:pt x="6525" y="662"/>
                    <a:pt x="6375" y="650"/>
                    <a:pt x="6225" y="628"/>
                  </a:cubicBezTo>
                  <a:lnTo>
                    <a:pt x="6225" y="653"/>
                  </a:lnTo>
                  <a:cubicBezTo>
                    <a:pt x="6225" y="653"/>
                    <a:pt x="4543" y="2460"/>
                    <a:pt x="6099" y="4267"/>
                  </a:cubicBezTo>
                  <a:cubicBezTo>
                    <a:pt x="6099" y="4267"/>
                    <a:pt x="3941" y="5547"/>
                    <a:pt x="4744" y="8032"/>
                  </a:cubicBezTo>
                  <a:cubicBezTo>
                    <a:pt x="4744" y="8032"/>
                    <a:pt x="2335" y="9437"/>
                    <a:pt x="3088" y="11922"/>
                  </a:cubicBezTo>
                  <a:cubicBezTo>
                    <a:pt x="3088" y="11922"/>
                    <a:pt x="1657" y="12198"/>
                    <a:pt x="1456" y="14206"/>
                  </a:cubicBezTo>
                  <a:cubicBezTo>
                    <a:pt x="1280" y="16214"/>
                    <a:pt x="0" y="16089"/>
                    <a:pt x="327" y="16540"/>
                  </a:cubicBezTo>
                  <a:cubicBezTo>
                    <a:pt x="442" y="16699"/>
                    <a:pt x="647" y="16753"/>
                    <a:pt x="869" y="16753"/>
                  </a:cubicBezTo>
                  <a:cubicBezTo>
                    <a:pt x="1277" y="16753"/>
                    <a:pt x="1742" y="16573"/>
                    <a:pt x="1807" y="16540"/>
                  </a:cubicBezTo>
                  <a:lnTo>
                    <a:pt x="1807" y="16540"/>
                  </a:lnTo>
                  <a:cubicBezTo>
                    <a:pt x="1732" y="16590"/>
                    <a:pt x="1155" y="16967"/>
                    <a:pt x="1607" y="17343"/>
                  </a:cubicBezTo>
                  <a:cubicBezTo>
                    <a:pt x="1684" y="17416"/>
                    <a:pt x="1766" y="17446"/>
                    <a:pt x="1848" y="17446"/>
                  </a:cubicBezTo>
                  <a:cubicBezTo>
                    <a:pt x="2225" y="17446"/>
                    <a:pt x="2620" y="16828"/>
                    <a:pt x="2661" y="16766"/>
                  </a:cubicBezTo>
                  <a:lnTo>
                    <a:pt x="2661" y="16766"/>
                  </a:lnTo>
                  <a:cubicBezTo>
                    <a:pt x="2636" y="16867"/>
                    <a:pt x="2284" y="17745"/>
                    <a:pt x="2887" y="17896"/>
                  </a:cubicBezTo>
                  <a:cubicBezTo>
                    <a:pt x="2898" y="17898"/>
                    <a:pt x="2910" y="17899"/>
                    <a:pt x="2923" y="17899"/>
                  </a:cubicBezTo>
                  <a:cubicBezTo>
                    <a:pt x="3565" y="17899"/>
                    <a:pt x="5482" y="14770"/>
                    <a:pt x="4694" y="12801"/>
                  </a:cubicBezTo>
                  <a:cubicBezTo>
                    <a:pt x="4694" y="12801"/>
                    <a:pt x="7053" y="12600"/>
                    <a:pt x="7480" y="10542"/>
                  </a:cubicBezTo>
                  <a:cubicBezTo>
                    <a:pt x="7580" y="10115"/>
                    <a:pt x="7580" y="9663"/>
                    <a:pt x="7505" y="9237"/>
                  </a:cubicBezTo>
                  <a:cubicBezTo>
                    <a:pt x="7505" y="9237"/>
                    <a:pt x="9513" y="6902"/>
                    <a:pt x="8584" y="5020"/>
                  </a:cubicBezTo>
                  <a:cubicBezTo>
                    <a:pt x="8584" y="5020"/>
                    <a:pt x="10642" y="4418"/>
                    <a:pt x="10768" y="2259"/>
                  </a:cubicBezTo>
                  <a:lnTo>
                    <a:pt x="10818" y="2209"/>
                  </a:lnTo>
                  <a:cubicBezTo>
                    <a:pt x="9914" y="1657"/>
                    <a:pt x="9161" y="929"/>
                    <a:pt x="8559" y="50"/>
                  </a:cubicBezTo>
                  <a:lnTo>
                    <a:pt x="8509" y="0"/>
                  </a:ln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0" name="Google Shape;1880;p64">
              <a:extLst>
                <a:ext uri="{FF2B5EF4-FFF2-40B4-BE49-F238E27FC236}">
                  <a16:creationId xmlns:a16="http://schemas.microsoft.com/office/drawing/2014/main" id="{121583F1-54A4-5CD2-942B-E9E15F4F27FE}"/>
                </a:ext>
              </a:extLst>
            </p:cNvPr>
            <p:cNvSpPr/>
            <p:nvPr/>
          </p:nvSpPr>
          <p:spPr>
            <a:xfrm>
              <a:off x="4741653" y="2483140"/>
              <a:ext cx="113320" cy="217381"/>
            </a:xfrm>
            <a:custGeom>
              <a:avLst/>
              <a:gdLst/>
              <a:ahLst/>
              <a:cxnLst/>
              <a:rect l="l" t="t" r="r" b="b"/>
              <a:pathLst>
                <a:path w="4920" h="9438" extrusionOk="0">
                  <a:moveTo>
                    <a:pt x="4920" y="1"/>
                  </a:moveTo>
                  <a:cubicBezTo>
                    <a:pt x="4794" y="51"/>
                    <a:pt x="1732" y="1055"/>
                    <a:pt x="979" y="3992"/>
                  </a:cubicBezTo>
                  <a:cubicBezTo>
                    <a:pt x="954" y="4092"/>
                    <a:pt x="929" y="4192"/>
                    <a:pt x="904" y="4318"/>
                  </a:cubicBezTo>
                  <a:cubicBezTo>
                    <a:pt x="603" y="5673"/>
                    <a:pt x="276" y="7756"/>
                    <a:pt x="0" y="9438"/>
                  </a:cubicBezTo>
                  <a:cubicBezTo>
                    <a:pt x="1055" y="9338"/>
                    <a:pt x="2586" y="7430"/>
                    <a:pt x="2586" y="7430"/>
                  </a:cubicBezTo>
                  <a:lnTo>
                    <a:pt x="2636" y="7430"/>
                  </a:lnTo>
                  <a:cubicBezTo>
                    <a:pt x="2862" y="4820"/>
                    <a:pt x="3640" y="2285"/>
                    <a:pt x="4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1" name="Google Shape;1881;p64">
              <a:extLst>
                <a:ext uri="{FF2B5EF4-FFF2-40B4-BE49-F238E27FC236}">
                  <a16:creationId xmlns:a16="http://schemas.microsoft.com/office/drawing/2014/main" id="{9DBA4F3A-049B-7DEB-5C78-CD16AE63AD4D}"/>
                </a:ext>
              </a:extLst>
            </p:cNvPr>
            <p:cNvSpPr/>
            <p:nvPr/>
          </p:nvSpPr>
          <p:spPr>
            <a:xfrm>
              <a:off x="4719104" y="2781457"/>
              <a:ext cx="99454" cy="113734"/>
            </a:xfrm>
            <a:custGeom>
              <a:avLst/>
              <a:gdLst/>
              <a:ahLst/>
              <a:cxnLst/>
              <a:rect l="l" t="t" r="r" b="b"/>
              <a:pathLst>
                <a:path w="4318" h="4938" extrusionOk="0">
                  <a:moveTo>
                    <a:pt x="1016" y="0"/>
                  </a:moveTo>
                  <a:cubicBezTo>
                    <a:pt x="330" y="0"/>
                    <a:pt x="1" y="3757"/>
                    <a:pt x="779" y="4417"/>
                  </a:cubicBezTo>
                  <a:cubicBezTo>
                    <a:pt x="1086" y="4684"/>
                    <a:pt x="1714" y="4938"/>
                    <a:pt x="2328" y="4938"/>
                  </a:cubicBezTo>
                  <a:cubicBezTo>
                    <a:pt x="2868" y="4938"/>
                    <a:pt x="3397" y="4743"/>
                    <a:pt x="3690" y="4191"/>
                  </a:cubicBezTo>
                  <a:cubicBezTo>
                    <a:pt x="4317" y="3037"/>
                    <a:pt x="4016" y="326"/>
                    <a:pt x="4016" y="326"/>
                  </a:cubicBezTo>
                  <a:lnTo>
                    <a:pt x="4016" y="326"/>
                  </a:lnTo>
                  <a:cubicBezTo>
                    <a:pt x="3899" y="341"/>
                    <a:pt x="3380" y="578"/>
                    <a:pt x="2713" y="578"/>
                  </a:cubicBezTo>
                  <a:cubicBezTo>
                    <a:pt x="2238" y="578"/>
                    <a:pt x="1688" y="457"/>
                    <a:pt x="1155" y="50"/>
                  </a:cubicBezTo>
                  <a:cubicBezTo>
                    <a:pt x="1107" y="16"/>
                    <a:pt x="1061" y="0"/>
                    <a:pt x="10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2" name="Google Shape;1882;p64">
              <a:extLst>
                <a:ext uri="{FF2B5EF4-FFF2-40B4-BE49-F238E27FC236}">
                  <a16:creationId xmlns:a16="http://schemas.microsoft.com/office/drawing/2014/main" id="{F35BBDBD-78EF-BB42-EFD0-29D6F217C82B}"/>
                </a:ext>
              </a:extLst>
            </p:cNvPr>
            <p:cNvSpPr/>
            <p:nvPr/>
          </p:nvSpPr>
          <p:spPr>
            <a:xfrm>
              <a:off x="4665922" y="1979626"/>
              <a:ext cx="592557" cy="448696"/>
            </a:xfrm>
            <a:custGeom>
              <a:avLst/>
              <a:gdLst/>
              <a:ahLst/>
              <a:cxnLst/>
              <a:rect l="l" t="t" r="r" b="b"/>
              <a:pathLst>
                <a:path w="25727" h="19481" extrusionOk="0">
                  <a:moveTo>
                    <a:pt x="9463" y="1"/>
                  </a:moveTo>
                  <a:cubicBezTo>
                    <a:pt x="9463" y="1"/>
                    <a:pt x="10366" y="7154"/>
                    <a:pt x="3991" y="10693"/>
                  </a:cubicBezTo>
                  <a:cubicBezTo>
                    <a:pt x="3790" y="10668"/>
                    <a:pt x="3590" y="10643"/>
                    <a:pt x="3389" y="10643"/>
                  </a:cubicBezTo>
                  <a:cubicBezTo>
                    <a:pt x="3138" y="10643"/>
                    <a:pt x="2862" y="10668"/>
                    <a:pt x="2636" y="10743"/>
                  </a:cubicBezTo>
                  <a:cubicBezTo>
                    <a:pt x="879" y="11220"/>
                    <a:pt x="0" y="13178"/>
                    <a:pt x="854" y="14784"/>
                  </a:cubicBezTo>
                  <a:cubicBezTo>
                    <a:pt x="1373" y="15762"/>
                    <a:pt x="2367" y="16293"/>
                    <a:pt x="3371" y="16293"/>
                  </a:cubicBezTo>
                  <a:cubicBezTo>
                    <a:pt x="4016" y="16293"/>
                    <a:pt x="4666" y="16074"/>
                    <a:pt x="5196" y="15612"/>
                  </a:cubicBezTo>
                  <a:lnTo>
                    <a:pt x="5271" y="15662"/>
                  </a:lnTo>
                  <a:cubicBezTo>
                    <a:pt x="5848" y="16541"/>
                    <a:pt x="6627" y="17269"/>
                    <a:pt x="7505" y="17821"/>
                  </a:cubicBezTo>
                  <a:cubicBezTo>
                    <a:pt x="8810" y="18599"/>
                    <a:pt x="10241" y="19101"/>
                    <a:pt x="11722" y="19302"/>
                  </a:cubicBezTo>
                  <a:cubicBezTo>
                    <a:pt x="11998" y="19302"/>
                    <a:pt x="12249" y="19327"/>
                    <a:pt x="12500" y="19402"/>
                  </a:cubicBezTo>
                  <a:cubicBezTo>
                    <a:pt x="12977" y="19452"/>
                    <a:pt x="13453" y="19477"/>
                    <a:pt x="13930" y="19477"/>
                  </a:cubicBezTo>
                  <a:cubicBezTo>
                    <a:pt x="14032" y="19479"/>
                    <a:pt x="14133" y="19480"/>
                    <a:pt x="14235" y="19480"/>
                  </a:cubicBezTo>
                  <a:cubicBezTo>
                    <a:pt x="15539" y="19480"/>
                    <a:pt x="16841" y="19332"/>
                    <a:pt x="18122" y="19076"/>
                  </a:cubicBezTo>
                  <a:cubicBezTo>
                    <a:pt x="18373" y="19026"/>
                    <a:pt x="18599" y="18950"/>
                    <a:pt x="18825" y="18900"/>
                  </a:cubicBezTo>
                  <a:cubicBezTo>
                    <a:pt x="19151" y="18825"/>
                    <a:pt x="19452" y="18724"/>
                    <a:pt x="19778" y="18649"/>
                  </a:cubicBezTo>
                  <a:cubicBezTo>
                    <a:pt x="20657" y="18373"/>
                    <a:pt x="21485" y="17997"/>
                    <a:pt x="22288" y="17545"/>
                  </a:cubicBezTo>
                  <a:cubicBezTo>
                    <a:pt x="22539" y="17369"/>
                    <a:pt x="22790" y="17193"/>
                    <a:pt x="23041" y="17018"/>
                  </a:cubicBezTo>
                  <a:cubicBezTo>
                    <a:pt x="24296" y="16064"/>
                    <a:pt x="25526" y="14608"/>
                    <a:pt x="25702" y="12977"/>
                  </a:cubicBezTo>
                  <a:cubicBezTo>
                    <a:pt x="25727" y="12801"/>
                    <a:pt x="25727" y="12651"/>
                    <a:pt x="25727" y="12475"/>
                  </a:cubicBezTo>
                  <a:cubicBezTo>
                    <a:pt x="25702" y="11797"/>
                    <a:pt x="25476" y="11145"/>
                    <a:pt x="25099" y="10567"/>
                  </a:cubicBezTo>
                  <a:lnTo>
                    <a:pt x="24873" y="6953"/>
                  </a:lnTo>
                  <a:lnTo>
                    <a:pt x="24848" y="6602"/>
                  </a:lnTo>
                  <a:cubicBezTo>
                    <a:pt x="24647" y="6602"/>
                    <a:pt x="24422" y="6627"/>
                    <a:pt x="24221" y="6627"/>
                  </a:cubicBezTo>
                  <a:cubicBezTo>
                    <a:pt x="24098" y="6629"/>
                    <a:pt x="23975" y="6630"/>
                    <a:pt x="23853" y="6630"/>
                  </a:cubicBezTo>
                  <a:cubicBezTo>
                    <a:pt x="14429" y="6630"/>
                    <a:pt x="9463" y="1"/>
                    <a:pt x="9463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3" name="Google Shape;1883;p64">
              <a:extLst>
                <a:ext uri="{FF2B5EF4-FFF2-40B4-BE49-F238E27FC236}">
                  <a16:creationId xmlns:a16="http://schemas.microsoft.com/office/drawing/2014/main" id="{363EAA21-ED9F-7195-4BF3-96482CB0C834}"/>
                </a:ext>
              </a:extLst>
            </p:cNvPr>
            <p:cNvSpPr/>
            <p:nvPr/>
          </p:nvSpPr>
          <p:spPr>
            <a:xfrm>
              <a:off x="4745706" y="2782032"/>
              <a:ext cx="65919" cy="12737"/>
            </a:xfrm>
            <a:custGeom>
              <a:avLst/>
              <a:gdLst/>
              <a:ahLst/>
              <a:cxnLst/>
              <a:rect l="l" t="t" r="r" b="b"/>
              <a:pathLst>
                <a:path w="2862" h="553" extrusionOk="0">
                  <a:moveTo>
                    <a:pt x="636" y="1"/>
                  </a:moveTo>
                  <a:cubicBezTo>
                    <a:pt x="425" y="1"/>
                    <a:pt x="213" y="9"/>
                    <a:pt x="0" y="25"/>
                  </a:cubicBezTo>
                  <a:cubicBezTo>
                    <a:pt x="543" y="432"/>
                    <a:pt x="1099" y="553"/>
                    <a:pt x="1576" y="553"/>
                  </a:cubicBezTo>
                  <a:cubicBezTo>
                    <a:pt x="2246" y="553"/>
                    <a:pt x="2759" y="316"/>
                    <a:pt x="2861" y="301"/>
                  </a:cubicBezTo>
                  <a:cubicBezTo>
                    <a:pt x="2135" y="105"/>
                    <a:pt x="1393" y="1"/>
                    <a:pt x="636" y="1"/>
                  </a:cubicBezTo>
                  <a:close/>
                </a:path>
              </a:pathLst>
            </a:custGeom>
            <a:solidFill>
              <a:srgbClr val="F3A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4" name="Google Shape;1884;p64">
              <a:extLst>
                <a:ext uri="{FF2B5EF4-FFF2-40B4-BE49-F238E27FC236}">
                  <a16:creationId xmlns:a16="http://schemas.microsoft.com/office/drawing/2014/main" id="{FCA3BB61-B85D-16BD-2C01-A0E587DF6942}"/>
                </a:ext>
              </a:extLst>
            </p:cNvPr>
            <p:cNvSpPr/>
            <p:nvPr/>
          </p:nvSpPr>
          <p:spPr>
            <a:xfrm>
              <a:off x="4911034" y="2553527"/>
              <a:ext cx="6956" cy="61036"/>
            </a:xfrm>
            <a:custGeom>
              <a:avLst/>
              <a:gdLst/>
              <a:ahLst/>
              <a:cxnLst/>
              <a:rect l="l" t="t" r="r" b="b"/>
              <a:pathLst>
                <a:path w="302" h="2650" extrusionOk="0">
                  <a:moveTo>
                    <a:pt x="173" y="0"/>
                  </a:moveTo>
                  <a:cubicBezTo>
                    <a:pt x="134" y="0"/>
                    <a:pt x="101" y="37"/>
                    <a:pt x="101" y="57"/>
                  </a:cubicBezTo>
                  <a:cubicBezTo>
                    <a:pt x="101" y="57"/>
                    <a:pt x="76" y="233"/>
                    <a:pt x="51" y="459"/>
                  </a:cubicBezTo>
                  <a:cubicBezTo>
                    <a:pt x="25" y="685"/>
                    <a:pt x="0" y="1011"/>
                    <a:pt x="0" y="1312"/>
                  </a:cubicBezTo>
                  <a:lnTo>
                    <a:pt x="0" y="1789"/>
                  </a:lnTo>
                  <a:lnTo>
                    <a:pt x="0" y="2190"/>
                  </a:lnTo>
                  <a:cubicBezTo>
                    <a:pt x="0" y="2416"/>
                    <a:pt x="25" y="2592"/>
                    <a:pt x="25" y="2592"/>
                  </a:cubicBezTo>
                  <a:cubicBezTo>
                    <a:pt x="25" y="2617"/>
                    <a:pt x="51" y="2642"/>
                    <a:pt x="101" y="2642"/>
                  </a:cubicBezTo>
                  <a:cubicBezTo>
                    <a:pt x="110" y="2647"/>
                    <a:pt x="119" y="2649"/>
                    <a:pt x="127" y="2649"/>
                  </a:cubicBezTo>
                  <a:cubicBezTo>
                    <a:pt x="160" y="2649"/>
                    <a:pt x="181" y="2612"/>
                    <a:pt x="201" y="2592"/>
                  </a:cubicBezTo>
                  <a:cubicBezTo>
                    <a:pt x="201" y="2592"/>
                    <a:pt x="226" y="2441"/>
                    <a:pt x="251" y="2190"/>
                  </a:cubicBezTo>
                  <a:cubicBezTo>
                    <a:pt x="251" y="2065"/>
                    <a:pt x="251" y="1939"/>
                    <a:pt x="276" y="1789"/>
                  </a:cubicBezTo>
                  <a:cubicBezTo>
                    <a:pt x="302" y="1638"/>
                    <a:pt x="302" y="1488"/>
                    <a:pt x="302" y="1337"/>
                  </a:cubicBezTo>
                  <a:cubicBezTo>
                    <a:pt x="302" y="1011"/>
                    <a:pt x="302" y="710"/>
                    <a:pt x="302" y="459"/>
                  </a:cubicBezTo>
                  <a:cubicBezTo>
                    <a:pt x="276" y="233"/>
                    <a:pt x="276" y="82"/>
                    <a:pt x="276" y="82"/>
                  </a:cubicBezTo>
                  <a:cubicBezTo>
                    <a:pt x="251" y="32"/>
                    <a:pt x="226" y="7"/>
                    <a:pt x="201" y="7"/>
                  </a:cubicBezTo>
                  <a:cubicBezTo>
                    <a:pt x="192" y="2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74E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5" name="Google Shape;1885;p64">
              <a:extLst>
                <a:ext uri="{FF2B5EF4-FFF2-40B4-BE49-F238E27FC236}">
                  <a16:creationId xmlns:a16="http://schemas.microsoft.com/office/drawing/2014/main" id="{CEA356B3-B251-FF92-0971-68EBC8013404}"/>
                </a:ext>
              </a:extLst>
            </p:cNvPr>
            <p:cNvSpPr/>
            <p:nvPr/>
          </p:nvSpPr>
          <p:spPr>
            <a:xfrm>
              <a:off x="5189658" y="2555416"/>
              <a:ext cx="92522" cy="38741"/>
            </a:xfrm>
            <a:custGeom>
              <a:avLst/>
              <a:gdLst/>
              <a:ahLst/>
              <a:cxnLst/>
              <a:rect l="l" t="t" r="r" b="b"/>
              <a:pathLst>
                <a:path w="4017" h="1682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cubicBezTo>
                    <a:pt x="1" y="75"/>
                    <a:pt x="26" y="101"/>
                    <a:pt x="51" y="101"/>
                  </a:cubicBezTo>
                  <a:cubicBezTo>
                    <a:pt x="126" y="101"/>
                    <a:pt x="202" y="126"/>
                    <a:pt x="252" y="151"/>
                  </a:cubicBezTo>
                  <a:cubicBezTo>
                    <a:pt x="327" y="176"/>
                    <a:pt x="377" y="226"/>
                    <a:pt x="403" y="301"/>
                  </a:cubicBezTo>
                  <a:cubicBezTo>
                    <a:pt x="428" y="352"/>
                    <a:pt x="428" y="427"/>
                    <a:pt x="428" y="502"/>
                  </a:cubicBezTo>
                  <a:cubicBezTo>
                    <a:pt x="428" y="552"/>
                    <a:pt x="428" y="628"/>
                    <a:pt x="403" y="703"/>
                  </a:cubicBezTo>
                  <a:cubicBezTo>
                    <a:pt x="403" y="753"/>
                    <a:pt x="428" y="828"/>
                    <a:pt x="503" y="828"/>
                  </a:cubicBezTo>
                  <a:lnTo>
                    <a:pt x="930" y="904"/>
                  </a:lnTo>
                  <a:lnTo>
                    <a:pt x="1155" y="954"/>
                  </a:lnTo>
                  <a:lnTo>
                    <a:pt x="1381" y="1004"/>
                  </a:lnTo>
                  <a:cubicBezTo>
                    <a:pt x="1657" y="1054"/>
                    <a:pt x="1959" y="1105"/>
                    <a:pt x="2235" y="1180"/>
                  </a:cubicBezTo>
                  <a:cubicBezTo>
                    <a:pt x="2536" y="1230"/>
                    <a:pt x="2812" y="1305"/>
                    <a:pt x="3088" y="1406"/>
                  </a:cubicBezTo>
                  <a:cubicBezTo>
                    <a:pt x="3239" y="1431"/>
                    <a:pt x="3364" y="1481"/>
                    <a:pt x="3515" y="1531"/>
                  </a:cubicBezTo>
                  <a:cubicBezTo>
                    <a:pt x="3665" y="1556"/>
                    <a:pt x="3791" y="1632"/>
                    <a:pt x="3941" y="1682"/>
                  </a:cubicBezTo>
                  <a:cubicBezTo>
                    <a:pt x="3992" y="1682"/>
                    <a:pt x="4017" y="1606"/>
                    <a:pt x="3992" y="1581"/>
                  </a:cubicBezTo>
                  <a:cubicBezTo>
                    <a:pt x="3866" y="1506"/>
                    <a:pt x="3716" y="1406"/>
                    <a:pt x="3590" y="1355"/>
                  </a:cubicBezTo>
                  <a:cubicBezTo>
                    <a:pt x="3465" y="1280"/>
                    <a:pt x="3314" y="1205"/>
                    <a:pt x="3188" y="1155"/>
                  </a:cubicBezTo>
                  <a:lnTo>
                    <a:pt x="2335" y="904"/>
                  </a:lnTo>
                  <a:cubicBezTo>
                    <a:pt x="2034" y="803"/>
                    <a:pt x="1733" y="753"/>
                    <a:pt x="1432" y="703"/>
                  </a:cubicBezTo>
                  <a:cubicBezTo>
                    <a:pt x="1356" y="703"/>
                    <a:pt x="1281" y="678"/>
                    <a:pt x="1206" y="678"/>
                  </a:cubicBezTo>
                  <a:lnTo>
                    <a:pt x="980" y="653"/>
                  </a:lnTo>
                  <a:lnTo>
                    <a:pt x="654" y="614"/>
                  </a:lnTo>
                  <a:lnTo>
                    <a:pt x="654" y="614"/>
                  </a:lnTo>
                  <a:cubicBezTo>
                    <a:pt x="654" y="570"/>
                    <a:pt x="654" y="524"/>
                    <a:pt x="654" y="477"/>
                  </a:cubicBezTo>
                  <a:cubicBezTo>
                    <a:pt x="628" y="377"/>
                    <a:pt x="603" y="276"/>
                    <a:pt x="553" y="201"/>
                  </a:cubicBezTo>
                  <a:cubicBezTo>
                    <a:pt x="503" y="126"/>
                    <a:pt x="403" y="50"/>
                    <a:pt x="327" y="25"/>
                  </a:cubicBezTo>
                  <a:cubicBezTo>
                    <a:pt x="227" y="0"/>
                    <a:pt x="126" y="0"/>
                    <a:pt x="51" y="0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6" name="Google Shape;1886;p64">
              <a:extLst>
                <a:ext uri="{FF2B5EF4-FFF2-40B4-BE49-F238E27FC236}">
                  <a16:creationId xmlns:a16="http://schemas.microsoft.com/office/drawing/2014/main" id="{DC94B626-80D7-ACEB-5298-B173B4DB2CA8}"/>
                </a:ext>
              </a:extLst>
            </p:cNvPr>
            <p:cNvSpPr/>
            <p:nvPr/>
          </p:nvSpPr>
          <p:spPr>
            <a:xfrm>
              <a:off x="4955533" y="2232362"/>
              <a:ext cx="122003" cy="47562"/>
            </a:xfrm>
            <a:custGeom>
              <a:avLst/>
              <a:gdLst/>
              <a:ahLst/>
              <a:cxnLst/>
              <a:rect l="l" t="t" r="r" b="b"/>
              <a:pathLst>
                <a:path w="5297" h="2065" extrusionOk="0">
                  <a:moveTo>
                    <a:pt x="5105" y="1"/>
                  </a:moveTo>
                  <a:cubicBezTo>
                    <a:pt x="5046" y="1"/>
                    <a:pt x="4989" y="42"/>
                    <a:pt x="4970" y="96"/>
                  </a:cubicBezTo>
                  <a:cubicBezTo>
                    <a:pt x="4970" y="96"/>
                    <a:pt x="4920" y="172"/>
                    <a:pt x="4820" y="297"/>
                  </a:cubicBezTo>
                  <a:cubicBezTo>
                    <a:pt x="4694" y="448"/>
                    <a:pt x="4544" y="598"/>
                    <a:pt x="4393" y="749"/>
                  </a:cubicBezTo>
                  <a:cubicBezTo>
                    <a:pt x="4318" y="849"/>
                    <a:pt x="4192" y="925"/>
                    <a:pt x="4092" y="1000"/>
                  </a:cubicBezTo>
                  <a:cubicBezTo>
                    <a:pt x="3967" y="1100"/>
                    <a:pt x="3841" y="1176"/>
                    <a:pt x="3716" y="1226"/>
                  </a:cubicBezTo>
                  <a:cubicBezTo>
                    <a:pt x="3565" y="1301"/>
                    <a:pt x="3414" y="1351"/>
                    <a:pt x="3264" y="1401"/>
                  </a:cubicBezTo>
                  <a:cubicBezTo>
                    <a:pt x="3188" y="1401"/>
                    <a:pt x="3138" y="1452"/>
                    <a:pt x="3038" y="1452"/>
                  </a:cubicBezTo>
                  <a:lnTo>
                    <a:pt x="2310" y="1452"/>
                  </a:lnTo>
                  <a:cubicBezTo>
                    <a:pt x="2134" y="1427"/>
                    <a:pt x="1984" y="1401"/>
                    <a:pt x="1833" y="1351"/>
                  </a:cubicBezTo>
                  <a:cubicBezTo>
                    <a:pt x="1683" y="1326"/>
                    <a:pt x="1532" y="1276"/>
                    <a:pt x="1381" y="1226"/>
                  </a:cubicBezTo>
                  <a:cubicBezTo>
                    <a:pt x="1256" y="1176"/>
                    <a:pt x="1130" y="1100"/>
                    <a:pt x="1030" y="1050"/>
                  </a:cubicBezTo>
                  <a:cubicBezTo>
                    <a:pt x="829" y="950"/>
                    <a:pt x="653" y="849"/>
                    <a:pt x="503" y="724"/>
                  </a:cubicBezTo>
                  <a:cubicBezTo>
                    <a:pt x="453" y="674"/>
                    <a:pt x="403" y="623"/>
                    <a:pt x="377" y="598"/>
                  </a:cubicBezTo>
                  <a:lnTo>
                    <a:pt x="327" y="573"/>
                  </a:lnTo>
                  <a:lnTo>
                    <a:pt x="302" y="548"/>
                  </a:lnTo>
                  <a:cubicBezTo>
                    <a:pt x="271" y="517"/>
                    <a:pt x="230" y="496"/>
                    <a:pt x="186" y="496"/>
                  </a:cubicBezTo>
                  <a:cubicBezTo>
                    <a:pt x="159" y="496"/>
                    <a:pt x="130" y="504"/>
                    <a:pt x="101" y="523"/>
                  </a:cubicBezTo>
                  <a:cubicBezTo>
                    <a:pt x="26" y="573"/>
                    <a:pt x="1" y="674"/>
                    <a:pt x="51" y="749"/>
                  </a:cubicBezTo>
                  <a:lnTo>
                    <a:pt x="101" y="824"/>
                  </a:lnTo>
                  <a:cubicBezTo>
                    <a:pt x="126" y="849"/>
                    <a:pt x="177" y="900"/>
                    <a:pt x="227" y="975"/>
                  </a:cubicBezTo>
                  <a:cubicBezTo>
                    <a:pt x="377" y="1151"/>
                    <a:pt x="553" y="1326"/>
                    <a:pt x="754" y="1452"/>
                  </a:cubicBezTo>
                  <a:cubicBezTo>
                    <a:pt x="879" y="1552"/>
                    <a:pt x="1005" y="1627"/>
                    <a:pt x="1155" y="1703"/>
                  </a:cubicBezTo>
                  <a:cubicBezTo>
                    <a:pt x="1331" y="1803"/>
                    <a:pt x="1482" y="1853"/>
                    <a:pt x="1657" y="1903"/>
                  </a:cubicBezTo>
                  <a:cubicBezTo>
                    <a:pt x="1833" y="1979"/>
                    <a:pt x="2034" y="2004"/>
                    <a:pt x="2235" y="2029"/>
                  </a:cubicBezTo>
                  <a:cubicBezTo>
                    <a:pt x="2377" y="2047"/>
                    <a:pt x="2506" y="2064"/>
                    <a:pt x="2641" y="2064"/>
                  </a:cubicBezTo>
                  <a:cubicBezTo>
                    <a:pt x="2697" y="2064"/>
                    <a:pt x="2753" y="2061"/>
                    <a:pt x="2812" y="2054"/>
                  </a:cubicBezTo>
                  <a:lnTo>
                    <a:pt x="2988" y="2054"/>
                  </a:lnTo>
                  <a:lnTo>
                    <a:pt x="3113" y="2029"/>
                  </a:lnTo>
                  <a:cubicBezTo>
                    <a:pt x="3214" y="2029"/>
                    <a:pt x="3339" y="2004"/>
                    <a:pt x="3439" y="1979"/>
                  </a:cubicBezTo>
                  <a:cubicBezTo>
                    <a:pt x="3615" y="1929"/>
                    <a:pt x="3816" y="1828"/>
                    <a:pt x="3992" y="1753"/>
                  </a:cubicBezTo>
                  <a:cubicBezTo>
                    <a:pt x="4142" y="1652"/>
                    <a:pt x="4293" y="1552"/>
                    <a:pt x="4443" y="1427"/>
                  </a:cubicBezTo>
                  <a:cubicBezTo>
                    <a:pt x="4720" y="1151"/>
                    <a:pt x="4970" y="849"/>
                    <a:pt x="5146" y="498"/>
                  </a:cubicBezTo>
                  <a:cubicBezTo>
                    <a:pt x="5171" y="423"/>
                    <a:pt x="5196" y="372"/>
                    <a:pt x="5221" y="297"/>
                  </a:cubicBezTo>
                  <a:lnTo>
                    <a:pt x="5272" y="222"/>
                  </a:lnTo>
                  <a:cubicBezTo>
                    <a:pt x="5297" y="147"/>
                    <a:pt x="5272" y="46"/>
                    <a:pt x="5171" y="21"/>
                  </a:cubicBezTo>
                  <a:cubicBezTo>
                    <a:pt x="5150" y="7"/>
                    <a:pt x="5127" y="1"/>
                    <a:pt x="5105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7" name="Google Shape;1887;p64">
              <a:extLst>
                <a:ext uri="{FF2B5EF4-FFF2-40B4-BE49-F238E27FC236}">
                  <a16:creationId xmlns:a16="http://schemas.microsoft.com/office/drawing/2014/main" id="{E969F995-620F-5CC4-E474-9BF884A42D33}"/>
                </a:ext>
              </a:extLst>
            </p:cNvPr>
            <p:cNvSpPr/>
            <p:nvPr/>
          </p:nvSpPr>
          <p:spPr>
            <a:xfrm>
              <a:off x="4795986" y="2258619"/>
              <a:ext cx="141074" cy="120506"/>
            </a:xfrm>
            <a:custGeom>
              <a:avLst/>
              <a:gdLst/>
              <a:ahLst/>
              <a:cxnLst/>
              <a:rect l="l" t="t" r="r" b="b"/>
              <a:pathLst>
                <a:path w="6125" h="5232" extrusionOk="0">
                  <a:moveTo>
                    <a:pt x="3473" y="0"/>
                  </a:moveTo>
                  <a:cubicBezTo>
                    <a:pt x="2833" y="0"/>
                    <a:pt x="2184" y="237"/>
                    <a:pt x="1657" y="763"/>
                  </a:cubicBezTo>
                  <a:cubicBezTo>
                    <a:pt x="1" y="2420"/>
                    <a:pt x="1180" y="5231"/>
                    <a:pt x="3489" y="5231"/>
                  </a:cubicBezTo>
                  <a:cubicBezTo>
                    <a:pt x="4945" y="5231"/>
                    <a:pt x="6125" y="4051"/>
                    <a:pt x="6125" y="2621"/>
                  </a:cubicBezTo>
                  <a:cubicBezTo>
                    <a:pt x="6108" y="1040"/>
                    <a:pt x="4813" y="0"/>
                    <a:pt x="3473" y="0"/>
                  </a:cubicBezTo>
                  <a:close/>
                </a:path>
              </a:pathLst>
            </a:custGeom>
            <a:solidFill>
              <a:srgbClr val="F18A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8" name="Google Shape;1888;p64">
              <a:extLst>
                <a:ext uri="{FF2B5EF4-FFF2-40B4-BE49-F238E27FC236}">
                  <a16:creationId xmlns:a16="http://schemas.microsoft.com/office/drawing/2014/main" id="{8C17E894-880B-A65F-7A06-3EE8234A979F}"/>
                </a:ext>
              </a:extLst>
            </p:cNvPr>
            <p:cNvSpPr/>
            <p:nvPr/>
          </p:nvSpPr>
          <p:spPr>
            <a:xfrm>
              <a:off x="5104691" y="2226235"/>
              <a:ext cx="141074" cy="120506"/>
            </a:xfrm>
            <a:custGeom>
              <a:avLst/>
              <a:gdLst/>
              <a:ahLst/>
              <a:cxnLst/>
              <a:rect l="l" t="t" r="r" b="b"/>
              <a:pathLst>
                <a:path w="6125" h="5232" extrusionOk="0">
                  <a:moveTo>
                    <a:pt x="3489" y="1"/>
                  </a:moveTo>
                  <a:cubicBezTo>
                    <a:pt x="2847" y="1"/>
                    <a:pt x="2192" y="237"/>
                    <a:pt x="1657" y="764"/>
                  </a:cubicBezTo>
                  <a:cubicBezTo>
                    <a:pt x="0" y="2420"/>
                    <a:pt x="1180" y="5232"/>
                    <a:pt x="3514" y="5232"/>
                  </a:cubicBezTo>
                  <a:cubicBezTo>
                    <a:pt x="4945" y="5232"/>
                    <a:pt x="6125" y="4052"/>
                    <a:pt x="6125" y="2621"/>
                  </a:cubicBezTo>
                  <a:cubicBezTo>
                    <a:pt x="6125" y="1041"/>
                    <a:pt x="4836" y="1"/>
                    <a:pt x="3489" y="1"/>
                  </a:cubicBezTo>
                  <a:close/>
                </a:path>
              </a:pathLst>
            </a:custGeom>
            <a:solidFill>
              <a:srgbClr val="F18A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49" name="Google Shape;1889;p64">
              <a:extLst>
                <a:ext uri="{FF2B5EF4-FFF2-40B4-BE49-F238E27FC236}">
                  <a16:creationId xmlns:a16="http://schemas.microsoft.com/office/drawing/2014/main" id="{F7B36DFC-51AF-20AF-3ACF-2062AD3ACA89}"/>
                </a:ext>
              </a:extLst>
            </p:cNvPr>
            <p:cNvSpPr/>
            <p:nvPr/>
          </p:nvSpPr>
          <p:spPr>
            <a:xfrm>
              <a:off x="4837030" y="2179065"/>
              <a:ext cx="101182" cy="70295"/>
            </a:xfrm>
            <a:custGeom>
              <a:avLst/>
              <a:gdLst/>
              <a:ahLst/>
              <a:cxnLst/>
              <a:rect l="l" t="t" r="r" b="b"/>
              <a:pathLst>
                <a:path w="4393" h="3052" extrusionOk="0">
                  <a:moveTo>
                    <a:pt x="4192" y="1"/>
                  </a:moveTo>
                  <a:cubicBezTo>
                    <a:pt x="4092" y="1"/>
                    <a:pt x="3991" y="76"/>
                    <a:pt x="3991" y="177"/>
                  </a:cubicBezTo>
                  <a:cubicBezTo>
                    <a:pt x="3966" y="227"/>
                    <a:pt x="3941" y="302"/>
                    <a:pt x="3916" y="352"/>
                  </a:cubicBezTo>
                  <a:cubicBezTo>
                    <a:pt x="3866" y="503"/>
                    <a:pt x="3791" y="628"/>
                    <a:pt x="3715" y="779"/>
                  </a:cubicBezTo>
                  <a:cubicBezTo>
                    <a:pt x="3615" y="930"/>
                    <a:pt x="3464" y="1080"/>
                    <a:pt x="3289" y="1206"/>
                  </a:cubicBezTo>
                  <a:cubicBezTo>
                    <a:pt x="3213" y="1256"/>
                    <a:pt x="3113" y="1306"/>
                    <a:pt x="2987" y="1331"/>
                  </a:cubicBezTo>
                  <a:cubicBezTo>
                    <a:pt x="2887" y="1381"/>
                    <a:pt x="2762" y="1406"/>
                    <a:pt x="2636" y="1406"/>
                  </a:cubicBezTo>
                  <a:lnTo>
                    <a:pt x="2561" y="1432"/>
                  </a:lnTo>
                  <a:lnTo>
                    <a:pt x="2285" y="1432"/>
                  </a:lnTo>
                  <a:cubicBezTo>
                    <a:pt x="2184" y="1406"/>
                    <a:pt x="2084" y="1381"/>
                    <a:pt x="1958" y="1356"/>
                  </a:cubicBezTo>
                  <a:cubicBezTo>
                    <a:pt x="1783" y="1281"/>
                    <a:pt x="1582" y="1181"/>
                    <a:pt x="1406" y="1055"/>
                  </a:cubicBezTo>
                  <a:cubicBezTo>
                    <a:pt x="1281" y="955"/>
                    <a:pt x="1180" y="829"/>
                    <a:pt x="1080" y="729"/>
                  </a:cubicBezTo>
                  <a:lnTo>
                    <a:pt x="954" y="578"/>
                  </a:lnTo>
                  <a:lnTo>
                    <a:pt x="879" y="503"/>
                  </a:lnTo>
                  <a:cubicBezTo>
                    <a:pt x="841" y="458"/>
                    <a:pt x="793" y="440"/>
                    <a:pt x="746" y="440"/>
                  </a:cubicBezTo>
                  <a:cubicBezTo>
                    <a:pt x="605" y="440"/>
                    <a:pt x="465" y="604"/>
                    <a:pt x="578" y="754"/>
                  </a:cubicBezTo>
                  <a:cubicBezTo>
                    <a:pt x="603" y="829"/>
                    <a:pt x="653" y="904"/>
                    <a:pt x="678" y="980"/>
                  </a:cubicBezTo>
                  <a:cubicBezTo>
                    <a:pt x="754" y="1130"/>
                    <a:pt x="854" y="1281"/>
                    <a:pt x="954" y="1432"/>
                  </a:cubicBezTo>
                  <a:cubicBezTo>
                    <a:pt x="879" y="1582"/>
                    <a:pt x="779" y="1733"/>
                    <a:pt x="628" y="1833"/>
                  </a:cubicBezTo>
                  <a:cubicBezTo>
                    <a:pt x="302" y="2084"/>
                    <a:pt x="1" y="2059"/>
                    <a:pt x="1" y="2210"/>
                  </a:cubicBezTo>
                  <a:cubicBezTo>
                    <a:pt x="1" y="2258"/>
                    <a:pt x="132" y="2299"/>
                    <a:pt x="325" y="2299"/>
                  </a:cubicBezTo>
                  <a:cubicBezTo>
                    <a:pt x="628" y="2299"/>
                    <a:pt x="1083" y="2196"/>
                    <a:pt x="1406" y="1858"/>
                  </a:cubicBezTo>
                  <a:cubicBezTo>
                    <a:pt x="1481" y="1883"/>
                    <a:pt x="1532" y="1933"/>
                    <a:pt x="1607" y="1959"/>
                  </a:cubicBezTo>
                  <a:cubicBezTo>
                    <a:pt x="1557" y="2034"/>
                    <a:pt x="1481" y="2109"/>
                    <a:pt x="1406" y="2184"/>
                  </a:cubicBezTo>
                  <a:cubicBezTo>
                    <a:pt x="1080" y="2536"/>
                    <a:pt x="703" y="2611"/>
                    <a:pt x="729" y="2762"/>
                  </a:cubicBezTo>
                  <a:cubicBezTo>
                    <a:pt x="740" y="2790"/>
                    <a:pt x="799" y="2806"/>
                    <a:pt x="890" y="2806"/>
                  </a:cubicBezTo>
                  <a:cubicBezTo>
                    <a:pt x="1200" y="2806"/>
                    <a:pt x="1877" y="2625"/>
                    <a:pt x="2285" y="2159"/>
                  </a:cubicBezTo>
                  <a:cubicBezTo>
                    <a:pt x="2310" y="2172"/>
                    <a:pt x="2341" y="2178"/>
                    <a:pt x="2373" y="2178"/>
                  </a:cubicBezTo>
                  <a:cubicBezTo>
                    <a:pt x="2404" y="2178"/>
                    <a:pt x="2435" y="2172"/>
                    <a:pt x="2460" y="2159"/>
                  </a:cubicBezTo>
                  <a:lnTo>
                    <a:pt x="2661" y="2159"/>
                  </a:lnTo>
                  <a:cubicBezTo>
                    <a:pt x="2636" y="2235"/>
                    <a:pt x="2636" y="2285"/>
                    <a:pt x="2611" y="2335"/>
                  </a:cubicBezTo>
                  <a:cubicBezTo>
                    <a:pt x="2410" y="2737"/>
                    <a:pt x="2109" y="2963"/>
                    <a:pt x="2184" y="3038"/>
                  </a:cubicBezTo>
                  <a:cubicBezTo>
                    <a:pt x="2191" y="3047"/>
                    <a:pt x="2205" y="3052"/>
                    <a:pt x="2225" y="3052"/>
                  </a:cubicBezTo>
                  <a:cubicBezTo>
                    <a:pt x="2414" y="3052"/>
                    <a:pt x="3136" y="2621"/>
                    <a:pt x="3364" y="1984"/>
                  </a:cubicBezTo>
                  <a:cubicBezTo>
                    <a:pt x="3489" y="1933"/>
                    <a:pt x="3615" y="1858"/>
                    <a:pt x="3715" y="1783"/>
                  </a:cubicBezTo>
                  <a:cubicBezTo>
                    <a:pt x="3966" y="1582"/>
                    <a:pt x="4142" y="1331"/>
                    <a:pt x="4267" y="1030"/>
                  </a:cubicBezTo>
                  <a:cubicBezTo>
                    <a:pt x="4343" y="829"/>
                    <a:pt x="4368" y="628"/>
                    <a:pt x="4393" y="428"/>
                  </a:cubicBezTo>
                  <a:cubicBezTo>
                    <a:pt x="4393" y="352"/>
                    <a:pt x="4393" y="277"/>
                    <a:pt x="4393" y="202"/>
                  </a:cubicBezTo>
                  <a:cubicBezTo>
                    <a:pt x="4393" y="76"/>
                    <a:pt x="4318" y="1"/>
                    <a:pt x="4192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0" name="Google Shape;1890;p64">
              <a:extLst>
                <a:ext uri="{FF2B5EF4-FFF2-40B4-BE49-F238E27FC236}">
                  <a16:creationId xmlns:a16="http://schemas.microsoft.com/office/drawing/2014/main" id="{42C52C98-C4E1-BF37-44EF-F454FCD9AD35}"/>
                </a:ext>
              </a:extLst>
            </p:cNvPr>
            <p:cNvSpPr/>
            <p:nvPr/>
          </p:nvSpPr>
          <p:spPr>
            <a:xfrm>
              <a:off x="5086772" y="2151909"/>
              <a:ext cx="110832" cy="67370"/>
            </a:xfrm>
            <a:custGeom>
              <a:avLst/>
              <a:gdLst/>
              <a:ahLst/>
              <a:cxnLst/>
              <a:rect l="l" t="t" r="r" b="b"/>
              <a:pathLst>
                <a:path w="4812" h="2925" extrusionOk="0">
                  <a:moveTo>
                    <a:pt x="3591" y="0"/>
                  </a:moveTo>
                  <a:cubicBezTo>
                    <a:pt x="3528" y="0"/>
                    <a:pt x="3472" y="34"/>
                    <a:pt x="3439" y="101"/>
                  </a:cubicBezTo>
                  <a:lnTo>
                    <a:pt x="3414" y="201"/>
                  </a:lnTo>
                  <a:lnTo>
                    <a:pt x="3338" y="352"/>
                  </a:lnTo>
                  <a:cubicBezTo>
                    <a:pt x="3263" y="502"/>
                    <a:pt x="3188" y="653"/>
                    <a:pt x="3088" y="778"/>
                  </a:cubicBezTo>
                  <a:cubicBezTo>
                    <a:pt x="2962" y="954"/>
                    <a:pt x="2837" y="1130"/>
                    <a:pt x="2661" y="1255"/>
                  </a:cubicBezTo>
                  <a:cubicBezTo>
                    <a:pt x="2586" y="1305"/>
                    <a:pt x="2485" y="1356"/>
                    <a:pt x="2385" y="1406"/>
                  </a:cubicBezTo>
                  <a:cubicBezTo>
                    <a:pt x="2335" y="1431"/>
                    <a:pt x="2259" y="1456"/>
                    <a:pt x="2209" y="1481"/>
                  </a:cubicBezTo>
                  <a:lnTo>
                    <a:pt x="2033" y="1481"/>
                  </a:lnTo>
                  <a:cubicBezTo>
                    <a:pt x="1908" y="1506"/>
                    <a:pt x="1782" y="1506"/>
                    <a:pt x="1682" y="1506"/>
                  </a:cubicBezTo>
                  <a:cubicBezTo>
                    <a:pt x="1582" y="1506"/>
                    <a:pt x="1456" y="1481"/>
                    <a:pt x="1356" y="1456"/>
                  </a:cubicBezTo>
                  <a:cubicBezTo>
                    <a:pt x="1155" y="1406"/>
                    <a:pt x="979" y="1305"/>
                    <a:pt x="829" y="1180"/>
                  </a:cubicBezTo>
                  <a:cubicBezTo>
                    <a:pt x="703" y="1079"/>
                    <a:pt x="603" y="979"/>
                    <a:pt x="527" y="854"/>
                  </a:cubicBezTo>
                  <a:cubicBezTo>
                    <a:pt x="477" y="803"/>
                    <a:pt x="427" y="753"/>
                    <a:pt x="402" y="703"/>
                  </a:cubicBezTo>
                  <a:cubicBezTo>
                    <a:pt x="384" y="630"/>
                    <a:pt x="311" y="583"/>
                    <a:pt x="235" y="583"/>
                  </a:cubicBezTo>
                  <a:cubicBezTo>
                    <a:pt x="207" y="583"/>
                    <a:pt x="178" y="589"/>
                    <a:pt x="151" y="603"/>
                  </a:cubicBezTo>
                  <a:cubicBezTo>
                    <a:pt x="51" y="628"/>
                    <a:pt x="0" y="753"/>
                    <a:pt x="25" y="854"/>
                  </a:cubicBezTo>
                  <a:cubicBezTo>
                    <a:pt x="51" y="929"/>
                    <a:pt x="76" y="1004"/>
                    <a:pt x="101" y="1079"/>
                  </a:cubicBezTo>
                  <a:cubicBezTo>
                    <a:pt x="176" y="1280"/>
                    <a:pt x="276" y="1456"/>
                    <a:pt x="427" y="1607"/>
                  </a:cubicBezTo>
                  <a:cubicBezTo>
                    <a:pt x="603" y="1858"/>
                    <a:pt x="879" y="2033"/>
                    <a:pt x="1155" y="2134"/>
                  </a:cubicBezTo>
                  <a:cubicBezTo>
                    <a:pt x="1280" y="2184"/>
                    <a:pt x="1406" y="2209"/>
                    <a:pt x="1531" y="2234"/>
                  </a:cubicBezTo>
                  <a:cubicBezTo>
                    <a:pt x="1893" y="2716"/>
                    <a:pt x="2592" y="2925"/>
                    <a:pt x="2882" y="2925"/>
                  </a:cubicBezTo>
                  <a:cubicBezTo>
                    <a:pt x="2955" y="2925"/>
                    <a:pt x="3002" y="2912"/>
                    <a:pt x="3012" y="2887"/>
                  </a:cubicBezTo>
                  <a:cubicBezTo>
                    <a:pt x="3037" y="2786"/>
                    <a:pt x="2686" y="2661"/>
                    <a:pt x="2385" y="2334"/>
                  </a:cubicBezTo>
                  <a:cubicBezTo>
                    <a:pt x="2335" y="2284"/>
                    <a:pt x="2309" y="2234"/>
                    <a:pt x="2259" y="2184"/>
                  </a:cubicBezTo>
                  <a:lnTo>
                    <a:pt x="2435" y="2184"/>
                  </a:lnTo>
                  <a:cubicBezTo>
                    <a:pt x="2510" y="2159"/>
                    <a:pt x="2560" y="2134"/>
                    <a:pt x="2611" y="2109"/>
                  </a:cubicBezTo>
                  <a:cubicBezTo>
                    <a:pt x="2917" y="2279"/>
                    <a:pt x="3286" y="2336"/>
                    <a:pt x="3597" y="2336"/>
                  </a:cubicBezTo>
                  <a:cubicBezTo>
                    <a:pt x="3974" y="2336"/>
                    <a:pt x="4267" y="2253"/>
                    <a:pt x="4267" y="2184"/>
                  </a:cubicBezTo>
                  <a:cubicBezTo>
                    <a:pt x="4267" y="2058"/>
                    <a:pt x="3866" y="2083"/>
                    <a:pt x="3439" y="1883"/>
                  </a:cubicBezTo>
                  <a:cubicBezTo>
                    <a:pt x="3364" y="1832"/>
                    <a:pt x="3263" y="1782"/>
                    <a:pt x="3188" y="1707"/>
                  </a:cubicBezTo>
                  <a:cubicBezTo>
                    <a:pt x="3238" y="1657"/>
                    <a:pt x="3288" y="1607"/>
                    <a:pt x="3338" y="1556"/>
                  </a:cubicBezTo>
                  <a:cubicBezTo>
                    <a:pt x="3553" y="1667"/>
                    <a:pt x="3779" y="1708"/>
                    <a:pt x="3988" y="1708"/>
                  </a:cubicBezTo>
                  <a:cubicBezTo>
                    <a:pt x="4441" y="1708"/>
                    <a:pt x="4811" y="1517"/>
                    <a:pt x="4794" y="1431"/>
                  </a:cubicBezTo>
                  <a:cubicBezTo>
                    <a:pt x="4744" y="1305"/>
                    <a:pt x="4443" y="1431"/>
                    <a:pt x="4066" y="1280"/>
                  </a:cubicBezTo>
                  <a:cubicBezTo>
                    <a:pt x="3916" y="1205"/>
                    <a:pt x="3740" y="1105"/>
                    <a:pt x="3640" y="979"/>
                  </a:cubicBezTo>
                  <a:cubicBezTo>
                    <a:pt x="3690" y="803"/>
                    <a:pt x="3740" y="653"/>
                    <a:pt x="3765" y="477"/>
                  </a:cubicBezTo>
                  <a:cubicBezTo>
                    <a:pt x="3790" y="327"/>
                    <a:pt x="3765" y="251"/>
                    <a:pt x="3790" y="226"/>
                  </a:cubicBezTo>
                  <a:cubicBezTo>
                    <a:pt x="3815" y="151"/>
                    <a:pt x="3765" y="50"/>
                    <a:pt x="3690" y="25"/>
                  </a:cubicBezTo>
                  <a:cubicBezTo>
                    <a:pt x="3656" y="9"/>
                    <a:pt x="3623" y="0"/>
                    <a:pt x="359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1" name="Google Shape;1891;p64">
              <a:extLst>
                <a:ext uri="{FF2B5EF4-FFF2-40B4-BE49-F238E27FC236}">
                  <a16:creationId xmlns:a16="http://schemas.microsoft.com/office/drawing/2014/main" id="{63A71AB3-5C37-227B-4C6B-E8CCC1B2C98F}"/>
                </a:ext>
              </a:extLst>
            </p:cNvPr>
            <p:cNvSpPr/>
            <p:nvPr/>
          </p:nvSpPr>
          <p:spPr>
            <a:xfrm>
              <a:off x="4980408" y="2171118"/>
              <a:ext cx="69973" cy="43232"/>
            </a:xfrm>
            <a:custGeom>
              <a:avLst/>
              <a:gdLst/>
              <a:ahLst/>
              <a:cxnLst/>
              <a:rect l="l" t="t" r="r" b="b"/>
              <a:pathLst>
                <a:path w="3038" h="1877" extrusionOk="0">
                  <a:moveTo>
                    <a:pt x="1534" y="1"/>
                  </a:moveTo>
                  <a:cubicBezTo>
                    <a:pt x="1462" y="1"/>
                    <a:pt x="1393" y="7"/>
                    <a:pt x="1330" y="20"/>
                  </a:cubicBezTo>
                  <a:cubicBezTo>
                    <a:pt x="1255" y="20"/>
                    <a:pt x="1180" y="45"/>
                    <a:pt x="1105" y="45"/>
                  </a:cubicBezTo>
                  <a:lnTo>
                    <a:pt x="904" y="120"/>
                  </a:lnTo>
                  <a:cubicBezTo>
                    <a:pt x="778" y="170"/>
                    <a:pt x="653" y="245"/>
                    <a:pt x="552" y="321"/>
                  </a:cubicBezTo>
                  <a:cubicBezTo>
                    <a:pt x="452" y="396"/>
                    <a:pt x="377" y="496"/>
                    <a:pt x="301" y="572"/>
                  </a:cubicBezTo>
                  <a:cubicBezTo>
                    <a:pt x="176" y="722"/>
                    <a:pt x="101" y="873"/>
                    <a:pt x="50" y="1024"/>
                  </a:cubicBezTo>
                  <a:cubicBezTo>
                    <a:pt x="25" y="1074"/>
                    <a:pt x="0" y="1124"/>
                    <a:pt x="0" y="1174"/>
                  </a:cubicBezTo>
                  <a:lnTo>
                    <a:pt x="0" y="1224"/>
                  </a:lnTo>
                  <a:lnTo>
                    <a:pt x="25" y="1275"/>
                  </a:lnTo>
                  <a:cubicBezTo>
                    <a:pt x="0" y="1350"/>
                    <a:pt x="50" y="1400"/>
                    <a:pt x="126" y="1425"/>
                  </a:cubicBezTo>
                  <a:cubicBezTo>
                    <a:pt x="176" y="1425"/>
                    <a:pt x="251" y="1375"/>
                    <a:pt x="251" y="1325"/>
                  </a:cubicBezTo>
                  <a:cubicBezTo>
                    <a:pt x="276" y="1275"/>
                    <a:pt x="326" y="1224"/>
                    <a:pt x="352" y="1174"/>
                  </a:cubicBezTo>
                  <a:cubicBezTo>
                    <a:pt x="427" y="1074"/>
                    <a:pt x="527" y="948"/>
                    <a:pt x="628" y="873"/>
                  </a:cubicBezTo>
                  <a:cubicBezTo>
                    <a:pt x="678" y="798"/>
                    <a:pt x="753" y="747"/>
                    <a:pt x="828" y="697"/>
                  </a:cubicBezTo>
                  <a:cubicBezTo>
                    <a:pt x="929" y="647"/>
                    <a:pt x="1004" y="597"/>
                    <a:pt x="1105" y="572"/>
                  </a:cubicBezTo>
                  <a:lnTo>
                    <a:pt x="1255" y="522"/>
                  </a:lnTo>
                  <a:lnTo>
                    <a:pt x="1406" y="496"/>
                  </a:lnTo>
                  <a:lnTo>
                    <a:pt x="1757" y="496"/>
                  </a:lnTo>
                  <a:cubicBezTo>
                    <a:pt x="1857" y="522"/>
                    <a:pt x="1958" y="547"/>
                    <a:pt x="2058" y="572"/>
                  </a:cubicBezTo>
                  <a:cubicBezTo>
                    <a:pt x="2159" y="622"/>
                    <a:pt x="2234" y="672"/>
                    <a:pt x="2309" y="722"/>
                  </a:cubicBezTo>
                  <a:cubicBezTo>
                    <a:pt x="2385" y="798"/>
                    <a:pt x="2460" y="873"/>
                    <a:pt x="2510" y="948"/>
                  </a:cubicBezTo>
                  <a:cubicBezTo>
                    <a:pt x="2560" y="1024"/>
                    <a:pt x="2610" y="1099"/>
                    <a:pt x="2636" y="1174"/>
                  </a:cubicBezTo>
                  <a:cubicBezTo>
                    <a:pt x="2686" y="1325"/>
                    <a:pt x="2736" y="1450"/>
                    <a:pt x="2761" y="1601"/>
                  </a:cubicBezTo>
                  <a:cubicBezTo>
                    <a:pt x="2786" y="1701"/>
                    <a:pt x="2786" y="1751"/>
                    <a:pt x="2786" y="1751"/>
                  </a:cubicBezTo>
                  <a:cubicBezTo>
                    <a:pt x="2786" y="1827"/>
                    <a:pt x="2836" y="1877"/>
                    <a:pt x="2912" y="1877"/>
                  </a:cubicBezTo>
                  <a:cubicBezTo>
                    <a:pt x="2987" y="1877"/>
                    <a:pt x="3037" y="1827"/>
                    <a:pt x="3037" y="1777"/>
                  </a:cubicBezTo>
                  <a:cubicBezTo>
                    <a:pt x="3037" y="1701"/>
                    <a:pt x="3037" y="1626"/>
                    <a:pt x="3037" y="1576"/>
                  </a:cubicBezTo>
                  <a:cubicBezTo>
                    <a:pt x="3037" y="1400"/>
                    <a:pt x="3012" y="1224"/>
                    <a:pt x="2987" y="1074"/>
                  </a:cubicBezTo>
                  <a:cubicBezTo>
                    <a:pt x="2937" y="923"/>
                    <a:pt x="2887" y="798"/>
                    <a:pt x="2811" y="697"/>
                  </a:cubicBezTo>
                  <a:cubicBezTo>
                    <a:pt x="2761" y="572"/>
                    <a:pt x="2661" y="471"/>
                    <a:pt x="2560" y="371"/>
                  </a:cubicBezTo>
                  <a:cubicBezTo>
                    <a:pt x="2460" y="271"/>
                    <a:pt x="2334" y="195"/>
                    <a:pt x="2184" y="120"/>
                  </a:cubicBezTo>
                  <a:lnTo>
                    <a:pt x="2058" y="95"/>
                  </a:lnTo>
                  <a:cubicBezTo>
                    <a:pt x="2033" y="70"/>
                    <a:pt x="2008" y="70"/>
                    <a:pt x="1983" y="70"/>
                  </a:cubicBezTo>
                  <a:lnTo>
                    <a:pt x="1883" y="45"/>
                  </a:lnTo>
                  <a:cubicBezTo>
                    <a:pt x="1832" y="20"/>
                    <a:pt x="1807" y="20"/>
                    <a:pt x="1757" y="20"/>
                  </a:cubicBezTo>
                  <a:cubicBezTo>
                    <a:pt x="1682" y="7"/>
                    <a:pt x="1606" y="1"/>
                    <a:pt x="1534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2" name="Google Shape;1892;p64">
              <a:extLst>
                <a:ext uri="{FF2B5EF4-FFF2-40B4-BE49-F238E27FC236}">
                  <a16:creationId xmlns:a16="http://schemas.microsoft.com/office/drawing/2014/main" id="{A6CD91A5-664D-B44E-D24A-916479FC4C2B}"/>
                </a:ext>
              </a:extLst>
            </p:cNvPr>
            <p:cNvSpPr/>
            <p:nvPr/>
          </p:nvSpPr>
          <p:spPr>
            <a:xfrm>
              <a:off x="4644525" y="2602816"/>
              <a:ext cx="71124" cy="41067"/>
            </a:xfrm>
            <a:custGeom>
              <a:avLst/>
              <a:gdLst/>
              <a:ahLst/>
              <a:cxnLst/>
              <a:rect l="l" t="t" r="r" b="b"/>
              <a:pathLst>
                <a:path w="3088" h="1783" extrusionOk="0">
                  <a:moveTo>
                    <a:pt x="202" y="0"/>
                  </a:moveTo>
                  <a:lnTo>
                    <a:pt x="1" y="251"/>
                  </a:lnTo>
                  <a:cubicBezTo>
                    <a:pt x="1" y="251"/>
                    <a:pt x="51" y="301"/>
                    <a:pt x="101" y="377"/>
                  </a:cubicBezTo>
                  <a:cubicBezTo>
                    <a:pt x="202" y="452"/>
                    <a:pt x="302" y="552"/>
                    <a:pt x="402" y="628"/>
                  </a:cubicBezTo>
                  <a:cubicBezTo>
                    <a:pt x="528" y="753"/>
                    <a:pt x="678" y="854"/>
                    <a:pt x="829" y="979"/>
                  </a:cubicBezTo>
                  <a:cubicBezTo>
                    <a:pt x="1005" y="1080"/>
                    <a:pt x="1180" y="1180"/>
                    <a:pt x="1381" y="1280"/>
                  </a:cubicBezTo>
                  <a:cubicBezTo>
                    <a:pt x="1557" y="1381"/>
                    <a:pt x="1758" y="1481"/>
                    <a:pt x="1958" y="1556"/>
                  </a:cubicBezTo>
                  <a:cubicBezTo>
                    <a:pt x="2134" y="1607"/>
                    <a:pt x="2310" y="1682"/>
                    <a:pt x="2486" y="1707"/>
                  </a:cubicBezTo>
                  <a:cubicBezTo>
                    <a:pt x="2661" y="1757"/>
                    <a:pt x="2837" y="1782"/>
                    <a:pt x="3013" y="1782"/>
                  </a:cubicBezTo>
                  <a:lnTo>
                    <a:pt x="3088" y="1481"/>
                  </a:lnTo>
                  <a:cubicBezTo>
                    <a:pt x="2962" y="1406"/>
                    <a:pt x="2812" y="1305"/>
                    <a:pt x="2636" y="1255"/>
                  </a:cubicBezTo>
                  <a:cubicBezTo>
                    <a:pt x="2586" y="1230"/>
                    <a:pt x="2511" y="1180"/>
                    <a:pt x="2435" y="1130"/>
                  </a:cubicBezTo>
                  <a:cubicBezTo>
                    <a:pt x="2360" y="1105"/>
                    <a:pt x="2285" y="1054"/>
                    <a:pt x="2184" y="1004"/>
                  </a:cubicBezTo>
                  <a:cubicBezTo>
                    <a:pt x="2109" y="979"/>
                    <a:pt x="2009" y="929"/>
                    <a:pt x="1933" y="879"/>
                  </a:cubicBezTo>
                  <a:lnTo>
                    <a:pt x="1657" y="728"/>
                  </a:lnTo>
                  <a:cubicBezTo>
                    <a:pt x="1306" y="527"/>
                    <a:pt x="955" y="352"/>
                    <a:pt x="678" y="201"/>
                  </a:cubicBezTo>
                  <a:cubicBezTo>
                    <a:pt x="528" y="151"/>
                    <a:pt x="427" y="76"/>
                    <a:pt x="352" y="5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3" name="Google Shape;1893;p64">
              <a:extLst>
                <a:ext uri="{FF2B5EF4-FFF2-40B4-BE49-F238E27FC236}">
                  <a16:creationId xmlns:a16="http://schemas.microsoft.com/office/drawing/2014/main" id="{2572BB48-2AFF-C4A0-EEE5-08A011316B23}"/>
                </a:ext>
              </a:extLst>
            </p:cNvPr>
            <p:cNvSpPr/>
            <p:nvPr/>
          </p:nvSpPr>
          <p:spPr>
            <a:xfrm>
              <a:off x="5392574" y="2508015"/>
              <a:ext cx="58410" cy="60714"/>
            </a:xfrm>
            <a:custGeom>
              <a:avLst/>
              <a:gdLst/>
              <a:ahLst/>
              <a:cxnLst/>
              <a:rect l="l" t="t" r="r" b="b"/>
              <a:pathLst>
                <a:path w="2536" h="2636" extrusionOk="0">
                  <a:moveTo>
                    <a:pt x="2260" y="0"/>
                  </a:moveTo>
                  <a:lnTo>
                    <a:pt x="2134" y="100"/>
                  </a:lnTo>
                  <a:cubicBezTo>
                    <a:pt x="2084" y="151"/>
                    <a:pt x="1983" y="251"/>
                    <a:pt x="1883" y="351"/>
                  </a:cubicBezTo>
                  <a:cubicBezTo>
                    <a:pt x="1657" y="577"/>
                    <a:pt x="1381" y="879"/>
                    <a:pt x="1130" y="1180"/>
                  </a:cubicBezTo>
                  <a:lnTo>
                    <a:pt x="904" y="1406"/>
                  </a:lnTo>
                  <a:cubicBezTo>
                    <a:pt x="854" y="1481"/>
                    <a:pt x="779" y="1556"/>
                    <a:pt x="728" y="1631"/>
                  </a:cubicBezTo>
                  <a:cubicBezTo>
                    <a:pt x="653" y="1682"/>
                    <a:pt x="578" y="1757"/>
                    <a:pt x="528" y="1807"/>
                  </a:cubicBezTo>
                  <a:cubicBezTo>
                    <a:pt x="478" y="1882"/>
                    <a:pt x="427" y="1933"/>
                    <a:pt x="352" y="2008"/>
                  </a:cubicBezTo>
                  <a:cubicBezTo>
                    <a:pt x="227" y="2108"/>
                    <a:pt x="126" y="2234"/>
                    <a:pt x="1" y="2359"/>
                  </a:cubicBezTo>
                  <a:lnTo>
                    <a:pt x="201" y="2635"/>
                  </a:lnTo>
                  <a:cubicBezTo>
                    <a:pt x="352" y="2560"/>
                    <a:pt x="528" y="2485"/>
                    <a:pt x="678" y="2384"/>
                  </a:cubicBezTo>
                  <a:cubicBezTo>
                    <a:pt x="804" y="2284"/>
                    <a:pt x="979" y="2184"/>
                    <a:pt x="1130" y="2058"/>
                  </a:cubicBezTo>
                  <a:cubicBezTo>
                    <a:pt x="1256" y="1933"/>
                    <a:pt x="1431" y="1782"/>
                    <a:pt x="1582" y="1606"/>
                  </a:cubicBezTo>
                  <a:cubicBezTo>
                    <a:pt x="1732" y="1431"/>
                    <a:pt x="1858" y="1280"/>
                    <a:pt x="1983" y="1130"/>
                  </a:cubicBezTo>
                  <a:cubicBezTo>
                    <a:pt x="2084" y="979"/>
                    <a:pt x="2209" y="828"/>
                    <a:pt x="2285" y="678"/>
                  </a:cubicBezTo>
                  <a:cubicBezTo>
                    <a:pt x="2385" y="527"/>
                    <a:pt x="2435" y="402"/>
                    <a:pt x="2485" y="326"/>
                  </a:cubicBezTo>
                  <a:cubicBezTo>
                    <a:pt x="2485" y="276"/>
                    <a:pt x="2511" y="226"/>
                    <a:pt x="2536" y="176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4" name="Google Shape;1894;p64">
              <a:extLst>
                <a:ext uri="{FF2B5EF4-FFF2-40B4-BE49-F238E27FC236}">
                  <a16:creationId xmlns:a16="http://schemas.microsoft.com/office/drawing/2014/main" id="{ECBFDB2C-4F81-B72A-FAEA-2CE301B8EA0F}"/>
                </a:ext>
              </a:extLst>
            </p:cNvPr>
            <p:cNvSpPr/>
            <p:nvPr/>
          </p:nvSpPr>
          <p:spPr>
            <a:xfrm>
              <a:off x="4866512" y="2566978"/>
              <a:ext cx="87316" cy="95262"/>
            </a:xfrm>
            <a:custGeom>
              <a:avLst/>
              <a:gdLst/>
              <a:ahLst/>
              <a:cxnLst/>
              <a:rect l="l" t="t" r="r" b="b"/>
              <a:pathLst>
                <a:path w="3791" h="4136" extrusionOk="0">
                  <a:moveTo>
                    <a:pt x="3339" y="0"/>
                  </a:moveTo>
                  <a:cubicBezTo>
                    <a:pt x="3289" y="0"/>
                    <a:pt x="3238" y="25"/>
                    <a:pt x="3188" y="25"/>
                  </a:cubicBezTo>
                  <a:cubicBezTo>
                    <a:pt x="3138" y="50"/>
                    <a:pt x="3113" y="75"/>
                    <a:pt x="3063" y="101"/>
                  </a:cubicBezTo>
                  <a:cubicBezTo>
                    <a:pt x="3013" y="126"/>
                    <a:pt x="2987" y="176"/>
                    <a:pt x="2937" y="201"/>
                  </a:cubicBezTo>
                  <a:cubicBezTo>
                    <a:pt x="2887" y="276"/>
                    <a:pt x="2837" y="352"/>
                    <a:pt x="2787" y="452"/>
                  </a:cubicBezTo>
                  <a:cubicBezTo>
                    <a:pt x="2711" y="628"/>
                    <a:pt x="2636" y="778"/>
                    <a:pt x="2611" y="979"/>
                  </a:cubicBezTo>
                  <a:cubicBezTo>
                    <a:pt x="2567" y="1133"/>
                    <a:pt x="2542" y="1286"/>
                    <a:pt x="2537" y="1440"/>
                  </a:cubicBezTo>
                  <a:lnTo>
                    <a:pt x="2537" y="1440"/>
                  </a:lnTo>
                  <a:lnTo>
                    <a:pt x="2235" y="1682"/>
                  </a:lnTo>
                  <a:cubicBezTo>
                    <a:pt x="2109" y="1757"/>
                    <a:pt x="1984" y="1857"/>
                    <a:pt x="1858" y="1958"/>
                  </a:cubicBezTo>
                  <a:cubicBezTo>
                    <a:pt x="1632" y="2159"/>
                    <a:pt x="1381" y="2385"/>
                    <a:pt x="1155" y="2585"/>
                  </a:cubicBezTo>
                  <a:cubicBezTo>
                    <a:pt x="929" y="2811"/>
                    <a:pt x="729" y="3037"/>
                    <a:pt x="528" y="3288"/>
                  </a:cubicBezTo>
                  <a:cubicBezTo>
                    <a:pt x="427" y="3414"/>
                    <a:pt x="327" y="3539"/>
                    <a:pt x="252" y="3665"/>
                  </a:cubicBezTo>
                  <a:cubicBezTo>
                    <a:pt x="176" y="3790"/>
                    <a:pt x="76" y="3941"/>
                    <a:pt x="26" y="4066"/>
                  </a:cubicBezTo>
                  <a:cubicBezTo>
                    <a:pt x="1" y="4091"/>
                    <a:pt x="1" y="4116"/>
                    <a:pt x="26" y="4116"/>
                  </a:cubicBezTo>
                  <a:cubicBezTo>
                    <a:pt x="26" y="4129"/>
                    <a:pt x="32" y="4135"/>
                    <a:pt x="41" y="4135"/>
                  </a:cubicBezTo>
                  <a:cubicBezTo>
                    <a:pt x="51" y="4135"/>
                    <a:pt x="63" y="4129"/>
                    <a:pt x="76" y="4116"/>
                  </a:cubicBezTo>
                  <a:cubicBezTo>
                    <a:pt x="176" y="4016"/>
                    <a:pt x="252" y="3890"/>
                    <a:pt x="352" y="3765"/>
                  </a:cubicBezTo>
                  <a:lnTo>
                    <a:pt x="1356" y="2786"/>
                  </a:lnTo>
                  <a:cubicBezTo>
                    <a:pt x="1808" y="2385"/>
                    <a:pt x="2310" y="2008"/>
                    <a:pt x="2787" y="1632"/>
                  </a:cubicBezTo>
                  <a:cubicBezTo>
                    <a:pt x="2812" y="1606"/>
                    <a:pt x="2837" y="1556"/>
                    <a:pt x="2837" y="1506"/>
                  </a:cubicBezTo>
                  <a:cubicBezTo>
                    <a:pt x="2837" y="1355"/>
                    <a:pt x="2862" y="1180"/>
                    <a:pt x="2887" y="1029"/>
                  </a:cubicBezTo>
                  <a:cubicBezTo>
                    <a:pt x="2912" y="853"/>
                    <a:pt x="2937" y="703"/>
                    <a:pt x="3013" y="552"/>
                  </a:cubicBezTo>
                  <a:cubicBezTo>
                    <a:pt x="3038" y="477"/>
                    <a:pt x="3063" y="402"/>
                    <a:pt x="3113" y="352"/>
                  </a:cubicBezTo>
                  <a:cubicBezTo>
                    <a:pt x="3138" y="301"/>
                    <a:pt x="3163" y="301"/>
                    <a:pt x="3188" y="251"/>
                  </a:cubicBezTo>
                  <a:cubicBezTo>
                    <a:pt x="3213" y="226"/>
                    <a:pt x="3238" y="226"/>
                    <a:pt x="3264" y="201"/>
                  </a:cubicBezTo>
                  <a:cubicBezTo>
                    <a:pt x="3289" y="151"/>
                    <a:pt x="3339" y="151"/>
                    <a:pt x="3364" y="151"/>
                  </a:cubicBezTo>
                  <a:lnTo>
                    <a:pt x="3590" y="151"/>
                  </a:lnTo>
                  <a:lnTo>
                    <a:pt x="3715" y="201"/>
                  </a:lnTo>
                  <a:cubicBezTo>
                    <a:pt x="3740" y="201"/>
                    <a:pt x="3766" y="176"/>
                    <a:pt x="3791" y="151"/>
                  </a:cubicBezTo>
                  <a:cubicBezTo>
                    <a:pt x="3791" y="126"/>
                    <a:pt x="3766" y="101"/>
                    <a:pt x="3740" y="101"/>
                  </a:cubicBezTo>
                  <a:lnTo>
                    <a:pt x="3640" y="50"/>
                  </a:lnTo>
                  <a:cubicBezTo>
                    <a:pt x="3590" y="25"/>
                    <a:pt x="3540" y="0"/>
                    <a:pt x="3489" y="0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5" name="Google Shape;1895;p64">
              <a:extLst>
                <a:ext uri="{FF2B5EF4-FFF2-40B4-BE49-F238E27FC236}">
                  <a16:creationId xmlns:a16="http://schemas.microsoft.com/office/drawing/2014/main" id="{BF6D5304-EB41-9547-F384-3712EF16773F}"/>
                </a:ext>
              </a:extLst>
            </p:cNvPr>
            <p:cNvSpPr/>
            <p:nvPr/>
          </p:nvSpPr>
          <p:spPr>
            <a:xfrm>
              <a:off x="4697131" y="2250028"/>
              <a:ext cx="68821" cy="40629"/>
            </a:xfrm>
            <a:custGeom>
              <a:avLst/>
              <a:gdLst/>
              <a:ahLst/>
              <a:cxnLst/>
              <a:rect l="l" t="t" r="r" b="b"/>
              <a:pathLst>
                <a:path w="2988" h="1764" extrusionOk="0">
                  <a:moveTo>
                    <a:pt x="1513" y="1"/>
                  </a:moveTo>
                  <a:cubicBezTo>
                    <a:pt x="1267" y="1"/>
                    <a:pt x="1039" y="57"/>
                    <a:pt x="829" y="183"/>
                  </a:cubicBezTo>
                  <a:cubicBezTo>
                    <a:pt x="603" y="283"/>
                    <a:pt x="402" y="434"/>
                    <a:pt x="252" y="634"/>
                  </a:cubicBezTo>
                  <a:cubicBezTo>
                    <a:pt x="151" y="760"/>
                    <a:pt x="51" y="911"/>
                    <a:pt x="26" y="1086"/>
                  </a:cubicBezTo>
                  <a:cubicBezTo>
                    <a:pt x="1" y="1162"/>
                    <a:pt x="1" y="1212"/>
                    <a:pt x="26" y="1262"/>
                  </a:cubicBezTo>
                  <a:lnTo>
                    <a:pt x="26" y="1312"/>
                  </a:lnTo>
                  <a:cubicBezTo>
                    <a:pt x="26" y="1387"/>
                    <a:pt x="101" y="1438"/>
                    <a:pt x="176" y="1438"/>
                  </a:cubicBezTo>
                  <a:cubicBezTo>
                    <a:pt x="227" y="1413"/>
                    <a:pt x="277" y="1387"/>
                    <a:pt x="302" y="1337"/>
                  </a:cubicBezTo>
                  <a:lnTo>
                    <a:pt x="302" y="1287"/>
                  </a:lnTo>
                  <a:cubicBezTo>
                    <a:pt x="302" y="1262"/>
                    <a:pt x="327" y="1237"/>
                    <a:pt x="327" y="1212"/>
                  </a:cubicBezTo>
                  <a:cubicBezTo>
                    <a:pt x="377" y="1111"/>
                    <a:pt x="478" y="1011"/>
                    <a:pt x="578" y="936"/>
                  </a:cubicBezTo>
                  <a:cubicBezTo>
                    <a:pt x="854" y="660"/>
                    <a:pt x="1231" y="509"/>
                    <a:pt x="1607" y="509"/>
                  </a:cubicBezTo>
                  <a:cubicBezTo>
                    <a:pt x="1707" y="509"/>
                    <a:pt x="1808" y="534"/>
                    <a:pt x="1908" y="584"/>
                  </a:cubicBezTo>
                  <a:cubicBezTo>
                    <a:pt x="1958" y="584"/>
                    <a:pt x="1984" y="609"/>
                    <a:pt x="2034" y="634"/>
                  </a:cubicBezTo>
                  <a:lnTo>
                    <a:pt x="2084" y="660"/>
                  </a:lnTo>
                  <a:lnTo>
                    <a:pt x="2159" y="710"/>
                  </a:lnTo>
                  <a:cubicBezTo>
                    <a:pt x="2209" y="760"/>
                    <a:pt x="2235" y="785"/>
                    <a:pt x="2285" y="810"/>
                  </a:cubicBezTo>
                  <a:cubicBezTo>
                    <a:pt x="2310" y="835"/>
                    <a:pt x="2335" y="860"/>
                    <a:pt x="2360" y="911"/>
                  </a:cubicBezTo>
                  <a:cubicBezTo>
                    <a:pt x="2435" y="961"/>
                    <a:pt x="2486" y="1036"/>
                    <a:pt x="2536" y="1111"/>
                  </a:cubicBezTo>
                  <a:cubicBezTo>
                    <a:pt x="2611" y="1262"/>
                    <a:pt x="2686" y="1438"/>
                    <a:pt x="2711" y="1613"/>
                  </a:cubicBezTo>
                  <a:cubicBezTo>
                    <a:pt x="2711" y="1689"/>
                    <a:pt x="2787" y="1764"/>
                    <a:pt x="2862" y="1764"/>
                  </a:cubicBezTo>
                  <a:cubicBezTo>
                    <a:pt x="2937" y="1764"/>
                    <a:pt x="2988" y="1689"/>
                    <a:pt x="2988" y="1613"/>
                  </a:cubicBezTo>
                  <a:cubicBezTo>
                    <a:pt x="2988" y="1563"/>
                    <a:pt x="2988" y="1488"/>
                    <a:pt x="2988" y="1413"/>
                  </a:cubicBezTo>
                  <a:cubicBezTo>
                    <a:pt x="2988" y="1262"/>
                    <a:pt x="2937" y="1086"/>
                    <a:pt x="2862" y="936"/>
                  </a:cubicBezTo>
                  <a:cubicBezTo>
                    <a:pt x="2837" y="810"/>
                    <a:pt x="2787" y="710"/>
                    <a:pt x="2711" y="609"/>
                  </a:cubicBezTo>
                  <a:cubicBezTo>
                    <a:pt x="2661" y="559"/>
                    <a:pt x="2636" y="509"/>
                    <a:pt x="2586" y="459"/>
                  </a:cubicBezTo>
                  <a:cubicBezTo>
                    <a:pt x="2536" y="409"/>
                    <a:pt x="2486" y="384"/>
                    <a:pt x="2435" y="333"/>
                  </a:cubicBezTo>
                  <a:lnTo>
                    <a:pt x="2360" y="283"/>
                  </a:lnTo>
                  <a:lnTo>
                    <a:pt x="2285" y="208"/>
                  </a:lnTo>
                  <a:cubicBezTo>
                    <a:pt x="2209" y="158"/>
                    <a:pt x="2159" y="133"/>
                    <a:pt x="2084" y="107"/>
                  </a:cubicBezTo>
                  <a:cubicBezTo>
                    <a:pt x="1958" y="32"/>
                    <a:pt x="1808" y="7"/>
                    <a:pt x="1657" y="7"/>
                  </a:cubicBezTo>
                  <a:cubicBezTo>
                    <a:pt x="1608" y="3"/>
                    <a:pt x="1560" y="1"/>
                    <a:pt x="1513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56" name="Google Shape;1896;p64">
              <a:extLst>
                <a:ext uri="{FF2B5EF4-FFF2-40B4-BE49-F238E27FC236}">
                  <a16:creationId xmlns:a16="http://schemas.microsoft.com/office/drawing/2014/main" id="{A4144ED0-3FC0-1D10-39E0-C65F60DDF4F3}"/>
                </a:ext>
              </a:extLst>
            </p:cNvPr>
            <p:cNvSpPr/>
            <p:nvPr/>
          </p:nvSpPr>
          <p:spPr>
            <a:xfrm>
              <a:off x="5242863" y="2164508"/>
              <a:ext cx="68222" cy="40030"/>
            </a:xfrm>
            <a:custGeom>
              <a:avLst/>
              <a:gdLst/>
              <a:ahLst/>
              <a:cxnLst/>
              <a:rect l="l" t="t" r="r" b="b"/>
              <a:pathLst>
                <a:path w="2962" h="1738" extrusionOk="0">
                  <a:moveTo>
                    <a:pt x="1516" y="1"/>
                  </a:moveTo>
                  <a:cubicBezTo>
                    <a:pt x="1259" y="1"/>
                    <a:pt x="1022" y="72"/>
                    <a:pt x="803" y="181"/>
                  </a:cubicBezTo>
                  <a:cubicBezTo>
                    <a:pt x="577" y="281"/>
                    <a:pt x="402" y="457"/>
                    <a:pt x="251" y="633"/>
                  </a:cubicBezTo>
                  <a:cubicBezTo>
                    <a:pt x="126" y="783"/>
                    <a:pt x="50" y="934"/>
                    <a:pt x="0" y="1110"/>
                  </a:cubicBezTo>
                  <a:cubicBezTo>
                    <a:pt x="0" y="1160"/>
                    <a:pt x="0" y="1235"/>
                    <a:pt x="0" y="1285"/>
                  </a:cubicBezTo>
                  <a:lnTo>
                    <a:pt x="0" y="1336"/>
                  </a:lnTo>
                  <a:cubicBezTo>
                    <a:pt x="0" y="1398"/>
                    <a:pt x="51" y="1443"/>
                    <a:pt x="111" y="1443"/>
                  </a:cubicBezTo>
                  <a:cubicBezTo>
                    <a:pt x="124" y="1443"/>
                    <a:pt x="137" y="1440"/>
                    <a:pt x="151" y="1436"/>
                  </a:cubicBezTo>
                  <a:cubicBezTo>
                    <a:pt x="226" y="1436"/>
                    <a:pt x="251" y="1386"/>
                    <a:pt x="276" y="1311"/>
                  </a:cubicBezTo>
                  <a:lnTo>
                    <a:pt x="276" y="1285"/>
                  </a:lnTo>
                  <a:cubicBezTo>
                    <a:pt x="276" y="1235"/>
                    <a:pt x="301" y="1235"/>
                    <a:pt x="301" y="1210"/>
                  </a:cubicBezTo>
                  <a:cubicBezTo>
                    <a:pt x="377" y="1085"/>
                    <a:pt x="452" y="1009"/>
                    <a:pt x="552" y="909"/>
                  </a:cubicBezTo>
                  <a:cubicBezTo>
                    <a:pt x="828" y="658"/>
                    <a:pt x="1205" y="507"/>
                    <a:pt x="1606" y="507"/>
                  </a:cubicBezTo>
                  <a:cubicBezTo>
                    <a:pt x="1682" y="507"/>
                    <a:pt x="1782" y="532"/>
                    <a:pt x="1882" y="583"/>
                  </a:cubicBezTo>
                  <a:cubicBezTo>
                    <a:pt x="1933" y="583"/>
                    <a:pt x="1958" y="608"/>
                    <a:pt x="2008" y="633"/>
                  </a:cubicBezTo>
                  <a:lnTo>
                    <a:pt x="2058" y="658"/>
                  </a:lnTo>
                  <a:lnTo>
                    <a:pt x="2133" y="708"/>
                  </a:lnTo>
                  <a:cubicBezTo>
                    <a:pt x="2184" y="733"/>
                    <a:pt x="2209" y="758"/>
                    <a:pt x="2259" y="809"/>
                  </a:cubicBezTo>
                  <a:cubicBezTo>
                    <a:pt x="2284" y="834"/>
                    <a:pt x="2309" y="859"/>
                    <a:pt x="2359" y="884"/>
                  </a:cubicBezTo>
                  <a:cubicBezTo>
                    <a:pt x="2410" y="959"/>
                    <a:pt x="2460" y="1034"/>
                    <a:pt x="2510" y="1110"/>
                  </a:cubicBezTo>
                  <a:cubicBezTo>
                    <a:pt x="2610" y="1260"/>
                    <a:pt x="2661" y="1436"/>
                    <a:pt x="2711" y="1612"/>
                  </a:cubicBezTo>
                  <a:cubicBezTo>
                    <a:pt x="2711" y="1687"/>
                    <a:pt x="2761" y="1737"/>
                    <a:pt x="2836" y="1737"/>
                  </a:cubicBezTo>
                  <a:cubicBezTo>
                    <a:pt x="2911" y="1737"/>
                    <a:pt x="2962" y="1687"/>
                    <a:pt x="2962" y="1612"/>
                  </a:cubicBezTo>
                  <a:cubicBezTo>
                    <a:pt x="2962" y="1562"/>
                    <a:pt x="2962" y="1486"/>
                    <a:pt x="2962" y="1411"/>
                  </a:cubicBezTo>
                  <a:cubicBezTo>
                    <a:pt x="2937" y="1135"/>
                    <a:pt x="2861" y="859"/>
                    <a:pt x="2686" y="633"/>
                  </a:cubicBezTo>
                  <a:cubicBezTo>
                    <a:pt x="2661" y="583"/>
                    <a:pt x="2610" y="532"/>
                    <a:pt x="2560" y="482"/>
                  </a:cubicBezTo>
                  <a:cubicBezTo>
                    <a:pt x="2510" y="432"/>
                    <a:pt x="2460" y="382"/>
                    <a:pt x="2410" y="332"/>
                  </a:cubicBezTo>
                  <a:lnTo>
                    <a:pt x="2359" y="281"/>
                  </a:lnTo>
                  <a:lnTo>
                    <a:pt x="2259" y="231"/>
                  </a:lnTo>
                  <a:cubicBezTo>
                    <a:pt x="2058" y="106"/>
                    <a:pt x="1857" y="31"/>
                    <a:pt x="1631" y="5"/>
                  </a:cubicBezTo>
                  <a:cubicBezTo>
                    <a:pt x="1593" y="2"/>
                    <a:pt x="1554" y="1"/>
                    <a:pt x="1516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5C0E02C-9720-B72F-F4C9-63A8CBD189ED}"/>
              </a:ext>
            </a:extLst>
          </p:cNvPr>
          <p:cNvGrpSpPr/>
          <p:nvPr/>
        </p:nvGrpSpPr>
        <p:grpSpPr>
          <a:xfrm>
            <a:off x="5214964" y="4656145"/>
            <a:ext cx="1060190" cy="1890892"/>
            <a:chOff x="6887886" y="2139378"/>
            <a:chExt cx="1082997" cy="2095499"/>
          </a:xfrm>
        </p:grpSpPr>
        <p:grpSp>
          <p:nvGrpSpPr>
            <p:cNvPr id="58" name="Google Shape;1897;p64">
              <a:extLst>
                <a:ext uri="{FF2B5EF4-FFF2-40B4-BE49-F238E27FC236}">
                  <a16:creationId xmlns:a16="http://schemas.microsoft.com/office/drawing/2014/main" id="{93502E6C-4EA3-EC94-1C68-0E542F1DA88B}"/>
                </a:ext>
              </a:extLst>
            </p:cNvPr>
            <p:cNvGrpSpPr/>
            <p:nvPr/>
          </p:nvGrpSpPr>
          <p:grpSpPr>
            <a:xfrm flipH="1">
              <a:off x="6887886" y="2139378"/>
              <a:ext cx="1082997" cy="2095499"/>
              <a:chOff x="4532955" y="3357039"/>
              <a:chExt cx="797201" cy="1542510"/>
            </a:xfrm>
          </p:grpSpPr>
          <p:sp>
            <p:nvSpPr>
              <p:cNvPr id="61" name="Google Shape;1898;p64">
                <a:extLst>
                  <a:ext uri="{FF2B5EF4-FFF2-40B4-BE49-F238E27FC236}">
                    <a16:creationId xmlns:a16="http://schemas.microsoft.com/office/drawing/2014/main" id="{A15EEF9F-8BB8-504C-3119-23FA70690C50}"/>
                  </a:ext>
                </a:extLst>
              </p:cNvPr>
              <p:cNvSpPr/>
              <p:nvPr/>
            </p:nvSpPr>
            <p:spPr>
              <a:xfrm>
                <a:off x="5161351" y="3551456"/>
                <a:ext cx="70549" cy="182118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7907" extrusionOk="0">
                    <a:moveTo>
                      <a:pt x="1079" y="0"/>
                    </a:moveTo>
                    <a:cubicBezTo>
                      <a:pt x="728" y="201"/>
                      <a:pt x="377" y="377"/>
                      <a:pt x="0" y="502"/>
                    </a:cubicBezTo>
                    <a:lnTo>
                      <a:pt x="0" y="552"/>
                    </a:lnTo>
                    <a:cubicBezTo>
                      <a:pt x="1180" y="1205"/>
                      <a:pt x="1632" y="5622"/>
                      <a:pt x="1807" y="7906"/>
                    </a:cubicBezTo>
                    <a:cubicBezTo>
                      <a:pt x="2661" y="5120"/>
                      <a:pt x="3062" y="829"/>
                      <a:pt x="1079" y="25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2819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62" name="Google Shape;1899;p64">
                <a:extLst>
                  <a:ext uri="{FF2B5EF4-FFF2-40B4-BE49-F238E27FC236}">
                    <a16:creationId xmlns:a16="http://schemas.microsoft.com/office/drawing/2014/main" id="{719BAAEC-390F-E0EB-61D7-7C966F4E8F8B}"/>
                  </a:ext>
                </a:extLst>
              </p:cNvPr>
              <p:cNvSpPr/>
              <p:nvPr/>
            </p:nvSpPr>
            <p:spPr>
              <a:xfrm>
                <a:off x="4621976" y="3357039"/>
                <a:ext cx="632449" cy="421633"/>
              </a:xfrm>
              <a:custGeom>
                <a:avLst/>
                <a:gdLst/>
                <a:ahLst/>
                <a:cxnLst/>
                <a:rect l="l" t="t" r="r" b="b"/>
                <a:pathLst>
                  <a:path w="27459" h="18306" extrusionOk="0">
                    <a:moveTo>
                      <a:pt x="14091" y="1"/>
                    </a:moveTo>
                    <a:cubicBezTo>
                      <a:pt x="13323" y="1"/>
                      <a:pt x="13109" y="957"/>
                      <a:pt x="11521" y="2794"/>
                    </a:cubicBezTo>
                    <a:cubicBezTo>
                      <a:pt x="9840" y="4752"/>
                      <a:pt x="7305" y="4827"/>
                      <a:pt x="5372" y="6233"/>
                    </a:cubicBezTo>
                    <a:cubicBezTo>
                      <a:pt x="3490" y="7613"/>
                      <a:pt x="4192" y="9270"/>
                      <a:pt x="4243" y="9370"/>
                    </a:cubicBezTo>
                    <a:cubicBezTo>
                      <a:pt x="4195" y="9334"/>
                      <a:pt x="3865" y="9123"/>
                      <a:pt x="3416" y="9123"/>
                    </a:cubicBezTo>
                    <a:cubicBezTo>
                      <a:pt x="2918" y="9123"/>
                      <a:pt x="2275" y="9382"/>
                      <a:pt x="1708" y="10424"/>
                    </a:cubicBezTo>
                    <a:cubicBezTo>
                      <a:pt x="1" y="13461"/>
                      <a:pt x="1482" y="17427"/>
                      <a:pt x="1482" y="17427"/>
                    </a:cubicBezTo>
                    <a:lnTo>
                      <a:pt x="1482" y="17452"/>
                    </a:lnTo>
                    <a:cubicBezTo>
                      <a:pt x="1509" y="17451"/>
                      <a:pt x="1536" y="17450"/>
                      <a:pt x="1563" y="17450"/>
                    </a:cubicBezTo>
                    <a:cubicBezTo>
                      <a:pt x="2287" y="17450"/>
                      <a:pt x="2981" y="17773"/>
                      <a:pt x="3465" y="18305"/>
                    </a:cubicBezTo>
                    <a:lnTo>
                      <a:pt x="3515" y="18280"/>
                    </a:lnTo>
                    <a:cubicBezTo>
                      <a:pt x="6878" y="15193"/>
                      <a:pt x="5899" y="9746"/>
                      <a:pt x="5899" y="9746"/>
                    </a:cubicBezTo>
                    <a:cubicBezTo>
                      <a:pt x="6384" y="9268"/>
                      <a:pt x="7179" y="9104"/>
                      <a:pt x="8206" y="9104"/>
                    </a:cubicBezTo>
                    <a:cubicBezTo>
                      <a:pt x="10451" y="9104"/>
                      <a:pt x="13808" y="9888"/>
                      <a:pt x="17474" y="9888"/>
                    </a:cubicBezTo>
                    <a:cubicBezTo>
                      <a:pt x="18816" y="9888"/>
                      <a:pt x="20200" y="9783"/>
                      <a:pt x="21586" y="9495"/>
                    </a:cubicBezTo>
                    <a:cubicBezTo>
                      <a:pt x="22213" y="9370"/>
                      <a:pt x="22841" y="9194"/>
                      <a:pt x="23468" y="8968"/>
                    </a:cubicBezTo>
                    <a:cubicBezTo>
                      <a:pt x="23820" y="8818"/>
                      <a:pt x="24171" y="8667"/>
                      <a:pt x="24522" y="8466"/>
                    </a:cubicBezTo>
                    <a:cubicBezTo>
                      <a:pt x="27459" y="6735"/>
                      <a:pt x="26455" y="3974"/>
                      <a:pt x="26053" y="3070"/>
                    </a:cubicBezTo>
                    <a:cubicBezTo>
                      <a:pt x="25591" y="1974"/>
                      <a:pt x="24821" y="1186"/>
                      <a:pt x="24294" y="1186"/>
                    </a:cubicBezTo>
                    <a:cubicBezTo>
                      <a:pt x="24278" y="1186"/>
                      <a:pt x="24262" y="1186"/>
                      <a:pt x="24246" y="1188"/>
                    </a:cubicBezTo>
                    <a:cubicBezTo>
                      <a:pt x="23067" y="1288"/>
                      <a:pt x="23619" y="2744"/>
                      <a:pt x="22991" y="4526"/>
                    </a:cubicBezTo>
                    <a:cubicBezTo>
                      <a:pt x="23343" y="3371"/>
                      <a:pt x="23493" y="1213"/>
                      <a:pt x="22339" y="661"/>
                    </a:cubicBezTo>
                    <a:cubicBezTo>
                      <a:pt x="22145" y="566"/>
                      <a:pt x="21970" y="524"/>
                      <a:pt x="21810" y="524"/>
                    </a:cubicBezTo>
                    <a:cubicBezTo>
                      <a:pt x="20997" y="524"/>
                      <a:pt x="20591" y="1612"/>
                      <a:pt x="20256" y="2367"/>
                    </a:cubicBezTo>
                    <a:cubicBezTo>
                      <a:pt x="19954" y="3070"/>
                      <a:pt x="19603" y="3748"/>
                      <a:pt x="19227" y="4400"/>
                    </a:cubicBezTo>
                    <a:cubicBezTo>
                      <a:pt x="19879" y="2618"/>
                      <a:pt x="19402" y="1087"/>
                      <a:pt x="18599" y="385"/>
                    </a:cubicBezTo>
                    <a:cubicBezTo>
                      <a:pt x="18330" y="149"/>
                      <a:pt x="18059" y="35"/>
                      <a:pt x="17800" y="35"/>
                    </a:cubicBezTo>
                    <a:cubicBezTo>
                      <a:pt x="17287" y="35"/>
                      <a:pt x="16825" y="487"/>
                      <a:pt x="16541" y="1338"/>
                    </a:cubicBezTo>
                    <a:cubicBezTo>
                      <a:pt x="16190" y="2217"/>
                      <a:pt x="15587" y="2970"/>
                      <a:pt x="14809" y="3497"/>
                    </a:cubicBezTo>
                    <a:cubicBezTo>
                      <a:pt x="15135" y="2819"/>
                      <a:pt x="15361" y="284"/>
                      <a:pt x="14357" y="33"/>
                    </a:cubicBezTo>
                    <a:cubicBezTo>
                      <a:pt x="14261" y="11"/>
                      <a:pt x="14173" y="1"/>
                      <a:pt x="14091" y="1"/>
                    </a:cubicBezTo>
                    <a:close/>
                  </a:path>
                </a:pathLst>
              </a:custGeom>
              <a:solidFill>
                <a:srgbClr val="2819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63" name="Google Shape;1900;p64">
                <a:extLst>
                  <a:ext uri="{FF2B5EF4-FFF2-40B4-BE49-F238E27FC236}">
                    <a16:creationId xmlns:a16="http://schemas.microsoft.com/office/drawing/2014/main" id="{68D4B8FA-DFD7-5072-F88D-469BD4464DD5}"/>
                  </a:ext>
                </a:extLst>
              </p:cNvPr>
              <p:cNvSpPr/>
              <p:nvPr/>
            </p:nvSpPr>
            <p:spPr>
              <a:xfrm>
                <a:off x="4628932" y="3976314"/>
                <a:ext cx="169404" cy="212797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239" extrusionOk="0">
                    <a:moveTo>
                      <a:pt x="5027" y="1"/>
                    </a:moveTo>
                    <a:cubicBezTo>
                      <a:pt x="4848" y="1"/>
                      <a:pt x="4671" y="9"/>
                      <a:pt x="4493" y="27"/>
                    </a:cubicBezTo>
                    <a:cubicBezTo>
                      <a:pt x="4041" y="102"/>
                      <a:pt x="1406" y="931"/>
                      <a:pt x="251" y="6603"/>
                    </a:cubicBezTo>
                    <a:cubicBezTo>
                      <a:pt x="100" y="7481"/>
                      <a:pt x="0" y="8360"/>
                      <a:pt x="25" y="9238"/>
                    </a:cubicBezTo>
                    <a:lnTo>
                      <a:pt x="402" y="9238"/>
                    </a:lnTo>
                    <a:cubicBezTo>
                      <a:pt x="728" y="8134"/>
                      <a:pt x="1155" y="7055"/>
                      <a:pt x="1632" y="6026"/>
                    </a:cubicBezTo>
                    <a:lnTo>
                      <a:pt x="1606" y="6026"/>
                    </a:lnTo>
                    <a:cubicBezTo>
                      <a:pt x="1606" y="5147"/>
                      <a:pt x="1807" y="4319"/>
                      <a:pt x="2184" y="3541"/>
                    </a:cubicBezTo>
                    <a:lnTo>
                      <a:pt x="2184" y="3541"/>
                    </a:lnTo>
                    <a:lnTo>
                      <a:pt x="2133" y="3591"/>
                    </a:lnTo>
                    <a:cubicBezTo>
                      <a:pt x="2681" y="2583"/>
                      <a:pt x="4224" y="676"/>
                      <a:pt x="6378" y="676"/>
                    </a:cubicBezTo>
                    <a:cubicBezTo>
                      <a:pt x="6691" y="676"/>
                      <a:pt x="7016" y="716"/>
                      <a:pt x="7354" y="805"/>
                    </a:cubicBezTo>
                    <a:cubicBezTo>
                      <a:pt x="6902" y="579"/>
                      <a:pt x="6476" y="303"/>
                      <a:pt x="6049" y="27"/>
                    </a:cubicBezTo>
                    <a:lnTo>
                      <a:pt x="6024" y="77"/>
                    </a:lnTo>
                    <a:cubicBezTo>
                      <a:pt x="5683" y="29"/>
                      <a:pt x="5354" y="1"/>
                      <a:pt x="5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48" name="Google Shape;1901;p64">
                <a:extLst>
                  <a:ext uri="{FF2B5EF4-FFF2-40B4-BE49-F238E27FC236}">
                    <a16:creationId xmlns:a16="http://schemas.microsoft.com/office/drawing/2014/main" id="{E0735523-710F-959C-9A04-03DBD9DB2451}"/>
                  </a:ext>
                </a:extLst>
              </p:cNvPr>
              <p:cNvSpPr/>
              <p:nvPr/>
            </p:nvSpPr>
            <p:spPr>
              <a:xfrm>
                <a:off x="4624302" y="4189088"/>
                <a:ext cx="105235" cy="31239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3563" extrusionOk="0">
                    <a:moveTo>
                      <a:pt x="201" y="0"/>
                    </a:moveTo>
                    <a:cubicBezTo>
                      <a:pt x="201" y="2058"/>
                      <a:pt x="578" y="4016"/>
                      <a:pt x="377" y="6601"/>
                    </a:cubicBezTo>
                    <a:cubicBezTo>
                      <a:pt x="0" y="11370"/>
                      <a:pt x="1004" y="13453"/>
                      <a:pt x="3439" y="13554"/>
                    </a:cubicBezTo>
                    <a:cubicBezTo>
                      <a:pt x="3533" y="13560"/>
                      <a:pt x="3626" y="13563"/>
                      <a:pt x="3717" y="13563"/>
                    </a:cubicBezTo>
                    <a:cubicBezTo>
                      <a:pt x="3993" y="13563"/>
                      <a:pt x="4261" y="13535"/>
                      <a:pt x="4543" y="13478"/>
                    </a:cubicBezTo>
                    <a:cubicBezTo>
                      <a:pt x="4568" y="13177"/>
                      <a:pt x="4568" y="12976"/>
                      <a:pt x="4568" y="12976"/>
                    </a:cubicBezTo>
                    <a:cubicBezTo>
                      <a:pt x="4342" y="12926"/>
                      <a:pt x="4117" y="12801"/>
                      <a:pt x="3941" y="12650"/>
                    </a:cubicBezTo>
                    <a:cubicBezTo>
                      <a:pt x="3790" y="12424"/>
                      <a:pt x="4443" y="7329"/>
                      <a:pt x="4443" y="7329"/>
                    </a:cubicBezTo>
                    <a:lnTo>
                      <a:pt x="4443" y="7279"/>
                    </a:lnTo>
                    <a:cubicBezTo>
                      <a:pt x="753" y="6325"/>
                      <a:pt x="1707" y="577"/>
                      <a:pt x="1707" y="577"/>
                    </a:cubicBezTo>
                    <a:lnTo>
                      <a:pt x="1732" y="527"/>
                    </a:lnTo>
                    <a:cubicBezTo>
                      <a:pt x="1331" y="402"/>
                      <a:pt x="954" y="201"/>
                      <a:pt x="6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49" name="Google Shape;1902;p64">
                <a:extLst>
                  <a:ext uri="{FF2B5EF4-FFF2-40B4-BE49-F238E27FC236}">
                    <a16:creationId xmlns:a16="http://schemas.microsoft.com/office/drawing/2014/main" id="{A6BDD06C-133B-7695-B1E7-A86B95F2E67C}"/>
                  </a:ext>
                </a:extLst>
              </p:cNvPr>
              <p:cNvSpPr/>
              <p:nvPr/>
            </p:nvSpPr>
            <p:spPr>
              <a:xfrm>
                <a:off x="4532955" y="3976337"/>
                <a:ext cx="199461" cy="527237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2891" extrusionOk="0">
                    <a:moveTo>
                      <a:pt x="8660" y="1"/>
                    </a:moveTo>
                    <a:lnTo>
                      <a:pt x="8660" y="1"/>
                    </a:lnTo>
                    <a:cubicBezTo>
                      <a:pt x="7053" y="101"/>
                      <a:pt x="5522" y="628"/>
                      <a:pt x="4167" y="1507"/>
                    </a:cubicBezTo>
                    <a:cubicBezTo>
                      <a:pt x="1030" y="3464"/>
                      <a:pt x="904" y="6953"/>
                      <a:pt x="1030" y="8660"/>
                    </a:cubicBezTo>
                    <a:cubicBezTo>
                      <a:pt x="1381" y="13780"/>
                      <a:pt x="1" y="19327"/>
                      <a:pt x="2812" y="21661"/>
                    </a:cubicBezTo>
                    <a:cubicBezTo>
                      <a:pt x="4067" y="22737"/>
                      <a:pt x="5885" y="22890"/>
                      <a:pt x="6822" y="22890"/>
                    </a:cubicBezTo>
                    <a:cubicBezTo>
                      <a:pt x="7196" y="22890"/>
                      <a:pt x="7430" y="22866"/>
                      <a:pt x="7430" y="22866"/>
                    </a:cubicBezTo>
                    <a:lnTo>
                      <a:pt x="7430" y="22816"/>
                    </a:lnTo>
                    <a:cubicBezTo>
                      <a:pt x="4995" y="22690"/>
                      <a:pt x="3991" y="20607"/>
                      <a:pt x="4368" y="15838"/>
                    </a:cubicBezTo>
                    <a:cubicBezTo>
                      <a:pt x="4569" y="13278"/>
                      <a:pt x="4192" y="11320"/>
                      <a:pt x="4192" y="9237"/>
                    </a:cubicBezTo>
                    <a:cubicBezTo>
                      <a:pt x="4192" y="8359"/>
                      <a:pt x="4267" y="7480"/>
                      <a:pt x="4443" y="6602"/>
                    </a:cubicBezTo>
                    <a:cubicBezTo>
                      <a:pt x="5573" y="930"/>
                      <a:pt x="8233" y="101"/>
                      <a:pt x="8660" y="1"/>
                    </a:cubicBezTo>
                    <a:close/>
                  </a:path>
                </a:pathLst>
              </a:custGeom>
              <a:solidFill>
                <a:srgbClr val="56ACD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51" name="Google Shape;1903;p64">
                <a:extLst>
                  <a:ext uri="{FF2B5EF4-FFF2-40B4-BE49-F238E27FC236}">
                    <a16:creationId xmlns:a16="http://schemas.microsoft.com/office/drawing/2014/main" id="{9C5672CD-5D0F-9492-3D0B-7A22CFA09816}"/>
                  </a:ext>
                </a:extLst>
              </p:cNvPr>
              <p:cNvSpPr/>
              <p:nvPr/>
            </p:nvSpPr>
            <p:spPr>
              <a:xfrm>
                <a:off x="4665346" y="4019707"/>
                <a:ext cx="65919" cy="95401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4142" extrusionOk="0">
                    <a:moveTo>
                      <a:pt x="2862" y="0"/>
                    </a:moveTo>
                    <a:lnTo>
                      <a:pt x="2862" y="0"/>
                    </a:lnTo>
                    <a:cubicBezTo>
                      <a:pt x="1607" y="251"/>
                      <a:pt x="803" y="1330"/>
                      <a:pt x="578" y="1657"/>
                    </a:cubicBezTo>
                    <a:cubicBezTo>
                      <a:pt x="201" y="2435"/>
                      <a:pt x="0" y="3263"/>
                      <a:pt x="25" y="4142"/>
                    </a:cubicBezTo>
                    <a:lnTo>
                      <a:pt x="51" y="4142"/>
                    </a:lnTo>
                    <a:cubicBezTo>
                      <a:pt x="1431" y="1205"/>
                      <a:pt x="2811" y="50"/>
                      <a:pt x="2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52" name="Google Shape;1904;p64">
                <a:extLst>
                  <a:ext uri="{FF2B5EF4-FFF2-40B4-BE49-F238E27FC236}">
                    <a16:creationId xmlns:a16="http://schemas.microsoft.com/office/drawing/2014/main" id="{645E4C2F-DA2D-E4CA-FF2C-AC19F3DC648D}"/>
                  </a:ext>
                </a:extLst>
              </p:cNvPr>
              <p:cNvSpPr/>
              <p:nvPr/>
            </p:nvSpPr>
            <p:spPr>
              <a:xfrm>
                <a:off x="4678636" y="3991285"/>
                <a:ext cx="217381" cy="171799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7459" extrusionOk="0">
                    <a:moveTo>
                      <a:pt x="34" y="2854"/>
                    </a:moveTo>
                    <a:cubicBezTo>
                      <a:pt x="31" y="2858"/>
                      <a:pt x="28" y="2862"/>
                      <a:pt x="26" y="2866"/>
                    </a:cubicBezTo>
                    <a:lnTo>
                      <a:pt x="1" y="2916"/>
                    </a:lnTo>
                    <a:cubicBezTo>
                      <a:pt x="11" y="2896"/>
                      <a:pt x="22" y="2875"/>
                      <a:pt x="34" y="2854"/>
                    </a:cubicBezTo>
                    <a:close/>
                    <a:moveTo>
                      <a:pt x="4236" y="0"/>
                    </a:moveTo>
                    <a:cubicBezTo>
                      <a:pt x="2110" y="0"/>
                      <a:pt x="589" y="1832"/>
                      <a:pt x="34" y="2854"/>
                    </a:cubicBezTo>
                    <a:lnTo>
                      <a:pt x="34" y="2854"/>
                    </a:lnTo>
                    <a:cubicBezTo>
                      <a:pt x="247" y="2537"/>
                      <a:pt x="1046" y="1482"/>
                      <a:pt x="2285" y="1234"/>
                    </a:cubicBezTo>
                    <a:cubicBezTo>
                      <a:pt x="2472" y="1202"/>
                      <a:pt x="2662" y="1185"/>
                      <a:pt x="2851" y="1185"/>
                    </a:cubicBezTo>
                    <a:cubicBezTo>
                      <a:pt x="3245" y="1185"/>
                      <a:pt x="3635" y="1257"/>
                      <a:pt x="3991" y="1410"/>
                    </a:cubicBezTo>
                    <a:cubicBezTo>
                      <a:pt x="6175" y="2339"/>
                      <a:pt x="6075" y="7057"/>
                      <a:pt x="6075" y="7057"/>
                    </a:cubicBezTo>
                    <a:cubicBezTo>
                      <a:pt x="6175" y="6781"/>
                      <a:pt x="6275" y="6580"/>
                      <a:pt x="6476" y="6530"/>
                    </a:cubicBezTo>
                    <a:cubicBezTo>
                      <a:pt x="6505" y="6522"/>
                      <a:pt x="6536" y="6518"/>
                      <a:pt x="6568" y="6518"/>
                    </a:cubicBezTo>
                    <a:cubicBezTo>
                      <a:pt x="6841" y="6518"/>
                      <a:pt x="7188" y="6808"/>
                      <a:pt x="7053" y="7459"/>
                    </a:cubicBezTo>
                    <a:cubicBezTo>
                      <a:pt x="7053" y="7459"/>
                      <a:pt x="7752" y="6288"/>
                      <a:pt x="8350" y="6288"/>
                    </a:cubicBezTo>
                    <a:cubicBezTo>
                      <a:pt x="8413" y="6288"/>
                      <a:pt x="8474" y="6301"/>
                      <a:pt x="8534" y="6329"/>
                    </a:cubicBezTo>
                    <a:cubicBezTo>
                      <a:pt x="8760" y="6505"/>
                      <a:pt x="8886" y="6781"/>
                      <a:pt x="8835" y="7082"/>
                    </a:cubicBezTo>
                    <a:cubicBezTo>
                      <a:pt x="8945" y="7004"/>
                      <a:pt x="9084" y="6965"/>
                      <a:pt x="9216" y="6965"/>
                    </a:cubicBezTo>
                    <a:cubicBezTo>
                      <a:pt x="9295" y="6965"/>
                      <a:pt x="9372" y="6979"/>
                      <a:pt x="9438" y="7007"/>
                    </a:cubicBezTo>
                    <a:cubicBezTo>
                      <a:pt x="9388" y="6530"/>
                      <a:pt x="8886" y="2389"/>
                      <a:pt x="6476" y="707"/>
                    </a:cubicBezTo>
                    <a:cubicBezTo>
                      <a:pt x="6100" y="431"/>
                      <a:pt x="5673" y="230"/>
                      <a:pt x="5221" y="130"/>
                    </a:cubicBezTo>
                    <a:cubicBezTo>
                      <a:pt x="4880" y="41"/>
                      <a:pt x="4552" y="0"/>
                      <a:pt x="4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53" name="Google Shape;1905;p64">
                <a:extLst>
                  <a:ext uri="{FF2B5EF4-FFF2-40B4-BE49-F238E27FC236}">
                    <a16:creationId xmlns:a16="http://schemas.microsoft.com/office/drawing/2014/main" id="{BC0DEC41-145F-07F4-83E6-D6F6203BE7C2}"/>
                  </a:ext>
                </a:extLst>
              </p:cNvPr>
              <p:cNvSpPr/>
              <p:nvPr/>
            </p:nvSpPr>
            <p:spPr>
              <a:xfrm>
                <a:off x="5024331" y="4096589"/>
                <a:ext cx="43969" cy="6361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762" extrusionOk="0">
                    <a:moveTo>
                      <a:pt x="553" y="0"/>
                    </a:moveTo>
                    <a:cubicBezTo>
                      <a:pt x="176" y="854"/>
                      <a:pt x="1" y="1808"/>
                      <a:pt x="26" y="2761"/>
                    </a:cubicBezTo>
                    <a:lnTo>
                      <a:pt x="76" y="2761"/>
                    </a:lnTo>
                    <a:lnTo>
                      <a:pt x="1381" y="2460"/>
                    </a:lnTo>
                    <a:cubicBezTo>
                      <a:pt x="1381" y="2460"/>
                      <a:pt x="1908" y="1506"/>
                      <a:pt x="1858" y="1004"/>
                    </a:cubicBezTo>
                    <a:cubicBezTo>
                      <a:pt x="1858" y="954"/>
                      <a:pt x="1858" y="929"/>
                      <a:pt x="1858" y="879"/>
                    </a:cubicBezTo>
                    <a:cubicBezTo>
                      <a:pt x="1707" y="427"/>
                      <a:pt x="578" y="0"/>
                      <a:pt x="57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55" name="Google Shape;1906;p64">
                <a:extLst>
                  <a:ext uri="{FF2B5EF4-FFF2-40B4-BE49-F238E27FC236}">
                    <a16:creationId xmlns:a16="http://schemas.microsoft.com/office/drawing/2014/main" id="{EBA21439-B088-902D-4C58-D9481D8C8F8F}"/>
                  </a:ext>
                </a:extLst>
              </p:cNvPr>
              <p:cNvSpPr/>
              <p:nvPr/>
            </p:nvSpPr>
            <p:spPr>
              <a:xfrm>
                <a:off x="5077513" y="4191391"/>
                <a:ext cx="71124" cy="5320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310" extrusionOk="0">
                    <a:moveTo>
                      <a:pt x="1758" y="1"/>
                    </a:moveTo>
                    <a:cubicBezTo>
                      <a:pt x="1231" y="126"/>
                      <a:pt x="729" y="327"/>
                      <a:pt x="277" y="628"/>
                    </a:cubicBezTo>
                    <a:cubicBezTo>
                      <a:pt x="1" y="904"/>
                      <a:pt x="26" y="1833"/>
                      <a:pt x="26" y="2059"/>
                    </a:cubicBezTo>
                    <a:lnTo>
                      <a:pt x="51" y="2059"/>
                    </a:lnTo>
                    <a:cubicBezTo>
                      <a:pt x="51" y="2034"/>
                      <a:pt x="51" y="2034"/>
                      <a:pt x="51" y="2008"/>
                    </a:cubicBezTo>
                    <a:cubicBezTo>
                      <a:pt x="88" y="1815"/>
                      <a:pt x="216" y="1743"/>
                      <a:pt x="385" y="1743"/>
                    </a:cubicBezTo>
                    <a:cubicBezTo>
                      <a:pt x="788" y="1743"/>
                      <a:pt x="1428" y="2151"/>
                      <a:pt x="1657" y="2310"/>
                    </a:cubicBezTo>
                    <a:cubicBezTo>
                      <a:pt x="1381" y="2109"/>
                      <a:pt x="578" y="1481"/>
                      <a:pt x="829" y="1155"/>
                    </a:cubicBezTo>
                    <a:cubicBezTo>
                      <a:pt x="909" y="1052"/>
                      <a:pt x="1047" y="1012"/>
                      <a:pt x="1213" y="1012"/>
                    </a:cubicBezTo>
                    <a:cubicBezTo>
                      <a:pt x="1777" y="1012"/>
                      <a:pt x="2671" y="1473"/>
                      <a:pt x="2787" y="1532"/>
                    </a:cubicBezTo>
                    <a:cubicBezTo>
                      <a:pt x="2686" y="1456"/>
                      <a:pt x="2034" y="854"/>
                      <a:pt x="2511" y="528"/>
                    </a:cubicBezTo>
                    <a:cubicBezTo>
                      <a:pt x="2599" y="477"/>
                      <a:pt x="2693" y="452"/>
                      <a:pt x="2790" y="452"/>
                    </a:cubicBezTo>
                    <a:cubicBezTo>
                      <a:pt x="2887" y="452"/>
                      <a:pt x="2988" y="477"/>
                      <a:pt x="3088" y="528"/>
                    </a:cubicBezTo>
                    <a:lnTo>
                      <a:pt x="3088" y="452"/>
                    </a:lnTo>
                    <a:cubicBezTo>
                      <a:pt x="3038" y="452"/>
                      <a:pt x="2887" y="377"/>
                      <a:pt x="2686" y="277"/>
                    </a:cubicBezTo>
                    <a:cubicBezTo>
                      <a:pt x="2385" y="151"/>
                      <a:pt x="2084" y="51"/>
                      <a:pt x="1758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56" name="Google Shape;1907;p64">
                <a:extLst>
                  <a:ext uri="{FF2B5EF4-FFF2-40B4-BE49-F238E27FC236}">
                    <a16:creationId xmlns:a16="http://schemas.microsoft.com/office/drawing/2014/main" id="{DA030A16-E0B2-EE6E-E10B-48E92B064AAB}"/>
                  </a:ext>
                </a:extLst>
              </p:cNvPr>
              <p:cNvSpPr/>
              <p:nvPr/>
            </p:nvSpPr>
            <p:spPr>
              <a:xfrm>
                <a:off x="5238809" y="4096589"/>
                <a:ext cx="37589" cy="67646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937" extrusionOk="0">
                    <a:moveTo>
                      <a:pt x="1130" y="0"/>
                    </a:moveTo>
                    <a:cubicBezTo>
                      <a:pt x="1130" y="0"/>
                      <a:pt x="0" y="753"/>
                      <a:pt x="76" y="1180"/>
                    </a:cubicBezTo>
                    <a:cubicBezTo>
                      <a:pt x="76" y="1180"/>
                      <a:pt x="76" y="1180"/>
                      <a:pt x="76" y="1205"/>
                    </a:cubicBezTo>
                    <a:cubicBezTo>
                      <a:pt x="176" y="1582"/>
                      <a:pt x="678" y="2736"/>
                      <a:pt x="753" y="2937"/>
                    </a:cubicBezTo>
                    <a:cubicBezTo>
                      <a:pt x="1130" y="2560"/>
                      <a:pt x="1431" y="2084"/>
                      <a:pt x="1632" y="1582"/>
                    </a:cubicBezTo>
                    <a:cubicBezTo>
                      <a:pt x="1531" y="1029"/>
                      <a:pt x="1381" y="502"/>
                      <a:pt x="1155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57" name="Google Shape;1908;p64">
                <a:extLst>
                  <a:ext uri="{FF2B5EF4-FFF2-40B4-BE49-F238E27FC236}">
                    <a16:creationId xmlns:a16="http://schemas.microsoft.com/office/drawing/2014/main" id="{B7D74921-8D71-3A63-8867-FF741737A06F}"/>
                  </a:ext>
                </a:extLst>
              </p:cNvPr>
              <p:cNvSpPr/>
              <p:nvPr/>
            </p:nvSpPr>
            <p:spPr>
              <a:xfrm>
                <a:off x="5109896" y="4072336"/>
                <a:ext cx="89619" cy="8098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516" extrusionOk="0">
                    <a:moveTo>
                      <a:pt x="1830" y="1"/>
                    </a:moveTo>
                    <a:cubicBezTo>
                      <a:pt x="1367" y="1"/>
                      <a:pt x="883" y="49"/>
                      <a:pt x="728" y="175"/>
                    </a:cubicBezTo>
                    <a:cubicBezTo>
                      <a:pt x="327" y="526"/>
                      <a:pt x="0" y="1857"/>
                      <a:pt x="101" y="2233"/>
                    </a:cubicBezTo>
                    <a:cubicBezTo>
                      <a:pt x="198" y="2624"/>
                      <a:pt x="1129" y="3515"/>
                      <a:pt x="1618" y="3515"/>
                    </a:cubicBezTo>
                    <a:cubicBezTo>
                      <a:pt x="1632" y="3515"/>
                      <a:pt x="1644" y="3514"/>
                      <a:pt x="1657" y="3513"/>
                    </a:cubicBezTo>
                    <a:cubicBezTo>
                      <a:pt x="2159" y="3463"/>
                      <a:pt x="3514" y="2810"/>
                      <a:pt x="3765" y="2208"/>
                    </a:cubicBezTo>
                    <a:cubicBezTo>
                      <a:pt x="3765" y="2183"/>
                      <a:pt x="3790" y="2133"/>
                      <a:pt x="3790" y="2108"/>
                    </a:cubicBezTo>
                    <a:cubicBezTo>
                      <a:pt x="3891" y="1505"/>
                      <a:pt x="3138" y="250"/>
                      <a:pt x="2761" y="100"/>
                    </a:cubicBezTo>
                    <a:lnTo>
                      <a:pt x="2711" y="75"/>
                    </a:lnTo>
                    <a:cubicBezTo>
                      <a:pt x="2545" y="30"/>
                      <a:pt x="2194" y="1"/>
                      <a:pt x="1830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58" name="Google Shape;1909;p64">
                <a:extLst>
                  <a:ext uri="{FF2B5EF4-FFF2-40B4-BE49-F238E27FC236}">
                    <a16:creationId xmlns:a16="http://schemas.microsoft.com/office/drawing/2014/main" id="{CB50975C-EDAF-AFC9-02E6-99507984A673}"/>
                  </a:ext>
                </a:extLst>
              </p:cNvPr>
              <p:cNvSpPr/>
              <p:nvPr/>
            </p:nvSpPr>
            <p:spPr>
              <a:xfrm>
                <a:off x="5087348" y="4020190"/>
                <a:ext cx="122579" cy="56176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2439" extrusionOk="0">
                    <a:moveTo>
                      <a:pt x="3123" y="1"/>
                    </a:moveTo>
                    <a:cubicBezTo>
                      <a:pt x="2696" y="1"/>
                      <a:pt x="2233" y="48"/>
                      <a:pt x="1732" y="155"/>
                    </a:cubicBezTo>
                    <a:cubicBezTo>
                      <a:pt x="1130" y="280"/>
                      <a:pt x="553" y="481"/>
                      <a:pt x="0" y="808"/>
                    </a:cubicBezTo>
                    <a:lnTo>
                      <a:pt x="26" y="858"/>
                    </a:lnTo>
                    <a:lnTo>
                      <a:pt x="1707" y="2439"/>
                    </a:lnTo>
                    <a:cubicBezTo>
                      <a:pt x="1862" y="2298"/>
                      <a:pt x="2348" y="2252"/>
                      <a:pt x="2812" y="2252"/>
                    </a:cubicBezTo>
                    <a:cubicBezTo>
                      <a:pt x="3175" y="2252"/>
                      <a:pt x="3525" y="2280"/>
                      <a:pt x="3690" y="2313"/>
                    </a:cubicBezTo>
                    <a:lnTo>
                      <a:pt x="3841" y="2313"/>
                    </a:lnTo>
                    <a:lnTo>
                      <a:pt x="5321" y="506"/>
                    </a:lnTo>
                    <a:cubicBezTo>
                      <a:pt x="4730" y="202"/>
                      <a:pt x="4003" y="1"/>
                      <a:pt x="3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59" name="Google Shape;1910;p64">
                <a:extLst>
                  <a:ext uri="{FF2B5EF4-FFF2-40B4-BE49-F238E27FC236}">
                    <a16:creationId xmlns:a16="http://schemas.microsoft.com/office/drawing/2014/main" id="{799D0E5D-3171-9C39-3040-AA4A6F2B648F}"/>
                  </a:ext>
                </a:extLst>
              </p:cNvPr>
              <p:cNvSpPr/>
              <p:nvPr/>
            </p:nvSpPr>
            <p:spPr>
              <a:xfrm>
                <a:off x="5024906" y="4153249"/>
                <a:ext cx="76906" cy="110418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4794" extrusionOk="0">
                    <a:moveTo>
                      <a:pt x="1356" y="0"/>
                    </a:moveTo>
                    <a:lnTo>
                      <a:pt x="51" y="301"/>
                    </a:lnTo>
                    <a:lnTo>
                      <a:pt x="1" y="301"/>
                    </a:lnTo>
                    <a:cubicBezTo>
                      <a:pt x="76" y="2108"/>
                      <a:pt x="955" y="3815"/>
                      <a:pt x="2536" y="4593"/>
                    </a:cubicBezTo>
                    <a:cubicBezTo>
                      <a:pt x="2575" y="4565"/>
                      <a:pt x="2625" y="4553"/>
                      <a:pt x="2682" y="4553"/>
                    </a:cubicBezTo>
                    <a:cubicBezTo>
                      <a:pt x="2882" y="4553"/>
                      <a:pt x="3163" y="4696"/>
                      <a:pt x="3339" y="4794"/>
                    </a:cubicBezTo>
                    <a:cubicBezTo>
                      <a:pt x="2988" y="4593"/>
                      <a:pt x="2310" y="4116"/>
                      <a:pt x="2310" y="3715"/>
                    </a:cubicBezTo>
                    <a:lnTo>
                      <a:pt x="2285" y="3715"/>
                    </a:lnTo>
                    <a:cubicBezTo>
                      <a:pt x="2285" y="3489"/>
                      <a:pt x="2260" y="2560"/>
                      <a:pt x="2561" y="2259"/>
                    </a:cubicBezTo>
                    <a:cubicBezTo>
                      <a:pt x="2109" y="1556"/>
                      <a:pt x="1708" y="778"/>
                      <a:pt x="13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60" name="Google Shape;1911;p64">
                <a:extLst>
                  <a:ext uri="{FF2B5EF4-FFF2-40B4-BE49-F238E27FC236}">
                    <a16:creationId xmlns:a16="http://schemas.microsoft.com/office/drawing/2014/main" id="{09D8AB15-B935-0CBA-12EB-3BA1B487F51D}"/>
                  </a:ext>
                </a:extLst>
              </p:cNvPr>
              <p:cNvSpPr/>
              <p:nvPr/>
            </p:nvSpPr>
            <p:spPr>
              <a:xfrm>
                <a:off x="5037045" y="4038778"/>
                <a:ext cx="89642" cy="85013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691" extrusionOk="0">
                    <a:moveTo>
                      <a:pt x="2184" y="1"/>
                    </a:moveTo>
                    <a:cubicBezTo>
                      <a:pt x="1206" y="578"/>
                      <a:pt x="428" y="1456"/>
                      <a:pt x="1" y="2510"/>
                    </a:cubicBezTo>
                    <a:lnTo>
                      <a:pt x="26" y="2510"/>
                    </a:lnTo>
                    <a:cubicBezTo>
                      <a:pt x="26" y="2510"/>
                      <a:pt x="1155" y="2937"/>
                      <a:pt x="1306" y="3389"/>
                    </a:cubicBezTo>
                    <a:cubicBezTo>
                      <a:pt x="1306" y="3439"/>
                      <a:pt x="1306" y="3464"/>
                      <a:pt x="1306" y="3514"/>
                    </a:cubicBezTo>
                    <a:lnTo>
                      <a:pt x="1431" y="3514"/>
                    </a:lnTo>
                    <a:lnTo>
                      <a:pt x="3264" y="3690"/>
                    </a:lnTo>
                    <a:cubicBezTo>
                      <a:pt x="3163" y="3314"/>
                      <a:pt x="3490" y="1958"/>
                      <a:pt x="3891" y="1632"/>
                    </a:cubicBezTo>
                    <a:lnTo>
                      <a:pt x="2210" y="51"/>
                    </a:lnTo>
                    <a:lnTo>
                      <a:pt x="21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61" name="Google Shape;1912;p64">
                <a:extLst>
                  <a:ext uri="{FF2B5EF4-FFF2-40B4-BE49-F238E27FC236}">
                    <a16:creationId xmlns:a16="http://schemas.microsoft.com/office/drawing/2014/main" id="{6C8845FF-2199-F722-A9BC-AE6CC6E4243F}"/>
                  </a:ext>
                </a:extLst>
              </p:cNvPr>
              <p:cNvSpPr/>
              <p:nvPr/>
            </p:nvSpPr>
            <p:spPr>
              <a:xfrm>
                <a:off x="5173489" y="4032421"/>
                <a:ext cx="91923" cy="9137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967" extrusionOk="0">
                    <a:moveTo>
                      <a:pt x="1607" y="0"/>
                    </a:moveTo>
                    <a:lnTo>
                      <a:pt x="101" y="1808"/>
                    </a:lnTo>
                    <a:lnTo>
                      <a:pt x="0" y="1808"/>
                    </a:lnTo>
                    <a:cubicBezTo>
                      <a:pt x="377" y="1958"/>
                      <a:pt x="1130" y="3213"/>
                      <a:pt x="1029" y="3815"/>
                    </a:cubicBezTo>
                    <a:cubicBezTo>
                      <a:pt x="1029" y="3866"/>
                      <a:pt x="1004" y="3891"/>
                      <a:pt x="1004" y="3941"/>
                    </a:cubicBezTo>
                    <a:lnTo>
                      <a:pt x="1105" y="3966"/>
                    </a:lnTo>
                    <a:lnTo>
                      <a:pt x="2912" y="3966"/>
                    </a:lnTo>
                    <a:cubicBezTo>
                      <a:pt x="2836" y="3539"/>
                      <a:pt x="3966" y="2786"/>
                      <a:pt x="3966" y="2786"/>
                    </a:cubicBezTo>
                    <a:lnTo>
                      <a:pt x="3991" y="2786"/>
                    </a:lnTo>
                    <a:cubicBezTo>
                      <a:pt x="3966" y="2711"/>
                      <a:pt x="3916" y="2611"/>
                      <a:pt x="3890" y="2510"/>
                    </a:cubicBezTo>
                    <a:cubicBezTo>
                      <a:pt x="3439" y="1456"/>
                      <a:pt x="2610" y="553"/>
                      <a:pt x="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62" name="Google Shape;1913;p64">
                <a:extLst>
                  <a:ext uri="{FF2B5EF4-FFF2-40B4-BE49-F238E27FC236}">
                    <a16:creationId xmlns:a16="http://schemas.microsoft.com/office/drawing/2014/main" id="{24D525A1-B80D-FB91-51D9-2FB821B5F90D}"/>
                  </a:ext>
                </a:extLst>
              </p:cNvPr>
              <p:cNvSpPr/>
              <p:nvPr/>
            </p:nvSpPr>
            <p:spPr>
              <a:xfrm>
                <a:off x="5139378" y="4123169"/>
                <a:ext cx="116798" cy="89067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867" extrusionOk="0">
                    <a:moveTo>
                      <a:pt x="2485" y="1"/>
                    </a:moveTo>
                    <a:cubicBezTo>
                      <a:pt x="2234" y="578"/>
                      <a:pt x="879" y="1256"/>
                      <a:pt x="377" y="1306"/>
                    </a:cubicBezTo>
                    <a:lnTo>
                      <a:pt x="0" y="3239"/>
                    </a:lnTo>
                    <a:cubicBezTo>
                      <a:pt x="201" y="3339"/>
                      <a:pt x="352" y="3414"/>
                      <a:pt x="402" y="3414"/>
                    </a:cubicBezTo>
                    <a:lnTo>
                      <a:pt x="377" y="3490"/>
                    </a:lnTo>
                    <a:cubicBezTo>
                      <a:pt x="678" y="3565"/>
                      <a:pt x="954" y="3690"/>
                      <a:pt x="1230" y="3866"/>
                    </a:cubicBezTo>
                    <a:cubicBezTo>
                      <a:pt x="1230" y="3866"/>
                      <a:pt x="3615" y="3339"/>
                      <a:pt x="5070" y="1783"/>
                    </a:cubicBezTo>
                    <a:cubicBezTo>
                      <a:pt x="4970" y="1582"/>
                      <a:pt x="4468" y="428"/>
                      <a:pt x="4393" y="51"/>
                    </a:cubicBezTo>
                    <a:lnTo>
                      <a:pt x="4393" y="26"/>
                    </a:lnTo>
                    <a:lnTo>
                      <a:pt x="2586" y="26"/>
                    </a:lnTo>
                    <a:lnTo>
                      <a:pt x="248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63" name="Google Shape;1914;p64">
                <a:extLst>
                  <a:ext uri="{FF2B5EF4-FFF2-40B4-BE49-F238E27FC236}">
                    <a16:creationId xmlns:a16="http://schemas.microsoft.com/office/drawing/2014/main" id="{9F7FAAE3-BE23-5133-75AF-7AE5EAB4C0AC}"/>
                  </a:ext>
                </a:extLst>
              </p:cNvPr>
              <p:cNvSpPr/>
              <p:nvPr/>
            </p:nvSpPr>
            <p:spPr>
              <a:xfrm>
                <a:off x="5056138" y="4119714"/>
                <a:ext cx="91923" cy="8616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1" extrusionOk="0">
                    <a:moveTo>
                      <a:pt x="477" y="0"/>
                    </a:moveTo>
                    <a:cubicBezTo>
                      <a:pt x="527" y="502"/>
                      <a:pt x="0" y="1456"/>
                      <a:pt x="0" y="1456"/>
                    </a:cubicBezTo>
                    <a:cubicBezTo>
                      <a:pt x="326" y="2234"/>
                      <a:pt x="728" y="3012"/>
                      <a:pt x="1205" y="3740"/>
                    </a:cubicBezTo>
                    <a:cubicBezTo>
                      <a:pt x="1657" y="3439"/>
                      <a:pt x="2159" y="3238"/>
                      <a:pt x="2686" y="3113"/>
                    </a:cubicBezTo>
                    <a:cubicBezTo>
                      <a:pt x="3012" y="3163"/>
                      <a:pt x="3313" y="3263"/>
                      <a:pt x="3614" y="3389"/>
                    </a:cubicBezTo>
                    <a:lnTo>
                      <a:pt x="3991" y="1456"/>
                    </a:lnTo>
                    <a:lnTo>
                      <a:pt x="3991" y="1456"/>
                    </a:lnTo>
                    <a:cubicBezTo>
                      <a:pt x="3977" y="1457"/>
                      <a:pt x="3964" y="1458"/>
                      <a:pt x="3950" y="1458"/>
                    </a:cubicBezTo>
                    <a:cubicBezTo>
                      <a:pt x="3417" y="1458"/>
                      <a:pt x="2533" y="543"/>
                      <a:pt x="2435" y="176"/>
                    </a:cubicBez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64" name="Google Shape;1915;p64">
                <a:extLst>
                  <a:ext uri="{FF2B5EF4-FFF2-40B4-BE49-F238E27FC236}">
                    <a16:creationId xmlns:a16="http://schemas.microsoft.com/office/drawing/2014/main" id="{B281E0D3-5B9B-3BB2-DE8D-E882C3954197}"/>
                  </a:ext>
                </a:extLst>
              </p:cNvPr>
              <p:cNvSpPr/>
              <p:nvPr/>
            </p:nvSpPr>
            <p:spPr>
              <a:xfrm>
                <a:off x="5065950" y="4759649"/>
                <a:ext cx="139922" cy="9669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198" extrusionOk="0">
                    <a:moveTo>
                      <a:pt x="6075" y="1"/>
                    </a:moveTo>
                    <a:cubicBezTo>
                      <a:pt x="5180" y="373"/>
                      <a:pt x="4023" y="484"/>
                      <a:pt x="2957" y="484"/>
                    </a:cubicBezTo>
                    <a:cubicBezTo>
                      <a:pt x="1511" y="484"/>
                      <a:pt x="232" y="281"/>
                      <a:pt x="1" y="252"/>
                    </a:cubicBezTo>
                    <a:lnTo>
                      <a:pt x="1" y="252"/>
                    </a:lnTo>
                    <a:cubicBezTo>
                      <a:pt x="26" y="1431"/>
                      <a:pt x="101" y="2762"/>
                      <a:pt x="202" y="3791"/>
                    </a:cubicBezTo>
                    <a:cubicBezTo>
                      <a:pt x="293" y="3809"/>
                      <a:pt x="1695" y="4198"/>
                      <a:pt x="3224" y="4198"/>
                    </a:cubicBezTo>
                    <a:cubicBezTo>
                      <a:pt x="3801" y="4198"/>
                      <a:pt x="4396" y="4142"/>
                      <a:pt x="4945" y="3991"/>
                    </a:cubicBezTo>
                    <a:cubicBezTo>
                      <a:pt x="4945" y="3991"/>
                      <a:pt x="5523" y="2084"/>
                      <a:pt x="60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65" name="Google Shape;1916;p64">
                <a:extLst>
                  <a:ext uri="{FF2B5EF4-FFF2-40B4-BE49-F238E27FC236}">
                    <a16:creationId xmlns:a16="http://schemas.microsoft.com/office/drawing/2014/main" id="{B31E0B13-9192-B0F4-807F-766125E0BA42}"/>
                  </a:ext>
                </a:extLst>
              </p:cNvPr>
              <p:cNvSpPr/>
              <p:nvPr/>
            </p:nvSpPr>
            <p:spPr>
              <a:xfrm>
                <a:off x="4771710" y="4744632"/>
                <a:ext cx="146279" cy="113020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907" extrusionOk="0">
                    <a:moveTo>
                      <a:pt x="1" y="0"/>
                    </a:moveTo>
                    <a:cubicBezTo>
                      <a:pt x="76" y="1355"/>
                      <a:pt x="151" y="3037"/>
                      <a:pt x="302" y="4192"/>
                    </a:cubicBezTo>
                    <a:lnTo>
                      <a:pt x="327" y="4192"/>
                    </a:lnTo>
                    <a:cubicBezTo>
                      <a:pt x="327" y="4192"/>
                      <a:pt x="2897" y="4906"/>
                      <a:pt x="4533" y="4906"/>
                    </a:cubicBezTo>
                    <a:cubicBezTo>
                      <a:pt x="4884" y="4906"/>
                      <a:pt x="5192" y="4874"/>
                      <a:pt x="5422" y="4794"/>
                    </a:cubicBezTo>
                    <a:lnTo>
                      <a:pt x="6351" y="753"/>
                    </a:lnTo>
                    <a:lnTo>
                      <a:pt x="6351" y="728"/>
                    </a:lnTo>
                    <a:cubicBezTo>
                      <a:pt x="5979" y="776"/>
                      <a:pt x="5590" y="797"/>
                      <a:pt x="5194" y="797"/>
                    </a:cubicBezTo>
                    <a:cubicBezTo>
                      <a:pt x="2915" y="797"/>
                      <a:pt x="428" y="107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66" name="Google Shape;1917;p64">
                <a:extLst>
                  <a:ext uri="{FF2B5EF4-FFF2-40B4-BE49-F238E27FC236}">
                    <a16:creationId xmlns:a16="http://schemas.microsoft.com/office/drawing/2014/main" id="{B2AB046D-1A6B-1E1B-45C9-D9AFE1EF9FC5}"/>
                  </a:ext>
                </a:extLst>
              </p:cNvPr>
              <p:cNvSpPr/>
              <p:nvPr/>
            </p:nvSpPr>
            <p:spPr>
              <a:xfrm>
                <a:off x="5071156" y="4846942"/>
                <a:ext cx="145704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326" h="2160" extrusionOk="0">
                    <a:moveTo>
                      <a:pt x="1" y="1"/>
                    </a:moveTo>
                    <a:cubicBezTo>
                      <a:pt x="76" y="804"/>
                      <a:pt x="227" y="1406"/>
                      <a:pt x="402" y="1557"/>
                    </a:cubicBezTo>
                    <a:cubicBezTo>
                      <a:pt x="940" y="1992"/>
                      <a:pt x="2704" y="2159"/>
                      <a:pt x="4119" y="2159"/>
                    </a:cubicBezTo>
                    <a:cubicBezTo>
                      <a:pt x="5150" y="2159"/>
                      <a:pt x="5997" y="2071"/>
                      <a:pt x="6050" y="1933"/>
                    </a:cubicBezTo>
                    <a:cubicBezTo>
                      <a:pt x="6326" y="1180"/>
                      <a:pt x="4719" y="201"/>
                      <a:pt x="4719" y="201"/>
                    </a:cubicBezTo>
                    <a:cubicBezTo>
                      <a:pt x="4170" y="352"/>
                      <a:pt x="3575" y="408"/>
                      <a:pt x="2999" y="408"/>
                    </a:cubicBezTo>
                    <a:cubicBezTo>
                      <a:pt x="1470" y="408"/>
                      <a:pt x="74" y="1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67" name="Google Shape;1918;p64">
                <a:extLst>
                  <a:ext uri="{FF2B5EF4-FFF2-40B4-BE49-F238E27FC236}">
                    <a16:creationId xmlns:a16="http://schemas.microsoft.com/office/drawing/2014/main" id="{3468850C-EB8C-819E-8344-284853AD1F16}"/>
                  </a:ext>
                </a:extLst>
              </p:cNvPr>
              <p:cNvSpPr/>
              <p:nvPr/>
            </p:nvSpPr>
            <p:spPr>
              <a:xfrm>
                <a:off x="4778067" y="4841161"/>
                <a:ext cx="145128" cy="5838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2535" extrusionOk="0">
                    <a:moveTo>
                      <a:pt x="1" y="1"/>
                    </a:moveTo>
                    <a:cubicBezTo>
                      <a:pt x="101" y="703"/>
                      <a:pt x="201" y="1180"/>
                      <a:pt x="302" y="1306"/>
                    </a:cubicBezTo>
                    <a:cubicBezTo>
                      <a:pt x="722" y="1726"/>
                      <a:pt x="3927" y="2535"/>
                      <a:pt x="5250" y="2535"/>
                    </a:cubicBezTo>
                    <a:cubicBezTo>
                      <a:pt x="5506" y="2535"/>
                      <a:pt x="5692" y="2504"/>
                      <a:pt x="5773" y="2435"/>
                    </a:cubicBezTo>
                    <a:cubicBezTo>
                      <a:pt x="6300" y="2008"/>
                      <a:pt x="5146" y="603"/>
                      <a:pt x="5146" y="603"/>
                    </a:cubicBezTo>
                    <a:cubicBezTo>
                      <a:pt x="4916" y="683"/>
                      <a:pt x="4608" y="715"/>
                      <a:pt x="4257" y="715"/>
                    </a:cubicBezTo>
                    <a:cubicBezTo>
                      <a:pt x="2621" y="715"/>
                      <a:pt x="5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68" name="Google Shape;1919;p64">
                <a:extLst>
                  <a:ext uri="{FF2B5EF4-FFF2-40B4-BE49-F238E27FC236}">
                    <a16:creationId xmlns:a16="http://schemas.microsoft.com/office/drawing/2014/main" id="{4666427E-CDB7-17AD-7914-B110FF81589E}"/>
                  </a:ext>
                </a:extLst>
              </p:cNvPr>
              <p:cNvSpPr/>
              <p:nvPr/>
            </p:nvSpPr>
            <p:spPr>
              <a:xfrm>
                <a:off x="4720831" y="4449217"/>
                <a:ext cx="550362" cy="258586"/>
              </a:xfrm>
              <a:custGeom>
                <a:avLst/>
                <a:gdLst/>
                <a:ahLst/>
                <a:cxnLst/>
                <a:rect l="l" t="t" r="r" b="b"/>
                <a:pathLst>
                  <a:path w="23895" h="11227" extrusionOk="0">
                    <a:moveTo>
                      <a:pt x="23845" y="1"/>
                    </a:moveTo>
                    <a:cubicBezTo>
                      <a:pt x="22389" y="879"/>
                      <a:pt x="19327" y="2134"/>
                      <a:pt x="14232" y="2711"/>
                    </a:cubicBezTo>
                    <a:cubicBezTo>
                      <a:pt x="12733" y="2887"/>
                      <a:pt x="11260" y="2961"/>
                      <a:pt x="9862" y="2961"/>
                    </a:cubicBezTo>
                    <a:cubicBezTo>
                      <a:pt x="5479" y="2961"/>
                      <a:pt x="1830" y="2240"/>
                      <a:pt x="402" y="1707"/>
                    </a:cubicBezTo>
                    <a:cubicBezTo>
                      <a:pt x="402" y="1707"/>
                      <a:pt x="377" y="1883"/>
                      <a:pt x="352" y="2209"/>
                    </a:cubicBezTo>
                    <a:cubicBezTo>
                      <a:pt x="277" y="3941"/>
                      <a:pt x="1" y="9613"/>
                      <a:pt x="453" y="10015"/>
                    </a:cubicBezTo>
                    <a:cubicBezTo>
                      <a:pt x="704" y="10241"/>
                      <a:pt x="1356" y="10467"/>
                      <a:pt x="2184" y="10642"/>
                    </a:cubicBezTo>
                    <a:cubicBezTo>
                      <a:pt x="3644" y="10967"/>
                      <a:pt x="5724" y="11226"/>
                      <a:pt x="7394" y="11226"/>
                    </a:cubicBezTo>
                    <a:cubicBezTo>
                      <a:pt x="8051" y="11226"/>
                      <a:pt x="8644" y="11186"/>
                      <a:pt x="9112" y="11094"/>
                    </a:cubicBezTo>
                    <a:cubicBezTo>
                      <a:pt x="9639" y="10994"/>
                      <a:pt x="10015" y="10843"/>
                      <a:pt x="10116" y="10592"/>
                    </a:cubicBezTo>
                    <a:cubicBezTo>
                      <a:pt x="10643" y="9463"/>
                      <a:pt x="11270" y="5271"/>
                      <a:pt x="11270" y="5271"/>
                    </a:cubicBezTo>
                    <a:cubicBezTo>
                      <a:pt x="11270" y="5271"/>
                      <a:pt x="12324" y="5171"/>
                      <a:pt x="13454" y="4945"/>
                    </a:cubicBezTo>
                    <a:lnTo>
                      <a:pt x="13454" y="4995"/>
                    </a:lnTo>
                    <a:cubicBezTo>
                      <a:pt x="13454" y="4995"/>
                      <a:pt x="13429" y="10366"/>
                      <a:pt x="13680" y="10668"/>
                    </a:cubicBezTo>
                    <a:cubicBezTo>
                      <a:pt x="13755" y="10793"/>
                      <a:pt x="14257" y="10893"/>
                      <a:pt x="14960" y="10944"/>
                    </a:cubicBezTo>
                    <a:cubicBezTo>
                      <a:pt x="15765" y="11006"/>
                      <a:pt x="16573" y="11037"/>
                      <a:pt x="17382" y="11037"/>
                    </a:cubicBezTo>
                    <a:cubicBezTo>
                      <a:pt x="18843" y="11037"/>
                      <a:pt x="20308" y="10937"/>
                      <a:pt x="21761" y="10743"/>
                    </a:cubicBezTo>
                    <a:cubicBezTo>
                      <a:pt x="22464" y="10642"/>
                      <a:pt x="22966" y="10492"/>
                      <a:pt x="23117" y="10316"/>
                    </a:cubicBezTo>
                    <a:cubicBezTo>
                      <a:pt x="23820" y="9463"/>
                      <a:pt x="23895" y="76"/>
                      <a:pt x="23895" y="76"/>
                    </a:cubicBezTo>
                    <a:lnTo>
                      <a:pt x="238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69" name="Google Shape;1920;p64">
                <a:extLst>
                  <a:ext uri="{FF2B5EF4-FFF2-40B4-BE49-F238E27FC236}">
                    <a16:creationId xmlns:a16="http://schemas.microsoft.com/office/drawing/2014/main" id="{A73E4F4B-A2E5-D0FC-8461-345E0501781B}"/>
                  </a:ext>
                </a:extLst>
              </p:cNvPr>
              <p:cNvSpPr/>
              <p:nvPr/>
            </p:nvSpPr>
            <p:spPr>
              <a:xfrm>
                <a:off x="4638168" y="4019269"/>
                <a:ext cx="182118" cy="203354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8829" extrusionOk="0">
                    <a:moveTo>
                      <a:pt x="4555" y="1"/>
                    </a:moveTo>
                    <a:cubicBezTo>
                      <a:pt x="4391" y="1"/>
                      <a:pt x="4228" y="15"/>
                      <a:pt x="4067" y="44"/>
                    </a:cubicBezTo>
                    <a:cubicBezTo>
                      <a:pt x="3991" y="95"/>
                      <a:pt x="2611" y="1224"/>
                      <a:pt x="1231" y="4161"/>
                    </a:cubicBezTo>
                    <a:cubicBezTo>
                      <a:pt x="754" y="5215"/>
                      <a:pt x="327" y="6294"/>
                      <a:pt x="1" y="7398"/>
                    </a:cubicBezTo>
                    <a:cubicBezTo>
                      <a:pt x="352" y="7599"/>
                      <a:pt x="729" y="7775"/>
                      <a:pt x="1130" y="7925"/>
                    </a:cubicBezTo>
                    <a:cubicBezTo>
                      <a:pt x="2488" y="8432"/>
                      <a:pt x="3929" y="8685"/>
                      <a:pt x="5378" y="8685"/>
                    </a:cubicBezTo>
                    <a:cubicBezTo>
                      <a:pt x="5510" y="8685"/>
                      <a:pt x="5642" y="8683"/>
                      <a:pt x="5773" y="8678"/>
                    </a:cubicBezTo>
                    <a:lnTo>
                      <a:pt x="5799" y="8829"/>
                    </a:lnTo>
                    <a:cubicBezTo>
                      <a:pt x="6351" y="8352"/>
                      <a:pt x="6878" y="7825"/>
                      <a:pt x="7304" y="7223"/>
                    </a:cubicBezTo>
                    <a:cubicBezTo>
                      <a:pt x="7505" y="6796"/>
                      <a:pt x="7681" y="6344"/>
                      <a:pt x="7806" y="5892"/>
                    </a:cubicBezTo>
                    <a:cubicBezTo>
                      <a:pt x="7806" y="5892"/>
                      <a:pt x="7907" y="1149"/>
                      <a:pt x="5723" y="245"/>
                    </a:cubicBezTo>
                    <a:cubicBezTo>
                      <a:pt x="5350" y="85"/>
                      <a:pt x="4951" y="1"/>
                      <a:pt x="45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70" name="Google Shape;1921;p64">
                <a:extLst>
                  <a:ext uri="{FF2B5EF4-FFF2-40B4-BE49-F238E27FC236}">
                    <a16:creationId xmlns:a16="http://schemas.microsoft.com/office/drawing/2014/main" id="{594F84DB-00C7-8E76-AADE-927449F10DF7}"/>
                  </a:ext>
                </a:extLst>
              </p:cNvPr>
              <p:cNvSpPr/>
              <p:nvPr/>
            </p:nvSpPr>
            <p:spPr>
              <a:xfrm>
                <a:off x="4711595" y="3993864"/>
                <a:ext cx="585624" cy="523229"/>
              </a:xfrm>
              <a:custGeom>
                <a:avLst/>
                <a:gdLst/>
                <a:ahLst/>
                <a:cxnLst/>
                <a:rect l="l" t="t" r="r" b="b"/>
                <a:pathLst>
                  <a:path w="25426" h="22717" extrusionOk="0">
                    <a:moveTo>
                      <a:pt x="19264" y="1"/>
                    </a:moveTo>
                    <a:cubicBezTo>
                      <a:pt x="18768" y="1"/>
                      <a:pt x="18473" y="93"/>
                      <a:pt x="18473" y="93"/>
                    </a:cubicBezTo>
                    <a:cubicBezTo>
                      <a:pt x="17118" y="746"/>
                      <a:pt x="15687" y="1223"/>
                      <a:pt x="14206" y="1499"/>
                    </a:cubicBezTo>
                    <a:cubicBezTo>
                      <a:pt x="14281" y="1800"/>
                      <a:pt x="14482" y="3507"/>
                      <a:pt x="12499" y="3783"/>
                    </a:cubicBezTo>
                    <a:cubicBezTo>
                      <a:pt x="12343" y="3805"/>
                      <a:pt x="12190" y="3815"/>
                      <a:pt x="12040" y="3815"/>
                    </a:cubicBezTo>
                    <a:cubicBezTo>
                      <a:pt x="9976" y="3815"/>
                      <a:pt x="8544" y="1853"/>
                      <a:pt x="8333" y="1549"/>
                    </a:cubicBezTo>
                    <a:cubicBezTo>
                      <a:pt x="7204" y="1348"/>
                      <a:pt x="6074" y="1047"/>
                      <a:pt x="5020" y="620"/>
                    </a:cubicBezTo>
                    <a:lnTo>
                      <a:pt x="5020" y="620"/>
                    </a:lnTo>
                    <a:cubicBezTo>
                      <a:pt x="7429" y="2302"/>
                      <a:pt x="7957" y="6418"/>
                      <a:pt x="8007" y="6920"/>
                    </a:cubicBezTo>
                    <a:cubicBezTo>
                      <a:pt x="8082" y="6945"/>
                      <a:pt x="8157" y="7020"/>
                      <a:pt x="8208" y="7096"/>
                    </a:cubicBezTo>
                    <a:cubicBezTo>
                      <a:pt x="8358" y="7347"/>
                      <a:pt x="8408" y="7673"/>
                      <a:pt x="8308" y="7974"/>
                    </a:cubicBezTo>
                    <a:lnTo>
                      <a:pt x="8358" y="7974"/>
                    </a:lnTo>
                    <a:cubicBezTo>
                      <a:pt x="8358" y="7974"/>
                      <a:pt x="8407" y="7950"/>
                      <a:pt x="8479" y="7950"/>
                    </a:cubicBezTo>
                    <a:cubicBezTo>
                      <a:pt x="8613" y="7950"/>
                      <a:pt x="8830" y="8035"/>
                      <a:pt x="8961" y="8526"/>
                    </a:cubicBezTo>
                    <a:cubicBezTo>
                      <a:pt x="9155" y="9257"/>
                      <a:pt x="5875" y="15874"/>
                      <a:pt x="1667" y="15874"/>
                    </a:cubicBezTo>
                    <a:cubicBezTo>
                      <a:pt x="1539" y="15874"/>
                      <a:pt x="1410" y="15868"/>
                      <a:pt x="1280" y="15855"/>
                    </a:cubicBezTo>
                    <a:cubicBezTo>
                      <a:pt x="1054" y="15830"/>
                      <a:pt x="854" y="15805"/>
                      <a:pt x="653" y="15755"/>
                    </a:cubicBezTo>
                    <a:lnTo>
                      <a:pt x="653" y="15780"/>
                    </a:lnTo>
                    <a:cubicBezTo>
                      <a:pt x="653" y="15780"/>
                      <a:pt x="0" y="20900"/>
                      <a:pt x="151" y="21126"/>
                    </a:cubicBezTo>
                    <a:cubicBezTo>
                      <a:pt x="327" y="21277"/>
                      <a:pt x="552" y="21402"/>
                      <a:pt x="778" y="21452"/>
                    </a:cubicBezTo>
                    <a:cubicBezTo>
                      <a:pt x="2216" y="21989"/>
                      <a:pt x="5911" y="22717"/>
                      <a:pt x="10350" y="22717"/>
                    </a:cubicBezTo>
                    <a:cubicBezTo>
                      <a:pt x="11722" y="22717"/>
                      <a:pt x="13164" y="22647"/>
                      <a:pt x="14633" y="22481"/>
                    </a:cubicBezTo>
                    <a:cubicBezTo>
                      <a:pt x="19703" y="21879"/>
                      <a:pt x="22765" y="20624"/>
                      <a:pt x="24221" y="19771"/>
                    </a:cubicBezTo>
                    <a:cubicBezTo>
                      <a:pt x="24898" y="19369"/>
                      <a:pt x="25225" y="19043"/>
                      <a:pt x="25275" y="18917"/>
                    </a:cubicBezTo>
                    <a:cubicBezTo>
                      <a:pt x="25425" y="18491"/>
                      <a:pt x="23794" y="12868"/>
                      <a:pt x="23794" y="12868"/>
                    </a:cubicBezTo>
                    <a:lnTo>
                      <a:pt x="23769" y="12818"/>
                    </a:lnTo>
                    <a:cubicBezTo>
                      <a:pt x="22672" y="13405"/>
                      <a:pt x="21477" y="13637"/>
                      <a:pt x="20363" y="13637"/>
                    </a:cubicBezTo>
                    <a:cubicBezTo>
                      <a:pt x="18188" y="13637"/>
                      <a:pt x="16321" y="12753"/>
                      <a:pt x="16089" y="11890"/>
                    </a:cubicBezTo>
                    <a:cubicBezTo>
                      <a:pt x="16013" y="11664"/>
                      <a:pt x="16038" y="11538"/>
                      <a:pt x="16139" y="11488"/>
                    </a:cubicBezTo>
                    <a:cubicBezTo>
                      <a:pt x="14532" y="10735"/>
                      <a:pt x="13679" y="9028"/>
                      <a:pt x="13604" y="7221"/>
                    </a:cubicBezTo>
                    <a:cubicBezTo>
                      <a:pt x="13554" y="6268"/>
                      <a:pt x="13729" y="5314"/>
                      <a:pt x="14106" y="4460"/>
                    </a:cubicBezTo>
                    <a:cubicBezTo>
                      <a:pt x="14558" y="3406"/>
                      <a:pt x="15311" y="2528"/>
                      <a:pt x="16289" y="1951"/>
                    </a:cubicBezTo>
                    <a:cubicBezTo>
                      <a:pt x="16842" y="1624"/>
                      <a:pt x="17419" y="1398"/>
                      <a:pt x="18046" y="1298"/>
                    </a:cubicBezTo>
                    <a:cubicBezTo>
                      <a:pt x="18538" y="1200"/>
                      <a:pt x="18995" y="1155"/>
                      <a:pt x="19419" y="1155"/>
                    </a:cubicBezTo>
                    <a:cubicBezTo>
                      <a:pt x="20293" y="1155"/>
                      <a:pt x="21027" y="1345"/>
                      <a:pt x="21635" y="1649"/>
                    </a:cubicBezTo>
                    <a:cubicBezTo>
                      <a:pt x="22664" y="2202"/>
                      <a:pt x="23468" y="3105"/>
                      <a:pt x="23919" y="4159"/>
                    </a:cubicBezTo>
                    <a:cubicBezTo>
                      <a:pt x="24120" y="4059"/>
                      <a:pt x="24296" y="3858"/>
                      <a:pt x="24396" y="3657"/>
                    </a:cubicBezTo>
                    <a:cubicBezTo>
                      <a:pt x="24421" y="3557"/>
                      <a:pt x="24472" y="3456"/>
                      <a:pt x="24497" y="3356"/>
                    </a:cubicBezTo>
                    <a:cubicBezTo>
                      <a:pt x="22440" y="453"/>
                      <a:pt x="20360" y="1"/>
                      <a:pt x="192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71" name="Google Shape;1922;p64">
                <a:extLst>
                  <a:ext uri="{FF2B5EF4-FFF2-40B4-BE49-F238E27FC236}">
                    <a16:creationId xmlns:a16="http://schemas.microsoft.com/office/drawing/2014/main" id="{23A6A02B-52B1-0B77-A72C-D014B3B51F43}"/>
                  </a:ext>
                </a:extLst>
              </p:cNvPr>
              <p:cNvSpPr/>
              <p:nvPr/>
            </p:nvSpPr>
            <p:spPr>
              <a:xfrm>
                <a:off x="5064799" y="4696632"/>
                <a:ext cx="157266" cy="74188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3221" extrusionOk="0">
                    <a:moveTo>
                      <a:pt x="6827" y="1"/>
                    </a:moveTo>
                    <a:cubicBezTo>
                      <a:pt x="5379" y="194"/>
                      <a:pt x="3921" y="284"/>
                      <a:pt x="2465" y="284"/>
                    </a:cubicBezTo>
                    <a:cubicBezTo>
                      <a:pt x="1650" y="284"/>
                      <a:pt x="836" y="256"/>
                      <a:pt x="26" y="202"/>
                    </a:cubicBezTo>
                    <a:lnTo>
                      <a:pt x="26" y="202"/>
                    </a:lnTo>
                    <a:cubicBezTo>
                      <a:pt x="26" y="202"/>
                      <a:pt x="1" y="1457"/>
                      <a:pt x="51" y="2988"/>
                    </a:cubicBezTo>
                    <a:cubicBezTo>
                      <a:pt x="282" y="3017"/>
                      <a:pt x="1561" y="3220"/>
                      <a:pt x="3007" y="3220"/>
                    </a:cubicBezTo>
                    <a:cubicBezTo>
                      <a:pt x="4073" y="3220"/>
                      <a:pt x="5230" y="3109"/>
                      <a:pt x="6125" y="2737"/>
                    </a:cubicBezTo>
                    <a:cubicBezTo>
                      <a:pt x="6376" y="1808"/>
                      <a:pt x="6627" y="854"/>
                      <a:pt x="6827" y="26"/>
                    </a:cubicBezTo>
                    <a:lnTo>
                      <a:pt x="6827" y="1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72" name="Google Shape;1923;p64">
                <a:extLst>
                  <a:ext uri="{FF2B5EF4-FFF2-40B4-BE49-F238E27FC236}">
                    <a16:creationId xmlns:a16="http://schemas.microsoft.com/office/drawing/2014/main" id="{AC087A39-EF21-9190-6548-202F7B381B15}"/>
                  </a:ext>
                </a:extLst>
              </p:cNvPr>
              <p:cNvSpPr/>
              <p:nvPr/>
            </p:nvSpPr>
            <p:spPr>
              <a:xfrm>
                <a:off x="4770559" y="4694905"/>
                <a:ext cx="160145" cy="68499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29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25" y="929"/>
                      <a:pt x="76" y="2159"/>
                    </a:cubicBezTo>
                    <a:cubicBezTo>
                      <a:pt x="507" y="2288"/>
                      <a:pt x="3030" y="2973"/>
                      <a:pt x="5307" y="2973"/>
                    </a:cubicBezTo>
                    <a:cubicBezTo>
                      <a:pt x="5682" y="2973"/>
                      <a:pt x="6050" y="2955"/>
                      <a:pt x="6401" y="2912"/>
                    </a:cubicBezTo>
                    <a:lnTo>
                      <a:pt x="6953" y="477"/>
                    </a:lnTo>
                    <a:lnTo>
                      <a:pt x="6953" y="427"/>
                    </a:lnTo>
                    <a:cubicBezTo>
                      <a:pt x="6472" y="515"/>
                      <a:pt x="5858" y="553"/>
                      <a:pt x="5179" y="553"/>
                    </a:cubicBezTo>
                    <a:cubicBezTo>
                      <a:pt x="3517" y="553"/>
                      <a:pt x="1461" y="321"/>
                      <a:pt x="0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73" name="Google Shape;1924;p64">
                <a:extLst>
                  <a:ext uri="{FF2B5EF4-FFF2-40B4-BE49-F238E27FC236}">
                    <a16:creationId xmlns:a16="http://schemas.microsoft.com/office/drawing/2014/main" id="{9B2C5D64-428B-5565-F6C5-EB2BD279EBB5}"/>
                  </a:ext>
                </a:extLst>
              </p:cNvPr>
              <p:cNvSpPr/>
              <p:nvPr/>
            </p:nvSpPr>
            <p:spPr>
              <a:xfrm>
                <a:off x="4901775" y="4023737"/>
                <a:ext cx="143400" cy="5859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2544" extrusionOk="0">
                    <a:moveTo>
                      <a:pt x="5974" y="1"/>
                    </a:moveTo>
                    <a:lnTo>
                      <a:pt x="5974" y="1"/>
                    </a:lnTo>
                    <a:cubicBezTo>
                      <a:pt x="4914" y="178"/>
                      <a:pt x="3846" y="266"/>
                      <a:pt x="2783" y="266"/>
                    </a:cubicBezTo>
                    <a:cubicBezTo>
                      <a:pt x="1883" y="266"/>
                      <a:pt x="987" y="203"/>
                      <a:pt x="101" y="76"/>
                    </a:cubicBezTo>
                    <a:cubicBezTo>
                      <a:pt x="95" y="75"/>
                      <a:pt x="90" y="74"/>
                      <a:pt x="85" y="74"/>
                    </a:cubicBezTo>
                    <a:cubicBezTo>
                      <a:pt x="1" y="74"/>
                      <a:pt x="177" y="279"/>
                      <a:pt x="113" y="279"/>
                    </a:cubicBezTo>
                    <a:cubicBezTo>
                      <a:pt x="110" y="279"/>
                      <a:pt x="106" y="278"/>
                      <a:pt x="101" y="277"/>
                    </a:cubicBezTo>
                    <a:lnTo>
                      <a:pt x="101" y="277"/>
                    </a:lnTo>
                    <a:cubicBezTo>
                      <a:pt x="288" y="581"/>
                      <a:pt x="1719" y="2543"/>
                      <a:pt x="3803" y="2543"/>
                    </a:cubicBezTo>
                    <a:cubicBezTo>
                      <a:pt x="3955" y="2543"/>
                      <a:pt x="4109" y="2533"/>
                      <a:pt x="4268" y="2511"/>
                    </a:cubicBezTo>
                    <a:cubicBezTo>
                      <a:pt x="6225" y="2235"/>
                      <a:pt x="6024" y="327"/>
                      <a:pt x="5974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74" name="Google Shape;1925;p64">
                <a:extLst>
                  <a:ext uri="{FF2B5EF4-FFF2-40B4-BE49-F238E27FC236}">
                    <a16:creationId xmlns:a16="http://schemas.microsoft.com/office/drawing/2014/main" id="{B398497B-85C8-596F-3AB2-AE6B03440242}"/>
                  </a:ext>
                </a:extLst>
              </p:cNvPr>
              <p:cNvSpPr/>
              <p:nvPr/>
            </p:nvSpPr>
            <p:spPr>
              <a:xfrm>
                <a:off x="5078088" y="4078094"/>
                <a:ext cx="252068" cy="230026"/>
              </a:xfrm>
              <a:custGeom>
                <a:avLst/>
                <a:gdLst/>
                <a:ahLst/>
                <a:cxnLst/>
                <a:rect l="l" t="t" r="r" b="b"/>
                <a:pathLst>
                  <a:path w="10944" h="9987" extrusionOk="0">
                    <a:moveTo>
                      <a:pt x="8484" y="0"/>
                    </a:moveTo>
                    <a:cubicBezTo>
                      <a:pt x="8384" y="226"/>
                      <a:pt x="8233" y="402"/>
                      <a:pt x="8032" y="527"/>
                    </a:cubicBezTo>
                    <a:cubicBezTo>
                      <a:pt x="8058" y="603"/>
                      <a:pt x="8108" y="703"/>
                      <a:pt x="8133" y="778"/>
                    </a:cubicBezTo>
                    <a:cubicBezTo>
                      <a:pt x="8359" y="1280"/>
                      <a:pt x="8509" y="1807"/>
                      <a:pt x="8585" y="2360"/>
                    </a:cubicBezTo>
                    <a:cubicBezTo>
                      <a:pt x="8409" y="2861"/>
                      <a:pt x="8108" y="3338"/>
                      <a:pt x="7731" y="3740"/>
                    </a:cubicBezTo>
                    <a:cubicBezTo>
                      <a:pt x="6276" y="5271"/>
                      <a:pt x="3891" y="5798"/>
                      <a:pt x="3891" y="5798"/>
                    </a:cubicBezTo>
                    <a:cubicBezTo>
                      <a:pt x="3615" y="5647"/>
                      <a:pt x="3339" y="5522"/>
                      <a:pt x="3038" y="5422"/>
                    </a:cubicBezTo>
                    <a:cubicBezTo>
                      <a:pt x="2950" y="5384"/>
                      <a:pt x="2850" y="5365"/>
                      <a:pt x="2749" y="5365"/>
                    </a:cubicBezTo>
                    <a:cubicBezTo>
                      <a:pt x="2649" y="5365"/>
                      <a:pt x="2548" y="5384"/>
                      <a:pt x="2461" y="5422"/>
                    </a:cubicBezTo>
                    <a:cubicBezTo>
                      <a:pt x="1984" y="5773"/>
                      <a:pt x="2636" y="6350"/>
                      <a:pt x="2737" y="6426"/>
                    </a:cubicBezTo>
                    <a:cubicBezTo>
                      <a:pt x="2619" y="6386"/>
                      <a:pt x="1706" y="5919"/>
                      <a:pt x="1144" y="5919"/>
                    </a:cubicBezTo>
                    <a:cubicBezTo>
                      <a:pt x="986" y="5919"/>
                      <a:pt x="856" y="5956"/>
                      <a:pt x="779" y="6049"/>
                    </a:cubicBezTo>
                    <a:cubicBezTo>
                      <a:pt x="528" y="6375"/>
                      <a:pt x="1356" y="7028"/>
                      <a:pt x="1632" y="7229"/>
                    </a:cubicBezTo>
                    <a:cubicBezTo>
                      <a:pt x="1385" y="7070"/>
                      <a:pt x="740" y="6662"/>
                      <a:pt x="336" y="6662"/>
                    </a:cubicBezTo>
                    <a:cubicBezTo>
                      <a:pt x="165" y="6662"/>
                      <a:pt x="38" y="6734"/>
                      <a:pt x="1" y="6927"/>
                    </a:cubicBezTo>
                    <a:cubicBezTo>
                      <a:pt x="1" y="6927"/>
                      <a:pt x="1" y="6953"/>
                      <a:pt x="1" y="6978"/>
                    </a:cubicBezTo>
                    <a:cubicBezTo>
                      <a:pt x="1" y="7379"/>
                      <a:pt x="679" y="7831"/>
                      <a:pt x="1030" y="8057"/>
                    </a:cubicBezTo>
                    <a:cubicBezTo>
                      <a:pt x="847" y="7955"/>
                      <a:pt x="548" y="7804"/>
                      <a:pt x="348" y="7804"/>
                    </a:cubicBezTo>
                    <a:cubicBezTo>
                      <a:pt x="301" y="7804"/>
                      <a:pt x="260" y="7812"/>
                      <a:pt x="227" y="7831"/>
                    </a:cubicBezTo>
                    <a:cubicBezTo>
                      <a:pt x="151" y="7881"/>
                      <a:pt x="126" y="8007"/>
                      <a:pt x="177" y="8233"/>
                    </a:cubicBezTo>
                    <a:cubicBezTo>
                      <a:pt x="425" y="9109"/>
                      <a:pt x="2276" y="9986"/>
                      <a:pt x="4436" y="9986"/>
                    </a:cubicBezTo>
                    <a:cubicBezTo>
                      <a:pt x="5553" y="9986"/>
                      <a:pt x="6753" y="9752"/>
                      <a:pt x="7857" y="9161"/>
                    </a:cubicBezTo>
                    <a:cubicBezTo>
                      <a:pt x="7982" y="9086"/>
                      <a:pt x="8108" y="9011"/>
                      <a:pt x="8258" y="8935"/>
                    </a:cubicBezTo>
                    <a:cubicBezTo>
                      <a:pt x="10944" y="7229"/>
                      <a:pt x="10793" y="2711"/>
                      <a:pt x="8534" y="25"/>
                    </a:cubicBezTo>
                    <a:lnTo>
                      <a:pt x="8484" y="0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75" name="Google Shape;1926;p64">
                <a:extLst>
                  <a:ext uri="{FF2B5EF4-FFF2-40B4-BE49-F238E27FC236}">
                    <a16:creationId xmlns:a16="http://schemas.microsoft.com/office/drawing/2014/main" id="{8D2B74A1-40D0-E26E-F593-FE76C1616684}"/>
                  </a:ext>
                </a:extLst>
              </p:cNvPr>
              <p:cNvSpPr/>
              <p:nvPr/>
            </p:nvSpPr>
            <p:spPr>
              <a:xfrm>
                <a:off x="4569370" y="3563018"/>
                <a:ext cx="677547" cy="471890"/>
              </a:xfrm>
              <a:custGeom>
                <a:avLst/>
                <a:gdLst/>
                <a:ahLst/>
                <a:cxnLst/>
                <a:rect l="l" t="t" r="r" b="b"/>
                <a:pathLst>
                  <a:path w="29417" h="20488" extrusionOk="0">
                    <a:moveTo>
                      <a:pt x="25702" y="0"/>
                    </a:moveTo>
                    <a:cubicBezTo>
                      <a:pt x="25100" y="226"/>
                      <a:pt x="24472" y="402"/>
                      <a:pt x="23820" y="527"/>
                    </a:cubicBezTo>
                    <a:cubicBezTo>
                      <a:pt x="22434" y="815"/>
                      <a:pt x="21051" y="920"/>
                      <a:pt x="19710" y="920"/>
                    </a:cubicBezTo>
                    <a:cubicBezTo>
                      <a:pt x="16048" y="920"/>
                      <a:pt x="12698" y="136"/>
                      <a:pt x="10450" y="136"/>
                    </a:cubicBezTo>
                    <a:cubicBezTo>
                      <a:pt x="9422" y="136"/>
                      <a:pt x="8624" y="300"/>
                      <a:pt x="8133" y="778"/>
                    </a:cubicBezTo>
                    <a:cubicBezTo>
                      <a:pt x="8133" y="778"/>
                      <a:pt x="9137" y="6225"/>
                      <a:pt x="5774" y="9312"/>
                    </a:cubicBezTo>
                    <a:lnTo>
                      <a:pt x="5723" y="9337"/>
                    </a:lnTo>
                    <a:cubicBezTo>
                      <a:pt x="5221" y="8785"/>
                      <a:pt x="4494" y="8484"/>
                      <a:pt x="3741" y="8484"/>
                    </a:cubicBezTo>
                    <a:cubicBezTo>
                      <a:pt x="3565" y="8484"/>
                      <a:pt x="3389" y="8509"/>
                      <a:pt x="3214" y="8509"/>
                    </a:cubicBezTo>
                    <a:cubicBezTo>
                      <a:pt x="854" y="8760"/>
                      <a:pt x="1" y="13528"/>
                      <a:pt x="2360" y="14959"/>
                    </a:cubicBezTo>
                    <a:cubicBezTo>
                      <a:pt x="2912" y="15299"/>
                      <a:pt x="3536" y="15471"/>
                      <a:pt x="4164" y="15471"/>
                    </a:cubicBezTo>
                    <a:cubicBezTo>
                      <a:pt x="4650" y="15471"/>
                      <a:pt x="5138" y="15368"/>
                      <a:pt x="5598" y="15160"/>
                    </a:cubicBezTo>
                    <a:cubicBezTo>
                      <a:pt x="6426" y="16264"/>
                      <a:pt x="7480" y="17218"/>
                      <a:pt x="8660" y="17971"/>
                    </a:cubicBezTo>
                    <a:cubicBezTo>
                      <a:pt x="9087" y="18247"/>
                      <a:pt x="9513" y="18498"/>
                      <a:pt x="9965" y="18749"/>
                    </a:cubicBezTo>
                    <a:lnTo>
                      <a:pt x="10191" y="18799"/>
                    </a:lnTo>
                    <a:cubicBezTo>
                      <a:pt x="10542" y="18925"/>
                      <a:pt x="10894" y="19100"/>
                      <a:pt x="11220" y="19326"/>
                    </a:cubicBezTo>
                    <a:cubicBezTo>
                      <a:pt x="12299" y="19753"/>
                      <a:pt x="13404" y="20079"/>
                      <a:pt x="14558" y="20255"/>
                    </a:cubicBezTo>
                    <a:cubicBezTo>
                      <a:pt x="14634" y="20280"/>
                      <a:pt x="14759" y="20305"/>
                      <a:pt x="14859" y="20330"/>
                    </a:cubicBezTo>
                    <a:cubicBezTo>
                      <a:pt x="15623" y="20435"/>
                      <a:pt x="16395" y="20487"/>
                      <a:pt x="17167" y="20487"/>
                    </a:cubicBezTo>
                    <a:cubicBezTo>
                      <a:pt x="18247" y="20487"/>
                      <a:pt x="19327" y="20385"/>
                      <a:pt x="20381" y="20180"/>
                    </a:cubicBezTo>
                    <a:cubicBezTo>
                      <a:pt x="21862" y="19929"/>
                      <a:pt x="23293" y="19452"/>
                      <a:pt x="24648" y="18774"/>
                    </a:cubicBezTo>
                    <a:cubicBezTo>
                      <a:pt x="26731" y="17720"/>
                      <a:pt x="28262" y="16239"/>
                      <a:pt x="28614" y="14633"/>
                    </a:cubicBezTo>
                    <a:cubicBezTo>
                      <a:pt x="29417" y="10968"/>
                      <a:pt x="27585" y="8760"/>
                      <a:pt x="27585" y="8760"/>
                    </a:cubicBezTo>
                    <a:cubicBezTo>
                      <a:pt x="27585" y="8760"/>
                      <a:pt x="27559" y="8208"/>
                      <a:pt x="27484" y="7379"/>
                    </a:cubicBezTo>
                    <a:cubicBezTo>
                      <a:pt x="27334" y="5120"/>
                      <a:pt x="26857" y="703"/>
                      <a:pt x="25702" y="25"/>
                    </a:cubicBezTo>
                    <a:lnTo>
                      <a:pt x="25702" y="0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76" name="Google Shape;1927;p64">
                <a:extLst>
                  <a:ext uri="{FF2B5EF4-FFF2-40B4-BE49-F238E27FC236}">
                    <a16:creationId xmlns:a16="http://schemas.microsoft.com/office/drawing/2014/main" id="{285FC35A-EA8C-C2ED-6A31-F62EEB8BE194}"/>
                  </a:ext>
                </a:extLst>
              </p:cNvPr>
              <p:cNvSpPr/>
              <p:nvPr/>
            </p:nvSpPr>
            <p:spPr>
              <a:xfrm>
                <a:off x="4674582" y="4345202"/>
                <a:ext cx="43969" cy="71677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112" extrusionOk="0">
                    <a:moveTo>
                      <a:pt x="385" y="0"/>
                    </a:moveTo>
                    <a:cubicBezTo>
                      <a:pt x="359" y="0"/>
                      <a:pt x="339" y="8"/>
                      <a:pt x="327" y="24"/>
                    </a:cubicBezTo>
                    <a:cubicBezTo>
                      <a:pt x="327" y="24"/>
                      <a:pt x="1" y="2157"/>
                      <a:pt x="1005" y="2860"/>
                    </a:cubicBezTo>
                    <a:lnTo>
                      <a:pt x="1908" y="3111"/>
                    </a:lnTo>
                    <a:cubicBezTo>
                      <a:pt x="1833" y="2408"/>
                      <a:pt x="1808" y="1680"/>
                      <a:pt x="1808" y="978"/>
                    </a:cubicBezTo>
                    <a:cubicBezTo>
                      <a:pt x="1808" y="978"/>
                      <a:pt x="682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77" name="Google Shape;1928;p64">
                <a:extLst>
                  <a:ext uri="{FF2B5EF4-FFF2-40B4-BE49-F238E27FC236}">
                    <a16:creationId xmlns:a16="http://schemas.microsoft.com/office/drawing/2014/main" id="{AFA6123B-3462-3CEA-0790-BA1A5BED5484}"/>
                  </a:ext>
                </a:extLst>
              </p:cNvPr>
              <p:cNvSpPr/>
              <p:nvPr/>
            </p:nvSpPr>
            <p:spPr>
              <a:xfrm>
                <a:off x="4684993" y="4240519"/>
                <a:ext cx="210448" cy="20446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8877" extrusionOk="0">
                    <a:moveTo>
                      <a:pt x="9137" y="1"/>
                    </a:moveTo>
                    <a:lnTo>
                      <a:pt x="5849" y="980"/>
                    </a:lnTo>
                    <a:cubicBezTo>
                      <a:pt x="5849" y="980"/>
                      <a:pt x="5114" y="7302"/>
                      <a:pt x="1866" y="7302"/>
                    </a:cubicBezTo>
                    <a:cubicBezTo>
                      <a:pt x="1319" y="7302"/>
                      <a:pt x="700" y="7122"/>
                      <a:pt x="1" y="6702"/>
                    </a:cubicBezTo>
                    <a:lnTo>
                      <a:pt x="1" y="6702"/>
                    </a:lnTo>
                    <a:cubicBezTo>
                      <a:pt x="1" y="6703"/>
                      <a:pt x="522" y="8877"/>
                      <a:pt x="3024" y="8877"/>
                    </a:cubicBezTo>
                    <a:cubicBezTo>
                      <a:pt x="3479" y="8877"/>
                      <a:pt x="3999" y="8805"/>
                      <a:pt x="4594" y="8635"/>
                    </a:cubicBezTo>
                    <a:cubicBezTo>
                      <a:pt x="9137" y="7330"/>
                      <a:pt x="9137" y="1"/>
                      <a:pt x="91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78" name="Google Shape;1929;p64">
                <a:extLst>
                  <a:ext uri="{FF2B5EF4-FFF2-40B4-BE49-F238E27FC236}">
                    <a16:creationId xmlns:a16="http://schemas.microsoft.com/office/drawing/2014/main" id="{61EAF489-F0BD-B039-3F28-F988C396B92C}"/>
                  </a:ext>
                </a:extLst>
              </p:cNvPr>
              <p:cNvSpPr/>
              <p:nvPr/>
            </p:nvSpPr>
            <p:spPr>
              <a:xfrm>
                <a:off x="4641646" y="4136666"/>
                <a:ext cx="280259" cy="223392"/>
              </a:xfrm>
              <a:custGeom>
                <a:avLst/>
                <a:gdLst/>
                <a:ahLst/>
                <a:cxnLst/>
                <a:rect l="l" t="t" r="r" b="b"/>
                <a:pathLst>
                  <a:path w="12168" h="9699" extrusionOk="0">
                    <a:moveTo>
                      <a:pt x="9906" y="1"/>
                    </a:moveTo>
                    <a:cubicBezTo>
                      <a:pt x="9308" y="1"/>
                      <a:pt x="8609" y="1172"/>
                      <a:pt x="8609" y="1172"/>
                    </a:cubicBezTo>
                    <a:cubicBezTo>
                      <a:pt x="8766" y="521"/>
                      <a:pt x="8421" y="231"/>
                      <a:pt x="8149" y="231"/>
                    </a:cubicBezTo>
                    <a:cubicBezTo>
                      <a:pt x="8117" y="231"/>
                      <a:pt x="8086" y="235"/>
                      <a:pt x="8057" y="243"/>
                    </a:cubicBezTo>
                    <a:cubicBezTo>
                      <a:pt x="7856" y="293"/>
                      <a:pt x="7756" y="494"/>
                      <a:pt x="7655" y="770"/>
                    </a:cubicBezTo>
                    <a:cubicBezTo>
                      <a:pt x="7505" y="1247"/>
                      <a:pt x="7354" y="1674"/>
                      <a:pt x="7128" y="2126"/>
                    </a:cubicBezTo>
                    <a:cubicBezTo>
                      <a:pt x="6702" y="2728"/>
                      <a:pt x="6200" y="3255"/>
                      <a:pt x="5622" y="3732"/>
                    </a:cubicBezTo>
                    <a:lnTo>
                      <a:pt x="5622" y="3581"/>
                    </a:lnTo>
                    <a:cubicBezTo>
                      <a:pt x="5491" y="3585"/>
                      <a:pt x="5360" y="3588"/>
                      <a:pt x="5229" y="3588"/>
                    </a:cubicBezTo>
                    <a:cubicBezTo>
                      <a:pt x="3779" y="3588"/>
                      <a:pt x="2337" y="3333"/>
                      <a:pt x="979" y="2803"/>
                    </a:cubicBezTo>
                    <a:lnTo>
                      <a:pt x="929" y="2853"/>
                    </a:lnTo>
                    <a:cubicBezTo>
                      <a:pt x="929" y="2853"/>
                      <a:pt x="0" y="8626"/>
                      <a:pt x="3665" y="9555"/>
                    </a:cubicBezTo>
                    <a:cubicBezTo>
                      <a:pt x="3891" y="9605"/>
                      <a:pt x="4091" y="9655"/>
                      <a:pt x="4292" y="9680"/>
                    </a:cubicBezTo>
                    <a:cubicBezTo>
                      <a:pt x="4422" y="9693"/>
                      <a:pt x="4551" y="9699"/>
                      <a:pt x="4679" y="9699"/>
                    </a:cubicBezTo>
                    <a:cubicBezTo>
                      <a:pt x="8910" y="9699"/>
                      <a:pt x="12167" y="3057"/>
                      <a:pt x="11972" y="2326"/>
                    </a:cubicBezTo>
                    <a:cubicBezTo>
                      <a:pt x="11843" y="1857"/>
                      <a:pt x="11630" y="1774"/>
                      <a:pt x="11495" y="1774"/>
                    </a:cubicBezTo>
                    <a:cubicBezTo>
                      <a:pt x="11421" y="1774"/>
                      <a:pt x="11370" y="1799"/>
                      <a:pt x="11370" y="1799"/>
                    </a:cubicBezTo>
                    <a:lnTo>
                      <a:pt x="11345" y="1799"/>
                    </a:lnTo>
                    <a:cubicBezTo>
                      <a:pt x="11420" y="1498"/>
                      <a:pt x="11395" y="1172"/>
                      <a:pt x="11219" y="896"/>
                    </a:cubicBezTo>
                    <a:cubicBezTo>
                      <a:pt x="11169" y="820"/>
                      <a:pt x="11094" y="770"/>
                      <a:pt x="11019" y="720"/>
                    </a:cubicBezTo>
                    <a:cubicBezTo>
                      <a:pt x="10943" y="692"/>
                      <a:pt x="10865" y="678"/>
                      <a:pt x="10786" y="678"/>
                    </a:cubicBezTo>
                    <a:cubicBezTo>
                      <a:pt x="10655" y="678"/>
                      <a:pt x="10526" y="717"/>
                      <a:pt x="10416" y="795"/>
                    </a:cubicBezTo>
                    <a:cubicBezTo>
                      <a:pt x="10441" y="494"/>
                      <a:pt x="10341" y="218"/>
                      <a:pt x="10090" y="42"/>
                    </a:cubicBezTo>
                    <a:cubicBezTo>
                      <a:pt x="10030" y="14"/>
                      <a:pt x="9968" y="1"/>
                      <a:pt x="9906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79" name="Google Shape;1930;p64">
                <a:extLst>
                  <a:ext uri="{FF2B5EF4-FFF2-40B4-BE49-F238E27FC236}">
                    <a16:creationId xmlns:a16="http://schemas.microsoft.com/office/drawing/2014/main" id="{B6E1DF31-AF4B-4C37-100A-057292A64A1D}"/>
                  </a:ext>
                </a:extLst>
              </p:cNvPr>
              <p:cNvSpPr/>
              <p:nvPr/>
            </p:nvSpPr>
            <p:spPr>
              <a:xfrm>
                <a:off x="4764777" y="4134731"/>
                <a:ext cx="117949" cy="92383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011" extrusionOk="0">
                    <a:moveTo>
                      <a:pt x="4493" y="1"/>
                    </a:moveTo>
                    <a:cubicBezTo>
                      <a:pt x="4393" y="1"/>
                      <a:pt x="4317" y="26"/>
                      <a:pt x="4242" y="51"/>
                    </a:cubicBezTo>
                    <a:cubicBezTo>
                      <a:pt x="4167" y="101"/>
                      <a:pt x="4091" y="126"/>
                      <a:pt x="4041" y="177"/>
                    </a:cubicBezTo>
                    <a:cubicBezTo>
                      <a:pt x="3916" y="277"/>
                      <a:pt x="3790" y="377"/>
                      <a:pt x="3690" y="478"/>
                    </a:cubicBezTo>
                    <a:cubicBezTo>
                      <a:pt x="3601" y="578"/>
                      <a:pt x="3511" y="679"/>
                      <a:pt x="3426" y="781"/>
                    </a:cubicBezTo>
                    <a:lnTo>
                      <a:pt x="3426" y="781"/>
                    </a:lnTo>
                    <a:cubicBezTo>
                      <a:pt x="3417" y="742"/>
                      <a:pt x="3403" y="707"/>
                      <a:pt x="3389" y="679"/>
                    </a:cubicBezTo>
                    <a:lnTo>
                      <a:pt x="3364" y="553"/>
                    </a:lnTo>
                    <a:lnTo>
                      <a:pt x="3313" y="478"/>
                    </a:lnTo>
                    <a:cubicBezTo>
                      <a:pt x="3213" y="327"/>
                      <a:pt x="3087" y="227"/>
                      <a:pt x="2937" y="177"/>
                    </a:cubicBezTo>
                    <a:cubicBezTo>
                      <a:pt x="2887" y="177"/>
                      <a:pt x="2836" y="152"/>
                      <a:pt x="2786" y="152"/>
                    </a:cubicBezTo>
                    <a:lnTo>
                      <a:pt x="2686" y="152"/>
                    </a:lnTo>
                    <a:cubicBezTo>
                      <a:pt x="2611" y="177"/>
                      <a:pt x="2510" y="202"/>
                      <a:pt x="2435" y="277"/>
                    </a:cubicBezTo>
                    <a:cubicBezTo>
                      <a:pt x="2335" y="377"/>
                      <a:pt x="2259" y="503"/>
                      <a:pt x="2209" y="653"/>
                    </a:cubicBezTo>
                    <a:cubicBezTo>
                      <a:pt x="2159" y="779"/>
                      <a:pt x="2109" y="879"/>
                      <a:pt x="2084" y="1005"/>
                    </a:cubicBezTo>
                    <a:lnTo>
                      <a:pt x="1958" y="1356"/>
                    </a:lnTo>
                    <a:cubicBezTo>
                      <a:pt x="1933" y="1482"/>
                      <a:pt x="1883" y="1582"/>
                      <a:pt x="1858" y="1683"/>
                    </a:cubicBezTo>
                    <a:cubicBezTo>
                      <a:pt x="1807" y="1808"/>
                      <a:pt x="1757" y="1908"/>
                      <a:pt x="1707" y="2034"/>
                    </a:cubicBezTo>
                    <a:lnTo>
                      <a:pt x="1657" y="2109"/>
                    </a:lnTo>
                    <a:lnTo>
                      <a:pt x="1657" y="2134"/>
                    </a:lnTo>
                    <a:lnTo>
                      <a:pt x="1632" y="2159"/>
                    </a:lnTo>
                    <a:lnTo>
                      <a:pt x="1531" y="2310"/>
                    </a:lnTo>
                    <a:cubicBezTo>
                      <a:pt x="1456" y="2410"/>
                      <a:pt x="1406" y="2511"/>
                      <a:pt x="1331" y="2611"/>
                    </a:cubicBezTo>
                    <a:lnTo>
                      <a:pt x="1080" y="2887"/>
                    </a:lnTo>
                    <a:cubicBezTo>
                      <a:pt x="929" y="3063"/>
                      <a:pt x="753" y="3239"/>
                      <a:pt x="578" y="3414"/>
                    </a:cubicBezTo>
                    <a:cubicBezTo>
                      <a:pt x="402" y="3590"/>
                      <a:pt x="226" y="3741"/>
                      <a:pt x="51" y="3916"/>
                    </a:cubicBezTo>
                    <a:cubicBezTo>
                      <a:pt x="25" y="3941"/>
                      <a:pt x="0" y="3967"/>
                      <a:pt x="25" y="3992"/>
                    </a:cubicBezTo>
                    <a:cubicBezTo>
                      <a:pt x="38" y="4004"/>
                      <a:pt x="51" y="4010"/>
                      <a:pt x="63" y="4010"/>
                    </a:cubicBezTo>
                    <a:cubicBezTo>
                      <a:pt x="76" y="4010"/>
                      <a:pt x="88" y="4004"/>
                      <a:pt x="101" y="3992"/>
                    </a:cubicBezTo>
                    <a:cubicBezTo>
                      <a:pt x="201" y="3941"/>
                      <a:pt x="327" y="3866"/>
                      <a:pt x="402" y="3766"/>
                    </a:cubicBezTo>
                    <a:lnTo>
                      <a:pt x="703" y="3540"/>
                    </a:lnTo>
                    <a:cubicBezTo>
                      <a:pt x="879" y="3364"/>
                      <a:pt x="1080" y="3214"/>
                      <a:pt x="1255" y="3038"/>
                    </a:cubicBezTo>
                    <a:lnTo>
                      <a:pt x="1506" y="2762"/>
                    </a:lnTo>
                    <a:cubicBezTo>
                      <a:pt x="1607" y="2661"/>
                      <a:pt x="1682" y="2561"/>
                      <a:pt x="1757" y="2461"/>
                    </a:cubicBezTo>
                    <a:lnTo>
                      <a:pt x="1858" y="2285"/>
                    </a:lnTo>
                    <a:lnTo>
                      <a:pt x="1883" y="2260"/>
                    </a:lnTo>
                    <a:lnTo>
                      <a:pt x="1883" y="2235"/>
                    </a:lnTo>
                    <a:lnTo>
                      <a:pt x="1933" y="2159"/>
                    </a:lnTo>
                    <a:cubicBezTo>
                      <a:pt x="1983" y="2034"/>
                      <a:pt x="2058" y="1934"/>
                      <a:pt x="2109" y="1808"/>
                    </a:cubicBezTo>
                    <a:cubicBezTo>
                      <a:pt x="2134" y="1708"/>
                      <a:pt x="2209" y="1582"/>
                      <a:pt x="2234" y="1457"/>
                    </a:cubicBezTo>
                    <a:lnTo>
                      <a:pt x="2360" y="1105"/>
                    </a:lnTo>
                    <a:cubicBezTo>
                      <a:pt x="2410" y="879"/>
                      <a:pt x="2485" y="679"/>
                      <a:pt x="2636" y="528"/>
                    </a:cubicBezTo>
                    <a:cubicBezTo>
                      <a:pt x="2636" y="478"/>
                      <a:pt x="2686" y="503"/>
                      <a:pt x="2686" y="478"/>
                    </a:cubicBezTo>
                    <a:lnTo>
                      <a:pt x="2836" y="478"/>
                    </a:lnTo>
                    <a:cubicBezTo>
                      <a:pt x="2912" y="503"/>
                      <a:pt x="2987" y="553"/>
                      <a:pt x="3037" y="628"/>
                    </a:cubicBezTo>
                    <a:lnTo>
                      <a:pt x="3087" y="679"/>
                    </a:lnTo>
                    <a:lnTo>
                      <a:pt x="3087" y="754"/>
                    </a:lnTo>
                    <a:cubicBezTo>
                      <a:pt x="3113" y="804"/>
                      <a:pt x="3138" y="854"/>
                      <a:pt x="3138" y="904"/>
                    </a:cubicBezTo>
                    <a:cubicBezTo>
                      <a:pt x="3138" y="1005"/>
                      <a:pt x="3138" y="1105"/>
                      <a:pt x="3113" y="1206"/>
                    </a:cubicBezTo>
                    <a:lnTo>
                      <a:pt x="3113" y="1231"/>
                    </a:lnTo>
                    <a:cubicBezTo>
                      <a:pt x="3096" y="1328"/>
                      <a:pt x="3175" y="1395"/>
                      <a:pt x="3253" y="1395"/>
                    </a:cubicBezTo>
                    <a:cubicBezTo>
                      <a:pt x="3295" y="1395"/>
                      <a:pt x="3337" y="1375"/>
                      <a:pt x="3364" y="1331"/>
                    </a:cubicBezTo>
                    <a:cubicBezTo>
                      <a:pt x="3371" y="1319"/>
                      <a:pt x="3379" y="1306"/>
                      <a:pt x="3386" y="1294"/>
                    </a:cubicBezTo>
                    <a:lnTo>
                      <a:pt x="3386" y="1294"/>
                    </a:lnTo>
                    <a:lnTo>
                      <a:pt x="3414" y="1306"/>
                    </a:lnTo>
                    <a:cubicBezTo>
                      <a:pt x="3418" y="1281"/>
                      <a:pt x="3421" y="1257"/>
                      <a:pt x="3424" y="1233"/>
                    </a:cubicBezTo>
                    <a:lnTo>
                      <a:pt x="3424" y="1233"/>
                    </a:lnTo>
                    <a:cubicBezTo>
                      <a:pt x="3560" y="1021"/>
                      <a:pt x="3713" y="828"/>
                      <a:pt x="3866" y="653"/>
                    </a:cubicBezTo>
                    <a:cubicBezTo>
                      <a:pt x="3966" y="528"/>
                      <a:pt x="4066" y="453"/>
                      <a:pt x="4167" y="352"/>
                    </a:cubicBezTo>
                    <a:cubicBezTo>
                      <a:pt x="4217" y="327"/>
                      <a:pt x="4267" y="277"/>
                      <a:pt x="4317" y="252"/>
                    </a:cubicBezTo>
                    <a:cubicBezTo>
                      <a:pt x="4393" y="227"/>
                      <a:pt x="4443" y="202"/>
                      <a:pt x="4493" y="202"/>
                    </a:cubicBezTo>
                    <a:lnTo>
                      <a:pt x="4593" y="202"/>
                    </a:lnTo>
                    <a:cubicBezTo>
                      <a:pt x="4618" y="227"/>
                      <a:pt x="4669" y="227"/>
                      <a:pt x="4669" y="227"/>
                    </a:cubicBezTo>
                    <a:lnTo>
                      <a:pt x="4694" y="227"/>
                    </a:lnTo>
                    <a:lnTo>
                      <a:pt x="4744" y="252"/>
                    </a:lnTo>
                    <a:cubicBezTo>
                      <a:pt x="4769" y="277"/>
                      <a:pt x="4769" y="302"/>
                      <a:pt x="4794" y="302"/>
                    </a:cubicBezTo>
                    <a:cubicBezTo>
                      <a:pt x="4819" y="352"/>
                      <a:pt x="4869" y="402"/>
                      <a:pt x="4895" y="478"/>
                    </a:cubicBezTo>
                    <a:cubicBezTo>
                      <a:pt x="4920" y="528"/>
                      <a:pt x="4920" y="603"/>
                      <a:pt x="4945" y="653"/>
                    </a:cubicBezTo>
                    <a:cubicBezTo>
                      <a:pt x="4945" y="729"/>
                      <a:pt x="4970" y="779"/>
                      <a:pt x="4970" y="854"/>
                    </a:cubicBezTo>
                    <a:cubicBezTo>
                      <a:pt x="4970" y="930"/>
                      <a:pt x="4970" y="1005"/>
                      <a:pt x="4970" y="1080"/>
                    </a:cubicBezTo>
                    <a:cubicBezTo>
                      <a:pt x="4970" y="1130"/>
                      <a:pt x="4945" y="1206"/>
                      <a:pt x="4920" y="1281"/>
                    </a:cubicBezTo>
                    <a:cubicBezTo>
                      <a:pt x="4920" y="1331"/>
                      <a:pt x="4895" y="1406"/>
                      <a:pt x="4869" y="1482"/>
                    </a:cubicBezTo>
                    <a:cubicBezTo>
                      <a:pt x="4844" y="1482"/>
                      <a:pt x="4869" y="1507"/>
                      <a:pt x="4895" y="1532"/>
                    </a:cubicBezTo>
                    <a:cubicBezTo>
                      <a:pt x="4895" y="1532"/>
                      <a:pt x="4920" y="1532"/>
                      <a:pt x="4945" y="1507"/>
                    </a:cubicBezTo>
                    <a:cubicBezTo>
                      <a:pt x="4970" y="1432"/>
                      <a:pt x="4995" y="1381"/>
                      <a:pt x="5020" y="1306"/>
                    </a:cubicBezTo>
                    <a:cubicBezTo>
                      <a:pt x="5070" y="1231"/>
                      <a:pt x="5070" y="1155"/>
                      <a:pt x="5095" y="1080"/>
                    </a:cubicBezTo>
                    <a:cubicBezTo>
                      <a:pt x="5120" y="1005"/>
                      <a:pt x="5120" y="930"/>
                      <a:pt x="5120" y="854"/>
                    </a:cubicBezTo>
                    <a:cubicBezTo>
                      <a:pt x="5120" y="779"/>
                      <a:pt x="5120" y="704"/>
                      <a:pt x="5120" y="628"/>
                    </a:cubicBezTo>
                    <a:cubicBezTo>
                      <a:pt x="5120" y="453"/>
                      <a:pt x="5070" y="302"/>
                      <a:pt x="4970" y="177"/>
                    </a:cubicBezTo>
                    <a:cubicBezTo>
                      <a:pt x="4920" y="152"/>
                      <a:pt x="4895" y="101"/>
                      <a:pt x="4869" y="76"/>
                    </a:cubicBezTo>
                    <a:lnTo>
                      <a:pt x="4819" y="51"/>
                    </a:lnTo>
                    <a:lnTo>
                      <a:pt x="4794" y="26"/>
                    </a:lnTo>
                    <a:lnTo>
                      <a:pt x="4744" y="26"/>
                    </a:lnTo>
                    <a:cubicBezTo>
                      <a:pt x="4719" y="26"/>
                      <a:pt x="4669" y="1"/>
                      <a:pt x="4618" y="1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80" name="Google Shape;1931;p64">
                <a:extLst>
                  <a:ext uri="{FF2B5EF4-FFF2-40B4-BE49-F238E27FC236}">
                    <a16:creationId xmlns:a16="http://schemas.microsoft.com/office/drawing/2014/main" id="{7DFA67E3-D47E-9D1A-C6FE-C9F611A7AB5E}"/>
                  </a:ext>
                </a:extLst>
              </p:cNvPr>
              <p:cNvSpPr/>
              <p:nvPr/>
            </p:nvSpPr>
            <p:spPr>
              <a:xfrm>
                <a:off x="4880562" y="4148620"/>
                <a:ext cx="27017" cy="41643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808" extrusionOk="0">
                    <a:moveTo>
                      <a:pt x="420" y="0"/>
                    </a:moveTo>
                    <a:cubicBezTo>
                      <a:pt x="294" y="25"/>
                      <a:pt x="194" y="76"/>
                      <a:pt x="119" y="126"/>
                    </a:cubicBezTo>
                    <a:cubicBezTo>
                      <a:pt x="93" y="151"/>
                      <a:pt x="68" y="176"/>
                      <a:pt x="43" y="201"/>
                    </a:cubicBezTo>
                    <a:cubicBezTo>
                      <a:pt x="0" y="223"/>
                      <a:pt x="31" y="281"/>
                      <a:pt x="73" y="281"/>
                    </a:cubicBezTo>
                    <a:cubicBezTo>
                      <a:pt x="79" y="281"/>
                      <a:pt x="86" y="280"/>
                      <a:pt x="93" y="276"/>
                    </a:cubicBezTo>
                    <a:cubicBezTo>
                      <a:pt x="119" y="276"/>
                      <a:pt x="144" y="251"/>
                      <a:pt x="194" y="251"/>
                    </a:cubicBezTo>
                    <a:lnTo>
                      <a:pt x="420" y="251"/>
                    </a:lnTo>
                    <a:cubicBezTo>
                      <a:pt x="470" y="251"/>
                      <a:pt x="520" y="276"/>
                      <a:pt x="545" y="301"/>
                    </a:cubicBezTo>
                    <a:cubicBezTo>
                      <a:pt x="570" y="301"/>
                      <a:pt x="621" y="327"/>
                      <a:pt x="621" y="327"/>
                    </a:cubicBezTo>
                    <a:lnTo>
                      <a:pt x="696" y="377"/>
                    </a:lnTo>
                    <a:lnTo>
                      <a:pt x="721" y="452"/>
                    </a:lnTo>
                    <a:lnTo>
                      <a:pt x="746" y="502"/>
                    </a:lnTo>
                    <a:cubicBezTo>
                      <a:pt x="796" y="552"/>
                      <a:pt x="796" y="603"/>
                      <a:pt x="821" y="653"/>
                    </a:cubicBezTo>
                    <a:cubicBezTo>
                      <a:pt x="846" y="778"/>
                      <a:pt x="846" y="929"/>
                      <a:pt x="846" y="1054"/>
                    </a:cubicBezTo>
                    <a:cubicBezTo>
                      <a:pt x="846" y="1105"/>
                      <a:pt x="872" y="1180"/>
                      <a:pt x="846" y="1230"/>
                    </a:cubicBezTo>
                    <a:cubicBezTo>
                      <a:pt x="846" y="1305"/>
                      <a:pt x="846" y="1356"/>
                      <a:pt x="821" y="1406"/>
                    </a:cubicBezTo>
                    <a:cubicBezTo>
                      <a:pt x="821" y="1456"/>
                      <a:pt x="821" y="1531"/>
                      <a:pt x="821" y="1556"/>
                    </a:cubicBezTo>
                    <a:lnTo>
                      <a:pt x="771" y="1657"/>
                    </a:lnTo>
                    <a:cubicBezTo>
                      <a:pt x="771" y="1732"/>
                      <a:pt x="771" y="1757"/>
                      <a:pt x="771" y="1757"/>
                    </a:cubicBezTo>
                    <a:cubicBezTo>
                      <a:pt x="746" y="1782"/>
                      <a:pt x="771" y="1782"/>
                      <a:pt x="771" y="1807"/>
                    </a:cubicBezTo>
                    <a:lnTo>
                      <a:pt x="821" y="1807"/>
                    </a:lnTo>
                    <a:cubicBezTo>
                      <a:pt x="846" y="1782"/>
                      <a:pt x="872" y="1757"/>
                      <a:pt x="897" y="1707"/>
                    </a:cubicBezTo>
                    <a:cubicBezTo>
                      <a:pt x="947" y="1632"/>
                      <a:pt x="997" y="1556"/>
                      <a:pt x="1022" y="1456"/>
                    </a:cubicBezTo>
                    <a:cubicBezTo>
                      <a:pt x="1047" y="1406"/>
                      <a:pt x="1072" y="1356"/>
                      <a:pt x="1097" y="1280"/>
                    </a:cubicBezTo>
                    <a:cubicBezTo>
                      <a:pt x="1123" y="1205"/>
                      <a:pt x="1123" y="1155"/>
                      <a:pt x="1148" y="1080"/>
                    </a:cubicBezTo>
                    <a:cubicBezTo>
                      <a:pt x="1173" y="904"/>
                      <a:pt x="1173" y="753"/>
                      <a:pt x="1148" y="578"/>
                    </a:cubicBezTo>
                    <a:cubicBezTo>
                      <a:pt x="1123" y="502"/>
                      <a:pt x="1097" y="402"/>
                      <a:pt x="1047" y="327"/>
                    </a:cubicBezTo>
                    <a:lnTo>
                      <a:pt x="997" y="276"/>
                    </a:lnTo>
                    <a:cubicBezTo>
                      <a:pt x="997" y="251"/>
                      <a:pt x="972" y="251"/>
                      <a:pt x="947" y="226"/>
                    </a:cubicBezTo>
                    <a:cubicBezTo>
                      <a:pt x="922" y="201"/>
                      <a:pt x="897" y="151"/>
                      <a:pt x="846" y="126"/>
                    </a:cubicBezTo>
                    <a:lnTo>
                      <a:pt x="771" y="76"/>
                    </a:lnTo>
                    <a:cubicBezTo>
                      <a:pt x="721" y="50"/>
                      <a:pt x="671" y="50"/>
                      <a:pt x="646" y="25"/>
                    </a:cubicBezTo>
                    <a:cubicBezTo>
                      <a:pt x="570" y="0"/>
                      <a:pt x="495" y="0"/>
                      <a:pt x="420" y="0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81" name="Google Shape;1932;p64">
                <a:extLst>
                  <a:ext uri="{FF2B5EF4-FFF2-40B4-BE49-F238E27FC236}">
                    <a16:creationId xmlns:a16="http://schemas.microsoft.com/office/drawing/2014/main" id="{545C46B2-616C-A342-4D2B-C9A6C84253FB}"/>
                  </a:ext>
                </a:extLst>
              </p:cNvPr>
              <p:cNvSpPr/>
              <p:nvPr/>
            </p:nvSpPr>
            <p:spPr>
              <a:xfrm>
                <a:off x="5053236" y="4115660"/>
                <a:ext cx="69973" cy="813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353" extrusionOk="0">
                    <a:moveTo>
                      <a:pt x="227" y="1"/>
                    </a:moveTo>
                    <a:cubicBezTo>
                      <a:pt x="1" y="1"/>
                      <a:pt x="1" y="327"/>
                      <a:pt x="227" y="327"/>
                    </a:cubicBezTo>
                    <a:lnTo>
                      <a:pt x="2837" y="352"/>
                    </a:lnTo>
                    <a:cubicBezTo>
                      <a:pt x="3038" y="352"/>
                      <a:pt x="3038" y="26"/>
                      <a:pt x="2837" y="26"/>
                    </a:cubicBez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82" name="Google Shape;1933;p64">
                <a:extLst>
                  <a:ext uri="{FF2B5EF4-FFF2-40B4-BE49-F238E27FC236}">
                    <a16:creationId xmlns:a16="http://schemas.microsoft.com/office/drawing/2014/main" id="{D1F4B9E8-7126-11E2-0B98-57191731521E}"/>
                  </a:ext>
                </a:extLst>
              </p:cNvPr>
              <p:cNvSpPr/>
              <p:nvPr/>
            </p:nvSpPr>
            <p:spPr>
              <a:xfrm>
                <a:off x="5090825" y="4032375"/>
                <a:ext cx="42794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262" extrusionOk="0">
                    <a:moveTo>
                      <a:pt x="176" y="0"/>
                    </a:moveTo>
                    <a:cubicBezTo>
                      <a:pt x="146" y="0"/>
                      <a:pt x="120" y="8"/>
                      <a:pt x="100" y="28"/>
                    </a:cubicBezTo>
                    <a:cubicBezTo>
                      <a:pt x="25" y="78"/>
                      <a:pt x="0" y="178"/>
                      <a:pt x="75" y="253"/>
                    </a:cubicBezTo>
                    <a:lnTo>
                      <a:pt x="1531" y="2211"/>
                    </a:lnTo>
                    <a:cubicBezTo>
                      <a:pt x="1581" y="2236"/>
                      <a:pt x="1606" y="2261"/>
                      <a:pt x="1657" y="2261"/>
                    </a:cubicBezTo>
                    <a:cubicBezTo>
                      <a:pt x="1707" y="2261"/>
                      <a:pt x="1732" y="2261"/>
                      <a:pt x="1782" y="2236"/>
                    </a:cubicBezTo>
                    <a:cubicBezTo>
                      <a:pt x="1832" y="2186"/>
                      <a:pt x="1857" y="2086"/>
                      <a:pt x="1807" y="2035"/>
                    </a:cubicBezTo>
                    <a:lnTo>
                      <a:pt x="326" y="53"/>
                    </a:lnTo>
                    <a:cubicBezTo>
                      <a:pt x="280" y="22"/>
                      <a:pt x="224" y="0"/>
                      <a:pt x="176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83" name="Google Shape;1934;p64">
                <a:extLst>
                  <a:ext uri="{FF2B5EF4-FFF2-40B4-BE49-F238E27FC236}">
                    <a16:creationId xmlns:a16="http://schemas.microsoft.com/office/drawing/2014/main" id="{6811853A-3E65-51D3-404D-89FD1BC6C463}"/>
                  </a:ext>
                </a:extLst>
              </p:cNvPr>
              <p:cNvSpPr/>
              <p:nvPr/>
            </p:nvSpPr>
            <p:spPr>
              <a:xfrm>
                <a:off x="5170011" y="4027768"/>
                <a:ext cx="38188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387" extrusionOk="0">
                    <a:moveTo>
                      <a:pt x="1471" y="1"/>
                    </a:moveTo>
                    <a:cubicBezTo>
                      <a:pt x="1417" y="1"/>
                      <a:pt x="1363" y="28"/>
                      <a:pt x="1331" y="77"/>
                    </a:cubicBezTo>
                    <a:lnTo>
                      <a:pt x="51" y="2135"/>
                    </a:lnTo>
                    <a:cubicBezTo>
                      <a:pt x="1" y="2210"/>
                      <a:pt x="26" y="2311"/>
                      <a:pt x="101" y="2361"/>
                    </a:cubicBezTo>
                    <a:cubicBezTo>
                      <a:pt x="126" y="2386"/>
                      <a:pt x="151" y="2386"/>
                      <a:pt x="201" y="2386"/>
                    </a:cubicBezTo>
                    <a:cubicBezTo>
                      <a:pt x="252" y="2386"/>
                      <a:pt x="302" y="2361"/>
                      <a:pt x="327" y="2311"/>
                    </a:cubicBezTo>
                    <a:lnTo>
                      <a:pt x="1607" y="253"/>
                    </a:lnTo>
                    <a:cubicBezTo>
                      <a:pt x="1657" y="177"/>
                      <a:pt x="1632" y="77"/>
                      <a:pt x="1557" y="27"/>
                    </a:cubicBezTo>
                    <a:cubicBezTo>
                      <a:pt x="1530" y="9"/>
                      <a:pt x="1500" y="1"/>
                      <a:pt x="1471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84" name="Google Shape;1935;p64">
                <a:extLst>
                  <a:ext uri="{FF2B5EF4-FFF2-40B4-BE49-F238E27FC236}">
                    <a16:creationId xmlns:a16="http://schemas.microsoft.com/office/drawing/2014/main" id="{2B4B1D30-72C5-2786-8507-35D96251DBEA}"/>
                  </a:ext>
                </a:extLst>
              </p:cNvPr>
              <p:cNvSpPr/>
              <p:nvPr/>
            </p:nvSpPr>
            <p:spPr>
              <a:xfrm>
                <a:off x="5134748" y="4149633"/>
                <a:ext cx="16791" cy="53919"/>
              </a:xfrm>
              <a:custGeom>
                <a:avLst/>
                <a:gdLst/>
                <a:ahLst/>
                <a:cxnLst/>
                <a:rect l="l" t="t" r="r" b="b"/>
                <a:pathLst>
                  <a:path w="729" h="2341" extrusionOk="0">
                    <a:moveTo>
                      <a:pt x="554" y="0"/>
                    </a:moveTo>
                    <a:cubicBezTo>
                      <a:pt x="478" y="0"/>
                      <a:pt x="423" y="49"/>
                      <a:pt x="402" y="132"/>
                    </a:cubicBezTo>
                    <a:lnTo>
                      <a:pt x="26" y="2065"/>
                    </a:lnTo>
                    <a:lnTo>
                      <a:pt x="26" y="2140"/>
                    </a:lnTo>
                    <a:cubicBezTo>
                      <a:pt x="1" y="2240"/>
                      <a:pt x="51" y="2316"/>
                      <a:pt x="151" y="2341"/>
                    </a:cubicBezTo>
                    <a:lnTo>
                      <a:pt x="176" y="2341"/>
                    </a:lnTo>
                    <a:cubicBezTo>
                      <a:pt x="252" y="2316"/>
                      <a:pt x="302" y="2265"/>
                      <a:pt x="327" y="2215"/>
                    </a:cubicBezTo>
                    <a:lnTo>
                      <a:pt x="728" y="182"/>
                    </a:lnTo>
                    <a:cubicBezTo>
                      <a:pt x="728" y="107"/>
                      <a:pt x="678" y="6"/>
                      <a:pt x="603" y="6"/>
                    </a:cubicBezTo>
                    <a:cubicBezTo>
                      <a:pt x="586" y="2"/>
                      <a:pt x="569" y="0"/>
                      <a:pt x="554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85" name="Google Shape;1936;p64">
                <a:extLst>
                  <a:ext uri="{FF2B5EF4-FFF2-40B4-BE49-F238E27FC236}">
                    <a16:creationId xmlns:a16="http://schemas.microsoft.com/office/drawing/2014/main" id="{BB782585-62D5-F6FC-144E-0DD3F50EC3E0}"/>
                  </a:ext>
                </a:extLst>
              </p:cNvPr>
              <p:cNvSpPr/>
              <p:nvPr/>
            </p:nvSpPr>
            <p:spPr>
              <a:xfrm>
                <a:off x="5189658" y="4117871"/>
                <a:ext cx="54380" cy="9374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407" extrusionOk="0">
                    <a:moveTo>
                      <a:pt x="138" y="0"/>
                    </a:moveTo>
                    <a:cubicBezTo>
                      <a:pt x="58" y="0"/>
                      <a:pt x="1" y="68"/>
                      <a:pt x="1" y="156"/>
                    </a:cubicBezTo>
                    <a:cubicBezTo>
                      <a:pt x="1" y="231"/>
                      <a:pt x="51" y="306"/>
                      <a:pt x="152" y="306"/>
                    </a:cubicBezTo>
                    <a:lnTo>
                      <a:pt x="2210" y="407"/>
                    </a:lnTo>
                    <a:cubicBezTo>
                      <a:pt x="2285" y="407"/>
                      <a:pt x="2360" y="331"/>
                      <a:pt x="2360" y="256"/>
                    </a:cubicBezTo>
                    <a:cubicBezTo>
                      <a:pt x="2360" y="156"/>
                      <a:pt x="2310" y="80"/>
                      <a:pt x="2210" y="80"/>
                    </a:cubicBezTo>
                    <a:lnTo>
                      <a:pt x="177" y="5"/>
                    </a:lnTo>
                    <a:cubicBezTo>
                      <a:pt x="163" y="2"/>
                      <a:pt x="151" y="0"/>
                      <a:pt x="13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86" name="Google Shape;1937;p64">
                <a:extLst>
                  <a:ext uri="{FF2B5EF4-FFF2-40B4-BE49-F238E27FC236}">
                    <a16:creationId xmlns:a16="http://schemas.microsoft.com/office/drawing/2014/main" id="{EF2C43B8-3058-495D-99E3-5C25AF441ACE}"/>
                  </a:ext>
                </a:extLst>
              </p:cNvPr>
              <p:cNvSpPr/>
              <p:nvPr/>
            </p:nvSpPr>
            <p:spPr>
              <a:xfrm>
                <a:off x="5045290" y="4150278"/>
                <a:ext cx="42656" cy="63109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740" extrusionOk="0">
                    <a:moveTo>
                      <a:pt x="216" y="1"/>
                    </a:moveTo>
                    <a:cubicBezTo>
                      <a:pt x="109" y="1"/>
                      <a:pt x="1" y="109"/>
                      <a:pt x="70" y="229"/>
                    </a:cubicBezTo>
                    <a:cubicBezTo>
                      <a:pt x="95" y="229"/>
                      <a:pt x="772" y="1459"/>
                      <a:pt x="1525" y="2664"/>
                    </a:cubicBezTo>
                    <a:cubicBezTo>
                      <a:pt x="1550" y="2714"/>
                      <a:pt x="1601" y="2739"/>
                      <a:pt x="1651" y="2739"/>
                    </a:cubicBezTo>
                    <a:cubicBezTo>
                      <a:pt x="1776" y="2739"/>
                      <a:pt x="1852" y="2614"/>
                      <a:pt x="1801" y="2488"/>
                    </a:cubicBezTo>
                    <a:cubicBezTo>
                      <a:pt x="1023" y="1309"/>
                      <a:pt x="346" y="79"/>
                      <a:pt x="346" y="79"/>
                    </a:cubicBezTo>
                    <a:cubicBezTo>
                      <a:pt x="314" y="24"/>
                      <a:pt x="265" y="1"/>
                      <a:pt x="216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87" name="Google Shape;1938;p64">
                <a:extLst>
                  <a:ext uri="{FF2B5EF4-FFF2-40B4-BE49-F238E27FC236}">
                    <a16:creationId xmlns:a16="http://schemas.microsoft.com/office/drawing/2014/main" id="{EA521D6D-591C-012A-15E1-342C3199C30D}"/>
                  </a:ext>
                </a:extLst>
              </p:cNvPr>
              <p:cNvSpPr/>
              <p:nvPr/>
            </p:nvSpPr>
            <p:spPr>
              <a:xfrm>
                <a:off x="4956707" y="3749167"/>
                <a:ext cx="71700" cy="53781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2335" extrusionOk="0">
                    <a:moveTo>
                      <a:pt x="1305" y="0"/>
                    </a:moveTo>
                    <a:cubicBezTo>
                      <a:pt x="1155" y="25"/>
                      <a:pt x="1004" y="50"/>
                      <a:pt x="879" y="100"/>
                    </a:cubicBezTo>
                    <a:cubicBezTo>
                      <a:pt x="778" y="151"/>
                      <a:pt x="653" y="226"/>
                      <a:pt x="577" y="301"/>
                    </a:cubicBezTo>
                    <a:cubicBezTo>
                      <a:pt x="427" y="402"/>
                      <a:pt x="276" y="527"/>
                      <a:pt x="176" y="678"/>
                    </a:cubicBezTo>
                    <a:cubicBezTo>
                      <a:pt x="151" y="703"/>
                      <a:pt x="126" y="753"/>
                      <a:pt x="101" y="803"/>
                    </a:cubicBezTo>
                    <a:lnTo>
                      <a:pt x="75" y="853"/>
                    </a:lnTo>
                    <a:lnTo>
                      <a:pt x="25" y="904"/>
                    </a:lnTo>
                    <a:cubicBezTo>
                      <a:pt x="0" y="954"/>
                      <a:pt x="25" y="1029"/>
                      <a:pt x="101" y="1054"/>
                    </a:cubicBezTo>
                    <a:cubicBezTo>
                      <a:pt x="114" y="1061"/>
                      <a:pt x="129" y="1064"/>
                      <a:pt x="145" y="1064"/>
                    </a:cubicBezTo>
                    <a:cubicBezTo>
                      <a:pt x="187" y="1064"/>
                      <a:pt x="233" y="1041"/>
                      <a:pt x="251" y="1004"/>
                    </a:cubicBezTo>
                    <a:cubicBezTo>
                      <a:pt x="251" y="1004"/>
                      <a:pt x="301" y="954"/>
                      <a:pt x="377" y="879"/>
                    </a:cubicBezTo>
                    <a:cubicBezTo>
                      <a:pt x="502" y="778"/>
                      <a:pt x="628" y="703"/>
                      <a:pt x="753" y="628"/>
                    </a:cubicBezTo>
                    <a:cubicBezTo>
                      <a:pt x="853" y="577"/>
                      <a:pt x="929" y="527"/>
                      <a:pt x="1029" y="502"/>
                    </a:cubicBezTo>
                    <a:cubicBezTo>
                      <a:pt x="1130" y="477"/>
                      <a:pt x="1230" y="452"/>
                      <a:pt x="1355" y="452"/>
                    </a:cubicBezTo>
                    <a:lnTo>
                      <a:pt x="1506" y="452"/>
                    </a:lnTo>
                    <a:lnTo>
                      <a:pt x="1682" y="477"/>
                    </a:lnTo>
                    <a:cubicBezTo>
                      <a:pt x="1807" y="502"/>
                      <a:pt x="1908" y="527"/>
                      <a:pt x="2033" y="577"/>
                    </a:cubicBezTo>
                    <a:lnTo>
                      <a:pt x="2083" y="602"/>
                    </a:lnTo>
                    <a:lnTo>
                      <a:pt x="2184" y="653"/>
                    </a:lnTo>
                    <a:cubicBezTo>
                      <a:pt x="2209" y="678"/>
                      <a:pt x="2259" y="703"/>
                      <a:pt x="2259" y="703"/>
                    </a:cubicBezTo>
                    <a:lnTo>
                      <a:pt x="2334" y="753"/>
                    </a:lnTo>
                    <a:cubicBezTo>
                      <a:pt x="2410" y="803"/>
                      <a:pt x="2485" y="904"/>
                      <a:pt x="2535" y="979"/>
                    </a:cubicBezTo>
                    <a:cubicBezTo>
                      <a:pt x="2610" y="1054"/>
                      <a:pt x="2661" y="1155"/>
                      <a:pt x="2686" y="1255"/>
                    </a:cubicBezTo>
                    <a:cubicBezTo>
                      <a:pt x="2711" y="1355"/>
                      <a:pt x="2736" y="1431"/>
                      <a:pt x="2761" y="1531"/>
                    </a:cubicBezTo>
                    <a:cubicBezTo>
                      <a:pt x="2761" y="1682"/>
                      <a:pt x="2761" y="1832"/>
                      <a:pt x="2761" y="2008"/>
                    </a:cubicBezTo>
                    <a:cubicBezTo>
                      <a:pt x="2736" y="2108"/>
                      <a:pt x="2736" y="2159"/>
                      <a:pt x="2736" y="2159"/>
                    </a:cubicBezTo>
                    <a:cubicBezTo>
                      <a:pt x="2711" y="2234"/>
                      <a:pt x="2736" y="2309"/>
                      <a:pt x="2811" y="2334"/>
                    </a:cubicBezTo>
                    <a:cubicBezTo>
                      <a:pt x="2886" y="2334"/>
                      <a:pt x="2937" y="2309"/>
                      <a:pt x="2962" y="2234"/>
                    </a:cubicBezTo>
                    <a:cubicBezTo>
                      <a:pt x="2987" y="2184"/>
                      <a:pt x="3012" y="2108"/>
                      <a:pt x="3037" y="2058"/>
                    </a:cubicBezTo>
                    <a:cubicBezTo>
                      <a:pt x="3087" y="1882"/>
                      <a:pt x="3112" y="1682"/>
                      <a:pt x="3112" y="1506"/>
                    </a:cubicBezTo>
                    <a:cubicBezTo>
                      <a:pt x="3112" y="1380"/>
                      <a:pt x="3087" y="1255"/>
                      <a:pt x="3062" y="1155"/>
                    </a:cubicBezTo>
                    <a:cubicBezTo>
                      <a:pt x="3037" y="1004"/>
                      <a:pt x="2987" y="853"/>
                      <a:pt x="2912" y="753"/>
                    </a:cubicBezTo>
                    <a:cubicBezTo>
                      <a:pt x="2836" y="602"/>
                      <a:pt x="2711" y="477"/>
                      <a:pt x="2585" y="377"/>
                    </a:cubicBezTo>
                    <a:lnTo>
                      <a:pt x="2485" y="301"/>
                    </a:lnTo>
                    <a:cubicBezTo>
                      <a:pt x="2460" y="276"/>
                      <a:pt x="2435" y="276"/>
                      <a:pt x="2410" y="251"/>
                    </a:cubicBezTo>
                    <a:lnTo>
                      <a:pt x="2309" y="201"/>
                    </a:lnTo>
                    <a:cubicBezTo>
                      <a:pt x="2284" y="176"/>
                      <a:pt x="2234" y="151"/>
                      <a:pt x="2184" y="151"/>
                    </a:cubicBezTo>
                    <a:cubicBezTo>
                      <a:pt x="2058" y="100"/>
                      <a:pt x="1908" y="50"/>
                      <a:pt x="1757" y="25"/>
                    </a:cubicBez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C798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88" name="Google Shape;1939;p64">
                <a:extLst>
                  <a:ext uri="{FF2B5EF4-FFF2-40B4-BE49-F238E27FC236}">
                    <a16:creationId xmlns:a16="http://schemas.microsoft.com/office/drawing/2014/main" id="{27404ADC-CE97-F45D-1AF5-84172F477C35}"/>
                  </a:ext>
                </a:extLst>
              </p:cNvPr>
              <p:cNvSpPr/>
              <p:nvPr/>
            </p:nvSpPr>
            <p:spPr>
              <a:xfrm>
                <a:off x="4887817" y="3811332"/>
                <a:ext cx="182210" cy="61980"/>
              </a:xfrm>
              <a:custGeom>
                <a:avLst/>
                <a:gdLst/>
                <a:ahLst/>
                <a:cxnLst/>
                <a:rect l="l" t="t" r="r" b="b"/>
                <a:pathLst>
                  <a:path w="7911" h="2691" extrusionOk="0">
                    <a:moveTo>
                      <a:pt x="207" y="0"/>
                    </a:moveTo>
                    <a:cubicBezTo>
                      <a:pt x="100" y="0"/>
                      <a:pt x="1" y="113"/>
                      <a:pt x="55" y="238"/>
                    </a:cubicBezTo>
                    <a:cubicBezTo>
                      <a:pt x="105" y="363"/>
                      <a:pt x="180" y="463"/>
                      <a:pt x="255" y="564"/>
                    </a:cubicBezTo>
                    <a:cubicBezTo>
                      <a:pt x="456" y="865"/>
                      <a:pt x="682" y="1141"/>
                      <a:pt x="933" y="1367"/>
                    </a:cubicBezTo>
                    <a:cubicBezTo>
                      <a:pt x="1310" y="1718"/>
                      <a:pt x="1736" y="2020"/>
                      <a:pt x="2188" y="2220"/>
                    </a:cubicBezTo>
                    <a:cubicBezTo>
                      <a:pt x="2715" y="2496"/>
                      <a:pt x="3267" y="2647"/>
                      <a:pt x="3870" y="2672"/>
                    </a:cubicBezTo>
                    <a:cubicBezTo>
                      <a:pt x="3945" y="2685"/>
                      <a:pt x="4020" y="2691"/>
                      <a:pt x="4095" y="2691"/>
                    </a:cubicBezTo>
                    <a:cubicBezTo>
                      <a:pt x="4171" y="2691"/>
                      <a:pt x="4246" y="2685"/>
                      <a:pt x="4321" y="2672"/>
                    </a:cubicBezTo>
                    <a:lnTo>
                      <a:pt x="4723" y="2647"/>
                    </a:lnTo>
                    <a:lnTo>
                      <a:pt x="5175" y="2597"/>
                    </a:lnTo>
                    <a:cubicBezTo>
                      <a:pt x="5325" y="2572"/>
                      <a:pt x="5451" y="2547"/>
                      <a:pt x="5576" y="2496"/>
                    </a:cubicBezTo>
                    <a:cubicBezTo>
                      <a:pt x="5852" y="2446"/>
                      <a:pt x="6103" y="2346"/>
                      <a:pt x="6354" y="2220"/>
                    </a:cubicBezTo>
                    <a:cubicBezTo>
                      <a:pt x="6455" y="2170"/>
                      <a:pt x="6555" y="2120"/>
                      <a:pt x="6656" y="2045"/>
                    </a:cubicBezTo>
                    <a:cubicBezTo>
                      <a:pt x="6756" y="1969"/>
                      <a:pt x="6856" y="1894"/>
                      <a:pt x="6957" y="1844"/>
                    </a:cubicBezTo>
                    <a:cubicBezTo>
                      <a:pt x="7107" y="1718"/>
                      <a:pt x="7258" y="1568"/>
                      <a:pt x="7383" y="1417"/>
                    </a:cubicBezTo>
                    <a:cubicBezTo>
                      <a:pt x="7484" y="1292"/>
                      <a:pt x="7584" y="1166"/>
                      <a:pt x="7685" y="1041"/>
                    </a:cubicBezTo>
                    <a:cubicBezTo>
                      <a:pt x="7760" y="915"/>
                      <a:pt x="7810" y="790"/>
                      <a:pt x="7860" y="639"/>
                    </a:cubicBezTo>
                    <a:cubicBezTo>
                      <a:pt x="7910" y="564"/>
                      <a:pt x="7885" y="489"/>
                      <a:pt x="7810" y="438"/>
                    </a:cubicBezTo>
                    <a:cubicBezTo>
                      <a:pt x="7781" y="419"/>
                      <a:pt x="7749" y="411"/>
                      <a:pt x="7717" y="411"/>
                    </a:cubicBezTo>
                    <a:cubicBezTo>
                      <a:pt x="7665" y="411"/>
                      <a:pt x="7615" y="432"/>
                      <a:pt x="7584" y="463"/>
                    </a:cubicBezTo>
                    <a:lnTo>
                      <a:pt x="7559" y="514"/>
                    </a:lnTo>
                    <a:lnTo>
                      <a:pt x="7509" y="589"/>
                    </a:lnTo>
                    <a:cubicBezTo>
                      <a:pt x="7484" y="639"/>
                      <a:pt x="7434" y="714"/>
                      <a:pt x="7358" y="790"/>
                    </a:cubicBezTo>
                    <a:cubicBezTo>
                      <a:pt x="7158" y="1041"/>
                      <a:pt x="6907" y="1267"/>
                      <a:pt x="6656" y="1417"/>
                    </a:cubicBezTo>
                    <a:lnTo>
                      <a:pt x="6379" y="1593"/>
                    </a:lnTo>
                    <a:cubicBezTo>
                      <a:pt x="6304" y="1618"/>
                      <a:pt x="6204" y="1668"/>
                      <a:pt x="6103" y="1718"/>
                    </a:cubicBezTo>
                    <a:cubicBezTo>
                      <a:pt x="5877" y="1794"/>
                      <a:pt x="5652" y="1869"/>
                      <a:pt x="5426" y="1944"/>
                    </a:cubicBezTo>
                    <a:cubicBezTo>
                      <a:pt x="5300" y="1944"/>
                      <a:pt x="5175" y="1995"/>
                      <a:pt x="5074" y="1995"/>
                    </a:cubicBezTo>
                    <a:lnTo>
                      <a:pt x="4698" y="2045"/>
                    </a:lnTo>
                    <a:lnTo>
                      <a:pt x="3895" y="2045"/>
                    </a:lnTo>
                    <a:cubicBezTo>
                      <a:pt x="3368" y="2020"/>
                      <a:pt x="2866" y="1894"/>
                      <a:pt x="2414" y="1693"/>
                    </a:cubicBezTo>
                    <a:cubicBezTo>
                      <a:pt x="1987" y="1518"/>
                      <a:pt x="1611" y="1292"/>
                      <a:pt x="1259" y="991"/>
                    </a:cubicBezTo>
                    <a:cubicBezTo>
                      <a:pt x="1008" y="790"/>
                      <a:pt x="757" y="564"/>
                      <a:pt x="557" y="338"/>
                    </a:cubicBezTo>
                    <a:cubicBezTo>
                      <a:pt x="381" y="162"/>
                      <a:pt x="306" y="62"/>
                      <a:pt x="306" y="62"/>
                    </a:cubicBezTo>
                    <a:lnTo>
                      <a:pt x="331" y="62"/>
                    </a:lnTo>
                    <a:cubicBezTo>
                      <a:pt x="295" y="19"/>
                      <a:pt x="250" y="0"/>
                      <a:pt x="207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89" name="Google Shape;1940;p64">
                <a:extLst>
                  <a:ext uri="{FF2B5EF4-FFF2-40B4-BE49-F238E27FC236}">
                    <a16:creationId xmlns:a16="http://schemas.microsoft.com/office/drawing/2014/main" id="{0906378B-2182-2CB9-E935-62068C8789C7}"/>
                  </a:ext>
                </a:extLst>
              </p:cNvPr>
              <p:cNvSpPr/>
              <p:nvPr/>
            </p:nvSpPr>
            <p:spPr>
              <a:xfrm>
                <a:off x="4723733" y="3801036"/>
                <a:ext cx="143377" cy="123293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5353" extrusionOk="0">
                    <a:moveTo>
                      <a:pt x="3541" y="1"/>
                    </a:moveTo>
                    <a:cubicBezTo>
                      <a:pt x="2889" y="1"/>
                      <a:pt x="2224" y="243"/>
                      <a:pt x="1682" y="785"/>
                    </a:cubicBezTo>
                    <a:cubicBezTo>
                      <a:pt x="0" y="2467"/>
                      <a:pt x="1205" y="5353"/>
                      <a:pt x="3564" y="5353"/>
                    </a:cubicBezTo>
                    <a:cubicBezTo>
                      <a:pt x="5045" y="5328"/>
                      <a:pt x="6225" y="4148"/>
                      <a:pt x="6225" y="2667"/>
                    </a:cubicBezTo>
                    <a:cubicBezTo>
                      <a:pt x="6225" y="1069"/>
                      <a:pt x="4911" y="1"/>
                      <a:pt x="3541" y="1"/>
                    </a:cubicBezTo>
                    <a:close/>
                  </a:path>
                </a:pathLst>
              </a:custGeom>
              <a:solidFill>
                <a:srgbClr val="FFAB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90" name="Google Shape;1941;p64">
                <a:extLst>
                  <a:ext uri="{FF2B5EF4-FFF2-40B4-BE49-F238E27FC236}">
                    <a16:creationId xmlns:a16="http://schemas.microsoft.com/office/drawing/2014/main" id="{6CA0C621-A4B7-C9DB-58CE-BC3D861FD9ED}"/>
                  </a:ext>
                </a:extLst>
              </p:cNvPr>
              <p:cNvSpPr/>
              <p:nvPr/>
            </p:nvSpPr>
            <p:spPr>
              <a:xfrm>
                <a:off x="5081566" y="3798019"/>
                <a:ext cx="143377" cy="122855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5334" extrusionOk="0">
                    <a:moveTo>
                      <a:pt x="3534" y="1"/>
                    </a:moveTo>
                    <a:cubicBezTo>
                      <a:pt x="2874" y="1"/>
                      <a:pt x="2202" y="245"/>
                      <a:pt x="1657" y="791"/>
                    </a:cubicBezTo>
                    <a:cubicBezTo>
                      <a:pt x="0" y="2447"/>
                      <a:pt x="1180" y="5333"/>
                      <a:pt x="3564" y="5333"/>
                    </a:cubicBezTo>
                    <a:cubicBezTo>
                      <a:pt x="5020" y="5333"/>
                      <a:pt x="6225" y="4129"/>
                      <a:pt x="6225" y="2673"/>
                    </a:cubicBezTo>
                    <a:cubicBezTo>
                      <a:pt x="6225" y="1062"/>
                      <a:pt x="4907" y="1"/>
                      <a:pt x="3534" y="1"/>
                    </a:cubicBezTo>
                    <a:close/>
                  </a:path>
                </a:pathLst>
              </a:custGeom>
              <a:solidFill>
                <a:srgbClr val="FFAB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91" name="Google Shape;1942;p64">
                <a:extLst>
                  <a:ext uri="{FF2B5EF4-FFF2-40B4-BE49-F238E27FC236}">
                    <a16:creationId xmlns:a16="http://schemas.microsoft.com/office/drawing/2014/main" id="{95C31E73-0A2A-3378-44B5-8E60AB6E52E5}"/>
                  </a:ext>
                </a:extLst>
              </p:cNvPr>
              <p:cNvSpPr/>
              <p:nvPr/>
            </p:nvSpPr>
            <p:spPr>
              <a:xfrm>
                <a:off x="4627181" y="3794679"/>
                <a:ext cx="68245" cy="40054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1739" extrusionOk="0">
                    <a:moveTo>
                      <a:pt x="1488" y="1"/>
                    </a:moveTo>
                    <a:cubicBezTo>
                      <a:pt x="1242" y="1"/>
                      <a:pt x="1014" y="56"/>
                      <a:pt x="804" y="183"/>
                    </a:cubicBezTo>
                    <a:cubicBezTo>
                      <a:pt x="578" y="283"/>
                      <a:pt x="402" y="434"/>
                      <a:pt x="252" y="634"/>
                    </a:cubicBezTo>
                    <a:cubicBezTo>
                      <a:pt x="126" y="760"/>
                      <a:pt x="51" y="910"/>
                      <a:pt x="1" y="1086"/>
                    </a:cubicBezTo>
                    <a:cubicBezTo>
                      <a:pt x="1" y="1161"/>
                      <a:pt x="1" y="1212"/>
                      <a:pt x="1" y="1262"/>
                    </a:cubicBezTo>
                    <a:lnTo>
                      <a:pt x="1" y="1312"/>
                    </a:lnTo>
                    <a:cubicBezTo>
                      <a:pt x="13" y="1387"/>
                      <a:pt x="76" y="1425"/>
                      <a:pt x="139" y="1425"/>
                    </a:cubicBezTo>
                    <a:cubicBezTo>
                      <a:pt x="202" y="1425"/>
                      <a:pt x="264" y="1387"/>
                      <a:pt x="277" y="1312"/>
                    </a:cubicBezTo>
                    <a:lnTo>
                      <a:pt x="277" y="1287"/>
                    </a:lnTo>
                    <a:cubicBezTo>
                      <a:pt x="277" y="1237"/>
                      <a:pt x="302" y="1237"/>
                      <a:pt x="302" y="1212"/>
                    </a:cubicBezTo>
                    <a:cubicBezTo>
                      <a:pt x="377" y="1086"/>
                      <a:pt x="453" y="1011"/>
                      <a:pt x="553" y="910"/>
                    </a:cubicBezTo>
                    <a:cubicBezTo>
                      <a:pt x="829" y="659"/>
                      <a:pt x="1206" y="509"/>
                      <a:pt x="1607" y="509"/>
                    </a:cubicBezTo>
                    <a:cubicBezTo>
                      <a:pt x="1682" y="509"/>
                      <a:pt x="1783" y="534"/>
                      <a:pt x="1883" y="584"/>
                    </a:cubicBezTo>
                    <a:cubicBezTo>
                      <a:pt x="1933" y="584"/>
                      <a:pt x="1959" y="609"/>
                      <a:pt x="2009" y="634"/>
                    </a:cubicBezTo>
                    <a:lnTo>
                      <a:pt x="2059" y="659"/>
                    </a:lnTo>
                    <a:lnTo>
                      <a:pt x="2134" y="710"/>
                    </a:lnTo>
                    <a:cubicBezTo>
                      <a:pt x="2184" y="735"/>
                      <a:pt x="2209" y="760"/>
                      <a:pt x="2260" y="810"/>
                    </a:cubicBezTo>
                    <a:cubicBezTo>
                      <a:pt x="2285" y="835"/>
                      <a:pt x="2310" y="860"/>
                      <a:pt x="2360" y="910"/>
                    </a:cubicBezTo>
                    <a:cubicBezTo>
                      <a:pt x="2410" y="961"/>
                      <a:pt x="2460" y="1036"/>
                      <a:pt x="2511" y="1111"/>
                    </a:cubicBezTo>
                    <a:cubicBezTo>
                      <a:pt x="2611" y="1262"/>
                      <a:pt x="2661" y="1437"/>
                      <a:pt x="2711" y="1613"/>
                    </a:cubicBezTo>
                    <a:cubicBezTo>
                      <a:pt x="2711" y="1688"/>
                      <a:pt x="2762" y="1739"/>
                      <a:pt x="2837" y="1739"/>
                    </a:cubicBezTo>
                    <a:cubicBezTo>
                      <a:pt x="2912" y="1739"/>
                      <a:pt x="2962" y="1688"/>
                      <a:pt x="2962" y="1613"/>
                    </a:cubicBezTo>
                    <a:cubicBezTo>
                      <a:pt x="2962" y="1563"/>
                      <a:pt x="2962" y="1488"/>
                      <a:pt x="2962" y="1412"/>
                    </a:cubicBezTo>
                    <a:cubicBezTo>
                      <a:pt x="2962" y="1262"/>
                      <a:pt x="2912" y="1086"/>
                      <a:pt x="2862" y="936"/>
                    </a:cubicBezTo>
                    <a:cubicBezTo>
                      <a:pt x="2812" y="810"/>
                      <a:pt x="2762" y="710"/>
                      <a:pt x="2686" y="609"/>
                    </a:cubicBezTo>
                    <a:cubicBezTo>
                      <a:pt x="2636" y="559"/>
                      <a:pt x="2611" y="509"/>
                      <a:pt x="2561" y="459"/>
                    </a:cubicBezTo>
                    <a:cubicBezTo>
                      <a:pt x="2511" y="408"/>
                      <a:pt x="2460" y="383"/>
                      <a:pt x="2410" y="333"/>
                    </a:cubicBezTo>
                    <a:lnTo>
                      <a:pt x="2360" y="283"/>
                    </a:lnTo>
                    <a:lnTo>
                      <a:pt x="2260" y="208"/>
                    </a:lnTo>
                    <a:cubicBezTo>
                      <a:pt x="2184" y="157"/>
                      <a:pt x="2134" y="132"/>
                      <a:pt x="2059" y="107"/>
                    </a:cubicBezTo>
                    <a:cubicBezTo>
                      <a:pt x="1933" y="32"/>
                      <a:pt x="1783" y="7"/>
                      <a:pt x="1632" y="7"/>
                    </a:cubicBezTo>
                    <a:cubicBezTo>
                      <a:pt x="1583" y="3"/>
                      <a:pt x="1535" y="1"/>
                      <a:pt x="1488" y="1"/>
                    </a:cubicBezTo>
                    <a:close/>
                  </a:path>
                </a:pathLst>
              </a:custGeom>
              <a:solidFill>
                <a:srgbClr val="C798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  <p:sp>
            <p:nvSpPr>
              <p:cNvPr id="2092" name="Google Shape;1943;p64">
                <a:extLst>
                  <a:ext uri="{FF2B5EF4-FFF2-40B4-BE49-F238E27FC236}">
                    <a16:creationId xmlns:a16="http://schemas.microsoft.com/office/drawing/2014/main" id="{15CF09BF-0536-FEC5-9740-CC138E0360E9}"/>
                  </a:ext>
                </a:extLst>
              </p:cNvPr>
              <p:cNvSpPr/>
              <p:nvPr/>
            </p:nvSpPr>
            <p:spPr>
              <a:xfrm>
                <a:off x="5074634" y="4227368"/>
                <a:ext cx="42794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477" y="1"/>
                    </a:moveTo>
                    <a:cubicBezTo>
                      <a:pt x="433" y="1"/>
                      <a:pt x="389" y="7"/>
                      <a:pt x="352" y="20"/>
                    </a:cubicBezTo>
                    <a:cubicBezTo>
                      <a:pt x="276" y="20"/>
                      <a:pt x="226" y="45"/>
                      <a:pt x="201" y="70"/>
                    </a:cubicBezTo>
                    <a:cubicBezTo>
                      <a:pt x="151" y="95"/>
                      <a:pt x="151" y="120"/>
                      <a:pt x="126" y="120"/>
                    </a:cubicBezTo>
                    <a:cubicBezTo>
                      <a:pt x="101" y="145"/>
                      <a:pt x="76" y="170"/>
                      <a:pt x="50" y="221"/>
                    </a:cubicBezTo>
                    <a:cubicBezTo>
                      <a:pt x="25" y="246"/>
                      <a:pt x="0" y="296"/>
                      <a:pt x="0" y="321"/>
                    </a:cubicBezTo>
                    <a:lnTo>
                      <a:pt x="0" y="346"/>
                    </a:lnTo>
                    <a:lnTo>
                      <a:pt x="0" y="396"/>
                    </a:lnTo>
                    <a:cubicBezTo>
                      <a:pt x="0" y="421"/>
                      <a:pt x="0" y="446"/>
                      <a:pt x="0" y="472"/>
                    </a:cubicBezTo>
                    <a:cubicBezTo>
                      <a:pt x="0" y="572"/>
                      <a:pt x="25" y="672"/>
                      <a:pt x="76" y="748"/>
                    </a:cubicBezTo>
                    <a:cubicBezTo>
                      <a:pt x="151" y="873"/>
                      <a:pt x="251" y="999"/>
                      <a:pt x="377" y="1124"/>
                    </a:cubicBezTo>
                    <a:cubicBezTo>
                      <a:pt x="628" y="1300"/>
                      <a:pt x="879" y="1450"/>
                      <a:pt x="1155" y="1576"/>
                    </a:cubicBezTo>
                    <a:cubicBezTo>
                      <a:pt x="1167" y="1588"/>
                      <a:pt x="1180" y="1595"/>
                      <a:pt x="1189" y="1595"/>
                    </a:cubicBezTo>
                    <a:cubicBezTo>
                      <a:pt x="1199" y="1595"/>
                      <a:pt x="1205" y="1588"/>
                      <a:pt x="1205" y="1576"/>
                    </a:cubicBezTo>
                    <a:cubicBezTo>
                      <a:pt x="1230" y="1551"/>
                      <a:pt x="1230" y="1526"/>
                      <a:pt x="1205" y="1501"/>
                    </a:cubicBezTo>
                    <a:cubicBezTo>
                      <a:pt x="1004" y="1325"/>
                      <a:pt x="778" y="1124"/>
                      <a:pt x="578" y="923"/>
                    </a:cubicBezTo>
                    <a:cubicBezTo>
                      <a:pt x="502" y="848"/>
                      <a:pt x="427" y="723"/>
                      <a:pt x="352" y="622"/>
                    </a:cubicBezTo>
                    <a:cubicBezTo>
                      <a:pt x="327" y="572"/>
                      <a:pt x="327" y="522"/>
                      <a:pt x="327" y="472"/>
                    </a:cubicBezTo>
                    <a:lnTo>
                      <a:pt x="327" y="446"/>
                    </a:lnTo>
                    <a:cubicBezTo>
                      <a:pt x="327" y="421"/>
                      <a:pt x="352" y="371"/>
                      <a:pt x="352" y="371"/>
                    </a:cubicBezTo>
                    <a:lnTo>
                      <a:pt x="552" y="296"/>
                    </a:lnTo>
                    <a:cubicBezTo>
                      <a:pt x="678" y="321"/>
                      <a:pt x="803" y="371"/>
                      <a:pt x="929" y="396"/>
                    </a:cubicBezTo>
                    <a:cubicBezTo>
                      <a:pt x="1205" y="522"/>
                      <a:pt x="1456" y="647"/>
                      <a:pt x="1707" y="773"/>
                    </a:cubicBezTo>
                    <a:lnTo>
                      <a:pt x="1807" y="823"/>
                    </a:lnTo>
                    <a:lnTo>
                      <a:pt x="1858" y="823"/>
                    </a:lnTo>
                    <a:cubicBezTo>
                      <a:pt x="1858" y="798"/>
                      <a:pt x="1858" y="773"/>
                      <a:pt x="1858" y="773"/>
                    </a:cubicBezTo>
                    <a:lnTo>
                      <a:pt x="1782" y="697"/>
                    </a:lnTo>
                    <a:cubicBezTo>
                      <a:pt x="1556" y="497"/>
                      <a:pt x="1305" y="321"/>
                      <a:pt x="1054" y="170"/>
                    </a:cubicBezTo>
                    <a:cubicBezTo>
                      <a:pt x="904" y="120"/>
                      <a:pt x="753" y="45"/>
                      <a:pt x="603" y="20"/>
                    </a:cubicBezTo>
                    <a:cubicBezTo>
                      <a:pt x="565" y="7"/>
                      <a:pt x="521" y="1"/>
                      <a:pt x="477" y="1"/>
                    </a:cubicBezTo>
                    <a:close/>
                  </a:path>
                </a:pathLst>
              </a:custGeom>
              <a:solidFill>
                <a:srgbClr val="AF6E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048">
                  <a:defRPr/>
                </a:pPr>
                <a:endParaRPr sz="1900"/>
              </a:p>
            </p:txBody>
          </p:sp>
        </p:grpSp>
        <p:sp>
          <p:nvSpPr>
            <p:cNvPr id="59" name="Google Shape;1944;p64">
              <a:extLst>
                <a:ext uri="{FF2B5EF4-FFF2-40B4-BE49-F238E27FC236}">
                  <a16:creationId xmlns:a16="http://schemas.microsoft.com/office/drawing/2014/main" id="{F1FA119C-E704-D649-FF3E-7636234FD341}"/>
                </a:ext>
              </a:extLst>
            </p:cNvPr>
            <p:cNvSpPr/>
            <p:nvPr/>
          </p:nvSpPr>
          <p:spPr>
            <a:xfrm rot="9990638">
              <a:off x="7457289" y="2619038"/>
              <a:ext cx="131262" cy="41519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  <p:sp>
          <p:nvSpPr>
            <p:cNvPr id="60" name="Google Shape;1945;p64">
              <a:extLst>
                <a:ext uri="{FF2B5EF4-FFF2-40B4-BE49-F238E27FC236}">
                  <a16:creationId xmlns:a16="http://schemas.microsoft.com/office/drawing/2014/main" id="{397EE9EF-6585-5AC4-C6D3-91340E49A621}"/>
                </a:ext>
              </a:extLst>
            </p:cNvPr>
            <p:cNvSpPr/>
            <p:nvPr/>
          </p:nvSpPr>
          <p:spPr>
            <a:xfrm rot="10784792" flipH="1">
              <a:off x="7122897" y="2619040"/>
              <a:ext cx="131259" cy="41518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048">
                <a:defRPr/>
              </a:pPr>
              <a:endParaRPr sz="1900"/>
            </a:p>
          </p:txBody>
        </p:sp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98AC4D8B-9B69-4B04-A8A7-DDDB11F0A3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42" b="41202"/>
          <a:stretch/>
        </p:blipFill>
        <p:spPr>
          <a:xfrm>
            <a:off x="6977852" y="1387283"/>
            <a:ext cx="4724945" cy="45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79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A64E9D86-7B0A-D250-4023-EFBB40DD4DBA}"/>
              </a:ext>
            </a:extLst>
          </p:cNvPr>
          <p:cNvSpPr/>
          <p:nvPr/>
        </p:nvSpPr>
        <p:spPr>
          <a:xfrm>
            <a:off x="3112718" y="305979"/>
            <a:ext cx="6344433" cy="892074"/>
          </a:xfrm>
          <a:prstGeom prst="flowChartAlternateProcess">
            <a:avLst/>
          </a:prstGeom>
          <a:solidFill>
            <a:srgbClr val="00B05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5" y="246773"/>
            <a:ext cx="61385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n w="34925" cmpd="sng">
                  <a:solidFill>
                    <a:srgbClr val="CAE7DE"/>
                  </a:solidFill>
                  <a:prstDash val="solid"/>
                </a:ln>
                <a:solidFill>
                  <a:srgbClr val="00A47C"/>
                </a:solidFill>
                <a:effectLst>
                  <a:glow rad="127000">
                    <a:srgbClr val="CAE7DE"/>
                  </a:glow>
                  <a:outerShdw dist="635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CÂU CHUYỆN STEM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CE84CB-992B-2787-9EA1-AF15543DB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" y="305979"/>
            <a:ext cx="738075" cy="785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Wall-E">
            <a:extLst>
              <a:ext uri="{FF2B5EF4-FFF2-40B4-BE49-F238E27FC236}">
                <a16:creationId xmlns:a16="http://schemas.microsoft.com/office/drawing/2014/main" id="{E4118EBA-499D-3475-0109-34F2CE0E8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4" y="3027586"/>
            <a:ext cx="3138423" cy="2090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2711639-BF13-EAA6-AF6B-B3B7D87958FA}"/>
              </a:ext>
            </a:extLst>
          </p:cNvPr>
          <p:cNvSpPr/>
          <p:nvPr/>
        </p:nvSpPr>
        <p:spPr>
          <a:xfrm>
            <a:off x="474819" y="1454837"/>
            <a:ext cx="11158381" cy="101086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>
                <a:solidFill>
                  <a:srgbClr val="00B050"/>
                </a:solidFill>
                <a:latin typeface="Quicksand" pitchFamily="2" charset="0"/>
              </a:rPr>
              <a:t>2. Theo em, rô-bốt có thể làm những công việc gì để hỗ trợ con người? </a:t>
            </a:r>
          </a:p>
        </p:txBody>
      </p:sp>
      <p:pic>
        <p:nvPicPr>
          <p:cNvPr id="2054" name="Picture 6" descr="Question Asking Sticker by Ai and Aiko for iOS &amp; Android | GIPHY">
            <a:extLst>
              <a:ext uri="{FF2B5EF4-FFF2-40B4-BE49-F238E27FC236}">
                <a16:creationId xmlns:a16="http://schemas.microsoft.com/office/drawing/2014/main" id="{308BACB9-167A-5591-A39B-892490FA8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" y="892952"/>
            <a:ext cx="740000" cy="86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iễn phí Ảnh lưu trữ miễn phí về bàn, cái ghế, Công nghệ Ảnh lưu trữ">
            <a:extLst>
              <a:ext uri="{FF2B5EF4-FFF2-40B4-BE49-F238E27FC236}">
                <a16:creationId xmlns:a16="http://schemas.microsoft.com/office/drawing/2014/main" id="{8ABD1FDC-7C09-6896-1FFE-D6DFF457E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76574" r="11945" b="3598"/>
          <a:stretch/>
        </p:blipFill>
        <p:spPr bwMode="auto">
          <a:xfrm>
            <a:off x="4813300" y="3124670"/>
            <a:ext cx="3107554" cy="2086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ood Truck Robot Multi-Machine Collaboration Autonomous Delivery Robots for  Sale _ - AliExpress Mobile">
            <a:extLst>
              <a:ext uri="{FF2B5EF4-FFF2-40B4-BE49-F238E27FC236}">
                <a16:creationId xmlns:a16="http://schemas.microsoft.com/office/drawing/2014/main" id="{2CC33356-BDD1-7117-EAE1-376355311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/>
          <a:stretch/>
        </p:blipFill>
        <p:spPr bwMode="auto">
          <a:xfrm>
            <a:off x="8997949" y="2882900"/>
            <a:ext cx="2044699" cy="2178184"/>
          </a:xfrm>
          <a:prstGeom prst="round2DiagRect">
            <a:avLst>
              <a:gd name="adj1" fmla="val 16667"/>
              <a:gd name="adj2" fmla="val 372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23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2135526" y="2767280"/>
            <a:ext cx="9038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ln w="25400" cmpd="sng">
                  <a:solidFill>
                    <a:srgbClr val="FDD3C0"/>
                  </a:solidFill>
                  <a:prstDash val="solid"/>
                </a:ln>
                <a:solidFill>
                  <a:srgbClr val="EF5263"/>
                </a:solidFill>
                <a:effectLst>
                  <a:glow rad="127000">
                    <a:srgbClr val="FDD3C0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THỬ  THÁCH 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C11E44-6C93-54E0-BE18-F7E9AE24EF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619" b="4615"/>
          <a:stretch/>
        </p:blipFill>
        <p:spPr>
          <a:xfrm>
            <a:off x="5902587" y="826456"/>
            <a:ext cx="1503929" cy="1599633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EDB893B1-4220-5D04-E8A9-9525CBFD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45" y="2997199"/>
            <a:ext cx="3861622" cy="51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09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5" y="246773"/>
            <a:ext cx="74853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>
                <a:ln w="25400" cmpd="sng">
                  <a:solidFill>
                    <a:srgbClr val="FDD3C0"/>
                  </a:solidFill>
                  <a:prstDash val="solid"/>
                </a:ln>
                <a:solidFill>
                  <a:srgbClr val="EF5263"/>
                </a:solidFill>
                <a:effectLst>
                  <a:glow rad="127000">
                    <a:srgbClr val="FDD3C0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THỬ  THÁCH 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C11E44-6C93-54E0-BE18-F7E9AE24EF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619" b="4615"/>
          <a:stretch/>
        </p:blipFill>
        <p:spPr>
          <a:xfrm>
            <a:off x="2430237" y="246773"/>
            <a:ext cx="738075" cy="7850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574FC9-5A36-5AE1-980D-6CDB8B332840}"/>
              </a:ext>
            </a:extLst>
          </p:cNvPr>
          <p:cNvSpPr txBox="1"/>
          <p:nvPr/>
        </p:nvSpPr>
        <p:spPr>
          <a:xfrm>
            <a:off x="3510696" y="1240970"/>
            <a:ext cx="49756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EF5263"/>
                </a:solidFill>
                <a:latin typeface="Quicksand" pitchFamily="2" charset="0"/>
              </a:rPr>
              <a:t>L</a:t>
            </a:r>
            <a:r>
              <a:rPr lang="vi-VN" sz="2600" b="1" i="0" dirty="0">
                <a:solidFill>
                  <a:srgbClr val="EF5263"/>
                </a:solidFill>
                <a:effectLst/>
                <a:latin typeface="Quicksand" pitchFamily="2" charset="0"/>
              </a:rPr>
              <a:t>ắp ghép một mô hình rô-bốt</a:t>
            </a:r>
            <a:endParaRPr lang="en-US" sz="2600" b="1" dirty="0">
              <a:solidFill>
                <a:srgbClr val="EF5263"/>
              </a:solidFill>
              <a:latin typeface="Quicksand" pitchFamily="2" charset="0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EDB893B1-4220-5D04-E8A9-9525CBFD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998" y="2875383"/>
            <a:ext cx="3141295" cy="51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E438618-461C-B507-DB1A-D890598FA82B}"/>
              </a:ext>
            </a:extLst>
          </p:cNvPr>
          <p:cNvSpPr/>
          <p:nvPr/>
        </p:nvSpPr>
        <p:spPr>
          <a:xfrm flipH="1">
            <a:off x="1367910" y="1740377"/>
            <a:ext cx="9080233" cy="4201864"/>
          </a:xfrm>
          <a:custGeom>
            <a:avLst/>
            <a:gdLst>
              <a:gd name="connsiteX0" fmla="*/ -723714 w 4292489"/>
              <a:gd name="connsiteY0" fmla="*/ 1348121 h 1976659"/>
              <a:gd name="connsiteX1" fmla="*/ 5844 w 4292489"/>
              <a:gd name="connsiteY1" fmla="*/ 1061215 h 1976659"/>
              <a:gd name="connsiteX2" fmla="*/ 2065768 w 4292489"/>
              <a:gd name="connsiteY2" fmla="*/ 695 h 1976659"/>
              <a:gd name="connsiteX3" fmla="*/ 4212597 w 4292489"/>
              <a:gd name="connsiteY3" fmla="*/ 721182 h 1976659"/>
              <a:gd name="connsiteX4" fmla="*/ 2321260 w 4292489"/>
              <a:gd name="connsiteY4" fmla="*/ 1973369 h 1976659"/>
              <a:gd name="connsiteX5" fmla="*/ 220991 w 4292489"/>
              <a:gd name="connsiteY5" fmla="*/ 1425135 h 1976659"/>
              <a:gd name="connsiteX6" fmla="*/ -723714 w 4292489"/>
              <a:gd name="connsiteY6" fmla="*/ 1348121 h 197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2489" h="1976659" fill="none" extrusionOk="0">
                <a:moveTo>
                  <a:pt x="-723714" y="1348121"/>
                </a:moveTo>
                <a:cubicBezTo>
                  <a:pt x="-372568" y="1275139"/>
                  <a:pt x="-319245" y="1224013"/>
                  <a:pt x="5844" y="1061215"/>
                </a:cubicBezTo>
                <a:cubicBezTo>
                  <a:pt x="-199777" y="336503"/>
                  <a:pt x="821773" y="24663"/>
                  <a:pt x="2065768" y="695"/>
                </a:cubicBezTo>
                <a:cubicBezTo>
                  <a:pt x="3036462" y="-46257"/>
                  <a:pt x="3985331" y="294398"/>
                  <a:pt x="4212597" y="721182"/>
                </a:cubicBezTo>
                <a:cubicBezTo>
                  <a:pt x="4485886" y="1166383"/>
                  <a:pt x="3788915" y="1891075"/>
                  <a:pt x="2321260" y="1973369"/>
                </a:cubicBezTo>
                <a:cubicBezTo>
                  <a:pt x="1513878" y="2018085"/>
                  <a:pt x="597731" y="1879205"/>
                  <a:pt x="220991" y="1425135"/>
                </a:cubicBezTo>
                <a:cubicBezTo>
                  <a:pt x="51354" y="1478349"/>
                  <a:pt x="-565460" y="1312217"/>
                  <a:pt x="-723714" y="1348121"/>
                </a:cubicBezTo>
                <a:close/>
              </a:path>
              <a:path w="4292489" h="1976659" stroke="0" extrusionOk="0">
                <a:moveTo>
                  <a:pt x="-723714" y="1348121"/>
                </a:moveTo>
                <a:cubicBezTo>
                  <a:pt x="-388715" y="1237390"/>
                  <a:pt x="-296253" y="1227393"/>
                  <a:pt x="5844" y="1061215"/>
                </a:cubicBezTo>
                <a:cubicBezTo>
                  <a:pt x="31969" y="616380"/>
                  <a:pt x="894361" y="-2504"/>
                  <a:pt x="2065768" y="695"/>
                </a:cubicBezTo>
                <a:cubicBezTo>
                  <a:pt x="3033937" y="-17478"/>
                  <a:pt x="3954006" y="278248"/>
                  <a:pt x="4212597" y="721182"/>
                </a:cubicBezTo>
                <a:cubicBezTo>
                  <a:pt x="4564394" y="1276757"/>
                  <a:pt x="3717386" y="1970057"/>
                  <a:pt x="2321260" y="1973369"/>
                </a:cubicBezTo>
                <a:cubicBezTo>
                  <a:pt x="1363235" y="1964078"/>
                  <a:pt x="604577" y="1704045"/>
                  <a:pt x="220991" y="1425135"/>
                </a:cubicBezTo>
                <a:cubicBezTo>
                  <a:pt x="-195436" y="1458545"/>
                  <a:pt x="-481362" y="1329648"/>
                  <a:pt x="-723714" y="134812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="" xmlns:ask="http://schemas.microsoft.com/office/drawing/2018/sketchyshapes" sd="3705000160">
                  <a:prstGeom prst="wedgeEllipseCallout">
                    <a:avLst>
                      <a:gd name="adj1" fmla="val -66860"/>
                      <a:gd name="adj2" fmla="val 182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Quicksand" pitchFamily="2" charset="0"/>
              </a:rPr>
              <a:t>  </a:t>
            </a:r>
            <a:r>
              <a:rPr lang="en-US" sz="2200" b="1" dirty="0" err="1">
                <a:solidFill>
                  <a:srgbClr val="002060"/>
                </a:solidFill>
                <a:latin typeface="Quicksand" pitchFamily="2" charset="0"/>
              </a:rPr>
              <a:t>Hãy</a:t>
            </a:r>
            <a:r>
              <a:rPr lang="en-US" sz="2200" b="1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Quicksand" pitchFamily="2" charset="0"/>
              </a:rPr>
              <a:t>lắp</a:t>
            </a:r>
            <a:r>
              <a:rPr lang="en-US" sz="2200" b="1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Quicksand" pitchFamily="2" charset="0"/>
              </a:rPr>
              <a:t>ghép</a:t>
            </a:r>
            <a:r>
              <a:rPr lang="en-US" sz="2200" b="1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Quicksand" pitchFamily="2" charset="0"/>
              </a:rPr>
              <a:t>một</a:t>
            </a:r>
            <a:r>
              <a:rPr lang="en-US" sz="2200" b="1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Quicksand" pitchFamily="2" charset="0"/>
              </a:rPr>
              <a:t>mô</a:t>
            </a:r>
            <a:r>
              <a:rPr lang="en-US" sz="2200" b="1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Quicksand" pitchFamily="2" charset="0"/>
              </a:rPr>
              <a:t>hình</a:t>
            </a:r>
            <a:r>
              <a:rPr lang="en-US" sz="2200" b="1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Quicksand" pitchFamily="2" charset="0"/>
              </a:rPr>
              <a:t>rô-bốt</a:t>
            </a:r>
            <a:r>
              <a:rPr lang="en-US" sz="2200" b="1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Quicksand" pitchFamily="2" charset="0"/>
              </a:rPr>
              <a:t>bảo</a:t>
            </a:r>
            <a:r>
              <a:rPr lang="en-US" sz="2200" b="1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Quicksand" pitchFamily="2" charset="0"/>
              </a:rPr>
              <a:t>vệ</a:t>
            </a:r>
            <a:r>
              <a:rPr lang="en-US" sz="2200" b="1" dirty="0">
                <a:solidFill>
                  <a:srgbClr val="002060"/>
                </a:solidFill>
                <a:latin typeface="Quicksand" pitchFamily="2" charset="0"/>
              </a:rPr>
              <a:t> </a:t>
            </a:r>
          </a:p>
          <a:p>
            <a:pPr algn="ctr"/>
            <a:r>
              <a:rPr lang="en-US" sz="2200" b="1" dirty="0" err="1">
                <a:solidFill>
                  <a:srgbClr val="002060"/>
                </a:solidFill>
                <a:latin typeface="Quicksand" pitchFamily="2" charset="0"/>
              </a:rPr>
              <a:t>môi</a:t>
            </a:r>
            <a:r>
              <a:rPr lang="en-US" sz="2200" b="1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Quicksand" pitchFamily="2" charset="0"/>
              </a:rPr>
              <a:t>trường</a:t>
            </a:r>
            <a:r>
              <a:rPr lang="en-US" sz="2200" b="1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Quicksand" pitchFamily="2" charset="0"/>
              </a:rPr>
              <a:t>với</a:t>
            </a:r>
            <a:r>
              <a:rPr lang="en-US" sz="2200" b="1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Quicksand" pitchFamily="2" charset="0"/>
              </a:rPr>
              <a:t>các</a:t>
            </a:r>
            <a:r>
              <a:rPr lang="en-US" sz="2200" b="1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Quicksand" pitchFamily="2" charset="0"/>
              </a:rPr>
              <a:t>yêu</a:t>
            </a:r>
            <a:r>
              <a:rPr lang="en-US" sz="2200" b="1" dirty="0">
                <a:solidFill>
                  <a:srgbClr val="002060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Quicksand" pitchFamily="2" charset="0"/>
              </a:rPr>
              <a:t>cầu</a:t>
            </a:r>
            <a:r>
              <a:rPr lang="en-US" sz="2200" b="1" dirty="0">
                <a:solidFill>
                  <a:srgbClr val="002060"/>
                </a:solidFill>
                <a:latin typeface="Quicksand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  1.Thực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hiện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một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nhiệm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vụ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cụ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thể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góp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phần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bảo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vệ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môi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trường</a:t>
            </a:r>
            <a:endParaRPr lang="en-US" sz="2200" b="1" dirty="0">
              <a:solidFill>
                <a:schemeClr val="tx1"/>
              </a:solidFill>
              <a:latin typeface="Quicksand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    2.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Có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đầy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đủ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các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bộ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bộ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phận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đầu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,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thân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,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tay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,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chân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        3.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Mối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ghép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đúng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vị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trí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và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chắc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chắn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            4.Chân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hoặc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tay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rô-bốt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có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thể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cử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động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được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                 5.Có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màu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sắc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hài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hoà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và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bắt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Quicksand" pitchFamily="2" charset="0"/>
              </a:rPr>
              <a:t>mắt</a:t>
            </a:r>
            <a:r>
              <a:rPr lang="en-US" sz="2200" b="1" dirty="0">
                <a:solidFill>
                  <a:schemeClr val="tx1"/>
                </a:solidFill>
                <a:latin typeface="Quicksand" pitchFamily="2" charset="0"/>
              </a:rPr>
              <a:t>.</a:t>
            </a:r>
            <a:endParaRPr lang="en-US" sz="2200" b="1" dirty="0">
              <a:solidFill>
                <a:srgbClr val="EF5263"/>
              </a:solidFill>
              <a:latin typeface="Quicksand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2A83D3-365C-2774-0194-DBB296AE4E51}"/>
              </a:ext>
            </a:extLst>
          </p:cNvPr>
          <p:cNvGrpSpPr/>
          <p:nvPr/>
        </p:nvGrpSpPr>
        <p:grpSpPr>
          <a:xfrm>
            <a:off x="10448144" y="3704873"/>
            <a:ext cx="1551145" cy="2945929"/>
            <a:chOff x="7046338" y="2832543"/>
            <a:chExt cx="2938124" cy="315312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68F6F645-87EE-083C-CB2B-A9CC47FAC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20" b="97934" l="1942" r="92816">
                          <a14:foregroundMark x1="92816" y1="20248" x2="82524" y2="4959"/>
                          <a14:foregroundMark x1="45825" y1="54132" x2="12039" y2="65702"/>
                          <a14:foregroundMark x1="37087" y1="93388" x2="11456" y2="40496"/>
                          <a14:foregroundMark x1="58781" y1="81396" x2="28932" y2="31818"/>
                          <a14:foregroundMark x1="17670" y1="93388" x2="6990" y2="74026"/>
                          <a14:foregroundMark x1="8932" y1="90083" x2="5865" y2="73886"/>
                          <a14:foregroundMark x1="73786" y1="98140" x2="47379" y2="90083"/>
                          <a14:foregroundMark x1="71068" y1="23760" x2="40388" y2="826"/>
                          <a14:foregroundMark x1="40388" y1="826" x2="39029" y2="620"/>
                          <a14:foregroundMark x1="61359" y1="35950" x2="59417" y2="26240"/>
                          <a14:backgroundMark x1="86019" y1="58264" x2="83107" y2="52686"/>
                          <a14:backgroundMark x1="60777" y1="83471" x2="60777" y2="83471"/>
                          <a14:backgroundMark x1="60583" y1="84091" x2="60583" y2="84091"/>
                          <a14:backgroundMark x1="60388" y1="84091" x2="60388" y2="86157"/>
                          <a14:backgroundMark x1="59806" y1="83471" x2="59806" y2="84298"/>
                          <a14:backgroundMark x1="59806" y1="81612" x2="59223" y2="84711"/>
                          <a14:backgroundMark x1="3495" y1="69835" x2="388" y2="57231"/>
                          <a14:backgroundMark x1="2330" y1="55165" x2="3301" y2="64256"/>
                          <a14:backgroundMark x1="3883" y1="65496" x2="3495" y2="71281"/>
                          <a14:backgroundMark x1="3883" y1="64876" x2="4078" y2="72107"/>
                          <a14:backgroundMark x1="5243" y1="70248" x2="4854" y2="73760"/>
                          <a14:backgroundMark x1="3301" y1="64256" x2="3107" y2="692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338" y="2832543"/>
              <a:ext cx="2938124" cy="2761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8CD42AB-72F7-15B0-7F28-45EA8BF17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46338" y="4009011"/>
              <a:ext cx="1403502" cy="1976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959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1930090" y="2924850"/>
            <a:ext cx="9038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ln w="25400" cmpd="sng">
                  <a:solidFill>
                    <a:srgbClr val="E4EEF8"/>
                  </a:solidFill>
                  <a:prstDash val="solid"/>
                </a:ln>
                <a:solidFill>
                  <a:srgbClr val="1195D7"/>
                </a:solidFill>
                <a:effectLst>
                  <a:glow rad="127000">
                    <a:srgbClr val="C8E3F6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KIẾN THỨC 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C63743-6CC1-C51A-7505-6A78F31BF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172" b="9952"/>
          <a:stretch/>
        </p:blipFill>
        <p:spPr>
          <a:xfrm>
            <a:off x="5370588" y="791140"/>
            <a:ext cx="1885345" cy="200531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5F9A907-55AF-E7E9-A657-B123AB23C6D4}"/>
              </a:ext>
            </a:extLst>
          </p:cNvPr>
          <p:cNvGrpSpPr/>
          <p:nvPr/>
        </p:nvGrpSpPr>
        <p:grpSpPr>
          <a:xfrm>
            <a:off x="-2297185" y="3721619"/>
            <a:ext cx="1888497" cy="2587867"/>
            <a:chOff x="9252065" y="2997359"/>
            <a:chExt cx="2637222" cy="36138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80E86E-608F-3113-99BE-4644FD5CA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43"/>
            <a:stretch/>
          </p:blipFill>
          <p:spPr>
            <a:xfrm>
              <a:off x="9419301" y="2997359"/>
              <a:ext cx="2469986" cy="361386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CC54F4-145A-5D27-E13D-2E26CBB6C220}"/>
                </a:ext>
              </a:extLst>
            </p:cNvPr>
            <p:cNvSpPr/>
            <p:nvPr/>
          </p:nvSpPr>
          <p:spPr>
            <a:xfrm>
              <a:off x="9252065" y="5411585"/>
              <a:ext cx="274320" cy="86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DF2B202-F37A-47FF-0D73-2DCC63DB5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468" y="5190067"/>
            <a:ext cx="1157561" cy="15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80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6FE967-4F9F-487C-F241-32A1CF41EE5E}"/>
              </a:ext>
            </a:extLst>
          </p:cNvPr>
          <p:cNvSpPr txBox="1"/>
          <p:nvPr/>
        </p:nvSpPr>
        <p:spPr>
          <a:xfrm>
            <a:off x="3318625" y="246773"/>
            <a:ext cx="7302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 dirty="0">
                <a:ln w="25400" cmpd="sng">
                  <a:solidFill>
                    <a:srgbClr val="E4EEF8"/>
                  </a:solidFill>
                  <a:prstDash val="solid"/>
                </a:ln>
                <a:solidFill>
                  <a:srgbClr val="1195D7"/>
                </a:solidFill>
                <a:effectLst>
                  <a:glow rad="127000">
                    <a:srgbClr val="C8E3F6"/>
                  </a:glow>
                  <a:outerShdw blurRad="50800" dist="50800" dir="5400000" algn="ctr" rotWithShape="0">
                    <a:schemeClr val="tx1"/>
                  </a:outerShdw>
                  <a:reflection endPos="0" dist="50800" dir="5400000" sy="-100000" algn="bl" rotWithShape="0"/>
                </a:effectLst>
                <a:latin typeface="#9Slide07 IcielPony" panose="02000000000000000000" pitchFamily="2" charset="0"/>
              </a:rPr>
              <a:t>KIẾN THỨC 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C63743-6CC1-C51A-7505-6A78F31BF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172" b="9952"/>
          <a:stretch/>
        </p:blipFill>
        <p:spPr>
          <a:xfrm>
            <a:off x="2525788" y="181073"/>
            <a:ext cx="738075" cy="78504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5F9A907-55AF-E7E9-A657-B123AB23C6D4}"/>
              </a:ext>
            </a:extLst>
          </p:cNvPr>
          <p:cNvGrpSpPr/>
          <p:nvPr/>
        </p:nvGrpSpPr>
        <p:grpSpPr>
          <a:xfrm>
            <a:off x="-2297185" y="3721619"/>
            <a:ext cx="1888497" cy="2587867"/>
            <a:chOff x="9252065" y="2997359"/>
            <a:chExt cx="2637222" cy="36138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80E86E-608F-3113-99BE-4644FD5CA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43"/>
            <a:stretch/>
          </p:blipFill>
          <p:spPr>
            <a:xfrm>
              <a:off x="9419301" y="2997359"/>
              <a:ext cx="2469986" cy="361386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CC54F4-145A-5D27-E13D-2E26CBB6C220}"/>
                </a:ext>
              </a:extLst>
            </p:cNvPr>
            <p:cNvSpPr/>
            <p:nvPr/>
          </p:nvSpPr>
          <p:spPr>
            <a:xfrm>
              <a:off x="9252065" y="5411585"/>
              <a:ext cx="274320" cy="86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7E5894AD-39FD-AAAF-9D7A-2CD6A0023069}"/>
              </a:ext>
            </a:extLst>
          </p:cNvPr>
          <p:cNvSpPr/>
          <p:nvPr/>
        </p:nvSpPr>
        <p:spPr>
          <a:xfrm>
            <a:off x="1673185" y="1493164"/>
            <a:ext cx="5093982" cy="2119745"/>
          </a:xfrm>
          <a:prstGeom prst="wedgeEllipseCallout">
            <a:avLst>
              <a:gd name="adj1" fmla="val -43188"/>
              <a:gd name="adj2" fmla="val 441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Quicksand" pitchFamily="2" charset="0"/>
              </a:rPr>
              <a:t>Đầu</a:t>
            </a:r>
            <a:r>
              <a:rPr lang="en-US" sz="2200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Quicksand" pitchFamily="2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Quicksand" pitchFamily="2" charset="0"/>
              </a:rPr>
              <a:t> Wall-E </a:t>
            </a:r>
            <a:r>
              <a:rPr lang="en-US" sz="2200" dirty="0" err="1">
                <a:solidFill>
                  <a:schemeClr val="tx1"/>
                </a:solidFill>
                <a:latin typeface="Quicksand" pitchFamily="2" charset="0"/>
              </a:rPr>
              <a:t>gồm</a:t>
            </a:r>
            <a:r>
              <a:rPr lang="en-US" sz="2200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Quicksand" pitchFamily="2" charset="0"/>
              </a:rPr>
              <a:t>những</a:t>
            </a:r>
            <a:r>
              <a:rPr lang="en-US" sz="2200" dirty="0">
                <a:solidFill>
                  <a:schemeClr val="tx1"/>
                </a:solidFill>
                <a:latin typeface="Quicksand" pitchFamily="2" charset="0"/>
              </a:rPr>
              <a:t> chi </a:t>
            </a:r>
            <a:r>
              <a:rPr lang="en-US" sz="2200" dirty="0" err="1">
                <a:solidFill>
                  <a:schemeClr val="tx1"/>
                </a:solidFill>
                <a:latin typeface="Quicksand" pitchFamily="2" charset="0"/>
              </a:rPr>
              <a:t>tiết</a:t>
            </a:r>
            <a:r>
              <a:rPr lang="en-US" sz="2200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Quicksand" pitchFamily="2" charset="0"/>
              </a:rPr>
              <a:t>nào</a:t>
            </a:r>
            <a:r>
              <a:rPr lang="en-US" sz="2200" dirty="0">
                <a:solidFill>
                  <a:schemeClr val="tx1"/>
                </a:solidFill>
                <a:latin typeface="Quicksand" pitchFamily="2" charset="0"/>
              </a:rPr>
              <a:t>? Chi </a:t>
            </a:r>
            <a:r>
              <a:rPr lang="en-US" sz="2200" dirty="0" err="1">
                <a:solidFill>
                  <a:schemeClr val="tx1"/>
                </a:solidFill>
                <a:latin typeface="Quicksand" pitchFamily="2" charset="0"/>
              </a:rPr>
              <a:t>tiết</a:t>
            </a:r>
            <a:r>
              <a:rPr lang="en-US" sz="2200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Quicksand" pitchFamily="2" charset="0"/>
              </a:rPr>
              <a:t>nào</a:t>
            </a:r>
            <a:r>
              <a:rPr lang="en-US" sz="2200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Quicksand" pitchFamily="2" charset="0"/>
              </a:rPr>
              <a:t>nổi</a:t>
            </a:r>
            <a:r>
              <a:rPr lang="en-US" sz="2200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Quicksand" pitchFamily="2" charset="0"/>
              </a:rPr>
              <a:t>bật</a:t>
            </a:r>
            <a:r>
              <a:rPr lang="en-US" sz="2200" dirty="0">
                <a:solidFill>
                  <a:schemeClr val="tx1"/>
                </a:solidFill>
                <a:latin typeface="Quicksand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Quicksand" pitchFamily="2" charset="0"/>
              </a:rPr>
              <a:t>nhất</a:t>
            </a:r>
            <a:r>
              <a:rPr lang="en-US" sz="2200" dirty="0">
                <a:solidFill>
                  <a:schemeClr val="tx1"/>
                </a:solidFill>
                <a:latin typeface="Quicksand" pitchFamily="2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87DCC6-2484-7343-B62A-9CD1C2C7A9D3}"/>
              </a:ext>
            </a:extLst>
          </p:cNvPr>
          <p:cNvGrpSpPr/>
          <p:nvPr/>
        </p:nvGrpSpPr>
        <p:grpSpPr>
          <a:xfrm>
            <a:off x="6689754" y="1365331"/>
            <a:ext cx="5349845" cy="3303627"/>
            <a:chOff x="515369" y="488718"/>
            <a:chExt cx="10341245" cy="638590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652A42-6141-E4E4-D137-438C39B1E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127"/>
            <a:stretch/>
          </p:blipFill>
          <p:spPr>
            <a:xfrm>
              <a:off x="1335386" y="488718"/>
              <a:ext cx="9521228" cy="6369281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F628EC2-86DB-91F1-52E2-880BD7184685}"/>
                </a:ext>
              </a:extLst>
            </p:cNvPr>
            <p:cNvSpPr/>
            <p:nvPr/>
          </p:nvSpPr>
          <p:spPr>
            <a:xfrm>
              <a:off x="814647" y="1679171"/>
              <a:ext cx="906088" cy="4555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0AD068-3F18-385A-93EA-7EBFDEF9F530}"/>
                </a:ext>
              </a:extLst>
            </p:cNvPr>
            <p:cNvSpPr/>
            <p:nvPr/>
          </p:nvSpPr>
          <p:spPr>
            <a:xfrm>
              <a:off x="515369" y="5604968"/>
              <a:ext cx="2177955" cy="1269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DF2B202-F37A-47FF-0D73-2DCC63DB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69" y="3212244"/>
            <a:ext cx="2848225" cy="370269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76881AC-967C-F9EB-B843-8FE506199847}"/>
              </a:ext>
            </a:extLst>
          </p:cNvPr>
          <p:cNvGrpSpPr/>
          <p:nvPr/>
        </p:nvGrpSpPr>
        <p:grpSpPr>
          <a:xfrm>
            <a:off x="2894825" y="5240592"/>
            <a:ext cx="9190089" cy="1307337"/>
            <a:chOff x="2664176" y="5578289"/>
            <a:chExt cx="8829552" cy="751163"/>
          </a:xfrm>
        </p:grpSpPr>
        <p:sp>
          <p:nvSpPr>
            <p:cNvPr id="28" name="Rectangle: Diagonal Corners Rounded 27">
              <a:extLst>
                <a:ext uri="{FF2B5EF4-FFF2-40B4-BE49-F238E27FC236}">
                  <a16:creationId xmlns:a16="http://schemas.microsoft.com/office/drawing/2014/main" id="{0811BD07-7E2E-C884-76C2-65FFC39610F8}"/>
                </a:ext>
              </a:extLst>
            </p:cNvPr>
            <p:cNvSpPr/>
            <p:nvPr/>
          </p:nvSpPr>
          <p:spPr>
            <a:xfrm>
              <a:off x="2664176" y="5578289"/>
              <a:ext cx="8829552" cy="751163"/>
            </a:xfrm>
            <a:prstGeom prst="round2DiagRect">
              <a:avLst/>
            </a:prstGeom>
            <a:solidFill>
              <a:schemeClr val="accent5">
                <a:lumMod val="20000"/>
                <a:lumOff val="8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600">
                <a:solidFill>
                  <a:srgbClr val="00B0F0"/>
                </a:solidFill>
                <a:latin typeface="Quicksand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613F12-9C6C-66AE-36D3-38667C51095D}"/>
                </a:ext>
              </a:extLst>
            </p:cNvPr>
            <p:cNvSpPr txBox="1"/>
            <p:nvPr/>
          </p:nvSpPr>
          <p:spPr>
            <a:xfrm>
              <a:off x="2709359" y="5626108"/>
              <a:ext cx="8739187" cy="6220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</a:pPr>
              <a:r>
                <a:rPr lang="vi-VN" sz="2600" u="none" strike="noStrike" dirty="0">
                  <a:solidFill>
                    <a:srgbClr val="002060"/>
                  </a:solidFill>
                  <a:effectLst/>
                  <a:latin typeface="Quicksand" pitchFamily="2" charset="0"/>
                  <a:ea typeface="Times New Roman" panose="02020603050405020304" pitchFamily="18" charset="0"/>
                </a:rPr>
                <a:t>Đầu của Wall-E gồm mắt, cổ. Chi tiết mắt là nổi bật nhất giúp rô-bốt có thể quan sát được môi trường xung quanh</a:t>
              </a:r>
              <a:r>
                <a:rPr lang="vi-VN" sz="2600" u="none" strike="noStrike" dirty="0">
                  <a:solidFill>
                    <a:srgbClr val="0070C0"/>
                  </a:solidFill>
                  <a:effectLst/>
                  <a:latin typeface="Quicksand" pitchFamily="2" charset="0"/>
                  <a:ea typeface="Times New Roman" panose="02020603050405020304" pitchFamily="18" charset="0"/>
                </a:rPr>
                <a:t>.</a:t>
              </a:r>
              <a:endParaRPr lang="en-US" sz="2600" u="none" strike="noStrike" dirty="0">
                <a:solidFill>
                  <a:srgbClr val="0070C0"/>
                </a:solidFill>
                <a:effectLst/>
                <a:latin typeface="Quicksand" pitchFamily="2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996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942</Words>
  <Application>Microsoft Office PowerPoint</Application>
  <PresentationFormat>Widescreen</PresentationFormat>
  <Paragraphs>124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#9Slide03 BoosterNextFYBlack</vt:lpstr>
      <vt:lpstr>#9Slide07 IcielPony</vt:lpstr>
      <vt:lpstr>Calibri Light</vt:lpstr>
      <vt:lpstr>Quicksand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KIM ANH</dc:creator>
  <cp:lastModifiedBy>Administrator</cp:lastModifiedBy>
  <cp:revision>27</cp:revision>
  <dcterms:created xsi:type="dcterms:W3CDTF">2023-08-19T09:51:26Z</dcterms:created>
  <dcterms:modified xsi:type="dcterms:W3CDTF">2024-04-10T05:50:08Z</dcterms:modified>
</cp:coreProperties>
</file>